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8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08.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0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0"/>
  </p:notesMasterIdLst>
  <p:sldIdLst>
    <p:sldId id="304" r:id="rId5"/>
    <p:sldId id="258" r:id="rId6"/>
    <p:sldId id="299" r:id="rId7"/>
    <p:sldId id="301" r:id="rId8"/>
    <p:sldId id="303" r:id="rId9"/>
    <p:sldId id="259" r:id="rId10"/>
    <p:sldId id="536" r:id="rId11"/>
    <p:sldId id="305" r:id="rId12"/>
    <p:sldId id="306" r:id="rId13"/>
    <p:sldId id="307" r:id="rId14"/>
    <p:sldId id="308" r:id="rId15"/>
    <p:sldId id="309" r:id="rId16"/>
    <p:sldId id="311" r:id="rId17"/>
    <p:sldId id="312" r:id="rId18"/>
    <p:sldId id="313" r:id="rId19"/>
    <p:sldId id="314" r:id="rId20"/>
    <p:sldId id="315" r:id="rId21"/>
    <p:sldId id="316" r:id="rId22"/>
    <p:sldId id="317" r:id="rId23"/>
    <p:sldId id="318" r:id="rId24"/>
    <p:sldId id="539" r:id="rId25"/>
    <p:sldId id="319" r:id="rId26"/>
    <p:sldId id="260" r:id="rId27"/>
    <p:sldId id="320" r:id="rId28"/>
    <p:sldId id="321" r:id="rId29"/>
    <p:sldId id="537" r:id="rId30"/>
    <p:sldId id="323" r:id="rId31"/>
    <p:sldId id="324" r:id="rId32"/>
    <p:sldId id="325" r:id="rId33"/>
    <p:sldId id="326" r:id="rId34"/>
    <p:sldId id="327" r:id="rId35"/>
    <p:sldId id="328" r:id="rId36"/>
    <p:sldId id="329" r:id="rId37"/>
    <p:sldId id="330" r:id="rId38"/>
    <p:sldId id="331" r:id="rId39"/>
    <p:sldId id="332" r:id="rId40"/>
    <p:sldId id="333" r:id="rId41"/>
    <p:sldId id="538" r:id="rId42"/>
    <p:sldId id="517" r:id="rId43"/>
    <p:sldId id="334" r:id="rId44"/>
    <p:sldId id="335" r:id="rId45"/>
    <p:sldId id="336" r:id="rId46"/>
    <p:sldId id="337" r:id="rId47"/>
    <p:sldId id="338" r:id="rId48"/>
    <p:sldId id="339" r:id="rId49"/>
    <p:sldId id="340" r:id="rId50"/>
    <p:sldId id="518" r:id="rId51"/>
    <p:sldId id="342" r:id="rId52"/>
    <p:sldId id="343" r:id="rId53"/>
    <p:sldId id="344" r:id="rId54"/>
    <p:sldId id="345" r:id="rId55"/>
    <p:sldId id="346" r:id="rId56"/>
    <p:sldId id="347" r:id="rId57"/>
    <p:sldId id="516" r:id="rId58"/>
    <p:sldId id="519" r:id="rId59"/>
    <p:sldId id="348" r:id="rId60"/>
    <p:sldId id="349" r:id="rId61"/>
    <p:sldId id="350" r:id="rId62"/>
    <p:sldId id="351" r:id="rId63"/>
    <p:sldId id="520" r:id="rId64"/>
    <p:sldId id="521" r:id="rId65"/>
    <p:sldId id="522" r:id="rId66"/>
    <p:sldId id="355" r:id="rId67"/>
    <p:sldId id="356" r:id="rId68"/>
    <p:sldId id="357" r:id="rId69"/>
    <p:sldId id="523" r:id="rId70"/>
    <p:sldId id="359" r:id="rId71"/>
    <p:sldId id="360" r:id="rId72"/>
    <p:sldId id="361" r:id="rId73"/>
    <p:sldId id="529" r:id="rId74"/>
    <p:sldId id="362" r:id="rId75"/>
    <p:sldId id="363" r:id="rId76"/>
    <p:sldId id="364" r:id="rId77"/>
    <p:sldId id="365" r:id="rId78"/>
    <p:sldId id="366" r:id="rId79"/>
    <p:sldId id="368" r:id="rId80"/>
    <p:sldId id="369" r:id="rId81"/>
    <p:sldId id="367" r:id="rId82"/>
    <p:sldId id="524" r:id="rId83"/>
    <p:sldId id="370" r:id="rId84"/>
    <p:sldId id="371" r:id="rId85"/>
    <p:sldId id="525"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4" r:id="rId108"/>
    <p:sldId id="393" r:id="rId109"/>
    <p:sldId id="530" r:id="rId110"/>
    <p:sldId id="395" r:id="rId111"/>
    <p:sldId id="396" r:id="rId112"/>
    <p:sldId id="397" r:id="rId113"/>
    <p:sldId id="398" r:id="rId114"/>
    <p:sldId id="399" r:id="rId115"/>
    <p:sldId id="400" r:id="rId116"/>
    <p:sldId id="401" r:id="rId117"/>
    <p:sldId id="526" r:id="rId118"/>
    <p:sldId id="571" r:id="rId119"/>
    <p:sldId id="406" r:id="rId120"/>
    <p:sldId id="402" r:id="rId121"/>
    <p:sldId id="407" r:id="rId122"/>
    <p:sldId id="405" r:id="rId123"/>
    <p:sldId id="410" r:id="rId124"/>
    <p:sldId id="412" r:id="rId125"/>
    <p:sldId id="404" r:id="rId126"/>
    <p:sldId id="403" r:id="rId127"/>
    <p:sldId id="409" r:id="rId128"/>
    <p:sldId id="416" r:id="rId129"/>
    <p:sldId id="408" r:id="rId130"/>
    <p:sldId id="540" r:id="rId131"/>
    <p:sldId id="541" r:id="rId132"/>
    <p:sldId id="542" r:id="rId133"/>
    <p:sldId id="543" r:id="rId134"/>
    <p:sldId id="545" r:id="rId135"/>
    <p:sldId id="546" r:id="rId136"/>
    <p:sldId id="547" r:id="rId137"/>
    <p:sldId id="548" r:id="rId138"/>
    <p:sldId id="549" r:id="rId139"/>
    <p:sldId id="550" r:id="rId140"/>
    <p:sldId id="551" r:id="rId141"/>
    <p:sldId id="552" r:id="rId142"/>
    <p:sldId id="553" r:id="rId143"/>
    <p:sldId id="554" r:id="rId144"/>
    <p:sldId id="555" r:id="rId145"/>
    <p:sldId id="557" r:id="rId146"/>
    <p:sldId id="558" r:id="rId147"/>
    <p:sldId id="417" r:id="rId148"/>
    <p:sldId id="415" r:id="rId149"/>
    <p:sldId id="414" r:id="rId150"/>
    <p:sldId id="418" r:id="rId151"/>
    <p:sldId id="419" r:id="rId152"/>
    <p:sldId id="411" r:id="rId153"/>
    <p:sldId id="420" r:id="rId154"/>
    <p:sldId id="564" r:id="rId155"/>
    <p:sldId id="421" r:id="rId156"/>
    <p:sldId id="422" r:id="rId157"/>
    <p:sldId id="423" r:id="rId158"/>
    <p:sldId id="424" r:id="rId159"/>
    <p:sldId id="570" r:id="rId160"/>
    <p:sldId id="531" r:id="rId161"/>
    <p:sldId id="425" r:id="rId162"/>
    <p:sldId id="426" r:id="rId163"/>
    <p:sldId id="427" r:id="rId164"/>
    <p:sldId id="428" r:id="rId165"/>
    <p:sldId id="429" r:id="rId166"/>
    <p:sldId id="430" r:id="rId167"/>
    <p:sldId id="431" r:id="rId168"/>
    <p:sldId id="432" r:id="rId169"/>
    <p:sldId id="433" r:id="rId170"/>
    <p:sldId id="435" r:id="rId171"/>
    <p:sldId id="436" r:id="rId172"/>
    <p:sldId id="438" r:id="rId173"/>
    <p:sldId id="440" r:id="rId174"/>
    <p:sldId id="437" r:id="rId175"/>
    <p:sldId id="439" r:id="rId176"/>
    <p:sldId id="441" r:id="rId177"/>
    <p:sldId id="442" r:id="rId178"/>
    <p:sldId id="443" r:id="rId179"/>
    <p:sldId id="444" r:id="rId180"/>
    <p:sldId id="445" r:id="rId181"/>
    <p:sldId id="532" r:id="rId182"/>
    <p:sldId id="446" r:id="rId183"/>
    <p:sldId id="447" r:id="rId184"/>
    <p:sldId id="448" r:id="rId185"/>
    <p:sldId id="453" r:id="rId186"/>
    <p:sldId id="454" r:id="rId187"/>
    <p:sldId id="455" r:id="rId188"/>
    <p:sldId id="456" r:id="rId189"/>
    <p:sldId id="457" r:id="rId190"/>
    <p:sldId id="452" r:id="rId191"/>
    <p:sldId id="458" r:id="rId192"/>
    <p:sldId id="451" r:id="rId193"/>
    <p:sldId id="450" r:id="rId194"/>
    <p:sldId id="449" r:id="rId195"/>
    <p:sldId id="462" r:id="rId196"/>
    <p:sldId id="463" r:id="rId197"/>
    <p:sldId id="464" r:id="rId198"/>
    <p:sldId id="465" r:id="rId199"/>
    <p:sldId id="466" r:id="rId200"/>
    <p:sldId id="467" r:id="rId201"/>
    <p:sldId id="468" r:id="rId202"/>
    <p:sldId id="469" r:id="rId203"/>
    <p:sldId id="534" r:id="rId204"/>
    <p:sldId id="470" r:id="rId205"/>
    <p:sldId id="471" r:id="rId206"/>
    <p:sldId id="472" r:id="rId207"/>
    <p:sldId id="473" r:id="rId208"/>
    <p:sldId id="474" r:id="rId209"/>
    <p:sldId id="475" r:id="rId210"/>
    <p:sldId id="476" r:id="rId211"/>
    <p:sldId id="477" r:id="rId212"/>
    <p:sldId id="481" r:id="rId213"/>
    <p:sldId id="482" r:id="rId214"/>
    <p:sldId id="483" r:id="rId215"/>
    <p:sldId id="484" r:id="rId216"/>
    <p:sldId id="485" r:id="rId217"/>
    <p:sldId id="486" r:id="rId218"/>
    <p:sldId id="487" r:id="rId219"/>
    <p:sldId id="527" r:id="rId220"/>
    <p:sldId id="488" r:id="rId221"/>
    <p:sldId id="489" r:id="rId222"/>
    <p:sldId id="490" r:id="rId223"/>
    <p:sldId id="493" r:id="rId224"/>
    <p:sldId id="491" r:id="rId225"/>
    <p:sldId id="528" r:id="rId226"/>
    <p:sldId id="492" r:id="rId227"/>
    <p:sldId id="494" r:id="rId228"/>
    <p:sldId id="495" r:id="rId229"/>
    <p:sldId id="496" r:id="rId230"/>
    <p:sldId id="497" r:id="rId231"/>
    <p:sldId id="498" r:id="rId232"/>
    <p:sldId id="499" r:id="rId233"/>
    <p:sldId id="500" r:id="rId234"/>
    <p:sldId id="501" r:id="rId235"/>
    <p:sldId id="502" r:id="rId236"/>
    <p:sldId id="504" r:id="rId237"/>
    <p:sldId id="505" r:id="rId238"/>
    <p:sldId id="506" r:id="rId239"/>
    <p:sldId id="507" r:id="rId240"/>
    <p:sldId id="503" r:id="rId241"/>
    <p:sldId id="508" r:id="rId242"/>
    <p:sldId id="509" r:id="rId243"/>
    <p:sldId id="510" r:id="rId244"/>
    <p:sldId id="511" r:id="rId245"/>
    <p:sldId id="512" r:id="rId246"/>
    <p:sldId id="513" r:id="rId247"/>
    <p:sldId id="514" r:id="rId248"/>
    <p:sldId id="515" r:id="rId2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9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13060-EC75-DCD8-FEE8-46D4611FC6D7}" v="73" dt="2022-03-30T23:46:16.426"/>
    <p1510:client id="{BABE8B36-B855-3893-0B3F-9F95B6A34CB6}" v="34" dt="2022-03-30T15:23:13.425"/>
    <p1510:client id="{DA86D772-A633-4217-BF9A-C9900FE1828D}" v="264" dt="2022-03-30T20:06:35.034"/>
    <p1510:client id="{E808210E-9D81-D901-C49D-F6FEAEF36B3A}" v="92" dt="2022-03-31T12:02:06.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456"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notesMaster" Target="notesMasters/notesMaster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presProps" Target="pres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viewProps" Target="view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tableStyles" Target="tableStyle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microsoft.com/office/2016/11/relationships/changesInfo" Target="changesInfos/changesInfo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microsoft.com/office/2015/10/relationships/revisionInfo" Target="revisionInfo.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u Duhan" userId="S::duhana@gloscol.ac.uk::61bdb604-47d9-4ad2-954e-298c773755cb" providerId="AD" clId="Web-{E808210E-9D81-D901-C49D-F6FEAEF36B3A}"/>
    <pc:docChg chg="delSld modSld">
      <pc:chgData name="Anu Duhan" userId="S::duhana@gloscol.ac.uk::61bdb604-47d9-4ad2-954e-298c773755cb" providerId="AD" clId="Web-{E808210E-9D81-D901-C49D-F6FEAEF36B3A}" dt="2022-03-31T12:02:56.366" v="241"/>
      <pc:docMkLst>
        <pc:docMk/>
      </pc:docMkLst>
      <pc:sldChg chg="modNotes">
        <pc:chgData name="Anu Duhan" userId="S::duhana@gloscol.ac.uk::61bdb604-47d9-4ad2-954e-298c773755cb" providerId="AD" clId="Web-{E808210E-9D81-D901-C49D-F6FEAEF36B3A}" dt="2022-03-31T12:02:31.928" v="240"/>
        <pc:sldMkLst>
          <pc:docMk/>
          <pc:sldMk cId="932870028" sldId="259"/>
        </pc:sldMkLst>
      </pc:sldChg>
      <pc:sldChg chg="modNotes">
        <pc:chgData name="Anu Duhan" userId="S::duhana@gloscol.ac.uk::61bdb604-47d9-4ad2-954e-298c773755cb" providerId="AD" clId="Web-{E808210E-9D81-D901-C49D-F6FEAEF36B3A}" dt="2022-03-31T11:38:30.934" v="92"/>
        <pc:sldMkLst>
          <pc:docMk/>
          <pc:sldMk cId="996856768" sldId="260"/>
        </pc:sldMkLst>
      </pc:sldChg>
      <pc:sldChg chg="modSp">
        <pc:chgData name="Anu Duhan" userId="S::duhana@gloscol.ac.uk::61bdb604-47d9-4ad2-954e-298c773755cb" providerId="AD" clId="Web-{E808210E-9D81-D901-C49D-F6FEAEF36B3A}" dt="2022-03-31T12:02:06.489" v="229" actId="20577"/>
        <pc:sldMkLst>
          <pc:docMk/>
          <pc:sldMk cId="3869073961" sldId="301"/>
        </pc:sldMkLst>
        <pc:spChg chg="mod">
          <ac:chgData name="Anu Duhan" userId="S::duhana@gloscol.ac.uk::61bdb604-47d9-4ad2-954e-298c773755cb" providerId="AD" clId="Web-{E808210E-9D81-D901-C49D-F6FEAEF36B3A}" dt="2022-03-31T12:02:06.489" v="229" actId="20577"/>
          <ac:spMkLst>
            <pc:docMk/>
            <pc:sldMk cId="3869073961" sldId="301"/>
            <ac:spMk id="3" creationId="{C11C4E6F-2D67-44B3-AC32-F7BD540908DB}"/>
          </ac:spMkLst>
        </pc:spChg>
      </pc:sldChg>
      <pc:sldChg chg="modNotes">
        <pc:chgData name="Anu Duhan" userId="S::duhana@gloscol.ac.uk::61bdb604-47d9-4ad2-954e-298c773755cb" providerId="AD" clId="Web-{E808210E-9D81-D901-C49D-F6FEAEF36B3A}" dt="2022-03-31T11:36:07.915" v="8"/>
        <pc:sldMkLst>
          <pc:docMk/>
          <pc:sldMk cId="777514760" sldId="307"/>
        </pc:sldMkLst>
      </pc:sldChg>
      <pc:sldChg chg="modNotes">
        <pc:chgData name="Anu Duhan" userId="S::duhana@gloscol.ac.uk::61bdb604-47d9-4ad2-954e-298c773755cb" providerId="AD" clId="Web-{E808210E-9D81-D901-C49D-F6FEAEF36B3A}" dt="2022-03-31T11:36:23.556" v="82"/>
        <pc:sldMkLst>
          <pc:docMk/>
          <pc:sldMk cId="4187660627" sldId="308"/>
        </pc:sldMkLst>
      </pc:sldChg>
      <pc:sldChg chg="modNotes">
        <pc:chgData name="Anu Duhan" userId="S::duhana@gloscol.ac.uk::61bdb604-47d9-4ad2-954e-298c773755cb" providerId="AD" clId="Web-{E808210E-9D81-D901-C49D-F6FEAEF36B3A}" dt="2022-03-31T11:36:30.369" v="83"/>
        <pc:sldMkLst>
          <pc:docMk/>
          <pc:sldMk cId="2921487788" sldId="309"/>
        </pc:sldMkLst>
      </pc:sldChg>
      <pc:sldChg chg="modNotes">
        <pc:chgData name="Anu Duhan" userId="S::duhana@gloscol.ac.uk::61bdb604-47d9-4ad2-954e-298c773755cb" providerId="AD" clId="Web-{E808210E-9D81-D901-C49D-F6FEAEF36B3A}" dt="2022-03-31T11:36:35.197" v="84"/>
        <pc:sldMkLst>
          <pc:docMk/>
          <pc:sldMk cId="1510271196" sldId="311"/>
        </pc:sldMkLst>
      </pc:sldChg>
      <pc:sldChg chg="modNotes">
        <pc:chgData name="Anu Duhan" userId="S::duhana@gloscol.ac.uk::61bdb604-47d9-4ad2-954e-298c773755cb" providerId="AD" clId="Web-{E808210E-9D81-D901-C49D-F6FEAEF36B3A}" dt="2022-03-31T11:36:40.494" v="85"/>
        <pc:sldMkLst>
          <pc:docMk/>
          <pc:sldMk cId="822174112" sldId="312"/>
        </pc:sldMkLst>
      </pc:sldChg>
      <pc:sldChg chg="modNotes">
        <pc:chgData name="Anu Duhan" userId="S::duhana@gloscol.ac.uk::61bdb604-47d9-4ad2-954e-298c773755cb" providerId="AD" clId="Web-{E808210E-9D81-D901-C49D-F6FEAEF36B3A}" dt="2022-03-31T11:36:45.963" v="86"/>
        <pc:sldMkLst>
          <pc:docMk/>
          <pc:sldMk cId="1661955543" sldId="313"/>
        </pc:sldMkLst>
      </pc:sldChg>
      <pc:sldChg chg="modNotes">
        <pc:chgData name="Anu Duhan" userId="S::duhana@gloscol.ac.uk::61bdb604-47d9-4ad2-954e-298c773755cb" providerId="AD" clId="Web-{E808210E-9D81-D901-C49D-F6FEAEF36B3A}" dt="2022-03-31T11:36:52.088" v="87"/>
        <pc:sldMkLst>
          <pc:docMk/>
          <pc:sldMk cId="3333088966" sldId="314"/>
        </pc:sldMkLst>
      </pc:sldChg>
      <pc:sldChg chg="modNotes">
        <pc:chgData name="Anu Duhan" userId="S::duhana@gloscol.ac.uk::61bdb604-47d9-4ad2-954e-298c773755cb" providerId="AD" clId="Web-{E808210E-9D81-D901-C49D-F6FEAEF36B3A}" dt="2022-03-31T11:36:57.588" v="88"/>
        <pc:sldMkLst>
          <pc:docMk/>
          <pc:sldMk cId="908858784" sldId="315"/>
        </pc:sldMkLst>
      </pc:sldChg>
      <pc:sldChg chg="modNotes">
        <pc:chgData name="Anu Duhan" userId="S::duhana@gloscol.ac.uk::61bdb604-47d9-4ad2-954e-298c773755cb" providerId="AD" clId="Web-{E808210E-9D81-D901-C49D-F6FEAEF36B3A}" dt="2022-03-31T11:37:03.463" v="89"/>
        <pc:sldMkLst>
          <pc:docMk/>
          <pc:sldMk cId="2647979357" sldId="316"/>
        </pc:sldMkLst>
      </pc:sldChg>
      <pc:sldChg chg="modNotes">
        <pc:chgData name="Anu Duhan" userId="S::duhana@gloscol.ac.uk::61bdb604-47d9-4ad2-954e-298c773755cb" providerId="AD" clId="Web-{E808210E-9D81-D901-C49D-F6FEAEF36B3A}" dt="2022-03-31T11:37:32.183" v="90"/>
        <pc:sldMkLst>
          <pc:docMk/>
          <pc:sldMk cId="3605972668" sldId="317"/>
        </pc:sldMkLst>
      </pc:sldChg>
      <pc:sldChg chg="modNotes">
        <pc:chgData name="Anu Duhan" userId="S::duhana@gloscol.ac.uk::61bdb604-47d9-4ad2-954e-298c773755cb" providerId="AD" clId="Web-{E808210E-9D81-D901-C49D-F6FEAEF36B3A}" dt="2022-03-31T11:37:47.636" v="91"/>
        <pc:sldMkLst>
          <pc:docMk/>
          <pc:sldMk cId="4043342365" sldId="318"/>
        </pc:sldMkLst>
      </pc:sldChg>
      <pc:sldChg chg="modNotes">
        <pc:chgData name="Anu Duhan" userId="S::duhana@gloscol.ac.uk::61bdb604-47d9-4ad2-954e-298c773755cb" providerId="AD" clId="Web-{E808210E-9D81-D901-C49D-F6FEAEF36B3A}" dt="2022-03-31T11:39:21.404" v="93"/>
        <pc:sldMkLst>
          <pc:docMk/>
          <pc:sldMk cId="1327909747" sldId="321"/>
        </pc:sldMkLst>
      </pc:sldChg>
      <pc:sldChg chg="modNotes">
        <pc:chgData name="Anu Duhan" userId="S::duhana@gloscol.ac.uk::61bdb604-47d9-4ad2-954e-298c773755cb" providerId="AD" clId="Web-{E808210E-9D81-D901-C49D-F6FEAEF36B3A}" dt="2022-03-31T11:39:28.920" v="94"/>
        <pc:sldMkLst>
          <pc:docMk/>
          <pc:sldMk cId="3734659346" sldId="323"/>
        </pc:sldMkLst>
      </pc:sldChg>
      <pc:sldChg chg="modNotes">
        <pc:chgData name="Anu Duhan" userId="S::duhana@gloscol.ac.uk::61bdb604-47d9-4ad2-954e-298c773755cb" providerId="AD" clId="Web-{E808210E-9D81-D901-C49D-F6FEAEF36B3A}" dt="2022-03-31T11:39:41.655" v="95"/>
        <pc:sldMkLst>
          <pc:docMk/>
          <pc:sldMk cId="1172396644" sldId="325"/>
        </pc:sldMkLst>
      </pc:sldChg>
      <pc:sldChg chg="modNotes">
        <pc:chgData name="Anu Duhan" userId="S::duhana@gloscol.ac.uk::61bdb604-47d9-4ad2-954e-298c773755cb" providerId="AD" clId="Web-{E808210E-9D81-D901-C49D-F6FEAEF36B3A}" dt="2022-03-31T11:39:49.265" v="96"/>
        <pc:sldMkLst>
          <pc:docMk/>
          <pc:sldMk cId="2000135791" sldId="327"/>
        </pc:sldMkLst>
      </pc:sldChg>
      <pc:sldChg chg="modNotes">
        <pc:chgData name="Anu Duhan" userId="S::duhana@gloscol.ac.uk::61bdb604-47d9-4ad2-954e-298c773755cb" providerId="AD" clId="Web-{E808210E-9D81-D901-C49D-F6FEAEF36B3A}" dt="2022-03-31T11:39:57.312" v="98"/>
        <pc:sldMkLst>
          <pc:docMk/>
          <pc:sldMk cId="4060455701" sldId="328"/>
        </pc:sldMkLst>
      </pc:sldChg>
      <pc:sldChg chg="modNotes">
        <pc:chgData name="Anu Duhan" userId="S::duhana@gloscol.ac.uk::61bdb604-47d9-4ad2-954e-298c773755cb" providerId="AD" clId="Web-{E808210E-9D81-D901-C49D-F6FEAEF36B3A}" dt="2022-03-31T11:40:07.468" v="99"/>
        <pc:sldMkLst>
          <pc:docMk/>
          <pc:sldMk cId="1615228399" sldId="331"/>
        </pc:sldMkLst>
      </pc:sldChg>
      <pc:sldChg chg="modNotes">
        <pc:chgData name="Anu Duhan" userId="S::duhana@gloscol.ac.uk::61bdb604-47d9-4ad2-954e-298c773755cb" providerId="AD" clId="Web-{E808210E-9D81-D901-C49D-F6FEAEF36B3A}" dt="2022-03-31T12:02:56.366" v="241"/>
        <pc:sldMkLst>
          <pc:docMk/>
          <pc:sldMk cId="3842973104" sldId="333"/>
        </pc:sldMkLst>
      </pc:sldChg>
      <pc:sldChg chg="modNotes">
        <pc:chgData name="Anu Duhan" userId="S::duhana@gloscol.ac.uk::61bdb604-47d9-4ad2-954e-298c773755cb" providerId="AD" clId="Web-{E808210E-9D81-D901-C49D-F6FEAEF36B3A}" dt="2022-03-31T11:40:31.156" v="102"/>
        <pc:sldMkLst>
          <pc:docMk/>
          <pc:sldMk cId="3154148268" sldId="334"/>
        </pc:sldMkLst>
      </pc:sldChg>
      <pc:sldChg chg="modNotes">
        <pc:chgData name="Anu Duhan" userId="S::duhana@gloscol.ac.uk::61bdb604-47d9-4ad2-954e-298c773755cb" providerId="AD" clId="Web-{E808210E-9D81-D901-C49D-F6FEAEF36B3A}" dt="2022-03-31T11:40:38.047" v="103"/>
        <pc:sldMkLst>
          <pc:docMk/>
          <pc:sldMk cId="45650984" sldId="335"/>
        </pc:sldMkLst>
      </pc:sldChg>
      <pc:sldChg chg="modNotes">
        <pc:chgData name="Anu Duhan" userId="S::duhana@gloscol.ac.uk::61bdb604-47d9-4ad2-954e-298c773755cb" providerId="AD" clId="Web-{E808210E-9D81-D901-C49D-F6FEAEF36B3A}" dt="2022-03-31T11:40:42.844" v="104"/>
        <pc:sldMkLst>
          <pc:docMk/>
          <pc:sldMk cId="2397488632" sldId="336"/>
        </pc:sldMkLst>
      </pc:sldChg>
      <pc:sldChg chg="modNotes">
        <pc:chgData name="Anu Duhan" userId="S::duhana@gloscol.ac.uk::61bdb604-47d9-4ad2-954e-298c773755cb" providerId="AD" clId="Web-{E808210E-9D81-D901-C49D-F6FEAEF36B3A}" dt="2022-03-31T11:40:47.735" v="105"/>
        <pc:sldMkLst>
          <pc:docMk/>
          <pc:sldMk cId="3136294121" sldId="337"/>
        </pc:sldMkLst>
      </pc:sldChg>
      <pc:sldChg chg="modNotes">
        <pc:chgData name="Anu Duhan" userId="S::duhana@gloscol.ac.uk::61bdb604-47d9-4ad2-954e-298c773755cb" providerId="AD" clId="Web-{E808210E-9D81-D901-C49D-F6FEAEF36B3A}" dt="2022-03-31T11:40:52.923" v="106"/>
        <pc:sldMkLst>
          <pc:docMk/>
          <pc:sldMk cId="3947932157" sldId="338"/>
        </pc:sldMkLst>
      </pc:sldChg>
      <pc:sldChg chg="modNotes">
        <pc:chgData name="Anu Duhan" userId="S::duhana@gloscol.ac.uk::61bdb604-47d9-4ad2-954e-298c773755cb" providerId="AD" clId="Web-{E808210E-9D81-D901-C49D-F6FEAEF36B3A}" dt="2022-03-31T11:40:58.001" v="107"/>
        <pc:sldMkLst>
          <pc:docMk/>
          <pc:sldMk cId="3108692488" sldId="339"/>
        </pc:sldMkLst>
      </pc:sldChg>
      <pc:sldChg chg="modNotes">
        <pc:chgData name="Anu Duhan" userId="S::duhana@gloscol.ac.uk::61bdb604-47d9-4ad2-954e-298c773755cb" providerId="AD" clId="Web-{E808210E-9D81-D901-C49D-F6FEAEF36B3A}" dt="2022-03-31T11:41:20.330" v="108"/>
        <pc:sldMkLst>
          <pc:docMk/>
          <pc:sldMk cId="3445981219" sldId="349"/>
        </pc:sldMkLst>
      </pc:sldChg>
      <pc:sldChg chg="modNotes">
        <pc:chgData name="Anu Duhan" userId="S::duhana@gloscol.ac.uk::61bdb604-47d9-4ad2-954e-298c773755cb" providerId="AD" clId="Web-{E808210E-9D81-D901-C49D-F6FEAEF36B3A}" dt="2022-03-31T11:41:23.814" v="109"/>
        <pc:sldMkLst>
          <pc:docMk/>
          <pc:sldMk cId="1395647604" sldId="350"/>
        </pc:sldMkLst>
      </pc:sldChg>
      <pc:sldChg chg="modNotes">
        <pc:chgData name="Anu Duhan" userId="S::duhana@gloscol.ac.uk::61bdb604-47d9-4ad2-954e-298c773755cb" providerId="AD" clId="Web-{E808210E-9D81-D901-C49D-F6FEAEF36B3A}" dt="2022-03-31T11:41:31.408" v="110"/>
        <pc:sldMkLst>
          <pc:docMk/>
          <pc:sldMk cId="46878148" sldId="351"/>
        </pc:sldMkLst>
      </pc:sldChg>
      <pc:sldChg chg="modNotes">
        <pc:chgData name="Anu Duhan" userId="S::duhana@gloscol.ac.uk::61bdb604-47d9-4ad2-954e-298c773755cb" providerId="AD" clId="Web-{E808210E-9D81-D901-C49D-F6FEAEF36B3A}" dt="2022-03-31T11:41:55.502" v="114"/>
        <pc:sldMkLst>
          <pc:docMk/>
          <pc:sldMk cId="2666952785" sldId="355"/>
        </pc:sldMkLst>
      </pc:sldChg>
      <pc:sldChg chg="modNotes">
        <pc:chgData name="Anu Duhan" userId="S::duhana@gloscol.ac.uk::61bdb604-47d9-4ad2-954e-298c773755cb" providerId="AD" clId="Web-{E808210E-9D81-D901-C49D-F6FEAEF36B3A}" dt="2022-03-31T11:42:12.081" v="115"/>
        <pc:sldMkLst>
          <pc:docMk/>
          <pc:sldMk cId="1116136507" sldId="356"/>
        </pc:sldMkLst>
      </pc:sldChg>
      <pc:sldChg chg="modSp">
        <pc:chgData name="Anu Duhan" userId="S::duhana@gloscol.ac.uk::61bdb604-47d9-4ad2-954e-298c773755cb" providerId="AD" clId="Web-{E808210E-9D81-D901-C49D-F6FEAEF36B3A}" dt="2022-03-31T11:43:00.020" v="139" actId="20577"/>
        <pc:sldMkLst>
          <pc:docMk/>
          <pc:sldMk cId="2113472735" sldId="357"/>
        </pc:sldMkLst>
        <pc:spChg chg="mod">
          <ac:chgData name="Anu Duhan" userId="S::duhana@gloscol.ac.uk::61bdb604-47d9-4ad2-954e-298c773755cb" providerId="AD" clId="Web-{E808210E-9D81-D901-C49D-F6FEAEF36B3A}" dt="2022-03-31T11:43:00.020" v="139" actId="20577"/>
          <ac:spMkLst>
            <pc:docMk/>
            <pc:sldMk cId="2113472735" sldId="357"/>
            <ac:spMk id="2" creationId="{CFB3970F-5A97-41CC-BB97-BFEC6B59B0D4}"/>
          </ac:spMkLst>
        </pc:spChg>
        <pc:spChg chg="mod">
          <ac:chgData name="Anu Duhan" userId="S::duhana@gloscol.ac.uk::61bdb604-47d9-4ad2-954e-298c773755cb" providerId="AD" clId="Web-{E808210E-9D81-D901-C49D-F6FEAEF36B3A}" dt="2022-03-31T11:42:50.285" v="133" actId="20577"/>
          <ac:spMkLst>
            <pc:docMk/>
            <pc:sldMk cId="2113472735" sldId="357"/>
            <ac:spMk id="4" creationId="{6C8D4E94-C64C-4EF2-923A-D3C9B0794EB9}"/>
          </ac:spMkLst>
        </pc:spChg>
      </pc:sldChg>
      <pc:sldChg chg="modNotes">
        <pc:chgData name="Anu Duhan" userId="S::duhana@gloscol.ac.uk::61bdb604-47d9-4ad2-954e-298c773755cb" providerId="AD" clId="Web-{E808210E-9D81-D901-C49D-F6FEAEF36B3A}" dt="2022-03-31T11:43:10.583" v="141"/>
        <pc:sldMkLst>
          <pc:docMk/>
          <pc:sldMk cId="4131142378" sldId="359"/>
        </pc:sldMkLst>
      </pc:sldChg>
      <pc:sldChg chg="modNotes">
        <pc:chgData name="Anu Duhan" userId="S::duhana@gloscol.ac.uk::61bdb604-47d9-4ad2-954e-298c773755cb" providerId="AD" clId="Web-{E808210E-9D81-D901-C49D-F6FEAEF36B3A}" dt="2022-03-31T11:43:18.817" v="142"/>
        <pc:sldMkLst>
          <pc:docMk/>
          <pc:sldMk cId="860436125" sldId="361"/>
        </pc:sldMkLst>
      </pc:sldChg>
      <pc:sldChg chg="modNotes">
        <pc:chgData name="Anu Duhan" userId="S::duhana@gloscol.ac.uk::61bdb604-47d9-4ad2-954e-298c773755cb" providerId="AD" clId="Web-{E808210E-9D81-D901-C49D-F6FEAEF36B3A}" dt="2022-03-31T11:44:11.303" v="143"/>
        <pc:sldMkLst>
          <pc:docMk/>
          <pc:sldMk cId="2272824262" sldId="362"/>
        </pc:sldMkLst>
      </pc:sldChg>
      <pc:sldChg chg="modNotes">
        <pc:chgData name="Anu Duhan" userId="S::duhana@gloscol.ac.uk::61bdb604-47d9-4ad2-954e-298c773755cb" providerId="AD" clId="Web-{E808210E-9D81-D901-C49D-F6FEAEF36B3A}" dt="2022-03-31T11:44:35.007" v="144"/>
        <pc:sldMkLst>
          <pc:docMk/>
          <pc:sldMk cId="2340208530" sldId="366"/>
        </pc:sldMkLst>
      </pc:sldChg>
      <pc:sldChg chg="modNotes">
        <pc:chgData name="Anu Duhan" userId="S::duhana@gloscol.ac.uk::61bdb604-47d9-4ad2-954e-298c773755cb" providerId="AD" clId="Web-{E808210E-9D81-D901-C49D-F6FEAEF36B3A}" dt="2022-03-31T11:45:19.039" v="145"/>
        <pc:sldMkLst>
          <pc:docMk/>
          <pc:sldMk cId="4192552377" sldId="375"/>
        </pc:sldMkLst>
      </pc:sldChg>
      <pc:sldChg chg="modNotes">
        <pc:chgData name="Anu Duhan" userId="S::duhana@gloscol.ac.uk::61bdb604-47d9-4ad2-954e-298c773755cb" providerId="AD" clId="Web-{E808210E-9D81-D901-C49D-F6FEAEF36B3A}" dt="2022-03-31T11:45:34.712" v="146"/>
        <pc:sldMkLst>
          <pc:docMk/>
          <pc:sldMk cId="1490403807" sldId="380"/>
        </pc:sldMkLst>
      </pc:sldChg>
      <pc:sldChg chg="modNotes">
        <pc:chgData name="Anu Duhan" userId="S::duhana@gloscol.ac.uk::61bdb604-47d9-4ad2-954e-298c773755cb" providerId="AD" clId="Web-{E808210E-9D81-D901-C49D-F6FEAEF36B3A}" dt="2022-03-31T11:45:40.337" v="147"/>
        <pc:sldMkLst>
          <pc:docMk/>
          <pc:sldMk cId="2951691944" sldId="381"/>
        </pc:sldMkLst>
      </pc:sldChg>
      <pc:sldChg chg="modNotes">
        <pc:chgData name="Anu Duhan" userId="S::duhana@gloscol.ac.uk::61bdb604-47d9-4ad2-954e-298c773755cb" providerId="AD" clId="Web-{E808210E-9D81-D901-C49D-F6FEAEF36B3A}" dt="2022-03-31T11:45:48.650" v="148"/>
        <pc:sldMkLst>
          <pc:docMk/>
          <pc:sldMk cId="4236285096" sldId="382"/>
        </pc:sldMkLst>
      </pc:sldChg>
      <pc:sldChg chg="modNotes">
        <pc:chgData name="Anu Duhan" userId="S::duhana@gloscol.ac.uk::61bdb604-47d9-4ad2-954e-298c773755cb" providerId="AD" clId="Web-{E808210E-9D81-D901-C49D-F6FEAEF36B3A}" dt="2022-03-31T11:48:12.825" v="149"/>
        <pc:sldMkLst>
          <pc:docMk/>
          <pc:sldMk cId="778152275" sldId="408"/>
        </pc:sldMkLst>
      </pc:sldChg>
      <pc:sldChg chg="modNotes">
        <pc:chgData name="Anu Duhan" userId="S::duhana@gloscol.ac.uk::61bdb604-47d9-4ad2-954e-298c773755cb" providerId="AD" clId="Web-{E808210E-9D81-D901-C49D-F6FEAEF36B3A}" dt="2022-03-31T11:58:41.609" v="205"/>
        <pc:sldMkLst>
          <pc:docMk/>
          <pc:sldMk cId="177960551" sldId="414"/>
        </pc:sldMkLst>
      </pc:sldChg>
      <pc:sldChg chg="modNotes">
        <pc:chgData name="Anu Duhan" userId="S::duhana@gloscol.ac.uk::61bdb604-47d9-4ad2-954e-298c773755cb" providerId="AD" clId="Web-{E808210E-9D81-D901-C49D-F6FEAEF36B3A}" dt="2022-03-31T11:58:50.593" v="206"/>
        <pc:sldMkLst>
          <pc:docMk/>
          <pc:sldMk cId="1699861282" sldId="417"/>
        </pc:sldMkLst>
      </pc:sldChg>
      <pc:sldChg chg="modNotes">
        <pc:chgData name="Anu Duhan" userId="S::duhana@gloscol.ac.uk::61bdb604-47d9-4ad2-954e-298c773755cb" providerId="AD" clId="Web-{E808210E-9D81-D901-C49D-F6FEAEF36B3A}" dt="2022-03-31T11:49:52.672" v="159"/>
        <pc:sldMkLst>
          <pc:docMk/>
          <pc:sldMk cId="805730522" sldId="418"/>
        </pc:sldMkLst>
      </pc:sldChg>
      <pc:sldChg chg="modNotes">
        <pc:chgData name="Anu Duhan" userId="S::duhana@gloscol.ac.uk::61bdb604-47d9-4ad2-954e-298c773755cb" providerId="AD" clId="Web-{E808210E-9D81-D901-C49D-F6FEAEF36B3A}" dt="2022-03-31T11:49:58.032" v="160"/>
        <pc:sldMkLst>
          <pc:docMk/>
          <pc:sldMk cId="752360826" sldId="419"/>
        </pc:sldMkLst>
      </pc:sldChg>
      <pc:sldChg chg="modNotes">
        <pc:chgData name="Anu Duhan" userId="S::duhana@gloscol.ac.uk::61bdb604-47d9-4ad2-954e-298c773755cb" providerId="AD" clId="Web-{E808210E-9D81-D901-C49D-F6FEAEF36B3A}" dt="2022-03-31T11:50:06.547" v="161"/>
        <pc:sldMkLst>
          <pc:docMk/>
          <pc:sldMk cId="717118934" sldId="420"/>
        </pc:sldMkLst>
      </pc:sldChg>
      <pc:sldChg chg="modNotes">
        <pc:chgData name="Anu Duhan" userId="S::duhana@gloscol.ac.uk::61bdb604-47d9-4ad2-954e-298c773755cb" providerId="AD" clId="Web-{E808210E-9D81-D901-C49D-F6FEAEF36B3A}" dt="2022-03-31T11:51:46.816" v="168"/>
        <pc:sldMkLst>
          <pc:docMk/>
          <pc:sldMk cId="2142058036" sldId="449"/>
        </pc:sldMkLst>
      </pc:sldChg>
      <pc:sldChg chg="modNotes">
        <pc:chgData name="Anu Duhan" userId="S::duhana@gloscol.ac.uk::61bdb604-47d9-4ad2-954e-298c773755cb" providerId="AD" clId="Web-{E808210E-9D81-D901-C49D-F6FEAEF36B3A}" dt="2022-03-31T11:52:00.801" v="169"/>
        <pc:sldMkLst>
          <pc:docMk/>
          <pc:sldMk cId="1136260268" sldId="464"/>
        </pc:sldMkLst>
      </pc:sldChg>
      <pc:sldChg chg="modNotes">
        <pc:chgData name="Anu Duhan" userId="S::duhana@gloscol.ac.uk::61bdb604-47d9-4ad2-954e-298c773755cb" providerId="AD" clId="Web-{E808210E-9D81-D901-C49D-F6FEAEF36B3A}" dt="2022-03-31T11:52:07.301" v="170"/>
        <pc:sldMkLst>
          <pc:docMk/>
          <pc:sldMk cId="4070908918" sldId="466"/>
        </pc:sldMkLst>
      </pc:sldChg>
      <pc:sldChg chg="modNotes">
        <pc:chgData name="Anu Duhan" userId="S::duhana@gloscol.ac.uk::61bdb604-47d9-4ad2-954e-298c773755cb" providerId="AD" clId="Web-{E808210E-9D81-D901-C49D-F6FEAEF36B3A}" dt="2022-03-31T11:52:35.723" v="172"/>
        <pc:sldMkLst>
          <pc:docMk/>
          <pc:sldMk cId="1081796384" sldId="469"/>
        </pc:sldMkLst>
      </pc:sldChg>
      <pc:sldChg chg="modSp">
        <pc:chgData name="Anu Duhan" userId="S::duhana@gloscol.ac.uk::61bdb604-47d9-4ad2-954e-298c773755cb" providerId="AD" clId="Web-{E808210E-9D81-D901-C49D-F6FEAEF36B3A}" dt="2022-03-31T11:57:22.794" v="202" actId="20577"/>
        <pc:sldMkLst>
          <pc:docMk/>
          <pc:sldMk cId="1167890083" sldId="471"/>
        </pc:sldMkLst>
        <pc:spChg chg="mod">
          <ac:chgData name="Anu Duhan" userId="S::duhana@gloscol.ac.uk::61bdb604-47d9-4ad2-954e-298c773755cb" providerId="AD" clId="Web-{E808210E-9D81-D901-C49D-F6FEAEF36B3A}" dt="2022-03-31T11:57:22.794" v="202" actId="20577"/>
          <ac:spMkLst>
            <pc:docMk/>
            <pc:sldMk cId="1167890083" sldId="471"/>
            <ac:spMk id="2" creationId="{767BC600-2407-4C36-98F5-94590F66115C}"/>
          </ac:spMkLst>
        </pc:spChg>
      </pc:sldChg>
      <pc:sldChg chg="del">
        <pc:chgData name="Anu Duhan" userId="S::duhana@gloscol.ac.uk::61bdb604-47d9-4ad2-954e-298c773755cb" providerId="AD" clId="Web-{E808210E-9D81-D901-C49D-F6FEAEF36B3A}" dt="2022-03-31T11:56:39.574" v="198"/>
        <pc:sldMkLst>
          <pc:docMk/>
          <pc:sldMk cId="1580709937" sldId="478"/>
        </pc:sldMkLst>
      </pc:sldChg>
      <pc:sldChg chg="del">
        <pc:chgData name="Anu Duhan" userId="S::duhana@gloscol.ac.uk::61bdb604-47d9-4ad2-954e-298c773755cb" providerId="AD" clId="Web-{E808210E-9D81-D901-C49D-F6FEAEF36B3A}" dt="2022-03-31T11:56:32.464" v="197"/>
        <pc:sldMkLst>
          <pc:docMk/>
          <pc:sldMk cId="2514361296" sldId="479"/>
        </pc:sldMkLst>
      </pc:sldChg>
      <pc:sldChg chg="modNotes">
        <pc:chgData name="Anu Duhan" userId="S::duhana@gloscol.ac.uk::61bdb604-47d9-4ad2-954e-298c773755cb" providerId="AD" clId="Web-{E808210E-9D81-D901-C49D-F6FEAEF36B3A}" dt="2022-03-31T11:53:53.507" v="183"/>
        <pc:sldMkLst>
          <pc:docMk/>
          <pc:sldMk cId="1937695114" sldId="484"/>
        </pc:sldMkLst>
      </pc:sldChg>
      <pc:sldChg chg="modNotes">
        <pc:chgData name="Anu Duhan" userId="S::duhana@gloscol.ac.uk::61bdb604-47d9-4ad2-954e-298c773755cb" providerId="AD" clId="Web-{E808210E-9D81-D901-C49D-F6FEAEF36B3A}" dt="2022-03-31T11:54:42.446" v="192"/>
        <pc:sldMkLst>
          <pc:docMk/>
          <pc:sldMk cId="3257932000" sldId="496"/>
        </pc:sldMkLst>
      </pc:sldChg>
      <pc:sldChg chg="modNotes">
        <pc:chgData name="Anu Duhan" userId="S::duhana@gloscol.ac.uk::61bdb604-47d9-4ad2-954e-298c773755cb" providerId="AD" clId="Web-{E808210E-9D81-D901-C49D-F6FEAEF36B3A}" dt="2022-03-31T11:54:18.242" v="185"/>
        <pc:sldMkLst>
          <pc:docMk/>
          <pc:sldMk cId="2525674139" sldId="497"/>
        </pc:sldMkLst>
      </pc:sldChg>
      <pc:sldChg chg="modNotes">
        <pc:chgData name="Anu Duhan" userId="S::duhana@gloscol.ac.uk::61bdb604-47d9-4ad2-954e-298c773755cb" providerId="AD" clId="Web-{E808210E-9D81-D901-C49D-F6FEAEF36B3A}" dt="2022-03-31T11:54:26.367" v="186"/>
        <pc:sldMkLst>
          <pc:docMk/>
          <pc:sldMk cId="4261251393" sldId="498"/>
        </pc:sldMkLst>
      </pc:sldChg>
      <pc:sldChg chg="modNotes">
        <pc:chgData name="Anu Duhan" userId="S::duhana@gloscol.ac.uk::61bdb604-47d9-4ad2-954e-298c773755cb" providerId="AD" clId="Web-{E808210E-9D81-D901-C49D-F6FEAEF36B3A}" dt="2022-03-31T11:54:31.664" v="187"/>
        <pc:sldMkLst>
          <pc:docMk/>
          <pc:sldMk cId="1645290911" sldId="499"/>
        </pc:sldMkLst>
      </pc:sldChg>
      <pc:sldChg chg="modNotes">
        <pc:chgData name="Anu Duhan" userId="S::duhana@gloscol.ac.uk::61bdb604-47d9-4ad2-954e-298c773755cb" providerId="AD" clId="Web-{E808210E-9D81-D901-C49D-F6FEAEF36B3A}" dt="2022-03-31T11:54:47.727" v="193"/>
        <pc:sldMkLst>
          <pc:docMk/>
          <pc:sldMk cId="2360211974" sldId="500"/>
        </pc:sldMkLst>
      </pc:sldChg>
      <pc:sldChg chg="modNotes">
        <pc:chgData name="Anu Duhan" userId="S::duhana@gloscol.ac.uk::61bdb604-47d9-4ad2-954e-298c773755cb" providerId="AD" clId="Web-{E808210E-9D81-D901-C49D-F6FEAEF36B3A}" dt="2022-03-31T11:54:52.321" v="194"/>
        <pc:sldMkLst>
          <pc:docMk/>
          <pc:sldMk cId="3646043625" sldId="501"/>
        </pc:sldMkLst>
      </pc:sldChg>
      <pc:sldChg chg="modNotes">
        <pc:chgData name="Anu Duhan" userId="S::duhana@gloscol.ac.uk::61bdb604-47d9-4ad2-954e-298c773755cb" providerId="AD" clId="Web-{E808210E-9D81-D901-C49D-F6FEAEF36B3A}" dt="2022-03-31T11:55:02.962" v="196"/>
        <pc:sldMkLst>
          <pc:docMk/>
          <pc:sldMk cId="3414009731" sldId="502"/>
        </pc:sldMkLst>
      </pc:sldChg>
      <pc:sldChg chg="modNotes">
        <pc:chgData name="Anu Duhan" userId="S::duhana@gloscol.ac.uk::61bdb604-47d9-4ad2-954e-298c773755cb" providerId="AD" clId="Web-{E808210E-9D81-D901-C49D-F6FEAEF36B3A}" dt="2022-03-31T11:41:38.986" v="111"/>
        <pc:sldMkLst>
          <pc:docMk/>
          <pc:sldMk cId="1701803684" sldId="520"/>
        </pc:sldMkLst>
      </pc:sldChg>
      <pc:sldChg chg="modNotes">
        <pc:chgData name="Anu Duhan" userId="S::duhana@gloscol.ac.uk::61bdb604-47d9-4ad2-954e-298c773755cb" providerId="AD" clId="Web-{E808210E-9D81-D901-C49D-F6FEAEF36B3A}" dt="2022-03-31T11:41:44.893" v="112"/>
        <pc:sldMkLst>
          <pc:docMk/>
          <pc:sldMk cId="1728393963" sldId="521"/>
        </pc:sldMkLst>
      </pc:sldChg>
      <pc:sldChg chg="modNotes">
        <pc:chgData name="Anu Duhan" userId="S::duhana@gloscol.ac.uk::61bdb604-47d9-4ad2-954e-298c773755cb" providerId="AD" clId="Web-{E808210E-9D81-D901-C49D-F6FEAEF36B3A}" dt="2022-03-31T11:41:50.080" v="113"/>
        <pc:sldMkLst>
          <pc:docMk/>
          <pc:sldMk cId="1706249055" sldId="522"/>
        </pc:sldMkLst>
      </pc:sldChg>
      <pc:sldChg chg="modNotes">
        <pc:chgData name="Anu Duhan" userId="S::duhana@gloscol.ac.uk::61bdb604-47d9-4ad2-954e-298c773755cb" providerId="AD" clId="Web-{E808210E-9D81-D901-C49D-F6FEAEF36B3A}" dt="2022-03-31T11:43:04.083" v="140"/>
        <pc:sldMkLst>
          <pc:docMk/>
          <pc:sldMk cId="1323132229" sldId="523"/>
        </pc:sldMkLst>
      </pc:sldChg>
      <pc:sldChg chg="modSp">
        <pc:chgData name="Anu Duhan" userId="S::duhana@gloscol.ac.uk::61bdb604-47d9-4ad2-954e-298c773755cb" providerId="AD" clId="Web-{E808210E-9D81-D901-C49D-F6FEAEF36B3A}" dt="2022-03-31T11:53:31.553" v="182" actId="20577"/>
        <pc:sldMkLst>
          <pc:docMk/>
          <pc:sldMk cId="2667475164" sldId="534"/>
        </pc:sldMkLst>
        <pc:spChg chg="mod">
          <ac:chgData name="Anu Duhan" userId="S::duhana@gloscol.ac.uk::61bdb604-47d9-4ad2-954e-298c773755cb" providerId="AD" clId="Web-{E808210E-9D81-D901-C49D-F6FEAEF36B3A}" dt="2022-03-31T11:53:31.553" v="182" actId="20577"/>
          <ac:spMkLst>
            <pc:docMk/>
            <pc:sldMk cId="2667475164" sldId="534"/>
            <ac:spMk id="3" creationId="{9CA77251-0769-475D-96A3-B7F6FE09CE06}"/>
          </ac:spMkLst>
        </pc:spChg>
      </pc:sldChg>
      <pc:sldChg chg="del">
        <pc:chgData name="Anu Duhan" userId="S::duhana@gloscol.ac.uk::61bdb604-47d9-4ad2-954e-298c773755cb" providerId="AD" clId="Web-{E808210E-9D81-D901-C49D-F6FEAEF36B3A}" dt="2022-03-31T11:54:06.210" v="184"/>
        <pc:sldMkLst>
          <pc:docMk/>
          <pc:sldMk cId="2847016441" sldId="535"/>
        </pc:sldMkLst>
      </pc:sldChg>
      <pc:sldChg chg="modNotes">
        <pc:chgData name="Anu Duhan" userId="S::duhana@gloscol.ac.uk::61bdb604-47d9-4ad2-954e-298c773755cb" providerId="AD" clId="Web-{E808210E-9D81-D901-C49D-F6FEAEF36B3A}" dt="2022-03-31T11:48:29.092" v="150"/>
        <pc:sldMkLst>
          <pc:docMk/>
          <pc:sldMk cId="637637081" sldId="542"/>
        </pc:sldMkLst>
      </pc:sldChg>
      <pc:sldChg chg="modNotes">
        <pc:chgData name="Anu Duhan" userId="S::duhana@gloscol.ac.uk::61bdb604-47d9-4ad2-954e-298c773755cb" providerId="AD" clId="Web-{E808210E-9D81-D901-C49D-F6FEAEF36B3A}" dt="2022-03-31T11:48:48.530" v="152"/>
        <pc:sldMkLst>
          <pc:docMk/>
          <pc:sldMk cId="3816779985" sldId="543"/>
        </pc:sldMkLst>
      </pc:sldChg>
      <pc:sldChg chg="modNotes">
        <pc:chgData name="Anu Duhan" userId="S::duhana@gloscol.ac.uk::61bdb604-47d9-4ad2-954e-298c773755cb" providerId="AD" clId="Web-{E808210E-9D81-D901-C49D-F6FEAEF36B3A}" dt="2022-03-31T11:48:54.655" v="153"/>
        <pc:sldMkLst>
          <pc:docMk/>
          <pc:sldMk cId="3671627470" sldId="545"/>
        </pc:sldMkLst>
      </pc:sldChg>
      <pc:sldChg chg="modNotes">
        <pc:chgData name="Anu Duhan" userId="S::duhana@gloscol.ac.uk::61bdb604-47d9-4ad2-954e-298c773755cb" providerId="AD" clId="Web-{E808210E-9D81-D901-C49D-F6FEAEF36B3A}" dt="2022-03-31T11:49:00.296" v="154"/>
        <pc:sldMkLst>
          <pc:docMk/>
          <pc:sldMk cId="428406008" sldId="546"/>
        </pc:sldMkLst>
      </pc:sldChg>
      <pc:sldChg chg="modNotes">
        <pc:chgData name="Anu Duhan" userId="S::duhana@gloscol.ac.uk::61bdb604-47d9-4ad2-954e-298c773755cb" providerId="AD" clId="Web-{E808210E-9D81-D901-C49D-F6FEAEF36B3A}" dt="2022-03-31T11:49:19.905" v="155"/>
        <pc:sldMkLst>
          <pc:docMk/>
          <pc:sldMk cId="1841891623" sldId="547"/>
        </pc:sldMkLst>
      </pc:sldChg>
      <pc:sldChg chg="modNotes">
        <pc:chgData name="Anu Duhan" userId="S::duhana@gloscol.ac.uk::61bdb604-47d9-4ad2-954e-298c773755cb" providerId="AD" clId="Web-{E808210E-9D81-D901-C49D-F6FEAEF36B3A}" dt="2022-03-31T11:49:25.359" v="156"/>
        <pc:sldMkLst>
          <pc:docMk/>
          <pc:sldMk cId="892009692" sldId="549"/>
        </pc:sldMkLst>
      </pc:sldChg>
      <pc:sldChg chg="modNotes">
        <pc:chgData name="Anu Duhan" userId="S::duhana@gloscol.ac.uk::61bdb604-47d9-4ad2-954e-298c773755cb" providerId="AD" clId="Web-{E808210E-9D81-D901-C49D-F6FEAEF36B3A}" dt="2022-03-31T11:49:30.656" v="157"/>
        <pc:sldMkLst>
          <pc:docMk/>
          <pc:sldMk cId="755838108" sldId="550"/>
        </pc:sldMkLst>
      </pc:sldChg>
      <pc:sldChg chg="modNotes">
        <pc:chgData name="Anu Duhan" userId="S::duhana@gloscol.ac.uk::61bdb604-47d9-4ad2-954e-298c773755cb" providerId="AD" clId="Web-{E808210E-9D81-D901-C49D-F6FEAEF36B3A}" dt="2022-03-31T11:49:36.765" v="158"/>
        <pc:sldMkLst>
          <pc:docMk/>
          <pc:sldMk cId="3708810605" sldId="552"/>
        </pc:sldMkLst>
      </pc:sldChg>
      <pc:sldChg chg="del modNotes">
        <pc:chgData name="Anu Duhan" userId="S::duhana@gloscol.ac.uk::61bdb604-47d9-4ad2-954e-298c773755cb" providerId="AD" clId="Web-{E808210E-9D81-D901-C49D-F6FEAEF36B3A}" dt="2022-03-31T11:50:20.454" v="163"/>
        <pc:sldMkLst>
          <pc:docMk/>
          <pc:sldMk cId="896707778" sldId="563"/>
        </pc:sldMkLst>
      </pc:sldChg>
      <pc:sldChg chg="modSp modNotes">
        <pc:chgData name="Anu Duhan" userId="S::duhana@gloscol.ac.uk::61bdb604-47d9-4ad2-954e-298c773755cb" providerId="AD" clId="Web-{E808210E-9D81-D901-C49D-F6FEAEF36B3A}" dt="2022-03-31T11:58:21.936" v="204" actId="20577"/>
        <pc:sldMkLst>
          <pc:docMk/>
          <pc:sldMk cId="839533207" sldId="564"/>
        </pc:sldMkLst>
        <pc:spChg chg="mod">
          <ac:chgData name="Anu Duhan" userId="S::duhana@gloscol.ac.uk::61bdb604-47d9-4ad2-954e-298c773755cb" providerId="AD" clId="Web-{E808210E-9D81-D901-C49D-F6FEAEF36B3A}" dt="2022-03-31T11:58:21.936" v="204" actId="20577"/>
          <ac:spMkLst>
            <pc:docMk/>
            <pc:sldMk cId="839533207" sldId="564"/>
            <ac:spMk id="3" creationId="{E50FF4DF-B343-4749-B86E-68020D429881}"/>
          </ac:spMkLst>
        </pc:spChg>
      </pc:sldChg>
      <pc:sldChg chg="del">
        <pc:chgData name="Anu Duhan" userId="S::duhana@gloscol.ac.uk::61bdb604-47d9-4ad2-954e-298c773755cb" providerId="AD" clId="Web-{E808210E-9D81-D901-C49D-F6FEAEF36B3A}" dt="2022-03-31T11:50:44.611" v="165"/>
        <pc:sldMkLst>
          <pc:docMk/>
          <pc:sldMk cId="4208658013" sldId="565"/>
        </pc:sldMkLst>
      </pc:sldChg>
      <pc:sldChg chg="del">
        <pc:chgData name="Anu Duhan" userId="S::duhana@gloscol.ac.uk::61bdb604-47d9-4ad2-954e-298c773755cb" providerId="AD" clId="Web-{E808210E-9D81-D901-C49D-F6FEAEF36B3A}" dt="2022-03-31T11:50:53.080" v="166"/>
        <pc:sldMkLst>
          <pc:docMk/>
          <pc:sldMk cId="100537025" sldId="567"/>
        </pc:sldMkLst>
      </pc:sldChg>
      <pc:sldChg chg="modNotes">
        <pc:chgData name="Anu Duhan" userId="S::duhana@gloscol.ac.uk::61bdb604-47d9-4ad2-954e-298c773755cb" providerId="AD" clId="Web-{E808210E-9D81-D901-C49D-F6FEAEF36B3A}" dt="2022-03-31T11:51:04.580" v="167"/>
        <pc:sldMkLst>
          <pc:docMk/>
          <pc:sldMk cId="537553545" sldId="57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1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ata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diagrams/_rels/data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5.svg"/></Relationships>
</file>

<file path=ppt/diagrams/_rels/data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ata2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45.png"/><Relationship Id="rId3" Type="http://schemas.openxmlformats.org/officeDocument/2006/relationships/image" Target="../media/image78.png"/><Relationship Id="rId7" Type="http://schemas.openxmlformats.org/officeDocument/2006/relationships/image" Target="../media/image47.png"/><Relationship Id="rId12" Type="http://schemas.openxmlformats.org/officeDocument/2006/relationships/image" Target="../media/image83.svg"/><Relationship Id="rId2" Type="http://schemas.openxmlformats.org/officeDocument/2006/relationships/image" Target="../media/image77.svg"/><Relationship Id="rId1" Type="http://schemas.openxmlformats.org/officeDocument/2006/relationships/image" Target="../media/image55.png"/><Relationship Id="rId6" Type="http://schemas.openxmlformats.org/officeDocument/2006/relationships/image" Target="../media/image80.svg"/><Relationship Id="rId11" Type="http://schemas.openxmlformats.org/officeDocument/2006/relationships/image" Target="../media/image43.png"/><Relationship Id="rId5" Type="http://schemas.openxmlformats.org/officeDocument/2006/relationships/image" Target="../media/image51.png"/><Relationship Id="rId10" Type="http://schemas.openxmlformats.org/officeDocument/2006/relationships/image" Target="../media/image82.svg"/><Relationship Id="rId4" Type="http://schemas.openxmlformats.org/officeDocument/2006/relationships/image" Target="../media/image79.svg"/><Relationship Id="rId9" Type="http://schemas.openxmlformats.org/officeDocument/2006/relationships/image" Target="../media/image53.png"/><Relationship Id="rId14" Type="http://schemas.openxmlformats.org/officeDocument/2006/relationships/image" Target="../media/image84.svg"/></Relationships>
</file>

<file path=ppt/diagrams/_rels/data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24.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ata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9.svg"/></Relationships>
</file>

<file path=ppt/diagrams/_rels/data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04.png"/><Relationship Id="rId7" Type="http://schemas.openxmlformats.org/officeDocument/2006/relationships/image" Target="../media/image24.png"/><Relationship Id="rId12" Type="http://schemas.openxmlformats.org/officeDocument/2006/relationships/image" Target="../media/image56.sv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31.svg"/><Relationship Id="rId11" Type="http://schemas.openxmlformats.org/officeDocument/2006/relationships/image" Target="../media/image55.png"/><Relationship Id="rId5" Type="http://schemas.openxmlformats.org/officeDocument/2006/relationships/image" Target="../media/image30.png"/><Relationship Id="rId10" Type="http://schemas.openxmlformats.org/officeDocument/2006/relationships/image" Target="../media/image107.svg"/><Relationship Id="rId4" Type="http://schemas.openxmlformats.org/officeDocument/2006/relationships/image" Target="../media/image105.svg"/><Relationship Id="rId9" Type="http://schemas.openxmlformats.org/officeDocument/2006/relationships/image" Target="../media/image106.png"/></Relationships>
</file>

<file path=ppt/diagrams/_rels/data3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diagrams/_rels/data33.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6.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5.svg"/><Relationship Id="rId2" Type="http://schemas.openxmlformats.org/officeDocument/2006/relationships/image" Target="../media/image126.svg"/><Relationship Id="rId16" Type="http://schemas.openxmlformats.org/officeDocument/2006/relationships/image" Target="../media/image139.svg"/><Relationship Id="rId1" Type="http://schemas.openxmlformats.org/officeDocument/2006/relationships/image" Target="../media/image125.png"/><Relationship Id="rId6" Type="http://schemas.openxmlformats.org/officeDocument/2006/relationships/image" Target="../media/image130.svg"/><Relationship Id="rId11" Type="http://schemas.openxmlformats.org/officeDocument/2006/relationships/image" Target="../media/image121.png"/><Relationship Id="rId5" Type="http://schemas.openxmlformats.org/officeDocument/2006/relationships/image" Target="../media/image129.png"/><Relationship Id="rId15" Type="http://schemas.openxmlformats.org/officeDocument/2006/relationships/image" Target="../media/image138.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7.svg"/></Relationships>
</file>

<file path=ppt/diagrams/_rels/data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5.svg"/></Relationships>
</file>

<file path=ppt/diagrams/_rels/drawing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rawing2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45.png"/><Relationship Id="rId3" Type="http://schemas.openxmlformats.org/officeDocument/2006/relationships/image" Target="../media/image78.png"/><Relationship Id="rId7" Type="http://schemas.openxmlformats.org/officeDocument/2006/relationships/image" Target="../media/image47.png"/><Relationship Id="rId12" Type="http://schemas.openxmlformats.org/officeDocument/2006/relationships/image" Target="../media/image83.svg"/><Relationship Id="rId2" Type="http://schemas.openxmlformats.org/officeDocument/2006/relationships/image" Target="../media/image77.svg"/><Relationship Id="rId1" Type="http://schemas.openxmlformats.org/officeDocument/2006/relationships/image" Target="../media/image55.png"/><Relationship Id="rId6" Type="http://schemas.openxmlformats.org/officeDocument/2006/relationships/image" Target="../media/image80.svg"/><Relationship Id="rId11" Type="http://schemas.openxmlformats.org/officeDocument/2006/relationships/image" Target="../media/image43.png"/><Relationship Id="rId5" Type="http://schemas.openxmlformats.org/officeDocument/2006/relationships/image" Target="../media/image51.png"/><Relationship Id="rId10" Type="http://schemas.openxmlformats.org/officeDocument/2006/relationships/image" Target="../media/image82.svg"/><Relationship Id="rId4" Type="http://schemas.openxmlformats.org/officeDocument/2006/relationships/image" Target="../media/image79.svg"/><Relationship Id="rId9" Type="http://schemas.openxmlformats.org/officeDocument/2006/relationships/image" Target="../media/image53.png"/><Relationship Id="rId14" Type="http://schemas.openxmlformats.org/officeDocument/2006/relationships/image" Target="../media/image84.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24.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9.svg"/></Relationships>
</file>

<file path=ppt/diagrams/_rels/drawing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04.png"/><Relationship Id="rId7" Type="http://schemas.openxmlformats.org/officeDocument/2006/relationships/image" Target="../media/image24.png"/><Relationship Id="rId12" Type="http://schemas.openxmlformats.org/officeDocument/2006/relationships/image" Target="../media/image56.sv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31.svg"/><Relationship Id="rId11" Type="http://schemas.openxmlformats.org/officeDocument/2006/relationships/image" Target="../media/image55.png"/><Relationship Id="rId5" Type="http://schemas.openxmlformats.org/officeDocument/2006/relationships/image" Target="../media/image30.png"/><Relationship Id="rId10" Type="http://schemas.openxmlformats.org/officeDocument/2006/relationships/image" Target="../media/image107.svg"/><Relationship Id="rId4" Type="http://schemas.openxmlformats.org/officeDocument/2006/relationships/image" Target="../media/image105.svg"/><Relationship Id="rId9" Type="http://schemas.openxmlformats.org/officeDocument/2006/relationships/image" Target="../media/image106.png"/></Relationships>
</file>

<file path=ppt/diagrams/_rels/drawing3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diagrams/_rels/drawing33.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6.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5.svg"/><Relationship Id="rId2" Type="http://schemas.openxmlformats.org/officeDocument/2006/relationships/image" Target="../media/image126.svg"/><Relationship Id="rId16" Type="http://schemas.openxmlformats.org/officeDocument/2006/relationships/image" Target="../media/image139.svg"/><Relationship Id="rId1" Type="http://schemas.openxmlformats.org/officeDocument/2006/relationships/image" Target="../media/image125.png"/><Relationship Id="rId6" Type="http://schemas.openxmlformats.org/officeDocument/2006/relationships/image" Target="../media/image130.svg"/><Relationship Id="rId11" Type="http://schemas.openxmlformats.org/officeDocument/2006/relationships/image" Target="../media/image121.png"/><Relationship Id="rId5" Type="http://schemas.openxmlformats.org/officeDocument/2006/relationships/image" Target="../media/image129.png"/><Relationship Id="rId15" Type="http://schemas.openxmlformats.org/officeDocument/2006/relationships/image" Target="../media/image138.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7.svg"/></Relationships>
</file>

<file path=ppt/diagrams/_rels/drawing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3A8F4-A431-4A0B-9B79-2FB3786A7F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2210FA-D233-4689-AB9C-08080FE50B57}">
      <dgm:prSet/>
      <dgm:spPr/>
      <dgm:t>
        <a:bodyPr/>
        <a:lstStyle/>
        <a:p>
          <a:pPr>
            <a:lnSpc>
              <a:spcPct val="100000"/>
            </a:lnSpc>
          </a:pPr>
          <a:r>
            <a:rPr lang="en-US"/>
            <a:t>Traditionally organisations have seen value delivery as being ‘transactional’.</a:t>
          </a:r>
        </a:p>
      </dgm:t>
    </dgm:pt>
    <dgm:pt modelId="{129BD499-B093-46CC-99AD-D3020C94DC1E}" type="parTrans" cxnId="{A9353AC3-7564-4099-AB7E-E59861D5C171}">
      <dgm:prSet/>
      <dgm:spPr/>
      <dgm:t>
        <a:bodyPr/>
        <a:lstStyle/>
        <a:p>
          <a:endParaRPr lang="en-US"/>
        </a:p>
      </dgm:t>
    </dgm:pt>
    <dgm:pt modelId="{B73DE720-2451-4BF0-95BB-1089C78591D0}" type="sibTrans" cxnId="{A9353AC3-7564-4099-AB7E-E59861D5C171}">
      <dgm:prSet/>
      <dgm:spPr/>
      <dgm:t>
        <a:bodyPr/>
        <a:lstStyle/>
        <a:p>
          <a:endParaRPr lang="en-US"/>
        </a:p>
      </dgm:t>
    </dgm:pt>
    <dgm:pt modelId="{B949E31E-EA59-483C-A5B9-759BBF38DAE6}">
      <dgm:prSet/>
      <dgm:spPr/>
      <dgm:t>
        <a:bodyPr/>
        <a:lstStyle/>
        <a:p>
          <a:pPr>
            <a:lnSpc>
              <a:spcPct val="100000"/>
            </a:lnSpc>
          </a:pPr>
          <a:r>
            <a:rPr lang="en-US"/>
            <a:t>E.g. A fresh food company delivers a box with various ingredients and recipes to follow.</a:t>
          </a:r>
        </a:p>
      </dgm:t>
    </dgm:pt>
    <dgm:pt modelId="{E4F85F9C-A237-43F4-8505-3E8E53977950}" type="parTrans" cxnId="{5A79489E-BDFB-4BCB-A117-3D15B9D456B8}">
      <dgm:prSet/>
      <dgm:spPr/>
      <dgm:t>
        <a:bodyPr/>
        <a:lstStyle/>
        <a:p>
          <a:endParaRPr lang="en-US"/>
        </a:p>
      </dgm:t>
    </dgm:pt>
    <dgm:pt modelId="{B3EB8306-87A9-4CCB-856C-CE4BBA70835A}" type="sibTrans" cxnId="{5A79489E-BDFB-4BCB-A117-3D15B9D456B8}">
      <dgm:prSet/>
      <dgm:spPr/>
      <dgm:t>
        <a:bodyPr/>
        <a:lstStyle/>
        <a:p>
          <a:endParaRPr lang="en-US"/>
        </a:p>
      </dgm:t>
    </dgm:pt>
    <dgm:pt modelId="{F67EBE12-72D4-49B0-BB7B-2838E1F82F2A}">
      <dgm:prSet/>
      <dgm:spPr/>
      <dgm:t>
        <a:bodyPr/>
        <a:lstStyle/>
        <a:p>
          <a:pPr>
            <a:lnSpc>
              <a:spcPct val="100000"/>
            </a:lnSpc>
          </a:pPr>
          <a:r>
            <a:rPr lang="en-US"/>
            <a:t>The value would have been in the delivery, regardless of what the consumer chose to do with the contents of the box.</a:t>
          </a:r>
        </a:p>
      </dgm:t>
    </dgm:pt>
    <dgm:pt modelId="{9ABACEA8-94F9-4F6D-BE9A-9C0A1F4E34E9}" type="parTrans" cxnId="{0EB98323-6871-467F-8825-D8A801110061}">
      <dgm:prSet/>
      <dgm:spPr/>
      <dgm:t>
        <a:bodyPr/>
        <a:lstStyle/>
        <a:p>
          <a:endParaRPr lang="en-US"/>
        </a:p>
      </dgm:t>
    </dgm:pt>
    <dgm:pt modelId="{AB2F9D2E-776E-409F-9682-314305A369AA}" type="sibTrans" cxnId="{0EB98323-6871-467F-8825-D8A801110061}">
      <dgm:prSet/>
      <dgm:spPr/>
      <dgm:t>
        <a:bodyPr/>
        <a:lstStyle/>
        <a:p>
          <a:endParaRPr lang="en-US"/>
        </a:p>
      </dgm:t>
    </dgm:pt>
    <dgm:pt modelId="{689DF54F-F946-4A14-B8F6-D3134B81B183}">
      <dgm:prSet/>
      <dgm:spPr/>
      <dgm:t>
        <a:bodyPr/>
        <a:lstStyle/>
        <a:p>
          <a:pPr>
            <a:lnSpc>
              <a:spcPct val="100000"/>
            </a:lnSpc>
          </a:pPr>
          <a:r>
            <a:rPr lang="en-US"/>
            <a:t>This isn’t VALUE CO-CREATION</a:t>
          </a:r>
        </a:p>
      </dgm:t>
    </dgm:pt>
    <dgm:pt modelId="{D947C189-008D-4152-B346-716E708553A5}" type="parTrans" cxnId="{D2082589-73E2-42E8-8057-6128D3A6B6F2}">
      <dgm:prSet/>
      <dgm:spPr/>
      <dgm:t>
        <a:bodyPr/>
        <a:lstStyle/>
        <a:p>
          <a:endParaRPr lang="en-US"/>
        </a:p>
      </dgm:t>
    </dgm:pt>
    <dgm:pt modelId="{8F3E797E-EBD2-49FC-B269-395C9639C178}" type="sibTrans" cxnId="{D2082589-73E2-42E8-8057-6128D3A6B6F2}">
      <dgm:prSet/>
      <dgm:spPr/>
      <dgm:t>
        <a:bodyPr/>
        <a:lstStyle/>
        <a:p>
          <a:endParaRPr lang="en-US"/>
        </a:p>
      </dgm:t>
    </dgm:pt>
    <dgm:pt modelId="{2FEF68C0-6FFD-4D5F-8532-642082AB64E8}" type="pres">
      <dgm:prSet presAssocID="{0033A8F4-A431-4A0B-9B79-2FB3786A7F1C}" presName="root" presStyleCnt="0">
        <dgm:presLayoutVars>
          <dgm:dir/>
          <dgm:resizeHandles val="exact"/>
        </dgm:presLayoutVars>
      </dgm:prSet>
      <dgm:spPr/>
    </dgm:pt>
    <dgm:pt modelId="{01070AD7-4180-4038-A1AD-E8C91A896C6B}" type="pres">
      <dgm:prSet presAssocID="{732210FA-D233-4689-AB9C-08080FE50B57}" presName="compNode" presStyleCnt="0"/>
      <dgm:spPr/>
    </dgm:pt>
    <dgm:pt modelId="{515EACD6-4FEB-4908-AF07-B0D7B647AFCC}" type="pres">
      <dgm:prSet presAssocID="{732210FA-D233-4689-AB9C-08080FE50B57}" presName="bgRect" presStyleLbl="bgShp" presStyleIdx="0" presStyleCnt="4"/>
      <dgm:spPr/>
    </dgm:pt>
    <dgm:pt modelId="{39BDC957-E9B6-46D2-8BE0-8E9FFC76B946}" type="pres">
      <dgm:prSet presAssocID="{732210FA-D233-4689-AB9C-08080FE50B5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gister"/>
        </a:ext>
      </dgm:extLst>
    </dgm:pt>
    <dgm:pt modelId="{20E476FE-1A6F-4777-93D9-C09215CBBF15}" type="pres">
      <dgm:prSet presAssocID="{732210FA-D233-4689-AB9C-08080FE50B57}" presName="spaceRect" presStyleCnt="0"/>
      <dgm:spPr/>
    </dgm:pt>
    <dgm:pt modelId="{F7406CF4-46D1-44CA-A14E-3632FCA165E5}" type="pres">
      <dgm:prSet presAssocID="{732210FA-D233-4689-AB9C-08080FE50B57}" presName="parTx" presStyleLbl="revTx" presStyleIdx="0" presStyleCnt="4">
        <dgm:presLayoutVars>
          <dgm:chMax val="0"/>
          <dgm:chPref val="0"/>
        </dgm:presLayoutVars>
      </dgm:prSet>
      <dgm:spPr/>
    </dgm:pt>
    <dgm:pt modelId="{CABBD52D-B824-4FF0-91AD-88B708EEAAB8}" type="pres">
      <dgm:prSet presAssocID="{B73DE720-2451-4BF0-95BB-1089C78591D0}" presName="sibTrans" presStyleCnt="0"/>
      <dgm:spPr/>
    </dgm:pt>
    <dgm:pt modelId="{A360AC84-BC9C-4BBD-B226-3B349C809134}" type="pres">
      <dgm:prSet presAssocID="{B949E31E-EA59-483C-A5B9-759BBF38DAE6}" presName="compNode" presStyleCnt="0"/>
      <dgm:spPr/>
    </dgm:pt>
    <dgm:pt modelId="{4DC640CA-6F24-4C41-B9E6-A1AA529F281B}" type="pres">
      <dgm:prSet presAssocID="{B949E31E-EA59-483C-A5B9-759BBF38DAE6}" presName="bgRect" presStyleLbl="bgShp" presStyleIdx="1" presStyleCnt="4"/>
      <dgm:spPr/>
    </dgm:pt>
    <dgm:pt modelId="{5ECE8E19-F393-47B7-8394-4D93E7FDC49B}" type="pres">
      <dgm:prSet presAssocID="{B949E31E-EA59-483C-A5B9-759BBF38DA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f"/>
        </a:ext>
      </dgm:extLst>
    </dgm:pt>
    <dgm:pt modelId="{960E036C-18B5-4214-B2BB-F77FA01BB6D9}" type="pres">
      <dgm:prSet presAssocID="{B949E31E-EA59-483C-A5B9-759BBF38DAE6}" presName="spaceRect" presStyleCnt="0"/>
      <dgm:spPr/>
    </dgm:pt>
    <dgm:pt modelId="{9B548EB2-53B3-4247-ACE7-4D3F7FDF116F}" type="pres">
      <dgm:prSet presAssocID="{B949E31E-EA59-483C-A5B9-759BBF38DAE6}" presName="parTx" presStyleLbl="revTx" presStyleIdx="1" presStyleCnt="4">
        <dgm:presLayoutVars>
          <dgm:chMax val="0"/>
          <dgm:chPref val="0"/>
        </dgm:presLayoutVars>
      </dgm:prSet>
      <dgm:spPr/>
    </dgm:pt>
    <dgm:pt modelId="{EFDA44BE-B3E9-4FEA-A5F7-DA1407FD449E}" type="pres">
      <dgm:prSet presAssocID="{B3EB8306-87A9-4CCB-856C-CE4BBA70835A}" presName="sibTrans" presStyleCnt="0"/>
      <dgm:spPr/>
    </dgm:pt>
    <dgm:pt modelId="{077AE0E1-ECD6-4E11-817E-42C084549853}" type="pres">
      <dgm:prSet presAssocID="{F67EBE12-72D4-49B0-BB7B-2838E1F82F2A}" presName="compNode" presStyleCnt="0"/>
      <dgm:spPr/>
    </dgm:pt>
    <dgm:pt modelId="{8FBF0A33-82E6-46FF-B8C0-ED4A829D2DCB}" type="pres">
      <dgm:prSet presAssocID="{F67EBE12-72D4-49B0-BB7B-2838E1F82F2A}" presName="bgRect" presStyleLbl="bgShp" presStyleIdx="2" presStyleCnt="4"/>
      <dgm:spPr/>
    </dgm:pt>
    <dgm:pt modelId="{BCDBA680-DCFF-4579-9419-DB2A5317187B}" type="pres">
      <dgm:prSet presAssocID="{F67EBE12-72D4-49B0-BB7B-2838E1F82F2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a:ext>
      </dgm:extLst>
    </dgm:pt>
    <dgm:pt modelId="{843AC3EE-212D-4B4E-9060-6F1B4EBB38E0}" type="pres">
      <dgm:prSet presAssocID="{F67EBE12-72D4-49B0-BB7B-2838E1F82F2A}" presName="spaceRect" presStyleCnt="0"/>
      <dgm:spPr/>
    </dgm:pt>
    <dgm:pt modelId="{00A79E57-30BB-4FBE-B2DD-8D173890C66D}" type="pres">
      <dgm:prSet presAssocID="{F67EBE12-72D4-49B0-BB7B-2838E1F82F2A}" presName="parTx" presStyleLbl="revTx" presStyleIdx="2" presStyleCnt="4">
        <dgm:presLayoutVars>
          <dgm:chMax val="0"/>
          <dgm:chPref val="0"/>
        </dgm:presLayoutVars>
      </dgm:prSet>
      <dgm:spPr/>
    </dgm:pt>
    <dgm:pt modelId="{1C63A060-637C-4A55-B8F1-89D9F6917FC5}" type="pres">
      <dgm:prSet presAssocID="{AB2F9D2E-776E-409F-9682-314305A369AA}" presName="sibTrans" presStyleCnt="0"/>
      <dgm:spPr/>
    </dgm:pt>
    <dgm:pt modelId="{704C1BDC-4BD0-49FA-A9B7-7CD384979A7F}" type="pres">
      <dgm:prSet presAssocID="{689DF54F-F946-4A14-B8F6-D3134B81B183}" presName="compNode" presStyleCnt="0"/>
      <dgm:spPr/>
    </dgm:pt>
    <dgm:pt modelId="{3725DCFF-180C-4886-82E3-FD67527D304E}" type="pres">
      <dgm:prSet presAssocID="{689DF54F-F946-4A14-B8F6-D3134B81B183}" presName="bgRect" presStyleLbl="bgShp" presStyleIdx="3" presStyleCnt="4"/>
      <dgm:spPr/>
    </dgm:pt>
    <dgm:pt modelId="{BD340583-0B67-46F8-A9C9-7B49A631FA72}" type="pres">
      <dgm:prSet presAssocID="{689DF54F-F946-4A14-B8F6-D3134B81B1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dd"/>
        </a:ext>
      </dgm:extLst>
    </dgm:pt>
    <dgm:pt modelId="{66FBC87E-47D7-461E-AE85-6EA598416FC1}" type="pres">
      <dgm:prSet presAssocID="{689DF54F-F946-4A14-B8F6-D3134B81B183}" presName="spaceRect" presStyleCnt="0"/>
      <dgm:spPr/>
    </dgm:pt>
    <dgm:pt modelId="{25D67275-3C61-4898-B2A0-9382CEB29454}" type="pres">
      <dgm:prSet presAssocID="{689DF54F-F946-4A14-B8F6-D3134B81B183}" presName="parTx" presStyleLbl="revTx" presStyleIdx="3" presStyleCnt="4">
        <dgm:presLayoutVars>
          <dgm:chMax val="0"/>
          <dgm:chPref val="0"/>
        </dgm:presLayoutVars>
      </dgm:prSet>
      <dgm:spPr/>
    </dgm:pt>
  </dgm:ptLst>
  <dgm:cxnLst>
    <dgm:cxn modelId="{8697250D-0F9C-4653-9396-1BD6D85F8BD2}" type="presOf" srcId="{B949E31E-EA59-483C-A5B9-759BBF38DAE6}" destId="{9B548EB2-53B3-4247-ACE7-4D3F7FDF116F}" srcOrd="0" destOrd="0" presId="urn:microsoft.com/office/officeart/2018/2/layout/IconVerticalSolidList"/>
    <dgm:cxn modelId="{0EB98323-6871-467F-8825-D8A801110061}" srcId="{0033A8F4-A431-4A0B-9B79-2FB3786A7F1C}" destId="{F67EBE12-72D4-49B0-BB7B-2838E1F82F2A}" srcOrd="2" destOrd="0" parTransId="{9ABACEA8-94F9-4F6D-BE9A-9C0A1F4E34E9}" sibTransId="{AB2F9D2E-776E-409F-9682-314305A369AA}"/>
    <dgm:cxn modelId="{0F585830-CF9A-4B5A-A393-0D5D6FDCC54A}" type="presOf" srcId="{F67EBE12-72D4-49B0-BB7B-2838E1F82F2A}" destId="{00A79E57-30BB-4FBE-B2DD-8D173890C66D}" srcOrd="0" destOrd="0" presId="urn:microsoft.com/office/officeart/2018/2/layout/IconVerticalSolidList"/>
    <dgm:cxn modelId="{7DCCAA47-D9C0-468D-9261-903F1F10D269}" type="presOf" srcId="{0033A8F4-A431-4A0B-9B79-2FB3786A7F1C}" destId="{2FEF68C0-6FFD-4D5F-8532-642082AB64E8}" srcOrd="0" destOrd="0" presId="urn:microsoft.com/office/officeart/2018/2/layout/IconVerticalSolidList"/>
    <dgm:cxn modelId="{D2082589-73E2-42E8-8057-6128D3A6B6F2}" srcId="{0033A8F4-A431-4A0B-9B79-2FB3786A7F1C}" destId="{689DF54F-F946-4A14-B8F6-D3134B81B183}" srcOrd="3" destOrd="0" parTransId="{D947C189-008D-4152-B346-716E708553A5}" sibTransId="{8F3E797E-EBD2-49FC-B269-395C9639C178}"/>
    <dgm:cxn modelId="{5A79489E-BDFB-4BCB-A117-3D15B9D456B8}" srcId="{0033A8F4-A431-4A0B-9B79-2FB3786A7F1C}" destId="{B949E31E-EA59-483C-A5B9-759BBF38DAE6}" srcOrd="1" destOrd="0" parTransId="{E4F85F9C-A237-43F4-8505-3E8E53977950}" sibTransId="{B3EB8306-87A9-4CCB-856C-CE4BBA70835A}"/>
    <dgm:cxn modelId="{636CBEC2-60B6-42A1-99F9-237D5EF8B4C5}" type="presOf" srcId="{689DF54F-F946-4A14-B8F6-D3134B81B183}" destId="{25D67275-3C61-4898-B2A0-9382CEB29454}" srcOrd="0" destOrd="0" presId="urn:microsoft.com/office/officeart/2018/2/layout/IconVerticalSolidList"/>
    <dgm:cxn modelId="{A9353AC3-7564-4099-AB7E-E59861D5C171}" srcId="{0033A8F4-A431-4A0B-9B79-2FB3786A7F1C}" destId="{732210FA-D233-4689-AB9C-08080FE50B57}" srcOrd="0" destOrd="0" parTransId="{129BD499-B093-46CC-99AD-D3020C94DC1E}" sibTransId="{B73DE720-2451-4BF0-95BB-1089C78591D0}"/>
    <dgm:cxn modelId="{D08DDBD4-4315-43EF-AE0D-77F56B81A3A4}" type="presOf" srcId="{732210FA-D233-4689-AB9C-08080FE50B57}" destId="{F7406CF4-46D1-44CA-A14E-3632FCA165E5}" srcOrd="0" destOrd="0" presId="urn:microsoft.com/office/officeart/2018/2/layout/IconVerticalSolidList"/>
    <dgm:cxn modelId="{48BE3B4A-178D-4266-A6D7-5F291977F144}" type="presParOf" srcId="{2FEF68C0-6FFD-4D5F-8532-642082AB64E8}" destId="{01070AD7-4180-4038-A1AD-E8C91A896C6B}" srcOrd="0" destOrd="0" presId="urn:microsoft.com/office/officeart/2018/2/layout/IconVerticalSolidList"/>
    <dgm:cxn modelId="{5A0F91E3-5F49-4964-B62C-D39EE233DFA9}" type="presParOf" srcId="{01070AD7-4180-4038-A1AD-E8C91A896C6B}" destId="{515EACD6-4FEB-4908-AF07-B0D7B647AFCC}" srcOrd="0" destOrd="0" presId="urn:microsoft.com/office/officeart/2018/2/layout/IconVerticalSolidList"/>
    <dgm:cxn modelId="{2D528A00-1C11-4EF7-B877-BDF326D842AA}" type="presParOf" srcId="{01070AD7-4180-4038-A1AD-E8C91A896C6B}" destId="{39BDC957-E9B6-46D2-8BE0-8E9FFC76B946}" srcOrd="1" destOrd="0" presId="urn:microsoft.com/office/officeart/2018/2/layout/IconVerticalSolidList"/>
    <dgm:cxn modelId="{217B8F09-6D0D-49B5-A85A-3B9866F27D13}" type="presParOf" srcId="{01070AD7-4180-4038-A1AD-E8C91A896C6B}" destId="{20E476FE-1A6F-4777-93D9-C09215CBBF15}" srcOrd="2" destOrd="0" presId="urn:microsoft.com/office/officeart/2018/2/layout/IconVerticalSolidList"/>
    <dgm:cxn modelId="{8D134E5B-626F-495D-8BD0-C7106E8A0F3E}" type="presParOf" srcId="{01070AD7-4180-4038-A1AD-E8C91A896C6B}" destId="{F7406CF4-46D1-44CA-A14E-3632FCA165E5}" srcOrd="3" destOrd="0" presId="urn:microsoft.com/office/officeart/2018/2/layout/IconVerticalSolidList"/>
    <dgm:cxn modelId="{8864B4CE-F900-4E8D-B5D1-807A9013CB6B}" type="presParOf" srcId="{2FEF68C0-6FFD-4D5F-8532-642082AB64E8}" destId="{CABBD52D-B824-4FF0-91AD-88B708EEAAB8}" srcOrd="1" destOrd="0" presId="urn:microsoft.com/office/officeart/2018/2/layout/IconVerticalSolidList"/>
    <dgm:cxn modelId="{1C54CC05-DECB-4473-BFBA-3ED05D713D71}" type="presParOf" srcId="{2FEF68C0-6FFD-4D5F-8532-642082AB64E8}" destId="{A360AC84-BC9C-4BBD-B226-3B349C809134}" srcOrd="2" destOrd="0" presId="urn:microsoft.com/office/officeart/2018/2/layout/IconVerticalSolidList"/>
    <dgm:cxn modelId="{112F8495-36A5-4432-8923-68CAB5E7B511}" type="presParOf" srcId="{A360AC84-BC9C-4BBD-B226-3B349C809134}" destId="{4DC640CA-6F24-4C41-B9E6-A1AA529F281B}" srcOrd="0" destOrd="0" presId="urn:microsoft.com/office/officeart/2018/2/layout/IconVerticalSolidList"/>
    <dgm:cxn modelId="{9A1EF93E-E1E4-4106-9EEA-189890C03176}" type="presParOf" srcId="{A360AC84-BC9C-4BBD-B226-3B349C809134}" destId="{5ECE8E19-F393-47B7-8394-4D93E7FDC49B}" srcOrd="1" destOrd="0" presId="urn:microsoft.com/office/officeart/2018/2/layout/IconVerticalSolidList"/>
    <dgm:cxn modelId="{7A7927CE-D984-4A5A-8308-3C92F15BFB86}" type="presParOf" srcId="{A360AC84-BC9C-4BBD-B226-3B349C809134}" destId="{960E036C-18B5-4214-B2BB-F77FA01BB6D9}" srcOrd="2" destOrd="0" presId="urn:microsoft.com/office/officeart/2018/2/layout/IconVerticalSolidList"/>
    <dgm:cxn modelId="{F0F7FB50-0718-47D1-B924-83020F57ED5D}" type="presParOf" srcId="{A360AC84-BC9C-4BBD-B226-3B349C809134}" destId="{9B548EB2-53B3-4247-ACE7-4D3F7FDF116F}" srcOrd="3" destOrd="0" presId="urn:microsoft.com/office/officeart/2018/2/layout/IconVerticalSolidList"/>
    <dgm:cxn modelId="{5352F546-D313-401E-ABF3-1891A9D8A375}" type="presParOf" srcId="{2FEF68C0-6FFD-4D5F-8532-642082AB64E8}" destId="{EFDA44BE-B3E9-4FEA-A5F7-DA1407FD449E}" srcOrd="3" destOrd="0" presId="urn:microsoft.com/office/officeart/2018/2/layout/IconVerticalSolidList"/>
    <dgm:cxn modelId="{0199A678-30AE-4A47-A887-5453B1E42B08}" type="presParOf" srcId="{2FEF68C0-6FFD-4D5F-8532-642082AB64E8}" destId="{077AE0E1-ECD6-4E11-817E-42C084549853}" srcOrd="4" destOrd="0" presId="urn:microsoft.com/office/officeart/2018/2/layout/IconVerticalSolidList"/>
    <dgm:cxn modelId="{FB85167B-C734-4CDC-B2FC-32CBA061DF70}" type="presParOf" srcId="{077AE0E1-ECD6-4E11-817E-42C084549853}" destId="{8FBF0A33-82E6-46FF-B8C0-ED4A829D2DCB}" srcOrd="0" destOrd="0" presId="urn:microsoft.com/office/officeart/2018/2/layout/IconVerticalSolidList"/>
    <dgm:cxn modelId="{CD0DF34D-9EE4-4E74-B081-5675C86A0108}" type="presParOf" srcId="{077AE0E1-ECD6-4E11-817E-42C084549853}" destId="{BCDBA680-DCFF-4579-9419-DB2A5317187B}" srcOrd="1" destOrd="0" presId="urn:microsoft.com/office/officeart/2018/2/layout/IconVerticalSolidList"/>
    <dgm:cxn modelId="{8563480A-60CE-481D-B177-5A1427D671B9}" type="presParOf" srcId="{077AE0E1-ECD6-4E11-817E-42C084549853}" destId="{843AC3EE-212D-4B4E-9060-6F1B4EBB38E0}" srcOrd="2" destOrd="0" presId="urn:microsoft.com/office/officeart/2018/2/layout/IconVerticalSolidList"/>
    <dgm:cxn modelId="{9CF78095-59C3-45D3-B4CC-277E36B26E17}" type="presParOf" srcId="{077AE0E1-ECD6-4E11-817E-42C084549853}" destId="{00A79E57-30BB-4FBE-B2DD-8D173890C66D}" srcOrd="3" destOrd="0" presId="urn:microsoft.com/office/officeart/2018/2/layout/IconVerticalSolidList"/>
    <dgm:cxn modelId="{C39EC83E-92F0-4E11-8231-4AAC41D3678C}" type="presParOf" srcId="{2FEF68C0-6FFD-4D5F-8532-642082AB64E8}" destId="{1C63A060-637C-4A55-B8F1-89D9F6917FC5}" srcOrd="5" destOrd="0" presId="urn:microsoft.com/office/officeart/2018/2/layout/IconVerticalSolidList"/>
    <dgm:cxn modelId="{C4971F63-E79F-4FD1-8EEA-70A738F6B56A}" type="presParOf" srcId="{2FEF68C0-6FFD-4D5F-8532-642082AB64E8}" destId="{704C1BDC-4BD0-49FA-A9B7-7CD384979A7F}" srcOrd="6" destOrd="0" presId="urn:microsoft.com/office/officeart/2018/2/layout/IconVerticalSolidList"/>
    <dgm:cxn modelId="{81DF9F28-DF9C-4824-A1FD-E1E2379F99CF}" type="presParOf" srcId="{704C1BDC-4BD0-49FA-A9B7-7CD384979A7F}" destId="{3725DCFF-180C-4886-82E3-FD67527D304E}" srcOrd="0" destOrd="0" presId="urn:microsoft.com/office/officeart/2018/2/layout/IconVerticalSolidList"/>
    <dgm:cxn modelId="{DD07C872-7C94-4957-AA7E-119FC5656DB3}" type="presParOf" srcId="{704C1BDC-4BD0-49FA-A9B7-7CD384979A7F}" destId="{BD340583-0B67-46F8-A9C9-7B49A631FA72}" srcOrd="1" destOrd="0" presId="urn:microsoft.com/office/officeart/2018/2/layout/IconVerticalSolidList"/>
    <dgm:cxn modelId="{4D38D2F7-72D4-4770-BA32-26F6D0186187}" type="presParOf" srcId="{704C1BDC-4BD0-49FA-A9B7-7CD384979A7F}" destId="{66FBC87E-47D7-461E-AE85-6EA598416FC1}" srcOrd="2" destOrd="0" presId="urn:microsoft.com/office/officeart/2018/2/layout/IconVerticalSolidList"/>
    <dgm:cxn modelId="{1A653098-3336-40DF-BCC5-D90B5FEC5A95}" type="presParOf" srcId="{704C1BDC-4BD0-49FA-A9B7-7CD384979A7F}" destId="{25D67275-3C61-4898-B2A0-9382CEB294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ECF53B-D246-46C5-8A4D-AB9D1552F80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C6D5236B-2F62-47B8-9A0D-4D0C81EF303A}">
      <dgm:prSet phldrT="[Text]"/>
      <dgm:spPr>
        <a:solidFill>
          <a:schemeClr val="bg1">
            <a:lumMod val="65000"/>
          </a:schemeClr>
        </a:solidFill>
      </dgm:spPr>
      <dgm:t>
        <a:bodyPr/>
        <a:lstStyle/>
        <a:p>
          <a:r>
            <a:rPr lang="en-GB" err="1"/>
            <a:t>Sh</a:t>
          </a:r>
          <a:r>
            <a:rPr lang="en-US" err="1"/>
            <a:t>ared</a:t>
          </a:r>
          <a:r>
            <a:rPr lang="en-GB"/>
            <a:t> value and </a:t>
          </a:r>
          <a:r>
            <a:rPr lang="en-GB" err="1"/>
            <a:t>attribu</a:t>
          </a:r>
          <a:r>
            <a:rPr lang="en-US" err="1"/>
            <a:t>tes</a:t>
          </a:r>
          <a:endParaRPr lang="en-GB"/>
        </a:p>
      </dgm:t>
    </dgm:pt>
    <dgm:pt modelId="{13EEDB21-675E-43CF-AF28-34D955CFEA4C}" type="parTrans" cxnId="{E541FD6C-0973-4D93-B739-F372EAAF1606}">
      <dgm:prSet/>
      <dgm:spPr/>
      <dgm:t>
        <a:bodyPr/>
        <a:lstStyle/>
        <a:p>
          <a:endParaRPr lang="en-GB"/>
        </a:p>
      </dgm:t>
    </dgm:pt>
    <dgm:pt modelId="{DADBE2C7-F414-418A-9047-3A1EA37DD922}" type="sibTrans" cxnId="{E541FD6C-0973-4D93-B739-F372EAAF1606}">
      <dgm:prSet/>
      <dgm:spPr/>
      <dgm:t>
        <a:bodyPr/>
        <a:lstStyle/>
        <a:p>
          <a:endParaRPr lang="en-GB"/>
        </a:p>
      </dgm:t>
    </dgm:pt>
    <dgm:pt modelId="{6F7A008D-1633-4FD1-A1A7-A69961180132}">
      <dgm:prSet phldrT="[Text]"/>
      <dgm:spPr>
        <a:solidFill>
          <a:schemeClr val="bg2">
            <a:lumMod val="75000"/>
          </a:schemeClr>
        </a:solidFill>
      </dgm:spPr>
      <dgm:t>
        <a:bodyPr/>
        <a:lstStyle/>
        <a:p>
          <a:r>
            <a:rPr lang="en-GB"/>
            <a:t>leaders champion and advocate values </a:t>
          </a:r>
        </a:p>
      </dgm:t>
    </dgm:pt>
    <dgm:pt modelId="{05DB6361-7200-437B-B856-EDAA26109422}" type="parTrans" cxnId="{6B681047-8EFE-418D-BFB0-7278F3BED013}">
      <dgm:prSet/>
      <dgm:spPr/>
      <dgm:t>
        <a:bodyPr/>
        <a:lstStyle/>
        <a:p>
          <a:endParaRPr lang="en-GB"/>
        </a:p>
      </dgm:t>
    </dgm:pt>
    <dgm:pt modelId="{328E29B1-6F87-472B-B848-59CC265B76EA}" type="sibTrans" cxnId="{6B681047-8EFE-418D-BFB0-7278F3BED013}">
      <dgm:prSet/>
      <dgm:spPr/>
      <dgm:t>
        <a:bodyPr/>
        <a:lstStyle/>
        <a:p>
          <a:endParaRPr lang="en-GB"/>
        </a:p>
      </dgm:t>
    </dgm:pt>
    <dgm:pt modelId="{C636C025-12F6-4675-8EA9-27D64C93BCAF}">
      <dgm:prSet phldrT="[Text]"/>
      <dgm:spPr>
        <a:solidFill>
          <a:schemeClr val="bg1">
            <a:lumMod val="65000"/>
          </a:schemeClr>
        </a:solidFill>
      </dgm:spPr>
      <dgm:t>
        <a:bodyPr/>
        <a:lstStyle/>
        <a:p>
          <a:r>
            <a:rPr lang="en-GB"/>
            <a:t>Communication </a:t>
          </a:r>
        </a:p>
      </dgm:t>
    </dgm:pt>
    <dgm:pt modelId="{858A3832-B904-4144-BB73-37D7C82A233E}" type="parTrans" cxnId="{FA54BC2F-ACB2-40B8-9324-1EAA09817661}">
      <dgm:prSet/>
      <dgm:spPr/>
      <dgm:t>
        <a:bodyPr/>
        <a:lstStyle/>
        <a:p>
          <a:endParaRPr lang="en-GB"/>
        </a:p>
      </dgm:t>
    </dgm:pt>
    <dgm:pt modelId="{3F0752A8-CE03-434B-8630-ADF6B9568665}" type="sibTrans" cxnId="{FA54BC2F-ACB2-40B8-9324-1EAA09817661}">
      <dgm:prSet/>
      <dgm:spPr/>
      <dgm:t>
        <a:bodyPr/>
        <a:lstStyle/>
        <a:p>
          <a:endParaRPr lang="en-GB"/>
        </a:p>
      </dgm:t>
    </dgm:pt>
    <dgm:pt modelId="{E8C1AF49-CFB8-4042-9355-B3E648FB6CD0}">
      <dgm:prSet phldrT="[Text]"/>
      <dgm:spPr>
        <a:solidFill>
          <a:schemeClr val="bg1">
            <a:lumMod val="65000"/>
          </a:schemeClr>
        </a:solidFill>
      </dgm:spPr>
      <dgm:t>
        <a:bodyPr/>
        <a:lstStyle/>
        <a:p>
          <a:r>
            <a:rPr lang="en-GB"/>
            <a:t>trust and transparency </a:t>
          </a:r>
        </a:p>
      </dgm:t>
    </dgm:pt>
    <dgm:pt modelId="{860F15F5-521A-41B1-992A-A5726DB445BF}" type="parTrans" cxnId="{889AAA2D-314A-4883-BA27-FC36B6542204}">
      <dgm:prSet/>
      <dgm:spPr/>
      <dgm:t>
        <a:bodyPr/>
        <a:lstStyle/>
        <a:p>
          <a:endParaRPr lang="en-GB"/>
        </a:p>
      </dgm:t>
    </dgm:pt>
    <dgm:pt modelId="{B8CB124A-C2E3-4DAC-91C6-BEBBA16C2AE8}" type="sibTrans" cxnId="{889AAA2D-314A-4883-BA27-FC36B6542204}">
      <dgm:prSet/>
      <dgm:spPr/>
      <dgm:t>
        <a:bodyPr/>
        <a:lstStyle/>
        <a:p>
          <a:endParaRPr lang="en-GB"/>
        </a:p>
      </dgm:t>
    </dgm:pt>
    <dgm:pt modelId="{F6FF134B-9CC0-41DA-AD89-5DA0430728FF}" type="pres">
      <dgm:prSet presAssocID="{EEECF53B-D246-46C5-8A4D-AB9D1552F809}" presName="matrix" presStyleCnt="0">
        <dgm:presLayoutVars>
          <dgm:chMax val="1"/>
          <dgm:dir/>
          <dgm:resizeHandles val="exact"/>
        </dgm:presLayoutVars>
      </dgm:prSet>
      <dgm:spPr/>
    </dgm:pt>
    <dgm:pt modelId="{C3D72A27-4993-4495-99B0-87FB0CF66CF4}" type="pres">
      <dgm:prSet presAssocID="{EEECF53B-D246-46C5-8A4D-AB9D1552F809}" presName="diamond" presStyleLbl="bgShp" presStyleIdx="0" presStyleCnt="1" custLinFactNeighborX="698" custLinFactNeighborY="204"/>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dgm:spPr>
    </dgm:pt>
    <dgm:pt modelId="{CBF01A95-4E1F-4278-96DB-355971259FE8}" type="pres">
      <dgm:prSet presAssocID="{EEECF53B-D246-46C5-8A4D-AB9D1552F809}" presName="quad1" presStyleLbl="node1" presStyleIdx="0" presStyleCnt="4">
        <dgm:presLayoutVars>
          <dgm:chMax val="0"/>
          <dgm:chPref val="0"/>
          <dgm:bulletEnabled val="1"/>
        </dgm:presLayoutVars>
      </dgm:prSet>
      <dgm:spPr/>
    </dgm:pt>
    <dgm:pt modelId="{85AF49B7-6418-4E3B-8860-5F63D54C482C}" type="pres">
      <dgm:prSet presAssocID="{EEECF53B-D246-46C5-8A4D-AB9D1552F809}" presName="quad2" presStyleLbl="node1" presStyleIdx="1" presStyleCnt="4" custLinFactNeighborX="-410" custLinFactNeighborY="1230">
        <dgm:presLayoutVars>
          <dgm:chMax val="0"/>
          <dgm:chPref val="0"/>
          <dgm:bulletEnabled val="1"/>
        </dgm:presLayoutVars>
      </dgm:prSet>
      <dgm:spPr/>
    </dgm:pt>
    <dgm:pt modelId="{2D306AAE-0048-4474-B102-A54BA81EE88F}" type="pres">
      <dgm:prSet presAssocID="{EEECF53B-D246-46C5-8A4D-AB9D1552F809}" presName="quad3" presStyleLbl="node1" presStyleIdx="2" presStyleCnt="4">
        <dgm:presLayoutVars>
          <dgm:chMax val="0"/>
          <dgm:chPref val="0"/>
          <dgm:bulletEnabled val="1"/>
        </dgm:presLayoutVars>
      </dgm:prSet>
      <dgm:spPr/>
    </dgm:pt>
    <dgm:pt modelId="{54EA04BD-8E0E-44F8-8A8E-1005BE03711F}" type="pres">
      <dgm:prSet presAssocID="{EEECF53B-D246-46C5-8A4D-AB9D1552F809}" presName="quad4" presStyleLbl="node1" presStyleIdx="3" presStyleCnt="4" custLinFactNeighborY="-7">
        <dgm:presLayoutVars>
          <dgm:chMax val="0"/>
          <dgm:chPref val="0"/>
          <dgm:bulletEnabled val="1"/>
        </dgm:presLayoutVars>
      </dgm:prSet>
      <dgm:spPr/>
    </dgm:pt>
  </dgm:ptLst>
  <dgm:cxnLst>
    <dgm:cxn modelId="{889AAA2D-314A-4883-BA27-FC36B6542204}" srcId="{EEECF53B-D246-46C5-8A4D-AB9D1552F809}" destId="{E8C1AF49-CFB8-4042-9355-B3E648FB6CD0}" srcOrd="3" destOrd="0" parTransId="{860F15F5-521A-41B1-992A-A5726DB445BF}" sibTransId="{B8CB124A-C2E3-4DAC-91C6-BEBBA16C2AE8}"/>
    <dgm:cxn modelId="{4357372E-2DFB-4F53-88AA-4F2C1F28E92B}" type="presOf" srcId="{E8C1AF49-CFB8-4042-9355-B3E648FB6CD0}" destId="{54EA04BD-8E0E-44F8-8A8E-1005BE03711F}" srcOrd="0" destOrd="0" presId="urn:microsoft.com/office/officeart/2005/8/layout/matrix3"/>
    <dgm:cxn modelId="{F8963A2F-FC9A-4125-9484-B2F8A3A0E45F}" type="presOf" srcId="{EEECF53B-D246-46C5-8A4D-AB9D1552F809}" destId="{F6FF134B-9CC0-41DA-AD89-5DA0430728FF}" srcOrd="0" destOrd="0" presId="urn:microsoft.com/office/officeart/2005/8/layout/matrix3"/>
    <dgm:cxn modelId="{FA54BC2F-ACB2-40B8-9324-1EAA09817661}" srcId="{EEECF53B-D246-46C5-8A4D-AB9D1552F809}" destId="{C636C025-12F6-4675-8EA9-27D64C93BCAF}" srcOrd="2" destOrd="0" parTransId="{858A3832-B904-4144-BB73-37D7C82A233E}" sibTransId="{3F0752A8-CE03-434B-8630-ADF6B9568665}"/>
    <dgm:cxn modelId="{6B681047-8EFE-418D-BFB0-7278F3BED013}" srcId="{EEECF53B-D246-46C5-8A4D-AB9D1552F809}" destId="{6F7A008D-1633-4FD1-A1A7-A69961180132}" srcOrd="1" destOrd="0" parTransId="{05DB6361-7200-437B-B856-EDAA26109422}" sibTransId="{328E29B1-6F87-472B-B848-59CC265B76EA}"/>
    <dgm:cxn modelId="{E541FD6C-0973-4D93-B739-F372EAAF1606}" srcId="{EEECF53B-D246-46C5-8A4D-AB9D1552F809}" destId="{C6D5236B-2F62-47B8-9A0D-4D0C81EF303A}" srcOrd="0" destOrd="0" parTransId="{13EEDB21-675E-43CF-AF28-34D955CFEA4C}" sibTransId="{DADBE2C7-F414-418A-9047-3A1EA37DD922}"/>
    <dgm:cxn modelId="{DB4E3F5A-A737-404E-BFE5-DAEDBC417E20}" type="presOf" srcId="{6F7A008D-1633-4FD1-A1A7-A69961180132}" destId="{85AF49B7-6418-4E3B-8860-5F63D54C482C}" srcOrd="0" destOrd="0" presId="urn:microsoft.com/office/officeart/2005/8/layout/matrix3"/>
    <dgm:cxn modelId="{AF428888-2001-4B77-B073-550926CC0BF7}" type="presOf" srcId="{C6D5236B-2F62-47B8-9A0D-4D0C81EF303A}" destId="{CBF01A95-4E1F-4278-96DB-355971259FE8}" srcOrd="0" destOrd="0" presId="urn:microsoft.com/office/officeart/2005/8/layout/matrix3"/>
    <dgm:cxn modelId="{947EBDF1-DF30-4917-A0BD-54B86B16E6EC}" type="presOf" srcId="{C636C025-12F6-4675-8EA9-27D64C93BCAF}" destId="{2D306AAE-0048-4474-B102-A54BA81EE88F}" srcOrd="0" destOrd="0" presId="urn:microsoft.com/office/officeart/2005/8/layout/matrix3"/>
    <dgm:cxn modelId="{7D8B03F1-4C10-4611-908C-83E9D66A0701}" type="presParOf" srcId="{F6FF134B-9CC0-41DA-AD89-5DA0430728FF}" destId="{C3D72A27-4993-4495-99B0-87FB0CF66CF4}" srcOrd="0" destOrd="0" presId="urn:microsoft.com/office/officeart/2005/8/layout/matrix3"/>
    <dgm:cxn modelId="{A7D3CC72-ED1E-451B-A36C-4E9CF91FB02E}" type="presParOf" srcId="{F6FF134B-9CC0-41DA-AD89-5DA0430728FF}" destId="{CBF01A95-4E1F-4278-96DB-355971259FE8}" srcOrd="1" destOrd="0" presId="urn:microsoft.com/office/officeart/2005/8/layout/matrix3"/>
    <dgm:cxn modelId="{DFD33EBF-ADDC-4560-87E3-4831627BB49F}" type="presParOf" srcId="{F6FF134B-9CC0-41DA-AD89-5DA0430728FF}" destId="{85AF49B7-6418-4E3B-8860-5F63D54C482C}" srcOrd="2" destOrd="0" presId="urn:microsoft.com/office/officeart/2005/8/layout/matrix3"/>
    <dgm:cxn modelId="{822230A3-51FD-4F52-BE7A-29DEB4F363F0}" type="presParOf" srcId="{F6FF134B-9CC0-41DA-AD89-5DA0430728FF}" destId="{2D306AAE-0048-4474-B102-A54BA81EE88F}" srcOrd="3" destOrd="0" presId="urn:microsoft.com/office/officeart/2005/8/layout/matrix3"/>
    <dgm:cxn modelId="{233908AA-0BC8-4256-AE6F-66FF5F66644B}" type="presParOf" srcId="{F6FF134B-9CC0-41DA-AD89-5DA0430728FF}" destId="{54EA04BD-8E0E-44F8-8A8E-1005BE03711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ECF53B-D246-46C5-8A4D-AB9D1552F80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C6D5236B-2F62-47B8-9A0D-4D0C81EF303A}">
      <dgm:prSet phldrT="[Text]"/>
      <dgm:spPr/>
      <dgm:t>
        <a:bodyPr/>
        <a:lstStyle/>
        <a:p>
          <a:r>
            <a:rPr lang="en-US"/>
            <a:t>Formal </a:t>
          </a:r>
          <a:r>
            <a:rPr lang="en-US" err="1"/>
            <a:t>Organisational</a:t>
          </a:r>
          <a:r>
            <a:rPr lang="en-US"/>
            <a:t> Structures</a:t>
          </a:r>
          <a:endParaRPr lang="en-GB"/>
        </a:p>
      </dgm:t>
    </dgm:pt>
    <dgm:pt modelId="{13EEDB21-675E-43CF-AF28-34D955CFEA4C}" type="parTrans" cxnId="{E541FD6C-0973-4D93-B739-F372EAAF1606}">
      <dgm:prSet/>
      <dgm:spPr/>
      <dgm:t>
        <a:bodyPr/>
        <a:lstStyle/>
        <a:p>
          <a:endParaRPr lang="en-GB"/>
        </a:p>
      </dgm:t>
    </dgm:pt>
    <dgm:pt modelId="{DADBE2C7-F414-418A-9047-3A1EA37DD922}" type="sibTrans" cxnId="{E541FD6C-0973-4D93-B739-F372EAAF1606}">
      <dgm:prSet/>
      <dgm:spPr/>
      <dgm:t>
        <a:bodyPr/>
        <a:lstStyle/>
        <a:p>
          <a:endParaRPr lang="en-GB"/>
        </a:p>
      </dgm:t>
    </dgm:pt>
    <dgm:pt modelId="{6F7A008D-1633-4FD1-A1A7-A69961180132}">
      <dgm:prSet phldrT="[Text]"/>
      <dgm:spPr>
        <a:solidFill>
          <a:schemeClr val="bg2">
            <a:lumMod val="75000"/>
          </a:schemeClr>
        </a:solidFill>
      </dgm:spPr>
      <dgm:t>
        <a:bodyPr/>
        <a:lstStyle/>
        <a:p>
          <a:r>
            <a:rPr lang="en-US"/>
            <a:t>Culture</a:t>
          </a:r>
          <a:endParaRPr lang="en-GB"/>
        </a:p>
      </dgm:t>
    </dgm:pt>
    <dgm:pt modelId="{05DB6361-7200-437B-B856-EDAA26109422}" type="parTrans" cxnId="{6B681047-8EFE-418D-BFB0-7278F3BED013}">
      <dgm:prSet/>
      <dgm:spPr/>
      <dgm:t>
        <a:bodyPr/>
        <a:lstStyle/>
        <a:p>
          <a:endParaRPr lang="en-GB"/>
        </a:p>
      </dgm:t>
    </dgm:pt>
    <dgm:pt modelId="{328E29B1-6F87-472B-B848-59CC265B76EA}" type="sibTrans" cxnId="{6B681047-8EFE-418D-BFB0-7278F3BED013}">
      <dgm:prSet/>
      <dgm:spPr/>
      <dgm:t>
        <a:bodyPr/>
        <a:lstStyle/>
        <a:p>
          <a:endParaRPr lang="en-GB"/>
        </a:p>
      </dgm:t>
    </dgm:pt>
    <dgm:pt modelId="{C636C025-12F6-4675-8EA9-27D64C93BCAF}">
      <dgm:prSet phldrT="[Text]"/>
      <dgm:spPr/>
      <dgm:t>
        <a:bodyPr/>
        <a:lstStyle/>
        <a:p>
          <a:r>
            <a:rPr lang="en-US"/>
            <a:t>Required staffing and Competencies</a:t>
          </a:r>
          <a:endParaRPr lang="en-GB"/>
        </a:p>
      </dgm:t>
    </dgm:pt>
    <dgm:pt modelId="{858A3832-B904-4144-BB73-37D7C82A233E}" type="parTrans" cxnId="{FA54BC2F-ACB2-40B8-9324-1EAA09817661}">
      <dgm:prSet/>
      <dgm:spPr/>
      <dgm:t>
        <a:bodyPr/>
        <a:lstStyle/>
        <a:p>
          <a:endParaRPr lang="en-GB"/>
        </a:p>
      </dgm:t>
    </dgm:pt>
    <dgm:pt modelId="{3F0752A8-CE03-434B-8630-ADF6B9568665}" type="sibTrans" cxnId="{FA54BC2F-ACB2-40B8-9324-1EAA09817661}">
      <dgm:prSet/>
      <dgm:spPr/>
      <dgm:t>
        <a:bodyPr/>
        <a:lstStyle/>
        <a:p>
          <a:endParaRPr lang="en-GB"/>
        </a:p>
      </dgm:t>
    </dgm:pt>
    <dgm:pt modelId="{E8C1AF49-CFB8-4042-9355-B3E648FB6CD0}">
      <dgm:prSet phldrT="[Text]"/>
      <dgm:spPr/>
      <dgm:t>
        <a:bodyPr/>
        <a:lstStyle/>
        <a:p>
          <a:r>
            <a:rPr lang="en-US"/>
            <a:t>Roles and Responsibilities</a:t>
          </a:r>
          <a:endParaRPr lang="en-GB"/>
        </a:p>
      </dgm:t>
    </dgm:pt>
    <dgm:pt modelId="{860F15F5-521A-41B1-992A-A5726DB445BF}" type="parTrans" cxnId="{889AAA2D-314A-4883-BA27-FC36B6542204}">
      <dgm:prSet/>
      <dgm:spPr/>
      <dgm:t>
        <a:bodyPr/>
        <a:lstStyle/>
        <a:p>
          <a:endParaRPr lang="en-GB"/>
        </a:p>
      </dgm:t>
    </dgm:pt>
    <dgm:pt modelId="{B8CB124A-C2E3-4DAC-91C6-BEBBA16C2AE8}" type="sibTrans" cxnId="{889AAA2D-314A-4883-BA27-FC36B6542204}">
      <dgm:prSet/>
      <dgm:spPr/>
      <dgm:t>
        <a:bodyPr/>
        <a:lstStyle/>
        <a:p>
          <a:endParaRPr lang="en-GB"/>
        </a:p>
      </dgm:t>
    </dgm:pt>
    <dgm:pt modelId="{F6FF134B-9CC0-41DA-AD89-5DA0430728FF}" type="pres">
      <dgm:prSet presAssocID="{EEECF53B-D246-46C5-8A4D-AB9D1552F809}" presName="matrix" presStyleCnt="0">
        <dgm:presLayoutVars>
          <dgm:chMax val="1"/>
          <dgm:dir/>
          <dgm:resizeHandles val="exact"/>
        </dgm:presLayoutVars>
      </dgm:prSet>
      <dgm:spPr/>
    </dgm:pt>
    <dgm:pt modelId="{C3D72A27-4993-4495-99B0-87FB0CF66CF4}" type="pres">
      <dgm:prSet presAssocID="{EEECF53B-D246-46C5-8A4D-AB9D1552F809}" presName="diamond" presStyleLbl="bgShp" presStyleIdx="0" presStyleCnt="1" custLinFactNeighborX="698" custLinFactNeighborY="204"/>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dgm:spPr>
    </dgm:pt>
    <dgm:pt modelId="{CBF01A95-4E1F-4278-96DB-355971259FE8}" type="pres">
      <dgm:prSet presAssocID="{EEECF53B-D246-46C5-8A4D-AB9D1552F809}" presName="quad1" presStyleLbl="node1" presStyleIdx="0" presStyleCnt="4">
        <dgm:presLayoutVars>
          <dgm:chMax val="0"/>
          <dgm:chPref val="0"/>
          <dgm:bulletEnabled val="1"/>
        </dgm:presLayoutVars>
      </dgm:prSet>
      <dgm:spPr/>
    </dgm:pt>
    <dgm:pt modelId="{85AF49B7-6418-4E3B-8860-5F63D54C482C}" type="pres">
      <dgm:prSet presAssocID="{EEECF53B-D246-46C5-8A4D-AB9D1552F809}" presName="quad2" presStyleLbl="node1" presStyleIdx="1" presStyleCnt="4" custLinFactNeighborX="-149" custLinFactNeighborY="446">
        <dgm:presLayoutVars>
          <dgm:chMax val="0"/>
          <dgm:chPref val="0"/>
          <dgm:bulletEnabled val="1"/>
        </dgm:presLayoutVars>
      </dgm:prSet>
      <dgm:spPr/>
    </dgm:pt>
    <dgm:pt modelId="{2D306AAE-0048-4474-B102-A54BA81EE88F}" type="pres">
      <dgm:prSet presAssocID="{EEECF53B-D246-46C5-8A4D-AB9D1552F809}" presName="quad3" presStyleLbl="node1" presStyleIdx="2" presStyleCnt="4">
        <dgm:presLayoutVars>
          <dgm:chMax val="0"/>
          <dgm:chPref val="0"/>
          <dgm:bulletEnabled val="1"/>
        </dgm:presLayoutVars>
      </dgm:prSet>
      <dgm:spPr/>
    </dgm:pt>
    <dgm:pt modelId="{54EA04BD-8E0E-44F8-8A8E-1005BE03711F}" type="pres">
      <dgm:prSet presAssocID="{EEECF53B-D246-46C5-8A4D-AB9D1552F809}" presName="quad4" presStyleLbl="node1" presStyleIdx="3" presStyleCnt="4" custLinFactNeighborY="-7">
        <dgm:presLayoutVars>
          <dgm:chMax val="0"/>
          <dgm:chPref val="0"/>
          <dgm:bulletEnabled val="1"/>
        </dgm:presLayoutVars>
      </dgm:prSet>
      <dgm:spPr/>
    </dgm:pt>
  </dgm:ptLst>
  <dgm:cxnLst>
    <dgm:cxn modelId="{889AAA2D-314A-4883-BA27-FC36B6542204}" srcId="{EEECF53B-D246-46C5-8A4D-AB9D1552F809}" destId="{E8C1AF49-CFB8-4042-9355-B3E648FB6CD0}" srcOrd="3" destOrd="0" parTransId="{860F15F5-521A-41B1-992A-A5726DB445BF}" sibTransId="{B8CB124A-C2E3-4DAC-91C6-BEBBA16C2AE8}"/>
    <dgm:cxn modelId="{4357372E-2DFB-4F53-88AA-4F2C1F28E92B}" type="presOf" srcId="{E8C1AF49-CFB8-4042-9355-B3E648FB6CD0}" destId="{54EA04BD-8E0E-44F8-8A8E-1005BE03711F}" srcOrd="0" destOrd="0" presId="urn:microsoft.com/office/officeart/2005/8/layout/matrix3"/>
    <dgm:cxn modelId="{F8963A2F-FC9A-4125-9484-B2F8A3A0E45F}" type="presOf" srcId="{EEECF53B-D246-46C5-8A4D-AB9D1552F809}" destId="{F6FF134B-9CC0-41DA-AD89-5DA0430728FF}" srcOrd="0" destOrd="0" presId="urn:microsoft.com/office/officeart/2005/8/layout/matrix3"/>
    <dgm:cxn modelId="{FA54BC2F-ACB2-40B8-9324-1EAA09817661}" srcId="{EEECF53B-D246-46C5-8A4D-AB9D1552F809}" destId="{C636C025-12F6-4675-8EA9-27D64C93BCAF}" srcOrd="2" destOrd="0" parTransId="{858A3832-B904-4144-BB73-37D7C82A233E}" sibTransId="{3F0752A8-CE03-434B-8630-ADF6B9568665}"/>
    <dgm:cxn modelId="{6B681047-8EFE-418D-BFB0-7278F3BED013}" srcId="{EEECF53B-D246-46C5-8A4D-AB9D1552F809}" destId="{6F7A008D-1633-4FD1-A1A7-A69961180132}" srcOrd="1" destOrd="0" parTransId="{05DB6361-7200-437B-B856-EDAA26109422}" sibTransId="{328E29B1-6F87-472B-B848-59CC265B76EA}"/>
    <dgm:cxn modelId="{E541FD6C-0973-4D93-B739-F372EAAF1606}" srcId="{EEECF53B-D246-46C5-8A4D-AB9D1552F809}" destId="{C6D5236B-2F62-47B8-9A0D-4D0C81EF303A}" srcOrd="0" destOrd="0" parTransId="{13EEDB21-675E-43CF-AF28-34D955CFEA4C}" sibTransId="{DADBE2C7-F414-418A-9047-3A1EA37DD922}"/>
    <dgm:cxn modelId="{DB4E3F5A-A737-404E-BFE5-DAEDBC417E20}" type="presOf" srcId="{6F7A008D-1633-4FD1-A1A7-A69961180132}" destId="{85AF49B7-6418-4E3B-8860-5F63D54C482C}" srcOrd="0" destOrd="0" presId="urn:microsoft.com/office/officeart/2005/8/layout/matrix3"/>
    <dgm:cxn modelId="{AF428888-2001-4B77-B073-550926CC0BF7}" type="presOf" srcId="{C6D5236B-2F62-47B8-9A0D-4D0C81EF303A}" destId="{CBF01A95-4E1F-4278-96DB-355971259FE8}" srcOrd="0" destOrd="0" presId="urn:microsoft.com/office/officeart/2005/8/layout/matrix3"/>
    <dgm:cxn modelId="{947EBDF1-DF30-4917-A0BD-54B86B16E6EC}" type="presOf" srcId="{C636C025-12F6-4675-8EA9-27D64C93BCAF}" destId="{2D306AAE-0048-4474-B102-A54BA81EE88F}" srcOrd="0" destOrd="0" presId="urn:microsoft.com/office/officeart/2005/8/layout/matrix3"/>
    <dgm:cxn modelId="{7D8B03F1-4C10-4611-908C-83E9D66A0701}" type="presParOf" srcId="{F6FF134B-9CC0-41DA-AD89-5DA0430728FF}" destId="{C3D72A27-4993-4495-99B0-87FB0CF66CF4}" srcOrd="0" destOrd="0" presId="urn:microsoft.com/office/officeart/2005/8/layout/matrix3"/>
    <dgm:cxn modelId="{A7D3CC72-ED1E-451B-A36C-4E9CF91FB02E}" type="presParOf" srcId="{F6FF134B-9CC0-41DA-AD89-5DA0430728FF}" destId="{CBF01A95-4E1F-4278-96DB-355971259FE8}" srcOrd="1" destOrd="0" presId="urn:microsoft.com/office/officeart/2005/8/layout/matrix3"/>
    <dgm:cxn modelId="{DFD33EBF-ADDC-4560-87E3-4831627BB49F}" type="presParOf" srcId="{F6FF134B-9CC0-41DA-AD89-5DA0430728FF}" destId="{85AF49B7-6418-4E3B-8860-5F63D54C482C}" srcOrd="2" destOrd="0" presId="urn:microsoft.com/office/officeart/2005/8/layout/matrix3"/>
    <dgm:cxn modelId="{822230A3-51FD-4F52-BE7A-29DEB4F363F0}" type="presParOf" srcId="{F6FF134B-9CC0-41DA-AD89-5DA0430728FF}" destId="{2D306AAE-0048-4474-B102-A54BA81EE88F}" srcOrd="3" destOrd="0" presId="urn:microsoft.com/office/officeart/2005/8/layout/matrix3"/>
    <dgm:cxn modelId="{233908AA-0BC8-4256-AE6F-66FF5F66644B}" type="presParOf" srcId="{F6FF134B-9CC0-41DA-AD89-5DA0430728FF}" destId="{54EA04BD-8E0E-44F8-8A8E-1005BE03711F}"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3F515F-6315-4375-80C7-E091449ECF0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C1DC8BE4-96A8-4B89-BE1B-B5033243DD54}">
      <dgm:prSet phldrT="[Text]"/>
      <dgm:spPr/>
      <dgm:t>
        <a:bodyPr/>
        <a:lstStyle/>
        <a:p>
          <a:r>
            <a:rPr lang="en-GB"/>
            <a:t>Timeliness </a:t>
          </a:r>
        </a:p>
      </dgm:t>
    </dgm:pt>
    <dgm:pt modelId="{DDF7671C-948F-4C22-8BF8-4CE6E4D4E2C1}" type="parTrans" cxnId="{5E515A35-4B99-4383-8871-D14BA31712EA}">
      <dgm:prSet/>
      <dgm:spPr/>
      <dgm:t>
        <a:bodyPr/>
        <a:lstStyle/>
        <a:p>
          <a:endParaRPr lang="en-GB"/>
        </a:p>
      </dgm:t>
    </dgm:pt>
    <dgm:pt modelId="{1C32551E-7DF6-4BC5-90AA-762499930FC5}" type="sibTrans" cxnId="{5E515A35-4B99-4383-8871-D14BA31712EA}">
      <dgm:prSet/>
      <dgm:spPr/>
      <dgm:t>
        <a:bodyPr/>
        <a:lstStyle/>
        <a:p>
          <a:endParaRPr lang="en-GB"/>
        </a:p>
      </dgm:t>
    </dgm:pt>
    <dgm:pt modelId="{E56247D4-123F-4E66-9C31-38912BB34B71}">
      <dgm:prSet phldrT="[Text]"/>
      <dgm:spPr/>
      <dgm:t>
        <a:bodyPr/>
        <a:lstStyle/>
        <a:p>
          <a:r>
            <a:rPr lang="en-GB"/>
            <a:t>Availability </a:t>
          </a:r>
        </a:p>
      </dgm:t>
    </dgm:pt>
    <dgm:pt modelId="{579E01E3-B49B-453E-AE1B-A02DF0DDF674}" type="parTrans" cxnId="{0A96286D-1023-4FB2-A07B-E035BA6A73F5}">
      <dgm:prSet/>
      <dgm:spPr/>
      <dgm:t>
        <a:bodyPr/>
        <a:lstStyle/>
        <a:p>
          <a:endParaRPr lang="en-GB"/>
        </a:p>
      </dgm:t>
    </dgm:pt>
    <dgm:pt modelId="{AB65075A-3CD7-4D2A-B776-E60ABE56EAE3}" type="sibTrans" cxnId="{0A96286D-1023-4FB2-A07B-E035BA6A73F5}">
      <dgm:prSet/>
      <dgm:spPr/>
      <dgm:t>
        <a:bodyPr/>
        <a:lstStyle/>
        <a:p>
          <a:endParaRPr lang="en-GB"/>
        </a:p>
      </dgm:t>
    </dgm:pt>
    <dgm:pt modelId="{E44688E9-AB29-4376-A30F-55A76CF95493}">
      <dgm:prSet phldrT="[Text]"/>
      <dgm:spPr/>
      <dgm:t>
        <a:bodyPr/>
        <a:lstStyle/>
        <a:p>
          <a:r>
            <a:rPr lang="en-GB"/>
            <a:t>Accuracy </a:t>
          </a:r>
        </a:p>
      </dgm:t>
    </dgm:pt>
    <dgm:pt modelId="{DDA1DBCC-3D76-4F8C-B71A-85BED138D0BD}" type="parTrans" cxnId="{15882D99-B75B-4262-AA68-376DD6D80193}">
      <dgm:prSet/>
      <dgm:spPr/>
      <dgm:t>
        <a:bodyPr/>
        <a:lstStyle/>
        <a:p>
          <a:endParaRPr lang="en-GB"/>
        </a:p>
      </dgm:t>
    </dgm:pt>
    <dgm:pt modelId="{93E18CF4-3673-43D9-9215-EC9D194D0A09}" type="sibTrans" cxnId="{15882D99-B75B-4262-AA68-376DD6D80193}">
      <dgm:prSet/>
      <dgm:spPr/>
      <dgm:t>
        <a:bodyPr/>
        <a:lstStyle/>
        <a:p>
          <a:endParaRPr lang="en-GB"/>
        </a:p>
      </dgm:t>
    </dgm:pt>
    <dgm:pt modelId="{0FC55664-0EB7-4941-9EBB-D645523B875A}">
      <dgm:prSet phldrT="[Text]"/>
      <dgm:spPr/>
      <dgm:t>
        <a:bodyPr/>
        <a:lstStyle/>
        <a:p>
          <a:r>
            <a:rPr lang="en-GB"/>
            <a:t>Reliability </a:t>
          </a:r>
        </a:p>
      </dgm:t>
    </dgm:pt>
    <dgm:pt modelId="{7B97288B-D3FF-4C67-8E50-6E11F45284B5}" type="parTrans" cxnId="{7155CDCC-0B4A-4032-B575-D8495D46A728}">
      <dgm:prSet/>
      <dgm:spPr/>
      <dgm:t>
        <a:bodyPr/>
        <a:lstStyle/>
        <a:p>
          <a:endParaRPr lang="en-GB"/>
        </a:p>
      </dgm:t>
    </dgm:pt>
    <dgm:pt modelId="{F174D2E6-3D73-4CA2-85FE-383C693BA202}" type="sibTrans" cxnId="{7155CDCC-0B4A-4032-B575-D8495D46A728}">
      <dgm:prSet/>
      <dgm:spPr/>
      <dgm:t>
        <a:bodyPr/>
        <a:lstStyle/>
        <a:p>
          <a:endParaRPr lang="en-GB"/>
        </a:p>
      </dgm:t>
    </dgm:pt>
    <dgm:pt modelId="{B39BA34A-BDD1-4C35-A662-E16A3C13EDD6}">
      <dgm:prSet phldrT="[Text]"/>
      <dgm:spPr/>
      <dgm:t>
        <a:bodyPr/>
        <a:lstStyle/>
        <a:p>
          <a:r>
            <a:rPr lang="en-US"/>
            <a:t>Accessibility</a:t>
          </a:r>
          <a:r>
            <a:rPr lang="en-GB"/>
            <a:t> </a:t>
          </a:r>
        </a:p>
      </dgm:t>
    </dgm:pt>
    <dgm:pt modelId="{13EE61D5-259E-4F54-BD1D-04FE742F9628}" type="parTrans" cxnId="{6BEFD6EC-0456-46B8-90E5-0A6886C50D0E}">
      <dgm:prSet/>
      <dgm:spPr/>
      <dgm:t>
        <a:bodyPr/>
        <a:lstStyle/>
        <a:p>
          <a:endParaRPr lang="en-GB"/>
        </a:p>
      </dgm:t>
    </dgm:pt>
    <dgm:pt modelId="{49121F52-5D1E-449C-BCA9-6EFBD8FC573A}" type="sibTrans" cxnId="{6BEFD6EC-0456-46B8-90E5-0A6886C50D0E}">
      <dgm:prSet/>
      <dgm:spPr/>
      <dgm:t>
        <a:bodyPr/>
        <a:lstStyle/>
        <a:p>
          <a:endParaRPr lang="en-GB"/>
        </a:p>
      </dgm:t>
    </dgm:pt>
    <dgm:pt modelId="{0250AC11-5683-4F94-8C78-9020045D97DD}">
      <dgm:prSet/>
      <dgm:spPr/>
      <dgm:t>
        <a:bodyPr/>
        <a:lstStyle/>
        <a:p>
          <a:r>
            <a:rPr lang="en-GB"/>
            <a:t>Relevance </a:t>
          </a:r>
        </a:p>
      </dgm:t>
    </dgm:pt>
    <dgm:pt modelId="{1CC9E92C-2BE4-44BF-9555-016CEFEC76EE}" type="parTrans" cxnId="{070CC19D-2B56-41F3-88A3-8C4B3FC4886F}">
      <dgm:prSet/>
      <dgm:spPr/>
      <dgm:t>
        <a:bodyPr/>
        <a:lstStyle/>
        <a:p>
          <a:endParaRPr lang="en-GB"/>
        </a:p>
      </dgm:t>
    </dgm:pt>
    <dgm:pt modelId="{F2F177C1-A128-43B9-BF69-82B8DBB208A1}" type="sibTrans" cxnId="{070CC19D-2B56-41F3-88A3-8C4B3FC4886F}">
      <dgm:prSet/>
      <dgm:spPr/>
      <dgm:t>
        <a:bodyPr/>
        <a:lstStyle/>
        <a:p>
          <a:endParaRPr lang="en-GB"/>
        </a:p>
      </dgm:t>
    </dgm:pt>
    <dgm:pt modelId="{3B9A2909-FE7B-4D72-BD72-579323E0C5F4}" type="pres">
      <dgm:prSet presAssocID="{003F515F-6315-4375-80C7-E091449ECF0B}" presName="diagram" presStyleCnt="0">
        <dgm:presLayoutVars>
          <dgm:dir/>
          <dgm:resizeHandles val="exact"/>
        </dgm:presLayoutVars>
      </dgm:prSet>
      <dgm:spPr/>
    </dgm:pt>
    <dgm:pt modelId="{34D83A83-E98B-4141-A03B-A95E2C9C389F}" type="pres">
      <dgm:prSet presAssocID="{C1DC8BE4-96A8-4B89-BE1B-B5033243DD54}" presName="node" presStyleLbl="node1" presStyleIdx="0" presStyleCnt="6">
        <dgm:presLayoutVars>
          <dgm:bulletEnabled val="1"/>
        </dgm:presLayoutVars>
      </dgm:prSet>
      <dgm:spPr/>
    </dgm:pt>
    <dgm:pt modelId="{9B270963-CB04-400D-9EFC-EAEEDA2FC359}" type="pres">
      <dgm:prSet presAssocID="{1C32551E-7DF6-4BC5-90AA-762499930FC5}" presName="sibTrans" presStyleCnt="0"/>
      <dgm:spPr/>
    </dgm:pt>
    <dgm:pt modelId="{68D2176C-7C81-4516-8B7B-722F997D0124}" type="pres">
      <dgm:prSet presAssocID="{E56247D4-123F-4E66-9C31-38912BB34B71}" presName="node" presStyleLbl="node1" presStyleIdx="1" presStyleCnt="6">
        <dgm:presLayoutVars>
          <dgm:bulletEnabled val="1"/>
        </dgm:presLayoutVars>
      </dgm:prSet>
      <dgm:spPr/>
    </dgm:pt>
    <dgm:pt modelId="{981E85E9-C332-4BC4-852C-9CFCBF83BEDC}" type="pres">
      <dgm:prSet presAssocID="{AB65075A-3CD7-4D2A-B776-E60ABE56EAE3}" presName="sibTrans" presStyleCnt="0"/>
      <dgm:spPr/>
    </dgm:pt>
    <dgm:pt modelId="{E6E70865-63B8-4B1B-9110-0FE274548871}" type="pres">
      <dgm:prSet presAssocID="{E44688E9-AB29-4376-A30F-55A76CF95493}" presName="node" presStyleLbl="node1" presStyleIdx="2" presStyleCnt="6">
        <dgm:presLayoutVars>
          <dgm:bulletEnabled val="1"/>
        </dgm:presLayoutVars>
      </dgm:prSet>
      <dgm:spPr/>
    </dgm:pt>
    <dgm:pt modelId="{E25632CD-9EFE-44C8-883F-C0FE9B9EAD29}" type="pres">
      <dgm:prSet presAssocID="{93E18CF4-3673-43D9-9215-EC9D194D0A09}" presName="sibTrans" presStyleCnt="0"/>
      <dgm:spPr/>
    </dgm:pt>
    <dgm:pt modelId="{1FD9F25F-9411-423B-8C15-E3742AAE9EC4}" type="pres">
      <dgm:prSet presAssocID="{0FC55664-0EB7-4941-9EBB-D645523B875A}" presName="node" presStyleLbl="node1" presStyleIdx="3" presStyleCnt="6">
        <dgm:presLayoutVars>
          <dgm:bulletEnabled val="1"/>
        </dgm:presLayoutVars>
      </dgm:prSet>
      <dgm:spPr/>
    </dgm:pt>
    <dgm:pt modelId="{409AD5F6-D123-4C15-BAE6-68DEF779B986}" type="pres">
      <dgm:prSet presAssocID="{F174D2E6-3D73-4CA2-85FE-383C693BA202}" presName="sibTrans" presStyleCnt="0"/>
      <dgm:spPr/>
    </dgm:pt>
    <dgm:pt modelId="{07838320-6C4E-4FAA-83EB-E3881486952D}" type="pres">
      <dgm:prSet presAssocID="{B39BA34A-BDD1-4C35-A662-E16A3C13EDD6}" presName="node" presStyleLbl="node1" presStyleIdx="4" presStyleCnt="6">
        <dgm:presLayoutVars>
          <dgm:bulletEnabled val="1"/>
        </dgm:presLayoutVars>
      </dgm:prSet>
      <dgm:spPr/>
    </dgm:pt>
    <dgm:pt modelId="{FCF46DC4-9252-4958-A93F-3762E95B8AFD}" type="pres">
      <dgm:prSet presAssocID="{49121F52-5D1E-449C-BCA9-6EFBD8FC573A}" presName="sibTrans" presStyleCnt="0"/>
      <dgm:spPr/>
    </dgm:pt>
    <dgm:pt modelId="{A3D57A61-7EEF-4D4A-BD5C-FEA98BA45BB2}" type="pres">
      <dgm:prSet presAssocID="{0250AC11-5683-4F94-8C78-9020045D97DD}" presName="node" presStyleLbl="node1" presStyleIdx="5" presStyleCnt="6">
        <dgm:presLayoutVars>
          <dgm:bulletEnabled val="1"/>
        </dgm:presLayoutVars>
      </dgm:prSet>
      <dgm:spPr/>
    </dgm:pt>
  </dgm:ptLst>
  <dgm:cxnLst>
    <dgm:cxn modelId="{6928BD05-5680-48FB-940E-7B95DFFA4805}" type="presOf" srcId="{003F515F-6315-4375-80C7-E091449ECF0B}" destId="{3B9A2909-FE7B-4D72-BD72-579323E0C5F4}" srcOrd="0" destOrd="0" presId="urn:microsoft.com/office/officeart/2005/8/layout/default"/>
    <dgm:cxn modelId="{5E515A35-4B99-4383-8871-D14BA31712EA}" srcId="{003F515F-6315-4375-80C7-E091449ECF0B}" destId="{C1DC8BE4-96A8-4B89-BE1B-B5033243DD54}" srcOrd="0" destOrd="0" parTransId="{DDF7671C-948F-4C22-8BF8-4CE6E4D4E2C1}" sibTransId="{1C32551E-7DF6-4BC5-90AA-762499930FC5}"/>
    <dgm:cxn modelId="{05BDCE3B-6358-49F7-9826-75A78360A851}" type="presOf" srcId="{E44688E9-AB29-4376-A30F-55A76CF95493}" destId="{E6E70865-63B8-4B1B-9110-0FE274548871}" srcOrd="0" destOrd="0" presId="urn:microsoft.com/office/officeart/2005/8/layout/default"/>
    <dgm:cxn modelId="{0A96286D-1023-4FB2-A07B-E035BA6A73F5}" srcId="{003F515F-6315-4375-80C7-E091449ECF0B}" destId="{E56247D4-123F-4E66-9C31-38912BB34B71}" srcOrd="1" destOrd="0" parTransId="{579E01E3-B49B-453E-AE1B-A02DF0DDF674}" sibTransId="{AB65075A-3CD7-4D2A-B776-E60ABE56EAE3}"/>
    <dgm:cxn modelId="{E7ED1750-1A15-4910-9831-7003B5152B1F}" type="presOf" srcId="{0250AC11-5683-4F94-8C78-9020045D97DD}" destId="{A3D57A61-7EEF-4D4A-BD5C-FEA98BA45BB2}" srcOrd="0" destOrd="0" presId="urn:microsoft.com/office/officeart/2005/8/layout/default"/>
    <dgm:cxn modelId="{15882D99-B75B-4262-AA68-376DD6D80193}" srcId="{003F515F-6315-4375-80C7-E091449ECF0B}" destId="{E44688E9-AB29-4376-A30F-55A76CF95493}" srcOrd="2" destOrd="0" parTransId="{DDA1DBCC-3D76-4F8C-B71A-85BED138D0BD}" sibTransId="{93E18CF4-3673-43D9-9215-EC9D194D0A09}"/>
    <dgm:cxn modelId="{EDAC459B-E77B-4E83-86C0-41512337BCDF}" type="presOf" srcId="{E56247D4-123F-4E66-9C31-38912BB34B71}" destId="{68D2176C-7C81-4516-8B7B-722F997D0124}" srcOrd="0" destOrd="0" presId="urn:microsoft.com/office/officeart/2005/8/layout/default"/>
    <dgm:cxn modelId="{070CC19D-2B56-41F3-88A3-8C4B3FC4886F}" srcId="{003F515F-6315-4375-80C7-E091449ECF0B}" destId="{0250AC11-5683-4F94-8C78-9020045D97DD}" srcOrd="5" destOrd="0" parTransId="{1CC9E92C-2BE4-44BF-9555-016CEFEC76EE}" sibTransId="{F2F177C1-A128-43B9-BF69-82B8DBB208A1}"/>
    <dgm:cxn modelId="{286387AE-4DC6-43B3-8111-6D8FCBDFA40C}" type="presOf" srcId="{C1DC8BE4-96A8-4B89-BE1B-B5033243DD54}" destId="{34D83A83-E98B-4141-A03B-A95E2C9C389F}" srcOrd="0" destOrd="0" presId="urn:microsoft.com/office/officeart/2005/8/layout/default"/>
    <dgm:cxn modelId="{1DEBD2C1-3662-4BB7-B5FF-E23B34102370}" type="presOf" srcId="{0FC55664-0EB7-4941-9EBB-D645523B875A}" destId="{1FD9F25F-9411-423B-8C15-E3742AAE9EC4}" srcOrd="0" destOrd="0" presId="urn:microsoft.com/office/officeart/2005/8/layout/default"/>
    <dgm:cxn modelId="{D9A8ACCB-0CDD-43F9-B4A4-B9BE2FA0D152}" type="presOf" srcId="{B39BA34A-BDD1-4C35-A662-E16A3C13EDD6}" destId="{07838320-6C4E-4FAA-83EB-E3881486952D}" srcOrd="0" destOrd="0" presId="urn:microsoft.com/office/officeart/2005/8/layout/default"/>
    <dgm:cxn modelId="{7155CDCC-0B4A-4032-B575-D8495D46A728}" srcId="{003F515F-6315-4375-80C7-E091449ECF0B}" destId="{0FC55664-0EB7-4941-9EBB-D645523B875A}" srcOrd="3" destOrd="0" parTransId="{7B97288B-D3FF-4C67-8E50-6E11F45284B5}" sibTransId="{F174D2E6-3D73-4CA2-85FE-383C693BA202}"/>
    <dgm:cxn modelId="{6BEFD6EC-0456-46B8-90E5-0A6886C50D0E}" srcId="{003F515F-6315-4375-80C7-E091449ECF0B}" destId="{B39BA34A-BDD1-4C35-A662-E16A3C13EDD6}" srcOrd="4" destOrd="0" parTransId="{13EE61D5-259E-4F54-BD1D-04FE742F9628}" sibTransId="{49121F52-5D1E-449C-BCA9-6EFBD8FC573A}"/>
    <dgm:cxn modelId="{BF51751F-AC23-45E3-ACA3-A309E9FB6BEE}" type="presParOf" srcId="{3B9A2909-FE7B-4D72-BD72-579323E0C5F4}" destId="{34D83A83-E98B-4141-A03B-A95E2C9C389F}" srcOrd="0" destOrd="0" presId="urn:microsoft.com/office/officeart/2005/8/layout/default"/>
    <dgm:cxn modelId="{C528D3AB-F114-4C87-823D-623E9DF2D804}" type="presParOf" srcId="{3B9A2909-FE7B-4D72-BD72-579323E0C5F4}" destId="{9B270963-CB04-400D-9EFC-EAEEDA2FC359}" srcOrd="1" destOrd="0" presId="urn:microsoft.com/office/officeart/2005/8/layout/default"/>
    <dgm:cxn modelId="{9CD2AE19-A7B6-4434-BB98-26B686FF2849}" type="presParOf" srcId="{3B9A2909-FE7B-4D72-BD72-579323E0C5F4}" destId="{68D2176C-7C81-4516-8B7B-722F997D0124}" srcOrd="2" destOrd="0" presId="urn:microsoft.com/office/officeart/2005/8/layout/default"/>
    <dgm:cxn modelId="{F64EFBB4-134E-4726-90C5-A1EC5916C080}" type="presParOf" srcId="{3B9A2909-FE7B-4D72-BD72-579323E0C5F4}" destId="{981E85E9-C332-4BC4-852C-9CFCBF83BEDC}" srcOrd="3" destOrd="0" presId="urn:microsoft.com/office/officeart/2005/8/layout/default"/>
    <dgm:cxn modelId="{8346A9C3-EEED-4B12-ACC2-DAF0975F2A76}" type="presParOf" srcId="{3B9A2909-FE7B-4D72-BD72-579323E0C5F4}" destId="{E6E70865-63B8-4B1B-9110-0FE274548871}" srcOrd="4" destOrd="0" presId="urn:microsoft.com/office/officeart/2005/8/layout/default"/>
    <dgm:cxn modelId="{408C460B-9B69-40B5-BA89-1D9366FFC0C4}" type="presParOf" srcId="{3B9A2909-FE7B-4D72-BD72-579323E0C5F4}" destId="{E25632CD-9EFE-44C8-883F-C0FE9B9EAD29}" srcOrd="5" destOrd="0" presId="urn:microsoft.com/office/officeart/2005/8/layout/default"/>
    <dgm:cxn modelId="{0F1842F0-D66E-4815-B4BC-1A07379B0AAE}" type="presParOf" srcId="{3B9A2909-FE7B-4D72-BD72-579323E0C5F4}" destId="{1FD9F25F-9411-423B-8C15-E3742AAE9EC4}" srcOrd="6" destOrd="0" presId="urn:microsoft.com/office/officeart/2005/8/layout/default"/>
    <dgm:cxn modelId="{AB37DD63-AC37-488A-9861-74DFDE3DBB71}" type="presParOf" srcId="{3B9A2909-FE7B-4D72-BD72-579323E0C5F4}" destId="{409AD5F6-D123-4C15-BAE6-68DEF779B986}" srcOrd="7" destOrd="0" presId="urn:microsoft.com/office/officeart/2005/8/layout/default"/>
    <dgm:cxn modelId="{664CEFFE-0DBC-41F7-91F3-2D4156C306F2}" type="presParOf" srcId="{3B9A2909-FE7B-4D72-BD72-579323E0C5F4}" destId="{07838320-6C4E-4FAA-83EB-E3881486952D}" srcOrd="8" destOrd="0" presId="urn:microsoft.com/office/officeart/2005/8/layout/default"/>
    <dgm:cxn modelId="{9BB227EE-B26D-4C55-B1C7-04B6BD9E4409}" type="presParOf" srcId="{3B9A2909-FE7B-4D72-BD72-579323E0C5F4}" destId="{FCF46DC4-9252-4958-A93F-3762E95B8AFD}" srcOrd="9" destOrd="0" presId="urn:microsoft.com/office/officeart/2005/8/layout/default"/>
    <dgm:cxn modelId="{6CB336AF-72B4-44BA-AD61-869F91CEEBD3}" type="presParOf" srcId="{3B9A2909-FE7B-4D72-BD72-579323E0C5F4}" destId="{A3D57A61-7EEF-4D4A-BD5C-FEA98BA45BB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11C239-1565-48F5-BAA2-DC883F424CD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8DA0E816-D0D4-4ADC-AA25-DDF549971918}">
      <dgm:prSet phldrT="[Text]"/>
      <dgm:spPr>
        <a:solidFill>
          <a:schemeClr val="bg1">
            <a:lumMod val="65000"/>
          </a:schemeClr>
        </a:solidFill>
      </dgm:spPr>
      <dgm:t>
        <a:bodyPr/>
        <a:lstStyle/>
        <a:p>
          <a:r>
            <a:rPr lang="en-US"/>
            <a:t>Supplier A (external)</a:t>
          </a:r>
          <a:endParaRPr lang="en-GB"/>
        </a:p>
      </dgm:t>
    </dgm:pt>
    <dgm:pt modelId="{8127819E-A3CB-4C0C-B4BD-2B7D77831EFE}" type="parTrans" cxnId="{4774BD3A-524F-4545-8281-5F695FE2ACFC}">
      <dgm:prSet/>
      <dgm:spPr/>
      <dgm:t>
        <a:bodyPr/>
        <a:lstStyle/>
        <a:p>
          <a:endParaRPr lang="en-GB"/>
        </a:p>
      </dgm:t>
    </dgm:pt>
    <dgm:pt modelId="{128C0014-81FE-4EFE-AFB2-05F845410E52}" type="sibTrans" cxnId="{4774BD3A-524F-4545-8281-5F695FE2ACFC}">
      <dgm:prSet/>
      <dgm:spPr/>
      <dgm:t>
        <a:bodyPr/>
        <a:lstStyle/>
        <a:p>
          <a:endParaRPr lang="en-GB"/>
        </a:p>
      </dgm:t>
    </dgm:pt>
    <dgm:pt modelId="{07AC7511-9566-4A7F-9D07-D6F36B9D37B2}">
      <dgm:prSet phldrT="[Text]"/>
      <dgm:spPr>
        <a:solidFill>
          <a:schemeClr val="bg1">
            <a:lumMod val="65000"/>
          </a:schemeClr>
        </a:solidFill>
      </dgm:spPr>
      <dgm:t>
        <a:bodyPr/>
        <a:lstStyle/>
        <a:p>
          <a:r>
            <a:rPr lang="en-US"/>
            <a:t>Supplier B (External)</a:t>
          </a:r>
          <a:endParaRPr lang="en-GB"/>
        </a:p>
      </dgm:t>
    </dgm:pt>
    <dgm:pt modelId="{9A15765C-6FA3-4FC6-8F2C-AD7EE655AC5D}" type="parTrans" cxnId="{BE1D069E-3049-497A-88FF-5A482799B617}">
      <dgm:prSet/>
      <dgm:spPr/>
      <dgm:t>
        <a:bodyPr/>
        <a:lstStyle/>
        <a:p>
          <a:endParaRPr lang="en-GB"/>
        </a:p>
      </dgm:t>
    </dgm:pt>
    <dgm:pt modelId="{DB25B7DD-B919-4B89-BA94-A649CD199F9D}" type="sibTrans" cxnId="{BE1D069E-3049-497A-88FF-5A482799B617}">
      <dgm:prSet/>
      <dgm:spPr/>
      <dgm:t>
        <a:bodyPr/>
        <a:lstStyle/>
        <a:p>
          <a:endParaRPr lang="en-GB"/>
        </a:p>
      </dgm:t>
    </dgm:pt>
    <dgm:pt modelId="{0D43124F-F96E-4D53-A320-E3BAD10103F2}">
      <dgm:prSet phldrT="[Text]"/>
      <dgm:spPr>
        <a:solidFill>
          <a:schemeClr val="bg1">
            <a:lumMod val="65000"/>
          </a:schemeClr>
        </a:solidFill>
      </dgm:spPr>
      <dgm:t>
        <a:bodyPr/>
        <a:lstStyle/>
        <a:p>
          <a:r>
            <a:rPr lang="en-US"/>
            <a:t>Supplier C (Internal)</a:t>
          </a:r>
          <a:endParaRPr lang="en-GB"/>
        </a:p>
      </dgm:t>
    </dgm:pt>
    <dgm:pt modelId="{0A026B47-E528-4617-9C3F-97A5B9293DFC}" type="parTrans" cxnId="{2EA01B72-7078-4907-832C-0897E2864878}">
      <dgm:prSet/>
      <dgm:spPr/>
      <dgm:t>
        <a:bodyPr/>
        <a:lstStyle/>
        <a:p>
          <a:endParaRPr lang="en-GB"/>
        </a:p>
      </dgm:t>
    </dgm:pt>
    <dgm:pt modelId="{8FDDDD46-424A-44EF-A481-2B797568B21E}" type="sibTrans" cxnId="{2EA01B72-7078-4907-832C-0897E2864878}">
      <dgm:prSet/>
      <dgm:spPr/>
      <dgm:t>
        <a:bodyPr/>
        <a:lstStyle/>
        <a:p>
          <a:endParaRPr lang="en-GB"/>
        </a:p>
      </dgm:t>
    </dgm:pt>
    <dgm:pt modelId="{88627790-C4CD-48EB-9612-878F979D4AC9}" type="pres">
      <dgm:prSet presAssocID="{BE11C239-1565-48F5-BAA2-DC883F424CD7}" presName="diagram" presStyleCnt="0">
        <dgm:presLayoutVars>
          <dgm:dir/>
          <dgm:resizeHandles val="exact"/>
        </dgm:presLayoutVars>
      </dgm:prSet>
      <dgm:spPr/>
    </dgm:pt>
    <dgm:pt modelId="{1737F2D7-6E59-47CD-B2AF-B2143122292D}" type="pres">
      <dgm:prSet presAssocID="{8DA0E816-D0D4-4ADC-AA25-DDF549971918}" presName="node" presStyleLbl="node1" presStyleIdx="0" presStyleCnt="3" custLinFactNeighborX="446" custLinFactNeighborY="-29431">
        <dgm:presLayoutVars>
          <dgm:bulletEnabled val="1"/>
        </dgm:presLayoutVars>
      </dgm:prSet>
      <dgm:spPr/>
    </dgm:pt>
    <dgm:pt modelId="{3CBC3620-B06E-4805-A031-C1584DD56A4F}" type="pres">
      <dgm:prSet presAssocID="{128C0014-81FE-4EFE-AFB2-05F845410E52}" presName="sibTrans" presStyleCnt="0"/>
      <dgm:spPr/>
    </dgm:pt>
    <dgm:pt modelId="{54D20691-9E5A-4255-9B98-4B7D423A8ED7}" type="pres">
      <dgm:prSet presAssocID="{07AC7511-9566-4A7F-9D07-D6F36B9D37B2}" presName="node" presStyleLbl="node1" presStyleIdx="1" presStyleCnt="3" custLinFactNeighborY="421">
        <dgm:presLayoutVars>
          <dgm:bulletEnabled val="1"/>
        </dgm:presLayoutVars>
      </dgm:prSet>
      <dgm:spPr/>
    </dgm:pt>
    <dgm:pt modelId="{FB829BC7-C150-4968-A4FF-9F058EFF8B6B}" type="pres">
      <dgm:prSet presAssocID="{DB25B7DD-B919-4B89-BA94-A649CD199F9D}" presName="sibTrans" presStyleCnt="0"/>
      <dgm:spPr/>
    </dgm:pt>
    <dgm:pt modelId="{D84AEB87-0BDE-4556-9628-0B3BEF8D437C}" type="pres">
      <dgm:prSet presAssocID="{0D43124F-F96E-4D53-A320-E3BAD10103F2}" presName="node" presStyleLbl="node1" presStyleIdx="2" presStyleCnt="3" custLinFactNeighborY="47820">
        <dgm:presLayoutVars>
          <dgm:bulletEnabled val="1"/>
        </dgm:presLayoutVars>
      </dgm:prSet>
      <dgm:spPr/>
    </dgm:pt>
  </dgm:ptLst>
  <dgm:cxnLst>
    <dgm:cxn modelId="{4774BD3A-524F-4545-8281-5F695FE2ACFC}" srcId="{BE11C239-1565-48F5-BAA2-DC883F424CD7}" destId="{8DA0E816-D0D4-4ADC-AA25-DDF549971918}" srcOrd="0" destOrd="0" parTransId="{8127819E-A3CB-4C0C-B4BD-2B7D77831EFE}" sibTransId="{128C0014-81FE-4EFE-AFB2-05F845410E52}"/>
    <dgm:cxn modelId="{C1FD0545-D61A-4510-95B1-EF1C13AFF793}" type="presOf" srcId="{0D43124F-F96E-4D53-A320-E3BAD10103F2}" destId="{D84AEB87-0BDE-4556-9628-0B3BEF8D437C}" srcOrd="0" destOrd="0" presId="urn:microsoft.com/office/officeart/2005/8/layout/default"/>
    <dgm:cxn modelId="{2EA01B72-7078-4907-832C-0897E2864878}" srcId="{BE11C239-1565-48F5-BAA2-DC883F424CD7}" destId="{0D43124F-F96E-4D53-A320-E3BAD10103F2}" srcOrd="2" destOrd="0" parTransId="{0A026B47-E528-4617-9C3F-97A5B9293DFC}" sibTransId="{8FDDDD46-424A-44EF-A481-2B797568B21E}"/>
    <dgm:cxn modelId="{BE1D069E-3049-497A-88FF-5A482799B617}" srcId="{BE11C239-1565-48F5-BAA2-DC883F424CD7}" destId="{07AC7511-9566-4A7F-9D07-D6F36B9D37B2}" srcOrd="1" destOrd="0" parTransId="{9A15765C-6FA3-4FC6-8F2C-AD7EE655AC5D}" sibTransId="{DB25B7DD-B919-4B89-BA94-A649CD199F9D}"/>
    <dgm:cxn modelId="{4B39C2A4-A095-4B73-A7B6-248CA7F49871}" type="presOf" srcId="{8DA0E816-D0D4-4ADC-AA25-DDF549971918}" destId="{1737F2D7-6E59-47CD-B2AF-B2143122292D}" srcOrd="0" destOrd="0" presId="urn:microsoft.com/office/officeart/2005/8/layout/default"/>
    <dgm:cxn modelId="{C9801AA6-294E-43F6-8B59-B93870591AED}" type="presOf" srcId="{BE11C239-1565-48F5-BAA2-DC883F424CD7}" destId="{88627790-C4CD-48EB-9612-878F979D4AC9}" srcOrd="0" destOrd="0" presId="urn:microsoft.com/office/officeart/2005/8/layout/default"/>
    <dgm:cxn modelId="{5FEEA2E6-7EE3-46D1-87E2-FACDD227E2E3}" type="presOf" srcId="{07AC7511-9566-4A7F-9D07-D6F36B9D37B2}" destId="{54D20691-9E5A-4255-9B98-4B7D423A8ED7}" srcOrd="0" destOrd="0" presId="urn:microsoft.com/office/officeart/2005/8/layout/default"/>
    <dgm:cxn modelId="{070F5A9F-6876-4914-BE43-4AB21F470B6B}" type="presParOf" srcId="{88627790-C4CD-48EB-9612-878F979D4AC9}" destId="{1737F2D7-6E59-47CD-B2AF-B2143122292D}" srcOrd="0" destOrd="0" presId="urn:microsoft.com/office/officeart/2005/8/layout/default"/>
    <dgm:cxn modelId="{0E6BEF0E-A7F0-481F-8A4A-4FC78D7DDDA7}" type="presParOf" srcId="{88627790-C4CD-48EB-9612-878F979D4AC9}" destId="{3CBC3620-B06E-4805-A031-C1584DD56A4F}" srcOrd="1" destOrd="0" presId="urn:microsoft.com/office/officeart/2005/8/layout/default"/>
    <dgm:cxn modelId="{C02F4692-94FF-4A8C-9A4A-E1DFA7CC6F28}" type="presParOf" srcId="{88627790-C4CD-48EB-9612-878F979D4AC9}" destId="{54D20691-9E5A-4255-9B98-4B7D423A8ED7}" srcOrd="2" destOrd="0" presId="urn:microsoft.com/office/officeart/2005/8/layout/default"/>
    <dgm:cxn modelId="{CA7B0B5B-ABCB-4382-A9DC-4576CDC07F7F}" type="presParOf" srcId="{88627790-C4CD-48EB-9612-878F979D4AC9}" destId="{FB829BC7-C150-4968-A4FF-9F058EFF8B6B}" srcOrd="3" destOrd="0" presId="urn:microsoft.com/office/officeart/2005/8/layout/default"/>
    <dgm:cxn modelId="{A6BE9F51-4677-4FFE-A82F-F0ED59277362}" type="presParOf" srcId="{88627790-C4CD-48EB-9612-878F979D4AC9}" destId="{D84AEB87-0BDE-4556-9628-0B3BEF8D437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5B871C-102B-4C2B-A299-654079DFEFE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76FE37C-C9A6-40A6-8D88-56CEC05A8B1D}">
      <dgm:prSet/>
      <dgm:spPr/>
      <dgm:t>
        <a:bodyPr/>
        <a:lstStyle/>
        <a:p>
          <a:pPr>
            <a:lnSpc>
              <a:spcPct val="100000"/>
            </a:lnSpc>
          </a:pPr>
          <a:r>
            <a:rPr lang="en-GB"/>
            <a:t>Focus on value </a:t>
          </a:r>
          <a:endParaRPr lang="en-US"/>
        </a:p>
      </dgm:t>
    </dgm:pt>
    <dgm:pt modelId="{89EF329B-206D-4201-840A-54A0CA689AB7}" type="parTrans" cxnId="{519D6C68-5FE4-4680-BD96-89667CE877DB}">
      <dgm:prSet/>
      <dgm:spPr/>
      <dgm:t>
        <a:bodyPr/>
        <a:lstStyle/>
        <a:p>
          <a:endParaRPr lang="en-US"/>
        </a:p>
      </dgm:t>
    </dgm:pt>
    <dgm:pt modelId="{7536A6B9-1877-4AE6-B748-6D13E57E3AFC}" type="sibTrans" cxnId="{519D6C68-5FE4-4680-BD96-89667CE877DB}">
      <dgm:prSet/>
      <dgm:spPr/>
      <dgm:t>
        <a:bodyPr/>
        <a:lstStyle/>
        <a:p>
          <a:endParaRPr lang="en-US"/>
        </a:p>
      </dgm:t>
    </dgm:pt>
    <dgm:pt modelId="{BF24A8B7-632E-49F5-8007-1163D804DB26}">
      <dgm:prSet/>
      <dgm:spPr/>
      <dgm:t>
        <a:bodyPr/>
        <a:lstStyle/>
        <a:p>
          <a:pPr>
            <a:lnSpc>
              <a:spcPct val="100000"/>
            </a:lnSpc>
          </a:pPr>
          <a:r>
            <a:rPr lang="en-US"/>
            <a:t>S</a:t>
          </a:r>
          <a:r>
            <a:rPr lang="en-GB"/>
            <a:t>tart where you are </a:t>
          </a:r>
          <a:endParaRPr lang="en-US"/>
        </a:p>
      </dgm:t>
    </dgm:pt>
    <dgm:pt modelId="{B5E70F49-0569-47A1-A705-F60BE0A53670}" type="parTrans" cxnId="{24780E3A-D7A0-4B32-A5BE-F7B819F3B6B6}">
      <dgm:prSet/>
      <dgm:spPr/>
      <dgm:t>
        <a:bodyPr/>
        <a:lstStyle/>
        <a:p>
          <a:endParaRPr lang="en-US"/>
        </a:p>
      </dgm:t>
    </dgm:pt>
    <dgm:pt modelId="{E514CBFF-DFF0-4DB8-B127-CB82A39AC3DE}" type="sibTrans" cxnId="{24780E3A-D7A0-4B32-A5BE-F7B819F3B6B6}">
      <dgm:prSet/>
      <dgm:spPr/>
      <dgm:t>
        <a:bodyPr/>
        <a:lstStyle/>
        <a:p>
          <a:endParaRPr lang="en-US"/>
        </a:p>
      </dgm:t>
    </dgm:pt>
    <dgm:pt modelId="{EF798806-27E4-49F1-A2AB-0FA0B2E14A96}">
      <dgm:prSet/>
      <dgm:spPr/>
      <dgm:t>
        <a:bodyPr/>
        <a:lstStyle/>
        <a:p>
          <a:pPr>
            <a:lnSpc>
              <a:spcPct val="100000"/>
            </a:lnSpc>
          </a:pPr>
          <a:r>
            <a:rPr lang="en-GB"/>
            <a:t>Progress iteratively with feedback </a:t>
          </a:r>
          <a:endParaRPr lang="en-US"/>
        </a:p>
      </dgm:t>
    </dgm:pt>
    <dgm:pt modelId="{88160C68-8807-4992-91A1-81ED1AD834FE}" type="parTrans" cxnId="{20C32BA9-AE06-4ABE-A5F9-93ACC134FB4A}">
      <dgm:prSet/>
      <dgm:spPr/>
      <dgm:t>
        <a:bodyPr/>
        <a:lstStyle/>
        <a:p>
          <a:endParaRPr lang="en-US"/>
        </a:p>
      </dgm:t>
    </dgm:pt>
    <dgm:pt modelId="{5EF49874-EA9F-4E8B-86D0-6072203F802F}" type="sibTrans" cxnId="{20C32BA9-AE06-4ABE-A5F9-93ACC134FB4A}">
      <dgm:prSet/>
      <dgm:spPr/>
      <dgm:t>
        <a:bodyPr/>
        <a:lstStyle/>
        <a:p>
          <a:endParaRPr lang="en-US"/>
        </a:p>
      </dgm:t>
    </dgm:pt>
    <dgm:pt modelId="{912FFECC-96C1-4050-B826-F5CFB1C6C10D}">
      <dgm:prSet/>
      <dgm:spPr/>
      <dgm:t>
        <a:bodyPr/>
        <a:lstStyle/>
        <a:p>
          <a:pPr>
            <a:lnSpc>
              <a:spcPct val="100000"/>
            </a:lnSpc>
          </a:pPr>
          <a:r>
            <a:rPr lang="en-GB"/>
            <a:t>Collaborate and promo</a:t>
          </a:r>
          <a:r>
            <a:rPr lang="en-US"/>
            <a:t>te </a:t>
          </a:r>
          <a:r>
            <a:rPr lang="en-GB"/>
            <a:t>visibility </a:t>
          </a:r>
          <a:endParaRPr lang="en-US"/>
        </a:p>
      </dgm:t>
    </dgm:pt>
    <dgm:pt modelId="{A6D3E0A8-B11D-4FE2-842C-06D820FF49B9}" type="parTrans" cxnId="{006E6BE3-D939-4D8E-ADB8-F69D52617D3A}">
      <dgm:prSet/>
      <dgm:spPr/>
      <dgm:t>
        <a:bodyPr/>
        <a:lstStyle/>
        <a:p>
          <a:endParaRPr lang="en-US"/>
        </a:p>
      </dgm:t>
    </dgm:pt>
    <dgm:pt modelId="{95A628A7-0DD9-4F01-83A6-BEFAFCD2DD69}" type="sibTrans" cxnId="{006E6BE3-D939-4D8E-ADB8-F69D52617D3A}">
      <dgm:prSet/>
      <dgm:spPr/>
      <dgm:t>
        <a:bodyPr/>
        <a:lstStyle/>
        <a:p>
          <a:endParaRPr lang="en-US"/>
        </a:p>
      </dgm:t>
    </dgm:pt>
    <dgm:pt modelId="{C24258BF-614E-4070-B0CF-392398514F46}">
      <dgm:prSet/>
      <dgm:spPr/>
      <dgm:t>
        <a:bodyPr/>
        <a:lstStyle/>
        <a:p>
          <a:pPr>
            <a:lnSpc>
              <a:spcPct val="100000"/>
            </a:lnSpc>
          </a:pPr>
          <a:r>
            <a:rPr lang="en-US"/>
            <a:t>Th</a:t>
          </a:r>
          <a:r>
            <a:rPr lang="en-GB"/>
            <a:t>ink and work holistically </a:t>
          </a:r>
          <a:endParaRPr lang="en-US"/>
        </a:p>
      </dgm:t>
    </dgm:pt>
    <dgm:pt modelId="{604B66F3-E82F-46F9-A912-14A0B9EBC7D9}" type="parTrans" cxnId="{9498BEA3-AA07-4326-A839-472E898D64BA}">
      <dgm:prSet/>
      <dgm:spPr/>
      <dgm:t>
        <a:bodyPr/>
        <a:lstStyle/>
        <a:p>
          <a:endParaRPr lang="en-US"/>
        </a:p>
      </dgm:t>
    </dgm:pt>
    <dgm:pt modelId="{7B79502F-4BA4-4C97-AD34-F3AA014F5E39}" type="sibTrans" cxnId="{9498BEA3-AA07-4326-A839-472E898D64BA}">
      <dgm:prSet/>
      <dgm:spPr/>
      <dgm:t>
        <a:bodyPr/>
        <a:lstStyle/>
        <a:p>
          <a:endParaRPr lang="en-US"/>
        </a:p>
      </dgm:t>
    </dgm:pt>
    <dgm:pt modelId="{9E0D8256-B12E-4E82-A742-C36A8FEC61B7}">
      <dgm:prSet/>
      <dgm:spPr/>
      <dgm:t>
        <a:bodyPr/>
        <a:lstStyle/>
        <a:p>
          <a:pPr>
            <a:lnSpc>
              <a:spcPct val="100000"/>
            </a:lnSpc>
          </a:pPr>
          <a:r>
            <a:rPr lang="en-GB"/>
            <a:t>Keep it simple and practical </a:t>
          </a:r>
          <a:endParaRPr lang="en-US"/>
        </a:p>
      </dgm:t>
    </dgm:pt>
    <dgm:pt modelId="{A3C466BF-4141-4ED9-A0EC-F365F721CEF1}" type="parTrans" cxnId="{BDF9FA14-997B-4A0C-9E5F-BA5033ACF3F7}">
      <dgm:prSet/>
      <dgm:spPr/>
      <dgm:t>
        <a:bodyPr/>
        <a:lstStyle/>
        <a:p>
          <a:endParaRPr lang="en-US"/>
        </a:p>
      </dgm:t>
    </dgm:pt>
    <dgm:pt modelId="{7DA8A22A-A976-424A-9088-8C59FD3EF4A4}" type="sibTrans" cxnId="{BDF9FA14-997B-4A0C-9E5F-BA5033ACF3F7}">
      <dgm:prSet/>
      <dgm:spPr/>
      <dgm:t>
        <a:bodyPr/>
        <a:lstStyle/>
        <a:p>
          <a:endParaRPr lang="en-US"/>
        </a:p>
      </dgm:t>
    </dgm:pt>
    <dgm:pt modelId="{DBBFA92E-4D76-493F-9BBE-817BAF73178B}">
      <dgm:prSet/>
      <dgm:spPr/>
      <dgm:t>
        <a:bodyPr/>
        <a:lstStyle/>
        <a:p>
          <a:pPr>
            <a:lnSpc>
              <a:spcPct val="100000"/>
            </a:lnSpc>
          </a:pPr>
          <a:r>
            <a:rPr lang="en-US"/>
            <a:t>O</a:t>
          </a:r>
          <a:r>
            <a:rPr lang="en-GB"/>
            <a:t>ptimise and </a:t>
          </a:r>
          <a:r>
            <a:rPr lang="en-US"/>
            <a:t>A</a:t>
          </a:r>
          <a:r>
            <a:rPr lang="en-GB"/>
            <a:t>utomate </a:t>
          </a:r>
          <a:endParaRPr lang="en-US"/>
        </a:p>
      </dgm:t>
    </dgm:pt>
    <dgm:pt modelId="{93283B9C-2713-429F-9223-8EC970186871}" type="parTrans" cxnId="{554B092C-76DE-42B5-9625-A94727E44C4E}">
      <dgm:prSet/>
      <dgm:spPr/>
      <dgm:t>
        <a:bodyPr/>
        <a:lstStyle/>
        <a:p>
          <a:endParaRPr lang="en-US"/>
        </a:p>
      </dgm:t>
    </dgm:pt>
    <dgm:pt modelId="{EF727D95-8D8D-4528-A923-A371DD0AA1DF}" type="sibTrans" cxnId="{554B092C-76DE-42B5-9625-A94727E44C4E}">
      <dgm:prSet/>
      <dgm:spPr/>
      <dgm:t>
        <a:bodyPr/>
        <a:lstStyle/>
        <a:p>
          <a:endParaRPr lang="en-US"/>
        </a:p>
      </dgm:t>
    </dgm:pt>
    <dgm:pt modelId="{03DBA93F-ED32-489B-9B8C-8302C81666F2}" type="pres">
      <dgm:prSet presAssocID="{F15B871C-102B-4C2B-A299-654079DFEFEB}" presName="root" presStyleCnt="0">
        <dgm:presLayoutVars>
          <dgm:dir/>
          <dgm:resizeHandles val="exact"/>
        </dgm:presLayoutVars>
      </dgm:prSet>
      <dgm:spPr/>
    </dgm:pt>
    <dgm:pt modelId="{DA5E7E08-C9E9-45FF-BEA4-CF6C39C21F8C}" type="pres">
      <dgm:prSet presAssocID="{376FE37C-C9A6-40A6-8D88-56CEC05A8B1D}" presName="compNode" presStyleCnt="0"/>
      <dgm:spPr/>
    </dgm:pt>
    <dgm:pt modelId="{95F0AA48-A703-4112-BBE9-0FAA5AD6D8FB}" type="pres">
      <dgm:prSet presAssocID="{376FE37C-C9A6-40A6-8D88-56CEC05A8B1D}" presName="bgRect" presStyleLbl="bgShp" presStyleIdx="0" presStyleCnt="7"/>
      <dgm:spPr/>
    </dgm:pt>
    <dgm:pt modelId="{0E5095A3-0D2D-4B89-93FC-091D8AAE225C}" type="pres">
      <dgm:prSet presAssocID="{376FE37C-C9A6-40A6-8D88-56CEC05A8B1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E81784D6-23DE-40B3-A37D-F8CD4AF4C5B4}" type="pres">
      <dgm:prSet presAssocID="{376FE37C-C9A6-40A6-8D88-56CEC05A8B1D}" presName="spaceRect" presStyleCnt="0"/>
      <dgm:spPr/>
    </dgm:pt>
    <dgm:pt modelId="{AF21114C-46BA-4688-AB89-81A84F9FEF9A}" type="pres">
      <dgm:prSet presAssocID="{376FE37C-C9A6-40A6-8D88-56CEC05A8B1D}" presName="parTx" presStyleLbl="revTx" presStyleIdx="0" presStyleCnt="7">
        <dgm:presLayoutVars>
          <dgm:chMax val="0"/>
          <dgm:chPref val="0"/>
        </dgm:presLayoutVars>
      </dgm:prSet>
      <dgm:spPr/>
    </dgm:pt>
    <dgm:pt modelId="{7349B313-1916-4679-84EC-E1F5DFBA0001}" type="pres">
      <dgm:prSet presAssocID="{7536A6B9-1877-4AE6-B748-6D13E57E3AFC}" presName="sibTrans" presStyleCnt="0"/>
      <dgm:spPr/>
    </dgm:pt>
    <dgm:pt modelId="{C0EE63B7-62B1-45E2-86C9-47B691939585}" type="pres">
      <dgm:prSet presAssocID="{BF24A8B7-632E-49F5-8007-1163D804DB26}" presName="compNode" presStyleCnt="0"/>
      <dgm:spPr/>
    </dgm:pt>
    <dgm:pt modelId="{47F696FF-4655-4FB6-88C2-3FBBB4E9DAC1}" type="pres">
      <dgm:prSet presAssocID="{BF24A8B7-632E-49F5-8007-1163D804DB26}" presName="bgRect" presStyleLbl="bgShp" presStyleIdx="1" presStyleCnt="7" custLinFactNeighborX="2638" custLinFactNeighborY="-2820"/>
      <dgm:spPr/>
    </dgm:pt>
    <dgm:pt modelId="{4D7F8255-462A-4187-8D7D-362D914F8B30}" type="pres">
      <dgm:prSet presAssocID="{BF24A8B7-632E-49F5-8007-1163D804DB2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1C9F554D-5BD7-4A30-86C5-12D1EFA5014A}" type="pres">
      <dgm:prSet presAssocID="{BF24A8B7-632E-49F5-8007-1163D804DB26}" presName="spaceRect" presStyleCnt="0"/>
      <dgm:spPr/>
    </dgm:pt>
    <dgm:pt modelId="{4F0A097D-452E-43AB-A7D6-4B9D3E23A7C7}" type="pres">
      <dgm:prSet presAssocID="{BF24A8B7-632E-49F5-8007-1163D804DB26}" presName="parTx" presStyleLbl="revTx" presStyleIdx="1" presStyleCnt="7">
        <dgm:presLayoutVars>
          <dgm:chMax val="0"/>
          <dgm:chPref val="0"/>
        </dgm:presLayoutVars>
      </dgm:prSet>
      <dgm:spPr/>
    </dgm:pt>
    <dgm:pt modelId="{FF00FD15-AF0A-4206-A6C1-3434EA26BCF2}" type="pres">
      <dgm:prSet presAssocID="{E514CBFF-DFF0-4DB8-B127-CB82A39AC3DE}" presName="sibTrans" presStyleCnt="0"/>
      <dgm:spPr/>
    </dgm:pt>
    <dgm:pt modelId="{9E628CE7-6C20-445F-BB36-FA1A0BE6F3AB}" type="pres">
      <dgm:prSet presAssocID="{EF798806-27E4-49F1-A2AB-0FA0B2E14A96}" presName="compNode" presStyleCnt="0"/>
      <dgm:spPr/>
    </dgm:pt>
    <dgm:pt modelId="{7804D339-A215-4319-BB57-3361F9267188}" type="pres">
      <dgm:prSet presAssocID="{EF798806-27E4-49F1-A2AB-0FA0B2E14A96}" presName="bgRect" presStyleLbl="bgShp" presStyleIdx="2" presStyleCnt="7"/>
      <dgm:spPr/>
    </dgm:pt>
    <dgm:pt modelId="{0DF19AAF-794D-4253-8AD9-9CF08EA6924D}" type="pres">
      <dgm:prSet presAssocID="{EF798806-27E4-49F1-A2AB-0FA0B2E14A9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4EB6B174-C351-4C56-BD27-DD126CB9D924}" type="pres">
      <dgm:prSet presAssocID="{EF798806-27E4-49F1-A2AB-0FA0B2E14A96}" presName="spaceRect" presStyleCnt="0"/>
      <dgm:spPr/>
    </dgm:pt>
    <dgm:pt modelId="{DB5439A2-186C-4701-9054-C0EE556DACDF}" type="pres">
      <dgm:prSet presAssocID="{EF798806-27E4-49F1-A2AB-0FA0B2E14A96}" presName="parTx" presStyleLbl="revTx" presStyleIdx="2" presStyleCnt="7">
        <dgm:presLayoutVars>
          <dgm:chMax val="0"/>
          <dgm:chPref val="0"/>
        </dgm:presLayoutVars>
      </dgm:prSet>
      <dgm:spPr/>
    </dgm:pt>
    <dgm:pt modelId="{88B0DEE4-FA10-483D-B8EE-31A1082E3463}" type="pres">
      <dgm:prSet presAssocID="{5EF49874-EA9F-4E8B-86D0-6072203F802F}" presName="sibTrans" presStyleCnt="0"/>
      <dgm:spPr/>
    </dgm:pt>
    <dgm:pt modelId="{8D9A77A9-0D45-4935-A068-8F551252D2C1}" type="pres">
      <dgm:prSet presAssocID="{912FFECC-96C1-4050-B826-F5CFB1C6C10D}" presName="compNode" presStyleCnt="0"/>
      <dgm:spPr/>
    </dgm:pt>
    <dgm:pt modelId="{BC0A4830-D957-4500-BAFA-FA46AD5E48DE}" type="pres">
      <dgm:prSet presAssocID="{912FFECC-96C1-4050-B826-F5CFB1C6C10D}" presName="bgRect" presStyleLbl="bgShp" presStyleIdx="3" presStyleCnt="7"/>
      <dgm:spPr/>
    </dgm:pt>
    <dgm:pt modelId="{B0C41F7E-2C62-409E-B2D5-A6C13DFF34E1}" type="pres">
      <dgm:prSet presAssocID="{912FFECC-96C1-4050-B826-F5CFB1C6C10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7D4A110E-D23F-415B-A296-19F79E7547A0}" type="pres">
      <dgm:prSet presAssocID="{912FFECC-96C1-4050-B826-F5CFB1C6C10D}" presName="spaceRect" presStyleCnt="0"/>
      <dgm:spPr/>
    </dgm:pt>
    <dgm:pt modelId="{1EB8A507-1478-4213-B0D0-B89418450FD3}" type="pres">
      <dgm:prSet presAssocID="{912FFECC-96C1-4050-B826-F5CFB1C6C10D}" presName="parTx" presStyleLbl="revTx" presStyleIdx="3" presStyleCnt="7">
        <dgm:presLayoutVars>
          <dgm:chMax val="0"/>
          <dgm:chPref val="0"/>
        </dgm:presLayoutVars>
      </dgm:prSet>
      <dgm:spPr/>
    </dgm:pt>
    <dgm:pt modelId="{7E33DC2D-F961-45D2-96C3-888E75C2C408}" type="pres">
      <dgm:prSet presAssocID="{95A628A7-0DD9-4F01-83A6-BEFAFCD2DD69}" presName="sibTrans" presStyleCnt="0"/>
      <dgm:spPr/>
    </dgm:pt>
    <dgm:pt modelId="{C426A969-A70A-47C7-97EC-A9479013BF90}" type="pres">
      <dgm:prSet presAssocID="{C24258BF-614E-4070-B0CF-392398514F46}" presName="compNode" presStyleCnt="0"/>
      <dgm:spPr/>
    </dgm:pt>
    <dgm:pt modelId="{48380B34-6479-4596-B800-C0D22722D76E}" type="pres">
      <dgm:prSet presAssocID="{C24258BF-614E-4070-B0CF-392398514F46}" presName="bgRect" presStyleLbl="bgShp" presStyleIdx="4" presStyleCnt="7"/>
      <dgm:spPr/>
    </dgm:pt>
    <dgm:pt modelId="{C8EFC395-366F-416D-A0D4-328300AEF940}" type="pres">
      <dgm:prSet presAssocID="{C24258BF-614E-4070-B0CF-392398514F4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3E8339B-9544-4012-B962-DC172C3497C4}" type="pres">
      <dgm:prSet presAssocID="{C24258BF-614E-4070-B0CF-392398514F46}" presName="spaceRect" presStyleCnt="0"/>
      <dgm:spPr/>
    </dgm:pt>
    <dgm:pt modelId="{65F42917-8CA2-40AC-B90C-154DAA5A7D80}" type="pres">
      <dgm:prSet presAssocID="{C24258BF-614E-4070-B0CF-392398514F46}" presName="parTx" presStyleLbl="revTx" presStyleIdx="4" presStyleCnt="7">
        <dgm:presLayoutVars>
          <dgm:chMax val="0"/>
          <dgm:chPref val="0"/>
        </dgm:presLayoutVars>
      </dgm:prSet>
      <dgm:spPr/>
    </dgm:pt>
    <dgm:pt modelId="{A3FE47E8-9AE8-4C7E-B715-072CCD0A1120}" type="pres">
      <dgm:prSet presAssocID="{7B79502F-4BA4-4C97-AD34-F3AA014F5E39}" presName="sibTrans" presStyleCnt="0"/>
      <dgm:spPr/>
    </dgm:pt>
    <dgm:pt modelId="{F2D45129-6C96-4CE4-8C2B-62758D93F66C}" type="pres">
      <dgm:prSet presAssocID="{9E0D8256-B12E-4E82-A742-C36A8FEC61B7}" presName="compNode" presStyleCnt="0"/>
      <dgm:spPr/>
    </dgm:pt>
    <dgm:pt modelId="{AEEFDD8E-96EC-49F0-9743-1C31EEFE42BC}" type="pres">
      <dgm:prSet presAssocID="{9E0D8256-B12E-4E82-A742-C36A8FEC61B7}" presName="bgRect" presStyleLbl="bgShp" presStyleIdx="5" presStyleCnt="7"/>
      <dgm:spPr/>
    </dgm:pt>
    <dgm:pt modelId="{50E1891D-811B-45A1-BBF0-863E5FE2F24F}" type="pres">
      <dgm:prSet presAssocID="{9E0D8256-B12E-4E82-A742-C36A8FEC61B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encil"/>
        </a:ext>
      </dgm:extLst>
    </dgm:pt>
    <dgm:pt modelId="{1AB9CB0A-7340-4D0D-A3C8-BC5CB1D59571}" type="pres">
      <dgm:prSet presAssocID="{9E0D8256-B12E-4E82-A742-C36A8FEC61B7}" presName="spaceRect" presStyleCnt="0"/>
      <dgm:spPr/>
    </dgm:pt>
    <dgm:pt modelId="{C8C22918-5EFD-47A3-A589-0BE003CFE588}" type="pres">
      <dgm:prSet presAssocID="{9E0D8256-B12E-4E82-A742-C36A8FEC61B7}" presName="parTx" presStyleLbl="revTx" presStyleIdx="5" presStyleCnt="7">
        <dgm:presLayoutVars>
          <dgm:chMax val="0"/>
          <dgm:chPref val="0"/>
        </dgm:presLayoutVars>
      </dgm:prSet>
      <dgm:spPr/>
    </dgm:pt>
    <dgm:pt modelId="{6A7C9387-D070-4938-AF4F-B917800E878D}" type="pres">
      <dgm:prSet presAssocID="{7DA8A22A-A976-424A-9088-8C59FD3EF4A4}" presName="sibTrans" presStyleCnt="0"/>
      <dgm:spPr/>
    </dgm:pt>
    <dgm:pt modelId="{B27EC33F-309A-4732-8D8D-F4116B736F7E}" type="pres">
      <dgm:prSet presAssocID="{DBBFA92E-4D76-493F-9BBE-817BAF73178B}" presName="compNode" presStyleCnt="0"/>
      <dgm:spPr/>
    </dgm:pt>
    <dgm:pt modelId="{8007C2D9-B17F-4073-AE9C-4CFD5D9E2FDF}" type="pres">
      <dgm:prSet presAssocID="{DBBFA92E-4D76-493F-9BBE-817BAF73178B}" presName="bgRect" presStyleLbl="bgShp" presStyleIdx="6" presStyleCnt="7"/>
      <dgm:spPr/>
    </dgm:pt>
    <dgm:pt modelId="{18ED664E-D0DD-4B2B-8FDD-4890D4D0E580}" type="pres">
      <dgm:prSet presAssocID="{DBBFA92E-4D76-493F-9BBE-817BAF73178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ears"/>
        </a:ext>
      </dgm:extLst>
    </dgm:pt>
    <dgm:pt modelId="{A8036725-DE4B-4BA7-9F8E-00A142522844}" type="pres">
      <dgm:prSet presAssocID="{DBBFA92E-4D76-493F-9BBE-817BAF73178B}" presName="spaceRect" presStyleCnt="0"/>
      <dgm:spPr/>
    </dgm:pt>
    <dgm:pt modelId="{A75E48A0-F1A3-4662-8894-0131D45D1C66}" type="pres">
      <dgm:prSet presAssocID="{DBBFA92E-4D76-493F-9BBE-817BAF73178B}" presName="parTx" presStyleLbl="revTx" presStyleIdx="6" presStyleCnt="7">
        <dgm:presLayoutVars>
          <dgm:chMax val="0"/>
          <dgm:chPref val="0"/>
        </dgm:presLayoutVars>
      </dgm:prSet>
      <dgm:spPr/>
    </dgm:pt>
  </dgm:ptLst>
  <dgm:cxnLst>
    <dgm:cxn modelId="{8AA59C0C-3B81-4F9B-B118-C2514E223971}" type="presOf" srcId="{376FE37C-C9A6-40A6-8D88-56CEC05A8B1D}" destId="{AF21114C-46BA-4688-AB89-81A84F9FEF9A}" srcOrd="0" destOrd="0" presId="urn:microsoft.com/office/officeart/2018/2/layout/IconVerticalSolidList"/>
    <dgm:cxn modelId="{BDF9FA14-997B-4A0C-9E5F-BA5033ACF3F7}" srcId="{F15B871C-102B-4C2B-A299-654079DFEFEB}" destId="{9E0D8256-B12E-4E82-A742-C36A8FEC61B7}" srcOrd="5" destOrd="0" parTransId="{A3C466BF-4141-4ED9-A0EC-F365F721CEF1}" sibTransId="{7DA8A22A-A976-424A-9088-8C59FD3EF4A4}"/>
    <dgm:cxn modelId="{ECFE5C20-E689-4506-A5D5-E5AAF48B1A04}" type="presOf" srcId="{9E0D8256-B12E-4E82-A742-C36A8FEC61B7}" destId="{C8C22918-5EFD-47A3-A589-0BE003CFE588}" srcOrd="0" destOrd="0" presId="urn:microsoft.com/office/officeart/2018/2/layout/IconVerticalSolidList"/>
    <dgm:cxn modelId="{554B092C-76DE-42B5-9625-A94727E44C4E}" srcId="{F15B871C-102B-4C2B-A299-654079DFEFEB}" destId="{DBBFA92E-4D76-493F-9BBE-817BAF73178B}" srcOrd="6" destOrd="0" parTransId="{93283B9C-2713-429F-9223-8EC970186871}" sibTransId="{EF727D95-8D8D-4528-A923-A371DD0AA1DF}"/>
    <dgm:cxn modelId="{818BDB39-71CC-4404-8922-DC26F151378F}" type="presOf" srcId="{F15B871C-102B-4C2B-A299-654079DFEFEB}" destId="{03DBA93F-ED32-489B-9B8C-8302C81666F2}" srcOrd="0" destOrd="0" presId="urn:microsoft.com/office/officeart/2018/2/layout/IconVerticalSolidList"/>
    <dgm:cxn modelId="{24780E3A-D7A0-4B32-A5BE-F7B819F3B6B6}" srcId="{F15B871C-102B-4C2B-A299-654079DFEFEB}" destId="{BF24A8B7-632E-49F5-8007-1163D804DB26}" srcOrd="1" destOrd="0" parTransId="{B5E70F49-0569-47A1-A705-F60BE0A53670}" sibTransId="{E514CBFF-DFF0-4DB8-B127-CB82A39AC3DE}"/>
    <dgm:cxn modelId="{7357C65F-E05A-4C75-B8D8-A8A657B91A4A}" type="presOf" srcId="{C24258BF-614E-4070-B0CF-392398514F46}" destId="{65F42917-8CA2-40AC-B90C-154DAA5A7D80}" srcOrd="0" destOrd="0" presId="urn:microsoft.com/office/officeart/2018/2/layout/IconVerticalSolidList"/>
    <dgm:cxn modelId="{519D6C68-5FE4-4680-BD96-89667CE877DB}" srcId="{F15B871C-102B-4C2B-A299-654079DFEFEB}" destId="{376FE37C-C9A6-40A6-8D88-56CEC05A8B1D}" srcOrd="0" destOrd="0" parTransId="{89EF329B-206D-4201-840A-54A0CA689AB7}" sibTransId="{7536A6B9-1877-4AE6-B748-6D13E57E3AFC}"/>
    <dgm:cxn modelId="{DBBD0557-ABE2-4F0D-993F-C944F5F81A58}" type="presOf" srcId="{DBBFA92E-4D76-493F-9BBE-817BAF73178B}" destId="{A75E48A0-F1A3-4662-8894-0131D45D1C66}" srcOrd="0" destOrd="0" presId="urn:microsoft.com/office/officeart/2018/2/layout/IconVerticalSolidList"/>
    <dgm:cxn modelId="{9498BEA3-AA07-4326-A839-472E898D64BA}" srcId="{F15B871C-102B-4C2B-A299-654079DFEFEB}" destId="{C24258BF-614E-4070-B0CF-392398514F46}" srcOrd="4" destOrd="0" parTransId="{604B66F3-E82F-46F9-A912-14A0B9EBC7D9}" sibTransId="{7B79502F-4BA4-4C97-AD34-F3AA014F5E39}"/>
    <dgm:cxn modelId="{20C32BA9-AE06-4ABE-A5F9-93ACC134FB4A}" srcId="{F15B871C-102B-4C2B-A299-654079DFEFEB}" destId="{EF798806-27E4-49F1-A2AB-0FA0B2E14A96}" srcOrd="2" destOrd="0" parTransId="{88160C68-8807-4992-91A1-81ED1AD834FE}" sibTransId="{5EF49874-EA9F-4E8B-86D0-6072203F802F}"/>
    <dgm:cxn modelId="{F6EFE0B5-C2F9-4562-8A22-E55B64930DA4}" type="presOf" srcId="{BF24A8B7-632E-49F5-8007-1163D804DB26}" destId="{4F0A097D-452E-43AB-A7D6-4B9D3E23A7C7}" srcOrd="0" destOrd="0" presId="urn:microsoft.com/office/officeart/2018/2/layout/IconVerticalSolidList"/>
    <dgm:cxn modelId="{006E6BE3-D939-4D8E-ADB8-F69D52617D3A}" srcId="{F15B871C-102B-4C2B-A299-654079DFEFEB}" destId="{912FFECC-96C1-4050-B826-F5CFB1C6C10D}" srcOrd="3" destOrd="0" parTransId="{A6D3E0A8-B11D-4FE2-842C-06D820FF49B9}" sibTransId="{95A628A7-0DD9-4F01-83A6-BEFAFCD2DD69}"/>
    <dgm:cxn modelId="{ED6988EC-D04A-4E84-A86F-F00BC2C6B782}" type="presOf" srcId="{EF798806-27E4-49F1-A2AB-0FA0B2E14A96}" destId="{DB5439A2-186C-4701-9054-C0EE556DACDF}" srcOrd="0" destOrd="0" presId="urn:microsoft.com/office/officeart/2018/2/layout/IconVerticalSolidList"/>
    <dgm:cxn modelId="{2E79AEF9-D15E-4DD2-8CC9-79D5739BDDA3}" type="presOf" srcId="{912FFECC-96C1-4050-B826-F5CFB1C6C10D}" destId="{1EB8A507-1478-4213-B0D0-B89418450FD3}" srcOrd="0" destOrd="0" presId="urn:microsoft.com/office/officeart/2018/2/layout/IconVerticalSolidList"/>
    <dgm:cxn modelId="{8A08FD6A-DB1E-4A73-AC66-6B8946D6350E}" type="presParOf" srcId="{03DBA93F-ED32-489B-9B8C-8302C81666F2}" destId="{DA5E7E08-C9E9-45FF-BEA4-CF6C39C21F8C}" srcOrd="0" destOrd="0" presId="urn:microsoft.com/office/officeart/2018/2/layout/IconVerticalSolidList"/>
    <dgm:cxn modelId="{7C9140DF-82D8-457F-A9B7-84DCB3B34703}" type="presParOf" srcId="{DA5E7E08-C9E9-45FF-BEA4-CF6C39C21F8C}" destId="{95F0AA48-A703-4112-BBE9-0FAA5AD6D8FB}" srcOrd="0" destOrd="0" presId="urn:microsoft.com/office/officeart/2018/2/layout/IconVerticalSolidList"/>
    <dgm:cxn modelId="{B3756C5C-DCF6-4A14-AAEB-36566E3C66FB}" type="presParOf" srcId="{DA5E7E08-C9E9-45FF-BEA4-CF6C39C21F8C}" destId="{0E5095A3-0D2D-4B89-93FC-091D8AAE225C}" srcOrd="1" destOrd="0" presId="urn:microsoft.com/office/officeart/2018/2/layout/IconVerticalSolidList"/>
    <dgm:cxn modelId="{ED58BF29-15BD-41FE-A7C0-DB3E91AD8AD9}" type="presParOf" srcId="{DA5E7E08-C9E9-45FF-BEA4-CF6C39C21F8C}" destId="{E81784D6-23DE-40B3-A37D-F8CD4AF4C5B4}" srcOrd="2" destOrd="0" presId="urn:microsoft.com/office/officeart/2018/2/layout/IconVerticalSolidList"/>
    <dgm:cxn modelId="{90A66E01-E1B0-4660-8C4A-C4028D9AE5FF}" type="presParOf" srcId="{DA5E7E08-C9E9-45FF-BEA4-CF6C39C21F8C}" destId="{AF21114C-46BA-4688-AB89-81A84F9FEF9A}" srcOrd="3" destOrd="0" presId="urn:microsoft.com/office/officeart/2018/2/layout/IconVerticalSolidList"/>
    <dgm:cxn modelId="{C96EFF90-D077-43E8-842E-966043E14ED0}" type="presParOf" srcId="{03DBA93F-ED32-489B-9B8C-8302C81666F2}" destId="{7349B313-1916-4679-84EC-E1F5DFBA0001}" srcOrd="1" destOrd="0" presId="urn:microsoft.com/office/officeart/2018/2/layout/IconVerticalSolidList"/>
    <dgm:cxn modelId="{D2313667-34F4-499C-A9C4-3119D835B45F}" type="presParOf" srcId="{03DBA93F-ED32-489B-9B8C-8302C81666F2}" destId="{C0EE63B7-62B1-45E2-86C9-47B691939585}" srcOrd="2" destOrd="0" presId="urn:microsoft.com/office/officeart/2018/2/layout/IconVerticalSolidList"/>
    <dgm:cxn modelId="{DD11946F-A311-47A9-83CC-3C4457467DDF}" type="presParOf" srcId="{C0EE63B7-62B1-45E2-86C9-47B691939585}" destId="{47F696FF-4655-4FB6-88C2-3FBBB4E9DAC1}" srcOrd="0" destOrd="0" presId="urn:microsoft.com/office/officeart/2018/2/layout/IconVerticalSolidList"/>
    <dgm:cxn modelId="{347A7A66-6CFD-491B-97C8-4708F9E669AE}" type="presParOf" srcId="{C0EE63B7-62B1-45E2-86C9-47B691939585}" destId="{4D7F8255-462A-4187-8D7D-362D914F8B30}" srcOrd="1" destOrd="0" presId="urn:microsoft.com/office/officeart/2018/2/layout/IconVerticalSolidList"/>
    <dgm:cxn modelId="{E0ACBA55-AF73-4158-A526-FB8EFEF39696}" type="presParOf" srcId="{C0EE63B7-62B1-45E2-86C9-47B691939585}" destId="{1C9F554D-5BD7-4A30-86C5-12D1EFA5014A}" srcOrd="2" destOrd="0" presId="urn:microsoft.com/office/officeart/2018/2/layout/IconVerticalSolidList"/>
    <dgm:cxn modelId="{3F7E84B8-620B-4262-93C7-AB51D9DD99D4}" type="presParOf" srcId="{C0EE63B7-62B1-45E2-86C9-47B691939585}" destId="{4F0A097D-452E-43AB-A7D6-4B9D3E23A7C7}" srcOrd="3" destOrd="0" presId="urn:microsoft.com/office/officeart/2018/2/layout/IconVerticalSolidList"/>
    <dgm:cxn modelId="{3033C47C-3EC0-4F5F-AB59-435BD4181963}" type="presParOf" srcId="{03DBA93F-ED32-489B-9B8C-8302C81666F2}" destId="{FF00FD15-AF0A-4206-A6C1-3434EA26BCF2}" srcOrd="3" destOrd="0" presId="urn:microsoft.com/office/officeart/2018/2/layout/IconVerticalSolidList"/>
    <dgm:cxn modelId="{B1E9BE46-9A35-4D36-906C-BFAD38814D4E}" type="presParOf" srcId="{03DBA93F-ED32-489B-9B8C-8302C81666F2}" destId="{9E628CE7-6C20-445F-BB36-FA1A0BE6F3AB}" srcOrd="4" destOrd="0" presId="urn:microsoft.com/office/officeart/2018/2/layout/IconVerticalSolidList"/>
    <dgm:cxn modelId="{C38DC0F4-84CF-49A6-BF4C-5BDA1E69517F}" type="presParOf" srcId="{9E628CE7-6C20-445F-BB36-FA1A0BE6F3AB}" destId="{7804D339-A215-4319-BB57-3361F9267188}" srcOrd="0" destOrd="0" presId="urn:microsoft.com/office/officeart/2018/2/layout/IconVerticalSolidList"/>
    <dgm:cxn modelId="{7094F7E3-3482-4399-9BE6-E263F9192F82}" type="presParOf" srcId="{9E628CE7-6C20-445F-BB36-FA1A0BE6F3AB}" destId="{0DF19AAF-794D-4253-8AD9-9CF08EA6924D}" srcOrd="1" destOrd="0" presId="urn:microsoft.com/office/officeart/2018/2/layout/IconVerticalSolidList"/>
    <dgm:cxn modelId="{0BE63DF8-5D32-4354-9758-347353047AFA}" type="presParOf" srcId="{9E628CE7-6C20-445F-BB36-FA1A0BE6F3AB}" destId="{4EB6B174-C351-4C56-BD27-DD126CB9D924}" srcOrd="2" destOrd="0" presId="urn:microsoft.com/office/officeart/2018/2/layout/IconVerticalSolidList"/>
    <dgm:cxn modelId="{17105855-2F72-4775-BE71-81DA9633649D}" type="presParOf" srcId="{9E628CE7-6C20-445F-BB36-FA1A0BE6F3AB}" destId="{DB5439A2-186C-4701-9054-C0EE556DACDF}" srcOrd="3" destOrd="0" presId="urn:microsoft.com/office/officeart/2018/2/layout/IconVerticalSolidList"/>
    <dgm:cxn modelId="{C5A0A8C4-59A7-4B4E-9FF6-51E92A51DA5B}" type="presParOf" srcId="{03DBA93F-ED32-489B-9B8C-8302C81666F2}" destId="{88B0DEE4-FA10-483D-B8EE-31A1082E3463}" srcOrd="5" destOrd="0" presId="urn:microsoft.com/office/officeart/2018/2/layout/IconVerticalSolidList"/>
    <dgm:cxn modelId="{D77BE5F7-8D53-46B9-89BF-8F38C5E6F3E9}" type="presParOf" srcId="{03DBA93F-ED32-489B-9B8C-8302C81666F2}" destId="{8D9A77A9-0D45-4935-A068-8F551252D2C1}" srcOrd="6" destOrd="0" presId="urn:microsoft.com/office/officeart/2018/2/layout/IconVerticalSolidList"/>
    <dgm:cxn modelId="{42C5EEB7-3440-40CA-9A5C-2969C1E5CE42}" type="presParOf" srcId="{8D9A77A9-0D45-4935-A068-8F551252D2C1}" destId="{BC0A4830-D957-4500-BAFA-FA46AD5E48DE}" srcOrd="0" destOrd="0" presId="urn:microsoft.com/office/officeart/2018/2/layout/IconVerticalSolidList"/>
    <dgm:cxn modelId="{5D331F01-2790-4E1D-8DD2-9423C84EFAE6}" type="presParOf" srcId="{8D9A77A9-0D45-4935-A068-8F551252D2C1}" destId="{B0C41F7E-2C62-409E-B2D5-A6C13DFF34E1}" srcOrd="1" destOrd="0" presId="urn:microsoft.com/office/officeart/2018/2/layout/IconVerticalSolidList"/>
    <dgm:cxn modelId="{C50E4185-33D0-43DC-AEB8-3CD82BA175CD}" type="presParOf" srcId="{8D9A77A9-0D45-4935-A068-8F551252D2C1}" destId="{7D4A110E-D23F-415B-A296-19F79E7547A0}" srcOrd="2" destOrd="0" presId="urn:microsoft.com/office/officeart/2018/2/layout/IconVerticalSolidList"/>
    <dgm:cxn modelId="{1D645210-B6FC-422C-968E-DED34ABD02CF}" type="presParOf" srcId="{8D9A77A9-0D45-4935-A068-8F551252D2C1}" destId="{1EB8A507-1478-4213-B0D0-B89418450FD3}" srcOrd="3" destOrd="0" presId="urn:microsoft.com/office/officeart/2018/2/layout/IconVerticalSolidList"/>
    <dgm:cxn modelId="{CD9699CC-D41D-4D8A-99D3-DEC9FF5577B2}" type="presParOf" srcId="{03DBA93F-ED32-489B-9B8C-8302C81666F2}" destId="{7E33DC2D-F961-45D2-96C3-888E75C2C408}" srcOrd="7" destOrd="0" presId="urn:microsoft.com/office/officeart/2018/2/layout/IconVerticalSolidList"/>
    <dgm:cxn modelId="{099721E4-1C33-41E0-9807-2FEFA6D4476E}" type="presParOf" srcId="{03DBA93F-ED32-489B-9B8C-8302C81666F2}" destId="{C426A969-A70A-47C7-97EC-A9479013BF90}" srcOrd="8" destOrd="0" presId="urn:microsoft.com/office/officeart/2018/2/layout/IconVerticalSolidList"/>
    <dgm:cxn modelId="{15F661E5-C2C6-42BB-971B-40F7E3EF881B}" type="presParOf" srcId="{C426A969-A70A-47C7-97EC-A9479013BF90}" destId="{48380B34-6479-4596-B800-C0D22722D76E}" srcOrd="0" destOrd="0" presId="urn:microsoft.com/office/officeart/2018/2/layout/IconVerticalSolidList"/>
    <dgm:cxn modelId="{797BB62C-277E-434D-8818-F33C9A53BBDA}" type="presParOf" srcId="{C426A969-A70A-47C7-97EC-A9479013BF90}" destId="{C8EFC395-366F-416D-A0D4-328300AEF940}" srcOrd="1" destOrd="0" presId="urn:microsoft.com/office/officeart/2018/2/layout/IconVerticalSolidList"/>
    <dgm:cxn modelId="{C5DAAF44-CA04-406D-BAE9-C509BC736970}" type="presParOf" srcId="{C426A969-A70A-47C7-97EC-A9479013BF90}" destId="{63E8339B-9544-4012-B962-DC172C3497C4}" srcOrd="2" destOrd="0" presId="urn:microsoft.com/office/officeart/2018/2/layout/IconVerticalSolidList"/>
    <dgm:cxn modelId="{2BFEA393-D49B-4721-B152-DDA933624752}" type="presParOf" srcId="{C426A969-A70A-47C7-97EC-A9479013BF90}" destId="{65F42917-8CA2-40AC-B90C-154DAA5A7D80}" srcOrd="3" destOrd="0" presId="urn:microsoft.com/office/officeart/2018/2/layout/IconVerticalSolidList"/>
    <dgm:cxn modelId="{E3A54B8D-63F9-4BA2-9C50-1F8D15A9B7EB}" type="presParOf" srcId="{03DBA93F-ED32-489B-9B8C-8302C81666F2}" destId="{A3FE47E8-9AE8-4C7E-B715-072CCD0A1120}" srcOrd="9" destOrd="0" presId="urn:microsoft.com/office/officeart/2018/2/layout/IconVerticalSolidList"/>
    <dgm:cxn modelId="{88453EBE-4A62-468A-8C35-FC13CFC88E5D}" type="presParOf" srcId="{03DBA93F-ED32-489B-9B8C-8302C81666F2}" destId="{F2D45129-6C96-4CE4-8C2B-62758D93F66C}" srcOrd="10" destOrd="0" presId="urn:microsoft.com/office/officeart/2018/2/layout/IconVerticalSolidList"/>
    <dgm:cxn modelId="{E70E78D4-F3B8-46E3-9C30-0375793FE2AA}" type="presParOf" srcId="{F2D45129-6C96-4CE4-8C2B-62758D93F66C}" destId="{AEEFDD8E-96EC-49F0-9743-1C31EEFE42BC}" srcOrd="0" destOrd="0" presId="urn:microsoft.com/office/officeart/2018/2/layout/IconVerticalSolidList"/>
    <dgm:cxn modelId="{B8F29608-FDF0-4B42-84D2-EEC68E771462}" type="presParOf" srcId="{F2D45129-6C96-4CE4-8C2B-62758D93F66C}" destId="{50E1891D-811B-45A1-BBF0-863E5FE2F24F}" srcOrd="1" destOrd="0" presId="urn:microsoft.com/office/officeart/2018/2/layout/IconVerticalSolidList"/>
    <dgm:cxn modelId="{8201832F-202E-4904-8C66-ABAB6A758D65}" type="presParOf" srcId="{F2D45129-6C96-4CE4-8C2B-62758D93F66C}" destId="{1AB9CB0A-7340-4D0D-A3C8-BC5CB1D59571}" srcOrd="2" destOrd="0" presId="urn:microsoft.com/office/officeart/2018/2/layout/IconVerticalSolidList"/>
    <dgm:cxn modelId="{55C753FD-6839-4A9A-B887-660DE93E73CE}" type="presParOf" srcId="{F2D45129-6C96-4CE4-8C2B-62758D93F66C}" destId="{C8C22918-5EFD-47A3-A589-0BE003CFE588}" srcOrd="3" destOrd="0" presId="urn:microsoft.com/office/officeart/2018/2/layout/IconVerticalSolidList"/>
    <dgm:cxn modelId="{8CF1F470-CFB7-4EFD-B92C-44E40BC6F94F}" type="presParOf" srcId="{03DBA93F-ED32-489B-9B8C-8302C81666F2}" destId="{6A7C9387-D070-4938-AF4F-B917800E878D}" srcOrd="11" destOrd="0" presId="urn:microsoft.com/office/officeart/2018/2/layout/IconVerticalSolidList"/>
    <dgm:cxn modelId="{03BEE220-8EDD-4D3E-ADA6-117AE6E683DA}" type="presParOf" srcId="{03DBA93F-ED32-489B-9B8C-8302C81666F2}" destId="{B27EC33F-309A-4732-8D8D-F4116B736F7E}" srcOrd="12" destOrd="0" presId="urn:microsoft.com/office/officeart/2018/2/layout/IconVerticalSolidList"/>
    <dgm:cxn modelId="{6F52DF69-3800-4F47-86D1-F511FF13259C}" type="presParOf" srcId="{B27EC33F-309A-4732-8D8D-F4116B736F7E}" destId="{8007C2D9-B17F-4073-AE9C-4CFD5D9E2FDF}" srcOrd="0" destOrd="0" presId="urn:microsoft.com/office/officeart/2018/2/layout/IconVerticalSolidList"/>
    <dgm:cxn modelId="{D964DB83-1A01-4404-9AF1-1438273FC248}" type="presParOf" srcId="{B27EC33F-309A-4732-8D8D-F4116B736F7E}" destId="{18ED664E-D0DD-4B2B-8FDD-4890D4D0E580}" srcOrd="1" destOrd="0" presId="urn:microsoft.com/office/officeart/2018/2/layout/IconVerticalSolidList"/>
    <dgm:cxn modelId="{6C391FBF-B86A-44BE-8F06-37AC4E955D4D}" type="presParOf" srcId="{B27EC33F-309A-4732-8D8D-F4116B736F7E}" destId="{A8036725-DE4B-4BA7-9F8E-00A142522844}" srcOrd="2" destOrd="0" presId="urn:microsoft.com/office/officeart/2018/2/layout/IconVerticalSolidList"/>
    <dgm:cxn modelId="{BDA73F12-2941-4839-A527-F78E5EDDBEEB}" type="presParOf" srcId="{B27EC33F-309A-4732-8D8D-F4116B736F7E}" destId="{A75E48A0-F1A3-4662-8894-0131D45D1C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0BBE03-4EB4-4D24-98A9-9CFFE5EB9C4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57558661-2521-4D80-8E79-99139BBEFDDC}">
      <dgm:prSet phldrT="[Text]"/>
      <dgm:spPr/>
      <dgm:t>
        <a:bodyPr/>
        <a:lstStyle/>
        <a:p>
          <a:r>
            <a:rPr lang="en-US"/>
            <a:t>Understand and </a:t>
          </a:r>
          <a:r>
            <a:rPr lang="en-GB"/>
            <a:t>Identify the service customer </a:t>
          </a:r>
        </a:p>
      </dgm:t>
    </dgm:pt>
    <dgm:pt modelId="{57FCB815-4824-420C-9E90-499F1BAE88B6}" type="parTrans" cxnId="{B07346F3-D6CC-4688-BECB-E7B69F53F399}">
      <dgm:prSet/>
      <dgm:spPr/>
      <dgm:t>
        <a:bodyPr/>
        <a:lstStyle/>
        <a:p>
          <a:endParaRPr lang="en-GB"/>
        </a:p>
      </dgm:t>
    </dgm:pt>
    <dgm:pt modelId="{3EDF59F8-9171-4957-ACD9-E7B65D791A66}" type="sibTrans" cxnId="{B07346F3-D6CC-4688-BECB-E7B69F53F399}">
      <dgm:prSet/>
      <dgm:spPr/>
      <dgm:t>
        <a:bodyPr/>
        <a:lstStyle/>
        <a:p>
          <a:endParaRPr lang="en-GB"/>
        </a:p>
      </dgm:t>
    </dgm:pt>
    <dgm:pt modelId="{8C69DFF2-0F4F-40F0-A567-149922F4EA51}">
      <dgm:prSet phldrT="[Text]"/>
      <dgm:spPr/>
      <dgm:t>
        <a:bodyPr/>
        <a:lstStyle/>
        <a:p>
          <a:r>
            <a:rPr lang="en-US"/>
            <a:t>Understand </a:t>
          </a:r>
          <a:r>
            <a:rPr lang="en-GB"/>
            <a:t>the consumer</a:t>
          </a:r>
          <a:r>
            <a:rPr lang="en-US"/>
            <a:t>’s </a:t>
          </a:r>
          <a:r>
            <a:rPr lang="en-GB"/>
            <a:t>perspective of value </a:t>
          </a:r>
        </a:p>
      </dgm:t>
    </dgm:pt>
    <dgm:pt modelId="{364D20AE-3A5C-4904-83C8-14C0FB7F9E21}" type="parTrans" cxnId="{CD26559E-E114-4ED0-8B47-18A3853893AF}">
      <dgm:prSet/>
      <dgm:spPr/>
      <dgm:t>
        <a:bodyPr/>
        <a:lstStyle/>
        <a:p>
          <a:endParaRPr lang="en-GB"/>
        </a:p>
      </dgm:t>
    </dgm:pt>
    <dgm:pt modelId="{51F93CFF-7A4D-4A60-9762-3C3D872A4F4A}" type="sibTrans" cxnId="{CD26559E-E114-4ED0-8B47-18A3853893AF}">
      <dgm:prSet/>
      <dgm:spPr/>
      <dgm:t>
        <a:bodyPr/>
        <a:lstStyle/>
        <a:p>
          <a:endParaRPr lang="en-GB"/>
        </a:p>
      </dgm:t>
    </dgm:pt>
    <dgm:pt modelId="{7ACDF1C5-D616-4E93-8497-048F25AEDBF1}">
      <dgm:prSet phldrT="[Text]"/>
      <dgm:spPr/>
      <dgm:t>
        <a:bodyPr/>
        <a:lstStyle/>
        <a:p>
          <a:r>
            <a:rPr lang="en-US"/>
            <a:t>Map </a:t>
          </a:r>
          <a:r>
            <a:rPr lang="en-GB"/>
            <a:t>value to intended outcomes, which change overtime </a:t>
          </a:r>
        </a:p>
      </dgm:t>
    </dgm:pt>
    <dgm:pt modelId="{DB1145C1-1B15-43FF-95D1-734E434B326B}" type="parTrans" cxnId="{F84A769B-D93D-4F75-BFAD-E97BBF3F8AA2}">
      <dgm:prSet/>
      <dgm:spPr/>
      <dgm:t>
        <a:bodyPr/>
        <a:lstStyle/>
        <a:p>
          <a:endParaRPr lang="en-GB"/>
        </a:p>
      </dgm:t>
    </dgm:pt>
    <dgm:pt modelId="{9EC2746D-9E35-4B46-A03A-FF97743ACEF0}" type="sibTrans" cxnId="{F84A769B-D93D-4F75-BFAD-E97BBF3F8AA2}">
      <dgm:prSet/>
      <dgm:spPr/>
      <dgm:t>
        <a:bodyPr/>
        <a:lstStyle/>
        <a:p>
          <a:endParaRPr lang="en-GB"/>
        </a:p>
      </dgm:t>
    </dgm:pt>
    <dgm:pt modelId="{F00DED09-0CDB-47A2-A0E3-AAE07207B12D}">
      <dgm:prSet/>
      <dgm:spPr/>
      <dgm:t>
        <a:bodyPr/>
        <a:lstStyle/>
        <a:p>
          <a:r>
            <a:rPr lang="en-US"/>
            <a:t>Understand t</a:t>
          </a:r>
          <a:r>
            <a:rPr lang="en-GB"/>
            <a:t>he </a:t>
          </a:r>
          <a:r>
            <a:rPr lang="en-US"/>
            <a:t>Customer Experience (CX) and/or the User Experience (UX)</a:t>
          </a:r>
          <a:endParaRPr lang="en-GB"/>
        </a:p>
      </dgm:t>
    </dgm:pt>
    <dgm:pt modelId="{90AF70AE-249A-4210-BE71-C963C1CA5771}" type="parTrans" cxnId="{9AA88370-9386-4F36-8060-5824D32025E7}">
      <dgm:prSet/>
      <dgm:spPr/>
    </dgm:pt>
    <dgm:pt modelId="{DEBF612A-89F6-4C1E-B163-58C116FEF893}" type="sibTrans" cxnId="{9AA88370-9386-4F36-8060-5824D32025E7}">
      <dgm:prSet/>
      <dgm:spPr/>
    </dgm:pt>
    <dgm:pt modelId="{503D1942-81D8-49C5-8D4A-5A72B0AC151B}" type="pres">
      <dgm:prSet presAssocID="{9E0BBE03-4EB4-4D24-98A9-9CFFE5EB9C4C}" presName="outerComposite" presStyleCnt="0">
        <dgm:presLayoutVars>
          <dgm:chMax val="5"/>
          <dgm:dir/>
          <dgm:resizeHandles val="exact"/>
        </dgm:presLayoutVars>
      </dgm:prSet>
      <dgm:spPr/>
    </dgm:pt>
    <dgm:pt modelId="{8523544A-A2DC-4800-9DC1-7A15166E9ED7}" type="pres">
      <dgm:prSet presAssocID="{9E0BBE03-4EB4-4D24-98A9-9CFFE5EB9C4C}" presName="dummyMaxCanvas" presStyleCnt="0">
        <dgm:presLayoutVars/>
      </dgm:prSet>
      <dgm:spPr/>
    </dgm:pt>
    <dgm:pt modelId="{53DC5EEA-0A97-403B-9331-0014B19BE7B6}" type="pres">
      <dgm:prSet presAssocID="{9E0BBE03-4EB4-4D24-98A9-9CFFE5EB9C4C}" presName="FourNodes_1" presStyleLbl="node1" presStyleIdx="0" presStyleCnt="4">
        <dgm:presLayoutVars>
          <dgm:bulletEnabled val="1"/>
        </dgm:presLayoutVars>
      </dgm:prSet>
      <dgm:spPr/>
    </dgm:pt>
    <dgm:pt modelId="{B547F1AD-F436-480D-8C0A-C181B6B397CB}" type="pres">
      <dgm:prSet presAssocID="{9E0BBE03-4EB4-4D24-98A9-9CFFE5EB9C4C}" presName="FourNodes_2" presStyleLbl="node1" presStyleIdx="1" presStyleCnt="4">
        <dgm:presLayoutVars>
          <dgm:bulletEnabled val="1"/>
        </dgm:presLayoutVars>
      </dgm:prSet>
      <dgm:spPr/>
    </dgm:pt>
    <dgm:pt modelId="{DC7943F8-3EC6-451E-AE9A-EEB14418594E}" type="pres">
      <dgm:prSet presAssocID="{9E0BBE03-4EB4-4D24-98A9-9CFFE5EB9C4C}" presName="FourNodes_3" presStyleLbl="node1" presStyleIdx="2" presStyleCnt="4">
        <dgm:presLayoutVars>
          <dgm:bulletEnabled val="1"/>
        </dgm:presLayoutVars>
      </dgm:prSet>
      <dgm:spPr/>
    </dgm:pt>
    <dgm:pt modelId="{1828F8BA-61E1-4745-A860-64EBC768DD0D}" type="pres">
      <dgm:prSet presAssocID="{9E0BBE03-4EB4-4D24-98A9-9CFFE5EB9C4C}" presName="FourNodes_4" presStyleLbl="node1" presStyleIdx="3" presStyleCnt="4" custLinFactNeighborX="-2309" custLinFactNeighborY="0">
        <dgm:presLayoutVars>
          <dgm:bulletEnabled val="1"/>
        </dgm:presLayoutVars>
      </dgm:prSet>
      <dgm:spPr/>
    </dgm:pt>
    <dgm:pt modelId="{397EC09D-B95C-4E45-998E-9D915382D60A}" type="pres">
      <dgm:prSet presAssocID="{9E0BBE03-4EB4-4D24-98A9-9CFFE5EB9C4C}" presName="FourConn_1-2" presStyleLbl="fgAccFollowNode1" presStyleIdx="0" presStyleCnt="3">
        <dgm:presLayoutVars>
          <dgm:bulletEnabled val="1"/>
        </dgm:presLayoutVars>
      </dgm:prSet>
      <dgm:spPr/>
    </dgm:pt>
    <dgm:pt modelId="{2A0A4CC0-9542-4750-AD1F-6B20A5B410DA}" type="pres">
      <dgm:prSet presAssocID="{9E0BBE03-4EB4-4D24-98A9-9CFFE5EB9C4C}" presName="FourConn_2-3" presStyleLbl="fgAccFollowNode1" presStyleIdx="1" presStyleCnt="3">
        <dgm:presLayoutVars>
          <dgm:bulletEnabled val="1"/>
        </dgm:presLayoutVars>
      </dgm:prSet>
      <dgm:spPr/>
    </dgm:pt>
    <dgm:pt modelId="{D7BE3F6C-6072-489E-BB23-C2450A19CC49}" type="pres">
      <dgm:prSet presAssocID="{9E0BBE03-4EB4-4D24-98A9-9CFFE5EB9C4C}" presName="FourConn_3-4" presStyleLbl="fgAccFollowNode1" presStyleIdx="2" presStyleCnt="3">
        <dgm:presLayoutVars>
          <dgm:bulletEnabled val="1"/>
        </dgm:presLayoutVars>
      </dgm:prSet>
      <dgm:spPr/>
    </dgm:pt>
    <dgm:pt modelId="{C20FFD82-C666-40D2-8A9D-5112F1418E45}" type="pres">
      <dgm:prSet presAssocID="{9E0BBE03-4EB4-4D24-98A9-9CFFE5EB9C4C}" presName="FourNodes_1_text" presStyleLbl="node1" presStyleIdx="3" presStyleCnt="4">
        <dgm:presLayoutVars>
          <dgm:bulletEnabled val="1"/>
        </dgm:presLayoutVars>
      </dgm:prSet>
      <dgm:spPr/>
    </dgm:pt>
    <dgm:pt modelId="{96DA8D90-4AA4-4C8A-BB10-F5311DB9EC69}" type="pres">
      <dgm:prSet presAssocID="{9E0BBE03-4EB4-4D24-98A9-9CFFE5EB9C4C}" presName="FourNodes_2_text" presStyleLbl="node1" presStyleIdx="3" presStyleCnt="4">
        <dgm:presLayoutVars>
          <dgm:bulletEnabled val="1"/>
        </dgm:presLayoutVars>
      </dgm:prSet>
      <dgm:spPr/>
    </dgm:pt>
    <dgm:pt modelId="{D1483102-6E61-4A4C-9650-7C40B332B6DE}" type="pres">
      <dgm:prSet presAssocID="{9E0BBE03-4EB4-4D24-98A9-9CFFE5EB9C4C}" presName="FourNodes_3_text" presStyleLbl="node1" presStyleIdx="3" presStyleCnt="4">
        <dgm:presLayoutVars>
          <dgm:bulletEnabled val="1"/>
        </dgm:presLayoutVars>
      </dgm:prSet>
      <dgm:spPr/>
    </dgm:pt>
    <dgm:pt modelId="{40DE79B7-5A3E-4950-A58C-4533879F20EE}" type="pres">
      <dgm:prSet presAssocID="{9E0BBE03-4EB4-4D24-98A9-9CFFE5EB9C4C}" presName="FourNodes_4_text" presStyleLbl="node1" presStyleIdx="3" presStyleCnt="4">
        <dgm:presLayoutVars>
          <dgm:bulletEnabled val="1"/>
        </dgm:presLayoutVars>
      </dgm:prSet>
      <dgm:spPr/>
    </dgm:pt>
  </dgm:ptLst>
  <dgm:cxnLst>
    <dgm:cxn modelId="{16113F16-2878-4431-AE84-EF5FAF9D57E3}" type="presOf" srcId="{7ACDF1C5-D616-4E93-8497-048F25AEDBF1}" destId="{DC7943F8-3EC6-451E-AE9A-EEB14418594E}" srcOrd="0" destOrd="0" presId="urn:microsoft.com/office/officeart/2005/8/layout/vProcess5"/>
    <dgm:cxn modelId="{F98E8B2E-BF4C-4B01-B2FD-D92D1B79CA57}" type="presOf" srcId="{F00DED09-0CDB-47A2-A0E3-AAE07207B12D}" destId="{40DE79B7-5A3E-4950-A58C-4533879F20EE}" srcOrd="1" destOrd="0" presId="urn:microsoft.com/office/officeart/2005/8/layout/vProcess5"/>
    <dgm:cxn modelId="{2639CB45-8868-48C7-AA04-377F21FB1994}" type="presOf" srcId="{57558661-2521-4D80-8E79-99139BBEFDDC}" destId="{C20FFD82-C666-40D2-8A9D-5112F1418E45}" srcOrd="1" destOrd="0" presId="urn:microsoft.com/office/officeart/2005/8/layout/vProcess5"/>
    <dgm:cxn modelId="{63A2EB48-E311-465A-B1C6-810FF34AFA5A}" type="presOf" srcId="{3EDF59F8-9171-4957-ACD9-E7B65D791A66}" destId="{397EC09D-B95C-4E45-998E-9D915382D60A}" srcOrd="0" destOrd="0" presId="urn:microsoft.com/office/officeart/2005/8/layout/vProcess5"/>
    <dgm:cxn modelId="{5111146A-BBF9-46FC-A095-AEFAAC72562F}" type="presOf" srcId="{51F93CFF-7A4D-4A60-9762-3C3D872A4F4A}" destId="{2A0A4CC0-9542-4750-AD1F-6B20A5B410DA}" srcOrd="0" destOrd="0" presId="urn:microsoft.com/office/officeart/2005/8/layout/vProcess5"/>
    <dgm:cxn modelId="{9AA88370-9386-4F36-8060-5824D32025E7}" srcId="{9E0BBE03-4EB4-4D24-98A9-9CFFE5EB9C4C}" destId="{F00DED09-0CDB-47A2-A0E3-AAE07207B12D}" srcOrd="3" destOrd="0" parTransId="{90AF70AE-249A-4210-BE71-C963C1CA5771}" sibTransId="{DEBF612A-89F6-4C1E-B163-58C116FEF893}"/>
    <dgm:cxn modelId="{E209FD78-FBC0-4244-A7B4-E526257AB2CA}" type="presOf" srcId="{8C69DFF2-0F4F-40F0-A567-149922F4EA51}" destId="{B547F1AD-F436-480D-8C0A-C181B6B397CB}" srcOrd="0" destOrd="0" presId="urn:microsoft.com/office/officeart/2005/8/layout/vProcess5"/>
    <dgm:cxn modelId="{15A39C7B-72B2-4F95-BFF2-CC3D55094FC8}" type="presOf" srcId="{8C69DFF2-0F4F-40F0-A567-149922F4EA51}" destId="{96DA8D90-4AA4-4C8A-BB10-F5311DB9EC69}" srcOrd="1" destOrd="0" presId="urn:microsoft.com/office/officeart/2005/8/layout/vProcess5"/>
    <dgm:cxn modelId="{F0596891-E041-4B54-9928-EF50C7D35453}" type="presOf" srcId="{57558661-2521-4D80-8E79-99139BBEFDDC}" destId="{53DC5EEA-0A97-403B-9331-0014B19BE7B6}" srcOrd="0" destOrd="0" presId="urn:microsoft.com/office/officeart/2005/8/layout/vProcess5"/>
    <dgm:cxn modelId="{D439E994-E602-4B9B-9FED-3B9E511F4C02}" type="presOf" srcId="{7ACDF1C5-D616-4E93-8497-048F25AEDBF1}" destId="{D1483102-6E61-4A4C-9650-7C40B332B6DE}" srcOrd="1" destOrd="0" presId="urn:microsoft.com/office/officeart/2005/8/layout/vProcess5"/>
    <dgm:cxn modelId="{F84A769B-D93D-4F75-BFAD-E97BBF3F8AA2}" srcId="{9E0BBE03-4EB4-4D24-98A9-9CFFE5EB9C4C}" destId="{7ACDF1C5-D616-4E93-8497-048F25AEDBF1}" srcOrd="2" destOrd="0" parTransId="{DB1145C1-1B15-43FF-95D1-734E434B326B}" sibTransId="{9EC2746D-9E35-4B46-A03A-FF97743ACEF0}"/>
    <dgm:cxn modelId="{CD26559E-E114-4ED0-8B47-18A3853893AF}" srcId="{9E0BBE03-4EB4-4D24-98A9-9CFFE5EB9C4C}" destId="{8C69DFF2-0F4F-40F0-A567-149922F4EA51}" srcOrd="1" destOrd="0" parTransId="{364D20AE-3A5C-4904-83C8-14C0FB7F9E21}" sibTransId="{51F93CFF-7A4D-4A60-9762-3C3D872A4F4A}"/>
    <dgm:cxn modelId="{209D8FC3-145F-4309-B72C-F8C8EABD9799}" type="presOf" srcId="{9EC2746D-9E35-4B46-A03A-FF97743ACEF0}" destId="{D7BE3F6C-6072-489E-BB23-C2450A19CC49}" srcOrd="0" destOrd="0" presId="urn:microsoft.com/office/officeart/2005/8/layout/vProcess5"/>
    <dgm:cxn modelId="{1FBEB1EF-1491-4AE6-9B2A-1EDEC80EA59F}" type="presOf" srcId="{F00DED09-0CDB-47A2-A0E3-AAE07207B12D}" destId="{1828F8BA-61E1-4745-A860-64EBC768DD0D}" srcOrd="0" destOrd="0" presId="urn:microsoft.com/office/officeart/2005/8/layout/vProcess5"/>
    <dgm:cxn modelId="{B07346F3-D6CC-4688-BECB-E7B69F53F399}" srcId="{9E0BBE03-4EB4-4D24-98A9-9CFFE5EB9C4C}" destId="{57558661-2521-4D80-8E79-99139BBEFDDC}" srcOrd="0" destOrd="0" parTransId="{57FCB815-4824-420C-9E90-499F1BAE88B6}" sibTransId="{3EDF59F8-9171-4957-ACD9-E7B65D791A66}"/>
    <dgm:cxn modelId="{76AF9CFA-D897-473E-A950-EB77F1CD01F8}" type="presOf" srcId="{9E0BBE03-4EB4-4D24-98A9-9CFFE5EB9C4C}" destId="{503D1942-81D8-49C5-8D4A-5A72B0AC151B}" srcOrd="0" destOrd="0" presId="urn:microsoft.com/office/officeart/2005/8/layout/vProcess5"/>
    <dgm:cxn modelId="{DAD5237F-8CDD-48FC-BA01-DEF8F9F0887B}" type="presParOf" srcId="{503D1942-81D8-49C5-8D4A-5A72B0AC151B}" destId="{8523544A-A2DC-4800-9DC1-7A15166E9ED7}" srcOrd="0" destOrd="0" presId="urn:microsoft.com/office/officeart/2005/8/layout/vProcess5"/>
    <dgm:cxn modelId="{3359C3E4-C12C-42DA-9D80-8218976627F9}" type="presParOf" srcId="{503D1942-81D8-49C5-8D4A-5A72B0AC151B}" destId="{53DC5EEA-0A97-403B-9331-0014B19BE7B6}" srcOrd="1" destOrd="0" presId="urn:microsoft.com/office/officeart/2005/8/layout/vProcess5"/>
    <dgm:cxn modelId="{77970FD8-38F7-4108-A929-41D4697BD778}" type="presParOf" srcId="{503D1942-81D8-49C5-8D4A-5A72B0AC151B}" destId="{B547F1AD-F436-480D-8C0A-C181B6B397CB}" srcOrd="2" destOrd="0" presId="urn:microsoft.com/office/officeart/2005/8/layout/vProcess5"/>
    <dgm:cxn modelId="{238C3A44-6AF8-4DBE-A9D6-99E0B48CA075}" type="presParOf" srcId="{503D1942-81D8-49C5-8D4A-5A72B0AC151B}" destId="{DC7943F8-3EC6-451E-AE9A-EEB14418594E}" srcOrd="3" destOrd="0" presId="urn:microsoft.com/office/officeart/2005/8/layout/vProcess5"/>
    <dgm:cxn modelId="{B3360517-49CA-4B6D-AC14-EF77E7267575}" type="presParOf" srcId="{503D1942-81D8-49C5-8D4A-5A72B0AC151B}" destId="{1828F8BA-61E1-4745-A860-64EBC768DD0D}" srcOrd="4" destOrd="0" presId="urn:microsoft.com/office/officeart/2005/8/layout/vProcess5"/>
    <dgm:cxn modelId="{3A63C344-C29D-48F6-A3F3-A0FD33A8F1FE}" type="presParOf" srcId="{503D1942-81D8-49C5-8D4A-5A72B0AC151B}" destId="{397EC09D-B95C-4E45-998E-9D915382D60A}" srcOrd="5" destOrd="0" presId="urn:microsoft.com/office/officeart/2005/8/layout/vProcess5"/>
    <dgm:cxn modelId="{DE35DF9B-B5A5-440F-A9E2-959A7D4E0749}" type="presParOf" srcId="{503D1942-81D8-49C5-8D4A-5A72B0AC151B}" destId="{2A0A4CC0-9542-4750-AD1F-6B20A5B410DA}" srcOrd="6" destOrd="0" presId="urn:microsoft.com/office/officeart/2005/8/layout/vProcess5"/>
    <dgm:cxn modelId="{305FFD9F-6655-461D-85AE-D9BDCE9A1FF8}" type="presParOf" srcId="{503D1942-81D8-49C5-8D4A-5A72B0AC151B}" destId="{D7BE3F6C-6072-489E-BB23-C2450A19CC49}" srcOrd="7" destOrd="0" presId="urn:microsoft.com/office/officeart/2005/8/layout/vProcess5"/>
    <dgm:cxn modelId="{318CC245-43DB-4868-9BAE-C0043949582D}" type="presParOf" srcId="{503D1942-81D8-49C5-8D4A-5A72B0AC151B}" destId="{C20FFD82-C666-40D2-8A9D-5112F1418E45}" srcOrd="8" destOrd="0" presId="urn:microsoft.com/office/officeart/2005/8/layout/vProcess5"/>
    <dgm:cxn modelId="{99B0F87F-F949-424C-92D4-CF65E9BECE23}" type="presParOf" srcId="{503D1942-81D8-49C5-8D4A-5A72B0AC151B}" destId="{96DA8D90-4AA4-4C8A-BB10-F5311DB9EC69}" srcOrd="9" destOrd="0" presId="urn:microsoft.com/office/officeart/2005/8/layout/vProcess5"/>
    <dgm:cxn modelId="{67C09ACA-3F2A-4E35-A433-8FE712AE30B5}" type="presParOf" srcId="{503D1942-81D8-49C5-8D4A-5A72B0AC151B}" destId="{D1483102-6E61-4A4C-9650-7C40B332B6DE}" srcOrd="10" destOrd="0" presId="urn:microsoft.com/office/officeart/2005/8/layout/vProcess5"/>
    <dgm:cxn modelId="{0A49E5D8-9852-4B40-8A2D-BB87C3359024}" type="presParOf" srcId="{503D1942-81D8-49C5-8D4A-5A72B0AC151B}" destId="{40DE79B7-5A3E-4950-A58C-4533879F20E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66137D-D41D-4B24-8A5B-9ADD1E5237E7}" type="doc">
      <dgm:prSet loTypeId="urn:microsoft.com/office/officeart/2016/7/layout/LinearArrowProcessNumbered" loCatId="process" qsTypeId="urn:microsoft.com/office/officeart/2005/8/quickstyle/simple2" qsCatId="simple" csTypeId="urn:microsoft.com/office/officeart/2005/8/colors/accent1_2" csCatId="accent1"/>
      <dgm:spPr/>
      <dgm:t>
        <a:bodyPr/>
        <a:lstStyle/>
        <a:p>
          <a:endParaRPr lang="en-US"/>
        </a:p>
      </dgm:t>
    </dgm:pt>
    <dgm:pt modelId="{17BFCBC1-369D-485C-9104-760ADFFA1CFA}">
      <dgm:prSet/>
      <dgm:spPr/>
      <dgm:t>
        <a:bodyPr/>
        <a:lstStyle/>
        <a:p>
          <a:pPr rtl="0"/>
          <a:r>
            <a:rPr lang="en-GB"/>
            <a:t>Look at what </a:t>
          </a:r>
          <a:r>
            <a:rPr lang="en-US"/>
            <a:t>exists</a:t>
          </a:r>
          <a:r>
            <a:rPr lang="en-GB"/>
            <a:t> as objectively as possible </a:t>
          </a:r>
          <a:r>
            <a:rPr lang="en-GB">
              <a:latin typeface="Calibri Light" panose="020F0302020204030204"/>
            </a:rPr>
            <a:t>(fit for purpose)</a:t>
          </a:r>
          <a:endParaRPr lang="en-US"/>
        </a:p>
      </dgm:t>
    </dgm:pt>
    <dgm:pt modelId="{91F20B5A-9712-44A4-BEFE-2FB7ACF03120}" type="parTrans" cxnId="{0D5B42C2-9459-442A-91B1-5E68C65E8DE5}">
      <dgm:prSet/>
      <dgm:spPr/>
      <dgm:t>
        <a:bodyPr/>
        <a:lstStyle/>
        <a:p>
          <a:endParaRPr lang="en-US"/>
        </a:p>
      </dgm:t>
    </dgm:pt>
    <dgm:pt modelId="{D8F8CCF8-4560-4AAD-9CC7-4BE65E422E54}" type="sibTrans" cxnId="{0D5B42C2-9459-442A-91B1-5E68C65E8DE5}">
      <dgm:prSet phldrT="1" phldr="0"/>
      <dgm:spPr/>
      <dgm:t>
        <a:bodyPr/>
        <a:lstStyle/>
        <a:p>
          <a:r>
            <a:rPr lang="en-US"/>
            <a:t>1</a:t>
          </a:r>
        </a:p>
      </dgm:t>
    </dgm:pt>
    <dgm:pt modelId="{504DBF5F-4BC1-4A1E-8263-988A59C73322}">
      <dgm:prSet/>
      <dgm:spPr/>
      <dgm:t>
        <a:bodyPr/>
        <a:lstStyle/>
        <a:p>
          <a:pPr rtl="0"/>
          <a:r>
            <a:rPr lang="en-GB"/>
            <a:t>Determine if successful practises or services can be replicated or expanded</a:t>
          </a:r>
          <a:r>
            <a:rPr lang="en-GB">
              <a:latin typeface="Calibri Light" panose="020F0302020204030204"/>
            </a:rPr>
            <a:t> </a:t>
          </a:r>
          <a:endParaRPr lang="en-US"/>
        </a:p>
      </dgm:t>
    </dgm:pt>
    <dgm:pt modelId="{912151EC-5B11-43C9-BB8E-BFECF862A0CE}" type="parTrans" cxnId="{7E672C48-182B-46A2-8CCE-04C9F460C3B2}">
      <dgm:prSet/>
      <dgm:spPr/>
      <dgm:t>
        <a:bodyPr/>
        <a:lstStyle/>
        <a:p>
          <a:endParaRPr lang="en-US"/>
        </a:p>
      </dgm:t>
    </dgm:pt>
    <dgm:pt modelId="{A5E90BC9-D614-4810-8BDD-9FA7A8723EC0}" type="sibTrans" cxnId="{7E672C48-182B-46A2-8CCE-04C9F460C3B2}">
      <dgm:prSet phldrT="2" phldr="0"/>
      <dgm:spPr/>
      <dgm:t>
        <a:bodyPr/>
        <a:lstStyle/>
        <a:p>
          <a:r>
            <a:rPr lang="en-US"/>
            <a:t>2</a:t>
          </a:r>
        </a:p>
      </dgm:t>
    </dgm:pt>
    <dgm:pt modelId="{89A625A7-7F90-49CA-8B93-341F24A8661F}">
      <dgm:prSet/>
      <dgm:spPr/>
      <dgm:t>
        <a:bodyPr/>
        <a:lstStyle/>
        <a:p>
          <a:pPr rtl="0"/>
          <a:r>
            <a:rPr lang="en-GB"/>
            <a:t>Apply risk management skills in the decision-making process</a:t>
          </a:r>
          <a:r>
            <a:rPr lang="en-GB">
              <a:latin typeface="Calibri Light" panose="020F0302020204030204"/>
            </a:rPr>
            <a:t> </a:t>
          </a:r>
          <a:endParaRPr lang="en-US"/>
        </a:p>
      </dgm:t>
    </dgm:pt>
    <dgm:pt modelId="{C1E0DBCF-4086-44D2-8CE6-5917741C731D}" type="parTrans" cxnId="{7C7D7281-CA0E-4C98-9CDC-1F7E9C0CE4C0}">
      <dgm:prSet/>
      <dgm:spPr/>
      <dgm:t>
        <a:bodyPr/>
        <a:lstStyle/>
        <a:p>
          <a:endParaRPr lang="en-US"/>
        </a:p>
      </dgm:t>
    </dgm:pt>
    <dgm:pt modelId="{31D6A521-12C6-49FF-9917-A5B6362F4E71}" type="sibTrans" cxnId="{7C7D7281-CA0E-4C98-9CDC-1F7E9C0CE4C0}">
      <dgm:prSet phldrT="3" phldr="0"/>
      <dgm:spPr/>
      <dgm:t>
        <a:bodyPr/>
        <a:lstStyle/>
        <a:p>
          <a:r>
            <a:rPr lang="en-US"/>
            <a:t>3</a:t>
          </a:r>
        </a:p>
      </dgm:t>
    </dgm:pt>
    <dgm:pt modelId="{1E61AB4C-FB06-47DC-8B04-25C2C0C8E61D}">
      <dgm:prSet/>
      <dgm:spPr/>
      <dgm:t>
        <a:bodyPr/>
        <a:lstStyle/>
        <a:p>
          <a:pPr rtl="0"/>
          <a:r>
            <a:rPr lang="en-GB"/>
            <a:t>Recognise that sometimes nothing from the current state can be reused</a:t>
          </a:r>
          <a:r>
            <a:rPr lang="en-GB">
              <a:latin typeface="Calibri Light" panose="020F0302020204030204"/>
            </a:rPr>
            <a:t> </a:t>
          </a:r>
          <a:endParaRPr lang="en-US"/>
        </a:p>
      </dgm:t>
    </dgm:pt>
    <dgm:pt modelId="{CD914D5B-F5C7-48E0-8889-3945D869D205}" type="parTrans" cxnId="{22B5A247-269C-4289-A42E-64E99010143B}">
      <dgm:prSet/>
      <dgm:spPr/>
      <dgm:t>
        <a:bodyPr/>
        <a:lstStyle/>
        <a:p>
          <a:endParaRPr lang="en-US"/>
        </a:p>
      </dgm:t>
    </dgm:pt>
    <dgm:pt modelId="{89CF4609-147E-44D0-A36C-EBE1C7E74374}" type="sibTrans" cxnId="{22B5A247-269C-4289-A42E-64E99010143B}">
      <dgm:prSet phldrT="4" phldr="0"/>
      <dgm:spPr/>
      <dgm:t>
        <a:bodyPr/>
        <a:lstStyle/>
        <a:p>
          <a:r>
            <a:rPr lang="en-US"/>
            <a:t>4</a:t>
          </a:r>
        </a:p>
      </dgm:t>
    </dgm:pt>
    <dgm:pt modelId="{DE9F8E25-2D35-4D2F-A4FC-D4F3D70A848D}" type="pres">
      <dgm:prSet presAssocID="{8C66137D-D41D-4B24-8A5B-9ADD1E5237E7}" presName="linearFlow" presStyleCnt="0">
        <dgm:presLayoutVars>
          <dgm:dir/>
          <dgm:animLvl val="lvl"/>
          <dgm:resizeHandles val="exact"/>
        </dgm:presLayoutVars>
      </dgm:prSet>
      <dgm:spPr/>
    </dgm:pt>
    <dgm:pt modelId="{537AF5CA-10A6-412A-893E-54F2ADF68729}" type="pres">
      <dgm:prSet presAssocID="{17BFCBC1-369D-485C-9104-760ADFFA1CFA}" presName="compositeNode" presStyleCnt="0"/>
      <dgm:spPr/>
    </dgm:pt>
    <dgm:pt modelId="{7D4037C4-D709-407F-BE57-3F2699706192}" type="pres">
      <dgm:prSet presAssocID="{17BFCBC1-369D-485C-9104-760ADFFA1CFA}" presName="parTx" presStyleLbl="node1" presStyleIdx="0" presStyleCnt="0">
        <dgm:presLayoutVars>
          <dgm:chMax val="0"/>
          <dgm:chPref val="0"/>
          <dgm:bulletEnabled val="1"/>
        </dgm:presLayoutVars>
      </dgm:prSet>
      <dgm:spPr/>
    </dgm:pt>
    <dgm:pt modelId="{1CB3065F-C66A-4751-87FB-C661382FC205}" type="pres">
      <dgm:prSet presAssocID="{17BFCBC1-369D-485C-9104-760ADFFA1CFA}" presName="parSh" presStyleCnt="0"/>
      <dgm:spPr/>
    </dgm:pt>
    <dgm:pt modelId="{0A21B6EB-CF53-4014-A81B-A43F3F221856}" type="pres">
      <dgm:prSet presAssocID="{17BFCBC1-369D-485C-9104-760ADFFA1CFA}" presName="lineNode" presStyleLbl="alignAccFollowNode1" presStyleIdx="0" presStyleCnt="12"/>
      <dgm:spPr/>
    </dgm:pt>
    <dgm:pt modelId="{A27AE369-A6FC-49E9-A882-E9099B655032}" type="pres">
      <dgm:prSet presAssocID="{17BFCBC1-369D-485C-9104-760ADFFA1CFA}" presName="lineArrowNode" presStyleLbl="alignAccFollowNode1" presStyleIdx="1" presStyleCnt="12"/>
      <dgm:spPr/>
    </dgm:pt>
    <dgm:pt modelId="{90E6F6F9-FA61-4D35-8657-FBA5F364C8A5}" type="pres">
      <dgm:prSet presAssocID="{D8F8CCF8-4560-4AAD-9CC7-4BE65E422E54}" presName="sibTransNodeCircle" presStyleLbl="alignNode1" presStyleIdx="0" presStyleCnt="4">
        <dgm:presLayoutVars>
          <dgm:chMax val="0"/>
          <dgm:bulletEnabled/>
        </dgm:presLayoutVars>
      </dgm:prSet>
      <dgm:spPr/>
    </dgm:pt>
    <dgm:pt modelId="{63990D0E-DA0A-4E7C-9A00-A9A1C2AD5549}" type="pres">
      <dgm:prSet presAssocID="{D8F8CCF8-4560-4AAD-9CC7-4BE65E422E54}" presName="spacerBetweenCircleAndCallout" presStyleCnt="0">
        <dgm:presLayoutVars/>
      </dgm:prSet>
      <dgm:spPr/>
    </dgm:pt>
    <dgm:pt modelId="{EC576F3D-0A1A-44D0-A6F1-2480A36F5822}" type="pres">
      <dgm:prSet presAssocID="{17BFCBC1-369D-485C-9104-760ADFFA1CFA}" presName="nodeText" presStyleLbl="alignAccFollowNode1" presStyleIdx="2" presStyleCnt="12">
        <dgm:presLayoutVars>
          <dgm:bulletEnabled val="1"/>
        </dgm:presLayoutVars>
      </dgm:prSet>
      <dgm:spPr/>
    </dgm:pt>
    <dgm:pt modelId="{8F741C17-F820-44D6-9571-1A858566C55F}" type="pres">
      <dgm:prSet presAssocID="{D8F8CCF8-4560-4AAD-9CC7-4BE65E422E54}" presName="sibTransComposite" presStyleCnt="0"/>
      <dgm:spPr/>
    </dgm:pt>
    <dgm:pt modelId="{91B3CEB6-5588-4A7B-A1C7-0673ACAA9F6C}" type="pres">
      <dgm:prSet presAssocID="{504DBF5F-4BC1-4A1E-8263-988A59C73322}" presName="compositeNode" presStyleCnt="0"/>
      <dgm:spPr/>
    </dgm:pt>
    <dgm:pt modelId="{5EEE7746-5DBC-455D-8BEB-96D48EC2C48E}" type="pres">
      <dgm:prSet presAssocID="{504DBF5F-4BC1-4A1E-8263-988A59C73322}" presName="parTx" presStyleLbl="node1" presStyleIdx="0" presStyleCnt="0">
        <dgm:presLayoutVars>
          <dgm:chMax val="0"/>
          <dgm:chPref val="0"/>
          <dgm:bulletEnabled val="1"/>
        </dgm:presLayoutVars>
      </dgm:prSet>
      <dgm:spPr/>
    </dgm:pt>
    <dgm:pt modelId="{48BD3140-840D-4639-B980-0FDEC113996D}" type="pres">
      <dgm:prSet presAssocID="{504DBF5F-4BC1-4A1E-8263-988A59C73322}" presName="parSh" presStyleCnt="0"/>
      <dgm:spPr/>
    </dgm:pt>
    <dgm:pt modelId="{D461402D-EFF0-4330-9148-47573008E5C3}" type="pres">
      <dgm:prSet presAssocID="{504DBF5F-4BC1-4A1E-8263-988A59C73322}" presName="lineNode" presStyleLbl="alignAccFollowNode1" presStyleIdx="3" presStyleCnt="12"/>
      <dgm:spPr/>
    </dgm:pt>
    <dgm:pt modelId="{E2882812-2E50-49A0-8207-3D8F48C9D5F1}" type="pres">
      <dgm:prSet presAssocID="{504DBF5F-4BC1-4A1E-8263-988A59C73322}" presName="lineArrowNode" presStyleLbl="alignAccFollowNode1" presStyleIdx="4" presStyleCnt="12"/>
      <dgm:spPr/>
    </dgm:pt>
    <dgm:pt modelId="{E2307D71-8782-46F2-91AB-B0CA0A1507CD}" type="pres">
      <dgm:prSet presAssocID="{A5E90BC9-D614-4810-8BDD-9FA7A8723EC0}" presName="sibTransNodeCircle" presStyleLbl="alignNode1" presStyleIdx="1" presStyleCnt="4">
        <dgm:presLayoutVars>
          <dgm:chMax val="0"/>
          <dgm:bulletEnabled/>
        </dgm:presLayoutVars>
      </dgm:prSet>
      <dgm:spPr/>
    </dgm:pt>
    <dgm:pt modelId="{2FA78E46-1777-46AA-8649-C069C91B20A0}" type="pres">
      <dgm:prSet presAssocID="{A5E90BC9-D614-4810-8BDD-9FA7A8723EC0}" presName="spacerBetweenCircleAndCallout" presStyleCnt="0">
        <dgm:presLayoutVars/>
      </dgm:prSet>
      <dgm:spPr/>
    </dgm:pt>
    <dgm:pt modelId="{53B6C4DB-6896-4ADD-9051-D580C6520C02}" type="pres">
      <dgm:prSet presAssocID="{504DBF5F-4BC1-4A1E-8263-988A59C73322}" presName="nodeText" presStyleLbl="alignAccFollowNode1" presStyleIdx="5" presStyleCnt="12">
        <dgm:presLayoutVars>
          <dgm:bulletEnabled val="1"/>
        </dgm:presLayoutVars>
      </dgm:prSet>
      <dgm:spPr/>
    </dgm:pt>
    <dgm:pt modelId="{86284645-ED54-4E79-8EDB-4C528924FC81}" type="pres">
      <dgm:prSet presAssocID="{A5E90BC9-D614-4810-8BDD-9FA7A8723EC0}" presName="sibTransComposite" presStyleCnt="0"/>
      <dgm:spPr/>
    </dgm:pt>
    <dgm:pt modelId="{EF4B5BF5-18FB-4CDE-A990-EBF8E050BD28}" type="pres">
      <dgm:prSet presAssocID="{89A625A7-7F90-49CA-8B93-341F24A8661F}" presName="compositeNode" presStyleCnt="0"/>
      <dgm:spPr/>
    </dgm:pt>
    <dgm:pt modelId="{040CEA28-4848-498F-A2C6-FC2A353078A8}" type="pres">
      <dgm:prSet presAssocID="{89A625A7-7F90-49CA-8B93-341F24A8661F}" presName="parTx" presStyleLbl="node1" presStyleIdx="0" presStyleCnt="0">
        <dgm:presLayoutVars>
          <dgm:chMax val="0"/>
          <dgm:chPref val="0"/>
          <dgm:bulletEnabled val="1"/>
        </dgm:presLayoutVars>
      </dgm:prSet>
      <dgm:spPr/>
    </dgm:pt>
    <dgm:pt modelId="{C7F5A908-32CB-4E3A-B87D-A93E973E8957}" type="pres">
      <dgm:prSet presAssocID="{89A625A7-7F90-49CA-8B93-341F24A8661F}" presName="parSh" presStyleCnt="0"/>
      <dgm:spPr/>
    </dgm:pt>
    <dgm:pt modelId="{626B6A5C-343B-40CB-BFC7-7BDA51D80385}" type="pres">
      <dgm:prSet presAssocID="{89A625A7-7F90-49CA-8B93-341F24A8661F}" presName="lineNode" presStyleLbl="alignAccFollowNode1" presStyleIdx="6" presStyleCnt="12"/>
      <dgm:spPr/>
    </dgm:pt>
    <dgm:pt modelId="{893C7EC6-5CC3-4084-96F5-552FAE60605B}" type="pres">
      <dgm:prSet presAssocID="{89A625A7-7F90-49CA-8B93-341F24A8661F}" presName="lineArrowNode" presStyleLbl="alignAccFollowNode1" presStyleIdx="7" presStyleCnt="12"/>
      <dgm:spPr/>
    </dgm:pt>
    <dgm:pt modelId="{78397F12-0EF6-4962-92DE-CCDAB36D9A0A}" type="pres">
      <dgm:prSet presAssocID="{31D6A521-12C6-49FF-9917-A5B6362F4E71}" presName="sibTransNodeCircle" presStyleLbl="alignNode1" presStyleIdx="2" presStyleCnt="4">
        <dgm:presLayoutVars>
          <dgm:chMax val="0"/>
          <dgm:bulletEnabled/>
        </dgm:presLayoutVars>
      </dgm:prSet>
      <dgm:spPr/>
    </dgm:pt>
    <dgm:pt modelId="{8BEF01D8-CF95-4944-9B6E-FD71129B6633}" type="pres">
      <dgm:prSet presAssocID="{31D6A521-12C6-49FF-9917-A5B6362F4E71}" presName="spacerBetweenCircleAndCallout" presStyleCnt="0">
        <dgm:presLayoutVars/>
      </dgm:prSet>
      <dgm:spPr/>
    </dgm:pt>
    <dgm:pt modelId="{D760A620-367A-46A6-8477-4507E44C3FD7}" type="pres">
      <dgm:prSet presAssocID="{89A625A7-7F90-49CA-8B93-341F24A8661F}" presName="nodeText" presStyleLbl="alignAccFollowNode1" presStyleIdx="8" presStyleCnt="12">
        <dgm:presLayoutVars>
          <dgm:bulletEnabled val="1"/>
        </dgm:presLayoutVars>
      </dgm:prSet>
      <dgm:spPr/>
    </dgm:pt>
    <dgm:pt modelId="{7E891D7F-5968-496D-B4A9-FCF7E875287E}" type="pres">
      <dgm:prSet presAssocID="{31D6A521-12C6-49FF-9917-A5B6362F4E71}" presName="sibTransComposite" presStyleCnt="0"/>
      <dgm:spPr/>
    </dgm:pt>
    <dgm:pt modelId="{3F332ACA-58F9-495E-BFC0-E77222F43FA4}" type="pres">
      <dgm:prSet presAssocID="{1E61AB4C-FB06-47DC-8B04-25C2C0C8E61D}" presName="compositeNode" presStyleCnt="0"/>
      <dgm:spPr/>
    </dgm:pt>
    <dgm:pt modelId="{ED960F34-EE9C-4D18-98ED-78A34099564F}" type="pres">
      <dgm:prSet presAssocID="{1E61AB4C-FB06-47DC-8B04-25C2C0C8E61D}" presName="parTx" presStyleLbl="node1" presStyleIdx="0" presStyleCnt="0">
        <dgm:presLayoutVars>
          <dgm:chMax val="0"/>
          <dgm:chPref val="0"/>
          <dgm:bulletEnabled val="1"/>
        </dgm:presLayoutVars>
      </dgm:prSet>
      <dgm:spPr/>
    </dgm:pt>
    <dgm:pt modelId="{FF1E9699-B082-4082-AB73-8037A040B8AE}" type="pres">
      <dgm:prSet presAssocID="{1E61AB4C-FB06-47DC-8B04-25C2C0C8E61D}" presName="parSh" presStyleCnt="0"/>
      <dgm:spPr/>
    </dgm:pt>
    <dgm:pt modelId="{73D44DFA-45A8-46D9-987D-5241189A6E67}" type="pres">
      <dgm:prSet presAssocID="{1E61AB4C-FB06-47DC-8B04-25C2C0C8E61D}" presName="lineNode" presStyleLbl="alignAccFollowNode1" presStyleIdx="9" presStyleCnt="12"/>
      <dgm:spPr/>
    </dgm:pt>
    <dgm:pt modelId="{90882772-6B69-4335-81E5-CDD6C154DA05}" type="pres">
      <dgm:prSet presAssocID="{1E61AB4C-FB06-47DC-8B04-25C2C0C8E61D}" presName="lineArrowNode" presStyleLbl="alignAccFollowNode1" presStyleIdx="10" presStyleCnt="12"/>
      <dgm:spPr/>
    </dgm:pt>
    <dgm:pt modelId="{97C5C71F-A444-4D06-A720-28D9107757B5}" type="pres">
      <dgm:prSet presAssocID="{89CF4609-147E-44D0-A36C-EBE1C7E74374}" presName="sibTransNodeCircle" presStyleLbl="alignNode1" presStyleIdx="3" presStyleCnt="4">
        <dgm:presLayoutVars>
          <dgm:chMax val="0"/>
          <dgm:bulletEnabled/>
        </dgm:presLayoutVars>
      </dgm:prSet>
      <dgm:spPr/>
    </dgm:pt>
    <dgm:pt modelId="{341F9883-82AC-477A-933C-8D2D7B69030F}" type="pres">
      <dgm:prSet presAssocID="{89CF4609-147E-44D0-A36C-EBE1C7E74374}" presName="spacerBetweenCircleAndCallout" presStyleCnt="0">
        <dgm:presLayoutVars/>
      </dgm:prSet>
      <dgm:spPr/>
    </dgm:pt>
    <dgm:pt modelId="{314F9688-C076-4DDA-9C4A-7236C8514265}" type="pres">
      <dgm:prSet presAssocID="{1E61AB4C-FB06-47DC-8B04-25C2C0C8E61D}" presName="nodeText" presStyleLbl="alignAccFollowNode1" presStyleIdx="11" presStyleCnt="12">
        <dgm:presLayoutVars>
          <dgm:bulletEnabled val="1"/>
        </dgm:presLayoutVars>
      </dgm:prSet>
      <dgm:spPr/>
    </dgm:pt>
  </dgm:ptLst>
  <dgm:cxnLst>
    <dgm:cxn modelId="{8385CC07-775F-48F9-BFDD-8185447C05C8}" type="presOf" srcId="{1E61AB4C-FB06-47DC-8B04-25C2C0C8E61D}" destId="{314F9688-C076-4DDA-9C4A-7236C8514265}" srcOrd="0" destOrd="0" presId="urn:microsoft.com/office/officeart/2016/7/layout/LinearArrowProcessNumbered"/>
    <dgm:cxn modelId="{D1360509-DD5A-4FEE-BB0A-F62AF87EB4A8}" type="presOf" srcId="{89A625A7-7F90-49CA-8B93-341F24A8661F}" destId="{D760A620-367A-46A6-8477-4507E44C3FD7}" srcOrd="0" destOrd="0" presId="urn:microsoft.com/office/officeart/2016/7/layout/LinearArrowProcessNumbered"/>
    <dgm:cxn modelId="{2A270B5C-05FA-4A2C-BEEE-F96EBF1BBE31}" type="presOf" srcId="{D8F8CCF8-4560-4AAD-9CC7-4BE65E422E54}" destId="{90E6F6F9-FA61-4D35-8657-FBA5F364C8A5}" srcOrd="0" destOrd="0" presId="urn:microsoft.com/office/officeart/2016/7/layout/LinearArrowProcessNumbered"/>
    <dgm:cxn modelId="{4445205E-6716-473C-A347-22D2442CAF13}" type="presOf" srcId="{89CF4609-147E-44D0-A36C-EBE1C7E74374}" destId="{97C5C71F-A444-4D06-A720-28D9107757B5}" srcOrd="0" destOrd="0" presId="urn:microsoft.com/office/officeart/2016/7/layout/LinearArrowProcessNumbered"/>
    <dgm:cxn modelId="{22B5A247-269C-4289-A42E-64E99010143B}" srcId="{8C66137D-D41D-4B24-8A5B-9ADD1E5237E7}" destId="{1E61AB4C-FB06-47DC-8B04-25C2C0C8E61D}" srcOrd="3" destOrd="0" parTransId="{CD914D5B-F5C7-48E0-8889-3945D869D205}" sibTransId="{89CF4609-147E-44D0-A36C-EBE1C7E74374}"/>
    <dgm:cxn modelId="{7E672C48-182B-46A2-8CCE-04C9F460C3B2}" srcId="{8C66137D-D41D-4B24-8A5B-9ADD1E5237E7}" destId="{504DBF5F-4BC1-4A1E-8263-988A59C73322}" srcOrd="1" destOrd="0" parTransId="{912151EC-5B11-43C9-BB8E-BFECF862A0CE}" sibTransId="{A5E90BC9-D614-4810-8BDD-9FA7A8723EC0}"/>
    <dgm:cxn modelId="{399D715A-1771-4B76-A217-EDE847B417EE}" type="presOf" srcId="{A5E90BC9-D614-4810-8BDD-9FA7A8723EC0}" destId="{E2307D71-8782-46F2-91AB-B0CA0A1507CD}" srcOrd="0" destOrd="0" presId="urn:microsoft.com/office/officeart/2016/7/layout/LinearArrowProcessNumbered"/>
    <dgm:cxn modelId="{7C7D7281-CA0E-4C98-9CDC-1F7E9C0CE4C0}" srcId="{8C66137D-D41D-4B24-8A5B-9ADD1E5237E7}" destId="{89A625A7-7F90-49CA-8B93-341F24A8661F}" srcOrd="2" destOrd="0" parTransId="{C1E0DBCF-4086-44D2-8CE6-5917741C731D}" sibTransId="{31D6A521-12C6-49FF-9917-A5B6362F4E71}"/>
    <dgm:cxn modelId="{C7349896-B00A-4A7F-B2AF-3CC55B4A89CE}" type="presOf" srcId="{31D6A521-12C6-49FF-9917-A5B6362F4E71}" destId="{78397F12-0EF6-4962-92DE-CCDAB36D9A0A}" srcOrd="0" destOrd="0" presId="urn:microsoft.com/office/officeart/2016/7/layout/LinearArrowProcessNumbered"/>
    <dgm:cxn modelId="{EF8357A0-6C82-4FCA-8D19-684B7CF0B5C3}" type="presOf" srcId="{8C66137D-D41D-4B24-8A5B-9ADD1E5237E7}" destId="{DE9F8E25-2D35-4D2F-A4FC-D4F3D70A848D}" srcOrd="0" destOrd="0" presId="urn:microsoft.com/office/officeart/2016/7/layout/LinearArrowProcessNumbered"/>
    <dgm:cxn modelId="{0D5B42C2-9459-442A-91B1-5E68C65E8DE5}" srcId="{8C66137D-D41D-4B24-8A5B-9ADD1E5237E7}" destId="{17BFCBC1-369D-485C-9104-760ADFFA1CFA}" srcOrd="0" destOrd="0" parTransId="{91F20B5A-9712-44A4-BEFE-2FB7ACF03120}" sibTransId="{D8F8CCF8-4560-4AAD-9CC7-4BE65E422E54}"/>
    <dgm:cxn modelId="{061065C4-EF18-4CB7-8656-5A17478B7462}" type="presOf" srcId="{504DBF5F-4BC1-4A1E-8263-988A59C73322}" destId="{53B6C4DB-6896-4ADD-9051-D580C6520C02}" srcOrd="0" destOrd="0" presId="urn:microsoft.com/office/officeart/2016/7/layout/LinearArrowProcessNumbered"/>
    <dgm:cxn modelId="{4F2102E4-A5C0-4C28-810B-38A87B62385D}" type="presOf" srcId="{17BFCBC1-369D-485C-9104-760ADFFA1CFA}" destId="{EC576F3D-0A1A-44D0-A6F1-2480A36F5822}" srcOrd="0" destOrd="0" presId="urn:microsoft.com/office/officeart/2016/7/layout/LinearArrowProcessNumbered"/>
    <dgm:cxn modelId="{8EA70A14-53B9-4062-8C85-F5A2AFE659E8}" type="presParOf" srcId="{DE9F8E25-2D35-4D2F-A4FC-D4F3D70A848D}" destId="{537AF5CA-10A6-412A-893E-54F2ADF68729}" srcOrd="0" destOrd="0" presId="urn:microsoft.com/office/officeart/2016/7/layout/LinearArrowProcessNumbered"/>
    <dgm:cxn modelId="{9DC0A96E-AC03-4AE8-9295-6AB34EBB4909}" type="presParOf" srcId="{537AF5CA-10A6-412A-893E-54F2ADF68729}" destId="{7D4037C4-D709-407F-BE57-3F2699706192}" srcOrd="0" destOrd="0" presId="urn:microsoft.com/office/officeart/2016/7/layout/LinearArrowProcessNumbered"/>
    <dgm:cxn modelId="{5621C38B-CC31-4B75-B0D5-FD7D1951106D}" type="presParOf" srcId="{537AF5CA-10A6-412A-893E-54F2ADF68729}" destId="{1CB3065F-C66A-4751-87FB-C661382FC205}" srcOrd="1" destOrd="0" presId="urn:microsoft.com/office/officeart/2016/7/layout/LinearArrowProcessNumbered"/>
    <dgm:cxn modelId="{6760A6D8-6DE4-4E96-973D-19627C46C3B6}" type="presParOf" srcId="{1CB3065F-C66A-4751-87FB-C661382FC205}" destId="{0A21B6EB-CF53-4014-A81B-A43F3F221856}" srcOrd="0" destOrd="0" presId="urn:microsoft.com/office/officeart/2016/7/layout/LinearArrowProcessNumbered"/>
    <dgm:cxn modelId="{8D1359E3-2098-47F9-AA9D-80E24487D2AA}" type="presParOf" srcId="{1CB3065F-C66A-4751-87FB-C661382FC205}" destId="{A27AE369-A6FC-49E9-A882-E9099B655032}" srcOrd="1" destOrd="0" presId="urn:microsoft.com/office/officeart/2016/7/layout/LinearArrowProcessNumbered"/>
    <dgm:cxn modelId="{4CEA6F0A-FD78-4AAA-93BD-08059FFC51BA}" type="presParOf" srcId="{1CB3065F-C66A-4751-87FB-C661382FC205}" destId="{90E6F6F9-FA61-4D35-8657-FBA5F364C8A5}" srcOrd="2" destOrd="0" presId="urn:microsoft.com/office/officeart/2016/7/layout/LinearArrowProcessNumbered"/>
    <dgm:cxn modelId="{D672DF4D-705D-42A9-BF74-B4A12B299610}" type="presParOf" srcId="{1CB3065F-C66A-4751-87FB-C661382FC205}" destId="{63990D0E-DA0A-4E7C-9A00-A9A1C2AD5549}" srcOrd="3" destOrd="0" presId="urn:microsoft.com/office/officeart/2016/7/layout/LinearArrowProcessNumbered"/>
    <dgm:cxn modelId="{A5313B3E-A956-4827-B88D-EAFAF481ED46}" type="presParOf" srcId="{537AF5CA-10A6-412A-893E-54F2ADF68729}" destId="{EC576F3D-0A1A-44D0-A6F1-2480A36F5822}" srcOrd="2" destOrd="0" presId="urn:microsoft.com/office/officeart/2016/7/layout/LinearArrowProcessNumbered"/>
    <dgm:cxn modelId="{A0BDA94B-7BCF-44FB-A905-20A0BD311C0B}" type="presParOf" srcId="{DE9F8E25-2D35-4D2F-A4FC-D4F3D70A848D}" destId="{8F741C17-F820-44D6-9571-1A858566C55F}" srcOrd="1" destOrd="0" presId="urn:microsoft.com/office/officeart/2016/7/layout/LinearArrowProcessNumbered"/>
    <dgm:cxn modelId="{DD0663F1-25ED-4D37-A0E2-B9C83BBC4E43}" type="presParOf" srcId="{DE9F8E25-2D35-4D2F-A4FC-D4F3D70A848D}" destId="{91B3CEB6-5588-4A7B-A1C7-0673ACAA9F6C}" srcOrd="2" destOrd="0" presId="urn:microsoft.com/office/officeart/2016/7/layout/LinearArrowProcessNumbered"/>
    <dgm:cxn modelId="{0256D48B-D68B-4FF1-9FE8-242E8FE2EFD7}" type="presParOf" srcId="{91B3CEB6-5588-4A7B-A1C7-0673ACAA9F6C}" destId="{5EEE7746-5DBC-455D-8BEB-96D48EC2C48E}" srcOrd="0" destOrd="0" presId="urn:microsoft.com/office/officeart/2016/7/layout/LinearArrowProcessNumbered"/>
    <dgm:cxn modelId="{9BFC8523-01DC-4566-8E1E-A338AF3DA73F}" type="presParOf" srcId="{91B3CEB6-5588-4A7B-A1C7-0673ACAA9F6C}" destId="{48BD3140-840D-4639-B980-0FDEC113996D}" srcOrd="1" destOrd="0" presId="urn:microsoft.com/office/officeart/2016/7/layout/LinearArrowProcessNumbered"/>
    <dgm:cxn modelId="{E397DDAF-BE20-4FBA-AF41-3445398F31E0}" type="presParOf" srcId="{48BD3140-840D-4639-B980-0FDEC113996D}" destId="{D461402D-EFF0-4330-9148-47573008E5C3}" srcOrd="0" destOrd="0" presId="urn:microsoft.com/office/officeart/2016/7/layout/LinearArrowProcessNumbered"/>
    <dgm:cxn modelId="{D22D452F-E484-4EBA-BA0B-74221F537210}" type="presParOf" srcId="{48BD3140-840D-4639-B980-0FDEC113996D}" destId="{E2882812-2E50-49A0-8207-3D8F48C9D5F1}" srcOrd="1" destOrd="0" presId="urn:microsoft.com/office/officeart/2016/7/layout/LinearArrowProcessNumbered"/>
    <dgm:cxn modelId="{1E50FCA7-A76F-47D0-9EFD-F250CA9E7B03}" type="presParOf" srcId="{48BD3140-840D-4639-B980-0FDEC113996D}" destId="{E2307D71-8782-46F2-91AB-B0CA0A1507CD}" srcOrd="2" destOrd="0" presId="urn:microsoft.com/office/officeart/2016/7/layout/LinearArrowProcessNumbered"/>
    <dgm:cxn modelId="{229C1330-2928-4AB4-A309-192CA5C1A4B1}" type="presParOf" srcId="{48BD3140-840D-4639-B980-0FDEC113996D}" destId="{2FA78E46-1777-46AA-8649-C069C91B20A0}" srcOrd="3" destOrd="0" presId="urn:microsoft.com/office/officeart/2016/7/layout/LinearArrowProcessNumbered"/>
    <dgm:cxn modelId="{87129486-9A45-4421-9584-B8EC61EC37A3}" type="presParOf" srcId="{91B3CEB6-5588-4A7B-A1C7-0673ACAA9F6C}" destId="{53B6C4DB-6896-4ADD-9051-D580C6520C02}" srcOrd="2" destOrd="0" presId="urn:microsoft.com/office/officeart/2016/7/layout/LinearArrowProcessNumbered"/>
    <dgm:cxn modelId="{AED8F614-A6FE-4977-8935-FE6ED9D95C01}" type="presParOf" srcId="{DE9F8E25-2D35-4D2F-A4FC-D4F3D70A848D}" destId="{86284645-ED54-4E79-8EDB-4C528924FC81}" srcOrd="3" destOrd="0" presId="urn:microsoft.com/office/officeart/2016/7/layout/LinearArrowProcessNumbered"/>
    <dgm:cxn modelId="{CCC1CFA9-946F-4575-887D-0BEFACF78908}" type="presParOf" srcId="{DE9F8E25-2D35-4D2F-A4FC-D4F3D70A848D}" destId="{EF4B5BF5-18FB-4CDE-A990-EBF8E050BD28}" srcOrd="4" destOrd="0" presId="urn:microsoft.com/office/officeart/2016/7/layout/LinearArrowProcessNumbered"/>
    <dgm:cxn modelId="{3E783EA5-AAC3-4756-9E56-A0FDFFA877D2}" type="presParOf" srcId="{EF4B5BF5-18FB-4CDE-A990-EBF8E050BD28}" destId="{040CEA28-4848-498F-A2C6-FC2A353078A8}" srcOrd="0" destOrd="0" presId="urn:microsoft.com/office/officeart/2016/7/layout/LinearArrowProcessNumbered"/>
    <dgm:cxn modelId="{384F22C1-C19E-4A36-B3AA-0EB5F082CB1C}" type="presParOf" srcId="{EF4B5BF5-18FB-4CDE-A990-EBF8E050BD28}" destId="{C7F5A908-32CB-4E3A-B87D-A93E973E8957}" srcOrd="1" destOrd="0" presId="urn:microsoft.com/office/officeart/2016/7/layout/LinearArrowProcessNumbered"/>
    <dgm:cxn modelId="{F59CFF9F-75F8-42B3-BEE1-30F49A83A9DA}" type="presParOf" srcId="{C7F5A908-32CB-4E3A-B87D-A93E973E8957}" destId="{626B6A5C-343B-40CB-BFC7-7BDA51D80385}" srcOrd="0" destOrd="0" presId="urn:microsoft.com/office/officeart/2016/7/layout/LinearArrowProcessNumbered"/>
    <dgm:cxn modelId="{F7EFB240-6734-40A3-B24C-CC3F6B70B10A}" type="presParOf" srcId="{C7F5A908-32CB-4E3A-B87D-A93E973E8957}" destId="{893C7EC6-5CC3-4084-96F5-552FAE60605B}" srcOrd="1" destOrd="0" presId="urn:microsoft.com/office/officeart/2016/7/layout/LinearArrowProcessNumbered"/>
    <dgm:cxn modelId="{763FA3F1-4269-405C-9DDA-E5155438F64B}" type="presParOf" srcId="{C7F5A908-32CB-4E3A-B87D-A93E973E8957}" destId="{78397F12-0EF6-4962-92DE-CCDAB36D9A0A}" srcOrd="2" destOrd="0" presId="urn:microsoft.com/office/officeart/2016/7/layout/LinearArrowProcessNumbered"/>
    <dgm:cxn modelId="{01EF522D-03F1-40A3-99F9-A67A061CC83A}" type="presParOf" srcId="{C7F5A908-32CB-4E3A-B87D-A93E973E8957}" destId="{8BEF01D8-CF95-4944-9B6E-FD71129B6633}" srcOrd="3" destOrd="0" presId="urn:microsoft.com/office/officeart/2016/7/layout/LinearArrowProcessNumbered"/>
    <dgm:cxn modelId="{BB5E4E4F-C178-48E7-B32B-97CF35348720}" type="presParOf" srcId="{EF4B5BF5-18FB-4CDE-A990-EBF8E050BD28}" destId="{D760A620-367A-46A6-8477-4507E44C3FD7}" srcOrd="2" destOrd="0" presId="urn:microsoft.com/office/officeart/2016/7/layout/LinearArrowProcessNumbered"/>
    <dgm:cxn modelId="{3E0D266F-257A-4A18-8D28-E0523EC5F1F4}" type="presParOf" srcId="{DE9F8E25-2D35-4D2F-A4FC-D4F3D70A848D}" destId="{7E891D7F-5968-496D-B4A9-FCF7E875287E}" srcOrd="5" destOrd="0" presId="urn:microsoft.com/office/officeart/2016/7/layout/LinearArrowProcessNumbered"/>
    <dgm:cxn modelId="{73FBC330-D462-4AA5-9585-BB8C32AADB77}" type="presParOf" srcId="{DE9F8E25-2D35-4D2F-A4FC-D4F3D70A848D}" destId="{3F332ACA-58F9-495E-BFC0-E77222F43FA4}" srcOrd="6" destOrd="0" presId="urn:microsoft.com/office/officeart/2016/7/layout/LinearArrowProcessNumbered"/>
    <dgm:cxn modelId="{E991E364-21D3-4D37-A427-C74219CEC913}" type="presParOf" srcId="{3F332ACA-58F9-495E-BFC0-E77222F43FA4}" destId="{ED960F34-EE9C-4D18-98ED-78A34099564F}" srcOrd="0" destOrd="0" presId="urn:microsoft.com/office/officeart/2016/7/layout/LinearArrowProcessNumbered"/>
    <dgm:cxn modelId="{6F9A58BD-2ECC-45E2-A9D2-CC6A6574DADC}" type="presParOf" srcId="{3F332ACA-58F9-495E-BFC0-E77222F43FA4}" destId="{FF1E9699-B082-4082-AB73-8037A040B8AE}" srcOrd="1" destOrd="0" presId="urn:microsoft.com/office/officeart/2016/7/layout/LinearArrowProcessNumbered"/>
    <dgm:cxn modelId="{88AC3D10-D5B2-4382-AA91-BB4342AE62B4}" type="presParOf" srcId="{FF1E9699-B082-4082-AB73-8037A040B8AE}" destId="{73D44DFA-45A8-46D9-987D-5241189A6E67}" srcOrd="0" destOrd="0" presId="urn:microsoft.com/office/officeart/2016/7/layout/LinearArrowProcessNumbered"/>
    <dgm:cxn modelId="{46D5C299-BCC2-4857-AF92-414CF86978A1}" type="presParOf" srcId="{FF1E9699-B082-4082-AB73-8037A040B8AE}" destId="{90882772-6B69-4335-81E5-CDD6C154DA05}" srcOrd="1" destOrd="0" presId="urn:microsoft.com/office/officeart/2016/7/layout/LinearArrowProcessNumbered"/>
    <dgm:cxn modelId="{57905C33-1E51-4758-A707-4BA95A969E6D}" type="presParOf" srcId="{FF1E9699-B082-4082-AB73-8037A040B8AE}" destId="{97C5C71F-A444-4D06-A720-28D9107757B5}" srcOrd="2" destOrd="0" presId="urn:microsoft.com/office/officeart/2016/7/layout/LinearArrowProcessNumbered"/>
    <dgm:cxn modelId="{9B3C1208-3F35-4FB3-B56A-0781C158125C}" type="presParOf" srcId="{FF1E9699-B082-4082-AB73-8037A040B8AE}" destId="{341F9883-82AC-477A-933C-8D2D7B69030F}" srcOrd="3" destOrd="0" presId="urn:microsoft.com/office/officeart/2016/7/layout/LinearArrowProcessNumbered"/>
    <dgm:cxn modelId="{21EC8458-E107-4609-8794-BE6E6DBF7F4F}" type="presParOf" srcId="{3F332ACA-58F9-495E-BFC0-E77222F43FA4}" destId="{314F9688-C076-4DDA-9C4A-7236C851426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FB935D-0576-4DD3-9591-A0759E1262A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C626C0-6485-4BA9-97A9-4100D5D75DB0}">
      <dgm:prSet/>
      <dgm:spPr/>
      <dgm:t>
        <a:bodyPr/>
        <a:lstStyle/>
        <a:p>
          <a:r>
            <a:rPr lang="en-GB"/>
            <a:t>Work should be organised into smaller</a:t>
          </a:r>
          <a:r>
            <a:rPr lang="en-US"/>
            <a:t>,</a:t>
          </a:r>
          <a:r>
            <a:rPr lang="en-GB"/>
            <a:t> manageable sections </a:t>
          </a:r>
          <a:endParaRPr lang="en-US"/>
        </a:p>
      </dgm:t>
    </dgm:pt>
    <dgm:pt modelId="{758CE534-251D-4E7A-B8DA-714AB4E49464}" type="parTrans" cxnId="{41DF6500-FABB-4AB0-A78F-C80BF1147025}">
      <dgm:prSet/>
      <dgm:spPr/>
      <dgm:t>
        <a:bodyPr/>
        <a:lstStyle/>
        <a:p>
          <a:endParaRPr lang="en-US"/>
        </a:p>
      </dgm:t>
    </dgm:pt>
    <dgm:pt modelId="{3765E408-2362-4F9E-8B56-BE39F34F5FBC}" type="sibTrans" cxnId="{41DF6500-FABB-4AB0-A78F-C80BF1147025}">
      <dgm:prSet/>
      <dgm:spPr/>
      <dgm:t>
        <a:bodyPr/>
        <a:lstStyle/>
        <a:p>
          <a:endParaRPr lang="en-US"/>
        </a:p>
      </dgm:t>
    </dgm:pt>
    <dgm:pt modelId="{765E0C21-F888-4985-9B88-F6DDA68FDF0B}">
      <dgm:prSet/>
      <dgm:spPr/>
      <dgm:t>
        <a:bodyPr/>
        <a:lstStyle/>
        <a:p>
          <a:r>
            <a:rPr lang="en-GB"/>
            <a:t>Can be sequential or simultaneous </a:t>
          </a:r>
          <a:endParaRPr lang="en-US"/>
        </a:p>
      </dgm:t>
    </dgm:pt>
    <dgm:pt modelId="{AB389D2C-E227-4611-AA78-2C860B4B7CED}" type="parTrans" cxnId="{D2222A88-E832-4AEC-9A33-1A16B1DD1840}">
      <dgm:prSet/>
      <dgm:spPr/>
      <dgm:t>
        <a:bodyPr/>
        <a:lstStyle/>
        <a:p>
          <a:endParaRPr lang="en-US"/>
        </a:p>
      </dgm:t>
    </dgm:pt>
    <dgm:pt modelId="{09855D4E-0895-4E6B-B742-2FB0367639DE}" type="sibTrans" cxnId="{D2222A88-E832-4AEC-9A33-1A16B1DD1840}">
      <dgm:prSet/>
      <dgm:spPr/>
      <dgm:t>
        <a:bodyPr/>
        <a:lstStyle/>
        <a:p>
          <a:endParaRPr lang="en-US"/>
        </a:p>
      </dgm:t>
    </dgm:pt>
    <dgm:pt modelId="{7F4C438B-A56F-44B2-B70C-BC3884ECD88A}">
      <dgm:prSet/>
      <dgm:spPr/>
      <dgm:t>
        <a:bodyPr/>
        <a:lstStyle/>
        <a:p>
          <a:r>
            <a:rPr lang="en-GB"/>
            <a:t>Should be both manageable and managed </a:t>
          </a:r>
          <a:endParaRPr lang="en-US"/>
        </a:p>
      </dgm:t>
    </dgm:pt>
    <dgm:pt modelId="{0C57548A-DEAA-4C14-B224-A860C93CD81B}" type="parTrans" cxnId="{6C594102-3DD2-4C35-AE01-B1992ACAE29A}">
      <dgm:prSet/>
      <dgm:spPr/>
      <dgm:t>
        <a:bodyPr/>
        <a:lstStyle/>
        <a:p>
          <a:endParaRPr lang="en-US"/>
        </a:p>
      </dgm:t>
    </dgm:pt>
    <dgm:pt modelId="{21F5607D-A3CC-4337-916E-EB7FACA680CB}" type="sibTrans" cxnId="{6C594102-3DD2-4C35-AE01-B1992ACAE29A}">
      <dgm:prSet/>
      <dgm:spPr/>
      <dgm:t>
        <a:bodyPr/>
        <a:lstStyle/>
        <a:p>
          <a:endParaRPr lang="en-US"/>
        </a:p>
      </dgm:t>
    </dgm:pt>
    <dgm:pt modelId="{1BD86927-8D3A-4D80-919C-13FD476D3C26}">
      <dgm:prSet/>
      <dgm:spPr/>
      <dgm:t>
        <a:bodyPr/>
        <a:lstStyle/>
        <a:p>
          <a:r>
            <a:rPr lang="en-GB"/>
            <a:t>Should deliver tangible results and value </a:t>
          </a:r>
          <a:endParaRPr lang="en-US"/>
        </a:p>
      </dgm:t>
    </dgm:pt>
    <dgm:pt modelId="{F604A42F-F981-4D54-AE57-37228B47CAEA}" type="parTrans" cxnId="{EAFC514B-3BBE-4319-9824-24C4E2882D5D}">
      <dgm:prSet/>
      <dgm:spPr/>
      <dgm:t>
        <a:bodyPr/>
        <a:lstStyle/>
        <a:p>
          <a:endParaRPr lang="en-US"/>
        </a:p>
      </dgm:t>
    </dgm:pt>
    <dgm:pt modelId="{A45D2DB2-588A-4815-9E87-7CBC8324D995}" type="sibTrans" cxnId="{EAFC514B-3BBE-4319-9824-24C4E2882D5D}">
      <dgm:prSet/>
      <dgm:spPr/>
      <dgm:t>
        <a:bodyPr/>
        <a:lstStyle/>
        <a:p>
          <a:endParaRPr lang="en-US"/>
        </a:p>
      </dgm:t>
    </dgm:pt>
    <dgm:pt modelId="{0FB54D4C-E167-4257-A67F-433213B6EE77}">
      <dgm:prSet/>
      <dgm:spPr/>
      <dgm:t>
        <a:bodyPr/>
        <a:lstStyle/>
        <a:p>
          <a:r>
            <a:rPr lang="en-GB"/>
            <a:t>Should be delivered in a timely manner </a:t>
          </a:r>
          <a:endParaRPr lang="en-US"/>
        </a:p>
      </dgm:t>
    </dgm:pt>
    <dgm:pt modelId="{E95A8B15-537B-4800-AF98-DA30700B85A6}" type="parTrans" cxnId="{CAF1E7E2-8C54-4679-B62E-F0A834FF2DC9}">
      <dgm:prSet/>
      <dgm:spPr/>
      <dgm:t>
        <a:bodyPr/>
        <a:lstStyle/>
        <a:p>
          <a:endParaRPr lang="en-US"/>
        </a:p>
      </dgm:t>
    </dgm:pt>
    <dgm:pt modelId="{84BC5829-A03A-42B0-8F22-ACA454BBE010}" type="sibTrans" cxnId="{CAF1E7E2-8C54-4679-B62E-F0A834FF2DC9}">
      <dgm:prSet/>
      <dgm:spPr/>
      <dgm:t>
        <a:bodyPr/>
        <a:lstStyle/>
        <a:p>
          <a:endParaRPr lang="en-US"/>
        </a:p>
      </dgm:t>
    </dgm:pt>
    <dgm:pt modelId="{426BB4CD-9874-4DBA-A5C2-165DE807571D}">
      <dgm:prSet/>
      <dgm:spPr/>
      <dgm:t>
        <a:bodyPr/>
        <a:lstStyle/>
        <a:p>
          <a:r>
            <a:rPr lang="en-GB"/>
            <a:t>Can be built on to create future improvement </a:t>
          </a:r>
          <a:endParaRPr lang="en-US"/>
        </a:p>
      </dgm:t>
    </dgm:pt>
    <dgm:pt modelId="{7066138F-4592-4BA6-B6BB-16AD827BC751}" type="parTrans" cxnId="{C7D17F42-D86D-4E93-8B8D-A9EDD78A817F}">
      <dgm:prSet/>
      <dgm:spPr/>
      <dgm:t>
        <a:bodyPr/>
        <a:lstStyle/>
        <a:p>
          <a:endParaRPr lang="en-US"/>
        </a:p>
      </dgm:t>
    </dgm:pt>
    <dgm:pt modelId="{6FB7FDCB-5760-4FA6-8DD9-D1C1C1E7AEEC}" type="sibTrans" cxnId="{C7D17F42-D86D-4E93-8B8D-A9EDD78A817F}">
      <dgm:prSet/>
      <dgm:spPr/>
      <dgm:t>
        <a:bodyPr/>
        <a:lstStyle/>
        <a:p>
          <a:endParaRPr lang="en-US"/>
        </a:p>
      </dgm:t>
    </dgm:pt>
    <dgm:pt modelId="{9C90BF7F-B48F-4D4D-AB81-791718422C80}" type="pres">
      <dgm:prSet presAssocID="{80FB935D-0576-4DD3-9591-A0759E1262AE}" presName="root" presStyleCnt="0">
        <dgm:presLayoutVars>
          <dgm:dir/>
          <dgm:resizeHandles val="exact"/>
        </dgm:presLayoutVars>
      </dgm:prSet>
      <dgm:spPr/>
    </dgm:pt>
    <dgm:pt modelId="{802B544E-899B-4608-932F-4F439D7C40D1}" type="pres">
      <dgm:prSet presAssocID="{D5C626C0-6485-4BA9-97A9-4100D5D75DB0}" presName="compNode" presStyleCnt="0"/>
      <dgm:spPr/>
    </dgm:pt>
    <dgm:pt modelId="{86DC0CEE-9D3D-442E-A31D-E11CD73B7838}" type="pres">
      <dgm:prSet presAssocID="{D5C626C0-6485-4BA9-97A9-4100D5D75DB0}" presName="bgRect" presStyleLbl="bgShp" presStyleIdx="0" presStyleCnt="6" custLinFactNeighborY="6362"/>
      <dgm:spPr>
        <a:solidFill>
          <a:schemeClr val="accent1">
            <a:lumMod val="40000"/>
            <a:lumOff val="60000"/>
          </a:schemeClr>
        </a:solidFill>
      </dgm:spPr>
    </dgm:pt>
    <dgm:pt modelId="{BF3FCB16-FB76-4AB3-AEF9-22CF63ADD6C6}" type="pres">
      <dgm:prSet presAssocID="{D5C626C0-6485-4BA9-97A9-4100D5D75DB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D3C8F9B7-25E3-4FD6-880F-8B78C8278906}" type="pres">
      <dgm:prSet presAssocID="{D5C626C0-6485-4BA9-97A9-4100D5D75DB0}" presName="spaceRect" presStyleCnt="0"/>
      <dgm:spPr/>
    </dgm:pt>
    <dgm:pt modelId="{B400C3C8-E9A4-4199-BFBF-A20FD90B8B1F}" type="pres">
      <dgm:prSet presAssocID="{D5C626C0-6485-4BA9-97A9-4100D5D75DB0}" presName="parTx" presStyleLbl="revTx" presStyleIdx="0" presStyleCnt="6">
        <dgm:presLayoutVars>
          <dgm:chMax val="0"/>
          <dgm:chPref val="0"/>
        </dgm:presLayoutVars>
      </dgm:prSet>
      <dgm:spPr/>
    </dgm:pt>
    <dgm:pt modelId="{AABE2400-CAC1-4826-A1C3-69E16853BAD4}" type="pres">
      <dgm:prSet presAssocID="{3765E408-2362-4F9E-8B56-BE39F34F5FBC}" presName="sibTrans" presStyleCnt="0"/>
      <dgm:spPr/>
    </dgm:pt>
    <dgm:pt modelId="{785C5FEE-6BAD-46DF-9904-B11F82027320}" type="pres">
      <dgm:prSet presAssocID="{765E0C21-F888-4985-9B88-F6DDA68FDF0B}" presName="compNode" presStyleCnt="0"/>
      <dgm:spPr/>
    </dgm:pt>
    <dgm:pt modelId="{C5CB7793-BFFB-42B5-9625-BAD98D8DF58D}" type="pres">
      <dgm:prSet presAssocID="{765E0C21-F888-4985-9B88-F6DDA68FDF0B}" presName="bgRect" presStyleLbl="bgShp" presStyleIdx="1" presStyleCnt="6" custLinFactNeighborX="426"/>
      <dgm:spPr>
        <a:solidFill>
          <a:schemeClr val="accent1">
            <a:lumMod val="20000"/>
            <a:lumOff val="80000"/>
          </a:schemeClr>
        </a:solidFill>
      </dgm:spPr>
    </dgm:pt>
    <dgm:pt modelId="{2EC76B2F-A97D-4D68-A7B7-01D3922C1ABD}" type="pres">
      <dgm:prSet presAssocID="{765E0C21-F888-4985-9B88-F6DDA68FDF0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01B0401-A6E1-4861-8E50-518828631C78}" type="pres">
      <dgm:prSet presAssocID="{765E0C21-F888-4985-9B88-F6DDA68FDF0B}" presName="spaceRect" presStyleCnt="0"/>
      <dgm:spPr/>
    </dgm:pt>
    <dgm:pt modelId="{C9C82E2B-0583-4D69-828A-BDDF9EE0675A}" type="pres">
      <dgm:prSet presAssocID="{765E0C21-F888-4985-9B88-F6DDA68FDF0B}" presName="parTx" presStyleLbl="revTx" presStyleIdx="1" presStyleCnt="6">
        <dgm:presLayoutVars>
          <dgm:chMax val="0"/>
          <dgm:chPref val="0"/>
        </dgm:presLayoutVars>
      </dgm:prSet>
      <dgm:spPr/>
    </dgm:pt>
    <dgm:pt modelId="{BDC1DCCA-32CF-4CD9-B48A-24B256D56B70}" type="pres">
      <dgm:prSet presAssocID="{09855D4E-0895-4E6B-B742-2FB0367639DE}" presName="sibTrans" presStyleCnt="0"/>
      <dgm:spPr/>
    </dgm:pt>
    <dgm:pt modelId="{DFAFE765-97E6-4DCD-945F-E5172805BF83}" type="pres">
      <dgm:prSet presAssocID="{7F4C438B-A56F-44B2-B70C-BC3884ECD88A}" presName="compNode" presStyleCnt="0"/>
      <dgm:spPr/>
    </dgm:pt>
    <dgm:pt modelId="{EF48BF33-CD6E-4961-964D-75739F4FB62E}" type="pres">
      <dgm:prSet presAssocID="{7F4C438B-A56F-44B2-B70C-BC3884ECD88A}" presName="bgRect" presStyleLbl="bgShp" presStyleIdx="2" presStyleCnt="6"/>
      <dgm:spPr>
        <a:solidFill>
          <a:schemeClr val="accent1">
            <a:lumMod val="20000"/>
            <a:lumOff val="80000"/>
          </a:schemeClr>
        </a:solidFill>
      </dgm:spPr>
    </dgm:pt>
    <dgm:pt modelId="{F2181DAD-65C2-4DBD-9547-FA97D3081E5B}" type="pres">
      <dgm:prSet presAssocID="{7F4C438B-A56F-44B2-B70C-BC3884ECD88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EE3FF57B-8519-46B2-B497-03A05122EA3E}" type="pres">
      <dgm:prSet presAssocID="{7F4C438B-A56F-44B2-B70C-BC3884ECD88A}" presName="spaceRect" presStyleCnt="0"/>
      <dgm:spPr/>
    </dgm:pt>
    <dgm:pt modelId="{638C868B-38B1-4281-BF13-A4E4354B586C}" type="pres">
      <dgm:prSet presAssocID="{7F4C438B-A56F-44B2-B70C-BC3884ECD88A}" presName="parTx" presStyleLbl="revTx" presStyleIdx="2" presStyleCnt="6">
        <dgm:presLayoutVars>
          <dgm:chMax val="0"/>
          <dgm:chPref val="0"/>
        </dgm:presLayoutVars>
      </dgm:prSet>
      <dgm:spPr/>
    </dgm:pt>
    <dgm:pt modelId="{4484050E-1DF3-4A7B-995F-AE33081602BB}" type="pres">
      <dgm:prSet presAssocID="{21F5607D-A3CC-4337-916E-EB7FACA680CB}" presName="sibTrans" presStyleCnt="0"/>
      <dgm:spPr/>
    </dgm:pt>
    <dgm:pt modelId="{713E94DC-79AA-4740-92ED-0F483E3EE5D8}" type="pres">
      <dgm:prSet presAssocID="{1BD86927-8D3A-4D80-919C-13FD476D3C26}" presName="compNode" presStyleCnt="0"/>
      <dgm:spPr/>
    </dgm:pt>
    <dgm:pt modelId="{A27AC7F2-BD11-45F7-85F7-B298903C7253}" type="pres">
      <dgm:prSet presAssocID="{1BD86927-8D3A-4D80-919C-13FD476D3C26}" presName="bgRect" presStyleLbl="bgShp" presStyleIdx="3" presStyleCnt="6"/>
      <dgm:spPr>
        <a:solidFill>
          <a:schemeClr val="accent1">
            <a:lumMod val="20000"/>
            <a:lumOff val="80000"/>
          </a:schemeClr>
        </a:solidFill>
      </dgm:spPr>
    </dgm:pt>
    <dgm:pt modelId="{3C0991BB-8CE7-4CFC-939E-52B0301C6087}" type="pres">
      <dgm:prSet presAssocID="{1BD86927-8D3A-4D80-919C-13FD476D3C2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997CDD62-3D75-412A-A11E-C09B8F05DBE2}" type="pres">
      <dgm:prSet presAssocID="{1BD86927-8D3A-4D80-919C-13FD476D3C26}" presName="spaceRect" presStyleCnt="0"/>
      <dgm:spPr/>
    </dgm:pt>
    <dgm:pt modelId="{82B6A6AC-A2F8-4A31-BE36-0402A33C4DCF}" type="pres">
      <dgm:prSet presAssocID="{1BD86927-8D3A-4D80-919C-13FD476D3C26}" presName="parTx" presStyleLbl="revTx" presStyleIdx="3" presStyleCnt="6">
        <dgm:presLayoutVars>
          <dgm:chMax val="0"/>
          <dgm:chPref val="0"/>
        </dgm:presLayoutVars>
      </dgm:prSet>
      <dgm:spPr/>
    </dgm:pt>
    <dgm:pt modelId="{A051DA6D-8AD7-4AAC-A772-9A1D42F0FA6C}" type="pres">
      <dgm:prSet presAssocID="{A45D2DB2-588A-4815-9E87-7CBC8324D995}" presName="sibTrans" presStyleCnt="0"/>
      <dgm:spPr/>
    </dgm:pt>
    <dgm:pt modelId="{E06A42EE-AD99-41DE-B3C5-701116131203}" type="pres">
      <dgm:prSet presAssocID="{0FB54D4C-E167-4257-A67F-433213B6EE77}" presName="compNode" presStyleCnt="0"/>
      <dgm:spPr/>
    </dgm:pt>
    <dgm:pt modelId="{78A311E3-E094-4EF0-84D7-995CF1067F09}" type="pres">
      <dgm:prSet presAssocID="{0FB54D4C-E167-4257-A67F-433213B6EE77}" presName="bgRect" presStyleLbl="bgShp" presStyleIdx="4" presStyleCnt="6"/>
      <dgm:spPr>
        <a:solidFill>
          <a:schemeClr val="accent1">
            <a:lumMod val="20000"/>
            <a:lumOff val="80000"/>
          </a:schemeClr>
        </a:solidFill>
      </dgm:spPr>
    </dgm:pt>
    <dgm:pt modelId="{6A8CD6A1-9F9B-4102-800C-57405E6BE4E6}" type="pres">
      <dgm:prSet presAssocID="{0FB54D4C-E167-4257-A67F-433213B6EE7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49F3CA52-4A96-43F3-966D-3985BD0A77A4}" type="pres">
      <dgm:prSet presAssocID="{0FB54D4C-E167-4257-A67F-433213B6EE77}" presName="spaceRect" presStyleCnt="0"/>
      <dgm:spPr/>
    </dgm:pt>
    <dgm:pt modelId="{D7CF0B98-8A64-4407-86AA-C60DCC49B067}" type="pres">
      <dgm:prSet presAssocID="{0FB54D4C-E167-4257-A67F-433213B6EE77}" presName="parTx" presStyleLbl="revTx" presStyleIdx="4" presStyleCnt="6">
        <dgm:presLayoutVars>
          <dgm:chMax val="0"/>
          <dgm:chPref val="0"/>
        </dgm:presLayoutVars>
      </dgm:prSet>
      <dgm:spPr/>
    </dgm:pt>
    <dgm:pt modelId="{91C09116-A3C4-4A08-90D0-3FD87BDE29A6}" type="pres">
      <dgm:prSet presAssocID="{84BC5829-A03A-42B0-8F22-ACA454BBE010}" presName="sibTrans" presStyleCnt="0"/>
      <dgm:spPr/>
    </dgm:pt>
    <dgm:pt modelId="{EA95B6A6-6CF3-4543-A978-954AF7BFCEAA}" type="pres">
      <dgm:prSet presAssocID="{426BB4CD-9874-4DBA-A5C2-165DE807571D}" presName="compNode" presStyleCnt="0"/>
      <dgm:spPr/>
    </dgm:pt>
    <dgm:pt modelId="{B75A8930-8F19-496D-B787-6C6F3A40FDAE}" type="pres">
      <dgm:prSet presAssocID="{426BB4CD-9874-4DBA-A5C2-165DE807571D}" presName="bgRect" presStyleLbl="bgShp" presStyleIdx="5" presStyleCnt="6"/>
      <dgm:spPr>
        <a:solidFill>
          <a:schemeClr val="accent1">
            <a:lumMod val="20000"/>
            <a:lumOff val="80000"/>
          </a:schemeClr>
        </a:solidFill>
      </dgm:spPr>
    </dgm:pt>
    <dgm:pt modelId="{0162569D-7AA1-440C-BBA3-B66D398043DA}" type="pres">
      <dgm:prSet presAssocID="{426BB4CD-9874-4DBA-A5C2-165DE807571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B9C38F2C-5391-43CC-90E0-1DD49C7659EA}" type="pres">
      <dgm:prSet presAssocID="{426BB4CD-9874-4DBA-A5C2-165DE807571D}" presName="spaceRect" presStyleCnt="0"/>
      <dgm:spPr/>
    </dgm:pt>
    <dgm:pt modelId="{65A53321-8639-421E-8D1E-3E5DDB6EA523}" type="pres">
      <dgm:prSet presAssocID="{426BB4CD-9874-4DBA-A5C2-165DE807571D}" presName="parTx" presStyleLbl="revTx" presStyleIdx="5" presStyleCnt="6">
        <dgm:presLayoutVars>
          <dgm:chMax val="0"/>
          <dgm:chPref val="0"/>
        </dgm:presLayoutVars>
      </dgm:prSet>
      <dgm:spPr/>
    </dgm:pt>
  </dgm:ptLst>
  <dgm:cxnLst>
    <dgm:cxn modelId="{41DF6500-FABB-4AB0-A78F-C80BF1147025}" srcId="{80FB935D-0576-4DD3-9591-A0759E1262AE}" destId="{D5C626C0-6485-4BA9-97A9-4100D5D75DB0}" srcOrd="0" destOrd="0" parTransId="{758CE534-251D-4E7A-B8DA-714AB4E49464}" sibTransId="{3765E408-2362-4F9E-8B56-BE39F34F5FBC}"/>
    <dgm:cxn modelId="{6C594102-3DD2-4C35-AE01-B1992ACAE29A}" srcId="{80FB935D-0576-4DD3-9591-A0759E1262AE}" destId="{7F4C438B-A56F-44B2-B70C-BC3884ECD88A}" srcOrd="2" destOrd="0" parTransId="{0C57548A-DEAA-4C14-B224-A860C93CD81B}" sibTransId="{21F5607D-A3CC-4337-916E-EB7FACA680CB}"/>
    <dgm:cxn modelId="{15A4331D-C7C2-4B22-B1E3-CFADE57E078D}" type="presOf" srcId="{7F4C438B-A56F-44B2-B70C-BC3884ECD88A}" destId="{638C868B-38B1-4281-BF13-A4E4354B586C}" srcOrd="0" destOrd="0" presId="urn:microsoft.com/office/officeart/2018/2/layout/IconVerticalSolidList"/>
    <dgm:cxn modelId="{D32E7427-BE7C-42E5-8AE5-5F07F1C45344}" type="presOf" srcId="{426BB4CD-9874-4DBA-A5C2-165DE807571D}" destId="{65A53321-8639-421E-8D1E-3E5DDB6EA523}" srcOrd="0" destOrd="0" presId="urn:microsoft.com/office/officeart/2018/2/layout/IconVerticalSolidList"/>
    <dgm:cxn modelId="{77ECC028-00DE-4013-A4D4-FC0051868C70}" type="presOf" srcId="{765E0C21-F888-4985-9B88-F6DDA68FDF0B}" destId="{C9C82E2B-0583-4D69-828A-BDDF9EE0675A}" srcOrd="0" destOrd="0" presId="urn:microsoft.com/office/officeart/2018/2/layout/IconVerticalSolidList"/>
    <dgm:cxn modelId="{7741672A-FC94-40B4-97C9-3E0400DBD3BC}" type="presOf" srcId="{D5C626C0-6485-4BA9-97A9-4100D5D75DB0}" destId="{B400C3C8-E9A4-4199-BFBF-A20FD90B8B1F}" srcOrd="0" destOrd="0" presId="urn:microsoft.com/office/officeart/2018/2/layout/IconVerticalSolidList"/>
    <dgm:cxn modelId="{BBAC805B-8280-4F20-A48F-F8A773C7A747}" type="presOf" srcId="{1BD86927-8D3A-4D80-919C-13FD476D3C26}" destId="{82B6A6AC-A2F8-4A31-BE36-0402A33C4DCF}" srcOrd="0" destOrd="0" presId="urn:microsoft.com/office/officeart/2018/2/layout/IconVerticalSolidList"/>
    <dgm:cxn modelId="{C7D17F42-D86D-4E93-8B8D-A9EDD78A817F}" srcId="{80FB935D-0576-4DD3-9591-A0759E1262AE}" destId="{426BB4CD-9874-4DBA-A5C2-165DE807571D}" srcOrd="5" destOrd="0" parTransId="{7066138F-4592-4BA6-B6BB-16AD827BC751}" sibTransId="{6FB7FDCB-5760-4FA6-8DD9-D1C1C1E7AEEC}"/>
    <dgm:cxn modelId="{EAFC514B-3BBE-4319-9824-24C4E2882D5D}" srcId="{80FB935D-0576-4DD3-9591-A0759E1262AE}" destId="{1BD86927-8D3A-4D80-919C-13FD476D3C26}" srcOrd="3" destOrd="0" parTransId="{F604A42F-F981-4D54-AE57-37228B47CAEA}" sibTransId="{A45D2DB2-588A-4815-9E87-7CBC8324D995}"/>
    <dgm:cxn modelId="{4DF1C87D-0F87-4EAD-A604-A893DC22C073}" type="presOf" srcId="{80FB935D-0576-4DD3-9591-A0759E1262AE}" destId="{9C90BF7F-B48F-4D4D-AB81-791718422C80}" srcOrd="0" destOrd="0" presId="urn:microsoft.com/office/officeart/2018/2/layout/IconVerticalSolidList"/>
    <dgm:cxn modelId="{D2222A88-E832-4AEC-9A33-1A16B1DD1840}" srcId="{80FB935D-0576-4DD3-9591-A0759E1262AE}" destId="{765E0C21-F888-4985-9B88-F6DDA68FDF0B}" srcOrd="1" destOrd="0" parTransId="{AB389D2C-E227-4611-AA78-2C860B4B7CED}" sibTransId="{09855D4E-0895-4E6B-B742-2FB0367639DE}"/>
    <dgm:cxn modelId="{0C415BB7-4E0F-4828-BF86-EACAF7E6D388}" type="presOf" srcId="{0FB54D4C-E167-4257-A67F-433213B6EE77}" destId="{D7CF0B98-8A64-4407-86AA-C60DCC49B067}" srcOrd="0" destOrd="0" presId="urn:microsoft.com/office/officeart/2018/2/layout/IconVerticalSolidList"/>
    <dgm:cxn modelId="{CAF1E7E2-8C54-4679-B62E-F0A834FF2DC9}" srcId="{80FB935D-0576-4DD3-9591-A0759E1262AE}" destId="{0FB54D4C-E167-4257-A67F-433213B6EE77}" srcOrd="4" destOrd="0" parTransId="{E95A8B15-537B-4800-AF98-DA30700B85A6}" sibTransId="{84BC5829-A03A-42B0-8F22-ACA454BBE010}"/>
    <dgm:cxn modelId="{0A6A9769-3D6E-4E3A-9D4B-A4EE1EFD29FF}" type="presParOf" srcId="{9C90BF7F-B48F-4D4D-AB81-791718422C80}" destId="{802B544E-899B-4608-932F-4F439D7C40D1}" srcOrd="0" destOrd="0" presId="urn:microsoft.com/office/officeart/2018/2/layout/IconVerticalSolidList"/>
    <dgm:cxn modelId="{AFDF5ACE-2355-4D18-9A89-180310EE02F1}" type="presParOf" srcId="{802B544E-899B-4608-932F-4F439D7C40D1}" destId="{86DC0CEE-9D3D-442E-A31D-E11CD73B7838}" srcOrd="0" destOrd="0" presId="urn:microsoft.com/office/officeart/2018/2/layout/IconVerticalSolidList"/>
    <dgm:cxn modelId="{BF57EF0E-3E11-448A-BA23-0611F1B694E4}" type="presParOf" srcId="{802B544E-899B-4608-932F-4F439D7C40D1}" destId="{BF3FCB16-FB76-4AB3-AEF9-22CF63ADD6C6}" srcOrd="1" destOrd="0" presId="urn:microsoft.com/office/officeart/2018/2/layout/IconVerticalSolidList"/>
    <dgm:cxn modelId="{F1C3113D-A440-4462-999D-785D4C341A17}" type="presParOf" srcId="{802B544E-899B-4608-932F-4F439D7C40D1}" destId="{D3C8F9B7-25E3-4FD6-880F-8B78C8278906}" srcOrd="2" destOrd="0" presId="urn:microsoft.com/office/officeart/2018/2/layout/IconVerticalSolidList"/>
    <dgm:cxn modelId="{A5D6568E-FA60-483D-8750-E0931C7ABA35}" type="presParOf" srcId="{802B544E-899B-4608-932F-4F439D7C40D1}" destId="{B400C3C8-E9A4-4199-BFBF-A20FD90B8B1F}" srcOrd="3" destOrd="0" presId="urn:microsoft.com/office/officeart/2018/2/layout/IconVerticalSolidList"/>
    <dgm:cxn modelId="{6BE71A5D-9CDF-47E4-9DD5-8FFB1714DEB7}" type="presParOf" srcId="{9C90BF7F-B48F-4D4D-AB81-791718422C80}" destId="{AABE2400-CAC1-4826-A1C3-69E16853BAD4}" srcOrd="1" destOrd="0" presId="urn:microsoft.com/office/officeart/2018/2/layout/IconVerticalSolidList"/>
    <dgm:cxn modelId="{52972B06-AB19-4C05-8BFB-6324E2D0CA87}" type="presParOf" srcId="{9C90BF7F-B48F-4D4D-AB81-791718422C80}" destId="{785C5FEE-6BAD-46DF-9904-B11F82027320}" srcOrd="2" destOrd="0" presId="urn:microsoft.com/office/officeart/2018/2/layout/IconVerticalSolidList"/>
    <dgm:cxn modelId="{6C54D747-4380-4072-97C7-A721AE646AC9}" type="presParOf" srcId="{785C5FEE-6BAD-46DF-9904-B11F82027320}" destId="{C5CB7793-BFFB-42B5-9625-BAD98D8DF58D}" srcOrd="0" destOrd="0" presId="urn:microsoft.com/office/officeart/2018/2/layout/IconVerticalSolidList"/>
    <dgm:cxn modelId="{8876923C-50A3-4E7A-95CD-78251F4459A0}" type="presParOf" srcId="{785C5FEE-6BAD-46DF-9904-B11F82027320}" destId="{2EC76B2F-A97D-4D68-A7B7-01D3922C1ABD}" srcOrd="1" destOrd="0" presId="urn:microsoft.com/office/officeart/2018/2/layout/IconVerticalSolidList"/>
    <dgm:cxn modelId="{66070350-051B-4E7B-894B-796A9D8C2E59}" type="presParOf" srcId="{785C5FEE-6BAD-46DF-9904-B11F82027320}" destId="{D01B0401-A6E1-4861-8E50-518828631C78}" srcOrd="2" destOrd="0" presId="urn:microsoft.com/office/officeart/2018/2/layout/IconVerticalSolidList"/>
    <dgm:cxn modelId="{7C001848-94B5-4062-BB62-25C3DFECEA89}" type="presParOf" srcId="{785C5FEE-6BAD-46DF-9904-B11F82027320}" destId="{C9C82E2B-0583-4D69-828A-BDDF9EE0675A}" srcOrd="3" destOrd="0" presId="urn:microsoft.com/office/officeart/2018/2/layout/IconVerticalSolidList"/>
    <dgm:cxn modelId="{093E0960-F8BB-4D68-A590-941F472D299F}" type="presParOf" srcId="{9C90BF7F-B48F-4D4D-AB81-791718422C80}" destId="{BDC1DCCA-32CF-4CD9-B48A-24B256D56B70}" srcOrd="3" destOrd="0" presId="urn:microsoft.com/office/officeart/2018/2/layout/IconVerticalSolidList"/>
    <dgm:cxn modelId="{F0511A38-0E5D-4D03-A780-ACA3D76F4B6C}" type="presParOf" srcId="{9C90BF7F-B48F-4D4D-AB81-791718422C80}" destId="{DFAFE765-97E6-4DCD-945F-E5172805BF83}" srcOrd="4" destOrd="0" presId="urn:microsoft.com/office/officeart/2018/2/layout/IconVerticalSolidList"/>
    <dgm:cxn modelId="{34B90D10-81F2-45E2-93CD-7A917B96349F}" type="presParOf" srcId="{DFAFE765-97E6-4DCD-945F-E5172805BF83}" destId="{EF48BF33-CD6E-4961-964D-75739F4FB62E}" srcOrd="0" destOrd="0" presId="urn:microsoft.com/office/officeart/2018/2/layout/IconVerticalSolidList"/>
    <dgm:cxn modelId="{A74E774B-3B5D-46D4-B6CE-9CAA24CB6E43}" type="presParOf" srcId="{DFAFE765-97E6-4DCD-945F-E5172805BF83}" destId="{F2181DAD-65C2-4DBD-9547-FA97D3081E5B}" srcOrd="1" destOrd="0" presId="urn:microsoft.com/office/officeart/2018/2/layout/IconVerticalSolidList"/>
    <dgm:cxn modelId="{CEA47512-D241-43C1-AEB2-489A710DE332}" type="presParOf" srcId="{DFAFE765-97E6-4DCD-945F-E5172805BF83}" destId="{EE3FF57B-8519-46B2-B497-03A05122EA3E}" srcOrd="2" destOrd="0" presId="urn:microsoft.com/office/officeart/2018/2/layout/IconVerticalSolidList"/>
    <dgm:cxn modelId="{F97531B3-C08D-4CF8-A85C-1B53B8190FF5}" type="presParOf" srcId="{DFAFE765-97E6-4DCD-945F-E5172805BF83}" destId="{638C868B-38B1-4281-BF13-A4E4354B586C}" srcOrd="3" destOrd="0" presId="urn:microsoft.com/office/officeart/2018/2/layout/IconVerticalSolidList"/>
    <dgm:cxn modelId="{A215066E-EA17-4581-802F-68119CB938EA}" type="presParOf" srcId="{9C90BF7F-B48F-4D4D-AB81-791718422C80}" destId="{4484050E-1DF3-4A7B-995F-AE33081602BB}" srcOrd="5" destOrd="0" presId="urn:microsoft.com/office/officeart/2018/2/layout/IconVerticalSolidList"/>
    <dgm:cxn modelId="{04538FEF-747D-4ADC-80E4-1B10A148F8D9}" type="presParOf" srcId="{9C90BF7F-B48F-4D4D-AB81-791718422C80}" destId="{713E94DC-79AA-4740-92ED-0F483E3EE5D8}" srcOrd="6" destOrd="0" presId="urn:microsoft.com/office/officeart/2018/2/layout/IconVerticalSolidList"/>
    <dgm:cxn modelId="{7E7221EB-4E3B-4A2D-B6AA-55D0FFDDBE37}" type="presParOf" srcId="{713E94DC-79AA-4740-92ED-0F483E3EE5D8}" destId="{A27AC7F2-BD11-45F7-85F7-B298903C7253}" srcOrd="0" destOrd="0" presId="urn:microsoft.com/office/officeart/2018/2/layout/IconVerticalSolidList"/>
    <dgm:cxn modelId="{7EA723B0-6A3C-4894-B4BF-9383503A3903}" type="presParOf" srcId="{713E94DC-79AA-4740-92ED-0F483E3EE5D8}" destId="{3C0991BB-8CE7-4CFC-939E-52B0301C6087}" srcOrd="1" destOrd="0" presId="urn:microsoft.com/office/officeart/2018/2/layout/IconVerticalSolidList"/>
    <dgm:cxn modelId="{DAB79C85-FE9D-4EB8-A438-FFA34A34DE2D}" type="presParOf" srcId="{713E94DC-79AA-4740-92ED-0F483E3EE5D8}" destId="{997CDD62-3D75-412A-A11E-C09B8F05DBE2}" srcOrd="2" destOrd="0" presId="urn:microsoft.com/office/officeart/2018/2/layout/IconVerticalSolidList"/>
    <dgm:cxn modelId="{E89CCFE5-4077-488C-8524-5C9C9447E32C}" type="presParOf" srcId="{713E94DC-79AA-4740-92ED-0F483E3EE5D8}" destId="{82B6A6AC-A2F8-4A31-BE36-0402A33C4DCF}" srcOrd="3" destOrd="0" presId="urn:microsoft.com/office/officeart/2018/2/layout/IconVerticalSolidList"/>
    <dgm:cxn modelId="{E7F81B97-FC12-4543-86C7-4F76C232C9A0}" type="presParOf" srcId="{9C90BF7F-B48F-4D4D-AB81-791718422C80}" destId="{A051DA6D-8AD7-4AAC-A772-9A1D42F0FA6C}" srcOrd="7" destOrd="0" presId="urn:microsoft.com/office/officeart/2018/2/layout/IconVerticalSolidList"/>
    <dgm:cxn modelId="{9B568D95-5BC8-45A2-81A5-DE5EBC3479DB}" type="presParOf" srcId="{9C90BF7F-B48F-4D4D-AB81-791718422C80}" destId="{E06A42EE-AD99-41DE-B3C5-701116131203}" srcOrd="8" destOrd="0" presId="urn:microsoft.com/office/officeart/2018/2/layout/IconVerticalSolidList"/>
    <dgm:cxn modelId="{6C5F5143-EDBA-4B79-ACF3-E4F209DCA47C}" type="presParOf" srcId="{E06A42EE-AD99-41DE-B3C5-701116131203}" destId="{78A311E3-E094-4EF0-84D7-995CF1067F09}" srcOrd="0" destOrd="0" presId="urn:microsoft.com/office/officeart/2018/2/layout/IconVerticalSolidList"/>
    <dgm:cxn modelId="{B2D468DC-C842-4780-939B-C6DFD4FF957F}" type="presParOf" srcId="{E06A42EE-AD99-41DE-B3C5-701116131203}" destId="{6A8CD6A1-9F9B-4102-800C-57405E6BE4E6}" srcOrd="1" destOrd="0" presId="urn:microsoft.com/office/officeart/2018/2/layout/IconVerticalSolidList"/>
    <dgm:cxn modelId="{1E2706BC-C85B-4F72-983B-B31B0020AFB8}" type="presParOf" srcId="{E06A42EE-AD99-41DE-B3C5-701116131203}" destId="{49F3CA52-4A96-43F3-966D-3985BD0A77A4}" srcOrd="2" destOrd="0" presId="urn:microsoft.com/office/officeart/2018/2/layout/IconVerticalSolidList"/>
    <dgm:cxn modelId="{1DCF56F7-9E21-4B6A-9D80-432EB39948CC}" type="presParOf" srcId="{E06A42EE-AD99-41DE-B3C5-701116131203}" destId="{D7CF0B98-8A64-4407-86AA-C60DCC49B067}" srcOrd="3" destOrd="0" presId="urn:microsoft.com/office/officeart/2018/2/layout/IconVerticalSolidList"/>
    <dgm:cxn modelId="{BCAEDFD7-C3BB-46A6-A3AF-AE8FD2A6EBE2}" type="presParOf" srcId="{9C90BF7F-B48F-4D4D-AB81-791718422C80}" destId="{91C09116-A3C4-4A08-90D0-3FD87BDE29A6}" srcOrd="9" destOrd="0" presId="urn:microsoft.com/office/officeart/2018/2/layout/IconVerticalSolidList"/>
    <dgm:cxn modelId="{25BAE726-72DD-4DA8-BE74-92D79612311C}" type="presParOf" srcId="{9C90BF7F-B48F-4D4D-AB81-791718422C80}" destId="{EA95B6A6-6CF3-4543-A978-954AF7BFCEAA}" srcOrd="10" destOrd="0" presId="urn:microsoft.com/office/officeart/2018/2/layout/IconVerticalSolidList"/>
    <dgm:cxn modelId="{E46C6E4F-7FA5-45FA-AC01-6F6F7719476D}" type="presParOf" srcId="{EA95B6A6-6CF3-4543-A978-954AF7BFCEAA}" destId="{B75A8930-8F19-496D-B787-6C6F3A40FDAE}" srcOrd="0" destOrd="0" presId="urn:microsoft.com/office/officeart/2018/2/layout/IconVerticalSolidList"/>
    <dgm:cxn modelId="{12CF48D3-47CE-4D8E-A30B-7EA9CD9AB89D}" type="presParOf" srcId="{EA95B6A6-6CF3-4543-A978-954AF7BFCEAA}" destId="{0162569D-7AA1-440C-BBA3-B66D398043DA}" srcOrd="1" destOrd="0" presId="urn:microsoft.com/office/officeart/2018/2/layout/IconVerticalSolidList"/>
    <dgm:cxn modelId="{257D2D9E-0E4B-450A-A772-15E75153C50F}" type="presParOf" srcId="{EA95B6A6-6CF3-4543-A978-954AF7BFCEAA}" destId="{B9C38F2C-5391-43CC-90E0-1DD49C7659EA}" srcOrd="2" destOrd="0" presId="urn:microsoft.com/office/officeart/2018/2/layout/IconVerticalSolidList"/>
    <dgm:cxn modelId="{41B9B2A2-4C13-4019-9286-AF71DBDDFCB8}" type="presParOf" srcId="{EA95B6A6-6CF3-4543-A978-954AF7BFCEAA}" destId="{65A53321-8639-421E-8D1E-3E5DDB6EA52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707CA9-7F8D-46C2-A1AA-86025AA9ADE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84FA864A-7D14-463E-8A1F-43C91539D48D}">
      <dgm:prSet phldrT="[Text]"/>
      <dgm:spPr/>
      <dgm:t>
        <a:bodyPr/>
        <a:lstStyle/>
        <a:p>
          <a:r>
            <a:rPr lang="en-US"/>
            <a:t>Iteration 1</a:t>
          </a:r>
          <a:endParaRPr lang="en-GB"/>
        </a:p>
      </dgm:t>
    </dgm:pt>
    <dgm:pt modelId="{FEC29A41-70CE-4E1C-981D-7FA327A9137F}" type="parTrans" cxnId="{EF695E17-96D5-411C-8E47-3B82F9C12565}">
      <dgm:prSet/>
      <dgm:spPr/>
      <dgm:t>
        <a:bodyPr/>
        <a:lstStyle/>
        <a:p>
          <a:endParaRPr lang="en-GB"/>
        </a:p>
      </dgm:t>
    </dgm:pt>
    <dgm:pt modelId="{70FB5610-8DED-493C-8EED-FDB8FA990C3F}" type="sibTrans" cxnId="{EF695E17-96D5-411C-8E47-3B82F9C12565}">
      <dgm:prSet/>
      <dgm:spPr/>
      <dgm:t>
        <a:bodyPr/>
        <a:lstStyle/>
        <a:p>
          <a:endParaRPr lang="en-GB"/>
        </a:p>
      </dgm:t>
    </dgm:pt>
    <dgm:pt modelId="{D1A55044-AB83-40A0-B149-17F711345A39}">
      <dgm:prSet phldrT="[Text]"/>
      <dgm:spPr/>
      <dgm:t>
        <a:bodyPr/>
        <a:lstStyle/>
        <a:p>
          <a:r>
            <a:rPr lang="en-US"/>
            <a:t>Iteration 2</a:t>
          </a:r>
          <a:endParaRPr lang="en-GB"/>
        </a:p>
      </dgm:t>
    </dgm:pt>
    <dgm:pt modelId="{83901D46-E322-462A-9A26-893173F5649D}" type="parTrans" cxnId="{62C9C15D-243A-4903-93D5-2780FC45FE33}">
      <dgm:prSet/>
      <dgm:spPr/>
      <dgm:t>
        <a:bodyPr/>
        <a:lstStyle/>
        <a:p>
          <a:endParaRPr lang="en-GB"/>
        </a:p>
      </dgm:t>
    </dgm:pt>
    <dgm:pt modelId="{66904602-6BD3-438C-AE4A-6FCDBC3B7CB1}" type="sibTrans" cxnId="{62C9C15D-243A-4903-93D5-2780FC45FE33}">
      <dgm:prSet/>
      <dgm:spPr/>
      <dgm:t>
        <a:bodyPr/>
        <a:lstStyle/>
        <a:p>
          <a:endParaRPr lang="en-GB"/>
        </a:p>
      </dgm:t>
    </dgm:pt>
    <dgm:pt modelId="{D987F1D9-2A28-4BC6-9F4D-6FE4272921CF}">
      <dgm:prSet phldrT="[Text]"/>
      <dgm:spPr/>
      <dgm:t>
        <a:bodyPr/>
        <a:lstStyle/>
        <a:p>
          <a:r>
            <a:rPr lang="en-US"/>
            <a:t>Iteration 3</a:t>
          </a:r>
          <a:endParaRPr lang="en-GB"/>
        </a:p>
      </dgm:t>
    </dgm:pt>
    <dgm:pt modelId="{A583EEA8-6358-4A8E-A0BF-13459208435E}" type="parTrans" cxnId="{D402557D-96CE-41B1-8679-1FA037F1ADC2}">
      <dgm:prSet/>
      <dgm:spPr/>
      <dgm:t>
        <a:bodyPr/>
        <a:lstStyle/>
        <a:p>
          <a:endParaRPr lang="en-GB"/>
        </a:p>
      </dgm:t>
    </dgm:pt>
    <dgm:pt modelId="{59423826-ED64-463A-A2EB-4A7278AF1AB9}" type="sibTrans" cxnId="{D402557D-96CE-41B1-8679-1FA037F1ADC2}">
      <dgm:prSet/>
      <dgm:spPr/>
      <dgm:t>
        <a:bodyPr/>
        <a:lstStyle/>
        <a:p>
          <a:endParaRPr lang="en-GB"/>
        </a:p>
      </dgm:t>
    </dgm:pt>
    <dgm:pt modelId="{2B64B9E8-81C2-4C47-A3F7-DA37D6C69049}" type="pres">
      <dgm:prSet presAssocID="{0F707CA9-7F8D-46C2-A1AA-86025AA9ADED}" presName="Name0" presStyleCnt="0">
        <dgm:presLayoutVars>
          <dgm:dir/>
          <dgm:resizeHandles val="exact"/>
        </dgm:presLayoutVars>
      </dgm:prSet>
      <dgm:spPr/>
    </dgm:pt>
    <dgm:pt modelId="{E097559B-7BB0-4390-A7B6-7A3203D0822B}" type="pres">
      <dgm:prSet presAssocID="{84FA864A-7D14-463E-8A1F-43C91539D48D}" presName="node" presStyleLbl="node1" presStyleIdx="0" presStyleCnt="3" custLinFactNeighborX="-1572" custLinFactNeighborY="1922">
        <dgm:presLayoutVars>
          <dgm:bulletEnabled val="1"/>
        </dgm:presLayoutVars>
      </dgm:prSet>
      <dgm:spPr/>
    </dgm:pt>
    <dgm:pt modelId="{1AE77CB8-0E3B-4420-8E43-A8015CE24CB0}" type="pres">
      <dgm:prSet presAssocID="{70FB5610-8DED-493C-8EED-FDB8FA990C3F}" presName="sibTrans" presStyleLbl="sibTrans2D1" presStyleIdx="0" presStyleCnt="2" custScaleX="187941"/>
      <dgm:spPr/>
    </dgm:pt>
    <dgm:pt modelId="{C32CAC61-333F-4599-917A-6FB095823D58}" type="pres">
      <dgm:prSet presAssocID="{70FB5610-8DED-493C-8EED-FDB8FA990C3F}" presName="connectorText" presStyleLbl="sibTrans2D1" presStyleIdx="0" presStyleCnt="2"/>
      <dgm:spPr/>
    </dgm:pt>
    <dgm:pt modelId="{D2B95AD5-9718-475F-9893-A6E28504C3F2}" type="pres">
      <dgm:prSet presAssocID="{D1A55044-AB83-40A0-B149-17F711345A39}" presName="node" presStyleLbl="node1" presStyleIdx="1" presStyleCnt="3" custLinFactNeighborX="-1821" custLinFactNeighborY="1922">
        <dgm:presLayoutVars>
          <dgm:bulletEnabled val="1"/>
        </dgm:presLayoutVars>
      </dgm:prSet>
      <dgm:spPr/>
    </dgm:pt>
    <dgm:pt modelId="{7C1AB913-EE80-469E-A156-20EED6FB1939}" type="pres">
      <dgm:prSet presAssocID="{66904602-6BD3-438C-AE4A-6FCDBC3B7CB1}" presName="sibTrans" presStyleLbl="sibTrans2D1" presStyleIdx="1" presStyleCnt="2" custScaleX="217739"/>
      <dgm:spPr/>
    </dgm:pt>
    <dgm:pt modelId="{F33A5A30-E43C-4CD6-854F-B291FF510D08}" type="pres">
      <dgm:prSet presAssocID="{66904602-6BD3-438C-AE4A-6FCDBC3B7CB1}" presName="connectorText" presStyleLbl="sibTrans2D1" presStyleIdx="1" presStyleCnt="2"/>
      <dgm:spPr/>
    </dgm:pt>
    <dgm:pt modelId="{920866DE-0ADF-4764-AA8F-E4AC9D0BACBC}" type="pres">
      <dgm:prSet presAssocID="{D987F1D9-2A28-4BC6-9F4D-6FE4272921CF}" presName="node" presStyleLbl="node1" presStyleIdx="2" presStyleCnt="3">
        <dgm:presLayoutVars>
          <dgm:bulletEnabled val="1"/>
        </dgm:presLayoutVars>
      </dgm:prSet>
      <dgm:spPr/>
    </dgm:pt>
  </dgm:ptLst>
  <dgm:cxnLst>
    <dgm:cxn modelId="{0855260D-1573-4B84-A97A-B30320A0D354}" type="presOf" srcId="{66904602-6BD3-438C-AE4A-6FCDBC3B7CB1}" destId="{F33A5A30-E43C-4CD6-854F-B291FF510D08}" srcOrd="1" destOrd="0" presId="urn:microsoft.com/office/officeart/2005/8/layout/process1"/>
    <dgm:cxn modelId="{EF695E17-96D5-411C-8E47-3B82F9C12565}" srcId="{0F707CA9-7F8D-46C2-A1AA-86025AA9ADED}" destId="{84FA864A-7D14-463E-8A1F-43C91539D48D}" srcOrd="0" destOrd="0" parTransId="{FEC29A41-70CE-4E1C-981D-7FA327A9137F}" sibTransId="{70FB5610-8DED-493C-8EED-FDB8FA990C3F}"/>
    <dgm:cxn modelId="{62C9C15D-243A-4903-93D5-2780FC45FE33}" srcId="{0F707CA9-7F8D-46C2-A1AA-86025AA9ADED}" destId="{D1A55044-AB83-40A0-B149-17F711345A39}" srcOrd="1" destOrd="0" parTransId="{83901D46-E322-462A-9A26-893173F5649D}" sibTransId="{66904602-6BD3-438C-AE4A-6FCDBC3B7CB1}"/>
    <dgm:cxn modelId="{C66E7A43-6FE0-4988-B8B9-DCED597D667F}" type="presOf" srcId="{D987F1D9-2A28-4BC6-9F4D-6FE4272921CF}" destId="{920866DE-0ADF-4764-AA8F-E4AC9D0BACBC}" srcOrd="0" destOrd="0" presId="urn:microsoft.com/office/officeart/2005/8/layout/process1"/>
    <dgm:cxn modelId="{DE558844-E525-429A-BF70-28553797DC32}" type="presOf" srcId="{70FB5610-8DED-493C-8EED-FDB8FA990C3F}" destId="{C32CAC61-333F-4599-917A-6FB095823D58}" srcOrd="1" destOrd="0" presId="urn:microsoft.com/office/officeart/2005/8/layout/process1"/>
    <dgm:cxn modelId="{C1171852-4595-4F3D-8344-FC62091F89FA}" type="presOf" srcId="{66904602-6BD3-438C-AE4A-6FCDBC3B7CB1}" destId="{7C1AB913-EE80-469E-A156-20EED6FB1939}" srcOrd="0" destOrd="0" presId="urn:microsoft.com/office/officeart/2005/8/layout/process1"/>
    <dgm:cxn modelId="{5DE4AD78-DCB1-4C69-9B1C-D6A758D0914D}" type="presOf" srcId="{70FB5610-8DED-493C-8EED-FDB8FA990C3F}" destId="{1AE77CB8-0E3B-4420-8E43-A8015CE24CB0}" srcOrd="0" destOrd="0" presId="urn:microsoft.com/office/officeart/2005/8/layout/process1"/>
    <dgm:cxn modelId="{D402557D-96CE-41B1-8679-1FA037F1ADC2}" srcId="{0F707CA9-7F8D-46C2-A1AA-86025AA9ADED}" destId="{D987F1D9-2A28-4BC6-9F4D-6FE4272921CF}" srcOrd="2" destOrd="0" parTransId="{A583EEA8-6358-4A8E-A0BF-13459208435E}" sibTransId="{59423826-ED64-463A-A2EB-4A7278AF1AB9}"/>
    <dgm:cxn modelId="{043ACFA2-02EE-491D-B7ED-B98828743096}" type="presOf" srcId="{0F707CA9-7F8D-46C2-A1AA-86025AA9ADED}" destId="{2B64B9E8-81C2-4C47-A3F7-DA37D6C69049}" srcOrd="0" destOrd="0" presId="urn:microsoft.com/office/officeart/2005/8/layout/process1"/>
    <dgm:cxn modelId="{850921E0-DDA9-4731-A126-8771E7325C9B}" type="presOf" srcId="{84FA864A-7D14-463E-8A1F-43C91539D48D}" destId="{E097559B-7BB0-4390-A7B6-7A3203D0822B}" srcOrd="0" destOrd="0" presId="urn:microsoft.com/office/officeart/2005/8/layout/process1"/>
    <dgm:cxn modelId="{DA288DF0-C9AB-40FB-B6FD-1480BD324983}" type="presOf" srcId="{D1A55044-AB83-40A0-B149-17F711345A39}" destId="{D2B95AD5-9718-475F-9893-A6E28504C3F2}" srcOrd="0" destOrd="0" presId="urn:microsoft.com/office/officeart/2005/8/layout/process1"/>
    <dgm:cxn modelId="{5FB62830-8F99-4CA3-ABDF-96B59EC192D0}" type="presParOf" srcId="{2B64B9E8-81C2-4C47-A3F7-DA37D6C69049}" destId="{E097559B-7BB0-4390-A7B6-7A3203D0822B}" srcOrd="0" destOrd="0" presId="urn:microsoft.com/office/officeart/2005/8/layout/process1"/>
    <dgm:cxn modelId="{815E322D-068A-43A8-8B2B-42C8F26E32EF}" type="presParOf" srcId="{2B64B9E8-81C2-4C47-A3F7-DA37D6C69049}" destId="{1AE77CB8-0E3B-4420-8E43-A8015CE24CB0}" srcOrd="1" destOrd="0" presId="urn:microsoft.com/office/officeart/2005/8/layout/process1"/>
    <dgm:cxn modelId="{EC1056B7-FB69-45CA-95EE-535D7EC686E2}" type="presParOf" srcId="{1AE77CB8-0E3B-4420-8E43-A8015CE24CB0}" destId="{C32CAC61-333F-4599-917A-6FB095823D58}" srcOrd="0" destOrd="0" presId="urn:microsoft.com/office/officeart/2005/8/layout/process1"/>
    <dgm:cxn modelId="{E8DA0CF0-F557-4FAB-9870-7553A9920E50}" type="presParOf" srcId="{2B64B9E8-81C2-4C47-A3F7-DA37D6C69049}" destId="{D2B95AD5-9718-475F-9893-A6E28504C3F2}" srcOrd="2" destOrd="0" presId="urn:microsoft.com/office/officeart/2005/8/layout/process1"/>
    <dgm:cxn modelId="{23D71800-DB9A-4F82-B167-88029750C1CA}" type="presParOf" srcId="{2B64B9E8-81C2-4C47-A3F7-DA37D6C69049}" destId="{7C1AB913-EE80-469E-A156-20EED6FB1939}" srcOrd="3" destOrd="0" presId="urn:microsoft.com/office/officeart/2005/8/layout/process1"/>
    <dgm:cxn modelId="{01A2B42F-D3C5-4496-9196-CFF8126DEF4E}" type="presParOf" srcId="{7C1AB913-EE80-469E-A156-20EED6FB1939}" destId="{F33A5A30-E43C-4CD6-854F-B291FF510D08}" srcOrd="0" destOrd="0" presId="urn:microsoft.com/office/officeart/2005/8/layout/process1"/>
    <dgm:cxn modelId="{3A38A98A-8994-4057-8E52-1A27D28EDCBC}" type="presParOf" srcId="{2B64B9E8-81C2-4C47-A3F7-DA37D6C69049}" destId="{920866DE-0ADF-4764-AA8F-E4AC9D0BACBC}" srcOrd="4"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707CA9-7F8D-46C2-A1AA-86025AA9ADE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84FA864A-7D14-463E-8A1F-43C91539D48D}">
      <dgm:prSet phldrT="[Text]"/>
      <dgm:spPr/>
      <dgm:t>
        <a:bodyPr/>
        <a:lstStyle/>
        <a:p>
          <a:r>
            <a:rPr lang="en-US"/>
            <a:t>Iteration 1</a:t>
          </a:r>
          <a:endParaRPr lang="en-GB"/>
        </a:p>
      </dgm:t>
    </dgm:pt>
    <dgm:pt modelId="{FEC29A41-70CE-4E1C-981D-7FA327A9137F}" type="parTrans" cxnId="{EF695E17-96D5-411C-8E47-3B82F9C12565}">
      <dgm:prSet/>
      <dgm:spPr/>
      <dgm:t>
        <a:bodyPr/>
        <a:lstStyle/>
        <a:p>
          <a:endParaRPr lang="en-GB"/>
        </a:p>
      </dgm:t>
    </dgm:pt>
    <dgm:pt modelId="{70FB5610-8DED-493C-8EED-FDB8FA990C3F}" type="sibTrans" cxnId="{EF695E17-96D5-411C-8E47-3B82F9C12565}">
      <dgm:prSet/>
      <dgm:spPr/>
      <dgm:t>
        <a:bodyPr/>
        <a:lstStyle/>
        <a:p>
          <a:endParaRPr lang="en-GB"/>
        </a:p>
      </dgm:t>
    </dgm:pt>
    <dgm:pt modelId="{D1A55044-AB83-40A0-B149-17F711345A39}">
      <dgm:prSet phldrT="[Text]"/>
      <dgm:spPr/>
      <dgm:t>
        <a:bodyPr/>
        <a:lstStyle/>
        <a:p>
          <a:r>
            <a:rPr lang="en-US"/>
            <a:t>Iteration 2</a:t>
          </a:r>
          <a:endParaRPr lang="en-GB"/>
        </a:p>
      </dgm:t>
    </dgm:pt>
    <dgm:pt modelId="{83901D46-E322-462A-9A26-893173F5649D}" type="parTrans" cxnId="{62C9C15D-243A-4903-93D5-2780FC45FE33}">
      <dgm:prSet/>
      <dgm:spPr/>
      <dgm:t>
        <a:bodyPr/>
        <a:lstStyle/>
        <a:p>
          <a:endParaRPr lang="en-GB"/>
        </a:p>
      </dgm:t>
    </dgm:pt>
    <dgm:pt modelId="{66904602-6BD3-438C-AE4A-6FCDBC3B7CB1}" type="sibTrans" cxnId="{62C9C15D-243A-4903-93D5-2780FC45FE33}">
      <dgm:prSet/>
      <dgm:spPr/>
      <dgm:t>
        <a:bodyPr/>
        <a:lstStyle/>
        <a:p>
          <a:endParaRPr lang="en-GB"/>
        </a:p>
      </dgm:t>
    </dgm:pt>
    <dgm:pt modelId="{D987F1D9-2A28-4BC6-9F4D-6FE4272921CF}">
      <dgm:prSet phldrT="[Text]"/>
      <dgm:spPr/>
      <dgm:t>
        <a:bodyPr/>
        <a:lstStyle/>
        <a:p>
          <a:r>
            <a:rPr lang="en-US"/>
            <a:t>Iteration 3</a:t>
          </a:r>
          <a:endParaRPr lang="en-GB"/>
        </a:p>
      </dgm:t>
    </dgm:pt>
    <dgm:pt modelId="{A583EEA8-6358-4A8E-A0BF-13459208435E}" type="parTrans" cxnId="{D402557D-96CE-41B1-8679-1FA037F1ADC2}">
      <dgm:prSet/>
      <dgm:spPr/>
      <dgm:t>
        <a:bodyPr/>
        <a:lstStyle/>
        <a:p>
          <a:endParaRPr lang="en-GB"/>
        </a:p>
      </dgm:t>
    </dgm:pt>
    <dgm:pt modelId="{59423826-ED64-463A-A2EB-4A7278AF1AB9}" type="sibTrans" cxnId="{D402557D-96CE-41B1-8679-1FA037F1ADC2}">
      <dgm:prSet/>
      <dgm:spPr/>
      <dgm:t>
        <a:bodyPr/>
        <a:lstStyle/>
        <a:p>
          <a:endParaRPr lang="en-GB"/>
        </a:p>
      </dgm:t>
    </dgm:pt>
    <dgm:pt modelId="{2B64B9E8-81C2-4C47-A3F7-DA37D6C69049}" type="pres">
      <dgm:prSet presAssocID="{0F707CA9-7F8D-46C2-A1AA-86025AA9ADED}" presName="Name0" presStyleCnt="0">
        <dgm:presLayoutVars>
          <dgm:dir/>
          <dgm:resizeHandles val="exact"/>
        </dgm:presLayoutVars>
      </dgm:prSet>
      <dgm:spPr/>
    </dgm:pt>
    <dgm:pt modelId="{E097559B-7BB0-4390-A7B6-7A3203D0822B}" type="pres">
      <dgm:prSet presAssocID="{84FA864A-7D14-463E-8A1F-43C91539D48D}" presName="node" presStyleLbl="node1" presStyleIdx="0" presStyleCnt="3" custLinFactNeighborX="-1572" custLinFactNeighborY="1922">
        <dgm:presLayoutVars>
          <dgm:bulletEnabled val="1"/>
        </dgm:presLayoutVars>
      </dgm:prSet>
      <dgm:spPr/>
    </dgm:pt>
    <dgm:pt modelId="{1AE77CB8-0E3B-4420-8E43-A8015CE24CB0}" type="pres">
      <dgm:prSet presAssocID="{70FB5610-8DED-493C-8EED-FDB8FA990C3F}" presName="sibTrans" presStyleLbl="sibTrans2D1" presStyleIdx="0" presStyleCnt="2" custScaleX="187941"/>
      <dgm:spPr/>
    </dgm:pt>
    <dgm:pt modelId="{C32CAC61-333F-4599-917A-6FB095823D58}" type="pres">
      <dgm:prSet presAssocID="{70FB5610-8DED-493C-8EED-FDB8FA990C3F}" presName="connectorText" presStyleLbl="sibTrans2D1" presStyleIdx="0" presStyleCnt="2"/>
      <dgm:spPr/>
    </dgm:pt>
    <dgm:pt modelId="{D2B95AD5-9718-475F-9893-A6E28504C3F2}" type="pres">
      <dgm:prSet presAssocID="{D1A55044-AB83-40A0-B149-17F711345A39}" presName="node" presStyleLbl="node1" presStyleIdx="1" presStyleCnt="3" custLinFactNeighborX="-1821" custLinFactNeighborY="1922">
        <dgm:presLayoutVars>
          <dgm:bulletEnabled val="1"/>
        </dgm:presLayoutVars>
      </dgm:prSet>
      <dgm:spPr/>
    </dgm:pt>
    <dgm:pt modelId="{7C1AB913-EE80-469E-A156-20EED6FB1939}" type="pres">
      <dgm:prSet presAssocID="{66904602-6BD3-438C-AE4A-6FCDBC3B7CB1}" presName="sibTrans" presStyleLbl="sibTrans2D1" presStyleIdx="1" presStyleCnt="2" custScaleX="217739"/>
      <dgm:spPr/>
    </dgm:pt>
    <dgm:pt modelId="{F33A5A30-E43C-4CD6-854F-B291FF510D08}" type="pres">
      <dgm:prSet presAssocID="{66904602-6BD3-438C-AE4A-6FCDBC3B7CB1}" presName="connectorText" presStyleLbl="sibTrans2D1" presStyleIdx="1" presStyleCnt="2"/>
      <dgm:spPr/>
    </dgm:pt>
    <dgm:pt modelId="{920866DE-0ADF-4764-AA8F-E4AC9D0BACBC}" type="pres">
      <dgm:prSet presAssocID="{D987F1D9-2A28-4BC6-9F4D-6FE4272921CF}" presName="node" presStyleLbl="node1" presStyleIdx="2" presStyleCnt="3">
        <dgm:presLayoutVars>
          <dgm:bulletEnabled val="1"/>
        </dgm:presLayoutVars>
      </dgm:prSet>
      <dgm:spPr/>
    </dgm:pt>
  </dgm:ptLst>
  <dgm:cxnLst>
    <dgm:cxn modelId="{0855260D-1573-4B84-A97A-B30320A0D354}" type="presOf" srcId="{66904602-6BD3-438C-AE4A-6FCDBC3B7CB1}" destId="{F33A5A30-E43C-4CD6-854F-B291FF510D08}" srcOrd="1" destOrd="0" presId="urn:microsoft.com/office/officeart/2005/8/layout/process1"/>
    <dgm:cxn modelId="{EF695E17-96D5-411C-8E47-3B82F9C12565}" srcId="{0F707CA9-7F8D-46C2-A1AA-86025AA9ADED}" destId="{84FA864A-7D14-463E-8A1F-43C91539D48D}" srcOrd="0" destOrd="0" parTransId="{FEC29A41-70CE-4E1C-981D-7FA327A9137F}" sibTransId="{70FB5610-8DED-493C-8EED-FDB8FA990C3F}"/>
    <dgm:cxn modelId="{62C9C15D-243A-4903-93D5-2780FC45FE33}" srcId="{0F707CA9-7F8D-46C2-A1AA-86025AA9ADED}" destId="{D1A55044-AB83-40A0-B149-17F711345A39}" srcOrd="1" destOrd="0" parTransId="{83901D46-E322-462A-9A26-893173F5649D}" sibTransId="{66904602-6BD3-438C-AE4A-6FCDBC3B7CB1}"/>
    <dgm:cxn modelId="{C66E7A43-6FE0-4988-B8B9-DCED597D667F}" type="presOf" srcId="{D987F1D9-2A28-4BC6-9F4D-6FE4272921CF}" destId="{920866DE-0ADF-4764-AA8F-E4AC9D0BACBC}" srcOrd="0" destOrd="0" presId="urn:microsoft.com/office/officeart/2005/8/layout/process1"/>
    <dgm:cxn modelId="{DE558844-E525-429A-BF70-28553797DC32}" type="presOf" srcId="{70FB5610-8DED-493C-8EED-FDB8FA990C3F}" destId="{C32CAC61-333F-4599-917A-6FB095823D58}" srcOrd="1" destOrd="0" presId="urn:microsoft.com/office/officeart/2005/8/layout/process1"/>
    <dgm:cxn modelId="{C1171852-4595-4F3D-8344-FC62091F89FA}" type="presOf" srcId="{66904602-6BD3-438C-AE4A-6FCDBC3B7CB1}" destId="{7C1AB913-EE80-469E-A156-20EED6FB1939}" srcOrd="0" destOrd="0" presId="urn:microsoft.com/office/officeart/2005/8/layout/process1"/>
    <dgm:cxn modelId="{5DE4AD78-DCB1-4C69-9B1C-D6A758D0914D}" type="presOf" srcId="{70FB5610-8DED-493C-8EED-FDB8FA990C3F}" destId="{1AE77CB8-0E3B-4420-8E43-A8015CE24CB0}" srcOrd="0" destOrd="0" presId="urn:microsoft.com/office/officeart/2005/8/layout/process1"/>
    <dgm:cxn modelId="{D402557D-96CE-41B1-8679-1FA037F1ADC2}" srcId="{0F707CA9-7F8D-46C2-A1AA-86025AA9ADED}" destId="{D987F1D9-2A28-4BC6-9F4D-6FE4272921CF}" srcOrd="2" destOrd="0" parTransId="{A583EEA8-6358-4A8E-A0BF-13459208435E}" sibTransId="{59423826-ED64-463A-A2EB-4A7278AF1AB9}"/>
    <dgm:cxn modelId="{043ACFA2-02EE-491D-B7ED-B98828743096}" type="presOf" srcId="{0F707CA9-7F8D-46C2-A1AA-86025AA9ADED}" destId="{2B64B9E8-81C2-4C47-A3F7-DA37D6C69049}" srcOrd="0" destOrd="0" presId="urn:microsoft.com/office/officeart/2005/8/layout/process1"/>
    <dgm:cxn modelId="{850921E0-DDA9-4731-A126-8771E7325C9B}" type="presOf" srcId="{84FA864A-7D14-463E-8A1F-43C91539D48D}" destId="{E097559B-7BB0-4390-A7B6-7A3203D0822B}" srcOrd="0" destOrd="0" presId="urn:microsoft.com/office/officeart/2005/8/layout/process1"/>
    <dgm:cxn modelId="{DA288DF0-C9AB-40FB-B6FD-1480BD324983}" type="presOf" srcId="{D1A55044-AB83-40A0-B149-17F711345A39}" destId="{D2B95AD5-9718-475F-9893-A6E28504C3F2}" srcOrd="0" destOrd="0" presId="urn:microsoft.com/office/officeart/2005/8/layout/process1"/>
    <dgm:cxn modelId="{5FB62830-8F99-4CA3-ABDF-96B59EC192D0}" type="presParOf" srcId="{2B64B9E8-81C2-4C47-A3F7-DA37D6C69049}" destId="{E097559B-7BB0-4390-A7B6-7A3203D0822B}" srcOrd="0" destOrd="0" presId="urn:microsoft.com/office/officeart/2005/8/layout/process1"/>
    <dgm:cxn modelId="{815E322D-068A-43A8-8B2B-42C8F26E32EF}" type="presParOf" srcId="{2B64B9E8-81C2-4C47-A3F7-DA37D6C69049}" destId="{1AE77CB8-0E3B-4420-8E43-A8015CE24CB0}" srcOrd="1" destOrd="0" presId="urn:microsoft.com/office/officeart/2005/8/layout/process1"/>
    <dgm:cxn modelId="{EC1056B7-FB69-45CA-95EE-535D7EC686E2}" type="presParOf" srcId="{1AE77CB8-0E3B-4420-8E43-A8015CE24CB0}" destId="{C32CAC61-333F-4599-917A-6FB095823D58}" srcOrd="0" destOrd="0" presId="urn:microsoft.com/office/officeart/2005/8/layout/process1"/>
    <dgm:cxn modelId="{E8DA0CF0-F557-4FAB-9870-7553A9920E50}" type="presParOf" srcId="{2B64B9E8-81C2-4C47-A3F7-DA37D6C69049}" destId="{D2B95AD5-9718-475F-9893-A6E28504C3F2}" srcOrd="2" destOrd="0" presId="urn:microsoft.com/office/officeart/2005/8/layout/process1"/>
    <dgm:cxn modelId="{23D71800-DB9A-4F82-B167-88029750C1CA}" type="presParOf" srcId="{2B64B9E8-81C2-4C47-A3F7-DA37D6C69049}" destId="{7C1AB913-EE80-469E-A156-20EED6FB1939}" srcOrd="3" destOrd="0" presId="urn:microsoft.com/office/officeart/2005/8/layout/process1"/>
    <dgm:cxn modelId="{01A2B42F-D3C5-4496-9196-CFF8126DEF4E}" type="presParOf" srcId="{7C1AB913-EE80-469E-A156-20EED6FB1939}" destId="{F33A5A30-E43C-4CD6-854F-B291FF510D08}" srcOrd="0" destOrd="0" presId="urn:microsoft.com/office/officeart/2005/8/layout/process1"/>
    <dgm:cxn modelId="{3A38A98A-8994-4057-8E52-1A27D28EDCBC}" type="presParOf" srcId="{2B64B9E8-81C2-4C47-A3F7-DA37D6C69049}" destId="{920866DE-0ADF-4764-AA8F-E4AC9D0BACBC}" srcOrd="4"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77928-2C95-4EBE-B683-51FDBF0C719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F8AB627-250D-4A4E-8B2D-D811F224838A}">
      <dgm:prSet/>
      <dgm:spPr/>
      <dgm:t>
        <a:bodyPr/>
        <a:lstStyle/>
        <a:p>
          <a:pPr>
            <a:lnSpc>
              <a:spcPct val="100000"/>
            </a:lnSpc>
          </a:pPr>
          <a:r>
            <a:rPr lang="en-US"/>
            <a:t>Increasingly organization see value is CO-CREATED between </a:t>
          </a:r>
          <a:r>
            <a:rPr lang="en-US" i="1"/>
            <a:t>providers</a:t>
          </a:r>
          <a:r>
            <a:rPr lang="en-US"/>
            <a:t> and </a:t>
          </a:r>
          <a:r>
            <a:rPr lang="en-US" i="1"/>
            <a:t>consumers.</a:t>
          </a:r>
        </a:p>
      </dgm:t>
    </dgm:pt>
    <dgm:pt modelId="{467F8051-021F-4FEC-8B86-49E97867961E}" type="parTrans" cxnId="{A87EE9CA-8EE7-40C6-A6A3-8E6F8D786C58}">
      <dgm:prSet/>
      <dgm:spPr/>
      <dgm:t>
        <a:bodyPr/>
        <a:lstStyle/>
        <a:p>
          <a:endParaRPr lang="en-US"/>
        </a:p>
      </dgm:t>
    </dgm:pt>
    <dgm:pt modelId="{AA48664C-5CED-430F-B14F-5AB9A006C3BC}" type="sibTrans" cxnId="{A87EE9CA-8EE7-40C6-A6A3-8E6F8D786C58}">
      <dgm:prSet/>
      <dgm:spPr/>
      <dgm:t>
        <a:bodyPr/>
        <a:lstStyle/>
        <a:p>
          <a:pPr>
            <a:lnSpc>
              <a:spcPct val="100000"/>
            </a:lnSpc>
          </a:pPr>
          <a:endParaRPr lang="en-US"/>
        </a:p>
      </dgm:t>
    </dgm:pt>
    <dgm:pt modelId="{7A99D7E0-E9C5-487F-BF0F-31FC7D0FD2DD}">
      <dgm:prSet/>
      <dgm:spPr/>
      <dgm:t>
        <a:bodyPr/>
        <a:lstStyle/>
        <a:p>
          <a:pPr>
            <a:lnSpc>
              <a:spcPct val="100000"/>
            </a:lnSpc>
          </a:pPr>
          <a:r>
            <a:rPr lang="en-US"/>
            <a:t>It may also involve other organizations that are part </a:t>
          </a:r>
          <a:r>
            <a:rPr lang="en-US" i="1"/>
            <a:t>of Service Relationships</a:t>
          </a:r>
        </a:p>
      </dgm:t>
    </dgm:pt>
    <dgm:pt modelId="{8F2EE468-E413-4B2A-A37A-7A2C58CD9530}" type="parTrans" cxnId="{B4CC5231-6756-4E8B-A6A4-5A9EEF01C672}">
      <dgm:prSet/>
      <dgm:spPr/>
      <dgm:t>
        <a:bodyPr/>
        <a:lstStyle/>
        <a:p>
          <a:endParaRPr lang="en-US"/>
        </a:p>
      </dgm:t>
    </dgm:pt>
    <dgm:pt modelId="{0B5D001D-101F-4B5F-A9D8-13495488A284}" type="sibTrans" cxnId="{B4CC5231-6756-4E8B-A6A4-5A9EEF01C672}">
      <dgm:prSet/>
      <dgm:spPr/>
      <dgm:t>
        <a:bodyPr/>
        <a:lstStyle/>
        <a:p>
          <a:pPr>
            <a:lnSpc>
              <a:spcPct val="100000"/>
            </a:lnSpc>
          </a:pPr>
          <a:endParaRPr lang="en-US"/>
        </a:p>
      </dgm:t>
    </dgm:pt>
    <dgm:pt modelId="{D571D8A2-FD4E-4CF7-96ED-67F62670E008}">
      <dgm:prSet/>
      <dgm:spPr/>
      <dgm:t>
        <a:bodyPr/>
        <a:lstStyle/>
        <a:p>
          <a:pPr>
            <a:lnSpc>
              <a:spcPct val="100000"/>
            </a:lnSpc>
          </a:pPr>
          <a:r>
            <a:rPr lang="en-US"/>
            <a:t>E.g. The food box is delivered. The customer then uses it to create first class food for consumption.</a:t>
          </a:r>
        </a:p>
      </dgm:t>
    </dgm:pt>
    <dgm:pt modelId="{1724FF88-0DD1-4595-8CEA-1F0919102F7B}" type="parTrans" cxnId="{9312D562-940E-4A1D-812B-40E1AE0DEA15}">
      <dgm:prSet/>
      <dgm:spPr/>
      <dgm:t>
        <a:bodyPr/>
        <a:lstStyle/>
        <a:p>
          <a:endParaRPr lang="en-US"/>
        </a:p>
      </dgm:t>
    </dgm:pt>
    <dgm:pt modelId="{2327D79F-CD82-4E5E-B89F-376251476218}" type="sibTrans" cxnId="{9312D562-940E-4A1D-812B-40E1AE0DEA15}">
      <dgm:prSet/>
      <dgm:spPr/>
      <dgm:t>
        <a:bodyPr/>
        <a:lstStyle/>
        <a:p>
          <a:pPr>
            <a:lnSpc>
              <a:spcPct val="100000"/>
            </a:lnSpc>
          </a:pPr>
          <a:endParaRPr lang="en-US"/>
        </a:p>
      </dgm:t>
    </dgm:pt>
    <dgm:pt modelId="{BEF8A293-ABA5-4A9E-890B-AB166B64FDBC}">
      <dgm:prSet/>
      <dgm:spPr/>
      <dgm:t>
        <a:bodyPr/>
        <a:lstStyle/>
        <a:p>
          <a:pPr>
            <a:lnSpc>
              <a:spcPct val="100000"/>
            </a:lnSpc>
          </a:pPr>
          <a:r>
            <a:rPr lang="en-US"/>
            <a:t>VALUE id CO-CREATED when the </a:t>
          </a:r>
          <a:r>
            <a:rPr lang="en-US" i="1"/>
            <a:t>consumer </a:t>
          </a:r>
          <a:r>
            <a:rPr lang="en-US"/>
            <a:t>uses the provider’s delivery to create the required outcome.</a:t>
          </a:r>
        </a:p>
      </dgm:t>
    </dgm:pt>
    <dgm:pt modelId="{973ADD39-4E1B-4C33-B475-49041363569B}" type="parTrans" cxnId="{AD923E90-46C1-4543-B1C5-7BDE19FFFF05}">
      <dgm:prSet/>
      <dgm:spPr/>
      <dgm:t>
        <a:bodyPr/>
        <a:lstStyle/>
        <a:p>
          <a:endParaRPr lang="en-US"/>
        </a:p>
      </dgm:t>
    </dgm:pt>
    <dgm:pt modelId="{D8FBA811-51ED-435E-B2F4-D56EC086F7F2}" type="sibTrans" cxnId="{AD923E90-46C1-4543-B1C5-7BDE19FFFF05}">
      <dgm:prSet/>
      <dgm:spPr/>
      <dgm:t>
        <a:bodyPr/>
        <a:lstStyle/>
        <a:p>
          <a:endParaRPr lang="en-US"/>
        </a:p>
      </dgm:t>
    </dgm:pt>
    <dgm:pt modelId="{A2405EAD-47BC-4640-950A-791516CD5E4E}" type="pres">
      <dgm:prSet presAssocID="{AD077928-2C95-4EBE-B683-51FDBF0C7195}" presName="root" presStyleCnt="0">
        <dgm:presLayoutVars>
          <dgm:dir/>
          <dgm:resizeHandles val="exact"/>
        </dgm:presLayoutVars>
      </dgm:prSet>
      <dgm:spPr/>
    </dgm:pt>
    <dgm:pt modelId="{B7E58887-ECFC-4D50-AC85-7C2C6A3E4081}" type="pres">
      <dgm:prSet presAssocID="{AD077928-2C95-4EBE-B683-51FDBF0C7195}" presName="container" presStyleCnt="0">
        <dgm:presLayoutVars>
          <dgm:dir/>
          <dgm:resizeHandles val="exact"/>
        </dgm:presLayoutVars>
      </dgm:prSet>
      <dgm:spPr/>
    </dgm:pt>
    <dgm:pt modelId="{5232032C-E0C4-4145-9141-13A46395363F}" type="pres">
      <dgm:prSet presAssocID="{9F8AB627-250D-4A4E-8B2D-D811F224838A}" presName="compNode" presStyleCnt="0"/>
      <dgm:spPr/>
    </dgm:pt>
    <dgm:pt modelId="{6818A6D1-78E6-4BD5-A9AD-BC3DB74FB179}" type="pres">
      <dgm:prSet presAssocID="{9F8AB627-250D-4A4E-8B2D-D811F224838A}" presName="iconBgRect" presStyleLbl="bgShp" presStyleIdx="0" presStyleCnt="4"/>
      <dgm:spPr/>
    </dgm:pt>
    <dgm:pt modelId="{B7170B25-F519-4E54-86BD-E0A9B3264375}" type="pres">
      <dgm:prSet presAssocID="{9F8AB627-250D-4A4E-8B2D-D811F224838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re With Person"/>
        </a:ext>
      </dgm:extLst>
    </dgm:pt>
    <dgm:pt modelId="{D7C2D5D4-0FBF-47CF-A6DB-CA1C924182D4}" type="pres">
      <dgm:prSet presAssocID="{9F8AB627-250D-4A4E-8B2D-D811F224838A}" presName="spaceRect" presStyleCnt="0"/>
      <dgm:spPr/>
    </dgm:pt>
    <dgm:pt modelId="{5D8D34C1-8029-4563-BF23-6FED442C7D4D}" type="pres">
      <dgm:prSet presAssocID="{9F8AB627-250D-4A4E-8B2D-D811F224838A}" presName="textRect" presStyleLbl="revTx" presStyleIdx="0" presStyleCnt="4">
        <dgm:presLayoutVars>
          <dgm:chMax val="1"/>
          <dgm:chPref val="1"/>
        </dgm:presLayoutVars>
      </dgm:prSet>
      <dgm:spPr/>
    </dgm:pt>
    <dgm:pt modelId="{A63A859F-D148-4FFB-9BD9-739495C08376}" type="pres">
      <dgm:prSet presAssocID="{AA48664C-5CED-430F-B14F-5AB9A006C3BC}" presName="sibTrans" presStyleLbl="sibTrans2D1" presStyleIdx="0" presStyleCnt="0"/>
      <dgm:spPr/>
    </dgm:pt>
    <dgm:pt modelId="{AB8471E1-D284-410A-B41D-88672EDB5C4F}" type="pres">
      <dgm:prSet presAssocID="{7A99D7E0-E9C5-487F-BF0F-31FC7D0FD2DD}" presName="compNode" presStyleCnt="0"/>
      <dgm:spPr/>
    </dgm:pt>
    <dgm:pt modelId="{3A354EF3-C7F5-45ED-9C2A-3B593AEF0980}" type="pres">
      <dgm:prSet presAssocID="{7A99D7E0-E9C5-487F-BF0F-31FC7D0FD2DD}" presName="iconBgRect" presStyleLbl="bgShp" presStyleIdx="1" presStyleCnt="4"/>
      <dgm:spPr/>
    </dgm:pt>
    <dgm:pt modelId="{3E6CC3CC-1086-468B-B47A-E0AC7E7F281B}" type="pres">
      <dgm:prSet presAssocID="{7A99D7E0-E9C5-487F-BF0F-31FC7D0FD2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23196D4-230A-42AA-8F8F-39AC4C53F79F}" type="pres">
      <dgm:prSet presAssocID="{7A99D7E0-E9C5-487F-BF0F-31FC7D0FD2DD}" presName="spaceRect" presStyleCnt="0"/>
      <dgm:spPr/>
    </dgm:pt>
    <dgm:pt modelId="{8BE176D4-8D76-4365-AA44-F43C7C52F2C9}" type="pres">
      <dgm:prSet presAssocID="{7A99D7E0-E9C5-487F-BF0F-31FC7D0FD2DD}" presName="textRect" presStyleLbl="revTx" presStyleIdx="1" presStyleCnt="4">
        <dgm:presLayoutVars>
          <dgm:chMax val="1"/>
          <dgm:chPref val="1"/>
        </dgm:presLayoutVars>
      </dgm:prSet>
      <dgm:spPr/>
    </dgm:pt>
    <dgm:pt modelId="{FA9CBC72-32A7-4866-8038-F188902D8F40}" type="pres">
      <dgm:prSet presAssocID="{0B5D001D-101F-4B5F-A9D8-13495488A284}" presName="sibTrans" presStyleLbl="sibTrans2D1" presStyleIdx="0" presStyleCnt="0"/>
      <dgm:spPr/>
    </dgm:pt>
    <dgm:pt modelId="{6884A2F0-4B18-4BF1-B2CF-C2660A6E17D7}" type="pres">
      <dgm:prSet presAssocID="{D571D8A2-FD4E-4CF7-96ED-67F62670E008}" presName="compNode" presStyleCnt="0"/>
      <dgm:spPr/>
    </dgm:pt>
    <dgm:pt modelId="{DADECF4B-6C91-4813-8646-3A210D2F7652}" type="pres">
      <dgm:prSet presAssocID="{D571D8A2-FD4E-4CF7-96ED-67F62670E008}" presName="iconBgRect" presStyleLbl="bgShp" presStyleIdx="2" presStyleCnt="4"/>
      <dgm:spPr/>
    </dgm:pt>
    <dgm:pt modelId="{A25558A7-9282-4FF4-916A-8DF2D66F8B8D}" type="pres">
      <dgm:prSet presAssocID="{D571D8A2-FD4E-4CF7-96ED-67F62670E0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a:ext>
      </dgm:extLst>
    </dgm:pt>
    <dgm:pt modelId="{503BF2D5-26E4-443C-A650-1E66535E92AF}" type="pres">
      <dgm:prSet presAssocID="{D571D8A2-FD4E-4CF7-96ED-67F62670E008}" presName="spaceRect" presStyleCnt="0"/>
      <dgm:spPr/>
    </dgm:pt>
    <dgm:pt modelId="{131726A0-D517-4AD1-949B-03DFE76B5369}" type="pres">
      <dgm:prSet presAssocID="{D571D8A2-FD4E-4CF7-96ED-67F62670E008}" presName="textRect" presStyleLbl="revTx" presStyleIdx="2" presStyleCnt="4">
        <dgm:presLayoutVars>
          <dgm:chMax val="1"/>
          <dgm:chPref val="1"/>
        </dgm:presLayoutVars>
      </dgm:prSet>
      <dgm:spPr/>
    </dgm:pt>
    <dgm:pt modelId="{3ED8EE16-9ABB-4F77-9983-F04CD7BD9E86}" type="pres">
      <dgm:prSet presAssocID="{2327D79F-CD82-4E5E-B89F-376251476218}" presName="sibTrans" presStyleLbl="sibTrans2D1" presStyleIdx="0" presStyleCnt="0"/>
      <dgm:spPr/>
    </dgm:pt>
    <dgm:pt modelId="{C1C3EB2E-52BD-4964-967F-107681445626}" type="pres">
      <dgm:prSet presAssocID="{BEF8A293-ABA5-4A9E-890B-AB166B64FDBC}" presName="compNode" presStyleCnt="0"/>
      <dgm:spPr/>
    </dgm:pt>
    <dgm:pt modelId="{41C81F99-5EF6-42C6-B236-B170754EE470}" type="pres">
      <dgm:prSet presAssocID="{BEF8A293-ABA5-4A9E-890B-AB166B64FDBC}" presName="iconBgRect" presStyleLbl="bgShp" presStyleIdx="3" presStyleCnt="4"/>
      <dgm:spPr/>
    </dgm:pt>
    <dgm:pt modelId="{D86AEF9B-382C-47EE-8298-C4F8036C600D}" type="pres">
      <dgm:prSet presAssocID="{BEF8A293-ABA5-4A9E-890B-AB166B64FD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code"/>
        </a:ext>
      </dgm:extLst>
    </dgm:pt>
    <dgm:pt modelId="{17313239-D144-4D95-B7E1-40631A9488D6}" type="pres">
      <dgm:prSet presAssocID="{BEF8A293-ABA5-4A9E-890B-AB166B64FDBC}" presName="spaceRect" presStyleCnt="0"/>
      <dgm:spPr/>
    </dgm:pt>
    <dgm:pt modelId="{BF72D60B-9943-44D6-BED2-E99700C5D363}" type="pres">
      <dgm:prSet presAssocID="{BEF8A293-ABA5-4A9E-890B-AB166B64FDBC}" presName="textRect" presStyleLbl="revTx" presStyleIdx="3" presStyleCnt="4">
        <dgm:presLayoutVars>
          <dgm:chMax val="1"/>
          <dgm:chPref val="1"/>
        </dgm:presLayoutVars>
      </dgm:prSet>
      <dgm:spPr/>
    </dgm:pt>
  </dgm:ptLst>
  <dgm:cxnLst>
    <dgm:cxn modelId="{55534006-F1EB-4781-8BBA-69BD5CD9C908}" type="presOf" srcId="{AD077928-2C95-4EBE-B683-51FDBF0C7195}" destId="{A2405EAD-47BC-4640-950A-791516CD5E4E}" srcOrd="0" destOrd="0" presId="urn:microsoft.com/office/officeart/2018/2/layout/IconCircleList"/>
    <dgm:cxn modelId="{C8761109-9F3F-4129-839A-0B7482652908}" type="presOf" srcId="{BEF8A293-ABA5-4A9E-890B-AB166B64FDBC}" destId="{BF72D60B-9943-44D6-BED2-E99700C5D363}" srcOrd="0" destOrd="0" presId="urn:microsoft.com/office/officeart/2018/2/layout/IconCircleList"/>
    <dgm:cxn modelId="{B4CC5231-6756-4E8B-A6A4-5A9EEF01C672}" srcId="{AD077928-2C95-4EBE-B683-51FDBF0C7195}" destId="{7A99D7E0-E9C5-487F-BF0F-31FC7D0FD2DD}" srcOrd="1" destOrd="0" parTransId="{8F2EE468-E413-4B2A-A37A-7A2C58CD9530}" sibTransId="{0B5D001D-101F-4B5F-A9D8-13495488A284}"/>
    <dgm:cxn modelId="{9312D562-940E-4A1D-812B-40E1AE0DEA15}" srcId="{AD077928-2C95-4EBE-B683-51FDBF0C7195}" destId="{D571D8A2-FD4E-4CF7-96ED-67F62670E008}" srcOrd="2" destOrd="0" parTransId="{1724FF88-0DD1-4595-8CEA-1F0919102F7B}" sibTransId="{2327D79F-CD82-4E5E-B89F-376251476218}"/>
    <dgm:cxn modelId="{5E6B546E-13E9-40CE-B422-52D8E6EF76D9}" type="presOf" srcId="{D571D8A2-FD4E-4CF7-96ED-67F62670E008}" destId="{131726A0-D517-4AD1-949B-03DFE76B5369}" srcOrd="0" destOrd="0" presId="urn:microsoft.com/office/officeart/2018/2/layout/IconCircleList"/>
    <dgm:cxn modelId="{AD923E90-46C1-4543-B1C5-7BDE19FFFF05}" srcId="{AD077928-2C95-4EBE-B683-51FDBF0C7195}" destId="{BEF8A293-ABA5-4A9E-890B-AB166B64FDBC}" srcOrd="3" destOrd="0" parTransId="{973ADD39-4E1B-4C33-B475-49041363569B}" sibTransId="{D8FBA811-51ED-435E-B2F4-D56EC086F7F2}"/>
    <dgm:cxn modelId="{0B99579C-516C-4984-ACFE-3810981E115C}" type="presOf" srcId="{0B5D001D-101F-4B5F-A9D8-13495488A284}" destId="{FA9CBC72-32A7-4866-8038-F188902D8F40}" srcOrd="0" destOrd="0" presId="urn:microsoft.com/office/officeart/2018/2/layout/IconCircleList"/>
    <dgm:cxn modelId="{4E3196AC-CCCE-4C06-9CBC-1D101BAF2EC2}" type="presOf" srcId="{2327D79F-CD82-4E5E-B89F-376251476218}" destId="{3ED8EE16-9ABB-4F77-9983-F04CD7BD9E86}" srcOrd="0" destOrd="0" presId="urn:microsoft.com/office/officeart/2018/2/layout/IconCircleList"/>
    <dgm:cxn modelId="{C1B7A2C0-E779-4713-92FE-BC462A5AFF27}" type="presOf" srcId="{7A99D7E0-E9C5-487F-BF0F-31FC7D0FD2DD}" destId="{8BE176D4-8D76-4365-AA44-F43C7C52F2C9}" srcOrd="0" destOrd="0" presId="urn:microsoft.com/office/officeart/2018/2/layout/IconCircleList"/>
    <dgm:cxn modelId="{A87EE9CA-8EE7-40C6-A6A3-8E6F8D786C58}" srcId="{AD077928-2C95-4EBE-B683-51FDBF0C7195}" destId="{9F8AB627-250D-4A4E-8B2D-D811F224838A}" srcOrd="0" destOrd="0" parTransId="{467F8051-021F-4FEC-8B86-49E97867961E}" sibTransId="{AA48664C-5CED-430F-B14F-5AB9A006C3BC}"/>
    <dgm:cxn modelId="{6292ABDA-EE82-4805-9F54-2FB294CF22DF}" type="presOf" srcId="{AA48664C-5CED-430F-B14F-5AB9A006C3BC}" destId="{A63A859F-D148-4FFB-9BD9-739495C08376}" srcOrd="0" destOrd="0" presId="urn:microsoft.com/office/officeart/2018/2/layout/IconCircleList"/>
    <dgm:cxn modelId="{B53BC0DF-88E0-4BC3-8216-BD8C58FFFF08}" type="presOf" srcId="{9F8AB627-250D-4A4E-8B2D-D811F224838A}" destId="{5D8D34C1-8029-4563-BF23-6FED442C7D4D}" srcOrd="0" destOrd="0" presId="urn:microsoft.com/office/officeart/2018/2/layout/IconCircleList"/>
    <dgm:cxn modelId="{103381CD-16AA-4FCB-80E0-5EE113695D89}" type="presParOf" srcId="{A2405EAD-47BC-4640-950A-791516CD5E4E}" destId="{B7E58887-ECFC-4D50-AC85-7C2C6A3E4081}" srcOrd="0" destOrd="0" presId="urn:microsoft.com/office/officeart/2018/2/layout/IconCircleList"/>
    <dgm:cxn modelId="{E5EA57F4-FCC5-42D0-81C1-2CEB0E9FE84E}" type="presParOf" srcId="{B7E58887-ECFC-4D50-AC85-7C2C6A3E4081}" destId="{5232032C-E0C4-4145-9141-13A46395363F}" srcOrd="0" destOrd="0" presId="urn:microsoft.com/office/officeart/2018/2/layout/IconCircleList"/>
    <dgm:cxn modelId="{8FF6BE04-F67A-438F-97D0-915B69D93546}" type="presParOf" srcId="{5232032C-E0C4-4145-9141-13A46395363F}" destId="{6818A6D1-78E6-4BD5-A9AD-BC3DB74FB179}" srcOrd="0" destOrd="0" presId="urn:microsoft.com/office/officeart/2018/2/layout/IconCircleList"/>
    <dgm:cxn modelId="{A80D5109-8EBB-4560-84BE-4363C3F07859}" type="presParOf" srcId="{5232032C-E0C4-4145-9141-13A46395363F}" destId="{B7170B25-F519-4E54-86BD-E0A9B3264375}" srcOrd="1" destOrd="0" presId="urn:microsoft.com/office/officeart/2018/2/layout/IconCircleList"/>
    <dgm:cxn modelId="{0D39277F-5D1D-40AE-91A5-102BA120368F}" type="presParOf" srcId="{5232032C-E0C4-4145-9141-13A46395363F}" destId="{D7C2D5D4-0FBF-47CF-A6DB-CA1C924182D4}" srcOrd="2" destOrd="0" presId="urn:microsoft.com/office/officeart/2018/2/layout/IconCircleList"/>
    <dgm:cxn modelId="{6C3D3774-119B-4155-BC0C-322D0B9B242D}" type="presParOf" srcId="{5232032C-E0C4-4145-9141-13A46395363F}" destId="{5D8D34C1-8029-4563-BF23-6FED442C7D4D}" srcOrd="3" destOrd="0" presId="urn:microsoft.com/office/officeart/2018/2/layout/IconCircleList"/>
    <dgm:cxn modelId="{DE4EAA2E-DEA9-4CDF-93BA-247DF666FD35}" type="presParOf" srcId="{B7E58887-ECFC-4D50-AC85-7C2C6A3E4081}" destId="{A63A859F-D148-4FFB-9BD9-739495C08376}" srcOrd="1" destOrd="0" presId="urn:microsoft.com/office/officeart/2018/2/layout/IconCircleList"/>
    <dgm:cxn modelId="{F7F1F9BF-019B-44C8-AEB1-D01A7C229E95}" type="presParOf" srcId="{B7E58887-ECFC-4D50-AC85-7C2C6A3E4081}" destId="{AB8471E1-D284-410A-B41D-88672EDB5C4F}" srcOrd="2" destOrd="0" presId="urn:microsoft.com/office/officeart/2018/2/layout/IconCircleList"/>
    <dgm:cxn modelId="{21836163-897A-4A6E-AD5E-F081A5304ECF}" type="presParOf" srcId="{AB8471E1-D284-410A-B41D-88672EDB5C4F}" destId="{3A354EF3-C7F5-45ED-9C2A-3B593AEF0980}" srcOrd="0" destOrd="0" presId="urn:microsoft.com/office/officeart/2018/2/layout/IconCircleList"/>
    <dgm:cxn modelId="{8E4392CC-A3C0-46F2-9263-349D2551A725}" type="presParOf" srcId="{AB8471E1-D284-410A-B41D-88672EDB5C4F}" destId="{3E6CC3CC-1086-468B-B47A-E0AC7E7F281B}" srcOrd="1" destOrd="0" presId="urn:microsoft.com/office/officeart/2018/2/layout/IconCircleList"/>
    <dgm:cxn modelId="{168DD07E-D592-4577-ABCE-FEDFD9E754D8}" type="presParOf" srcId="{AB8471E1-D284-410A-B41D-88672EDB5C4F}" destId="{C23196D4-230A-42AA-8F8F-39AC4C53F79F}" srcOrd="2" destOrd="0" presId="urn:microsoft.com/office/officeart/2018/2/layout/IconCircleList"/>
    <dgm:cxn modelId="{88DA65EE-7A92-404F-8C74-B83D36D05BAD}" type="presParOf" srcId="{AB8471E1-D284-410A-B41D-88672EDB5C4F}" destId="{8BE176D4-8D76-4365-AA44-F43C7C52F2C9}" srcOrd="3" destOrd="0" presId="urn:microsoft.com/office/officeart/2018/2/layout/IconCircleList"/>
    <dgm:cxn modelId="{08F58E5F-BDD4-46CA-A15C-4306DDBDCF52}" type="presParOf" srcId="{B7E58887-ECFC-4D50-AC85-7C2C6A3E4081}" destId="{FA9CBC72-32A7-4866-8038-F188902D8F40}" srcOrd="3" destOrd="0" presId="urn:microsoft.com/office/officeart/2018/2/layout/IconCircleList"/>
    <dgm:cxn modelId="{33BB9F9F-9465-4366-8871-686E656158CA}" type="presParOf" srcId="{B7E58887-ECFC-4D50-AC85-7C2C6A3E4081}" destId="{6884A2F0-4B18-4BF1-B2CF-C2660A6E17D7}" srcOrd="4" destOrd="0" presId="urn:microsoft.com/office/officeart/2018/2/layout/IconCircleList"/>
    <dgm:cxn modelId="{D100B215-4850-4774-A290-BC4E98567129}" type="presParOf" srcId="{6884A2F0-4B18-4BF1-B2CF-C2660A6E17D7}" destId="{DADECF4B-6C91-4813-8646-3A210D2F7652}" srcOrd="0" destOrd="0" presId="urn:microsoft.com/office/officeart/2018/2/layout/IconCircleList"/>
    <dgm:cxn modelId="{8E5C22A5-F0E8-496E-822F-AB933158A5A8}" type="presParOf" srcId="{6884A2F0-4B18-4BF1-B2CF-C2660A6E17D7}" destId="{A25558A7-9282-4FF4-916A-8DF2D66F8B8D}" srcOrd="1" destOrd="0" presId="urn:microsoft.com/office/officeart/2018/2/layout/IconCircleList"/>
    <dgm:cxn modelId="{D8B3B0A1-192B-45A8-BCA2-558303C8A687}" type="presParOf" srcId="{6884A2F0-4B18-4BF1-B2CF-C2660A6E17D7}" destId="{503BF2D5-26E4-443C-A650-1E66535E92AF}" srcOrd="2" destOrd="0" presId="urn:microsoft.com/office/officeart/2018/2/layout/IconCircleList"/>
    <dgm:cxn modelId="{3D038F28-AEFA-4AF3-AE8F-605428F5F06F}" type="presParOf" srcId="{6884A2F0-4B18-4BF1-B2CF-C2660A6E17D7}" destId="{131726A0-D517-4AD1-949B-03DFE76B5369}" srcOrd="3" destOrd="0" presId="urn:microsoft.com/office/officeart/2018/2/layout/IconCircleList"/>
    <dgm:cxn modelId="{F370671E-6127-477C-A77C-22F24B31EE1F}" type="presParOf" srcId="{B7E58887-ECFC-4D50-AC85-7C2C6A3E4081}" destId="{3ED8EE16-9ABB-4F77-9983-F04CD7BD9E86}" srcOrd="5" destOrd="0" presId="urn:microsoft.com/office/officeart/2018/2/layout/IconCircleList"/>
    <dgm:cxn modelId="{8B775D6F-9BC9-4080-8C12-EC7DBA11A21A}" type="presParOf" srcId="{B7E58887-ECFC-4D50-AC85-7C2C6A3E4081}" destId="{C1C3EB2E-52BD-4964-967F-107681445626}" srcOrd="6" destOrd="0" presId="urn:microsoft.com/office/officeart/2018/2/layout/IconCircleList"/>
    <dgm:cxn modelId="{F2B13262-E7A5-4338-A917-EFC19E2CC06D}" type="presParOf" srcId="{C1C3EB2E-52BD-4964-967F-107681445626}" destId="{41C81F99-5EF6-42C6-B236-B170754EE470}" srcOrd="0" destOrd="0" presId="urn:microsoft.com/office/officeart/2018/2/layout/IconCircleList"/>
    <dgm:cxn modelId="{5FED600C-9C42-453B-A501-D084D57BAFC9}" type="presParOf" srcId="{C1C3EB2E-52BD-4964-967F-107681445626}" destId="{D86AEF9B-382C-47EE-8298-C4F8036C600D}" srcOrd="1" destOrd="0" presId="urn:microsoft.com/office/officeart/2018/2/layout/IconCircleList"/>
    <dgm:cxn modelId="{4A828FCD-04E1-42D8-A098-AB27FE6FB9A7}" type="presParOf" srcId="{C1C3EB2E-52BD-4964-967F-107681445626}" destId="{17313239-D144-4D95-B7E1-40631A9488D6}" srcOrd="2" destOrd="0" presId="urn:microsoft.com/office/officeart/2018/2/layout/IconCircleList"/>
    <dgm:cxn modelId="{C9A17A00-23A0-47EF-ADC1-E3A88118F2B7}" type="presParOf" srcId="{C1C3EB2E-52BD-4964-967F-107681445626}" destId="{BF72D60B-9943-44D6-BED2-E99700C5D36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AB354F-F42A-4CEA-958A-7DBF4A313481}"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AC8DCF6A-DEC8-4300-9AD3-AB54924FA3FC}">
      <dgm:prSet phldrT="[Text]"/>
      <dgm:spPr/>
      <dgm:t>
        <a:bodyPr/>
        <a:lstStyle/>
        <a:p>
          <a:r>
            <a:rPr lang="en-US"/>
            <a:t>Information Sharing </a:t>
          </a:r>
          <a:endParaRPr lang="en-GB"/>
        </a:p>
      </dgm:t>
    </dgm:pt>
    <dgm:pt modelId="{61A00765-C14C-488D-9405-04AAE0ABF302}" type="parTrans" cxnId="{87F8F44D-5305-4009-9CC3-EA2A7EBF8B6A}">
      <dgm:prSet/>
      <dgm:spPr/>
      <dgm:t>
        <a:bodyPr/>
        <a:lstStyle/>
        <a:p>
          <a:endParaRPr lang="en-GB"/>
        </a:p>
      </dgm:t>
    </dgm:pt>
    <dgm:pt modelId="{91236175-71A8-461F-AE32-F0C3DE4C8915}" type="sibTrans" cxnId="{87F8F44D-5305-4009-9CC3-EA2A7EBF8B6A}">
      <dgm:prSet/>
      <dgm:spPr/>
      <dgm:t>
        <a:bodyPr/>
        <a:lstStyle/>
        <a:p>
          <a:endParaRPr lang="en-GB"/>
        </a:p>
      </dgm:t>
    </dgm:pt>
    <dgm:pt modelId="{514C0761-5FBB-49B1-9B07-A0BDE895DF2C}">
      <dgm:prSet phldrT="[Text]"/>
      <dgm:spPr/>
      <dgm:t>
        <a:bodyPr/>
        <a:lstStyle/>
        <a:p>
          <a:r>
            <a:rPr lang="en-US"/>
            <a:t>Real Accomplishment</a:t>
          </a:r>
          <a:endParaRPr lang="en-GB"/>
        </a:p>
      </dgm:t>
    </dgm:pt>
    <dgm:pt modelId="{F336602B-9866-489D-BF16-E4B27BC6FFAE}" type="parTrans" cxnId="{25ECBCBA-9A8F-4576-BA94-4F66C4B354D5}">
      <dgm:prSet/>
      <dgm:spPr/>
      <dgm:t>
        <a:bodyPr/>
        <a:lstStyle/>
        <a:p>
          <a:endParaRPr lang="en-GB"/>
        </a:p>
      </dgm:t>
    </dgm:pt>
    <dgm:pt modelId="{258ED55D-6580-4F3C-87D0-C0A5FCF2619E}" type="sibTrans" cxnId="{25ECBCBA-9A8F-4576-BA94-4F66C4B354D5}">
      <dgm:prSet/>
      <dgm:spPr/>
      <dgm:t>
        <a:bodyPr/>
        <a:lstStyle/>
        <a:p>
          <a:endParaRPr lang="en-GB"/>
        </a:p>
      </dgm:t>
    </dgm:pt>
    <dgm:pt modelId="{8C68E211-9610-415A-9D00-5DC625C04A84}">
      <dgm:prSet phldrT="[Text]"/>
      <dgm:spPr/>
      <dgm:t>
        <a:bodyPr/>
        <a:lstStyle/>
        <a:p>
          <a:r>
            <a:rPr lang="en-US"/>
            <a:t>Trust </a:t>
          </a:r>
          <a:endParaRPr lang="en-GB"/>
        </a:p>
      </dgm:t>
    </dgm:pt>
    <dgm:pt modelId="{0FC2F9A0-CC60-4A62-B599-0A1D766D0BB9}" type="parTrans" cxnId="{5BC98D59-525F-48E7-B996-3A9A60433046}">
      <dgm:prSet/>
      <dgm:spPr/>
      <dgm:t>
        <a:bodyPr/>
        <a:lstStyle/>
        <a:p>
          <a:endParaRPr lang="en-GB"/>
        </a:p>
      </dgm:t>
    </dgm:pt>
    <dgm:pt modelId="{0ADAB0FD-79DD-46A6-B009-BADF8202BA42}" type="sibTrans" cxnId="{5BC98D59-525F-48E7-B996-3A9A60433046}">
      <dgm:prSet/>
      <dgm:spPr/>
      <dgm:t>
        <a:bodyPr/>
        <a:lstStyle/>
        <a:p>
          <a:endParaRPr lang="en-GB"/>
        </a:p>
      </dgm:t>
    </dgm:pt>
    <dgm:pt modelId="{2CF91BAD-CDD4-4007-9B12-BBD91E25961A}">
      <dgm:prSet phldrT="[Text]"/>
      <dgm:spPr/>
      <dgm:t>
        <a:bodyPr/>
        <a:lstStyle/>
        <a:p>
          <a:r>
            <a:rPr lang="en-US"/>
            <a:t>Understanding </a:t>
          </a:r>
          <a:endParaRPr lang="en-GB"/>
        </a:p>
      </dgm:t>
    </dgm:pt>
    <dgm:pt modelId="{E1823445-8AC7-4757-87E2-8D4368AC224A}" type="parTrans" cxnId="{A9B06C45-4CAC-4864-AE41-97937164C840}">
      <dgm:prSet/>
      <dgm:spPr/>
      <dgm:t>
        <a:bodyPr/>
        <a:lstStyle/>
        <a:p>
          <a:endParaRPr lang="en-GB"/>
        </a:p>
      </dgm:t>
    </dgm:pt>
    <dgm:pt modelId="{ECC2CD47-7C8B-422F-B73C-FE234AFCBECC}" type="sibTrans" cxnId="{A9B06C45-4CAC-4864-AE41-97937164C840}">
      <dgm:prSet/>
      <dgm:spPr/>
      <dgm:t>
        <a:bodyPr/>
        <a:lstStyle/>
        <a:p>
          <a:endParaRPr lang="en-GB"/>
        </a:p>
      </dgm:t>
    </dgm:pt>
    <dgm:pt modelId="{98D52DA9-65B0-410E-AC56-98913686447B}" type="pres">
      <dgm:prSet presAssocID="{72AB354F-F42A-4CEA-958A-7DBF4A313481}" presName="matrix" presStyleCnt="0">
        <dgm:presLayoutVars>
          <dgm:chMax val="1"/>
          <dgm:dir/>
          <dgm:resizeHandles val="exact"/>
        </dgm:presLayoutVars>
      </dgm:prSet>
      <dgm:spPr/>
    </dgm:pt>
    <dgm:pt modelId="{133409F9-D8F1-465B-880E-F5759DA0C42F}" type="pres">
      <dgm:prSet presAssocID="{72AB354F-F42A-4CEA-958A-7DBF4A313481}" presName="diamond" presStyleLbl="bgShp" presStyleIdx="0" presStyleCnt="1"/>
      <dgm:spPr/>
    </dgm:pt>
    <dgm:pt modelId="{F496B3E0-DC85-4B02-B8E5-03F8FBCF08C3}" type="pres">
      <dgm:prSet presAssocID="{72AB354F-F42A-4CEA-958A-7DBF4A313481}" presName="quad1" presStyleLbl="node1" presStyleIdx="0" presStyleCnt="4">
        <dgm:presLayoutVars>
          <dgm:chMax val="0"/>
          <dgm:chPref val="0"/>
          <dgm:bulletEnabled val="1"/>
        </dgm:presLayoutVars>
      </dgm:prSet>
      <dgm:spPr/>
    </dgm:pt>
    <dgm:pt modelId="{1DBEF2C0-54C3-407B-AD10-A1123A1E1ADC}" type="pres">
      <dgm:prSet presAssocID="{72AB354F-F42A-4CEA-958A-7DBF4A313481}" presName="quad2" presStyleLbl="node1" presStyleIdx="1" presStyleCnt="4">
        <dgm:presLayoutVars>
          <dgm:chMax val="0"/>
          <dgm:chPref val="0"/>
          <dgm:bulletEnabled val="1"/>
        </dgm:presLayoutVars>
      </dgm:prSet>
      <dgm:spPr/>
    </dgm:pt>
    <dgm:pt modelId="{77CB7DD8-71A5-4481-AB81-9FA5CB5C06A2}" type="pres">
      <dgm:prSet presAssocID="{72AB354F-F42A-4CEA-958A-7DBF4A313481}" presName="quad3" presStyleLbl="node1" presStyleIdx="2" presStyleCnt="4" custLinFactNeighborY="457">
        <dgm:presLayoutVars>
          <dgm:chMax val="0"/>
          <dgm:chPref val="0"/>
          <dgm:bulletEnabled val="1"/>
        </dgm:presLayoutVars>
      </dgm:prSet>
      <dgm:spPr/>
    </dgm:pt>
    <dgm:pt modelId="{5B43366A-6E82-4C5F-98E2-0E95AB90B116}" type="pres">
      <dgm:prSet presAssocID="{72AB354F-F42A-4CEA-958A-7DBF4A313481}" presName="quad4" presStyleLbl="node1" presStyleIdx="3" presStyleCnt="4">
        <dgm:presLayoutVars>
          <dgm:chMax val="0"/>
          <dgm:chPref val="0"/>
          <dgm:bulletEnabled val="1"/>
        </dgm:presLayoutVars>
      </dgm:prSet>
      <dgm:spPr/>
    </dgm:pt>
  </dgm:ptLst>
  <dgm:cxnLst>
    <dgm:cxn modelId="{6AC7ED38-0D5A-486D-81F8-17FD2B1FA9DF}" type="presOf" srcId="{8C68E211-9610-415A-9D00-5DC625C04A84}" destId="{77CB7DD8-71A5-4481-AB81-9FA5CB5C06A2}" srcOrd="0" destOrd="0" presId="urn:microsoft.com/office/officeart/2005/8/layout/matrix3"/>
    <dgm:cxn modelId="{1C12EA62-71D6-468F-9E7A-92D65C058E05}" type="presOf" srcId="{AC8DCF6A-DEC8-4300-9AD3-AB54924FA3FC}" destId="{F496B3E0-DC85-4B02-B8E5-03F8FBCF08C3}" srcOrd="0" destOrd="0" presId="urn:microsoft.com/office/officeart/2005/8/layout/matrix3"/>
    <dgm:cxn modelId="{06F93064-23A2-4B88-BB34-59F4A0168640}" type="presOf" srcId="{2CF91BAD-CDD4-4007-9B12-BBD91E25961A}" destId="{5B43366A-6E82-4C5F-98E2-0E95AB90B116}" srcOrd="0" destOrd="0" presId="urn:microsoft.com/office/officeart/2005/8/layout/matrix3"/>
    <dgm:cxn modelId="{A9B06C45-4CAC-4864-AE41-97937164C840}" srcId="{72AB354F-F42A-4CEA-958A-7DBF4A313481}" destId="{2CF91BAD-CDD4-4007-9B12-BBD91E25961A}" srcOrd="3" destOrd="0" parTransId="{E1823445-8AC7-4757-87E2-8D4368AC224A}" sibTransId="{ECC2CD47-7C8B-422F-B73C-FE234AFCBECC}"/>
    <dgm:cxn modelId="{87F8F44D-5305-4009-9CC3-EA2A7EBF8B6A}" srcId="{72AB354F-F42A-4CEA-958A-7DBF4A313481}" destId="{AC8DCF6A-DEC8-4300-9AD3-AB54924FA3FC}" srcOrd="0" destOrd="0" parTransId="{61A00765-C14C-488D-9405-04AAE0ABF302}" sibTransId="{91236175-71A8-461F-AE32-F0C3DE4C8915}"/>
    <dgm:cxn modelId="{5BC98D59-525F-48E7-B996-3A9A60433046}" srcId="{72AB354F-F42A-4CEA-958A-7DBF4A313481}" destId="{8C68E211-9610-415A-9D00-5DC625C04A84}" srcOrd="2" destOrd="0" parTransId="{0FC2F9A0-CC60-4A62-B599-0A1D766D0BB9}" sibTransId="{0ADAB0FD-79DD-46A6-B009-BADF8202BA42}"/>
    <dgm:cxn modelId="{A38B0B94-F574-409B-8557-17B56B6F5DFD}" type="presOf" srcId="{72AB354F-F42A-4CEA-958A-7DBF4A313481}" destId="{98D52DA9-65B0-410E-AC56-98913686447B}" srcOrd="0" destOrd="0" presId="urn:microsoft.com/office/officeart/2005/8/layout/matrix3"/>
    <dgm:cxn modelId="{25ECBCBA-9A8F-4576-BA94-4F66C4B354D5}" srcId="{72AB354F-F42A-4CEA-958A-7DBF4A313481}" destId="{514C0761-5FBB-49B1-9B07-A0BDE895DF2C}" srcOrd="1" destOrd="0" parTransId="{F336602B-9866-489D-BF16-E4B27BC6FFAE}" sibTransId="{258ED55D-6580-4F3C-87D0-C0A5FCF2619E}"/>
    <dgm:cxn modelId="{C5AA49D4-7596-4525-AD79-0A3236FBC3FA}" type="presOf" srcId="{514C0761-5FBB-49B1-9B07-A0BDE895DF2C}" destId="{1DBEF2C0-54C3-407B-AD10-A1123A1E1ADC}" srcOrd="0" destOrd="0" presId="urn:microsoft.com/office/officeart/2005/8/layout/matrix3"/>
    <dgm:cxn modelId="{493A11A5-BC7C-4874-8888-FC69D808BF5B}" type="presParOf" srcId="{98D52DA9-65B0-410E-AC56-98913686447B}" destId="{133409F9-D8F1-465B-880E-F5759DA0C42F}" srcOrd="0" destOrd="0" presId="urn:microsoft.com/office/officeart/2005/8/layout/matrix3"/>
    <dgm:cxn modelId="{6A19E0E6-4018-42AE-9B46-0F021794BC93}" type="presParOf" srcId="{98D52DA9-65B0-410E-AC56-98913686447B}" destId="{F496B3E0-DC85-4B02-B8E5-03F8FBCF08C3}" srcOrd="1" destOrd="0" presId="urn:microsoft.com/office/officeart/2005/8/layout/matrix3"/>
    <dgm:cxn modelId="{60C43BA6-3F7A-4D64-BA8B-EA7847A4580B}" type="presParOf" srcId="{98D52DA9-65B0-410E-AC56-98913686447B}" destId="{1DBEF2C0-54C3-407B-AD10-A1123A1E1ADC}" srcOrd="2" destOrd="0" presId="urn:microsoft.com/office/officeart/2005/8/layout/matrix3"/>
    <dgm:cxn modelId="{3F3C1E61-4522-42B8-AC7A-627A253A3BA9}" type="presParOf" srcId="{98D52DA9-65B0-410E-AC56-98913686447B}" destId="{77CB7DD8-71A5-4481-AB81-9FA5CB5C06A2}" srcOrd="3" destOrd="0" presId="urn:microsoft.com/office/officeart/2005/8/layout/matrix3"/>
    <dgm:cxn modelId="{3222702D-F552-4AF9-A101-C9BA0C460CFA}" type="presParOf" srcId="{98D52DA9-65B0-410E-AC56-98913686447B}" destId="{5B43366A-6E82-4C5F-98E2-0E95AB90B11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3C2EF71-BAC8-439F-8391-9EAEE28FEF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B21083B3-F17D-4DAD-9CF4-8F6329CFD8FA}">
      <dgm:prSet phldrT="[Text]"/>
      <dgm:spPr/>
      <dgm:t>
        <a:bodyPr/>
        <a:lstStyle/>
        <a:p>
          <a:r>
            <a:rPr lang="en-US"/>
            <a:t>Customer Needs</a:t>
          </a:r>
          <a:endParaRPr lang="en-GB"/>
        </a:p>
      </dgm:t>
    </dgm:pt>
    <dgm:pt modelId="{423F3675-E784-48FC-AEEE-E7847B587980}" type="parTrans" cxnId="{2E12AFE8-46B0-4668-8E1A-279E71B02157}">
      <dgm:prSet/>
      <dgm:spPr/>
      <dgm:t>
        <a:bodyPr/>
        <a:lstStyle/>
        <a:p>
          <a:endParaRPr lang="en-GB"/>
        </a:p>
      </dgm:t>
    </dgm:pt>
    <dgm:pt modelId="{481E1C5B-560B-41F9-895A-005AE3ABBBE8}" type="sibTrans" cxnId="{2E12AFE8-46B0-4668-8E1A-279E71B02157}">
      <dgm:prSet/>
      <dgm:spPr/>
      <dgm:t>
        <a:bodyPr/>
        <a:lstStyle/>
        <a:p>
          <a:r>
            <a:rPr lang="en-US"/>
            <a:t>Technical IT Assets</a:t>
          </a:r>
          <a:endParaRPr lang="en-GB"/>
        </a:p>
      </dgm:t>
    </dgm:pt>
    <dgm:pt modelId="{F2E66F83-9CD1-4F65-BE00-64AB26951FF8}">
      <dgm:prSet phldrT="[Text]"/>
      <dgm:spPr/>
      <dgm:t>
        <a:bodyPr/>
        <a:lstStyle/>
        <a:p>
          <a:r>
            <a:rPr lang="en-US" err="1"/>
            <a:t>SerS</a:t>
          </a:r>
          <a:endParaRPr lang="en-GB"/>
        </a:p>
      </dgm:t>
    </dgm:pt>
    <dgm:pt modelId="{14E5B5CE-E7E0-4CB2-B5AE-AFB859F0536D}" type="parTrans" cxnId="{98EEE7FB-F989-426F-B60A-EBBCC4F616B3}">
      <dgm:prSet/>
      <dgm:spPr/>
      <dgm:t>
        <a:bodyPr/>
        <a:lstStyle/>
        <a:p>
          <a:endParaRPr lang="en-GB"/>
        </a:p>
      </dgm:t>
    </dgm:pt>
    <dgm:pt modelId="{5A87AAA2-CD8E-4617-BC4D-567F863EC5C1}" type="sibTrans" cxnId="{98EEE7FB-F989-426F-B60A-EBBCC4F616B3}">
      <dgm:prSet/>
      <dgm:spPr/>
      <dgm:t>
        <a:bodyPr/>
        <a:lstStyle/>
        <a:p>
          <a:endParaRPr lang="en-GB"/>
        </a:p>
      </dgm:t>
    </dgm:pt>
    <dgm:pt modelId="{043A47BA-9131-4E25-B2EC-38B3B1A92253}">
      <dgm:prSet phldrT="[Text]"/>
      <dgm:spPr/>
      <dgm:t>
        <a:bodyPr/>
        <a:lstStyle/>
        <a:p>
          <a:r>
            <a:rPr lang="en-US"/>
            <a:t>External Suppliers</a:t>
          </a:r>
          <a:endParaRPr lang="en-GB"/>
        </a:p>
      </dgm:t>
    </dgm:pt>
    <dgm:pt modelId="{3F529DB6-988E-489E-AEBB-8A5FF29573EB}" type="parTrans" cxnId="{BDEDDFC2-2BBB-4B6B-91D9-3CAE8F244607}">
      <dgm:prSet/>
      <dgm:spPr/>
      <dgm:t>
        <a:bodyPr/>
        <a:lstStyle/>
        <a:p>
          <a:endParaRPr lang="en-GB"/>
        </a:p>
      </dgm:t>
    </dgm:pt>
    <dgm:pt modelId="{9000E698-C167-4520-9B0C-48F7CE0481D2}" type="sibTrans" cxnId="{BDEDDFC2-2BBB-4B6B-91D9-3CAE8F244607}">
      <dgm:prSet/>
      <dgm:spPr/>
      <dgm:t>
        <a:bodyPr/>
        <a:lstStyle/>
        <a:p>
          <a:r>
            <a:rPr lang="en-US"/>
            <a:t>Business Processes</a:t>
          </a:r>
          <a:endParaRPr lang="en-GB"/>
        </a:p>
      </dgm:t>
    </dgm:pt>
    <dgm:pt modelId="{46E2D7E6-8572-455A-93D2-F26517C5C3E9}">
      <dgm:prSet phldrT="[Text]" custT="1"/>
      <dgm:spPr/>
      <dgm:t>
        <a:bodyPr/>
        <a:lstStyle/>
        <a:p>
          <a:r>
            <a:rPr lang="en-US" sz="2000"/>
            <a:t>Demand</a:t>
          </a:r>
          <a:endParaRPr lang="en-GB" sz="2000"/>
        </a:p>
      </dgm:t>
    </dgm:pt>
    <dgm:pt modelId="{012002E6-448E-4C23-B44C-87E7FC298236}" type="parTrans" cxnId="{9F265561-DDC9-4506-8E48-8394D5F271C3}">
      <dgm:prSet/>
      <dgm:spPr/>
      <dgm:t>
        <a:bodyPr/>
        <a:lstStyle/>
        <a:p>
          <a:endParaRPr lang="en-GB"/>
        </a:p>
      </dgm:t>
    </dgm:pt>
    <dgm:pt modelId="{7DCA8087-E637-43D9-AE28-9CC9F9B81227}" type="sibTrans" cxnId="{9F265561-DDC9-4506-8E48-8394D5F271C3}">
      <dgm:prSet/>
      <dgm:spPr/>
      <dgm:t>
        <a:bodyPr/>
        <a:lstStyle/>
        <a:p>
          <a:endParaRPr lang="en-GB"/>
        </a:p>
      </dgm:t>
    </dgm:pt>
    <dgm:pt modelId="{4E7FBF72-B616-401C-8E6D-CB710665E709}">
      <dgm:prSet phldrT="[Text]"/>
      <dgm:spPr/>
      <dgm:t>
        <a:bodyPr/>
        <a:lstStyle/>
        <a:p>
          <a:r>
            <a:rPr lang="en-US"/>
            <a:t>Service Culture</a:t>
          </a:r>
          <a:endParaRPr lang="en-GB"/>
        </a:p>
      </dgm:t>
    </dgm:pt>
    <dgm:pt modelId="{127B1A06-4565-4B22-BC3A-53F88DC02FD1}" type="parTrans" cxnId="{2EA4CF29-980F-4A4D-929F-50AACC045A99}">
      <dgm:prSet/>
      <dgm:spPr/>
      <dgm:t>
        <a:bodyPr/>
        <a:lstStyle/>
        <a:p>
          <a:endParaRPr lang="en-GB"/>
        </a:p>
      </dgm:t>
    </dgm:pt>
    <dgm:pt modelId="{AD6797CB-2B8F-4A50-A0F1-636D2C311AF2}" type="sibTrans" cxnId="{2EA4CF29-980F-4A4D-929F-50AACC045A99}">
      <dgm:prSet/>
      <dgm:spPr/>
      <dgm:t>
        <a:bodyPr/>
        <a:lstStyle/>
        <a:p>
          <a:r>
            <a:rPr lang="en-US" err="1"/>
            <a:t>Organisation</a:t>
          </a:r>
          <a:r>
            <a:rPr lang="en-US"/>
            <a:t> Structure</a:t>
          </a:r>
          <a:endParaRPr lang="en-GB"/>
        </a:p>
      </dgm:t>
    </dgm:pt>
    <dgm:pt modelId="{8635DEFA-82D1-49BA-AF56-AA09083B3FBA}">
      <dgm:prSet phldrT="[Text]" custT="1"/>
      <dgm:spPr/>
      <dgm:t>
        <a:bodyPr/>
        <a:lstStyle/>
        <a:p>
          <a:r>
            <a:rPr lang="en-US" sz="2000"/>
            <a:t>Value</a:t>
          </a:r>
          <a:endParaRPr lang="en-GB" sz="2000"/>
        </a:p>
      </dgm:t>
    </dgm:pt>
    <dgm:pt modelId="{5ED77C61-473B-4BD5-83CD-0A58A7E13A58}" type="parTrans" cxnId="{24C956F6-3D2F-445E-B253-806BF32E22D7}">
      <dgm:prSet/>
      <dgm:spPr/>
      <dgm:t>
        <a:bodyPr/>
        <a:lstStyle/>
        <a:p>
          <a:endParaRPr lang="en-GB"/>
        </a:p>
      </dgm:t>
    </dgm:pt>
    <dgm:pt modelId="{91A18927-AA3E-4FAF-9A22-87D1444BAD9F}" type="sibTrans" cxnId="{24C956F6-3D2F-445E-B253-806BF32E22D7}">
      <dgm:prSet/>
      <dgm:spPr/>
      <dgm:t>
        <a:bodyPr/>
        <a:lstStyle/>
        <a:p>
          <a:endParaRPr lang="en-GB"/>
        </a:p>
      </dgm:t>
    </dgm:pt>
    <dgm:pt modelId="{17FAD684-D488-4ED9-A50E-7A0D0D523B55}" type="pres">
      <dgm:prSet presAssocID="{A3C2EF71-BAC8-439F-8391-9EAEE28FEFCC}" presName="Name0" presStyleCnt="0">
        <dgm:presLayoutVars>
          <dgm:chMax/>
          <dgm:chPref/>
          <dgm:dir/>
          <dgm:animLvl val="lvl"/>
        </dgm:presLayoutVars>
      </dgm:prSet>
      <dgm:spPr/>
    </dgm:pt>
    <dgm:pt modelId="{28386825-D0AD-45E0-B675-C5B0BC3A576E}" type="pres">
      <dgm:prSet presAssocID="{B21083B3-F17D-4DAD-9CF4-8F6329CFD8FA}" presName="composite" presStyleCnt="0"/>
      <dgm:spPr/>
    </dgm:pt>
    <dgm:pt modelId="{FC23B65D-8815-4B4D-81AD-B8489E133049}" type="pres">
      <dgm:prSet presAssocID="{B21083B3-F17D-4DAD-9CF4-8F6329CFD8FA}" presName="Parent1" presStyleLbl="node1" presStyleIdx="0" presStyleCnt="6">
        <dgm:presLayoutVars>
          <dgm:chMax val="1"/>
          <dgm:chPref val="1"/>
          <dgm:bulletEnabled val="1"/>
        </dgm:presLayoutVars>
      </dgm:prSet>
      <dgm:spPr/>
    </dgm:pt>
    <dgm:pt modelId="{2290C474-936F-4798-9935-952E6346F71B}" type="pres">
      <dgm:prSet presAssocID="{B21083B3-F17D-4DAD-9CF4-8F6329CFD8FA}" presName="Childtext1" presStyleLbl="revTx" presStyleIdx="0" presStyleCnt="3" custScaleY="53808" custLinFactX="-37521" custLinFactNeighborX="-100000" custLinFactNeighborY="-68069">
        <dgm:presLayoutVars>
          <dgm:chMax val="0"/>
          <dgm:chPref val="0"/>
          <dgm:bulletEnabled val="1"/>
        </dgm:presLayoutVars>
      </dgm:prSet>
      <dgm:spPr/>
    </dgm:pt>
    <dgm:pt modelId="{A2AD9A13-EF22-4FFF-A4F2-0EF84DBC46CF}" type="pres">
      <dgm:prSet presAssocID="{B21083B3-F17D-4DAD-9CF4-8F6329CFD8FA}" presName="BalanceSpacing" presStyleCnt="0"/>
      <dgm:spPr/>
    </dgm:pt>
    <dgm:pt modelId="{6638ABF6-E00D-4C5E-B1CB-5AA10A0DC937}" type="pres">
      <dgm:prSet presAssocID="{B21083B3-F17D-4DAD-9CF4-8F6329CFD8FA}" presName="BalanceSpacing1" presStyleCnt="0"/>
      <dgm:spPr/>
    </dgm:pt>
    <dgm:pt modelId="{BA198621-156D-4886-8121-388CCD2EFD43}" type="pres">
      <dgm:prSet presAssocID="{481E1C5B-560B-41F9-895A-005AE3ABBBE8}" presName="Accent1Text" presStyleLbl="node1" presStyleIdx="1" presStyleCnt="6" custLinFactNeighborY="-1229"/>
      <dgm:spPr/>
    </dgm:pt>
    <dgm:pt modelId="{E4BB61F6-AB79-4B77-9D9A-02E2FDA0BE8A}" type="pres">
      <dgm:prSet presAssocID="{481E1C5B-560B-41F9-895A-005AE3ABBBE8}" presName="spaceBetweenRectangles" presStyleCnt="0"/>
      <dgm:spPr/>
    </dgm:pt>
    <dgm:pt modelId="{6D4ED6B0-6F72-4CF4-A2D4-F112D4DA110A}" type="pres">
      <dgm:prSet presAssocID="{043A47BA-9131-4E25-B2EC-38B3B1A92253}" presName="composite" presStyleCnt="0"/>
      <dgm:spPr/>
    </dgm:pt>
    <dgm:pt modelId="{6D28CC47-23D0-4FC2-9114-67E0EFA7F074}" type="pres">
      <dgm:prSet presAssocID="{043A47BA-9131-4E25-B2EC-38B3B1A92253}" presName="Parent1" presStyleLbl="node1" presStyleIdx="2" presStyleCnt="6">
        <dgm:presLayoutVars>
          <dgm:chMax val="1"/>
          <dgm:chPref val="1"/>
          <dgm:bulletEnabled val="1"/>
        </dgm:presLayoutVars>
      </dgm:prSet>
      <dgm:spPr/>
    </dgm:pt>
    <dgm:pt modelId="{1FDD0F47-5843-4929-979F-CFAAAC232DFC}" type="pres">
      <dgm:prSet presAssocID="{043A47BA-9131-4E25-B2EC-38B3B1A92253}" presName="Childtext1" presStyleLbl="revTx" presStyleIdx="1" presStyleCnt="3" custLinFactNeighborX="-37358" custLinFactNeighborY="19102">
        <dgm:presLayoutVars>
          <dgm:chMax val="0"/>
          <dgm:chPref val="0"/>
          <dgm:bulletEnabled val="1"/>
        </dgm:presLayoutVars>
      </dgm:prSet>
      <dgm:spPr/>
    </dgm:pt>
    <dgm:pt modelId="{E2A0D60B-5684-49E0-B4D5-A07916971CA5}" type="pres">
      <dgm:prSet presAssocID="{043A47BA-9131-4E25-B2EC-38B3B1A92253}" presName="BalanceSpacing" presStyleCnt="0"/>
      <dgm:spPr/>
    </dgm:pt>
    <dgm:pt modelId="{4C3B9CFA-68F6-44C0-9675-C9F570D0C476}" type="pres">
      <dgm:prSet presAssocID="{043A47BA-9131-4E25-B2EC-38B3B1A92253}" presName="BalanceSpacing1" presStyleCnt="0"/>
      <dgm:spPr/>
    </dgm:pt>
    <dgm:pt modelId="{D1BA9DF7-1A2D-4D99-AD03-7DE3A1D1E071}" type="pres">
      <dgm:prSet presAssocID="{9000E698-C167-4520-9B0C-48F7CE0481D2}" presName="Accent1Text" presStyleLbl="node1" presStyleIdx="3" presStyleCnt="6"/>
      <dgm:spPr/>
    </dgm:pt>
    <dgm:pt modelId="{2EFF0524-CA72-4AB4-BC88-659E658F3C11}" type="pres">
      <dgm:prSet presAssocID="{9000E698-C167-4520-9B0C-48F7CE0481D2}" presName="spaceBetweenRectangles" presStyleCnt="0"/>
      <dgm:spPr/>
    </dgm:pt>
    <dgm:pt modelId="{7F6CFC33-A66E-4F42-AD54-75E322E98748}" type="pres">
      <dgm:prSet presAssocID="{4E7FBF72-B616-401C-8E6D-CB710665E709}" presName="composite" presStyleCnt="0"/>
      <dgm:spPr/>
    </dgm:pt>
    <dgm:pt modelId="{636D7E68-5B15-48E8-B2EC-FE0752D5199D}" type="pres">
      <dgm:prSet presAssocID="{4E7FBF72-B616-401C-8E6D-CB710665E709}" presName="Parent1" presStyleLbl="node1" presStyleIdx="4" presStyleCnt="6">
        <dgm:presLayoutVars>
          <dgm:chMax val="1"/>
          <dgm:chPref val="1"/>
          <dgm:bulletEnabled val="1"/>
        </dgm:presLayoutVars>
      </dgm:prSet>
      <dgm:spPr/>
    </dgm:pt>
    <dgm:pt modelId="{5A53FF06-35E5-4DD5-81C8-F912692AAAD7}" type="pres">
      <dgm:prSet presAssocID="{4E7FBF72-B616-401C-8E6D-CB710665E709}" presName="Childtext1" presStyleLbl="revTx" presStyleIdx="2" presStyleCnt="3" custLinFactNeighborX="28293" custLinFactNeighborY="6482">
        <dgm:presLayoutVars>
          <dgm:chMax val="0"/>
          <dgm:chPref val="0"/>
          <dgm:bulletEnabled val="1"/>
        </dgm:presLayoutVars>
      </dgm:prSet>
      <dgm:spPr/>
    </dgm:pt>
    <dgm:pt modelId="{2E729EFD-D697-4439-B5F0-E33DA86C6600}" type="pres">
      <dgm:prSet presAssocID="{4E7FBF72-B616-401C-8E6D-CB710665E709}" presName="BalanceSpacing" presStyleCnt="0"/>
      <dgm:spPr/>
    </dgm:pt>
    <dgm:pt modelId="{A5A5CB20-C8E8-4ADC-A7C7-A2D06458231F}" type="pres">
      <dgm:prSet presAssocID="{4E7FBF72-B616-401C-8E6D-CB710665E709}" presName="BalanceSpacing1" presStyleCnt="0"/>
      <dgm:spPr/>
    </dgm:pt>
    <dgm:pt modelId="{C9F1AB49-45DA-433B-BFA4-2DCCCDADF8CC}" type="pres">
      <dgm:prSet presAssocID="{AD6797CB-2B8F-4A50-A0F1-636D2C311AF2}" presName="Accent1Text" presStyleLbl="node1" presStyleIdx="5" presStyleCnt="6"/>
      <dgm:spPr/>
    </dgm:pt>
  </dgm:ptLst>
  <dgm:cxnLst>
    <dgm:cxn modelId="{66B4AF28-096F-4AA4-B777-8B30DC850186}" type="presOf" srcId="{46E2D7E6-8572-455A-93D2-F26517C5C3E9}" destId="{1FDD0F47-5843-4929-979F-CFAAAC232DFC}" srcOrd="0" destOrd="0" presId="urn:microsoft.com/office/officeart/2008/layout/AlternatingHexagons"/>
    <dgm:cxn modelId="{2EA4CF29-980F-4A4D-929F-50AACC045A99}" srcId="{A3C2EF71-BAC8-439F-8391-9EAEE28FEFCC}" destId="{4E7FBF72-B616-401C-8E6D-CB710665E709}" srcOrd="2" destOrd="0" parTransId="{127B1A06-4565-4B22-BC3A-53F88DC02FD1}" sibTransId="{AD6797CB-2B8F-4A50-A0F1-636D2C311AF2}"/>
    <dgm:cxn modelId="{8F8D5A33-E2A5-44C9-8201-478523993289}" type="presOf" srcId="{4E7FBF72-B616-401C-8E6D-CB710665E709}" destId="{636D7E68-5B15-48E8-B2EC-FE0752D5199D}" srcOrd="0" destOrd="0" presId="urn:microsoft.com/office/officeart/2008/layout/AlternatingHexagons"/>
    <dgm:cxn modelId="{467D8B5C-87FB-4BBF-A703-AF5DADC5F68B}" type="presOf" srcId="{043A47BA-9131-4E25-B2EC-38B3B1A92253}" destId="{6D28CC47-23D0-4FC2-9114-67E0EFA7F074}" srcOrd="0" destOrd="0" presId="urn:microsoft.com/office/officeart/2008/layout/AlternatingHexagons"/>
    <dgm:cxn modelId="{2B737160-7456-4904-8C3A-6B5B6C6B71EB}" type="presOf" srcId="{A3C2EF71-BAC8-439F-8391-9EAEE28FEFCC}" destId="{17FAD684-D488-4ED9-A50E-7A0D0D523B55}" srcOrd="0" destOrd="0" presId="urn:microsoft.com/office/officeart/2008/layout/AlternatingHexagons"/>
    <dgm:cxn modelId="{9F265561-DDC9-4506-8E48-8394D5F271C3}" srcId="{043A47BA-9131-4E25-B2EC-38B3B1A92253}" destId="{46E2D7E6-8572-455A-93D2-F26517C5C3E9}" srcOrd="0" destOrd="0" parTransId="{012002E6-448E-4C23-B44C-87E7FC298236}" sibTransId="{7DCA8087-E637-43D9-AE28-9CC9F9B81227}"/>
    <dgm:cxn modelId="{CC1C1C42-C044-415C-BEAD-9F997821EF09}" type="presOf" srcId="{481E1C5B-560B-41F9-895A-005AE3ABBBE8}" destId="{BA198621-156D-4886-8121-388CCD2EFD43}" srcOrd="0" destOrd="0" presId="urn:microsoft.com/office/officeart/2008/layout/AlternatingHexagons"/>
    <dgm:cxn modelId="{F4A49367-C858-4A92-84C8-62BF1F69C6E2}" type="presOf" srcId="{8635DEFA-82D1-49BA-AF56-AA09083B3FBA}" destId="{5A53FF06-35E5-4DD5-81C8-F912692AAAD7}" srcOrd="0" destOrd="0" presId="urn:microsoft.com/office/officeart/2008/layout/AlternatingHexagons"/>
    <dgm:cxn modelId="{1F7A6884-11ED-4FC4-8ED6-852ED10C3BE2}" type="presOf" srcId="{9000E698-C167-4520-9B0C-48F7CE0481D2}" destId="{D1BA9DF7-1A2D-4D99-AD03-7DE3A1D1E071}" srcOrd="0" destOrd="0" presId="urn:microsoft.com/office/officeart/2008/layout/AlternatingHexagons"/>
    <dgm:cxn modelId="{ED7B9188-BC46-415A-9544-77D34784BFFD}" type="presOf" srcId="{B21083B3-F17D-4DAD-9CF4-8F6329CFD8FA}" destId="{FC23B65D-8815-4B4D-81AD-B8489E133049}" srcOrd="0" destOrd="0" presId="urn:microsoft.com/office/officeart/2008/layout/AlternatingHexagons"/>
    <dgm:cxn modelId="{45E81BB7-BC1A-42B9-8FE8-40FC53E32DB7}" type="presOf" srcId="{AD6797CB-2B8F-4A50-A0F1-636D2C311AF2}" destId="{C9F1AB49-45DA-433B-BFA4-2DCCCDADF8CC}" srcOrd="0" destOrd="0" presId="urn:microsoft.com/office/officeart/2008/layout/AlternatingHexagons"/>
    <dgm:cxn modelId="{BDEDDFC2-2BBB-4B6B-91D9-3CAE8F244607}" srcId="{A3C2EF71-BAC8-439F-8391-9EAEE28FEFCC}" destId="{043A47BA-9131-4E25-B2EC-38B3B1A92253}" srcOrd="1" destOrd="0" parTransId="{3F529DB6-988E-489E-AEBB-8A5FF29573EB}" sibTransId="{9000E698-C167-4520-9B0C-48F7CE0481D2}"/>
    <dgm:cxn modelId="{1D6EA7DF-BFC0-46D0-B0C8-E6BD31E1B371}" type="presOf" srcId="{F2E66F83-9CD1-4F65-BE00-64AB26951FF8}" destId="{2290C474-936F-4798-9935-952E6346F71B}" srcOrd="0" destOrd="0" presId="urn:microsoft.com/office/officeart/2008/layout/AlternatingHexagons"/>
    <dgm:cxn modelId="{2E12AFE8-46B0-4668-8E1A-279E71B02157}" srcId="{A3C2EF71-BAC8-439F-8391-9EAEE28FEFCC}" destId="{B21083B3-F17D-4DAD-9CF4-8F6329CFD8FA}" srcOrd="0" destOrd="0" parTransId="{423F3675-E784-48FC-AEEE-E7847B587980}" sibTransId="{481E1C5B-560B-41F9-895A-005AE3ABBBE8}"/>
    <dgm:cxn modelId="{24C956F6-3D2F-445E-B253-806BF32E22D7}" srcId="{4E7FBF72-B616-401C-8E6D-CB710665E709}" destId="{8635DEFA-82D1-49BA-AF56-AA09083B3FBA}" srcOrd="0" destOrd="0" parTransId="{5ED77C61-473B-4BD5-83CD-0A58A7E13A58}" sibTransId="{91A18927-AA3E-4FAF-9A22-87D1444BAD9F}"/>
    <dgm:cxn modelId="{98EEE7FB-F989-426F-B60A-EBBCC4F616B3}" srcId="{B21083B3-F17D-4DAD-9CF4-8F6329CFD8FA}" destId="{F2E66F83-9CD1-4F65-BE00-64AB26951FF8}" srcOrd="0" destOrd="0" parTransId="{14E5B5CE-E7E0-4CB2-B5AE-AFB859F0536D}" sibTransId="{5A87AAA2-CD8E-4617-BC4D-567F863EC5C1}"/>
    <dgm:cxn modelId="{C4D85DB0-FC1B-42AB-975B-8F11D47A8941}" type="presParOf" srcId="{17FAD684-D488-4ED9-A50E-7A0D0D523B55}" destId="{28386825-D0AD-45E0-B675-C5B0BC3A576E}" srcOrd="0" destOrd="0" presId="urn:microsoft.com/office/officeart/2008/layout/AlternatingHexagons"/>
    <dgm:cxn modelId="{42FF155F-2BC9-4FED-9814-65A6B869CD4A}" type="presParOf" srcId="{28386825-D0AD-45E0-B675-C5B0BC3A576E}" destId="{FC23B65D-8815-4B4D-81AD-B8489E133049}" srcOrd="0" destOrd="0" presId="urn:microsoft.com/office/officeart/2008/layout/AlternatingHexagons"/>
    <dgm:cxn modelId="{1DD5E779-E232-41D5-8DAC-518E396EB5E7}" type="presParOf" srcId="{28386825-D0AD-45E0-B675-C5B0BC3A576E}" destId="{2290C474-936F-4798-9935-952E6346F71B}" srcOrd="1" destOrd="0" presId="urn:microsoft.com/office/officeart/2008/layout/AlternatingHexagons"/>
    <dgm:cxn modelId="{176ACD87-66D2-43CA-940A-EE5B3FD80647}" type="presParOf" srcId="{28386825-D0AD-45E0-B675-C5B0BC3A576E}" destId="{A2AD9A13-EF22-4FFF-A4F2-0EF84DBC46CF}" srcOrd="2" destOrd="0" presId="urn:microsoft.com/office/officeart/2008/layout/AlternatingHexagons"/>
    <dgm:cxn modelId="{EB59C0DD-4268-42E1-9BD1-C0331FCFA593}" type="presParOf" srcId="{28386825-D0AD-45E0-B675-C5B0BC3A576E}" destId="{6638ABF6-E00D-4C5E-B1CB-5AA10A0DC937}" srcOrd="3" destOrd="0" presId="urn:microsoft.com/office/officeart/2008/layout/AlternatingHexagons"/>
    <dgm:cxn modelId="{758D2C69-3A21-4E7B-BDDC-D38FAF17FEB2}" type="presParOf" srcId="{28386825-D0AD-45E0-B675-C5B0BC3A576E}" destId="{BA198621-156D-4886-8121-388CCD2EFD43}" srcOrd="4" destOrd="0" presId="urn:microsoft.com/office/officeart/2008/layout/AlternatingHexagons"/>
    <dgm:cxn modelId="{CB12D370-3E9F-4836-B19A-F98430546EA5}" type="presParOf" srcId="{17FAD684-D488-4ED9-A50E-7A0D0D523B55}" destId="{E4BB61F6-AB79-4B77-9D9A-02E2FDA0BE8A}" srcOrd="1" destOrd="0" presId="urn:microsoft.com/office/officeart/2008/layout/AlternatingHexagons"/>
    <dgm:cxn modelId="{FC1DC188-6F25-44C3-92D2-4E7AC4D98BB1}" type="presParOf" srcId="{17FAD684-D488-4ED9-A50E-7A0D0D523B55}" destId="{6D4ED6B0-6F72-4CF4-A2D4-F112D4DA110A}" srcOrd="2" destOrd="0" presId="urn:microsoft.com/office/officeart/2008/layout/AlternatingHexagons"/>
    <dgm:cxn modelId="{D3D08B7E-260C-43F8-9A39-5FD5B20D7FDA}" type="presParOf" srcId="{6D4ED6B0-6F72-4CF4-A2D4-F112D4DA110A}" destId="{6D28CC47-23D0-4FC2-9114-67E0EFA7F074}" srcOrd="0" destOrd="0" presId="urn:microsoft.com/office/officeart/2008/layout/AlternatingHexagons"/>
    <dgm:cxn modelId="{55F93A02-BABC-4D45-B6AA-04B3363FC6DE}" type="presParOf" srcId="{6D4ED6B0-6F72-4CF4-A2D4-F112D4DA110A}" destId="{1FDD0F47-5843-4929-979F-CFAAAC232DFC}" srcOrd="1" destOrd="0" presId="urn:microsoft.com/office/officeart/2008/layout/AlternatingHexagons"/>
    <dgm:cxn modelId="{1A5F2B47-0734-42F7-990A-00518F70EFAF}" type="presParOf" srcId="{6D4ED6B0-6F72-4CF4-A2D4-F112D4DA110A}" destId="{E2A0D60B-5684-49E0-B4D5-A07916971CA5}" srcOrd="2" destOrd="0" presId="urn:microsoft.com/office/officeart/2008/layout/AlternatingHexagons"/>
    <dgm:cxn modelId="{ADC41C8A-4BD9-460F-B6BE-575739CD6B2A}" type="presParOf" srcId="{6D4ED6B0-6F72-4CF4-A2D4-F112D4DA110A}" destId="{4C3B9CFA-68F6-44C0-9675-C9F570D0C476}" srcOrd="3" destOrd="0" presId="urn:microsoft.com/office/officeart/2008/layout/AlternatingHexagons"/>
    <dgm:cxn modelId="{BF52A181-9DD5-4CEF-805B-60B510A86DAB}" type="presParOf" srcId="{6D4ED6B0-6F72-4CF4-A2D4-F112D4DA110A}" destId="{D1BA9DF7-1A2D-4D99-AD03-7DE3A1D1E071}" srcOrd="4" destOrd="0" presId="urn:microsoft.com/office/officeart/2008/layout/AlternatingHexagons"/>
    <dgm:cxn modelId="{2384A4F0-0673-404F-8F9C-C53F07C9124F}" type="presParOf" srcId="{17FAD684-D488-4ED9-A50E-7A0D0D523B55}" destId="{2EFF0524-CA72-4AB4-BC88-659E658F3C11}" srcOrd="3" destOrd="0" presId="urn:microsoft.com/office/officeart/2008/layout/AlternatingHexagons"/>
    <dgm:cxn modelId="{546BCADB-7B63-4AD4-8105-69B9ACB25A99}" type="presParOf" srcId="{17FAD684-D488-4ED9-A50E-7A0D0D523B55}" destId="{7F6CFC33-A66E-4F42-AD54-75E322E98748}" srcOrd="4" destOrd="0" presId="urn:microsoft.com/office/officeart/2008/layout/AlternatingHexagons"/>
    <dgm:cxn modelId="{3CEB0AAE-E28D-42C2-9404-85F6DC8456A1}" type="presParOf" srcId="{7F6CFC33-A66E-4F42-AD54-75E322E98748}" destId="{636D7E68-5B15-48E8-B2EC-FE0752D5199D}" srcOrd="0" destOrd="0" presId="urn:microsoft.com/office/officeart/2008/layout/AlternatingHexagons"/>
    <dgm:cxn modelId="{A0F8B4C2-FE54-4B81-B2CF-6AC6FD044BE8}" type="presParOf" srcId="{7F6CFC33-A66E-4F42-AD54-75E322E98748}" destId="{5A53FF06-35E5-4DD5-81C8-F912692AAAD7}" srcOrd="1" destOrd="0" presId="urn:microsoft.com/office/officeart/2008/layout/AlternatingHexagons"/>
    <dgm:cxn modelId="{42956105-0FE5-4FA4-8380-7B1EADF3169E}" type="presParOf" srcId="{7F6CFC33-A66E-4F42-AD54-75E322E98748}" destId="{2E729EFD-D697-4439-B5F0-E33DA86C6600}" srcOrd="2" destOrd="0" presId="urn:microsoft.com/office/officeart/2008/layout/AlternatingHexagons"/>
    <dgm:cxn modelId="{D3231C39-9DC5-4A30-8A3B-2DA9BE368AED}" type="presParOf" srcId="{7F6CFC33-A66E-4F42-AD54-75E322E98748}" destId="{A5A5CB20-C8E8-4ADC-A7C7-A2D06458231F}" srcOrd="3" destOrd="0" presId="urn:microsoft.com/office/officeart/2008/layout/AlternatingHexagons"/>
    <dgm:cxn modelId="{32C4C39F-CFFA-4619-83C7-55E6A4E0DB7B}" type="presParOf" srcId="{7F6CFC33-A66E-4F42-AD54-75E322E98748}" destId="{C9F1AB49-45DA-433B-BFA4-2DCCCDADF8C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F20010B-84E0-4D58-8D0F-83872B0CC19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3C40F9A-3F55-43E4-A358-F3A044EE7458}">
      <dgm:prSet/>
      <dgm:spPr/>
      <dgm:t>
        <a:bodyPr/>
        <a:lstStyle/>
        <a:p>
          <a:pPr>
            <a:lnSpc>
              <a:spcPct val="100000"/>
            </a:lnSpc>
          </a:pPr>
          <a:r>
            <a:rPr lang="en-GB"/>
            <a:t>Recognise the complexity of the system </a:t>
          </a:r>
          <a:endParaRPr lang="en-US"/>
        </a:p>
      </dgm:t>
    </dgm:pt>
    <dgm:pt modelId="{77EA3BF6-EBD1-4CD8-AD0B-0FEC701E3951}" type="parTrans" cxnId="{59576963-22C3-42BF-A004-3E17C0AC9A2B}">
      <dgm:prSet/>
      <dgm:spPr/>
      <dgm:t>
        <a:bodyPr/>
        <a:lstStyle/>
        <a:p>
          <a:endParaRPr lang="en-US"/>
        </a:p>
      </dgm:t>
    </dgm:pt>
    <dgm:pt modelId="{34E56046-084C-436E-B391-33C91D9DCE19}" type="sibTrans" cxnId="{59576963-22C3-42BF-A004-3E17C0AC9A2B}">
      <dgm:prSet/>
      <dgm:spPr/>
      <dgm:t>
        <a:bodyPr/>
        <a:lstStyle/>
        <a:p>
          <a:endParaRPr lang="en-US"/>
        </a:p>
      </dgm:t>
    </dgm:pt>
    <dgm:pt modelId="{CD9D3A9E-2229-4DFC-B33D-A1D862B2D708}">
      <dgm:prSet/>
      <dgm:spPr/>
      <dgm:t>
        <a:bodyPr/>
        <a:lstStyle/>
        <a:p>
          <a:pPr>
            <a:lnSpc>
              <a:spcPct val="100000"/>
            </a:lnSpc>
          </a:pPr>
          <a:r>
            <a:rPr lang="en-GB"/>
            <a:t>Collaboration is key to thinking and working holistically </a:t>
          </a:r>
          <a:endParaRPr lang="en-US"/>
        </a:p>
      </dgm:t>
    </dgm:pt>
    <dgm:pt modelId="{C7BF9B35-01B6-4138-8CDB-95D617CA3EF3}" type="parTrans" cxnId="{148D0DE7-F63F-4407-9182-ABD30EB2E6DA}">
      <dgm:prSet/>
      <dgm:spPr/>
      <dgm:t>
        <a:bodyPr/>
        <a:lstStyle/>
        <a:p>
          <a:endParaRPr lang="en-US"/>
        </a:p>
      </dgm:t>
    </dgm:pt>
    <dgm:pt modelId="{DA77B48C-C1F8-4601-84CB-88A793A8ABE2}" type="sibTrans" cxnId="{148D0DE7-F63F-4407-9182-ABD30EB2E6DA}">
      <dgm:prSet/>
      <dgm:spPr/>
      <dgm:t>
        <a:bodyPr/>
        <a:lstStyle/>
        <a:p>
          <a:endParaRPr lang="en-US"/>
        </a:p>
      </dgm:t>
    </dgm:pt>
    <dgm:pt modelId="{1700B4FA-1368-4A09-B240-A25FAAABA83C}">
      <dgm:prSet/>
      <dgm:spPr/>
      <dgm:t>
        <a:bodyPr/>
        <a:lstStyle/>
        <a:p>
          <a:pPr>
            <a:lnSpc>
              <a:spcPct val="100000"/>
            </a:lnSpc>
          </a:pPr>
          <a:r>
            <a:rPr lang="en-GB"/>
            <a:t>Where possible</a:t>
          </a:r>
          <a:r>
            <a:rPr lang="en-US"/>
            <a:t>,</a:t>
          </a:r>
          <a:r>
            <a:rPr lang="en-GB"/>
            <a:t> look for patterns of interaction between system elements</a:t>
          </a:r>
          <a:endParaRPr lang="en-US"/>
        </a:p>
      </dgm:t>
    </dgm:pt>
    <dgm:pt modelId="{9D112B66-0141-4B1E-9434-56E034D9822D}" type="parTrans" cxnId="{0FAE2BA5-C75D-48E1-86B0-506216324C4E}">
      <dgm:prSet/>
      <dgm:spPr/>
      <dgm:t>
        <a:bodyPr/>
        <a:lstStyle/>
        <a:p>
          <a:endParaRPr lang="en-US"/>
        </a:p>
      </dgm:t>
    </dgm:pt>
    <dgm:pt modelId="{AC047076-8D54-4F26-869D-66FB1F31EE34}" type="sibTrans" cxnId="{0FAE2BA5-C75D-48E1-86B0-506216324C4E}">
      <dgm:prSet/>
      <dgm:spPr/>
      <dgm:t>
        <a:bodyPr/>
        <a:lstStyle/>
        <a:p>
          <a:endParaRPr lang="en-US"/>
        </a:p>
      </dgm:t>
    </dgm:pt>
    <dgm:pt modelId="{AE5D75F1-DB9B-44FB-BB40-547721614F2A}">
      <dgm:prSet/>
      <dgm:spPr/>
      <dgm:t>
        <a:bodyPr/>
        <a:lstStyle/>
        <a:p>
          <a:pPr>
            <a:lnSpc>
              <a:spcPct val="100000"/>
            </a:lnSpc>
          </a:pPr>
          <a:r>
            <a:rPr lang="en-GB"/>
            <a:t>automation can facilitate working holistically  </a:t>
          </a:r>
          <a:endParaRPr lang="en-US"/>
        </a:p>
      </dgm:t>
    </dgm:pt>
    <dgm:pt modelId="{40826CB1-3E15-492F-91FC-23AEDBABEE82}" type="parTrans" cxnId="{67F1C436-8166-45D0-A06A-1A0C18CD74DB}">
      <dgm:prSet/>
      <dgm:spPr/>
      <dgm:t>
        <a:bodyPr/>
        <a:lstStyle/>
        <a:p>
          <a:endParaRPr lang="en-US"/>
        </a:p>
      </dgm:t>
    </dgm:pt>
    <dgm:pt modelId="{00BC596E-B397-4C48-AAD2-10B0867D72CA}" type="sibTrans" cxnId="{67F1C436-8166-45D0-A06A-1A0C18CD74DB}">
      <dgm:prSet/>
      <dgm:spPr/>
      <dgm:t>
        <a:bodyPr/>
        <a:lstStyle/>
        <a:p>
          <a:endParaRPr lang="en-US"/>
        </a:p>
      </dgm:t>
    </dgm:pt>
    <dgm:pt modelId="{E9135E67-6A21-4F7B-9931-95680B5754CE}" type="pres">
      <dgm:prSet presAssocID="{4F20010B-84E0-4D58-8D0F-83872B0CC197}" presName="root" presStyleCnt="0">
        <dgm:presLayoutVars>
          <dgm:dir/>
          <dgm:resizeHandles val="exact"/>
        </dgm:presLayoutVars>
      </dgm:prSet>
      <dgm:spPr/>
    </dgm:pt>
    <dgm:pt modelId="{D3385414-4C7E-474F-AE6B-D087B04EA58B}" type="pres">
      <dgm:prSet presAssocID="{63C40F9A-3F55-43E4-A358-F3A044EE7458}" presName="compNode" presStyleCnt="0"/>
      <dgm:spPr/>
    </dgm:pt>
    <dgm:pt modelId="{B24AE093-9C3B-4168-B6D4-47BBB81EB23B}" type="pres">
      <dgm:prSet presAssocID="{63C40F9A-3F55-43E4-A358-F3A044EE7458}" presName="bgRect" presStyleLbl="bgShp" presStyleIdx="0" presStyleCnt="4"/>
      <dgm:spPr/>
    </dgm:pt>
    <dgm:pt modelId="{A8C1C605-7E07-49E0-93AD-158046F047DD}" type="pres">
      <dgm:prSet presAssocID="{63C40F9A-3F55-43E4-A358-F3A044EE74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CADE906-EA0E-4B4C-A411-07A045153923}" type="pres">
      <dgm:prSet presAssocID="{63C40F9A-3F55-43E4-A358-F3A044EE7458}" presName="spaceRect" presStyleCnt="0"/>
      <dgm:spPr/>
    </dgm:pt>
    <dgm:pt modelId="{1B10F1BD-FDCD-438E-8B8E-A3BA58782B5E}" type="pres">
      <dgm:prSet presAssocID="{63C40F9A-3F55-43E4-A358-F3A044EE7458}" presName="parTx" presStyleLbl="revTx" presStyleIdx="0" presStyleCnt="4">
        <dgm:presLayoutVars>
          <dgm:chMax val="0"/>
          <dgm:chPref val="0"/>
        </dgm:presLayoutVars>
      </dgm:prSet>
      <dgm:spPr/>
    </dgm:pt>
    <dgm:pt modelId="{659ABE5C-F86A-4547-BB81-0D24F54B7DA1}" type="pres">
      <dgm:prSet presAssocID="{34E56046-084C-436E-B391-33C91D9DCE19}" presName="sibTrans" presStyleCnt="0"/>
      <dgm:spPr/>
    </dgm:pt>
    <dgm:pt modelId="{7D0BA547-2E12-4550-8555-7F2EB1CFB5BC}" type="pres">
      <dgm:prSet presAssocID="{CD9D3A9E-2229-4DFC-B33D-A1D862B2D708}" presName="compNode" presStyleCnt="0"/>
      <dgm:spPr/>
    </dgm:pt>
    <dgm:pt modelId="{2978A668-4629-4DB0-BC7F-04B1718B0E10}" type="pres">
      <dgm:prSet presAssocID="{CD9D3A9E-2229-4DFC-B33D-A1D862B2D708}" presName="bgRect" presStyleLbl="bgShp" presStyleIdx="1" presStyleCnt="4"/>
      <dgm:spPr/>
    </dgm:pt>
    <dgm:pt modelId="{8DA9C39C-2C72-4CB9-A6BD-F502E16D2508}" type="pres">
      <dgm:prSet presAssocID="{CD9D3A9E-2229-4DFC-B33D-A1D862B2D70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8DFC77FC-2164-4576-9BC0-11011015FB45}" type="pres">
      <dgm:prSet presAssocID="{CD9D3A9E-2229-4DFC-B33D-A1D862B2D708}" presName="spaceRect" presStyleCnt="0"/>
      <dgm:spPr/>
    </dgm:pt>
    <dgm:pt modelId="{9FBAA7EC-6FE9-43B6-99A5-D149E194E509}" type="pres">
      <dgm:prSet presAssocID="{CD9D3A9E-2229-4DFC-B33D-A1D862B2D708}" presName="parTx" presStyleLbl="revTx" presStyleIdx="1" presStyleCnt="4">
        <dgm:presLayoutVars>
          <dgm:chMax val="0"/>
          <dgm:chPref val="0"/>
        </dgm:presLayoutVars>
      </dgm:prSet>
      <dgm:spPr/>
    </dgm:pt>
    <dgm:pt modelId="{A72D4413-8929-4BC8-9202-9ADE48A8D876}" type="pres">
      <dgm:prSet presAssocID="{DA77B48C-C1F8-4601-84CB-88A793A8ABE2}" presName="sibTrans" presStyleCnt="0"/>
      <dgm:spPr/>
    </dgm:pt>
    <dgm:pt modelId="{C3223F0C-F250-4784-897C-A5540D788717}" type="pres">
      <dgm:prSet presAssocID="{1700B4FA-1368-4A09-B240-A25FAAABA83C}" presName="compNode" presStyleCnt="0"/>
      <dgm:spPr/>
    </dgm:pt>
    <dgm:pt modelId="{8C8B140E-5AB0-47A7-A99F-BDC7FC14D84C}" type="pres">
      <dgm:prSet presAssocID="{1700B4FA-1368-4A09-B240-A25FAAABA83C}" presName="bgRect" presStyleLbl="bgShp" presStyleIdx="2" presStyleCnt="4"/>
      <dgm:spPr/>
    </dgm:pt>
    <dgm:pt modelId="{C53FB587-259F-4DD5-A7E6-CEFCD99519C8}" type="pres">
      <dgm:prSet presAssocID="{1700B4FA-1368-4A09-B240-A25FAAABA8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ze"/>
        </a:ext>
      </dgm:extLst>
    </dgm:pt>
    <dgm:pt modelId="{B7124CD2-C3C4-4CC5-9D1B-1B2BF6A05EE7}" type="pres">
      <dgm:prSet presAssocID="{1700B4FA-1368-4A09-B240-A25FAAABA83C}" presName="spaceRect" presStyleCnt="0"/>
      <dgm:spPr/>
    </dgm:pt>
    <dgm:pt modelId="{AF7A6714-0B3B-4D96-9991-476663B00C65}" type="pres">
      <dgm:prSet presAssocID="{1700B4FA-1368-4A09-B240-A25FAAABA83C}" presName="parTx" presStyleLbl="revTx" presStyleIdx="2" presStyleCnt="4">
        <dgm:presLayoutVars>
          <dgm:chMax val="0"/>
          <dgm:chPref val="0"/>
        </dgm:presLayoutVars>
      </dgm:prSet>
      <dgm:spPr/>
    </dgm:pt>
    <dgm:pt modelId="{0A9C480C-FF2D-44AA-8E6B-03CFE8A23F0D}" type="pres">
      <dgm:prSet presAssocID="{AC047076-8D54-4F26-869D-66FB1F31EE34}" presName="sibTrans" presStyleCnt="0"/>
      <dgm:spPr/>
    </dgm:pt>
    <dgm:pt modelId="{D750859F-5EE0-4BFF-ACC2-A03873F5CBC1}" type="pres">
      <dgm:prSet presAssocID="{AE5D75F1-DB9B-44FB-BB40-547721614F2A}" presName="compNode" presStyleCnt="0"/>
      <dgm:spPr/>
    </dgm:pt>
    <dgm:pt modelId="{4F7320A0-3101-4013-B60F-D2AAFB1D7812}" type="pres">
      <dgm:prSet presAssocID="{AE5D75F1-DB9B-44FB-BB40-547721614F2A}" presName="bgRect" presStyleLbl="bgShp" presStyleIdx="3" presStyleCnt="4"/>
      <dgm:spPr/>
    </dgm:pt>
    <dgm:pt modelId="{102992E3-F01A-4FF7-B51F-6D6D47C780A3}" type="pres">
      <dgm:prSet presAssocID="{AE5D75F1-DB9B-44FB-BB40-547721614F2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F01AE708-1E49-41E6-87F3-9B1EFA2A9CB2}" type="pres">
      <dgm:prSet presAssocID="{AE5D75F1-DB9B-44FB-BB40-547721614F2A}" presName="spaceRect" presStyleCnt="0"/>
      <dgm:spPr/>
    </dgm:pt>
    <dgm:pt modelId="{25CADE94-D984-49BE-8AC2-41262CD51FEA}" type="pres">
      <dgm:prSet presAssocID="{AE5D75F1-DB9B-44FB-BB40-547721614F2A}" presName="parTx" presStyleLbl="revTx" presStyleIdx="3" presStyleCnt="4">
        <dgm:presLayoutVars>
          <dgm:chMax val="0"/>
          <dgm:chPref val="0"/>
        </dgm:presLayoutVars>
      </dgm:prSet>
      <dgm:spPr/>
    </dgm:pt>
  </dgm:ptLst>
  <dgm:cxnLst>
    <dgm:cxn modelId="{1FA07D1B-8233-430F-99E8-3F4D2E3C262E}" type="presOf" srcId="{4F20010B-84E0-4D58-8D0F-83872B0CC197}" destId="{E9135E67-6A21-4F7B-9931-95680B5754CE}" srcOrd="0" destOrd="0" presId="urn:microsoft.com/office/officeart/2018/2/layout/IconVerticalSolidList"/>
    <dgm:cxn modelId="{67F1C436-8166-45D0-A06A-1A0C18CD74DB}" srcId="{4F20010B-84E0-4D58-8D0F-83872B0CC197}" destId="{AE5D75F1-DB9B-44FB-BB40-547721614F2A}" srcOrd="3" destOrd="0" parTransId="{40826CB1-3E15-492F-91FC-23AEDBABEE82}" sibTransId="{00BC596E-B397-4C48-AAD2-10B0867D72CA}"/>
    <dgm:cxn modelId="{59576963-22C3-42BF-A004-3E17C0AC9A2B}" srcId="{4F20010B-84E0-4D58-8D0F-83872B0CC197}" destId="{63C40F9A-3F55-43E4-A358-F3A044EE7458}" srcOrd="0" destOrd="0" parTransId="{77EA3BF6-EBD1-4CD8-AD0B-0FEC701E3951}" sibTransId="{34E56046-084C-436E-B391-33C91D9DCE19}"/>
    <dgm:cxn modelId="{45618D6B-73C5-45B6-99B7-570DF6C826D9}" type="presOf" srcId="{63C40F9A-3F55-43E4-A358-F3A044EE7458}" destId="{1B10F1BD-FDCD-438E-8B8E-A3BA58782B5E}" srcOrd="0" destOrd="0" presId="urn:microsoft.com/office/officeart/2018/2/layout/IconVerticalSolidList"/>
    <dgm:cxn modelId="{7F10E47C-1D91-472D-9F85-243EA581ADBA}" type="presOf" srcId="{1700B4FA-1368-4A09-B240-A25FAAABA83C}" destId="{AF7A6714-0B3B-4D96-9991-476663B00C65}" srcOrd="0" destOrd="0" presId="urn:microsoft.com/office/officeart/2018/2/layout/IconVerticalSolidList"/>
    <dgm:cxn modelId="{0FAE2BA5-C75D-48E1-86B0-506216324C4E}" srcId="{4F20010B-84E0-4D58-8D0F-83872B0CC197}" destId="{1700B4FA-1368-4A09-B240-A25FAAABA83C}" srcOrd="2" destOrd="0" parTransId="{9D112B66-0141-4B1E-9434-56E034D9822D}" sibTransId="{AC047076-8D54-4F26-869D-66FB1F31EE34}"/>
    <dgm:cxn modelId="{111C74C7-49FF-4069-9B3C-C924C0AB05C9}" type="presOf" srcId="{CD9D3A9E-2229-4DFC-B33D-A1D862B2D708}" destId="{9FBAA7EC-6FE9-43B6-99A5-D149E194E509}" srcOrd="0" destOrd="0" presId="urn:microsoft.com/office/officeart/2018/2/layout/IconVerticalSolidList"/>
    <dgm:cxn modelId="{0E8D66E5-11CF-49FB-9075-AA290CEB819F}" type="presOf" srcId="{AE5D75F1-DB9B-44FB-BB40-547721614F2A}" destId="{25CADE94-D984-49BE-8AC2-41262CD51FEA}" srcOrd="0" destOrd="0" presId="urn:microsoft.com/office/officeart/2018/2/layout/IconVerticalSolidList"/>
    <dgm:cxn modelId="{148D0DE7-F63F-4407-9182-ABD30EB2E6DA}" srcId="{4F20010B-84E0-4D58-8D0F-83872B0CC197}" destId="{CD9D3A9E-2229-4DFC-B33D-A1D862B2D708}" srcOrd="1" destOrd="0" parTransId="{C7BF9B35-01B6-4138-8CDB-95D617CA3EF3}" sibTransId="{DA77B48C-C1F8-4601-84CB-88A793A8ABE2}"/>
    <dgm:cxn modelId="{597E2D2E-8D92-4061-AE5A-4117A79E8F7E}" type="presParOf" srcId="{E9135E67-6A21-4F7B-9931-95680B5754CE}" destId="{D3385414-4C7E-474F-AE6B-D087B04EA58B}" srcOrd="0" destOrd="0" presId="urn:microsoft.com/office/officeart/2018/2/layout/IconVerticalSolidList"/>
    <dgm:cxn modelId="{1435BFE9-8F2D-4848-BF95-F794D5D22B6E}" type="presParOf" srcId="{D3385414-4C7E-474F-AE6B-D087B04EA58B}" destId="{B24AE093-9C3B-4168-B6D4-47BBB81EB23B}" srcOrd="0" destOrd="0" presId="urn:microsoft.com/office/officeart/2018/2/layout/IconVerticalSolidList"/>
    <dgm:cxn modelId="{55DC09D2-75ED-4398-BF52-1699121E7AB6}" type="presParOf" srcId="{D3385414-4C7E-474F-AE6B-D087B04EA58B}" destId="{A8C1C605-7E07-49E0-93AD-158046F047DD}" srcOrd="1" destOrd="0" presId="urn:microsoft.com/office/officeart/2018/2/layout/IconVerticalSolidList"/>
    <dgm:cxn modelId="{E194E0BA-5ADC-4C0C-B1ED-A861EC28337F}" type="presParOf" srcId="{D3385414-4C7E-474F-AE6B-D087B04EA58B}" destId="{ECADE906-EA0E-4B4C-A411-07A045153923}" srcOrd="2" destOrd="0" presId="urn:microsoft.com/office/officeart/2018/2/layout/IconVerticalSolidList"/>
    <dgm:cxn modelId="{13EC17F9-4445-4F46-A687-D4C87252B195}" type="presParOf" srcId="{D3385414-4C7E-474F-AE6B-D087B04EA58B}" destId="{1B10F1BD-FDCD-438E-8B8E-A3BA58782B5E}" srcOrd="3" destOrd="0" presId="urn:microsoft.com/office/officeart/2018/2/layout/IconVerticalSolidList"/>
    <dgm:cxn modelId="{29F2164F-FAA5-4398-B96D-BBCDBC0C4296}" type="presParOf" srcId="{E9135E67-6A21-4F7B-9931-95680B5754CE}" destId="{659ABE5C-F86A-4547-BB81-0D24F54B7DA1}" srcOrd="1" destOrd="0" presId="urn:microsoft.com/office/officeart/2018/2/layout/IconVerticalSolidList"/>
    <dgm:cxn modelId="{6B977652-ABA0-42D1-B5E9-FB9675200291}" type="presParOf" srcId="{E9135E67-6A21-4F7B-9931-95680B5754CE}" destId="{7D0BA547-2E12-4550-8555-7F2EB1CFB5BC}" srcOrd="2" destOrd="0" presId="urn:microsoft.com/office/officeart/2018/2/layout/IconVerticalSolidList"/>
    <dgm:cxn modelId="{4336FE2A-1D82-4246-ABA0-9F7FB84234FB}" type="presParOf" srcId="{7D0BA547-2E12-4550-8555-7F2EB1CFB5BC}" destId="{2978A668-4629-4DB0-BC7F-04B1718B0E10}" srcOrd="0" destOrd="0" presId="urn:microsoft.com/office/officeart/2018/2/layout/IconVerticalSolidList"/>
    <dgm:cxn modelId="{F09A8312-0339-4284-96F6-2B369F7987B9}" type="presParOf" srcId="{7D0BA547-2E12-4550-8555-7F2EB1CFB5BC}" destId="{8DA9C39C-2C72-4CB9-A6BD-F502E16D2508}" srcOrd="1" destOrd="0" presId="urn:microsoft.com/office/officeart/2018/2/layout/IconVerticalSolidList"/>
    <dgm:cxn modelId="{02154D46-CC75-4ACA-9758-3E2614C33163}" type="presParOf" srcId="{7D0BA547-2E12-4550-8555-7F2EB1CFB5BC}" destId="{8DFC77FC-2164-4576-9BC0-11011015FB45}" srcOrd="2" destOrd="0" presId="urn:microsoft.com/office/officeart/2018/2/layout/IconVerticalSolidList"/>
    <dgm:cxn modelId="{7F4682A5-DE6E-465D-BFFA-A8E05E64919D}" type="presParOf" srcId="{7D0BA547-2E12-4550-8555-7F2EB1CFB5BC}" destId="{9FBAA7EC-6FE9-43B6-99A5-D149E194E509}" srcOrd="3" destOrd="0" presId="urn:microsoft.com/office/officeart/2018/2/layout/IconVerticalSolidList"/>
    <dgm:cxn modelId="{B2B8D7F7-09EF-44FA-97B0-141F5670DF4E}" type="presParOf" srcId="{E9135E67-6A21-4F7B-9931-95680B5754CE}" destId="{A72D4413-8929-4BC8-9202-9ADE48A8D876}" srcOrd="3" destOrd="0" presId="urn:microsoft.com/office/officeart/2018/2/layout/IconVerticalSolidList"/>
    <dgm:cxn modelId="{9F0A47B0-20EF-4899-8956-C6F8F0CE14EF}" type="presParOf" srcId="{E9135E67-6A21-4F7B-9931-95680B5754CE}" destId="{C3223F0C-F250-4784-897C-A5540D788717}" srcOrd="4" destOrd="0" presId="urn:microsoft.com/office/officeart/2018/2/layout/IconVerticalSolidList"/>
    <dgm:cxn modelId="{57D0695A-AEB2-415E-8123-06BFFA055BF9}" type="presParOf" srcId="{C3223F0C-F250-4784-897C-A5540D788717}" destId="{8C8B140E-5AB0-47A7-A99F-BDC7FC14D84C}" srcOrd="0" destOrd="0" presId="urn:microsoft.com/office/officeart/2018/2/layout/IconVerticalSolidList"/>
    <dgm:cxn modelId="{DD5F9D49-C7D4-4E18-AF71-51916D245916}" type="presParOf" srcId="{C3223F0C-F250-4784-897C-A5540D788717}" destId="{C53FB587-259F-4DD5-A7E6-CEFCD99519C8}" srcOrd="1" destOrd="0" presId="urn:microsoft.com/office/officeart/2018/2/layout/IconVerticalSolidList"/>
    <dgm:cxn modelId="{462F3AB1-5D0B-406E-B742-F3B21FCB5D7A}" type="presParOf" srcId="{C3223F0C-F250-4784-897C-A5540D788717}" destId="{B7124CD2-C3C4-4CC5-9D1B-1B2BF6A05EE7}" srcOrd="2" destOrd="0" presId="urn:microsoft.com/office/officeart/2018/2/layout/IconVerticalSolidList"/>
    <dgm:cxn modelId="{9127FAD0-9AD3-444F-B19A-5B159BA0BC20}" type="presParOf" srcId="{C3223F0C-F250-4784-897C-A5540D788717}" destId="{AF7A6714-0B3B-4D96-9991-476663B00C65}" srcOrd="3" destOrd="0" presId="urn:microsoft.com/office/officeart/2018/2/layout/IconVerticalSolidList"/>
    <dgm:cxn modelId="{9BB30355-FF28-4089-82DD-10D17AC05D86}" type="presParOf" srcId="{E9135E67-6A21-4F7B-9931-95680B5754CE}" destId="{0A9C480C-FF2D-44AA-8E6B-03CFE8A23F0D}" srcOrd="5" destOrd="0" presId="urn:microsoft.com/office/officeart/2018/2/layout/IconVerticalSolidList"/>
    <dgm:cxn modelId="{6FAF8592-0E00-4BB3-96B6-0E3AE6848809}" type="presParOf" srcId="{E9135E67-6A21-4F7B-9931-95680B5754CE}" destId="{D750859F-5EE0-4BFF-ACC2-A03873F5CBC1}" srcOrd="6" destOrd="0" presId="urn:microsoft.com/office/officeart/2018/2/layout/IconVerticalSolidList"/>
    <dgm:cxn modelId="{140271C8-23BE-4349-961F-495E13CB2A74}" type="presParOf" srcId="{D750859F-5EE0-4BFF-ACC2-A03873F5CBC1}" destId="{4F7320A0-3101-4013-B60F-D2AAFB1D7812}" srcOrd="0" destOrd="0" presId="urn:microsoft.com/office/officeart/2018/2/layout/IconVerticalSolidList"/>
    <dgm:cxn modelId="{00FB6F41-C3FF-4B9E-BB81-4B5459B5D8A2}" type="presParOf" srcId="{D750859F-5EE0-4BFF-ACC2-A03873F5CBC1}" destId="{102992E3-F01A-4FF7-B51F-6D6D47C780A3}" srcOrd="1" destOrd="0" presId="urn:microsoft.com/office/officeart/2018/2/layout/IconVerticalSolidList"/>
    <dgm:cxn modelId="{4849BCEA-CEFB-442B-8E9C-3FA891FDEDDD}" type="presParOf" srcId="{D750859F-5EE0-4BFF-ACC2-A03873F5CBC1}" destId="{F01AE708-1E49-41E6-87F3-9B1EFA2A9CB2}" srcOrd="2" destOrd="0" presId="urn:microsoft.com/office/officeart/2018/2/layout/IconVerticalSolidList"/>
    <dgm:cxn modelId="{6B04792A-358E-4ECA-B675-34DD3C90F65D}" type="presParOf" srcId="{D750859F-5EE0-4BFF-ACC2-A03873F5CBC1}" destId="{25CADE94-D984-49BE-8AC2-41262CD51F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6599D2-BEF8-4B73-A08A-8B173BE19FB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GB"/>
        </a:p>
      </dgm:t>
    </dgm:pt>
    <dgm:pt modelId="{5FBCB277-A2F6-4345-912F-438E78759363}">
      <dgm:prSet phldrT="[Text]"/>
      <dgm:spPr/>
      <dgm:t>
        <a:bodyPr/>
        <a:lstStyle/>
        <a:p>
          <a:r>
            <a:rPr lang="en-US"/>
            <a:t>1 </a:t>
          </a:r>
          <a:r>
            <a:rPr lang="en-GB"/>
            <a:t>Understand and agree to the context for optimization </a:t>
          </a:r>
        </a:p>
      </dgm:t>
    </dgm:pt>
    <dgm:pt modelId="{941BF38E-976B-45EB-B9D4-1F593318791A}" type="parTrans" cxnId="{E756166E-5367-4A70-B5E4-E3858D12E5C0}">
      <dgm:prSet/>
      <dgm:spPr/>
      <dgm:t>
        <a:bodyPr/>
        <a:lstStyle/>
        <a:p>
          <a:endParaRPr lang="en-GB"/>
        </a:p>
      </dgm:t>
    </dgm:pt>
    <dgm:pt modelId="{4F91385F-FF24-45A6-AE74-4D22E9205D44}" type="sibTrans" cxnId="{E756166E-5367-4A70-B5E4-E3858D12E5C0}">
      <dgm:prSet/>
      <dgm:spPr/>
      <dgm:t>
        <a:bodyPr/>
        <a:lstStyle/>
        <a:p>
          <a:endParaRPr lang="en-GB"/>
        </a:p>
      </dgm:t>
    </dgm:pt>
    <dgm:pt modelId="{1993171A-BCF0-466E-8E68-DCA3B318B32B}">
      <dgm:prSet phldrT="[Text]"/>
      <dgm:spPr/>
      <dgm:t>
        <a:bodyPr/>
        <a:lstStyle/>
        <a:p>
          <a:r>
            <a:rPr lang="en-US"/>
            <a:t>2 A</a:t>
          </a:r>
          <a:r>
            <a:rPr lang="en-GB" err="1"/>
            <a:t>ssesses</a:t>
          </a:r>
          <a:r>
            <a:rPr lang="en-GB"/>
            <a:t> the current state to understand where it can be improved </a:t>
          </a:r>
        </a:p>
      </dgm:t>
    </dgm:pt>
    <dgm:pt modelId="{4E8B555B-884B-45D7-BFE7-B6F734E3188F}" type="parTrans" cxnId="{7D8F76E3-D2A0-47BD-AF14-91B8BFFDC895}">
      <dgm:prSet/>
      <dgm:spPr/>
      <dgm:t>
        <a:bodyPr/>
        <a:lstStyle/>
        <a:p>
          <a:endParaRPr lang="en-GB"/>
        </a:p>
      </dgm:t>
    </dgm:pt>
    <dgm:pt modelId="{4EC858FA-7C5F-45DE-BE4C-E1CC1ACA5071}" type="sibTrans" cxnId="{7D8F76E3-D2A0-47BD-AF14-91B8BFFDC895}">
      <dgm:prSet/>
      <dgm:spPr/>
      <dgm:t>
        <a:bodyPr/>
        <a:lstStyle/>
        <a:p>
          <a:endParaRPr lang="en-GB"/>
        </a:p>
      </dgm:t>
    </dgm:pt>
    <dgm:pt modelId="{5B729B98-B872-458A-9AF1-BA7577EBC8C4}">
      <dgm:prSet phldrT="[Text]"/>
      <dgm:spPr/>
      <dgm:t>
        <a:bodyPr/>
        <a:lstStyle/>
        <a:p>
          <a:r>
            <a:rPr lang="en-US"/>
            <a:t>3 F</a:t>
          </a:r>
          <a:r>
            <a:rPr lang="en-GB" err="1"/>
            <a:t>ocus</a:t>
          </a:r>
          <a:r>
            <a:rPr lang="en-GB"/>
            <a:t> on simplification and value when agreeing to the future state </a:t>
          </a:r>
        </a:p>
      </dgm:t>
    </dgm:pt>
    <dgm:pt modelId="{17140B4C-39DA-4AB2-9238-60B8727498C6}" type="parTrans" cxnId="{F96A83CC-A74C-43DE-84AC-F53877B9F03C}">
      <dgm:prSet/>
      <dgm:spPr/>
      <dgm:t>
        <a:bodyPr/>
        <a:lstStyle/>
        <a:p>
          <a:endParaRPr lang="en-GB"/>
        </a:p>
      </dgm:t>
    </dgm:pt>
    <dgm:pt modelId="{6E53E28F-F13D-4DF2-A784-9B92EF7F2842}" type="sibTrans" cxnId="{F96A83CC-A74C-43DE-84AC-F53877B9F03C}">
      <dgm:prSet/>
      <dgm:spPr/>
      <dgm:t>
        <a:bodyPr/>
        <a:lstStyle/>
        <a:p>
          <a:endParaRPr lang="en-GB"/>
        </a:p>
      </dgm:t>
    </dgm:pt>
    <dgm:pt modelId="{850FC886-C529-4A40-AB15-9B3F3D83A477}">
      <dgm:prSet phldrT="[Text]"/>
      <dgm:spPr/>
      <dgm:t>
        <a:bodyPr/>
        <a:lstStyle/>
        <a:p>
          <a:r>
            <a:rPr lang="en-US"/>
            <a:t>4 E</a:t>
          </a:r>
          <a:r>
            <a:rPr lang="en-GB" err="1"/>
            <a:t>nsure</a:t>
          </a:r>
          <a:r>
            <a:rPr lang="en-GB"/>
            <a:t> the optimization has the appropriate level of stakeholder engagement </a:t>
          </a:r>
        </a:p>
      </dgm:t>
    </dgm:pt>
    <dgm:pt modelId="{E41AD7AC-BEE2-4638-AFC0-44255F33AB36}" type="parTrans" cxnId="{7D04FA29-25DF-4261-9B1F-98094B8C718F}">
      <dgm:prSet/>
      <dgm:spPr/>
      <dgm:t>
        <a:bodyPr/>
        <a:lstStyle/>
        <a:p>
          <a:endParaRPr lang="en-GB"/>
        </a:p>
      </dgm:t>
    </dgm:pt>
    <dgm:pt modelId="{59A1CD62-1344-4EDA-A581-D5FDE307840B}" type="sibTrans" cxnId="{7D04FA29-25DF-4261-9B1F-98094B8C718F}">
      <dgm:prSet/>
      <dgm:spPr/>
      <dgm:t>
        <a:bodyPr/>
        <a:lstStyle/>
        <a:p>
          <a:endParaRPr lang="en-GB"/>
        </a:p>
      </dgm:t>
    </dgm:pt>
    <dgm:pt modelId="{9213A6F8-E7A1-49BC-A731-2FF7BE2C1F7D}">
      <dgm:prSet phldrT="[Text]"/>
      <dgm:spPr/>
      <dgm:t>
        <a:bodyPr/>
        <a:lstStyle/>
        <a:p>
          <a:r>
            <a:rPr lang="en-US"/>
            <a:t>5 E</a:t>
          </a:r>
          <a:r>
            <a:rPr lang="en-GB" err="1"/>
            <a:t>xecute</a:t>
          </a:r>
          <a:r>
            <a:rPr lang="en-GB"/>
            <a:t> the improvements in an iterative way, using metrics and other feedback to check progress, stay on track and adjust as necessary </a:t>
          </a:r>
        </a:p>
      </dgm:t>
    </dgm:pt>
    <dgm:pt modelId="{5F05178E-57B7-4019-BD94-3E24694FBEA9}" type="parTrans" cxnId="{2D0EA9B1-843B-4CD6-8127-520B517DA246}">
      <dgm:prSet/>
      <dgm:spPr/>
      <dgm:t>
        <a:bodyPr/>
        <a:lstStyle/>
        <a:p>
          <a:endParaRPr lang="en-GB"/>
        </a:p>
      </dgm:t>
    </dgm:pt>
    <dgm:pt modelId="{D6016623-B134-46AB-BB11-C6A7A66ABEA6}" type="sibTrans" cxnId="{2D0EA9B1-843B-4CD6-8127-520B517DA246}">
      <dgm:prSet/>
      <dgm:spPr/>
      <dgm:t>
        <a:bodyPr/>
        <a:lstStyle/>
        <a:p>
          <a:endParaRPr lang="en-GB"/>
        </a:p>
      </dgm:t>
    </dgm:pt>
    <dgm:pt modelId="{1A4871B0-4882-40EA-A478-DC7827A533AB}">
      <dgm:prSet phldrT="[Text]"/>
      <dgm:spPr/>
      <dgm:t>
        <a:bodyPr/>
        <a:lstStyle/>
        <a:p>
          <a:r>
            <a:rPr lang="en-US"/>
            <a:t>6 C</a:t>
          </a:r>
          <a:r>
            <a:rPr lang="en-GB" err="1"/>
            <a:t>ontinually</a:t>
          </a:r>
          <a:r>
            <a:rPr lang="en-GB"/>
            <a:t> monitor to identify opportunity's to improve work methods </a:t>
          </a:r>
        </a:p>
      </dgm:t>
    </dgm:pt>
    <dgm:pt modelId="{D41B4AD2-A059-42DB-8F2F-69B0F4296447}" type="parTrans" cxnId="{35A131AA-F19C-4893-B8F0-F95C9E28CB13}">
      <dgm:prSet/>
      <dgm:spPr/>
      <dgm:t>
        <a:bodyPr/>
        <a:lstStyle/>
        <a:p>
          <a:endParaRPr lang="en-GB"/>
        </a:p>
      </dgm:t>
    </dgm:pt>
    <dgm:pt modelId="{3DAB73D1-1916-44EB-9D69-5C543D973BFD}" type="sibTrans" cxnId="{35A131AA-F19C-4893-B8F0-F95C9E28CB13}">
      <dgm:prSet/>
      <dgm:spPr/>
      <dgm:t>
        <a:bodyPr/>
        <a:lstStyle/>
        <a:p>
          <a:endParaRPr lang="en-GB"/>
        </a:p>
      </dgm:t>
    </dgm:pt>
    <dgm:pt modelId="{54845FEB-DB4F-4998-8925-8AC942068650}" type="pres">
      <dgm:prSet presAssocID="{7A6599D2-BEF8-4B73-A08A-8B173BE19FB4}" presName="Name0" presStyleCnt="0">
        <dgm:presLayoutVars>
          <dgm:dir/>
          <dgm:animLvl val="lvl"/>
          <dgm:resizeHandles val="exact"/>
        </dgm:presLayoutVars>
      </dgm:prSet>
      <dgm:spPr/>
    </dgm:pt>
    <dgm:pt modelId="{9EAD332A-8B9F-47F6-89E0-6454C66649B3}" type="pres">
      <dgm:prSet presAssocID="{5FBCB277-A2F6-4345-912F-438E78759363}" presName="vertFlow" presStyleCnt="0"/>
      <dgm:spPr/>
    </dgm:pt>
    <dgm:pt modelId="{8A7BA80F-A6FD-4686-8604-2863482B1FF0}" type="pres">
      <dgm:prSet presAssocID="{5FBCB277-A2F6-4345-912F-438E78759363}" presName="header" presStyleLbl="node1" presStyleIdx="0" presStyleCnt="2"/>
      <dgm:spPr/>
    </dgm:pt>
    <dgm:pt modelId="{056D61A9-FE05-4969-9CD4-BBC14771C0A8}" type="pres">
      <dgm:prSet presAssocID="{4E8B555B-884B-45D7-BFE7-B6F734E3188F}" presName="parTrans" presStyleLbl="sibTrans2D1" presStyleIdx="0" presStyleCnt="4"/>
      <dgm:spPr/>
    </dgm:pt>
    <dgm:pt modelId="{4019046F-718E-4374-9016-0ABDDBB131A3}" type="pres">
      <dgm:prSet presAssocID="{1993171A-BCF0-466E-8E68-DCA3B318B32B}" presName="child" presStyleLbl="alignAccFollowNode1" presStyleIdx="0" presStyleCnt="4">
        <dgm:presLayoutVars>
          <dgm:chMax val="0"/>
          <dgm:bulletEnabled val="1"/>
        </dgm:presLayoutVars>
      </dgm:prSet>
      <dgm:spPr/>
    </dgm:pt>
    <dgm:pt modelId="{94355716-15FF-4427-B835-4265C351EFF1}" type="pres">
      <dgm:prSet presAssocID="{4EC858FA-7C5F-45DE-BE4C-E1CC1ACA5071}" presName="sibTrans" presStyleLbl="sibTrans2D1" presStyleIdx="1" presStyleCnt="4"/>
      <dgm:spPr/>
    </dgm:pt>
    <dgm:pt modelId="{9C2F0066-9310-4C10-8D4D-C67144D05340}" type="pres">
      <dgm:prSet presAssocID="{5B729B98-B872-458A-9AF1-BA7577EBC8C4}" presName="child" presStyleLbl="alignAccFollowNode1" presStyleIdx="1" presStyleCnt="4">
        <dgm:presLayoutVars>
          <dgm:chMax val="0"/>
          <dgm:bulletEnabled val="1"/>
        </dgm:presLayoutVars>
      </dgm:prSet>
      <dgm:spPr/>
    </dgm:pt>
    <dgm:pt modelId="{2C1846BD-6A12-4E54-A94D-546069E7B5F3}" type="pres">
      <dgm:prSet presAssocID="{5FBCB277-A2F6-4345-912F-438E78759363}" presName="hSp" presStyleCnt="0"/>
      <dgm:spPr/>
    </dgm:pt>
    <dgm:pt modelId="{4FF816EF-2590-4BAD-981E-E9EBFAD1F7C3}" type="pres">
      <dgm:prSet presAssocID="{850FC886-C529-4A40-AB15-9B3F3D83A477}" presName="vertFlow" presStyleCnt="0"/>
      <dgm:spPr/>
    </dgm:pt>
    <dgm:pt modelId="{F5BC9447-5996-4A47-A841-0EB5E3FDAB35}" type="pres">
      <dgm:prSet presAssocID="{850FC886-C529-4A40-AB15-9B3F3D83A477}" presName="header" presStyleLbl="node1" presStyleIdx="1" presStyleCnt="2"/>
      <dgm:spPr/>
    </dgm:pt>
    <dgm:pt modelId="{1D96EAD9-23CA-4312-919E-297E022AC03D}" type="pres">
      <dgm:prSet presAssocID="{5F05178E-57B7-4019-BD94-3E24694FBEA9}" presName="parTrans" presStyleLbl="sibTrans2D1" presStyleIdx="2" presStyleCnt="4"/>
      <dgm:spPr/>
    </dgm:pt>
    <dgm:pt modelId="{E6760950-5E34-4852-98EB-EC3CE17F8246}" type="pres">
      <dgm:prSet presAssocID="{9213A6F8-E7A1-49BC-A731-2FF7BE2C1F7D}" presName="child" presStyleLbl="alignAccFollowNode1" presStyleIdx="2" presStyleCnt="4">
        <dgm:presLayoutVars>
          <dgm:chMax val="0"/>
          <dgm:bulletEnabled val="1"/>
        </dgm:presLayoutVars>
      </dgm:prSet>
      <dgm:spPr/>
    </dgm:pt>
    <dgm:pt modelId="{AA040F8B-924B-4BC4-A3FE-4C558BD88089}" type="pres">
      <dgm:prSet presAssocID="{D6016623-B134-46AB-BB11-C6A7A66ABEA6}" presName="sibTrans" presStyleLbl="sibTrans2D1" presStyleIdx="3" presStyleCnt="4"/>
      <dgm:spPr/>
    </dgm:pt>
    <dgm:pt modelId="{192D2CD9-B0EA-4CCB-AD17-A52CFCA95DD5}" type="pres">
      <dgm:prSet presAssocID="{1A4871B0-4882-40EA-A478-DC7827A533AB}" presName="child" presStyleLbl="alignAccFollowNode1" presStyleIdx="3" presStyleCnt="4">
        <dgm:presLayoutVars>
          <dgm:chMax val="0"/>
          <dgm:bulletEnabled val="1"/>
        </dgm:presLayoutVars>
      </dgm:prSet>
      <dgm:spPr/>
    </dgm:pt>
  </dgm:ptLst>
  <dgm:cxnLst>
    <dgm:cxn modelId="{744D6400-A727-4C5F-98CC-5682F208833E}" type="presOf" srcId="{850FC886-C529-4A40-AB15-9B3F3D83A477}" destId="{F5BC9447-5996-4A47-A841-0EB5E3FDAB35}" srcOrd="0" destOrd="0" presId="urn:microsoft.com/office/officeart/2005/8/layout/lProcess1"/>
    <dgm:cxn modelId="{7D04FA29-25DF-4261-9B1F-98094B8C718F}" srcId="{7A6599D2-BEF8-4B73-A08A-8B173BE19FB4}" destId="{850FC886-C529-4A40-AB15-9B3F3D83A477}" srcOrd="1" destOrd="0" parTransId="{E41AD7AC-BEE2-4638-AFC0-44255F33AB36}" sibTransId="{59A1CD62-1344-4EDA-A581-D5FDE307840B}"/>
    <dgm:cxn modelId="{99A9BE2B-87EF-4636-8277-6C12C04D66BF}" type="presOf" srcId="{D6016623-B134-46AB-BB11-C6A7A66ABEA6}" destId="{AA040F8B-924B-4BC4-A3FE-4C558BD88089}" srcOrd="0" destOrd="0" presId="urn:microsoft.com/office/officeart/2005/8/layout/lProcess1"/>
    <dgm:cxn modelId="{AA732830-3213-4E95-99CF-092F3CF1A766}" type="presOf" srcId="{5F05178E-57B7-4019-BD94-3E24694FBEA9}" destId="{1D96EAD9-23CA-4312-919E-297E022AC03D}" srcOrd="0" destOrd="0" presId="urn:microsoft.com/office/officeart/2005/8/layout/lProcess1"/>
    <dgm:cxn modelId="{55A9F73D-F3D3-4CB2-AA52-9E5443B19E2A}" type="presOf" srcId="{1A4871B0-4882-40EA-A478-DC7827A533AB}" destId="{192D2CD9-B0EA-4CCB-AD17-A52CFCA95DD5}" srcOrd="0" destOrd="0" presId="urn:microsoft.com/office/officeart/2005/8/layout/lProcess1"/>
    <dgm:cxn modelId="{DEBFCE6B-5CC7-43C4-B45C-4860AFF251F0}" type="presOf" srcId="{5B729B98-B872-458A-9AF1-BA7577EBC8C4}" destId="{9C2F0066-9310-4C10-8D4D-C67144D05340}" srcOrd="0" destOrd="0" presId="urn:microsoft.com/office/officeart/2005/8/layout/lProcess1"/>
    <dgm:cxn modelId="{E756166E-5367-4A70-B5E4-E3858D12E5C0}" srcId="{7A6599D2-BEF8-4B73-A08A-8B173BE19FB4}" destId="{5FBCB277-A2F6-4345-912F-438E78759363}" srcOrd="0" destOrd="0" parTransId="{941BF38E-976B-45EB-B9D4-1F593318791A}" sibTransId="{4F91385F-FF24-45A6-AE74-4D22E9205D44}"/>
    <dgm:cxn modelId="{0C78DA6F-81BE-431A-899E-D768EF4AFAE9}" type="presOf" srcId="{4E8B555B-884B-45D7-BFE7-B6F734E3188F}" destId="{056D61A9-FE05-4969-9CD4-BBC14771C0A8}" srcOrd="0" destOrd="0" presId="urn:microsoft.com/office/officeart/2005/8/layout/lProcess1"/>
    <dgm:cxn modelId="{6405C277-D966-451D-8041-3B6857AAF2AD}" type="presOf" srcId="{4EC858FA-7C5F-45DE-BE4C-E1CC1ACA5071}" destId="{94355716-15FF-4427-B835-4265C351EFF1}" srcOrd="0" destOrd="0" presId="urn:microsoft.com/office/officeart/2005/8/layout/lProcess1"/>
    <dgm:cxn modelId="{233D507A-E75F-4FFF-9E89-84D97864717A}" type="presOf" srcId="{9213A6F8-E7A1-49BC-A731-2FF7BE2C1F7D}" destId="{E6760950-5E34-4852-98EB-EC3CE17F8246}" srcOrd="0" destOrd="0" presId="urn:microsoft.com/office/officeart/2005/8/layout/lProcess1"/>
    <dgm:cxn modelId="{B963548B-614D-4AE2-A7E2-FCA00FB82C3E}" type="presOf" srcId="{7A6599D2-BEF8-4B73-A08A-8B173BE19FB4}" destId="{54845FEB-DB4F-4998-8925-8AC942068650}" srcOrd="0" destOrd="0" presId="urn:microsoft.com/office/officeart/2005/8/layout/lProcess1"/>
    <dgm:cxn modelId="{9ABF7290-09A6-4EA1-8F00-2B09ED648092}" type="presOf" srcId="{1993171A-BCF0-466E-8E68-DCA3B318B32B}" destId="{4019046F-718E-4374-9016-0ABDDBB131A3}" srcOrd="0" destOrd="0" presId="urn:microsoft.com/office/officeart/2005/8/layout/lProcess1"/>
    <dgm:cxn modelId="{35A131AA-F19C-4893-B8F0-F95C9E28CB13}" srcId="{850FC886-C529-4A40-AB15-9B3F3D83A477}" destId="{1A4871B0-4882-40EA-A478-DC7827A533AB}" srcOrd="1" destOrd="0" parTransId="{D41B4AD2-A059-42DB-8F2F-69B0F4296447}" sibTransId="{3DAB73D1-1916-44EB-9D69-5C543D973BFD}"/>
    <dgm:cxn modelId="{2D0EA9B1-843B-4CD6-8127-520B517DA246}" srcId="{850FC886-C529-4A40-AB15-9B3F3D83A477}" destId="{9213A6F8-E7A1-49BC-A731-2FF7BE2C1F7D}" srcOrd="0" destOrd="0" parTransId="{5F05178E-57B7-4019-BD94-3E24694FBEA9}" sibTransId="{D6016623-B134-46AB-BB11-C6A7A66ABEA6}"/>
    <dgm:cxn modelId="{F96A83CC-A74C-43DE-84AC-F53877B9F03C}" srcId="{5FBCB277-A2F6-4345-912F-438E78759363}" destId="{5B729B98-B872-458A-9AF1-BA7577EBC8C4}" srcOrd="1" destOrd="0" parTransId="{17140B4C-39DA-4AB2-9238-60B8727498C6}" sibTransId="{6E53E28F-F13D-4DF2-A784-9B92EF7F2842}"/>
    <dgm:cxn modelId="{7D8F76E3-D2A0-47BD-AF14-91B8BFFDC895}" srcId="{5FBCB277-A2F6-4345-912F-438E78759363}" destId="{1993171A-BCF0-466E-8E68-DCA3B318B32B}" srcOrd="0" destOrd="0" parTransId="{4E8B555B-884B-45D7-BFE7-B6F734E3188F}" sibTransId="{4EC858FA-7C5F-45DE-BE4C-E1CC1ACA5071}"/>
    <dgm:cxn modelId="{1B76A6E8-EDF6-48B7-BFBE-26CB093D7ADC}" type="presOf" srcId="{5FBCB277-A2F6-4345-912F-438E78759363}" destId="{8A7BA80F-A6FD-4686-8604-2863482B1FF0}" srcOrd="0" destOrd="0" presId="urn:microsoft.com/office/officeart/2005/8/layout/lProcess1"/>
    <dgm:cxn modelId="{648E6FA2-04FD-48D3-ADD9-8A674B96CD78}" type="presParOf" srcId="{54845FEB-DB4F-4998-8925-8AC942068650}" destId="{9EAD332A-8B9F-47F6-89E0-6454C66649B3}" srcOrd="0" destOrd="0" presId="urn:microsoft.com/office/officeart/2005/8/layout/lProcess1"/>
    <dgm:cxn modelId="{6EAD3E5C-C87F-4E98-A3C3-CEBE4314C7E5}" type="presParOf" srcId="{9EAD332A-8B9F-47F6-89E0-6454C66649B3}" destId="{8A7BA80F-A6FD-4686-8604-2863482B1FF0}" srcOrd="0" destOrd="0" presId="urn:microsoft.com/office/officeart/2005/8/layout/lProcess1"/>
    <dgm:cxn modelId="{D98FD063-6320-42B6-8A3D-BEA25ED21E37}" type="presParOf" srcId="{9EAD332A-8B9F-47F6-89E0-6454C66649B3}" destId="{056D61A9-FE05-4969-9CD4-BBC14771C0A8}" srcOrd="1" destOrd="0" presId="urn:microsoft.com/office/officeart/2005/8/layout/lProcess1"/>
    <dgm:cxn modelId="{2A1835A3-5AE8-4566-83A9-4227CAF4909E}" type="presParOf" srcId="{9EAD332A-8B9F-47F6-89E0-6454C66649B3}" destId="{4019046F-718E-4374-9016-0ABDDBB131A3}" srcOrd="2" destOrd="0" presId="urn:microsoft.com/office/officeart/2005/8/layout/lProcess1"/>
    <dgm:cxn modelId="{A66835CA-AB79-4544-A0DE-0C0BCD833D24}" type="presParOf" srcId="{9EAD332A-8B9F-47F6-89E0-6454C66649B3}" destId="{94355716-15FF-4427-B835-4265C351EFF1}" srcOrd="3" destOrd="0" presId="urn:microsoft.com/office/officeart/2005/8/layout/lProcess1"/>
    <dgm:cxn modelId="{1A14C65C-EFD4-41C0-8509-7DD7D2691857}" type="presParOf" srcId="{9EAD332A-8B9F-47F6-89E0-6454C66649B3}" destId="{9C2F0066-9310-4C10-8D4D-C67144D05340}" srcOrd="4" destOrd="0" presId="urn:microsoft.com/office/officeart/2005/8/layout/lProcess1"/>
    <dgm:cxn modelId="{BD5E6176-27FB-44C7-8FD3-9FF7DD6F3514}" type="presParOf" srcId="{54845FEB-DB4F-4998-8925-8AC942068650}" destId="{2C1846BD-6A12-4E54-A94D-546069E7B5F3}" srcOrd="1" destOrd="0" presId="urn:microsoft.com/office/officeart/2005/8/layout/lProcess1"/>
    <dgm:cxn modelId="{7AB6AD51-221C-46D2-929D-EE98AB8EFB75}" type="presParOf" srcId="{54845FEB-DB4F-4998-8925-8AC942068650}" destId="{4FF816EF-2590-4BAD-981E-E9EBFAD1F7C3}" srcOrd="2" destOrd="0" presId="urn:microsoft.com/office/officeart/2005/8/layout/lProcess1"/>
    <dgm:cxn modelId="{60796DD5-DBBF-432B-A2AD-60407063A0D4}" type="presParOf" srcId="{4FF816EF-2590-4BAD-981E-E9EBFAD1F7C3}" destId="{F5BC9447-5996-4A47-A841-0EB5E3FDAB35}" srcOrd="0" destOrd="0" presId="urn:microsoft.com/office/officeart/2005/8/layout/lProcess1"/>
    <dgm:cxn modelId="{F775889A-ACF4-451B-BA7F-EA8EF15922FE}" type="presParOf" srcId="{4FF816EF-2590-4BAD-981E-E9EBFAD1F7C3}" destId="{1D96EAD9-23CA-4312-919E-297E022AC03D}" srcOrd="1" destOrd="0" presId="urn:microsoft.com/office/officeart/2005/8/layout/lProcess1"/>
    <dgm:cxn modelId="{D426875A-E21D-489C-8737-2467E72520EF}" type="presParOf" srcId="{4FF816EF-2590-4BAD-981E-E9EBFAD1F7C3}" destId="{E6760950-5E34-4852-98EB-EC3CE17F8246}" srcOrd="2" destOrd="0" presId="urn:microsoft.com/office/officeart/2005/8/layout/lProcess1"/>
    <dgm:cxn modelId="{E43E5762-04BE-4500-AE8F-D6CFE5FC394F}" type="presParOf" srcId="{4FF816EF-2590-4BAD-981E-E9EBFAD1F7C3}" destId="{AA040F8B-924B-4BC4-A3FE-4C558BD88089}" srcOrd="3" destOrd="0" presId="urn:microsoft.com/office/officeart/2005/8/layout/lProcess1"/>
    <dgm:cxn modelId="{2121F959-79C1-48B7-AF3F-5715B2940125}" type="presParOf" srcId="{4FF816EF-2590-4BAD-981E-E9EBFAD1F7C3}" destId="{192D2CD9-B0EA-4CCB-AD17-A52CFCA95DD5}"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3101069-97A4-4FC8-A135-1250C2087D6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CCC6A3E-96D8-4A29-8568-56F82CB29C70}">
      <dgm:prSet/>
      <dgm:spPr/>
      <dgm:t>
        <a:bodyPr/>
        <a:lstStyle/>
        <a:p>
          <a:r>
            <a:rPr lang="en-US"/>
            <a:t>“A</a:t>
          </a:r>
          <a:r>
            <a:rPr lang="en-GB" err="1"/>
            <a:t>utomation</a:t>
          </a:r>
          <a:r>
            <a:rPr lang="en-GB"/>
            <a:t> is the use of technology to perform a step or series of steps correctly and consistently with limited or no human intervention.”</a:t>
          </a:r>
          <a:endParaRPr lang="en-US"/>
        </a:p>
      </dgm:t>
    </dgm:pt>
    <dgm:pt modelId="{9AB29BF2-2FF8-4CB3-9447-4343CBCC9A59}" type="parTrans" cxnId="{9382D84D-A10F-4966-B75A-28A22DC66B1C}">
      <dgm:prSet/>
      <dgm:spPr/>
      <dgm:t>
        <a:bodyPr/>
        <a:lstStyle/>
        <a:p>
          <a:endParaRPr lang="en-US"/>
        </a:p>
      </dgm:t>
    </dgm:pt>
    <dgm:pt modelId="{82AFF5DB-6A0E-4833-BF88-6CC415EEEEE9}" type="sibTrans" cxnId="{9382D84D-A10F-4966-B75A-28A22DC66B1C}">
      <dgm:prSet/>
      <dgm:spPr/>
      <dgm:t>
        <a:bodyPr/>
        <a:lstStyle/>
        <a:p>
          <a:endParaRPr lang="en-US"/>
        </a:p>
      </dgm:t>
    </dgm:pt>
    <dgm:pt modelId="{66635385-B253-496E-B843-3992CF9C62D3}">
      <dgm:prSet/>
      <dgm:spPr/>
      <dgm:t>
        <a:bodyPr/>
        <a:lstStyle/>
        <a:p>
          <a:r>
            <a:rPr lang="en-GB"/>
            <a:t>“Automating frequent and repetitive tasks help organisations scale up and allows human resources to be used for more complex decision making.” </a:t>
          </a:r>
          <a:endParaRPr lang="en-US"/>
        </a:p>
      </dgm:t>
    </dgm:pt>
    <dgm:pt modelId="{7E0F2825-B303-4348-B866-2FE933F702B1}" type="parTrans" cxnId="{A2141A21-115D-4133-AEB5-E205E990DA4D}">
      <dgm:prSet/>
      <dgm:spPr/>
      <dgm:t>
        <a:bodyPr/>
        <a:lstStyle/>
        <a:p>
          <a:endParaRPr lang="en-US"/>
        </a:p>
      </dgm:t>
    </dgm:pt>
    <dgm:pt modelId="{D5C8B441-3C86-473A-8B22-A663CD913405}" type="sibTrans" cxnId="{A2141A21-115D-4133-AEB5-E205E990DA4D}">
      <dgm:prSet/>
      <dgm:spPr/>
      <dgm:t>
        <a:bodyPr/>
        <a:lstStyle/>
        <a:p>
          <a:endParaRPr lang="en-US"/>
        </a:p>
      </dgm:t>
    </dgm:pt>
    <dgm:pt modelId="{62317C1D-F010-49D8-A63F-8EB0EEACEC35}" type="pres">
      <dgm:prSet presAssocID="{C3101069-97A4-4FC8-A135-1250C2087D66}" presName="root" presStyleCnt="0">
        <dgm:presLayoutVars>
          <dgm:dir/>
          <dgm:resizeHandles val="exact"/>
        </dgm:presLayoutVars>
      </dgm:prSet>
      <dgm:spPr/>
    </dgm:pt>
    <dgm:pt modelId="{FA595048-5FF1-4FFB-A52B-AD33F71953F1}" type="pres">
      <dgm:prSet presAssocID="{ECCC6A3E-96D8-4A29-8568-56F82CB29C70}" presName="compNode" presStyleCnt="0"/>
      <dgm:spPr/>
    </dgm:pt>
    <dgm:pt modelId="{D3415ACF-C53C-45D4-A5F9-F4CF8A43E8CC}" type="pres">
      <dgm:prSet presAssocID="{ECCC6A3E-96D8-4A29-8568-56F82CB29C70}" presName="bgRect" presStyleLbl="bgShp" presStyleIdx="0" presStyleCnt="2"/>
      <dgm:spPr>
        <a:solidFill>
          <a:schemeClr val="accent1">
            <a:lumMod val="20000"/>
            <a:lumOff val="80000"/>
          </a:schemeClr>
        </a:solidFill>
      </dgm:spPr>
    </dgm:pt>
    <dgm:pt modelId="{40E1B26D-1803-4C11-BD4A-7E51A1C1F38B}" type="pres">
      <dgm:prSet presAssocID="{ECCC6A3E-96D8-4A29-8568-56F82CB29C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2DD822A4-6590-45CD-828C-B8DF558F12F3}" type="pres">
      <dgm:prSet presAssocID="{ECCC6A3E-96D8-4A29-8568-56F82CB29C70}" presName="spaceRect" presStyleCnt="0"/>
      <dgm:spPr/>
    </dgm:pt>
    <dgm:pt modelId="{12762689-5E29-4D67-B699-CD5462FA1986}" type="pres">
      <dgm:prSet presAssocID="{ECCC6A3E-96D8-4A29-8568-56F82CB29C70}" presName="parTx" presStyleLbl="revTx" presStyleIdx="0" presStyleCnt="2">
        <dgm:presLayoutVars>
          <dgm:chMax val="0"/>
          <dgm:chPref val="0"/>
        </dgm:presLayoutVars>
      </dgm:prSet>
      <dgm:spPr/>
    </dgm:pt>
    <dgm:pt modelId="{341A4CF4-5244-4E30-8FB2-B10EBB6A5096}" type="pres">
      <dgm:prSet presAssocID="{82AFF5DB-6A0E-4833-BF88-6CC415EEEEE9}" presName="sibTrans" presStyleCnt="0"/>
      <dgm:spPr/>
    </dgm:pt>
    <dgm:pt modelId="{4DCAB768-BC67-4062-AF5B-7DA82CDE01A7}" type="pres">
      <dgm:prSet presAssocID="{66635385-B253-496E-B843-3992CF9C62D3}" presName="compNode" presStyleCnt="0"/>
      <dgm:spPr/>
    </dgm:pt>
    <dgm:pt modelId="{D7C41EB1-7A02-429D-886A-565FD2AB0EDB}" type="pres">
      <dgm:prSet presAssocID="{66635385-B253-496E-B843-3992CF9C62D3}" presName="bgRect" presStyleLbl="bgShp" presStyleIdx="1" presStyleCnt="2"/>
      <dgm:spPr>
        <a:solidFill>
          <a:schemeClr val="accent1">
            <a:lumMod val="20000"/>
            <a:lumOff val="80000"/>
          </a:schemeClr>
        </a:solidFill>
      </dgm:spPr>
    </dgm:pt>
    <dgm:pt modelId="{F202C7EE-568A-49FB-9CCA-100F5D7609F7}" type="pres">
      <dgm:prSet presAssocID="{66635385-B253-496E-B843-3992CF9C62D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353EA534-207B-4E8A-8301-E47CACFC1882}" type="pres">
      <dgm:prSet presAssocID="{66635385-B253-496E-B843-3992CF9C62D3}" presName="spaceRect" presStyleCnt="0"/>
      <dgm:spPr/>
    </dgm:pt>
    <dgm:pt modelId="{71E545C1-2D50-4A40-889C-914AF0829E77}" type="pres">
      <dgm:prSet presAssocID="{66635385-B253-496E-B843-3992CF9C62D3}" presName="parTx" presStyleLbl="revTx" presStyleIdx="1" presStyleCnt="2">
        <dgm:presLayoutVars>
          <dgm:chMax val="0"/>
          <dgm:chPref val="0"/>
        </dgm:presLayoutVars>
      </dgm:prSet>
      <dgm:spPr/>
    </dgm:pt>
  </dgm:ptLst>
  <dgm:cxnLst>
    <dgm:cxn modelId="{A2141A21-115D-4133-AEB5-E205E990DA4D}" srcId="{C3101069-97A4-4FC8-A135-1250C2087D66}" destId="{66635385-B253-496E-B843-3992CF9C62D3}" srcOrd="1" destOrd="0" parTransId="{7E0F2825-B303-4348-B866-2FE933F702B1}" sibTransId="{D5C8B441-3C86-473A-8B22-A663CD913405}"/>
    <dgm:cxn modelId="{B37D5B4B-CD10-4D31-B820-1006482E97DF}" type="presOf" srcId="{C3101069-97A4-4FC8-A135-1250C2087D66}" destId="{62317C1D-F010-49D8-A63F-8EB0EEACEC35}" srcOrd="0" destOrd="0" presId="urn:microsoft.com/office/officeart/2018/2/layout/IconVerticalSolidList"/>
    <dgm:cxn modelId="{9382D84D-A10F-4966-B75A-28A22DC66B1C}" srcId="{C3101069-97A4-4FC8-A135-1250C2087D66}" destId="{ECCC6A3E-96D8-4A29-8568-56F82CB29C70}" srcOrd="0" destOrd="0" parTransId="{9AB29BF2-2FF8-4CB3-9447-4343CBCC9A59}" sibTransId="{82AFF5DB-6A0E-4833-BF88-6CC415EEEEE9}"/>
    <dgm:cxn modelId="{898C5877-1492-4A13-8FCE-E825947BBC56}" type="presOf" srcId="{66635385-B253-496E-B843-3992CF9C62D3}" destId="{71E545C1-2D50-4A40-889C-914AF0829E77}" srcOrd="0" destOrd="0" presId="urn:microsoft.com/office/officeart/2018/2/layout/IconVerticalSolidList"/>
    <dgm:cxn modelId="{B6BFEEB9-02BA-4908-AB3D-B08E781E7461}" type="presOf" srcId="{ECCC6A3E-96D8-4A29-8568-56F82CB29C70}" destId="{12762689-5E29-4D67-B699-CD5462FA1986}" srcOrd="0" destOrd="0" presId="urn:microsoft.com/office/officeart/2018/2/layout/IconVerticalSolidList"/>
    <dgm:cxn modelId="{3B36623F-3BED-4BB3-9C3A-547C4A75214D}" type="presParOf" srcId="{62317C1D-F010-49D8-A63F-8EB0EEACEC35}" destId="{FA595048-5FF1-4FFB-A52B-AD33F71953F1}" srcOrd="0" destOrd="0" presId="urn:microsoft.com/office/officeart/2018/2/layout/IconVerticalSolidList"/>
    <dgm:cxn modelId="{B5C1F149-C09F-409E-BA26-2D14DF0BEBF5}" type="presParOf" srcId="{FA595048-5FF1-4FFB-A52B-AD33F71953F1}" destId="{D3415ACF-C53C-45D4-A5F9-F4CF8A43E8CC}" srcOrd="0" destOrd="0" presId="urn:microsoft.com/office/officeart/2018/2/layout/IconVerticalSolidList"/>
    <dgm:cxn modelId="{FFFA7DEF-3688-4E96-8770-866098718888}" type="presParOf" srcId="{FA595048-5FF1-4FFB-A52B-AD33F71953F1}" destId="{40E1B26D-1803-4C11-BD4A-7E51A1C1F38B}" srcOrd="1" destOrd="0" presId="urn:microsoft.com/office/officeart/2018/2/layout/IconVerticalSolidList"/>
    <dgm:cxn modelId="{401B9DF8-B83F-427B-A1EB-FA260D594CC4}" type="presParOf" srcId="{FA595048-5FF1-4FFB-A52B-AD33F71953F1}" destId="{2DD822A4-6590-45CD-828C-B8DF558F12F3}" srcOrd="2" destOrd="0" presId="urn:microsoft.com/office/officeart/2018/2/layout/IconVerticalSolidList"/>
    <dgm:cxn modelId="{92CCD798-6EE4-455A-86BF-06B4B1637C8D}" type="presParOf" srcId="{FA595048-5FF1-4FFB-A52B-AD33F71953F1}" destId="{12762689-5E29-4D67-B699-CD5462FA1986}" srcOrd="3" destOrd="0" presId="urn:microsoft.com/office/officeart/2018/2/layout/IconVerticalSolidList"/>
    <dgm:cxn modelId="{57F52B9A-7B93-4393-A26D-7D6E8689F673}" type="presParOf" srcId="{62317C1D-F010-49D8-A63F-8EB0EEACEC35}" destId="{341A4CF4-5244-4E30-8FB2-B10EBB6A5096}" srcOrd="1" destOrd="0" presId="urn:microsoft.com/office/officeart/2018/2/layout/IconVerticalSolidList"/>
    <dgm:cxn modelId="{EEDD2ADB-E7AA-4B7A-B8E0-AC86452DEA1E}" type="presParOf" srcId="{62317C1D-F010-49D8-A63F-8EB0EEACEC35}" destId="{4DCAB768-BC67-4062-AF5B-7DA82CDE01A7}" srcOrd="2" destOrd="0" presId="urn:microsoft.com/office/officeart/2018/2/layout/IconVerticalSolidList"/>
    <dgm:cxn modelId="{436975B7-38AA-4554-A267-B2F2D2F85CFC}" type="presParOf" srcId="{4DCAB768-BC67-4062-AF5B-7DA82CDE01A7}" destId="{D7C41EB1-7A02-429D-886A-565FD2AB0EDB}" srcOrd="0" destOrd="0" presId="urn:microsoft.com/office/officeart/2018/2/layout/IconVerticalSolidList"/>
    <dgm:cxn modelId="{2DF7642A-A47F-48EB-BBB5-3E8D6397DEB1}" type="presParOf" srcId="{4DCAB768-BC67-4062-AF5B-7DA82CDE01A7}" destId="{F202C7EE-568A-49FB-9CCA-100F5D7609F7}" srcOrd="1" destOrd="0" presId="urn:microsoft.com/office/officeart/2018/2/layout/IconVerticalSolidList"/>
    <dgm:cxn modelId="{80FB69C0-F044-4B53-9F89-E746D64C908C}" type="presParOf" srcId="{4DCAB768-BC67-4062-AF5B-7DA82CDE01A7}" destId="{353EA534-207B-4E8A-8301-E47CACFC1882}" srcOrd="2" destOrd="0" presId="urn:microsoft.com/office/officeart/2018/2/layout/IconVerticalSolidList"/>
    <dgm:cxn modelId="{F0461A65-ED35-46AE-8D83-E4BBAFF235B6}" type="presParOf" srcId="{4DCAB768-BC67-4062-AF5B-7DA82CDE01A7}" destId="{71E545C1-2D50-4A40-889C-914AF0829E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AE085A8-249A-4396-9387-85EEF88047B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E40234-14FE-4F0B-AB42-6E73F7375DCD}">
      <dgm:prSet/>
      <dgm:spPr/>
      <dgm:t>
        <a:bodyPr/>
        <a:lstStyle/>
        <a:p>
          <a:r>
            <a:rPr lang="en-GB"/>
            <a:t>Simply and/or optimise before automating a process or activity </a:t>
          </a:r>
          <a:endParaRPr lang="en-US"/>
        </a:p>
      </dgm:t>
    </dgm:pt>
    <dgm:pt modelId="{B9B64C27-B3AB-4900-8FDD-460C583D007E}" type="parTrans" cxnId="{233D046F-57BE-4E7D-BFFE-8900EDA016C7}">
      <dgm:prSet/>
      <dgm:spPr/>
      <dgm:t>
        <a:bodyPr/>
        <a:lstStyle/>
        <a:p>
          <a:endParaRPr lang="en-US"/>
        </a:p>
      </dgm:t>
    </dgm:pt>
    <dgm:pt modelId="{D670E2EE-B0AC-4255-970B-117599ED3DA5}" type="sibTrans" cxnId="{233D046F-57BE-4E7D-BFFE-8900EDA016C7}">
      <dgm:prSet/>
      <dgm:spPr/>
      <dgm:t>
        <a:bodyPr/>
        <a:lstStyle/>
        <a:p>
          <a:endParaRPr lang="en-US"/>
        </a:p>
      </dgm:t>
    </dgm:pt>
    <dgm:pt modelId="{1213EA1B-1612-47C5-9FFE-82DE46A661C9}">
      <dgm:prSet/>
      <dgm:spPr/>
      <dgm:t>
        <a:bodyPr/>
        <a:lstStyle/>
        <a:p>
          <a:r>
            <a:rPr lang="en-GB"/>
            <a:t>Define your metrics to understand whether the optimization and/or automation are having the desired effects </a:t>
          </a:r>
          <a:endParaRPr lang="en-US"/>
        </a:p>
      </dgm:t>
    </dgm:pt>
    <dgm:pt modelId="{DC27E418-68D1-44A8-9010-364C462D6FBE}" type="parTrans" cxnId="{9AA109A6-A6B6-4F63-86AA-8AAEF15B4745}">
      <dgm:prSet/>
      <dgm:spPr/>
      <dgm:t>
        <a:bodyPr/>
        <a:lstStyle/>
        <a:p>
          <a:endParaRPr lang="en-US"/>
        </a:p>
      </dgm:t>
    </dgm:pt>
    <dgm:pt modelId="{F87D0010-3790-445A-A959-309FCF258A5A}" type="sibTrans" cxnId="{9AA109A6-A6B6-4F63-86AA-8AAEF15B4745}">
      <dgm:prSet/>
      <dgm:spPr/>
      <dgm:t>
        <a:bodyPr/>
        <a:lstStyle/>
        <a:p>
          <a:endParaRPr lang="en-US"/>
        </a:p>
      </dgm:t>
    </dgm:pt>
    <dgm:pt modelId="{DB745835-6E39-4E17-BBD0-32B27861D796}">
      <dgm:prSet/>
      <dgm:spPr/>
      <dgm:t>
        <a:bodyPr/>
        <a:lstStyle/>
        <a:p>
          <a:r>
            <a:rPr lang="en-GB"/>
            <a:t>Use the other guiding principles when applying ‘Optimise and Automate’</a:t>
          </a:r>
          <a:endParaRPr lang="en-US"/>
        </a:p>
      </dgm:t>
    </dgm:pt>
    <dgm:pt modelId="{0FAAA7F1-0263-41AB-BEC2-0344B477DAEB}" type="parTrans" cxnId="{CE7DBB9C-63E1-4F58-A599-717DC8D37573}">
      <dgm:prSet/>
      <dgm:spPr/>
      <dgm:t>
        <a:bodyPr/>
        <a:lstStyle/>
        <a:p>
          <a:endParaRPr lang="en-US"/>
        </a:p>
      </dgm:t>
    </dgm:pt>
    <dgm:pt modelId="{D34ABABB-C57E-4C4F-94AC-58A4ADA9BB2C}" type="sibTrans" cxnId="{CE7DBB9C-63E1-4F58-A599-717DC8D37573}">
      <dgm:prSet/>
      <dgm:spPr/>
      <dgm:t>
        <a:bodyPr/>
        <a:lstStyle/>
        <a:p>
          <a:endParaRPr lang="en-US"/>
        </a:p>
      </dgm:t>
    </dgm:pt>
    <dgm:pt modelId="{46CB1F8C-FAA0-4DEE-8672-14063B6889BC}">
      <dgm:prSet/>
      <dgm:spPr/>
      <dgm:t>
        <a:bodyPr/>
        <a:lstStyle/>
        <a:p>
          <a:r>
            <a:rPr lang="en-GB"/>
            <a:t>Progress iteratively with feedback </a:t>
          </a:r>
          <a:endParaRPr lang="en-US"/>
        </a:p>
      </dgm:t>
    </dgm:pt>
    <dgm:pt modelId="{E4160C00-C59A-4FB9-96C7-61460BFA47A9}" type="parTrans" cxnId="{98207AEB-EB07-467A-9C27-6A6AA14F4489}">
      <dgm:prSet/>
      <dgm:spPr/>
      <dgm:t>
        <a:bodyPr/>
        <a:lstStyle/>
        <a:p>
          <a:endParaRPr lang="en-US"/>
        </a:p>
      </dgm:t>
    </dgm:pt>
    <dgm:pt modelId="{C26ED7F6-FFEB-4A00-B0C2-8EEBD071E2A1}" type="sibTrans" cxnId="{98207AEB-EB07-467A-9C27-6A6AA14F4489}">
      <dgm:prSet/>
      <dgm:spPr/>
      <dgm:t>
        <a:bodyPr/>
        <a:lstStyle/>
        <a:p>
          <a:endParaRPr lang="en-US"/>
        </a:p>
      </dgm:t>
    </dgm:pt>
    <dgm:pt modelId="{C4192B17-5BCC-4684-9AE2-7DA723447E76}">
      <dgm:prSet/>
      <dgm:spPr/>
      <dgm:t>
        <a:bodyPr/>
        <a:lstStyle/>
        <a:p>
          <a:r>
            <a:rPr lang="en-GB"/>
            <a:t>Keep it simple and practical </a:t>
          </a:r>
          <a:endParaRPr lang="en-US"/>
        </a:p>
      </dgm:t>
    </dgm:pt>
    <dgm:pt modelId="{6434F4CE-B535-4458-ACEC-516705173BF0}" type="parTrans" cxnId="{FF03ABF9-E689-4A20-9564-84CEC47CA94C}">
      <dgm:prSet/>
      <dgm:spPr/>
      <dgm:t>
        <a:bodyPr/>
        <a:lstStyle/>
        <a:p>
          <a:endParaRPr lang="en-US"/>
        </a:p>
      </dgm:t>
    </dgm:pt>
    <dgm:pt modelId="{03999BDE-FADF-4D75-BC4B-B23E3AF2AA5C}" type="sibTrans" cxnId="{FF03ABF9-E689-4A20-9564-84CEC47CA94C}">
      <dgm:prSet/>
      <dgm:spPr/>
      <dgm:t>
        <a:bodyPr/>
        <a:lstStyle/>
        <a:p>
          <a:endParaRPr lang="en-US"/>
        </a:p>
      </dgm:t>
    </dgm:pt>
    <dgm:pt modelId="{1BB00F3F-B9D5-4FE5-B9D1-33B3EE6FB02E}">
      <dgm:prSet/>
      <dgm:spPr/>
      <dgm:t>
        <a:bodyPr/>
        <a:lstStyle/>
        <a:p>
          <a:r>
            <a:rPr lang="en-GB"/>
            <a:t>Focus on value </a:t>
          </a:r>
          <a:endParaRPr lang="en-US"/>
        </a:p>
      </dgm:t>
    </dgm:pt>
    <dgm:pt modelId="{332DC736-6EF6-4657-9052-A05BBB065973}" type="parTrans" cxnId="{54EF97EA-0A9C-48BB-AF72-DF9F0CB8DD30}">
      <dgm:prSet/>
      <dgm:spPr/>
      <dgm:t>
        <a:bodyPr/>
        <a:lstStyle/>
        <a:p>
          <a:endParaRPr lang="en-US"/>
        </a:p>
      </dgm:t>
    </dgm:pt>
    <dgm:pt modelId="{E4B50408-E577-4157-948F-F568CFC7C81F}" type="sibTrans" cxnId="{54EF97EA-0A9C-48BB-AF72-DF9F0CB8DD30}">
      <dgm:prSet/>
      <dgm:spPr/>
      <dgm:t>
        <a:bodyPr/>
        <a:lstStyle/>
        <a:p>
          <a:endParaRPr lang="en-US"/>
        </a:p>
      </dgm:t>
    </dgm:pt>
    <dgm:pt modelId="{E6FC2D73-9901-428C-8F3B-E81A4731BD5A}">
      <dgm:prSet/>
      <dgm:spPr/>
      <dgm:t>
        <a:bodyPr/>
        <a:lstStyle/>
        <a:p>
          <a:r>
            <a:rPr lang="en-GB"/>
            <a:t>Start where you are </a:t>
          </a:r>
          <a:endParaRPr lang="en-US"/>
        </a:p>
      </dgm:t>
    </dgm:pt>
    <dgm:pt modelId="{0EE5B312-B7F6-4D5D-924C-60EDDE64B462}" type="parTrans" cxnId="{412706C4-5428-46B7-84B4-1A21043E5D6D}">
      <dgm:prSet/>
      <dgm:spPr/>
      <dgm:t>
        <a:bodyPr/>
        <a:lstStyle/>
        <a:p>
          <a:endParaRPr lang="en-US"/>
        </a:p>
      </dgm:t>
    </dgm:pt>
    <dgm:pt modelId="{69D199D9-9BBB-44DA-9460-2F36CF6170FB}" type="sibTrans" cxnId="{412706C4-5428-46B7-84B4-1A21043E5D6D}">
      <dgm:prSet/>
      <dgm:spPr/>
      <dgm:t>
        <a:bodyPr/>
        <a:lstStyle/>
        <a:p>
          <a:endParaRPr lang="en-US"/>
        </a:p>
      </dgm:t>
    </dgm:pt>
    <dgm:pt modelId="{48313157-1258-4137-8DF7-6BD37A05EF4A}" type="pres">
      <dgm:prSet presAssocID="{1AE085A8-249A-4396-9387-85EEF88047B7}" presName="root" presStyleCnt="0">
        <dgm:presLayoutVars>
          <dgm:dir/>
          <dgm:resizeHandles val="exact"/>
        </dgm:presLayoutVars>
      </dgm:prSet>
      <dgm:spPr/>
    </dgm:pt>
    <dgm:pt modelId="{889A183A-A258-484D-811A-07A2CD254076}" type="pres">
      <dgm:prSet presAssocID="{E6E40234-14FE-4F0B-AB42-6E73F7375DCD}" presName="compNode" presStyleCnt="0"/>
      <dgm:spPr/>
    </dgm:pt>
    <dgm:pt modelId="{2249C332-95F7-42BA-8567-03144BCF2C73}" type="pres">
      <dgm:prSet presAssocID="{E6E40234-14FE-4F0B-AB42-6E73F7375DCD}" presName="bgRect" presStyleLbl="bgShp" presStyleIdx="0" presStyleCnt="7"/>
      <dgm:spPr/>
    </dgm:pt>
    <dgm:pt modelId="{D59C0E5E-2573-4D16-8BD6-364FC0ADE4DB}" type="pres">
      <dgm:prSet presAssocID="{E6E40234-14FE-4F0B-AB42-6E73F7375DC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8946B04E-647C-44CE-BB21-A9C51673C111}" type="pres">
      <dgm:prSet presAssocID="{E6E40234-14FE-4F0B-AB42-6E73F7375DCD}" presName="spaceRect" presStyleCnt="0"/>
      <dgm:spPr/>
    </dgm:pt>
    <dgm:pt modelId="{FB3C7EF7-4D34-48B2-A699-406366DBD256}" type="pres">
      <dgm:prSet presAssocID="{E6E40234-14FE-4F0B-AB42-6E73F7375DCD}" presName="parTx" presStyleLbl="revTx" presStyleIdx="0" presStyleCnt="7">
        <dgm:presLayoutVars>
          <dgm:chMax val="0"/>
          <dgm:chPref val="0"/>
        </dgm:presLayoutVars>
      </dgm:prSet>
      <dgm:spPr/>
    </dgm:pt>
    <dgm:pt modelId="{971B4F72-D156-417D-A155-0B2F3F78886B}" type="pres">
      <dgm:prSet presAssocID="{D670E2EE-B0AC-4255-970B-117599ED3DA5}" presName="sibTrans" presStyleCnt="0"/>
      <dgm:spPr/>
    </dgm:pt>
    <dgm:pt modelId="{FFEF380B-BF68-4813-A549-C82E12DC4BA9}" type="pres">
      <dgm:prSet presAssocID="{1213EA1B-1612-47C5-9FFE-82DE46A661C9}" presName="compNode" presStyleCnt="0"/>
      <dgm:spPr/>
    </dgm:pt>
    <dgm:pt modelId="{CEF4BD00-5CEA-49DF-9093-F51393B0FD0D}" type="pres">
      <dgm:prSet presAssocID="{1213EA1B-1612-47C5-9FFE-82DE46A661C9}" presName="bgRect" presStyleLbl="bgShp" presStyleIdx="1" presStyleCnt="7"/>
      <dgm:spPr/>
    </dgm:pt>
    <dgm:pt modelId="{E66AA173-D1FB-4187-AB11-78ADC8918D66}" type="pres">
      <dgm:prSet presAssocID="{1213EA1B-1612-47C5-9FFE-82DE46A661C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7F33ECA5-559E-4FDD-AA25-358D873F4778}" type="pres">
      <dgm:prSet presAssocID="{1213EA1B-1612-47C5-9FFE-82DE46A661C9}" presName="spaceRect" presStyleCnt="0"/>
      <dgm:spPr/>
    </dgm:pt>
    <dgm:pt modelId="{1C69CA8F-B84B-44A4-97BE-ED4AFDE85BD6}" type="pres">
      <dgm:prSet presAssocID="{1213EA1B-1612-47C5-9FFE-82DE46A661C9}" presName="parTx" presStyleLbl="revTx" presStyleIdx="1" presStyleCnt="7">
        <dgm:presLayoutVars>
          <dgm:chMax val="0"/>
          <dgm:chPref val="0"/>
        </dgm:presLayoutVars>
      </dgm:prSet>
      <dgm:spPr/>
    </dgm:pt>
    <dgm:pt modelId="{9EA6C1BC-ADE2-40E7-8219-59CD6D48CC49}" type="pres">
      <dgm:prSet presAssocID="{F87D0010-3790-445A-A959-309FCF258A5A}" presName="sibTrans" presStyleCnt="0"/>
      <dgm:spPr/>
    </dgm:pt>
    <dgm:pt modelId="{29A4D01C-365B-4F8E-8D7E-3286E5793288}" type="pres">
      <dgm:prSet presAssocID="{DB745835-6E39-4E17-BBD0-32B27861D796}" presName="compNode" presStyleCnt="0"/>
      <dgm:spPr/>
    </dgm:pt>
    <dgm:pt modelId="{02F34EE0-E96F-4031-BD8D-DB4B96BD422F}" type="pres">
      <dgm:prSet presAssocID="{DB745835-6E39-4E17-BBD0-32B27861D796}" presName="bgRect" presStyleLbl="bgShp" presStyleIdx="2" presStyleCnt="7"/>
      <dgm:spPr/>
    </dgm:pt>
    <dgm:pt modelId="{7DE7ADF4-4855-47DF-A4B0-5E9BFE729627}" type="pres">
      <dgm:prSet presAssocID="{DB745835-6E39-4E17-BBD0-32B27861D79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053D8F85-324B-4A80-A0B6-99283CEF5BF0}" type="pres">
      <dgm:prSet presAssocID="{DB745835-6E39-4E17-BBD0-32B27861D796}" presName="spaceRect" presStyleCnt="0"/>
      <dgm:spPr/>
    </dgm:pt>
    <dgm:pt modelId="{5B5E38E5-3268-42EC-A20B-19D189325755}" type="pres">
      <dgm:prSet presAssocID="{DB745835-6E39-4E17-BBD0-32B27861D796}" presName="parTx" presStyleLbl="revTx" presStyleIdx="2" presStyleCnt="7">
        <dgm:presLayoutVars>
          <dgm:chMax val="0"/>
          <dgm:chPref val="0"/>
        </dgm:presLayoutVars>
      </dgm:prSet>
      <dgm:spPr/>
    </dgm:pt>
    <dgm:pt modelId="{19934D5C-588D-45CD-81E8-D7A14167BAB5}" type="pres">
      <dgm:prSet presAssocID="{D34ABABB-C57E-4C4F-94AC-58A4ADA9BB2C}" presName="sibTrans" presStyleCnt="0"/>
      <dgm:spPr/>
    </dgm:pt>
    <dgm:pt modelId="{F96E4EBC-D3D9-4032-9AE8-9E224755A964}" type="pres">
      <dgm:prSet presAssocID="{46CB1F8C-FAA0-4DEE-8672-14063B6889BC}" presName="compNode" presStyleCnt="0"/>
      <dgm:spPr/>
    </dgm:pt>
    <dgm:pt modelId="{801C69FE-E9E6-40D6-A713-5D33EA0FC5C8}" type="pres">
      <dgm:prSet presAssocID="{46CB1F8C-FAA0-4DEE-8672-14063B6889BC}" presName="bgRect" presStyleLbl="bgShp" presStyleIdx="3" presStyleCnt="7" custLinFactNeighborX="-374" custLinFactNeighborY="-6718"/>
      <dgm:spPr/>
    </dgm:pt>
    <dgm:pt modelId="{86F5131F-A438-4C70-8980-5D3B9DD40D5F}" type="pres">
      <dgm:prSet presAssocID="{46CB1F8C-FAA0-4DEE-8672-14063B6889B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peat"/>
        </a:ext>
      </dgm:extLst>
    </dgm:pt>
    <dgm:pt modelId="{B7176CE5-EE06-41E9-94A4-5D0824A53BD3}" type="pres">
      <dgm:prSet presAssocID="{46CB1F8C-FAA0-4DEE-8672-14063B6889BC}" presName="spaceRect" presStyleCnt="0"/>
      <dgm:spPr/>
    </dgm:pt>
    <dgm:pt modelId="{46FE0A18-704A-45BD-908A-F2714337260D}" type="pres">
      <dgm:prSet presAssocID="{46CB1F8C-FAA0-4DEE-8672-14063B6889BC}" presName="parTx" presStyleLbl="revTx" presStyleIdx="3" presStyleCnt="7">
        <dgm:presLayoutVars>
          <dgm:chMax val="0"/>
          <dgm:chPref val="0"/>
        </dgm:presLayoutVars>
      </dgm:prSet>
      <dgm:spPr/>
    </dgm:pt>
    <dgm:pt modelId="{FBA51D14-07D4-4D84-8443-F21D25032BE8}" type="pres">
      <dgm:prSet presAssocID="{C26ED7F6-FFEB-4A00-B0C2-8EEBD071E2A1}" presName="sibTrans" presStyleCnt="0"/>
      <dgm:spPr/>
    </dgm:pt>
    <dgm:pt modelId="{79140ADA-A0B9-4ECE-AE16-BB01E384D7CB}" type="pres">
      <dgm:prSet presAssocID="{C4192B17-5BCC-4684-9AE2-7DA723447E76}" presName="compNode" presStyleCnt="0"/>
      <dgm:spPr/>
    </dgm:pt>
    <dgm:pt modelId="{6C67F430-FB73-4C75-BC78-4910D78B5447}" type="pres">
      <dgm:prSet presAssocID="{C4192B17-5BCC-4684-9AE2-7DA723447E76}" presName="bgRect" presStyleLbl="bgShp" presStyleIdx="4" presStyleCnt="7"/>
      <dgm:spPr/>
    </dgm:pt>
    <dgm:pt modelId="{4AD4D61C-97E0-475E-AC23-B236452CDF40}" type="pres">
      <dgm:prSet presAssocID="{C4192B17-5BCC-4684-9AE2-7DA723447E7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C109CD2A-42DF-436C-8C45-C56F1C718FB1}" type="pres">
      <dgm:prSet presAssocID="{C4192B17-5BCC-4684-9AE2-7DA723447E76}" presName="spaceRect" presStyleCnt="0"/>
      <dgm:spPr/>
    </dgm:pt>
    <dgm:pt modelId="{B33A2A39-712F-4CA0-842C-93217740356F}" type="pres">
      <dgm:prSet presAssocID="{C4192B17-5BCC-4684-9AE2-7DA723447E76}" presName="parTx" presStyleLbl="revTx" presStyleIdx="4" presStyleCnt="7">
        <dgm:presLayoutVars>
          <dgm:chMax val="0"/>
          <dgm:chPref val="0"/>
        </dgm:presLayoutVars>
      </dgm:prSet>
      <dgm:spPr/>
    </dgm:pt>
    <dgm:pt modelId="{FF76F030-1FBD-4A15-81DD-0AC92CA18855}" type="pres">
      <dgm:prSet presAssocID="{03999BDE-FADF-4D75-BC4B-B23E3AF2AA5C}" presName="sibTrans" presStyleCnt="0"/>
      <dgm:spPr/>
    </dgm:pt>
    <dgm:pt modelId="{3A1287F7-EDD2-4034-9B00-FE697DE700A6}" type="pres">
      <dgm:prSet presAssocID="{1BB00F3F-B9D5-4FE5-B9D1-33B3EE6FB02E}" presName="compNode" presStyleCnt="0"/>
      <dgm:spPr/>
    </dgm:pt>
    <dgm:pt modelId="{837B68EF-56DD-4304-ADD6-30288FFAD921}" type="pres">
      <dgm:prSet presAssocID="{1BB00F3F-B9D5-4FE5-B9D1-33B3EE6FB02E}" presName="bgRect" presStyleLbl="bgShp" presStyleIdx="5" presStyleCnt="7"/>
      <dgm:spPr/>
    </dgm:pt>
    <dgm:pt modelId="{78723339-4AF1-49A8-99C4-05E5AD1694AD}" type="pres">
      <dgm:prSet presAssocID="{1BB00F3F-B9D5-4FE5-B9D1-33B3EE6FB02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llseye"/>
        </a:ext>
      </dgm:extLst>
    </dgm:pt>
    <dgm:pt modelId="{A0BFF778-6D33-4588-BF64-368398EFC162}" type="pres">
      <dgm:prSet presAssocID="{1BB00F3F-B9D5-4FE5-B9D1-33B3EE6FB02E}" presName="spaceRect" presStyleCnt="0"/>
      <dgm:spPr/>
    </dgm:pt>
    <dgm:pt modelId="{22A292F5-0076-427B-9034-7BED9900FCBF}" type="pres">
      <dgm:prSet presAssocID="{1BB00F3F-B9D5-4FE5-B9D1-33B3EE6FB02E}" presName="parTx" presStyleLbl="revTx" presStyleIdx="5" presStyleCnt="7">
        <dgm:presLayoutVars>
          <dgm:chMax val="0"/>
          <dgm:chPref val="0"/>
        </dgm:presLayoutVars>
      </dgm:prSet>
      <dgm:spPr/>
    </dgm:pt>
    <dgm:pt modelId="{33F68DE4-2290-42B0-9E42-78F491E04883}" type="pres">
      <dgm:prSet presAssocID="{E4B50408-E577-4157-948F-F568CFC7C81F}" presName="sibTrans" presStyleCnt="0"/>
      <dgm:spPr/>
    </dgm:pt>
    <dgm:pt modelId="{9A669DEF-F195-486E-B40B-21BFD59C91C5}" type="pres">
      <dgm:prSet presAssocID="{E6FC2D73-9901-428C-8F3B-E81A4731BD5A}" presName="compNode" presStyleCnt="0"/>
      <dgm:spPr/>
    </dgm:pt>
    <dgm:pt modelId="{2404BCA4-77E0-45B0-B27A-64D976A688AF}" type="pres">
      <dgm:prSet presAssocID="{E6FC2D73-9901-428C-8F3B-E81A4731BD5A}" presName="bgRect" presStyleLbl="bgShp" presStyleIdx="6" presStyleCnt="7"/>
      <dgm:spPr/>
    </dgm:pt>
    <dgm:pt modelId="{AE52A887-068E-4A5C-BD8B-61BD3F50BC01}" type="pres">
      <dgm:prSet presAssocID="{E6FC2D73-9901-428C-8F3B-E81A4731BD5A}"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arker"/>
        </a:ext>
      </dgm:extLst>
    </dgm:pt>
    <dgm:pt modelId="{C2D01D00-748C-4998-B221-0D7063DE6917}" type="pres">
      <dgm:prSet presAssocID="{E6FC2D73-9901-428C-8F3B-E81A4731BD5A}" presName="spaceRect" presStyleCnt="0"/>
      <dgm:spPr/>
    </dgm:pt>
    <dgm:pt modelId="{2B3E1911-AFEE-4F30-8FC6-44AD827F767D}" type="pres">
      <dgm:prSet presAssocID="{E6FC2D73-9901-428C-8F3B-E81A4731BD5A}" presName="parTx" presStyleLbl="revTx" presStyleIdx="6" presStyleCnt="7">
        <dgm:presLayoutVars>
          <dgm:chMax val="0"/>
          <dgm:chPref val="0"/>
        </dgm:presLayoutVars>
      </dgm:prSet>
      <dgm:spPr/>
    </dgm:pt>
  </dgm:ptLst>
  <dgm:cxnLst>
    <dgm:cxn modelId="{499D920C-D336-4B7E-B740-EF42DD14D8AB}" type="presOf" srcId="{E6FC2D73-9901-428C-8F3B-E81A4731BD5A}" destId="{2B3E1911-AFEE-4F30-8FC6-44AD827F767D}" srcOrd="0" destOrd="0" presId="urn:microsoft.com/office/officeart/2018/2/layout/IconVerticalSolidList"/>
    <dgm:cxn modelId="{29F49027-99CC-414B-B38B-AF239E9064D9}" type="presOf" srcId="{1213EA1B-1612-47C5-9FFE-82DE46A661C9}" destId="{1C69CA8F-B84B-44A4-97BE-ED4AFDE85BD6}" srcOrd="0" destOrd="0" presId="urn:microsoft.com/office/officeart/2018/2/layout/IconVerticalSolidList"/>
    <dgm:cxn modelId="{BEA8B440-25C9-41AC-BDE0-B07AC3B4C5DC}" type="presOf" srcId="{DB745835-6E39-4E17-BBD0-32B27861D796}" destId="{5B5E38E5-3268-42EC-A20B-19D189325755}" srcOrd="0" destOrd="0" presId="urn:microsoft.com/office/officeart/2018/2/layout/IconVerticalSolidList"/>
    <dgm:cxn modelId="{233D046F-57BE-4E7D-BFFE-8900EDA016C7}" srcId="{1AE085A8-249A-4396-9387-85EEF88047B7}" destId="{E6E40234-14FE-4F0B-AB42-6E73F7375DCD}" srcOrd="0" destOrd="0" parTransId="{B9B64C27-B3AB-4900-8FDD-460C583D007E}" sibTransId="{D670E2EE-B0AC-4255-970B-117599ED3DA5}"/>
    <dgm:cxn modelId="{D488BE7D-C9DE-4E28-AF27-9E5F63BE3FE2}" type="presOf" srcId="{E6E40234-14FE-4F0B-AB42-6E73F7375DCD}" destId="{FB3C7EF7-4D34-48B2-A699-406366DBD256}" srcOrd="0" destOrd="0" presId="urn:microsoft.com/office/officeart/2018/2/layout/IconVerticalSolidList"/>
    <dgm:cxn modelId="{12B72B80-448E-4A0D-BEF0-BF6114BE15B8}" type="presOf" srcId="{1AE085A8-249A-4396-9387-85EEF88047B7}" destId="{48313157-1258-4137-8DF7-6BD37A05EF4A}" srcOrd="0" destOrd="0" presId="urn:microsoft.com/office/officeart/2018/2/layout/IconVerticalSolidList"/>
    <dgm:cxn modelId="{CDF4C891-4E2C-4469-B892-D7AB7AFA0850}" type="presOf" srcId="{1BB00F3F-B9D5-4FE5-B9D1-33B3EE6FB02E}" destId="{22A292F5-0076-427B-9034-7BED9900FCBF}" srcOrd="0" destOrd="0" presId="urn:microsoft.com/office/officeart/2018/2/layout/IconVerticalSolidList"/>
    <dgm:cxn modelId="{CE7DBB9C-63E1-4F58-A599-717DC8D37573}" srcId="{1AE085A8-249A-4396-9387-85EEF88047B7}" destId="{DB745835-6E39-4E17-BBD0-32B27861D796}" srcOrd="2" destOrd="0" parTransId="{0FAAA7F1-0263-41AB-BEC2-0344B477DAEB}" sibTransId="{D34ABABB-C57E-4C4F-94AC-58A4ADA9BB2C}"/>
    <dgm:cxn modelId="{9AA109A6-A6B6-4F63-86AA-8AAEF15B4745}" srcId="{1AE085A8-249A-4396-9387-85EEF88047B7}" destId="{1213EA1B-1612-47C5-9FFE-82DE46A661C9}" srcOrd="1" destOrd="0" parTransId="{DC27E418-68D1-44A8-9010-364C462D6FBE}" sibTransId="{F87D0010-3790-445A-A959-309FCF258A5A}"/>
    <dgm:cxn modelId="{412706C4-5428-46B7-84B4-1A21043E5D6D}" srcId="{1AE085A8-249A-4396-9387-85EEF88047B7}" destId="{E6FC2D73-9901-428C-8F3B-E81A4731BD5A}" srcOrd="6" destOrd="0" parTransId="{0EE5B312-B7F6-4D5D-924C-60EDDE64B462}" sibTransId="{69D199D9-9BBB-44DA-9460-2F36CF6170FB}"/>
    <dgm:cxn modelId="{27011BC8-98EF-4B36-9627-80AD12CF92F3}" type="presOf" srcId="{46CB1F8C-FAA0-4DEE-8672-14063B6889BC}" destId="{46FE0A18-704A-45BD-908A-F2714337260D}" srcOrd="0" destOrd="0" presId="urn:microsoft.com/office/officeart/2018/2/layout/IconVerticalSolidList"/>
    <dgm:cxn modelId="{54EF97EA-0A9C-48BB-AF72-DF9F0CB8DD30}" srcId="{1AE085A8-249A-4396-9387-85EEF88047B7}" destId="{1BB00F3F-B9D5-4FE5-B9D1-33B3EE6FB02E}" srcOrd="5" destOrd="0" parTransId="{332DC736-6EF6-4657-9052-A05BBB065973}" sibTransId="{E4B50408-E577-4157-948F-F568CFC7C81F}"/>
    <dgm:cxn modelId="{98207AEB-EB07-467A-9C27-6A6AA14F4489}" srcId="{1AE085A8-249A-4396-9387-85EEF88047B7}" destId="{46CB1F8C-FAA0-4DEE-8672-14063B6889BC}" srcOrd="3" destOrd="0" parTransId="{E4160C00-C59A-4FB9-96C7-61460BFA47A9}" sibTransId="{C26ED7F6-FFEB-4A00-B0C2-8EEBD071E2A1}"/>
    <dgm:cxn modelId="{FF03ABF9-E689-4A20-9564-84CEC47CA94C}" srcId="{1AE085A8-249A-4396-9387-85EEF88047B7}" destId="{C4192B17-5BCC-4684-9AE2-7DA723447E76}" srcOrd="4" destOrd="0" parTransId="{6434F4CE-B535-4458-ACEC-516705173BF0}" sibTransId="{03999BDE-FADF-4D75-BC4B-B23E3AF2AA5C}"/>
    <dgm:cxn modelId="{4A2FDDF9-1E4C-40C4-BFE9-6C75D47A215D}" type="presOf" srcId="{C4192B17-5BCC-4684-9AE2-7DA723447E76}" destId="{B33A2A39-712F-4CA0-842C-93217740356F}" srcOrd="0" destOrd="0" presId="urn:microsoft.com/office/officeart/2018/2/layout/IconVerticalSolidList"/>
    <dgm:cxn modelId="{9BE158AB-73EF-4086-A722-89B50F23920F}" type="presParOf" srcId="{48313157-1258-4137-8DF7-6BD37A05EF4A}" destId="{889A183A-A258-484D-811A-07A2CD254076}" srcOrd="0" destOrd="0" presId="urn:microsoft.com/office/officeart/2018/2/layout/IconVerticalSolidList"/>
    <dgm:cxn modelId="{24889BF8-42C2-4684-BE3F-6A90CF32BC5D}" type="presParOf" srcId="{889A183A-A258-484D-811A-07A2CD254076}" destId="{2249C332-95F7-42BA-8567-03144BCF2C73}" srcOrd="0" destOrd="0" presId="urn:microsoft.com/office/officeart/2018/2/layout/IconVerticalSolidList"/>
    <dgm:cxn modelId="{D1A228BF-FE18-4E7B-B8BB-876C70BA7DD6}" type="presParOf" srcId="{889A183A-A258-484D-811A-07A2CD254076}" destId="{D59C0E5E-2573-4D16-8BD6-364FC0ADE4DB}" srcOrd="1" destOrd="0" presId="urn:microsoft.com/office/officeart/2018/2/layout/IconVerticalSolidList"/>
    <dgm:cxn modelId="{3DF4AA1F-388B-4041-B800-346C8A6F6F58}" type="presParOf" srcId="{889A183A-A258-484D-811A-07A2CD254076}" destId="{8946B04E-647C-44CE-BB21-A9C51673C111}" srcOrd="2" destOrd="0" presId="urn:microsoft.com/office/officeart/2018/2/layout/IconVerticalSolidList"/>
    <dgm:cxn modelId="{3F5AE577-AE33-490D-B517-F3F2FD1BC34A}" type="presParOf" srcId="{889A183A-A258-484D-811A-07A2CD254076}" destId="{FB3C7EF7-4D34-48B2-A699-406366DBD256}" srcOrd="3" destOrd="0" presId="urn:microsoft.com/office/officeart/2018/2/layout/IconVerticalSolidList"/>
    <dgm:cxn modelId="{E5D6594D-CD0A-40DC-8E36-70DFFD3BC259}" type="presParOf" srcId="{48313157-1258-4137-8DF7-6BD37A05EF4A}" destId="{971B4F72-D156-417D-A155-0B2F3F78886B}" srcOrd="1" destOrd="0" presId="urn:microsoft.com/office/officeart/2018/2/layout/IconVerticalSolidList"/>
    <dgm:cxn modelId="{4C85FFCE-DCEA-490B-A68B-C27D5AEDFB1C}" type="presParOf" srcId="{48313157-1258-4137-8DF7-6BD37A05EF4A}" destId="{FFEF380B-BF68-4813-A549-C82E12DC4BA9}" srcOrd="2" destOrd="0" presId="urn:microsoft.com/office/officeart/2018/2/layout/IconVerticalSolidList"/>
    <dgm:cxn modelId="{7D277BA0-7DAF-4D68-A21C-1231829C2F50}" type="presParOf" srcId="{FFEF380B-BF68-4813-A549-C82E12DC4BA9}" destId="{CEF4BD00-5CEA-49DF-9093-F51393B0FD0D}" srcOrd="0" destOrd="0" presId="urn:microsoft.com/office/officeart/2018/2/layout/IconVerticalSolidList"/>
    <dgm:cxn modelId="{27316FBA-378A-4F9C-A985-BA2C4A7ECA79}" type="presParOf" srcId="{FFEF380B-BF68-4813-A549-C82E12DC4BA9}" destId="{E66AA173-D1FB-4187-AB11-78ADC8918D66}" srcOrd="1" destOrd="0" presId="urn:microsoft.com/office/officeart/2018/2/layout/IconVerticalSolidList"/>
    <dgm:cxn modelId="{0AFAC6AD-375A-4BFF-A98F-57FD079C99C5}" type="presParOf" srcId="{FFEF380B-BF68-4813-A549-C82E12DC4BA9}" destId="{7F33ECA5-559E-4FDD-AA25-358D873F4778}" srcOrd="2" destOrd="0" presId="urn:microsoft.com/office/officeart/2018/2/layout/IconVerticalSolidList"/>
    <dgm:cxn modelId="{F7D73A8E-B344-4E39-BCB5-9E4E746CFBBC}" type="presParOf" srcId="{FFEF380B-BF68-4813-A549-C82E12DC4BA9}" destId="{1C69CA8F-B84B-44A4-97BE-ED4AFDE85BD6}" srcOrd="3" destOrd="0" presId="urn:microsoft.com/office/officeart/2018/2/layout/IconVerticalSolidList"/>
    <dgm:cxn modelId="{DC97DBD7-AD90-4026-B599-5B3FF24C53EB}" type="presParOf" srcId="{48313157-1258-4137-8DF7-6BD37A05EF4A}" destId="{9EA6C1BC-ADE2-40E7-8219-59CD6D48CC49}" srcOrd="3" destOrd="0" presId="urn:microsoft.com/office/officeart/2018/2/layout/IconVerticalSolidList"/>
    <dgm:cxn modelId="{FDCCA557-D212-4FA0-9BEC-85AD286394E4}" type="presParOf" srcId="{48313157-1258-4137-8DF7-6BD37A05EF4A}" destId="{29A4D01C-365B-4F8E-8D7E-3286E5793288}" srcOrd="4" destOrd="0" presId="urn:microsoft.com/office/officeart/2018/2/layout/IconVerticalSolidList"/>
    <dgm:cxn modelId="{0426F7F5-75DC-4548-B524-0E40DA825FDE}" type="presParOf" srcId="{29A4D01C-365B-4F8E-8D7E-3286E5793288}" destId="{02F34EE0-E96F-4031-BD8D-DB4B96BD422F}" srcOrd="0" destOrd="0" presId="urn:microsoft.com/office/officeart/2018/2/layout/IconVerticalSolidList"/>
    <dgm:cxn modelId="{48EDF8EA-F31A-40C7-AEA6-768D8B37B188}" type="presParOf" srcId="{29A4D01C-365B-4F8E-8D7E-3286E5793288}" destId="{7DE7ADF4-4855-47DF-A4B0-5E9BFE729627}" srcOrd="1" destOrd="0" presId="urn:microsoft.com/office/officeart/2018/2/layout/IconVerticalSolidList"/>
    <dgm:cxn modelId="{83786938-6A5E-433D-A2EC-8071A133705F}" type="presParOf" srcId="{29A4D01C-365B-4F8E-8D7E-3286E5793288}" destId="{053D8F85-324B-4A80-A0B6-99283CEF5BF0}" srcOrd="2" destOrd="0" presId="urn:microsoft.com/office/officeart/2018/2/layout/IconVerticalSolidList"/>
    <dgm:cxn modelId="{66D1FBAE-1859-4081-A13C-F85E4FE6CD7A}" type="presParOf" srcId="{29A4D01C-365B-4F8E-8D7E-3286E5793288}" destId="{5B5E38E5-3268-42EC-A20B-19D189325755}" srcOrd="3" destOrd="0" presId="urn:microsoft.com/office/officeart/2018/2/layout/IconVerticalSolidList"/>
    <dgm:cxn modelId="{47979B16-7957-46E1-A76D-D393F1F4BC30}" type="presParOf" srcId="{48313157-1258-4137-8DF7-6BD37A05EF4A}" destId="{19934D5C-588D-45CD-81E8-D7A14167BAB5}" srcOrd="5" destOrd="0" presId="urn:microsoft.com/office/officeart/2018/2/layout/IconVerticalSolidList"/>
    <dgm:cxn modelId="{6E0D3F6E-5235-42D2-8F9D-4177A71CFB59}" type="presParOf" srcId="{48313157-1258-4137-8DF7-6BD37A05EF4A}" destId="{F96E4EBC-D3D9-4032-9AE8-9E224755A964}" srcOrd="6" destOrd="0" presId="urn:microsoft.com/office/officeart/2018/2/layout/IconVerticalSolidList"/>
    <dgm:cxn modelId="{70281FB3-B672-4C0D-83B9-C54CE7ACB66A}" type="presParOf" srcId="{F96E4EBC-D3D9-4032-9AE8-9E224755A964}" destId="{801C69FE-E9E6-40D6-A713-5D33EA0FC5C8}" srcOrd="0" destOrd="0" presId="urn:microsoft.com/office/officeart/2018/2/layout/IconVerticalSolidList"/>
    <dgm:cxn modelId="{39C984C4-A305-4CE6-BAE4-21E418CD15FF}" type="presParOf" srcId="{F96E4EBC-D3D9-4032-9AE8-9E224755A964}" destId="{86F5131F-A438-4C70-8980-5D3B9DD40D5F}" srcOrd="1" destOrd="0" presId="urn:microsoft.com/office/officeart/2018/2/layout/IconVerticalSolidList"/>
    <dgm:cxn modelId="{3909E8E7-5029-470C-A839-14FED628D250}" type="presParOf" srcId="{F96E4EBC-D3D9-4032-9AE8-9E224755A964}" destId="{B7176CE5-EE06-41E9-94A4-5D0824A53BD3}" srcOrd="2" destOrd="0" presId="urn:microsoft.com/office/officeart/2018/2/layout/IconVerticalSolidList"/>
    <dgm:cxn modelId="{162EBAD1-CFBB-4080-9AB0-86B765344088}" type="presParOf" srcId="{F96E4EBC-D3D9-4032-9AE8-9E224755A964}" destId="{46FE0A18-704A-45BD-908A-F2714337260D}" srcOrd="3" destOrd="0" presId="urn:microsoft.com/office/officeart/2018/2/layout/IconVerticalSolidList"/>
    <dgm:cxn modelId="{C2DEB144-9081-4BF5-B71C-F9D120288544}" type="presParOf" srcId="{48313157-1258-4137-8DF7-6BD37A05EF4A}" destId="{FBA51D14-07D4-4D84-8443-F21D25032BE8}" srcOrd="7" destOrd="0" presId="urn:microsoft.com/office/officeart/2018/2/layout/IconVerticalSolidList"/>
    <dgm:cxn modelId="{F06BBE94-044F-421C-B1F3-BBE081716EB8}" type="presParOf" srcId="{48313157-1258-4137-8DF7-6BD37A05EF4A}" destId="{79140ADA-A0B9-4ECE-AE16-BB01E384D7CB}" srcOrd="8" destOrd="0" presId="urn:microsoft.com/office/officeart/2018/2/layout/IconVerticalSolidList"/>
    <dgm:cxn modelId="{DCDB93BF-8CFE-4B27-8E45-895235A44F72}" type="presParOf" srcId="{79140ADA-A0B9-4ECE-AE16-BB01E384D7CB}" destId="{6C67F430-FB73-4C75-BC78-4910D78B5447}" srcOrd="0" destOrd="0" presId="urn:microsoft.com/office/officeart/2018/2/layout/IconVerticalSolidList"/>
    <dgm:cxn modelId="{0268669E-04C0-404B-AC77-64C190DF7B0C}" type="presParOf" srcId="{79140ADA-A0B9-4ECE-AE16-BB01E384D7CB}" destId="{4AD4D61C-97E0-475E-AC23-B236452CDF40}" srcOrd="1" destOrd="0" presId="urn:microsoft.com/office/officeart/2018/2/layout/IconVerticalSolidList"/>
    <dgm:cxn modelId="{2C0FE7FB-2EE7-45EA-B295-8C1708DA707E}" type="presParOf" srcId="{79140ADA-A0B9-4ECE-AE16-BB01E384D7CB}" destId="{C109CD2A-42DF-436C-8C45-C56F1C718FB1}" srcOrd="2" destOrd="0" presId="urn:microsoft.com/office/officeart/2018/2/layout/IconVerticalSolidList"/>
    <dgm:cxn modelId="{F4510266-C124-4EA4-8262-23D6A426E9FE}" type="presParOf" srcId="{79140ADA-A0B9-4ECE-AE16-BB01E384D7CB}" destId="{B33A2A39-712F-4CA0-842C-93217740356F}" srcOrd="3" destOrd="0" presId="urn:microsoft.com/office/officeart/2018/2/layout/IconVerticalSolidList"/>
    <dgm:cxn modelId="{C717C8B9-A5F0-4E03-86F7-E06CC0D64009}" type="presParOf" srcId="{48313157-1258-4137-8DF7-6BD37A05EF4A}" destId="{FF76F030-1FBD-4A15-81DD-0AC92CA18855}" srcOrd="9" destOrd="0" presId="urn:microsoft.com/office/officeart/2018/2/layout/IconVerticalSolidList"/>
    <dgm:cxn modelId="{9C97A858-850A-426A-943A-E62F9B61C3B0}" type="presParOf" srcId="{48313157-1258-4137-8DF7-6BD37A05EF4A}" destId="{3A1287F7-EDD2-4034-9B00-FE697DE700A6}" srcOrd="10" destOrd="0" presId="urn:microsoft.com/office/officeart/2018/2/layout/IconVerticalSolidList"/>
    <dgm:cxn modelId="{9541FA90-D6D9-4D60-A3EB-AA5A845FAB42}" type="presParOf" srcId="{3A1287F7-EDD2-4034-9B00-FE697DE700A6}" destId="{837B68EF-56DD-4304-ADD6-30288FFAD921}" srcOrd="0" destOrd="0" presId="urn:microsoft.com/office/officeart/2018/2/layout/IconVerticalSolidList"/>
    <dgm:cxn modelId="{8DD11591-6FAE-4A41-831B-17A9BA89C467}" type="presParOf" srcId="{3A1287F7-EDD2-4034-9B00-FE697DE700A6}" destId="{78723339-4AF1-49A8-99C4-05E5AD1694AD}" srcOrd="1" destOrd="0" presId="urn:microsoft.com/office/officeart/2018/2/layout/IconVerticalSolidList"/>
    <dgm:cxn modelId="{48D85E06-7462-43A7-81B7-028B6E071248}" type="presParOf" srcId="{3A1287F7-EDD2-4034-9B00-FE697DE700A6}" destId="{A0BFF778-6D33-4588-BF64-368398EFC162}" srcOrd="2" destOrd="0" presId="urn:microsoft.com/office/officeart/2018/2/layout/IconVerticalSolidList"/>
    <dgm:cxn modelId="{63F3C5BB-8B75-4877-B760-0C09328BAC59}" type="presParOf" srcId="{3A1287F7-EDD2-4034-9B00-FE697DE700A6}" destId="{22A292F5-0076-427B-9034-7BED9900FCBF}" srcOrd="3" destOrd="0" presId="urn:microsoft.com/office/officeart/2018/2/layout/IconVerticalSolidList"/>
    <dgm:cxn modelId="{924DBA8D-4625-4C98-9417-6600C0C00DB3}" type="presParOf" srcId="{48313157-1258-4137-8DF7-6BD37A05EF4A}" destId="{33F68DE4-2290-42B0-9E42-78F491E04883}" srcOrd="11" destOrd="0" presId="urn:microsoft.com/office/officeart/2018/2/layout/IconVerticalSolidList"/>
    <dgm:cxn modelId="{A379C7AB-E00C-4687-B2B3-DA9A962240CE}" type="presParOf" srcId="{48313157-1258-4137-8DF7-6BD37A05EF4A}" destId="{9A669DEF-F195-486E-B40B-21BFD59C91C5}" srcOrd="12" destOrd="0" presId="urn:microsoft.com/office/officeart/2018/2/layout/IconVerticalSolidList"/>
    <dgm:cxn modelId="{4074FC7D-2672-4B6F-B2AB-CD595B1F117D}" type="presParOf" srcId="{9A669DEF-F195-486E-B40B-21BFD59C91C5}" destId="{2404BCA4-77E0-45B0-B27A-64D976A688AF}" srcOrd="0" destOrd="0" presId="urn:microsoft.com/office/officeart/2018/2/layout/IconVerticalSolidList"/>
    <dgm:cxn modelId="{5B80E8E9-E05C-46B8-9346-8BFA8390D084}" type="presParOf" srcId="{9A669DEF-F195-486E-B40B-21BFD59C91C5}" destId="{AE52A887-068E-4A5C-BD8B-61BD3F50BC01}" srcOrd="1" destOrd="0" presId="urn:microsoft.com/office/officeart/2018/2/layout/IconVerticalSolidList"/>
    <dgm:cxn modelId="{8C172B9D-39AC-4DFD-A75F-054006519C3C}" type="presParOf" srcId="{9A669DEF-F195-486E-B40B-21BFD59C91C5}" destId="{C2D01D00-748C-4998-B221-0D7063DE6917}" srcOrd="2" destOrd="0" presId="urn:microsoft.com/office/officeart/2018/2/layout/IconVerticalSolidList"/>
    <dgm:cxn modelId="{3831990E-9BC8-4AAE-8B36-1E7AAC448FEA}" type="presParOf" srcId="{9A669DEF-F195-486E-B40B-21BFD59C91C5}" destId="{2B3E1911-AFEE-4F30-8FC6-44AD827F76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A8F5B07-88A0-44DE-8041-C7D0B560BD8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4DB4314-8FBE-4850-B5B6-9CAAD40DEE5C}">
      <dgm:prSet/>
      <dgm:spPr/>
      <dgm:t>
        <a:bodyPr/>
        <a:lstStyle/>
        <a:p>
          <a:pPr>
            <a:lnSpc>
              <a:spcPct val="100000"/>
            </a:lnSpc>
          </a:pPr>
          <a:r>
            <a:rPr lang="en-GB"/>
            <a:t>These practises have been developed in service management and ITSM industries </a:t>
          </a:r>
          <a:endParaRPr lang="en-US"/>
        </a:p>
      </dgm:t>
    </dgm:pt>
    <dgm:pt modelId="{A5E85E8F-2369-4E47-A87D-1DD68CAC34E4}" type="parTrans" cxnId="{EF8B982B-0AFC-4A83-877F-6818D3CA4073}">
      <dgm:prSet/>
      <dgm:spPr/>
      <dgm:t>
        <a:bodyPr/>
        <a:lstStyle/>
        <a:p>
          <a:endParaRPr lang="en-US"/>
        </a:p>
      </dgm:t>
    </dgm:pt>
    <dgm:pt modelId="{C428783D-7EB4-4B46-86B7-9C16E6D78A6B}" type="sibTrans" cxnId="{EF8B982B-0AFC-4A83-877F-6818D3CA4073}">
      <dgm:prSet/>
      <dgm:spPr/>
      <dgm:t>
        <a:bodyPr/>
        <a:lstStyle/>
        <a:p>
          <a:endParaRPr lang="en-US"/>
        </a:p>
      </dgm:t>
    </dgm:pt>
    <dgm:pt modelId="{82BD8500-2733-4B87-9CA0-7C8ABD79F554}">
      <dgm:prSet/>
      <dgm:spPr/>
      <dgm:t>
        <a:bodyPr/>
        <a:lstStyle/>
        <a:p>
          <a:pPr>
            <a:lnSpc>
              <a:spcPct val="100000"/>
            </a:lnSpc>
          </a:pPr>
          <a:r>
            <a:rPr lang="en-GB"/>
            <a:t>They have been adopted and adapted in wider industry before being documented as best practise. </a:t>
          </a:r>
          <a:endParaRPr lang="en-US"/>
        </a:p>
      </dgm:t>
    </dgm:pt>
    <dgm:pt modelId="{3FFDD04F-D082-40BF-96AB-3785F7D3803B}" type="parTrans" cxnId="{80AC0AD3-2AA5-40A0-A85A-0D26F95F7AC2}">
      <dgm:prSet/>
      <dgm:spPr/>
      <dgm:t>
        <a:bodyPr/>
        <a:lstStyle/>
        <a:p>
          <a:endParaRPr lang="en-US"/>
        </a:p>
      </dgm:t>
    </dgm:pt>
    <dgm:pt modelId="{617D42CE-E0CD-4C13-9099-50F0BC65C87B}" type="sibTrans" cxnId="{80AC0AD3-2AA5-40A0-A85A-0D26F95F7AC2}">
      <dgm:prSet/>
      <dgm:spPr/>
      <dgm:t>
        <a:bodyPr/>
        <a:lstStyle/>
        <a:p>
          <a:endParaRPr lang="en-US"/>
        </a:p>
      </dgm:t>
    </dgm:pt>
    <dgm:pt modelId="{E05AC7B3-F42A-4C3A-A54F-28043918631A}">
      <dgm:prSet/>
      <dgm:spPr/>
      <dgm:t>
        <a:bodyPr/>
        <a:lstStyle/>
        <a:p>
          <a:pPr>
            <a:lnSpc>
              <a:spcPct val="100000"/>
            </a:lnSpc>
          </a:pPr>
          <a:r>
            <a:rPr lang="en-GB"/>
            <a:t>NB </a:t>
          </a:r>
          <a:r>
            <a:rPr lang="en-US"/>
            <a:t>- P</a:t>
          </a:r>
          <a:r>
            <a:rPr lang="en-GB" err="1"/>
            <a:t>ractice</a:t>
          </a:r>
          <a:r>
            <a:rPr lang="en-GB"/>
            <a:t> is not examined but included to support coverage of other concepts </a:t>
          </a:r>
          <a:r>
            <a:rPr lang="en-US"/>
            <a:t>.</a:t>
          </a:r>
        </a:p>
      </dgm:t>
    </dgm:pt>
    <dgm:pt modelId="{25609B97-0BCD-46BB-916C-E3EF918924FC}" type="parTrans" cxnId="{BBD9DAEE-6B05-4BC0-8615-AB603A89EC68}">
      <dgm:prSet/>
      <dgm:spPr/>
      <dgm:t>
        <a:bodyPr/>
        <a:lstStyle/>
        <a:p>
          <a:endParaRPr lang="en-US"/>
        </a:p>
      </dgm:t>
    </dgm:pt>
    <dgm:pt modelId="{DBEC209A-5B69-4F32-B234-4EF502C5E759}" type="sibTrans" cxnId="{BBD9DAEE-6B05-4BC0-8615-AB603A89EC68}">
      <dgm:prSet/>
      <dgm:spPr/>
      <dgm:t>
        <a:bodyPr/>
        <a:lstStyle/>
        <a:p>
          <a:endParaRPr lang="en-US"/>
        </a:p>
      </dgm:t>
    </dgm:pt>
    <dgm:pt modelId="{F11A5672-9933-45B3-BE8D-E1B16C3DA7C2}" type="pres">
      <dgm:prSet presAssocID="{4A8F5B07-88A0-44DE-8041-C7D0B560BD8E}" presName="root" presStyleCnt="0">
        <dgm:presLayoutVars>
          <dgm:dir/>
          <dgm:resizeHandles val="exact"/>
        </dgm:presLayoutVars>
      </dgm:prSet>
      <dgm:spPr/>
    </dgm:pt>
    <dgm:pt modelId="{DB37583E-16E0-42ED-AC4D-D2F6C2AD65C7}" type="pres">
      <dgm:prSet presAssocID="{C4DB4314-8FBE-4850-B5B6-9CAAD40DEE5C}" presName="compNode" presStyleCnt="0"/>
      <dgm:spPr/>
    </dgm:pt>
    <dgm:pt modelId="{88C0CBA0-1891-44EA-B0C4-CF8D4D41B294}" type="pres">
      <dgm:prSet presAssocID="{C4DB4314-8FBE-4850-B5B6-9CAAD40DEE5C}" presName="bgRect" presStyleLbl="bgShp" presStyleIdx="0" presStyleCnt="3"/>
      <dgm:spPr/>
    </dgm:pt>
    <dgm:pt modelId="{06B37C57-CEC8-416C-B6F0-430A2DA3D3AC}" type="pres">
      <dgm:prSet presAssocID="{C4DB4314-8FBE-4850-B5B6-9CAAD40DEE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26DC96F-2F6C-4277-A0CC-4089F3A8FF1D}" type="pres">
      <dgm:prSet presAssocID="{C4DB4314-8FBE-4850-B5B6-9CAAD40DEE5C}" presName="spaceRect" presStyleCnt="0"/>
      <dgm:spPr/>
    </dgm:pt>
    <dgm:pt modelId="{10197DC6-49E8-4AB3-80E5-0718CDC41686}" type="pres">
      <dgm:prSet presAssocID="{C4DB4314-8FBE-4850-B5B6-9CAAD40DEE5C}" presName="parTx" presStyleLbl="revTx" presStyleIdx="0" presStyleCnt="3">
        <dgm:presLayoutVars>
          <dgm:chMax val="0"/>
          <dgm:chPref val="0"/>
        </dgm:presLayoutVars>
      </dgm:prSet>
      <dgm:spPr/>
    </dgm:pt>
    <dgm:pt modelId="{8DB7E364-28DF-4CB5-8F34-3ECB3FA7F7EB}" type="pres">
      <dgm:prSet presAssocID="{C428783D-7EB4-4B46-86B7-9C16E6D78A6B}" presName="sibTrans" presStyleCnt="0"/>
      <dgm:spPr/>
    </dgm:pt>
    <dgm:pt modelId="{44A2D255-7A16-4199-B373-3AB6357B61FC}" type="pres">
      <dgm:prSet presAssocID="{82BD8500-2733-4B87-9CA0-7C8ABD79F554}" presName="compNode" presStyleCnt="0"/>
      <dgm:spPr/>
    </dgm:pt>
    <dgm:pt modelId="{55B5AC96-5C77-42B9-9E67-58A2355022FB}" type="pres">
      <dgm:prSet presAssocID="{82BD8500-2733-4B87-9CA0-7C8ABD79F554}" presName="bgRect" presStyleLbl="bgShp" presStyleIdx="1" presStyleCnt="3"/>
      <dgm:spPr/>
    </dgm:pt>
    <dgm:pt modelId="{1DC5AB54-4614-4F55-818B-26D195FD20ED}" type="pres">
      <dgm:prSet presAssocID="{82BD8500-2733-4B87-9CA0-7C8ABD79F5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7B34DD72-6115-4018-BB21-D2DC9C9684F8}" type="pres">
      <dgm:prSet presAssocID="{82BD8500-2733-4B87-9CA0-7C8ABD79F554}" presName="spaceRect" presStyleCnt="0"/>
      <dgm:spPr/>
    </dgm:pt>
    <dgm:pt modelId="{88E634ED-5EFF-4E05-B89B-3434DBCBA8C9}" type="pres">
      <dgm:prSet presAssocID="{82BD8500-2733-4B87-9CA0-7C8ABD79F554}" presName="parTx" presStyleLbl="revTx" presStyleIdx="1" presStyleCnt="3">
        <dgm:presLayoutVars>
          <dgm:chMax val="0"/>
          <dgm:chPref val="0"/>
        </dgm:presLayoutVars>
      </dgm:prSet>
      <dgm:spPr/>
    </dgm:pt>
    <dgm:pt modelId="{7E8010E1-E412-4533-8676-A4DD679FD9A4}" type="pres">
      <dgm:prSet presAssocID="{617D42CE-E0CD-4C13-9099-50F0BC65C87B}" presName="sibTrans" presStyleCnt="0"/>
      <dgm:spPr/>
    </dgm:pt>
    <dgm:pt modelId="{EE324DAF-7C1B-420C-959F-FA1C2AE2FA85}" type="pres">
      <dgm:prSet presAssocID="{E05AC7B3-F42A-4C3A-A54F-28043918631A}" presName="compNode" presStyleCnt="0"/>
      <dgm:spPr/>
    </dgm:pt>
    <dgm:pt modelId="{63E497E7-F430-409C-8A68-12B305AF718B}" type="pres">
      <dgm:prSet presAssocID="{E05AC7B3-F42A-4C3A-A54F-28043918631A}" presName="bgRect" presStyleLbl="bgShp" presStyleIdx="2" presStyleCnt="3"/>
      <dgm:spPr/>
    </dgm:pt>
    <dgm:pt modelId="{61320D72-D979-41CD-82C8-AC12C5644130}" type="pres">
      <dgm:prSet presAssocID="{E05AC7B3-F42A-4C3A-A54F-2804391863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CA738E3D-7C2A-461E-8D99-9A27DD42B7C3}" type="pres">
      <dgm:prSet presAssocID="{E05AC7B3-F42A-4C3A-A54F-28043918631A}" presName="spaceRect" presStyleCnt="0"/>
      <dgm:spPr/>
    </dgm:pt>
    <dgm:pt modelId="{0408214B-CAEE-48B3-88E5-6B60C2ACF712}" type="pres">
      <dgm:prSet presAssocID="{E05AC7B3-F42A-4C3A-A54F-28043918631A}" presName="parTx" presStyleLbl="revTx" presStyleIdx="2" presStyleCnt="3">
        <dgm:presLayoutVars>
          <dgm:chMax val="0"/>
          <dgm:chPref val="0"/>
        </dgm:presLayoutVars>
      </dgm:prSet>
      <dgm:spPr/>
    </dgm:pt>
  </dgm:ptLst>
  <dgm:cxnLst>
    <dgm:cxn modelId="{EF8B982B-0AFC-4A83-877F-6818D3CA4073}" srcId="{4A8F5B07-88A0-44DE-8041-C7D0B560BD8E}" destId="{C4DB4314-8FBE-4850-B5B6-9CAAD40DEE5C}" srcOrd="0" destOrd="0" parTransId="{A5E85E8F-2369-4E47-A87D-1DD68CAC34E4}" sibTransId="{C428783D-7EB4-4B46-86B7-9C16E6D78A6B}"/>
    <dgm:cxn modelId="{BCB16C82-ADEC-43C6-B3E8-1BB9EA33928C}" type="presOf" srcId="{82BD8500-2733-4B87-9CA0-7C8ABD79F554}" destId="{88E634ED-5EFF-4E05-B89B-3434DBCBA8C9}" srcOrd="0" destOrd="0" presId="urn:microsoft.com/office/officeart/2018/2/layout/IconVerticalSolidList"/>
    <dgm:cxn modelId="{D022508E-3748-4F27-9639-A8A7B72519B3}" type="presOf" srcId="{C4DB4314-8FBE-4850-B5B6-9CAAD40DEE5C}" destId="{10197DC6-49E8-4AB3-80E5-0718CDC41686}" srcOrd="0" destOrd="0" presId="urn:microsoft.com/office/officeart/2018/2/layout/IconVerticalSolidList"/>
    <dgm:cxn modelId="{4FAC7BBE-1DE9-417C-91BF-3B4C1089D8B2}" type="presOf" srcId="{E05AC7B3-F42A-4C3A-A54F-28043918631A}" destId="{0408214B-CAEE-48B3-88E5-6B60C2ACF712}" srcOrd="0" destOrd="0" presId="urn:microsoft.com/office/officeart/2018/2/layout/IconVerticalSolidList"/>
    <dgm:cxn modelId="{FF4B00C9-C279-4BF9-9200-53D009D71D8F}" type="presOf" srcId="{4A8F5B07-88A0-44DE-8041-C7D0B560BD8E}" destId="{F11A5672-9933-45B3-BE8D-E1B16C3DA7C2}" srcOrd="0" destOrd="0" presId="urn:microsoft.com/office/officeart/2018/2/layout/IconVerticalSolidList"/>
    <dgm:cxn modelId="{80AC0AD3-2AA5-40A0-A85A-0D26F95F7AC2}" srcId="{4A8F5B07-88A0-44DE-8041-C7D0B560BD8E}" destId="{82BD8500-2733-4B87-9CA0-7C8ABD79F554}" srcOrd="1" destOrd="0" parTransId="{3FFDD04F-D082-40BF-96AB-3785F7D3803B}" sibTransId="{617D42CE-E0CD-4C13-9099-50F0BC65C87B}"/>
    <dgm:cxn modelId="{BBD9DAEE-6B05-4BC0-8615-AB603A89EC68}" srcId="{4A8F5B07-88A0-44DE-8041-C7D0B560BD8E}" destId="{E05AC7B3-F42A-4C3A-A54F-28043918631A}" srcOrd="2" destOrd="0" parTransId="{25609B97-0BCD-46BB-916C-E3EF918924FC}" sibTransId="{DBEC209A-5B69-4F32-B234-4EF502C5E759}"/>
    <dgm:cxn modelId="{BBED3D09-1986-4691-B320-B0546FF58B6A}" type="presParOf" srcId="{F11A5672-9933-45B3-BE8D-E1B16C3DA7C2}" destId="{DB37583E-16E0-42ED-AC4D-D2F6C2AD65C7}" srcOrd="0" destOrd="0" presId="urn:microsoft.com/office/officeart/2018/2/layout/IconVerticalSolidList"/>
    <dgm:cxn modelId="{8E773CA3-600B-474C-ABCF-7A23C3C7BCD4}" type="presParOf" srcId="{DB37583E-16E0-42ED-AC4D-D2F6C2AD65C7}" destId="{88C0CBA0-1891-44EA-B0C4-CF8D4D41B294}" srcOrd="0" destOrd="0" presId="urn:microsoft.com/office/officeart/2018/2/layout/IconVerticalSolidList"/>
    <dgm:cxn modelId="{27526B63-AA98-4FFF-B102-876732F6A5B8}" type="presParOf" srcId="{DB37583E-16E0-42ED-AC4D-D2F6C2AD65C7}" destId="{06B37C57-CEC8-416C-B6F0-430A2DA3D3AC}" srcOrd="1" destOrd="0" presId="urn:microsoft.com/office/officeart/2018/2/layout/IconVerticalSolidList"/>
    <dgm:cxn modelId="{241291BF-5548-4E4D-87EC-3A124FA463AD}" type="presParOf" srcId="{DB37583E-16E0-42ED-AC4D-D2F6C2AD65C7}" destId="{C26DC96F-2F6C-4277-A0CC-4089F3A8FF1D}" srcOrd="2" destOrd="0" presId="urn:microsoft.com/office/officeart/2018/2/layout/IconVerticalSolidList"/>
    <dgm:cxn modelId="{283EF1B3-5E63-4CF6-90AE-77634AEAB700}" type="presParOf" srcId="{DB37583E-16E0-42ED-AC4D-D2F6C2AD65C7}" destId="{10197DC6-49E8-4AB3-80E5-0718CDC41686}" srcOrd="3" destOrd="0" presId="urn:microsoft.com/office/officeart/2018/2/layout/IconVerticalSolidList"/>
    <dgm:cxn modelId="{6F07DF48-5C70-4683-9484-A09BA321A329}" type="presParOf" srcId="{F11A5672-9933-45B3-BE8D-E1B16C3DA7C2}" destId="{8DB7E364-28DF-4CB5-8F34-3ECB3FA7F7EB}" srcOrd="1" destOrd="0" presId="urn:microsoft.com/office/officeart/2018/2/layout/IconVerticalSolidList"/>
    <dgm:cxn modelId="{485FB529-292D-4089-BB70-342AA651C4A1}" type="presParOf" srcId="{F11A5672-9933-45B3-BE8D-E1B16C3DA7C2}" destId="{44A2D255-7A16-4199-B373-3AB6357B61FC}" srcOrd="2" destOrd="0" presId="urn:microsoft.com/office/officeart/2018/2/layout/IconVerticalSolidList"/>
    <dgm:cxn modelId="{482AEA77-BAA8-46E0-8904-57EA813ECE02}" type="presParOf" srcId="{44A2D255-7A16-4199-B373-3AB6357B61FC}" destId="{55B5AC96-5C77-42B9-9E67-58A2355022FB}" srcOrd="0" destOrd="0" presId="urn:microsoft.com/office/officeart/2018/2/layout/IconVerticalSolidList"/>
    <dgm:cxn modelId="{282C2520-63FD-4810-8836-FD5E9D468027}" type="presParOf" srcId="{44A2D255-7A16-4199-B373-3AB6357B61FC}" destId="{1DC5AB54-4614-4F55-818B-26D195FD20ED}" srcOrd="1" destOrd="0" presId="urn:microsoft.com/office/officeart/2018/2/layout/IconVerticalSolidList"/>
    <dgm:cxn modelId="{87947C17-BF3C-42BA-8625-42FF88025757}" type="presParOf" srcId="{44A2D255-7A16-4199-B373-3AB6357B61FC}" destId="{7B34DD72-6115-4018-BB21-D2DC9C9684F8}" srcOrd="2" destOrd="0" presId="urn:microsoft.com/office/officeart/2018/2/layout/IconVerticalSolidList"/>
    <dgm:cxn modelId="{FE07AFFB-9738-4BDF-9161-8E72C0A362AB}" type="presParOf" srcId="{44A2D255-7A16-4199-B373-3AB6357B61FC}" destId="{88E634ED-5EFF-4E05-B89B-3434DBCBA8C9}" srcOrd="3" destOrd="0" presId="urn:microsoft.com/office/officeart/2018/2/layout/IconVerticalSolidList"/>
    <dgm:cxn modelId="{F3FAFF9B-9A6E-453B-AD0D-0A6626F5D0B6}" type="presParOf" srcId="{F11A5672-9933-45B3-BE8D-E1B16C3DA7C2}" destId="{7E8010E1-E412-4533-8676-A4DD679FD9A4}" srcOrd="3" destOrd="0" presId="urn:microsoft.com/office/officeart/2018/2/layout/IconVerticalSolidList"/>
    <dgm:cxn modelId="{277485F6-A7BF-41C6-8FA8-797D06AF09A7}" type="presParOf" srcId="{F11A5672-9933-45B3-BE8D-E1B16C3DA7C2}" destId="{EE324DAF-7C1B-420C-959F-FA1C2AE2FA85}" srcOrd="4" destOrd="0" presId="urn:microsoft.com/office/officeart/2018/2/layout/IconVerticalSolidList"/>
    <dgm:cxn modelId="{0E6AB053-ADF7-4982-A066-7BDCBE255297}" type="presParOf" srcId="{EE324DAF-7C1B-420C-959F-FA1C2AE2FA85}" destId="{63E497E7-F430-409C-8A68-12B305AF718B}" srcOrd="0" destOrd="0" presId="urn:microsoft.com/office/officeart/2018/2/layout/IconVerticalSolidList"/>
    <dgm:cxn modelId="{BD569AD3-7446-456F-9218-094A5D132E84}" type="presParOf" srcId="{EE324DAF-7C1B-420C-959F-FA1C2AE2FA85}" destId="{61320D72-D979-41CD-82C8-AC12C5644130}" srcOrd="1" destOrd="0" presId="urn:microsoft.com/office/officeart/2018/2/layout/IconVerticalSolidList"/>
    <dgm:cxn modelId="{187D8E6A-633E-43F2-8021-30E095157C20}" type="presParOf" srcId="{EE324DAF-7C1B-420C-959F-FA1C2AE2FA85}" destId="{CA738E3D-7C2A-461E-8D99-9A27DD42B7C3}" srcOrd="2" destOrd="0" presId="urn:microsoft.com/office/officeart/2018/2/layout/IconVerticalSolidList"/>
    <dgm:cxn modelId="{7FB858AF-66CE-4A4E-92F6-476B9031002F}" type="presParOf" srcId="{EE324DAF-7C1B-420C-959F-FA1C2AE2FA85}" destId="{0408214B-CAEE-48B3-88E5-6B60C2ACF71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62FCD50-04A4-41D0-ADFF-68F1BF431B7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BB41976-EF0D-450C-9C29-00C9E659D0F1}">
      <dgm:prSet/>
      <dgm:spPr/>
      <dgm:t>
        <a:bodyPr/>
        <a:lstStyle/>
        <a:p>
          <a:pPr>
            <a:lnSpc>
              <a:spcPct val="100000"/>
            </a:lnSpc>
          </a:pPr>
          <a:r>
            <a:rPr lang="en-GB"/>
            <a:t>Deploy</a:t>
          </a:r>
          <a:r>
            <a:rPr lang="en-US"/>
            <a:t>ment</a:t>
          </a:r>
          <a:r>
            <a:rPr lang="en-GB"/>
            <a:t> management </a:t>
          </a:r>
          <a:endParaRPr lang="en-US"/>
        </a:p>
      </dgm:t>
    </dgm:pt>
    <dgm:pt modelId="{7DBAD055-CA57-446A-8FB9-C68EBE4C67BE}" type="parTrans" cxnId="{6C64EE19-40C4-4994-BAD3-D86A669C2609}">
      <dgm:prSet/>
      <dgm:spPr/>
      <dgm:t>
        <a:bodyPr/>
        <a:lstStyle/>
        <a:p>
          <a:endParaRPr lang="en-US"/>
        </a:p>
      </dgm:t>
    </dgm:pt>
    <dgm:pt modelId="{14041749-4AEA-479B-8F84-71689A2ADC76}" type="sibTrans" cxnId="{6C64EE19-40C4-4994-BAD3-D86A669C2609}">
      <dgm:prSet/>
      <dgm:spPr/>
      <dgm:t>
        <a:bodyPr/>
        <a:lstStyle/>
        <a:p>
          <a:endParaRPr lang="en-US"/>
        </a:p>
      </dgm:t>
    </dgm:pt>
    <dgm:pt modelId="{EDF745CE-9246-43C4-A880-BA234B80BF96}">
      <dgm:prSet/>
      <dgm:spPr/>
      <dgm:t>
        <a:bodyPr/>
        <a:lstStyle/>
        <a:p>
          <a:pPr>
            <a:lnSpc>
              <a:spcPct val="100000"/>
            </a:lnSpc>
          </a:pPr>
          <a:r>
            <a:rPr lang="en-US"/>
            <a:t>I</a:t>
          </a:r>
          <a:r>
            <a:rPr lang="en-GB" err="1"/>
            <a:t>nfrastructure</a:t>
          </a:r>
          <a:r>
            <a:rPr lang="en-GB"/>
            <a:t> and platform management </a:t>
          </a:r>
          <a:endParaRPr lang="en-US"/>
        </a:p>
      </dgm:t>
    </dgm:pt>
    <dgm:pt modelId="{9CA4FA3E-8BD5-46C2-A134-B6DC3C6EDA28}" type="parTrans" cxnId="{4B737D18-783E-41C0-B5A3-A89E48D17CAC}">
      <dgm:prSet/>
      <dgm:spPr/>
      <dgm:t>
        <a:bodyPr/>
        <a:lstStyle/>
        <a:p>
          <a:endParaRPr lang="en-US"/>
        </a:p>
      </dgm:t>
    </dgm:pt>
    <dgm:pt modelId="{46D503A5-98B0-4D55-87B1-AAEED39704F2}" type="sibTrans" cxnId="{4B737D18-783E-41C0-B5A3-A89E48D17CAC}">
      <dgm:prSet/>
      <dgm:spPr/>
      <dgm:t>
        <a:bodyPr/>
        <a:lstStyle/>
        <a:p>
          <a:endParaRPr lang="en-US"/>
        </a:p>
      </dgm:t>
    </dgm:pt>
    <dgm:pt modelId="{723A20D9-CBA4-43BF-84DB-259976EF1AB3}">
      <dgm:prSet/>
      <dgm:spPr/>
      <dgm:t>
        <a:bodyPr/>
        <a:lstStyle/>
        <a:p>
          <a:pPr>
            <a:lnSpc>
              <a:spcPct val="100000"/>
            </a:lnSpc>
          </a:pPr>
          <a:r>
            <a:rPr lang="en-US"/>
            <a:t>S</a:t>
          </a:r>
          <a:r>
            <a:rPr lang="en-GB" err="1"/>
            <a:t>oftware</a:t>
          </a:r>
          <a:r>
            <a:rPr lang="en-GB"/>
            <a:t> development and management </a:t>
          </a:r>
          <a:endParaRPr lang="en-US"/>
        </a:p>
      </dgm:t>
    </dgm:pt>
    <dgm:pt modelId="{157460A9-040B-4A6A-8FE1-97400BA0F33D}" type="parTrans" cxnId="{08BA3228-AC76-4637-89D8-B6634FB75A44}">
      <dgm:prSet/>
      <dgm:spPr/>
      <dgm:t>
        <a:bodyPr/>
        <a:lstStyle/>
        <a:p>
          <a:endParaRPr lang="en-US"/>
        </a:p>
      </dgm:t>
    </dgm:pt>
    <dgm:pt modelId="{B21D9779-696A-4F30-85BC-87B552498D2A}" type="sibTrans" cxnId="{08BA3228-AC76-4637-89D8-B6634FB75A44}">
      <dgm:prSet/>
      <dgm:spPr/>
      <dgm:t>
        <a:bodyPr/>
        <a:lstStyle/>
        <a:p>
          <a:endParaRPr lang="en-US"/>
        </a:p>
      </dgm:t>
    </dgm:pt>
    <dgm:pt modelId="{5359598E-28F5-4783-B931-EFBEA8587B9D}" type="pres">
      <dgm:prSet presAssocID="{A62FCD50-04A4-41D0-ADFF-68F1BF431B75}" presName="root" presStyleCnt="0">
        <dgm:presLayoutVars>
          <dgm:dir/>
          <dgm:resizeHandles val="exact"/>
        </dgm:presLayoutVars>
      </dgm:prSet>
      <dgm:spPr/>
    </dgm:pt>
    <dgm:pt modelId="{838C246B-6ED5-48EE-B28E-858F2BA3D3C0}" type="pres">
      <dgm:prSet presAssocID="{7BB41976-EF0D-450C-9C29-00C9E659D0F1}" presName="compNode" presStyleCnt="0"/>
      <dgm:spPr/>
    </dgm:pt>
    <dgm:pt modelId="{592BE9DF-A0AE-444F-A4CE-61CC7FC443E2}" type="pres">
      <dgm:prSet presAssocID="{7BB41976-EF0D-450C-9C29-00C9E659D0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D9060EA-A4AA-4A2D-BF04-1AAF3E0F532F}" type="pres">
      <dgm:prSet presAssocID="{7BB41976-EF0D-450C-9C29-00C9E659D0F1}" presName="spaceRect" presStyleCnt="0"/>
      <dgm:spPr/>
    </dgm:pt>
    <dgm:pt modelId="{18E759D6-5EA2-474C-BE5D-D7B59FCA025B}" type="pres">
      <dgm:prSet presAssocID="{7BB41976-EF0D-450C-9C29-00C9E659D0F1}" presName="textRect" presStyleLbl="revTx" presStyleIdx="0" presStyleCnt="3">
        <dgm:presLayoutVars>
          <dgm:chMax val="1"/>
          <dgm:chPref val="1"/>
        </dgm:presLayoutVars>
      </dgm:prSet>
      <dgm:spPr/>
    </dgm:pt>
    <dgm:pt modelId="{9E8F08B4-C8BF-425B-A873-3822B3799959}" type="pres">
      <dgm:prSet presAssocID="{14041749-4AEA-479B-8F84-71689A2ADC76}" presName="sibTrans" presStyleCnt="0"/>
      <dgm:spPr/>
    </dgm:pt>
    <dgm:pt modelId="{E4F07DA1-BE7F-464B-A319-321A5D907C47}" type="pres">
      <dgm:prSet presAssocID="{EDF745CE-9246-43C4-A880-BA234B80BF96}" presName="compNode" presStyleCnt="0"/>
      <dgm:spPr/>
    </dgm:pt>
    <dgm:pt modelId="{55B8CEB9-DC36-4BFC-89EB-AA5A179526E0}" type="pres">
      <dgm:prSet presAssocID="{EDF745CE-9246-43C4-A880-BA234B80BF9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B29AB147-FFCA-4FD1-BEA7-3A9A8CC6E706}" type="pres">
      <dgm:prSet presAssocID="{EDF745CE-9246-43C4-A880-BA234B80BF96}" presName="spaceRect" presStyleCnt="0"/>
      <dgm:spPr/>
    </dgm:pt>
    <dgm:pt modelId="{D0222A43-0601-4633-9F58-A6106B2D0BF2}" type="pres">
      <dgm:prSet presAssocID="{EDF745CE-9246-43C4-A880-BA234B80BF96}" presName="textRect" presStyleLbl="revTx" presStyleIdx="1" presStyleCnt="3">
        <dgm:presLayoutVars>
          <dgm:chMax val="1"/>
          <dgm:chPref val="1"/>
        </dgm:presLayoutVars>
      </dgm:prSet>
      <dgm:spPr/>
    </dgm:pt>
    <dgm:pt modelId="{780989EF-6DA4-4EC9-83B4-A2B8F86E3FA6}" type="pres">
      <dgm:prSet presAssocID="{46D503A5-98B0-4D55-87B1-AAEED39704F2}" presName="sibTrans" presStyleCnt="0"/>
      <dgm:spPr/>
    </dgm:pt>
    <dgm:pt modelId="{7E799788-8955-4C75-979F-A1355BBF8A2A}" type="pres">
      <dgm:prSet presAssocID="{723A20D9-CBA4-43BF-84DB-259976EF1AB3}" presName="compNode" presStyleCnt="0"/>
      <dgm:spPr/>
    </dgm:pt>
    <dgm:pt modelId="{3787D4B0-5A53-4F2F-80E2-B035588A6CBA}" type="pres">
      <dgm:prSet presAssocID="{723A20D9-CBA4-43BF-84DB-259976EF1A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7FF3D3FA-4F77-4F09-AC38-E0E8925D0195}" type="pres">
      <dgm:prSet presAssocID="{723A20D9-CBA4-43BF-84DB-259976EF1AB3}" presName="spaceRect" presStyleCnt="0"/>
      <dgm:spPr/>
    </dgm:pt>
    <dgm:pt modelId="{90CF39A1-A6C4-4661-BEE6-E1560F204942}" type="pres">
      <dgm:prSet presAssocID="{723A20D9-CBA4-43BF-84DB-259976EF1AB3}" presName="textRect" presStyleLbl="revTx" presStyleIdx="2" presStyleCnt="3">
        <dgm:presLayoutVars>
          <dgm:chMax val="1"/>
          <dgm:chPref val="1"/>
        </dgm:presLayoutVars>
      </dgm:prSet>
      <dgm:spPr/>
    </dgm:pt>
  </dgm:ptLst>
  <dgm:cxnLst>
    <dgm:cxn modelId="{D15B910A-61D9-45E4-AB82-19ED153F4234}" type="presOf" srcId="{723A20D9-CBA4-43BF-84DB-259976EF1AB3}" destId="{90CF39A1-A6C4-4661-BEE6-E1560F204942}" srcOrd="0" destOrd="0" presId="urn:microsoft.com/office/officeart/2018/2/layout/IconLabelList"/>
    <dgm:cxn modelId="{4B737D18-783E-41C0-B5A3-A89E48D17CAC}" srcId="{A62FCD50-04A4-41D0-ADFF-68F1BF431B75}" destId="{EDF745CE-9246-43C4-A880-BA234B80BF96}" srcOrd="1" destOrd="0" parTransId="{9CA4FA3E-8BD5-46C2-A134-B6DC3C6EDA28}" sibTransId="{46D503A5-98B0-4D55-87B1-AAEED39704F2}"/>
    <dgm:cxn modelId="{6C64EE19-40C4-4994-BAD3-D86A669C2609}" srcId="{A62FCD50-04A4-41D0-ADFF-68F1BF431B75}" destId="{7BB41976-EF0D-450C-9C29-00C9E659D0F1}" srcOrd="0" destOrd="0" parTransId="{7DBAD055-CA57-446A-8FB9-C68EBE4C67BE}" sibTransId="{14041749-4AEA-479B-8F84-71689A2ADC76}"/>
    <dgm:cxn modelId="{08BA3228-AC76-4637-89D8-B6634FB75A44}" srcId="{A62FCD50-04A4-41D0-ADFF-68F1BF431B75}" destId="{723A20D9-CBA4-43BF-84DB-259976EF1AB3}" srcOrd="2" destOrd="0" parTransId="{157460A9-040B-4A6A-8FE1-97400BA0F33D}" sibTransId="{B21D9779-696A-4F30-85BC-87B552498D2A}"/>
    <dgm:cxn modelId="{AE23BD56-E5E1-46D7-B307-F8695D7F9088}" type="presOf" srcId="{A62FCD50-04A4-41D0-ADFF-68F1BF431B75}" destId="{5359598E-28F5-4783-B931-EFBEA8587B9D}" srcOrd="0" destOrd="0" presId="urn:microsoft.com/office/officeart/2018/2/layout/IconLabelList"/>
    <dgm:cxn modelId="{F723649B-AE81-49D4-A182-96A4DA2FB291}" type="presOf" srcId="{EDF745CE-9246-43C4-A880-BA234B80BF96}" destId="{D0222A43-0601-4633-9F58-A6106B2D0BF2}" srcOrd="0" destOrd="0" presId="urn:microsoft.com/office/officeart/2018/2/layout/IconLabelList"/>
    <dgm:cxn modelId="{2A6A28A5-2E18-44B4-BE48-7A22FC7B2CAD}" type="presOf" srcId="{7BB41976-EF0D-450C-9C29-00C9E659D0F1}" destId="{18E759D6-5EA2-474C-BE5D-D7B59FCA025B}" srcOrd="0" destOrd="0" presId="urn:microsoft.com/office/officeart/2018/2/layout/IconLabelList"/>
    <dgm:cxn modelId="{017D7118-CDBA-42E0-A593-B3E8914FC39D}" type="presParOf" srcId="{5359598E-28F5-4783-B931-EFBEA8587B9D}" destId="{838C246B-6ED5-48EE-B28E-858F2BA3D3C0}" srcOrd="0" destOrd="0" presId="urn:microsoft.com/office/officeart/2018/2/layout/IconLabelList"/>
    <dgm:cxn modelId="{F8A0CC11-784F-4735-A9F2-8E7FB66F0471}" type="presParOf" srcId="{838C246B-6ED5-48EE-B28E-858F2BA3D3C0}" destId="{592BE9DF-A0AE-444F-A4CE-61CC7FC443E2}" srcOrd="0" destOrd="0" presId="urn:microsoft.com/office/officeart/2018/2/layout/IconLabelList"/>
    <dgm:cxn modelId="{B7D33D5F-C8BC-44C4-A55B-A6EEE73EB414}" type="presParOf" srcId="{838C246B-6ED5-48EE-B28E-858F2BA3D3C0}" destId="{7D9060EA-A4AA-4A2D-BF04-1AAF3E0F532F}" srcOrd="1" destOrd="0" presId="urn:microsoft.com/office/officeart/2018/2/layout/IconLabelList"/>
    <dgm:cxn modelId="{EF030683-AD2B-4602-BB41-8CB319035A8B}" type="presParOf" srcId="{838C246B-6ED5-48EE-B28E-858F2BA3D3C0}" destId="{18E759D6-5EA2-474C-BE5D-D7B59FCA025B}" srcOrd="2" destOrd="0" presId="urn:microsoft.com/office/officeart/2018/2/layout/IconLabelList"/>
    <dgm:cxn modelId="{A9D257A7-1F2E-481D-95F2-95D8C2243BEF}" type="presParOf" srcId="{5359598E-28F5-4783-B931-EFBEA8587B9D}" destId="{9E8F08B4-C8BF-425B-A873-3822B3799959}" srcOrd="1" destOrd="0" presId="urn:microsoft.com/office/officeart/2018/2/layout/IconLabelList"/>
    <dgm:cxn modelId="{350EE599-6AD0-4216-904A-65818F356DFE}" type="presParOf" srcId="{5359598E-28F5-4783-B931-EFBEA8587B9D}" destId="{E4F07DA1-BE7F-464B-A319-321A5D907C47}" srcOrd="2" destOrd="0" presId="urn:microsoft.com/office/officeart/2018/2/layout/IconLabelList"/>
    <dgm:cxn modelId="{9B0A7FEF-5533-40AC-BD1D-00DF309CAC01}" type="presParOf" srcId="{E4F07DA1-BE7F-464B-A319-321A5D907C47}" destId="{55B8CEB9-DC36-4BFC-89EB-AA5A179526E0}" srcOrd="0" destOrd="0" presId="urn:microsoft.com/office/officeart/2018/2/layout/IconLabelList"/>
    <dgm:cxn modelId="{BA0BD1BF-64B5-4BBA-902C-5BEDD6665BD5}" type="presParOf" srcId="{E4F07DA1-BE7F-464B-A319-321A5D907C47}" destId="{B29AB147-FFCA-4FD1-BEA7-3A9A8CC6E706}" srcOrd="1" destOrd="0" presId="urn:microsoft.com/office/officeart/2018/2/layout/IconLabelList"/>
    <dgm:cxn modelId="{A626DB6D-B6F7-4CA8-A0C8-5CEF7C7122FC}" type="presParOf" srcId="{E4F07DA1-BE7F-464B-A319-321A5D907C47}" destId="{D0222A43-0601-4633-9F58-A6106B2D0BF2}" srcOrd="2" destOrd="0" presId="urn:microsoft.com/office/officeart/2018/2/layout/IconLabelList"/>
    <dgm:cxn modelId="{95A6B802-3BB2-408E-89AA-433C68A1D4AE}" type="presParOf" srcId="{5359598E-28F5-4783-B931-EFBEA8587B9D}" destId="{780989EF-6DA4-4EC9-83B4-A2B8F86E3FA6}" srcOrd="3" destOrd="0" presId="urn:microsoft.com/office/officeart/2018/2/layout/IconLabelList"/>
    <dgm:cxn modelId="{3352341B-3BC8-430F-B66B-2089392DCB81}" type="presParOf" srcId="{5359598E-28F5-4783-B931-EFBEA8587B9D}" destId="{7E799788-8955-4C75-979F-A1355BBF8A2A}" srcOrd="4" destOrd="0" presId="urn:microsoft.com/office/officeart/2018/2/layout/IconLabelList"/>
    <dgm:cxn modelId="{E4D92AFA-932C-4F15-8E22-E3F831A9F721}" type="presParOf" srcId="{7E799788-8955-4C75-979F-A1355BBF8A2A}" destId="{3787D4B0-5A53-4F2F-80E2-B035588A6CBA}" srcOrd="0" destOrd="0" presId="urn:microsoft.com/office/officeart/2018/2/layout/IconLabelList"/>
    <dgm:cxn modelId="{73E4B164-C84C-4BF8-9C02-9B2F474EB5F0}" type="presParOf" srcId="{7E799788-8955-4C75-979F-A1355BBF8A2A}" destId="{7FF3D3FA-4F77-4F09-AC38-E0E8925D0195}" srcOrd="1" destOrd="0" presId="urn:microsoft.com/office/officeart/2018/2/layout/IconLabelList"/>
    <dgm:cxn modelId="{6DA31F69-1B86-4E7A-AF76-F226FCA74122}" type="presParOf" srcId="{7E799788-8955-4C75-979F-A1355BBF8A2A}" destId="{90CF39A1-A6C4-4661-BEE6-E1560F20494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BD53BDB-3DB8-409D-97F8-7870E70C0308}" type="doc">
      <dgm:prSet loTypeId="urn:microsoft.com/office/officeart/2005/8/layout/pyramid3" loCatId="pyramid" qsTypeId="urn:microsoft.com/office/officeart/2005/8/quickstyle/simple1" qsCatId="simple" csTypeId="urn:microsoft.com/office/officeart/2005/8/colors/accent1_2" csCatId="accent1" phldr="1"/>
      <dgm:spPr/>
    </dgm:pt>
    <dgm:pt modelId="{BE0D2B33-7C10-4E0A-B20E-A1ED6F0E4586}">
      <dgm:prSet phldrT="[Text]"/>
      <dgm:spPr/>
      <dgm:t>
        <a:bodyPr/>
        <a:lstStyle/>
        <a:p>
          <a:r>
            <a:rPr lang="en-US"/>
            <a:t>Level 1		</a:t>
          </a:r>
          <a:endParaRPr lang="en-GB"/>
        </a:p>
      </dgm:t>
    </dgm:pt>
    <dgm:pt modelId="{F80CB6CA-BF07-4D25-848C-0BC30047A2F3}" type="parTrans" cxnId="{40CEE883-4AE7-4D85-B2EE-5F4E46CDC2BF}">
      <dgm:prSet/>
      <dgm:spPr/>
      <dgm:t>
        <a:bodyPr/>
        <a:lstStyle/>
        <a:p>
          <a:endParaRPr lang="en-GB"/>
        </a:p>
      </dgm:t>
    </dgm:pt>
    <dgm:pt modelId="{600B273B-36CC-4FA2-A4DD-0CAE03BC37CA}" type="sibTrans" cxnId="{40CEE883-4AE7-4D85-B2EE-5F4E46CDC2BF}">
      <dgm:prSet/>
      <dgm:spPr/>
      <dgm:t>
        <a:bodyPr/>
        <a:lstStyle/>
        <a:p>
          <a:endParaRPr lang="en-GB"/>
        </a:p>
      </dgm:t>
    </dgm:pt>
    <dgm:pt modelId="{C4B78E18-6C34-4DBD-B9F0-7F3FF0173C48}">
      <dgm:prSet phldrT="[Text]"/>
      <dgm:spPr/>
      <dgm:t>
        <a:bodyPr/>
        <a:lstStyle/>
        <a:p>
          <a:r>
            <a:rPr lang="en-US"/>
            <a:t>Level 2</a:t>
          </a:r>
          <a:endParaRPr lang="en-GB"/>
        </a:p>
      </dgm:t>
    </dgm:pt>
    <dgm:pt modelId="{E4CE99D3-6538-4AEF-B68E-00028C86D527}" type="parTrans" cxnId="{5E643DDD-CA9A-41A9-A6B8-EF0315D24415}">
      <dgm:prSet/>
      <dgm:spPr/>
      <dgm:t>
        <a:bodyPr/>
        <a:lstStyle/>
        <a:p>
          <a:endParaRPr lang="en-GB"/>
        </a:p>
      </dgm:t>
    </dgm:pt>
    <dgm:pt modelId="{F8A5E9D2-374F-44D7-AA0D-80D68E98D0B5}" type="sibTrans" cxnId="{5E643DDD-CA9A-41A9-A6B8-EF0315D24415}">
      <dgm:prSet/>
      <dgm:spPr/>
      <dgm:t>
        <a:bodyPr/>
        <a:lstStyle/>
        <a:p>
          <a:endParaRPr lang="en-GB"/>
        </a:p>
      </dgm:t>
    </dgm:pt>
    <dgm:pt modelId="{8B31471D-8D4F-4A7A-B75A-FEE0D3954303}">
      <dgm:prSet phldrT="[Text]"/>
      <dgm:spPr/>
      <dgm:t>
        <a:bodyPr/>
        <a:lstStyle/>
        <a:p>
          <a:r>
            <a:rPr lang="en-US"/>
            <a:t>Level 3</a:t>
          </a:r>
          <a:endParaRPr lang="en-GB"/>
        </a:p>
      </dgm:t>
    </dgm:pt>
    <dgm:pt modelId="{245B2845-E307-44AC-82E7-496E692269D1}" type="parTrans" cxnId="{CF5115DD-4046-43C1-88AE-A3203A2AAE18}">
      <dgm:prSet/>
      <dgm:spPr/>
      <dgm:t>
        <a:bodyPr/>
        <a:lstStyle/>
        <a:p>
          <a:endParaRPr lang="en-GB"/>
        </a:p>
      </dgm:t>
    </dgm:pt>
    <dgm:pt modelId="{8EE0DBAE-0942-4C20-A1C6-1F4D8BA858C4}" type="sibTrans" cxnId="{CF5115DD-4046-43C1-88AE-A3203A2AAE18}">
      <dgm:prSet/>
      <dgm:spPr/>
      <dgm:t>
        <a:bodyPr/>
        <a:lstStyle/>
        <a:p>
          <a:endParaRPr lang="en-GB"/>
        </a:p>
      </dgm:t>
    </dgm:pt>
    <dgm:pt modelId="{3386DFD5-703F-4D36-8782-436DF29D2FD9}" type="pres">
      <dgm:prSet presAssocID="{8BD53BDB-3DB8-409D-97F8-7870E70C0308}" presName="Name0" presStyleCnt="0">
        <dgm:presLayoutVars>
          <dgm:dir/>
          <dgm:animLvl val="lvl"/>
          <dgm:resizeHandles val="exact"/>
        </dgm:presLayoutVars>
      </dgm:prSet>
      <dgm:spPr/>
    </dgm:pt>
    <dgm:pt modelId="{C89FE054-4E4D-4AC4-892F-A4CD7A91741B}" type="pres">
      <dgm:prSet presAssocID="{BE0D2B33-7C10-4E0A-B20E-A1ED6F0E4586}" presName="Name8" presStyleCnt="0"/>
      <dgm:spPr/>
    </dgm:pt>
    <dgm:pt modelId="{D090F594-BC55-4F8D-9165-9E1A59E1BF15}" type="pres">
      <dgm:prSet presAssocID="{BE0D2B33-7C10-4E0A-B20E-A1ED6F0E4586}" presName="level" presStyleLbl="node1" presStyleIdx="0" presStyleCnt="3">
        <dgm:presLayoutVars>
          <dgm:chMax val="1"/>
          <dgm:bulletEnabled val="1"/>
        </dgm:presLayoutVars>
      </dgm:prSet>
      <dgm:spPr/>
    </dgm:pt>
    <dgm:pt modelId="{811EF9ED-8FEE-455C-A6BF-F9571233ED1A}" type="pres">
      <dgm:prSet presAssocID="{BE0D2B33-7C10-4E0A-B20E-A1ED6F0E4586}" presName="levelTx" presStyleLbl="revTx" presStyleIdx="0" presStyleCnt="0">
        <dgm:presLayoutVars>
          <dgm:chMax val="1"/>
          <dgm:bulletEnabled val="1"/>
        </dgm:presLayoutVars>
      </dgm:prSet>
      <dgm:spPr/>
    </dgm:pt>
    <dgm:pt modelId="{591CF724-08F9-42AC-9AFD-164C61227D6C}" type="pres">
      <dgm:prSet presAssocID="{C4B78E18-6C34-4DBD-B9F0-7F3FF0173C48}" presName="Name8" presStyleCnt="0"/>
      <dgm:spPr/>
    </dgm:pt>
    <dgm:pt modelId="{9AC1B810-155A-42E0-B6A1-FA9EB1A158ED}" type="pres">
      <dgm:prSet presAssocID="{C4B78E18-6C34-4DBD-B9F0-7F3FF0173C48}" presName="level" presStyleLbl="node1" presStyleIdx="1" presStyleCnt="3">
        <dgm:presLayoutVars>
          <dgm:chMax val="1"/>
          <dgm:bulletEnabled val="1"/>
        </dgm:presLayoutVars>
      </dgm:prSet>
      <dgm:spPr/>
    </dgm:pt>
    <dgm:pt modelId="{3D168F78-F94C-418C-8289-B21352DAF95F}" type="pres">
      <dgm:prSet presAssocID="{C4B78E18-6C34-4DBD-B9F0-7F3FF0173C48}" presName="levelTx" presStyleLbl="revTx" presStyleIdx="0" presStyleCnt="0">
        <dgm:presLayoutVars>
          <dgm:chMax val="1"/>
          <dgm:bulletEnabled val="1"/>
        </dgm:presLayoutVars>
      </dgm:prSet>
      <dgm:spPr/>
    </dgm:pt>
    <dgm:pt modelId="{9F4AAFB5-D4BD-4BDB-9F8E-3F83285B2308}" type="pres">
      <dgm:prSet presAssocID="{8B31471D-8D4F-4A7A-B75A-FEE0D3954303}" presName="Name8" presStyleCnt="0"/>
      <dgm:spPr/>
    </dgm:pt>
    <dgm:pt modelId="{0D6443EB-5B86-4A7D-B15F-024390CF2051}" type="pres">
      <dgm:prSet presAssocID="{8B31471D-8D4F-4A7A-B75A-FEE0D3954303}" presName="level" presStyleLbl="node1" presStyleIdx="2" presStyleCnt="3">
        <dgm:presLayoutVars>
          <dgm:chMax val="1"/>
          <dgm:bulletEnabled val="1"/>
        </dgm:presLayoutVars>
      </dgm:prSet>
      <dgm:spPr/>
    </dgm:pt>
    <dgm:pt modelId="{8947D14F-0B24-4FB3-BCE8-797BD499B465}" type="pres">
      <dgm:prSet presAssocID="{8B31471D-8D4F-4A7A-B75A-FEE0D3954303}" presName="levelTx" presStyleLbl="revTx" presStyleIdx="0" presStyleCnt="0">
        <dgm:presLayoutVars>
          <dgm:chMax val="1"/>
          <dgm:bulletEnabled val="1"/>
        </dgm:presLayoutVars>
      </dgm:prSet>
      <dgm:spPr/>
    </dgm:pt>
  </dgm:ptLst>
  <dgm:cxnLst>
    <dgm:cxn modelId="{ECA3FE22-98F7-4B97-96DC-E092FAD5A7CE}" type="presOf" srcId="{8B31471D-8D4F-4A7A-B75A-FEE0D3954303}" destId="{8947D14F-0B24-4FB3-BCE8-797BD499B465}" srcOrd="1" destOrd="0" presId="urn:microsoft.com/office/officeart/2005/8/layout/pyramid3"/>
    <dgm:cxn modelId="{7D45082F-D659-483C-9AC3-925A1CB9E84B}" type="presOf" srcId="{C4B78E18-6C34-4DBD-B9F0-7F3FF0173C48}" destId="{3D168F78-F94C-418C-8289-B21352DAF95F}" srcOrd="1" destOrd="0" presId="urn:microsoft.com/office/officeart/2005/8/layout/pyramid3"/>
    <dgm:cxn modelId="{4E363678-2607-4829-ADB2-515A81F91ED7}" type="presOf" srcId="{BE0D2B33-7C10-4E0A-B20E-A1ED6F0E4586}" destId="{811EF9ED-8FEE-455C-A6BF-F9571233ED1A}" srcOrd="1" destOrd="0" presId="urn:microsoft.com/office/officeart/2005/8/layout/pyramid3"/>
    <dgm:cxn modelId="{40CEE883-4AE7-4D85-B2EE-5F4E46CDC2BF}" srcId="{8BD53BDB-3DB8-409D-97F8-7870E70C0308}" destId="{BE0D2B33-7C10-4E0A-B20E-A1ED6F0E4586}" srcOrd="0" destOrd="0" parTransId="{F80CB6CA-BF07-4D25-848C-0BC30047A2F3}" sibTransId="{600B273B-36CC-4FA2-A4DD-0CAE03BC37CA}"/>
    <dgm:cxn modelId="{03C96FBA-4559-4B4A-8869-D58B5182AF6E}" type="presOf" srcId="{8B31471D-8D4F-4A7A-B75A-FEE0D3954303}" destId="{0D6443EB-5B86-4A7D-B15F-024390CF2051}" srcOrd="0" destOrd="0" presId="urn:microsoft.com/office/officeart/2005/8/layout/pyramid3"/>
    <dgm:cxn modelId="{8D9654C2-9357-4F58-BD8F-9F163526ACC0}" type="presOf" srcId="{C4B78E18-6C34-4DBD-B9F0-7F3FF0173C48}" destId="{9AC1B810-155A-42E0-B6A1-FA9EB1A158ED}" srcOrd="0" destOrd="0" presId="urn:microsoft.com/office/officeart/2005/8/layout/pyramid3"/>
    <dgm:cxn modelId="{C8125AD5-F18C-4868-842E-C103B9B72B7B}" type="presOf" srcId="{8BD53BDB-3DB8-409D-97F8-7870E70C0308}" destId="{3386DFD5-703F-4D36-8782-436DF29D2FD9}" srcOrd="0" destOrd="0" presId="urn:microsoft.com/office/officeart/2005/8/layout/pyramid3"/>
    <dgm:cxn modelId="{CF5115DD-4046-43C1-88AE-A3203A2AAE18}" srcId="{8BD53BDB-3DB8-409D-97F8-7870E70C0308}" destId="{8B31471D-8D4F-4A7A-B75A-FEE0D3954303}" srcOrd="2" destOrd="0" parTransId="{245B2845-E307-44AC-82E7-496E692269D1}" sibTransId="{8EE0DBAE-0942-4C20-A1C6-1F4D8BA858C4}"/>
    <dgm:cxn modelId="{5E643DDD-CA9A-41A9-A6B8-EF0315D24415}" srcId="{8BD53BDB-3DB8-409D-97F8-7870E70C0308}" destId="{C4B78E18-6C34-4DBD-B9F0-7F3FF0173C48}" srcOrd="1" destOrd="0" parTransId="{E4CE99D3-6538-4AEF-B68E-00028C86D527}" sibTransId="{F8A5E9D2-374F-44D7-AA0D-80D68E98D0B5}"/>
    <dgm:cxn modelId="{14C9A4FC-932C-49AF-9A83-770D241F5A14}" type="presOf" srcId="{BE0D2B33-7C10-4E0A-B20E-A1ED6F0E4586}" destId="{D090F594-BC55-4F8D-9165-9E1A59E1BF15}" srcOrd="0" destOrd="0" presId="urn:microsoft.com/office/officeart/2005/8/layout/pyramid3"/>
    <dgm:cxn modelId="{031B0903-4EFF-47DB-A37B-EF0C80580649}" type="presParOf" srcId="{3386DFD5-703F-4D36-8782-436DF29D2FD9}" destId="{C89FE054-4E4D-4AC4-892F-A4CD7A91741B}" srcOrd="0" destOrd="0" presId="urn:microsoft.com/office/officeart/2005/8/layout/pyramid3"/>
    <dgm:cxn modelId="{CDF34F93-2C73-4B4F-9099-EDD03FE9932C}" type="presParOf" srcId="{C89FE054-4E4D-4AC4-892F-A4CD7A91741B}" destId="{D090F594-BC55-4F8D-9165-9E1A59E1BF15}" srcOrd="0" destOrd="0" presId="urn:microsoft.com/office/officeart/2005/8/layout/pyramid3"/>
    <dgm:cxn modelId="{7033F516-B038-484B-B148-5ADD43B93F03}" type="presParOf" srcId="{C89FE054-4E4D-4AC4-892F-A4CD7A91741B}" destId="{811EF9ED-8FEE-455C-A6BF-F9571233ED1A}" srcOrd="1" destOrd="0" presId="urn:microsoft.com/office/officeart/2005/8/layout/pyramid3"/>
    <dgm:cxn modelId="{163DC473-B2F5-4892-A94B-68D4C9C31789}" type="presParOf" srcId="{3386DFD5-703F-4D36-8782-436DF29D2FD9}" destId="{591CF724-08F9-42AC-9AFD-164C61227D6C}" srcOrd="1" destOrd="0" presId="urn:microsoft.com/office/officeart/2005/8/layout/pyramid3"/>
    <dgm:cxn modelId="{F04A1FF7-59F4-426D-A729-C1B5868E39F0}" type="presParOf" srcId="{591CF724-08F9-42AC-9AFD-164C61227D6C}" destId="{9AC1B810-155A-42E0-B6A1-FA9EB1A158ED}" srcOrd="0" destOrd="0" presId="urn:microsoft.com/office/officeart/2005/8/layout/pyramid3"/>
    <dgm:cxn modelId="{BD690EB9-E0A1-44DA-8FED-ABDB53536C05}" type="presParOf" srcId="{591CF724-08F9-42AC-9AFD-164C61227D6C}" destId="{3D168F78-F94C-418C-8289-B21352DAF95F}" srcOrd="1" destOrd="0" presId="urn:microsoft.com/office/officeart/2005/8/layout/pyramid3"/>
    <dgm:cxn modelId="{059967E7-2479-4C95-8867-FD5BF5CEE45D}" type="presParOf" srcId="{3386DFD5-703F-4D36-8782-436DF29D2FD9}" destId="{9F4AAFB5-D4BD-4BDB-9F8E-3F83285B2308}" srcOrd="2" destOrd="0" presId="urn:microsoft.com/office/officeart/2005/8/layout/pyramid3"/>
    <dgm:cxn modelId="{64A067E2-1AC1-455C-914A-770BB00F0091}" type="presParOf" srcId="{9F4AAFB5-D4BD-4BDB-9F8E-3F83285B2308}" destId="{0D6443EB-5B86-4A7D-B15F-024390CF2051}" srcOrd="0" destOrd="0" presId="urn:microsoft.com/office/officeart/2005/8/layout/pyramid3"/>
    <dgm:cxn modelId="{EC61437C-1D4A-4280-825B-EEF5CEB85AAA}" type="presParOf" srcId="{9F4AAFB5-D4BD-4BDB-9F8E-3F83285B2308}" destId="{8947D14F-0B24-4FB3-BCE8-797BD499B46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1FD7E48-DA8D-46B1-993F-82A20F73ED73}"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94278D8E-4A55-4A99-B9E6-987B6D0FE8F5}">
      <dgm:prSet phldrT="[Text]"/>
      <dgm:spPr/>
      <dgm:t>
        <a:bodyPr/>
        <a:lstStyle/>
        <a:p>
          <a:r>
            <a:rPr lang="en-GB"/>
            <a:t>problem management </a:t>
          </a:r>
        </a:p>
      </dgm:t>
    </dgm:pt>
    <dgm:pt modelId="{E036F09E-E2CC-40F9-82B4-27D93D81A78C}" type="parTrans" cxnId="{FDBB84B9-23CB-425D-803D-068D249DBF30}">
      <dgm:prSet/>
      <dgm:spPr/>
      <dgm:t>
        <a:bodyPr/>
        <a:lstStyle/>
        <a:p>
          <a:endParaRPr lang="en-GB"/>
        </a:p>
      </dgm:t>
    </dgm:pt>
    <dgm:pt modelId="{59982B11-ACC4-47CA-91AE-BF4213E3F027}" type="sibTrans" cxnId="{FDBB84B9-23CB-425D-803D-068D249DBF30}">
      <dgm:prSet/>
      <dgm:spPr/>
      <dgm:t>
        <a:bodyPr/>
        <a:lstStyle/>
        <a:p>
          <a:endParaRPr lang="en-GB"/>
        </a:p>
      </dgm:t>
    </dgm:pt>
    <dgm:pt modelId="{93838425-7152-4A0A-A703-B40EA3B16B81}">
      <dgm:prSet phldrT="[Text]"/>
      <dgm:spPr/>
      <dgm:t>
        <a:bodyPr/>
        <a:lstStyle/>
        <a:p>
          <a:r>
            <a:rPr lang="en-GB"/>
            <a:t>Incident management </a:t>
          </a:r>
        </a:p>
      </dgm:t>
    </dgm:pt>
    <dgm:pt modelId="{B9363EF0-9196-40BF-A6A1-1874342CB2DB}" type="parTrans" cxnId="{935C10BA-4125-4402-813B-0424339F0646}">
      <dgm:prSet/>
      <dgm:spPr/>
      <dgm:t>
        <a:bodyPr/>
        <a:lstStyle/>
        <a:p>
          <a:endParaRPr lang="en-GB"/>
        </a:p>
      </dgm:t>
    </dgm:pt>
    <dgm:pt modelId="{77D50823-1BCC-44D2-B88D-C6F1BE04C24D}" type="sibTrans" cxnId="{935C10BA-4125-4402-813B-0424339F0646}">
      <dgm:prSet/>
      <dgm:spPr/>
      <dgm:t>
        <a:bodyPr/>
        <a:lstStyle/>
        <a:p>
          <a:endParaRPr lang="en-GB"/>
        </a:p>
      </dgm:t>
    </dgm:pt>
    <dgm:pt modelId="{09E59511-DC61-47F5-AC57-A19035D44AAC}">
      <dgm:prSet phldrT="[Text]"/>
      <dgm:spPr/>
      <dgm:t>
        <a:bodyPr/>
        <a:lstStyle/>
        <a:p>
          <a:r>
            <a:rPr lang="en-GB"/>
            <a:t>risk management </a:t>
          </a:r>
        </a:p>
      </dgm:t>
    </dgm:pt>
    <dgm:pt modelId="{9E5E32D3-776F-4B06-A606-FAABA1C0A5D3}" type="parTrans" cxnId="{37496935-F24A-4073-A100-280CDF1E0D67}">
      <dgm:prSet/>
      <dgm:spPr/>
      <dgm:t>
        <a:bodyPr/>
        <a:lstStyle/>
        <a:p>
          <a:endParaRPr lang="en-GB"/>
        </a:p>
      </dgm:t>
    </dgm:pt>
    <dgm:pt modelId="{5AF8C746-BE4D-4C7A-8B25-825493947B38}" type="sibTrans" cxnId="{37496935-F24A-4073-A100-280CDF1E0D67}">
      <dgm:prSet/>
      <dgm:spPr/>
      <dgm:t>
        <a:bodyPr/>
        <a:lstStyle/>
        <a:p>
          <a:endParaRPr lang="en-GB"/>
        </a:p>
      </dgm:t>
    </dgm:pt>
    <dgm:pt modelId="{F646296B-12FB-4711-80E7-F323D0A07874}">
      <dgm:prSet phldrT="[Text]"/>
      <dgm:spPr/>
      <dgm:t>
        <a:bodyPr/>
        <a:lstStyle/>
        <a:p>
          <a:r>
            <a:rPr lang="en-GB"/>
            <a:t>change enablement </a:t>
          </a:r>
        </a:p>
      </dgm:t>
    </dgm:pt>
    <dgm:pt modelId="{36F5EDFA-74F2-46CC-BA76-FEB0D971EC03}" type="parTrans" cxnId="{EF472D57-5C98-4E9B-9B2F-ECF8184B42CE}">
      <dgm:prSet/>
      <dgm:spPr/>
      <dgm:t>
        <a:bodyPr/>
        <a:lstStyle/>
        <a:p>
          <a:endParaRPr lang="en-GB"/>
        </a:p>
      </dgm:t>
    </dgm:pt>
    <dgm:pt modelId="{39FC3085-0AD9-48DD-AE07-BA168BD636AF}" type="sibTrans" cxnId="{EF472D57-5C98-4E9B-9B2F-ECF8184B42CE}">
      <dgm:prSet/>
      <dgm:spPr/>
      <dgm:t>
        <a:bodyPr/>
        <a:lstStyle/>
        <a:p>
          <a:endParaRPr lang="en-GB"/>
        </a:p>
      </dgm:t>
    </dgm:pt>
    <dgm:pt modelId="{4C13D071-EB78-4752-8215-C4C74776D539}">
      <dgm:prSet phldrT="[Text]"/>
      <dgm:spPr/>
      <dgm:t>
        <a:bodyPr/>
        <a:lstStyle/>
        <a:p>
          <a:r>
            <a:rPr lang="en-GB"/>
            <a:t>knowledge management </a:t>
          </a:r>
        </a:p>
      </dgm:t>
    </dgm:pt>
    <dgm:pt modelId="{85AA215B-6E85-4443-BDA3-514E1F59898E}" type="parTrans" cxnId="{5812E780-D642-46B6-9FFA-A7C1A871C040}">
      <dgm:prSet/>
      <dgm:spPr/>
      <dgm:t>
        <a:bodyPr/>
        <a:lstStyle/>
        <a:p>
          <a:endParaRPr lang="en-GB"/>
        </a:p>
      </dgm:t>
    </dgm:pt>
    <dgm:pt modelId="{F889487B-548D-4A7D-8502-7BAE63DB6A47}" type="sibTrans" cxnId="{5812E780-D642-46B6-9FFA-A7C1A871C040}">
      <dgm:prSet/>
      <dgm:spPr/>
      <dgm:t>
        <a:bodyPr/>
        <a:lstStyle/>
        <a:p>
          <a:endParaRPr lang="en-GB"/>
        </a:p>
      </dgm:t>
    </dgm:pt>
    <dgm:pt modelId="{5BB11770-6473-4CA6-9633-4AC55C0756F1}">
      <dgm:prSet/>
      <dgm:spPr/>
      <dgm:t>
        <a:bodyPr/>
        <a:lstStyle/>
        <a:p>
          <a:r>
            <a:rPr lang="en-GB"/>
            <a:t>continual improvement </a:t>
          </a:r>
        </a:p>
      </dgm:t>
    </dgm:pt>
    <dgm:pt modelId="{0DB1548E-67A3-424D-B314-55D0D929AA35}" type="parTrans" cxnId="{102ADF77-AEA7-42E8-AFAC-A667E4995B79}">
      <dgm:prSet/>
      <dgm:spPr/>
      <dgm:t>
        <a:bodyPr/>
        <a:lstStyle/>
        <a:p>
          <a:endParaRPr lang="en-GB"/>
        </a:p>
      </dgm:t>
    </dgm:pt>
    <dgm:pt modelId="{34CD2619-7289-4D05-836F-BB59FBFCFE4A}" type="sibTrans" cxnId="{102ADF77-AEA7-42E8-AFAC-A667E4995B79}">
      <dgm:prSet/>
      <dgm:spPr/>
      <dgm:t>
        <a:bodyPr/>
        <a:lstStyle/>
        <a:p>
          <a:endParaRPr lang="en-GB"/>
        </a:p>
      </dgm:t>
    </dgm:pt>
    <dgm:pt modelId="{DF7B7E1F-7F8D-4018-8534-B72375C77C37}" type="pres">
      <dgm:prSet presAssocID="{81FD7E48-DA8D-46B1-993F-82A20F73ED73}" presName="cycle" presStyleCnt="0">
        <dgm:presLayoutVars>
          <dgm:chMax val="1"/>
          <dgm:dir/>
          <dgm:animLvl val="ctr"/>
          <dgm:resizeHandles val="exact"/>
        </dgm:presLayoutVars>
      </dgm:prSet>
      <dgm:spPr/>
    </dgm:pt>
    <dgm:pt modelId="{B15E7E97-26B2-44F3-9D2B-2DDAB41E7A2A}" type="pres">
      <dgm:prSet presAssocID="{94278D8E-4A55-4A99-B9E6-987B6D0FE8F5}" presName="centerShape" presStyleLbl="node0" presStyleIdx="0" presStyleCnt="1"/>
      <dgm:spPr/>
    </dgm:pt>
    <dgm:pt modelId="{E60C7A60-395F-40DE-B399-883109EB533E}" type="pres">
      <dgm:prSet presAssocID="{B9363EF0-9196-40BF-A6A1-1874342CB2DB}" presName="Name9" presStyleLbl="parChTrans1D2" presStyleIdx="0" presStyleCnt="5"/>
      <dgm:spPr/>
    </dgm:pt>
    <dgm:pt modelId="{AB3AAB6D-AE69-44A6-9386-41FCB0421512}" type="pres">
      <dgm:prSet presAssocID="{B9363EF0-9196-40BF-A6A1-1874342CB2DB}" presName="connTx" presStyleLbl="parChTrans1D2" presStyleIdx="0" presStyleCnt="5"/>
      <dgm:spPr/>
    </dgm:pt>
    <dgm:pt modelId="{901B9DD5-47A4-4524-BDF1-AA6B3BA62F10}" type="pres">
      <dgm:prSet presAssocID="{93838425-7152-4A0A-A703-B40EA3B16B81}" presName="node" presStyleLbl="node1" presStyleIdx="0" presStyleCnt="5" custRadScaleRad="101421" custRadScaleInc="905">
        <dgm:presLayoutVars>
          <dgm:bulletEnabled val="1"/>
        </dgm:presLayoutVars>
      </dgm:prSet>
      <dgm:spPr/>
    </dgm:pt>
    <dgm:pt modelId="{ABABEB7B-B962-426E-A219-94F48CC26EB4}" type="pres">
      <dgm:prSet presAssocID="{9E5E32D3-776F-4B06-A606-FAABA1C0A5D3}" presName="Name9" presStyleLbl="parChTrans1D2" presStyleIdx="1" presStyleCnt="5"/>
      <dgm:spPr/>
    </dgm:pt>
    <dgm:pt modelId="{8D16AD8A-9338-44F9-8F97-FEE8F14E95BA}" type="pres">
      <dgm:prSet presAssocID="{9E5E32D3-776F-4B06-A606-FAABA1C0A5D3}" presName="connTx" presStyleLbl="parChTrans1D2" presStyleIdx="1" presStyleCnt="5"/>
      <dgm:spPr/>
    </dgm:pt>
    <dgm:pt modelId="{2774281F-BF72-4ACE-A56B-5E67C3CDA28E}" type="pres">
      <dgm:prSet presAssocID="{09E59511-DC61-47F5-AC57-A19035D44AAC}" presName="node" presStyleLbl="node1" presStyleIdx="1" presStyleCnt="5">
        <dgm:presLayoutVars>
          <dgm:bulletEnabled val="1"/>
        </dgm:presLayoutVars>
      </dgm:prSet>
      <dgm:spPr/>
    </dgm:pt>
    <dgm:pt modelId="{4C66D43D-120E-4B15-B7CD-1322A3B2CDA7}" type="pres">
      <dgm:prSet presAssocID="{36F5EDFA-74F2-46CC-BA76-FEB0D971EC03}" presName="Name9" presStyleLbl="parChTrans1D2" presStyleIdx="2" presStyleCnt="5"/>
      <dgm:spPr/>
    </dgm:pt>
    <dgm:pt modelId="{FD180EE5-0853-4101-A424-25811B6D32EE}" type="pres">
      <dgm:prSet presAssocID="{36F5EDFA-74F2-46CC-BA76-FEB0D971EC03}" presName="connTx" presStyleLbl="parChTrans1D2" presStyleIdx="2" presStyleCnt="5"/>
      <dgm:spPr/>
    </dgm:pt>
    <dgm:pt modelId="{1EBCE08C-8FB7-45C8-BF6B-1EDD4AA6FC07}" type="pres">
      <dgm:prSet presAssocID="{F646296B-12FB-4711-80E7-F323D0A07874}" presName="node" presStyleLbl="node1" presStyleIdx="2" presStyleCnt="5">
        <dgm:presLayoutVars>
          <dgm:bulletEnabled val="1"/>
        </dgm:presLayoutVars>
      </dgm:prSet>
      <dgm:spPr/>
    </dgm:pt>
    <dgm:pt modelId="{C8C4F6F5-241A-43E5-A9AA-99F5DF08489A}" type="pres">
      <dgm:prSet presAssocID="{85AA215B-6E85-4443-BDA3-514E1F59898E}" presName="Name9" presStyleLbl="parChTrans1D2" presStyleIdx="3" presStyleCnt="5"/>
      <dgm:spPr/>
    </dgm:pt>
    <dgm:pt modelId="{A036FADA-99DB-4F68-91E5-A1D5208E9C3D}" type="pres">
      <dgm:prSet presAssocID="{85AA215B-6E85-4443-BDA3-514E1F59898E}" presName="connTx" presStyleLbl="parChTrans1D2" presStyleIdx="3" presStyleCnt="5"/>
      <dgm:spPr/>
    </dgm:pt>
    <dgm:pt modelId="{6CA6B5B8-2993-4A6C-A8B2-50D29A3CDE41}" type="pres">
      <dgm:prSet presAssocID="{4C13D071-EB78-4752-8215-C4C74776D539}" presName="node" presStyleLbl="node1" presStyleIdx="3" presStyleCnt="5">
        <dgm:presLayoutVars>
          <dgm:bulletEnabled val="1"/>
        </dgm:presLayoutVars>
      </dgm:prSet>
      <dgm:spPr/>
    </dgm:pt>
    <dgm:pt modelId="{209DC9CD-E13C-407F-BF2C-B0D1F938CBE8}" type="pres">
      <dgm:prSet presAssocID="{0DB1548E-67A3-424D-B314-55D0D929AA35}" presName="Name9" presStyleLbl="parChTrans1D2" presStyleIdx="4" presStyleCnt="5"/>
      <dgm:spPr/>
    </dgm:pt>
    <dgm:pt modelId="{72A2677C-E843-434F-ACFA-BAFD3689E3F0}" type="pres">
      <dgm:prSet presAssocID="{0DB1548E-67A3-424D-B314-55D0D929AA35}" presName="connTx" presStyleLbl="parChTrans1D2" presStyleIdx="4" presStyleCnt="5"/>
      <dgm:spPr/>
    </dgm:pt>
    <dgm:pt modelId="{BE8FD37A-B0C1-4863-A842-BAE240AF3F04}" type="pres">
      <dgm:prSet presAssocID="{5BB11770-6473-4CA6-9633-4AC55C0756F1}" presName="node" presStyleLbl="node1" presStyleIdx="4" presStyleCnt="5">
        <dgm:presLayoutVars>
          <dgm:bulletEnabled val="1"/>
        </dgm:presLayoutVars>
      </dgm:prSet>
      <dgm:spPr/>
    </dgm:pt>
  </dgm:ptLst>
  <dgm:cxnLst>
    <dgm:cxn modelId="{FBC5370A-9F48-43A7-8E92-1AA2699C400B}" type="presOf" srcId="{85AA215B-6E85-4443-BDA3-514E1F59898E}" destId="{C8C4F6F5-241A-43E5-A9AA-99F5DF08489A}" srcOrd="0" destOrd="0" presId="urn:microsoft.com/office/officeart/2005/8/layout/radial1"/>
    <dgm:cxn modelId="{B5D59C19-F7C0-433B-993A-4AF156F80E19}" type="presOf" srcId="{93838425-7152-4A0A-A703-B40EA3B16B81}" destId="{901B9DD5-47A4-4524-BDF1-AA6B3BA62F10}" srcOrd="0" destOrd="0" presId="urn:microsoft.com/office/officeart/2005/8/layout/radial1"/>
    <dgm:cxn modelId="{F554FA1B-475E-4A5A-BA6B-57A3B4E04D67}" type="presOf" srcId="{9E5E32D3-776F-4B06-A606-FAABA1C0A5D3}" destId="{8D16AD8A-9338-44F9-8F97-FEE8F14E95BA}" srcOrd="1" destOrd="0" presId="urn:microsoft.com/office/officeart/2005/8/layout/radial1"/>
    <dgm:cxn modelId="{9AB5FB1B-1D23-4C5A-BB6B-E36010E1BC5B}" type="presOf" srcId="{94278D8E-4A55-4A99-B9E6-987B6D0FE8F5}" destId="{B15E7E97-26B2-44F3-9D2B-2DDAB41E7A2A}" srcOrd="0" destOrd="0" presId="urn:microsoft.com/office/officeart/2005/8/layout/radial1"/>
    <dgm:cxn modelId="{702C602A-C1F5-42E3-AB5A-A98C997099C0}" type="presOf" srcId="{0DB1548E-67A3-424D-B314-55D0D929AA35}" destId="{209DC9CD-E13C-407F-BF2C-B0D1F938CBE8}" srcOrd="0" destOrd="0" presId="urn:microsoft.com/office/officeart/2005/8/layout/radial1"/>
    <dgm:cxn modelId="{08A41933-7E69-49F7-920B-BCB55B234931}" type="presOf" srcId="{4C13D071-EB78-4752-8215-C4C74776D539}" destId="{6CA6B5B8-2993-4A6C-A8B2-50D29A3CDE41}" srcOrd="0" destOrd="0" presId="urn:microsoft.com/office/officeart/2005/8/layout/radial1"/>
    <dgm:cxn modelId="{564DF834-40D2-4AA3-9E07-7D7693B7895D}" type="presOf" srcId="{5BB11770-6473-4CA6-9633-4AC55C0756F1}" destId="{BE8FD37A-B0C1-4863-A842-BAE240AF3F04}" srcOrd="0" destOrd="0" presId="urn:microsoft.com/office/officeart/2005/8/layout/radial1"/>
    <dgm:cxn modelId="{37496935-F24A-4073-A100-280CDF1E0D67}" srcId="{94278D8E-4A55-4A99-B9E6-987B6D0FE8F5}" destId="{09E59511-DC61-47F5-AC57-A19035D44AAC}" srcOrd="1" destOrd="0" parTransId="{9E5E32D3-776F-4B06-A606-FAABA1C0A5D3}" sibTransId="{5AF8C746-BE4D-4C7A-8B25-825493947B38}"/>
    <dgm:cxn modelId="{AA95A937-F83A-456E-B60A-6807E036821F}" type="presOf" srcId="{81FD7E48-DA8D-46B1-993F-82A20F73ED73}" destId="{DF7B7E1F-7F8D-4018-8534-B72375C77C37}" srcOrd="0" destOrd="0" presId="urn:microsoft.com/office/officeart/2005/8/layout/radial1"/>
    <dgm:cxn modelId="{2214F264-EFA8-4248-85D0-939B23343300}" type="presOf" srcId="{09E59511-DC61-47F5-AC57-A19035D44AAC}" destId="{2774281F-BF72-4ACE-A56B-5E67C3CDA28E}" srcOrd="0" destOrd="0" presId="urn:microsoft.com/office/officeart/2005/8/layout/radial1"/>
    <dgm:cxn modelId="{8A88ED53-8A15-4485-B44C-F46DE200EDBC}" type="presOf" srcId="{F646296B-12FB-4711-80E7-F323D0A07874}" destId="{1EBCE08C-8FB7-45C8-BF6B-1EDD4AA6FC07}" srcOrd="0" destOrd="0" presId="urn:microsoft.com/office/officeart/2005/8/layout/radial1"/>
    <dgm:cxn modelId="{EF472D57-5C98-4E9B-9B2F-ECF8184B42CE}" srcId="{94278D8E-4A55-4A99-B9E6-987B6D0FE8F5}" destId="{F646296B-12FB-4711-80E7-F323D0A07874}" srcOrd="2" destOrd="0" parTransId="{36F5EDFA-74F2-46CC-BA76-FEB0D971EC03}" sibTransId="{39FC3085-0AD9-48DD-AE07-BA168BD636AF}"/>
    <dgm:cxn modelId="{102ADF77-AEA7-42E8-AFAC-A667E4995B79}" srcId="{94278D8E-4A55-4A99-B9E6-987B6D0FE8F5}" destId="{5BB11770-6473-4CA6-9633-4AC55C0756F1}" srcOrd="4" destOrd="0" parTransId="{0DB1548E-67A3-424D-B314-55D0D929AA35}" sibTransId="{34CD2619-7289-4D05-836F-BB59FBFCFE4A}"/>
    <dgm:cxn modelId="{5812E780-D642-46B6-9FFA-A7C1A871C040}" srcId="{94278D8E-4A55-4A99-B9E6-987B6D0FE8F5}" destId="{4C13D071-EB78-4752-8215-C4C74776D539}" srcOrd="3" destOrd="0" parTransId="{85AA215B-6E85-4443-BDA3-514E1F59898E}" sibTransId="{F889487B-548D-4A7D-8502-7BAE63DB6A47}"/>
    <dgm:cxn modelId="{3B49F392-31D1-4EB8-8E3B-DE4B1D628361}" type="presOf" srcId="{85AA215B-6E85-4443-BDA3-514E1F59898E}" destId="{A036FADA-99DB-4F68-91E5-A1D5208E9C3D}" srcOrd="1" destOrd="0" presId="urn:microsoft.com/office/officeart/2005/8/layout/radial1"/>
    <dgm:cxn modelId="{B3BF5E9C-5BC7-4FA5-AF2A-0518F356823A}" type="presOf" srcId="{B9363EF0-9196-40BF-A6A1-1874342CB2DB}" destId="{E60C7A60-395F-40DE-B399-883109EB533E}" srcOrd="0" destOrd="0" presId="urn:microsoft.com/office/officeart/2005/8/layout/radial1"/>
    <dgm:cxn modelId="{BA1BA2A3-1C05-4243-B3CF-F6FAC1AEE5F1}" type="presOf" srcId="{36F5EDFA-74F2-46CC-BA76-FEB0D971EC03}" destId="{4C66D43D-120E-4B15-B7CD-1322A3B2CDA7}" srcOrd="0" destOrd="0" presId="urn:microsoft.com/office/officeart/2005/8/layout/radial1"/>
    <dgm:cxn modelId="{0E94C4AE-857D-4195-875B-F2DCB79B683D}" type="presOf" srcId="{9E5E32D3-776F-4B06-A606-FAABA1C0A5D3}" destId="{ABABEB7B-B962-426E-A219-94F48CC26EB4}" srcOrd="0" destOrd="0" presId="urn:microsoft.com/office/officeart/2005/8/layout/radial1"/>
    <dgm:cxn modelId="{FDBB84B9-23CB-425D-803D-068D249DBF30}" srcId="{81FD7E48-DA8D-46B1-993F-82A20F73ED73}" destId="{94278D8E-4A55-4A99-B9E6-987B6D0FE8F5}" srcOrd="0" destOrd="0" parTransId="{E036F09E-E2CC-40F9-82B4-27D93D81A78C}" sibTransId="{59982B11-ACC4-47CA-91AE-BF4213E3F027}"/>
    <dgm:cxn modelId="{935C10BA-4125-4402-813B-0424339F0646}" srcId="{94278D8E-4A55-4A99-B9E6-987B6D0FE8F5}" destId="{93838425-7152-4A0A-A703-B40EA3B16B81}" srcOrd="0" destOrd="0" parTransId="{B9363EF0-9196-40BF-A6A1-1874342CB2DB}" sibTransId="{77D50823-1BCC-44D2-B88D-C6F1BE04C24D}"/>
    <dgm:cxn modelId="{A68F48CA-16ED-4B8A-9412-DFC0C98EB348}" type="presOf" srcId="{0DB1548E-67A3-424D-B314-55D0D929AA35}" destId="{72A2677C-E843-434F-ACFA-BAFD3689E3F0}" srcOrd="1" destOrd="0" presId="urn:microsoft.com/office/officeart/2005/8/layout/radial1"/>
    <dgm:cxn modelId="{EA6B07CB-3EF6-43F2-AE6E-6FD66DD32089}" type="presOf" srcId="{36F5EDFA-74F2-46CC-BA76-FEB0D971EC03}" destId="{FD180EE5-0853-4101-A424-25811B6D32EE}" srcOrd="1" destOrd="0" presId="urn:microsoft.com/office/officeart/2005/8/layout/radial1"/>
    <dgm:cxn modelId="{100F9CCD-9DD7-414C-BFFA-ADB7E50A7BE5}" type="presOf" srcId="{B9363EF0-9196-40BF-A6A1-1874342CB2DB}" destId="{AB3AAB6D-AE69-44A6-9386-41FCB0421512}" srcOrd="1" destOrd="0" presId="urn:microsoft.com/office/officeart/2005/8/layout/radial1"/>
    <dgm:cxn modelId="{2D9DC810-7EDA-47AA-97E8-2DC5313FC760}" type="presParOf" srcId="{DF7B7E1F-7F8D-4018-8534-B72375C77C37}" destId="{B15E7E97-26B2-44F3-9D2B-2DDAB41E7A2A}" srcOrd="0" destOrd="0" presId="urn:microsoft.com/office/officeart/2005/8/layout/radial1"/>
    <dgm:cxn modelId="{E7CCCE57-1FBB-4B24-BB03-654E65AD4689}" type="presParOf" srcId="{DF7B7E1F-7F8D-4018-8534-B72375C77C37}" destId="{E60C7A60-395F-40DE-B399-883109EB533E}" srcOrd="1" destOrd="0" presId="urn:microsoft.com/office/officeart/2005/8/layout/radial1"/>
    <dgm:cxn modelId="{183B75C4-12CD-4BD9-8E01-EFDF4BFDA5DA}" type="presParOf" srcId="{E60C7A60-395F-40DE-B399-883109EB533E}" destId="{AB3AAB6D-AE69-44A6-9386-41FCB0421512}" srcOrd="0" destOrd="0" presId="urn:microsoft.com/office/officeart/2005/8/layout/radial1"/>
    <dgm:cxn modelId="{AC04E59D-5F73-4FA2-A506-A2B07E031988}" type="presParOf" srcId="{DF7B7E1F-7F8D-4018-8534-B72375C77C37}" destId="{901B9DD5-47A4-4524-BDF1-AA6B3BA62F10}" srcOrd="2" destOrd="0" presId="urn:microsoft.com/office/officeart/2005/8/layout/radial1"/>
    <dgm:cxn modelId="{A4FCC7F9-2686-474C-BD98-5F42D24E4F20}" type="presParOf" srcId="{DF7B7E1F-7F8D-4018-8534-B72375C77C37}" destId="{ABABEB7B-B962-426E-A219-94F48CC26EB4}" srcOrd="3" destOrd="0" presId="urn:microsoft.com/office/officeart/2005/8/layout/radial1"/>
    <dgm:cxn modelId="{64222350-DA59-49E9-84D6-C9BE71C9E153}" type="presParOf" srcId="{ABABEB7B-B962-426E-A219-94F48CC26EB4}" destId="{8D16AD8A-9338-44F9-8F97-FEE8F14E95BA}" srcOrd="0" destOrd="0" presId="urn:microsoft.com/office/officeart/2005/8/layout/radial1"/>
    <dgm:cxn modelId="{B1F4FC96-BE48-4229-AD29-0B64DB42278F}" type="presParOf" srcId="{DF7B7E1F-7F8D-4018-8534-B72375C77C37}" destId="{2774281F-BF72-4ACE-A56B-5E67C3CDA28E}" srcOrd="4" destOrd="0" presId="urn:microsoft.com/office/officeart/2005/8/layout/radial1"/>
    <dgm:cxn modelId="{D563A327-4491-46CA-99EA-FEB9616791EF}" type="presParOf" srcId="{DF7B7E1F-7F8D-4018-8534-B72375C77C37}" destId="{4C66D43D-120E-4B15-B7CD-1322A3B2CDA7}" srcOrd="5" destOrd="0" presId="urn:microsoft.com/office/officeart/2005/8/layout/radial1"/>
    <dgm:cxn modelId="{392A2184-4A58-4D64-8569-A6A2882465F8}" type="presParOf" srcId="{4C66D43D-120E-4B15-B7CD-1322A3B2CDA7}" destId="{FD180EE5-0853-4101-A424-25811B6D32EE}" srcOrd="0" destOrd="0" presId="urn:microsoft.com/office/officeart/2005/8/layout/radial1"/>
    <dgm:cxn modelId="{60F5642D-649B-4B59-81F0-72E507662111}" type="presParOf" srcId="{DF7B7E1F-7F8D-4018-8534-B72375C77C37}" destId="{1EBCE08C-8FB7-45C8-BF6B-1EDD4AA6FC07}" srcOrd="6" destOrd="0" presId="urn:microsoft.com/office/officeart/2005/8/layout/radial1"/>
    <dgm:cxn modelId="{E25808BE-1962-4346-9A36-1FA2B6D3395C}" type="presParOf" srcId="{DF7B7E1F-7F8D-4018-8534-B72375C77C37}" destId="{C8C4F6F5-241A-43E5-A9AA-99F5DF08489A}" srcOrd="7" destOrd="0" presId="urn:microsoft.com/office/officeart/2005/8/layout/radial1"/>
    <dgm:cxn modelId="{5648B426-9715-492B-AA37-EFD39C49A8F0}" type="presParOf" srcId="{C8C4F6F5-241A-43E5-A9AA-99F5DF08489A}" destId="{A036FADA-99DB-4F68-91E5-A1D5208E9C3D}" srcOrd="0" destOrd="0" presId="urn:microsoft.com/office/officeart/2005/8/layout/radial1"/>
    <dgm:cxn modelId="{D8A2F5F0-98D7-487A-A220-D1037BF2FFF6}" type="presParOf" srcId="{DF7B7E1F-7F8D-4018-8534-B72375C77C37}" destId="{6CA6B5B8-2993-4A6C-A8B2-50D29A3CDE41}" srcOrd="8" destOrd="0" presId="urn:microsoft.com/office/officeart/2005/8/layout/radial1"/>
    <dgm:cxn modelId="{9286766C-4383-4933-8AD4-A9E9608B1AAF}" type="presParOf" srcId="{DF7B7E1F-7F8D-4018-8534-B72375C77C37}" destId="{209DC9CD-E13C-407F-BF2C-B0D1F938CBE8}" srcOrd="9" destOrd="0" presId="urn:microsoft.com/office/officeart/2005/8/layout/radial1"/>
    <dgm:cxn modelId="{3D6C5241-9CE5-41A2-9688-1EEEF0E214D8}" type="presParOf" srcId="{209DC9CD-E13C-407F-BF2C-B0D1F938CBE8}" destId="{72A2677C-E843-434F-ACFA-BAFD3689E3F0}" srcOrd="0" destOrd="0" presId="urn:microsoft.com/office/officeart/2005/8/layout/radial1"/>
    <dgm:cxn modelId="{7CABB9D1-3022-4EA6-AC1E-57321B02F5CB}" type="presParOf" srcId="{DF7B7E1F-7F8D-4018-8534-B72375C77C37}" destId="{BE8FD37A-B0C1-4863-A842-BAE240AF3F04}"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CA3529-1831-429C-AA4A-7870FE0729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B96CD7-A663-4BC8-9C64-877BE4850870}">
      <dgm:prSet/>
      <dgm:spPr/>
      <dgm:t>
        <a:bodyPr/>
        <a:lstStyle/>
        <a:p>
          <a:r>
            <a:rPr lang="en-US"/>
            <a:t>Service Relationships exist when a service provider and a service consumer co-create value on an ongoing basis and according to agreed and available service offering.  </a:t>
          </a:r>
        </a:p>
      </dgm:t>
    </dgm:pt>
    <dgm:pt modelId="{F38721E4-80EC-404F-8A7F-2BAF0E47A7C7}" type="parTrans" cxnId="{7D1A74CD-42D7-487A-BAC7-7CD6753D137A}">
      <dgm:prSet/>
      <dgm:spPr/>
      <dgm:t>
        <a:bodyPr/>
        <a:lstStyle/>
        <a:p>
          <a:endParaRPr lang="en-US"/>
        </a:p>
      </dgm:t>
    </dgm:pt>
    <dgm:pt modelId="{8B934683-0720-46C6-9DE8-B7047B8EC2B7}" type="sibTrans" cxnId="{7D1A74CD-42D7-487A-BAC7-7CD6753D137A}">
      <dgm:prSet/>
      <dgm:spPr/>
      <dgm:t>
        <a:bodyPr/>
        <a:lstStyle/>
        <a:p>
          <a:endParaRPr lang="en-US"/>
        </a:p>
      </dgm:t>
    </dgm:pt>
    <dgm:pt modelId="{885B80EE-9BE3-49C1-912D-0450696B583A}">
      <dgm:prSet/>
      <dgm:spPr/>
      <dgm:t>
        <a:bodyPr/>
        <a:lstStyle/>
        <a:p>
          <a:r>
            <a:rPr lang="en-US"/>
            <a:t>Food delivery</a:t>
          </a:r>
        </a:p>
      </dgm:t>
    </dgm:pt>
    <dgm:pt modelId="{4B97800D-CDCB-4B5C-B1C5-2176E175F8E2}" type="parTrans" cxnId="{D9C2B687-FAED-40F8-8161-0F99B360A958}">
      <dgm:prSet/>
      <dgm:spPr/>
      <dgm:t>
        <a:bodyPr/>
        <a:lstStyle/>
        <a:p>
          <a:endParaRPr lang="en-US"/>
        </a:p>
      </dgm:t>
    </dgm:pt>
    <dgm:pt modelId="{8DA32E5A-FAD1-4278-BB11-650B2AD5226C}" type="sibTrans" cxnId="{D9C2B687-FAED-40F8-8161-0F99B360A958}">
      <dgm:prSet/>
      <dgm:spPr/>
      <dgm:t>
        <a:bodyPr/>
        <a:lstStyle/>
        <a:p>
          <a:endParaRPr lang="en-US"/>
        </a:p>
      </dgm:t>
    </dgm:pt>
    <dgm:pt modelId="{564B7595-AB52-48C2-97C7-48CA7196B728}" type="pres">
      <dgm:prSet presAssocID="{B4CA3529-1831-429C-AA4A-7870FE072983}" presName="root" presStyleCnt="0">
        <dgm:presLayoutVars>
          <dgm:dir/>
          <dgm:resizeHandles val="exact"/>
        </dgm:presLayoutVars>
      </dgm:prSet>
      <dgm:spPr/>
    </dgm:pt>
    <dgm:pt modelId="{7388D087-E808-4AA4-AB3E-0AF2A2501FD3}" type="pres">
      <dgm:prSet presAssocID="{A8B96CD7-A663-4BC8-9C64-877BE4850870}" presName="compNode" presStyleCnt="0"/>
      <dgm:spPr/>
    </dgm:pt>
    <dgm:pt modelId="{B980FE9D-1383-43B5-B8FA-ADF5A6EA1544}" type="pres">
      <dgm:prSet presAssocID="{A8B96CD7-A663-4BC8-9C64-877BE4850870}" presName="bgRect" presStyleLbl="bgShp" presStyleIdx="0" presStyleCnt="2"/>
      <dgm:spPr/>
    </dgm:pt>
    <dgm:pt modelId="{925D3119-FF51-4CC7-B143-E4EF4DC5EA68}" type="pres">
      <dgm:prSet presAssocID="{A8B96CD7-A663-4BC8-9C64-877BE4850870}" presName="iconRect" presStyleLbl="node1" presStyleIdx="0" presStyleCnt="2" custLinFactNeighborX="-4321" custLinFactNeighborY="-320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6CCB140-86EC-4EAA-AD1A-185D44D0FD0E}" type="pres">
      <dgm:prSet presAssocID="{A8B96CD7-A663-4BC8-9C64-877BE4850870}" presName="spaceRect" presStyleCnt="0"/>
      <dgm:spPr/>
    </dgm:pt>
    <dgm:pt modelId="{B2B95CC5-1ED5-4D83-B95F-EDF554AD2D7C}" type="pres">
      <dgm:prSet presAssocID="{A8B96CD7-A663-4BC8-9C64-877BE4850870}" presName="parTx" presStyleLbl="revTx" presStyleIdx="0" presStyleCnt="2">
        <dgm:presLayoutVars>
          <dgm:chMax val="0"/>
          <dgm:chPref val="0"/>
        </dgm:presLayoutVars>
      </dgm:prSet>
      <dgm:spPr/>
    </dgm:pt>
    <dgm:pt modelId="{33876261-B191-4347-BB3B-D2AC2B2A33F7}" type="pres">
      <dgm:prSet presAssocID="{8B934683-0720-46C6-9DE8-B7047B8EC2B7}" presName="sibTrans" presStyleCnt="0"/>
      <dgm:spPr/>
    </dgm:pt>
    <dgm:pt modelId="{1E928FD6-5B4A-4C55-B59E-D5E9654717C0}" type="pres">
      <dgm:prSet presAssocID="{885B80EE-9BE3-49C1-912D-0450696B583A}" presName="compNode" presStyleCnt="0"/>
      <dgm:spPr/>
    </dgm:pt>
    <dgm:pt modelId="{43D9B0C9-4475-4C09-9634-384DEACB2D5A}" type="pres">
      <dgm:prSet presAssocID="{885B80EE-9BE3-49C1-912D-0450696B583A}" presName="bgRect" presStyleLbl="bgShp" presStyleIdx="1" presStyleCnt="2"/>
      <dgm:spPr/>
    </dgm:pt>
    <dgm:pt modelId="{D060AC52-11C7-4A3A-BA37-80EFDE76F03F}" type="pres">
      <dgm:prSet presAssocID="{885B80EE-9BE3-49C1-912D-0450696B583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0D3105B6-0607-4429-B9F6-130D7432B40F}" type="pres">
      <dgm:prSet presAssocID="{885B80EE-9BE3-49C1-912D-0450696B583A}" presName="spaceRect" presStyleCnt="0"/>
      <dgm:spPr/>
    </dgm:pt>
    <dgm:pt modelId="{1D1C383A-E86D-4B8F-A3B1-77C0F4810FE8}" type="pres">
      <dgm:prSet presAssocID="{885B80EE-9BE3-49C1-912D-0450696B583A}" presName="parTx" presStyleLbl="revTx" presStyleIdx="1" presStyleCnt="2">
        <dgm:presLayoutVars>
          <dgm:chMax val="0"/>
          <dgm:chPref val="0"/>
        </dgm:presLayoutVars>
      </dgm:prSet>
      <dgm:spPr/>
    </dgm:pt>
  </dgm:ptLst>
  <dgm:cxnLst>
    <dgm:cxn modelId="{95AE695C-6D51-4A06-8939-37AEC67F3403}" type="presOf" srcId="{A8B96CD7-A663-4BC8-9C64-877BE4850870}" destId="{B2B95CC5-1ED5-4D83-B95F-EDF554AD2D7C}" srcOrd="0" destOrd="0" presId="urn:microsoft.com/office/officeart/2018/2/layout/IconVerticalSolidList"/>
    <dgm:cxn modelId="{4D64D343-83C6-480E-94B3-452BF379F70F}" type="presOf" srcId="{885B80EE-9BE3-49C1-912D-0450696B583A}" destId="{1D1C383A-E86D-4B8F-A3B1-77C0F4810FE8}" srcOrd="0" destOrd="0" presId="urn:microsoft.com/office/officeart/2018/2/layout/IconVerticalSolidList"/>
    <dgm:cxn modelId="{D9C2B687-FAED-40F8-8161-0F99B360A958}" srcId="{B4CA3529-1831-429C-AA4A-7870FE072983}" destId="{885B80EE-9BE3-49C1-912D-0450696B583A}" srcOrd="1" destOrd="0" parTransId="{4B97800D-CDCB-4B5C-B1C5-2176E175F8E2}" sibTransId="{8DA32E5A-FAD1-4278-BB11-650B2AD5226C}"/>
    <dgm:cxn modelId="{7D1A74CD-42D7-487A-BAC7-7CD6753D137A}" srcId="{B4CA3529-1831-429C-AA4A-7870FE072983}" destId="{A8B96CD7-A663-4BC8-9C64-877BE4850870}" srcOrd="0" destOrd="0" parTransId="{F38721E4-80EC-404F-8A7F-2BAF0E47A7C7}" sibTransId="{8B934683-0720-46C6-9DE8-B7047B8EC2B7}"/>
    <dgm:cxn modelId="{B3F23EEE-53C6-4989-A896-87D8A34A6DEF}" type="presOf" srcId="{B4CA3529-1831-429C-AA4A-7870FE072983}" destId="{564B7595-AB52-48C2-97C7-48CA7196B728}" srcOrd="0" destOrd="0" presId="urn:microsoft.com/office/officeart/2018/2/layout/IconVerticalSolidList"/>
    <dgm:cxn modelId="{755A18B6-632A-4579-A9FE-443F401669BE}" type="presParOf" srcId="{564B7595-AB52-48C2-97C7-48CA7196B728}" destId="{7388D087-E808-4AA4-AB3E-0AF2A2501FD3}" srcOrd="0" destOrd="0" presId="urn:microsoft.com/office/officeart/2018/2/layout/IconVerticalSolidList"/>
    <dgm:cxn modelId="{96F6A760-0254-4E89-A6D9-3751B30E9266}" type="presParOf" srcId="{7388D087-E808-4AA4-AB3E-0AF2A2501FD3}" destId="{B980FE9D-1383-43B5-B8FA-ADF5A6EA1544}" srcOrd="0" destOrd="0" presId="urn:microsoft.com/office/officeart/2018/2/layout/IconVerticalSolidList"/>
    <dgm:cxn modelId="{A82CA3B0-843D-44EC-BB57-9C3216914090}" type="presParOf" srcId="{7388D087-E808-4AA4-AB3E-0AF2A2501FD3}" destId="{925D3119-FF51-4CC7-B143-E4EF4DC5EA68}" srcOrd="1" destOrd="0" presId="urn:microsoft.com/office/officeart/2018/2/layout/IconVerticalSolidList"/>
    <dgm:cxn modelId="{709A6992-C388-4332-ABBD-6B4EF7815E31}" type="presParOf" srcId="{7388D087-E808-4AA4-AB3E-0AF2A2501FD3}" destId="{76CCB140-86EC-4EAA-AD1A-185D44D0FD0E}" srcOrd="2" destOrd="0" presId="urn:microsoft.com/office/officeart/2018/2/layout/IconVerticalSolidList"/>
    <dgm:cxn modelId="{01D96CDC-A24C-4BDB-A6CA-410BC1575CEE}" type="presParOf" srcId="{7388D087-E808-4AA4-AB3E-0AF2A2501FD3}" destId="{B2B95CC5-1ED5-4D83-B95F-EDF554AD2D7C}" srcOrd="3" destOrd="0" presId="urn:microsoft.com/office/officeart/2018/2/layout/IconVerticalSolidList"/>
    <dgm:cxn modelId="{213047C3-D74E-43B5-9ECF-86EDB276F9C5}" type="presParOf" srcId="{564B7595-AB52-48C2-97C7-48CA7196B728}" destId="{33876261-B191-4347-BB3B-D2AC2B2A33F7}" srcOrd="1" destOrd="0" presId="urn:microsoft.com/office/officeart/2018/2/layout/IconVerticalSolidList"/>
    <dgm:cxn modelId="{0D965660-5A6E-415B-87FC-1FDDC530E226}" type="presParOf" srcId="{564B7595-AB52-48C2-97C7-48CA7196B728}" destId="{1E928FD6-5B4A-4C55-B59E-D5E9654717C0}" srcOrd="2" destOrd="0" presId="urn:microsoft.com/office/officeart/2018/2/layout/IconVerticalSolidList"/>
    <dgm:cxn modelId="{37686617-A4C2-4A17-B324-4EBE8A190BD2}" type="presParOf" srcId="{1E928FD6-5B4A-4C55-B59E-D5E9654717C0}" destId="{43D9B0C9-4475-4C09-9634-384DEACB2D5A}" srcOrd="0" destOrd="0" presId="urn:microsoft.com/office/officeart/2018/2/layout/IconVerticalSolidList"/>
    <dgm:cxn modelId="{F4504D1B-E7E0-4953-95A4-C6FE091BE579}" type="presParOf" srcId="{1E928FD6-5B4A-4C55-B59E-D5E9654717C0}" destId="{D060AC52-11C7-4A3A-BA37-80EFDE76F03F}" srcOrd="1" destOrd="0" presId="urn:microsoft.com/office/officeart/2018/2/layout/IconVerticalSolidList"/>
    <dgm:cxn modelId="{75C7F9FD-160F-4C05-8534-941E7D04F6BE}" type="presParOf" srcId="{1E928FD6-5B4A-4C55-B59E-D5E9654717C0}" destId="{0D3105B6-0607-4429-B9F6-130D7432B40F}" srcOrd="2" destOrd="0" presId="urn:microsoft.com/office/officeart/2018/2/layout/IconVerticalSolidList"/>
    <dgm:cxn modelId="{4E513DBA-9136-431E-8B04-E142148A1C19}" type="presParOf" srcId="{1E928FD6-5B4A-4C55-B59E-D5E9654717C0}" destId="{1D1C383A-E86D-4B8F-A3B1-77C0F4810F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EC48019-2A23-4100-B52C-72209D35D07B}" type="doc">
      <dgm:prSet loTypeId="urn:microsoft.com/office/officeart/2005/8/layout/process1" loCatId="process" qsTypeId="urn:microsoft.com/office/officeart/2005/8/quickstyle/simple1" qsCatId="simple" csTypeId="urn:microsoft.com/office/officeart/2005/8/colors/accent1_2" csCatId="accent1" phldr="1"/>
      <dgm:spPr/>
    </dgm:pt>
    <dgm:pt modelId="{4AB81A37-40F7-4E71-A537-7843E66E150C}">
      <dgm:prSet phldrT="[Text]"/>
      <dgm:spPr/>
      <dgm:t>
        <a:bodyPr/>
        <a:lstStyle/>
        <a:p>
          <a:r>
            <a:rPr lang="en-US"/>
            <a:t>Initiation</a:t>
          </a:r>
          <a:endParaRPr lang="en-GB"/>
        </a:p>
      </dgm:t>
    </dgm:pt>
    <dgm:pt modelId="{E51691B1-E587-4595-9F63-F8EEB8455E93}" type="parTrans" cxnId="{76FB7F08-E6E0-4BE5-8AB2-8DA8BAB01A2E}">
      <dgm:prSet/>
      <dgm:spPr/>
      <dgm:t>
        <a:bodyPr/>
        <a:lstStyle/>
        <a:p>
          <a:endParaRPr lang="en-GB"/>
        </a:p>
      </dgm:t>
    </dgm:pt>
    <dgm:pt modelId="{ADCC75C6-CF99-447D-AFDF-F82E268F2271}" type="sibTrans" cxnId="{76FB7F08-E6E0-4BE5-8AB2-8DA8BAB01A2E}">
      <dgm:prSet/>
      <dgm:spPr/>
      <dgm:t>
        <a:bodyPr/>
        <a:lstStyle/>
        <a:p>
          <a:endParaRPr lang="en-GB"/>
        </a:p>
      </dgm:t>
    </dgm:pt>
    <dgm:pt modelId="{2060A88C-2430-4014-AE37-559F9906A693}">
      <dgm:prSet phldrT="[Text]"/>
      <dgm:spPr/>
      <dgm:t>
        <a:bodyPr/>
        <a:lstStyle/>
        <a:p>
          <a:r>
            <a:rPr lang="en-US"/>
            <a:t>Approval</a:t>
          </a:r>
          <a:endParaRPr lang="en-GB"/>
        </a:p>
      </dgm:t>
    </dgm:pt>
    <dgm:pt modelId="{9673F0E4-0C9D-40D3-9E2A-B1EE253647F9}" type="parTrans" cxnId="{5055DBBA-336F-431D-8EE5-710A7DC93D44}">
      <dgm:prSet/>
      <dgm:spPr/>
      <dgm:t>
        <a:bodyPr/>
        <a:lstStyle/>
        <a:p>
          <a:endParaRPr lang="en-GB"/>
        </a:p>
      </dgm:t>
    </dgm:pt>
    <dgm:pt modelId="{16E6928F-FA8B-4989-8D32-3A60F7910AA4}" type="sibTrans" cxnId="{5055DBBA-336F-431D-8EE5-710A7DC93D44}">
      <dgm:prSet/>
      <dgm:spPr/>
      <dgm:t>
        <a:bodyPr/>
        <a:lstStyle/>
        <a:p>
          <a:endParaRPr lang="en-GB"/>
        </a:p>
      </dgm:t>
    </dgm:pt>
    <dgm:pt modelId="{0AD94731-6B22-4420-930D-4F84ACEAE15D}">
      <dgm:prSet phldrT="[Text]"/>
      <dgm:spPr/>
      <dgm:t>
        <a:bodyPr/>
        <a:lstStyle/>
        <a:p>
          <a:r>
            <a:rPr lang="en-US"/>
            <a:t>Fulfilment</a:t>
          </a:r>
          <a:endParaRPr lang="en-GB"/>
        </a:p>
      </dgm:t>
    </dgm:pt>
    <dgm:pt modelId="{E8BDA977-BE1B-4A76-96FC-0F91C563FDFE}" type="parTrans" cxnId="{4E581579-F9E1-4CE1-9203-7C3A25D9CDCD}">
      <dgm:prSet/>
      <dgm:spPr/>
      <dgm:t>
        <a:bodyPr/>
        <a:lstStyle/>
        <a:p>
          <a:endParaRPr lang="en-GB"/>
        </a:p>
      </dgm:t>
    </dgm:pt>
    <dgm:pt modelId="{A4E3C606-F631-40B6-85CA-26D40EDB740E}" type="sibTrans" cxnId="{4E581579-F9E1-4CE1-9203-7C3A25D9CDCD}">
      <dgm:prSet/>
      <dgm:spPr/>
      <dgm:t>
        <a:bodyPr/>
        <a:lstStyle/>
        <a:p>
          <a:endParaRPr lang="en-GB"/>
        </a:p>
      </dgm:t>
    </dgm:pt>
    <dgm:pt modelId="{D24E6808-038D-476F-A984-60E0980C5D9E}" type="pres">
      <dgm:prSet presAssocID="{1EC48019-2A23-4100-B52C-72209D35D07B}" presName="Name0" presStyleCnt="0">
        <dgm:presLayoutVars>
          <dgm:dir/>
          <dgm:resizeHandles val="exact"/>
        </dgm:presLayoutVars>
      </dgm:prSet>
      <dgm:spPr/>
    </dgm:pt>
    <dgm:pt modelId="{D031204F-06BB-4291-BCCF-FA105CA78376}" type="pres">
      <dgm:prSet presAssocID="{4AB81A37-40F7-4E71-A537-7843E66E150C}" presName="node" presStyleLbl="node1" presStyleIdx="0" presStyleCnt="3">
        <dgm:presLayoutVars>
          <dgm:bulletEnabled val="1"/>
        </dgm:presLayoutVars>
      </dgm:prSet>
      <dgm:spPr/>
    </dgm:pt>
    <dgm:pt modelId="{840710CE-73AD-48E2-A495-988DD185F48D}" type="pres">
      <dgm:prSet presAssocID="{ADCC75C6-CF99-447D-AFDF-F82E268F2271}" presName="sibTrans" presStyleLbl="sibTrans2D1" presStyleIdx="0" presStyleCnt="2"/>
      <dgm:spPr/>
    </dgm:pt>
    <dgm:pt modelId="{B8D7D3BA-3068-4492-9922-C418A2267C04}" type="pres">
      <dgm:prSet presAssocID="{ADCC75C6-CF99-447D-AFDF-F82E268F2271}" presName="connectorText" presStyleLbl="sibTrans2D1" presStyleIdx="0" presStyleCnt="2"/>
      <dgm:spPr/>
    </dgm:pt>
    <dgm:pt modelId="{C8087FAB-54C0-4DCF-967C-D0310EF12C87}" type="pres">
      <dgm:prSet presAssocID="{2060A88C-2430-4014-AE37-559F9906A693}" presName="node" presStyleLbl="node1" presStyleIdx="1" presStyleCnt="3">
        <dgm:presLayoutVars>
          <dgm:bulletEnabled val="1"/>
        </dgm:presLayoutVars>
      </dgm:prSet>
      <dgm:spPr/>
    </dgm:pt>
    <dgm:pt modelId="{E3F8BC9A-4CDE-4E48-A3DD-B988065F3C7F}" type="pres">
      <dgm:prSet presAssocID="{16E6928F-FA8B-4989-8D32-3A60F7910AA4}" presName="sibTrans" presStyleLbl="sibTrans2D1" presStyleIdx="1" presStyleCnt="2"/>
      <dgm:spPr/>
    </dgm:pt>
    <dgm:pt modelId="{0838C227-B761-4CE2-A69B-82A85A60BECA}" type="pres">
      <dgm:prSet presAssocID="{16E6928F-FA8B-4989-8D32-3A60F7910AA4}" presName="connectorText" presStyleLbl="sibTrans2D1" presStyleIdx="1" presStyleCnt="2"/>
      <dgm:spPr/>
    </dgm:pt>
    <dgm:pt modelId="{5485CD1B-FFCB-4267-ABDC-A77D13A20C36}" type="pres">
      <dgm:prSet presAssocID="{0AD94731-6B22-4420-930D-4F84ACEAE15D}" presName="node" presStyleLbl="node1" presStyleIdx="2" presStyleCnt="3">
        <dgm:presLayoutVars>
          <dgm:bulletEnabled val="1"/>
        </dgm:presLayoutVars>
      </dgm:prSet>
      <dgm:spPr/>
    </dgm:pt>
  </dgm:ptLst>
  <dgm:cxnLst>
    <dgm:cxn modelId="{45C3F400-C8AD-4D8F-BF60-2292ABEE53CC}" type="presOf" srcId="{2060A88C-2430-4014-AE37-559F9906A693}" destId="{C8087FAB-54C0-4DCF-967C-D0310EF12C87}" srcOrd="0" destOrd="0" presId="urn:microsoft.com/office/officeart/2005/8/layout/process1"/>
    <dgm:cxn modelId="{ABE62005-B1BB-4F35-9631-043743B2BA8A}" type="presOf" srcId="{16E6928F-FA8B-4989-8D32-3A60F7910AA4}" destId="{E3F8BC9A-4CDE-4E48-A3DD-B988065F3C7F}" srcOrd="0" destOrd="0" presId="urn:microsoft.com/office/officeart/2005/8/layout/process1"/>
    <dgm:cxn modelId="{72BA2206-3423-4BE4-9D5C-5D162FCB5A4F}" type="presOf" srcId="{ADCC75C6-CF99-447D-AFDF-F82E268F2271}" destId="{B8D7D3BA-3068-4492-9922-C418A2267C04}" srcOrd="1" destOrd="0" presId="urn:microsoft.com/office/officeart/2005/8/layout/process1"/>
    <dgm:cxn modelId="{76FB7F08-E6E0-4BE5-8AB2-8DA8BAB01A2E}" srcId="{1EC48019-2A23-4100-B52C-72209D35D07B}" destId="{4AB81A37-40F7-4E71-A537-7843E66E150C}" srcOrd="0" destOrd="0" parTransId="{E51691B1-E587-4595-9F63-F8EEB8455E93}" sibTransId="{ADCC75C6-CF99-447D-AFDF-F82E268F2271}"/>
    <dgm:cxn modelId="{BD2B1334-A1B2-406F-81B5-2C62D01D4A60}" type="presOf" srcId="{16E6928F-FA8B-4989-8D32-3A60F7910AA4}" destId="{0838C227-B761-4CE2-A69B-82A85A60BECA}" srcOrd="1" destOrd="0" presId="urn:microsoft.com/office/officeart/2005/8/layout/process1"/>
    <dgm:cxn modelId="{BF655B77-869A-414E-A3AA-BBB6E70891E3}" type="presOf" srcId="{ADCC75C6-CF99-447D-AFDF-F82E268F2271}" destId="{840710CE-73AD-48E2-A495-988DD185F48D}" srcOrd="0" destOrd="0" presId="urn:microsoft.com/office/officeart/2005/8/layout/process1"/>
    <dgm:cxn modelId="{4E581579-F9E1-4CE1-9203-7C3A25D9CDCD}" srcId="{1EC48019-2A23-4100-B52C-72209D35D07B}" destId="{0AD94731-6B22-4420-930D-4F84ACEAE15D}" srcOrd="2" destOrd="0" parTransId="{E8BDA977-BE1B-4A76-96FC-0F91C563FDFE}" sibTransId="{A4E3C606-F631-40B6-85CA-26D40EDB740E}"/>
    <dgm:cxn modelId="{AEE1737A-8D77-4569-9AA2-7C4089559141}" type="presOf" srcId="{0AD94731-6B22-4420-930D-4F84ACEAE15D}" destId="{5485CD1B-FFCB-4267-ABDC-A77D13A20C36}" srcOrd="0" destOrd="0" presId="urn:microsoft.com/office/officeart/2005/8/layout/process1"/>
    <dgm:cxn modelId="{42F5A4A2-5294-41F1-A23B-92128FBF90DF}" type="presOf" srcId="{1EC48019-2A23-4100-B52C-72209D35D07B}" destId="{D24E6808-038D-476F-A984-60E0980C5D9E}" srcOrd="0" destOrd="0" presId="urn:microsoft.com/office/officeart/2005/8/layout/process1"/>
    <dgm:cxn modelId="{5055DBBA-336F-431D-8EE5-710A7DC93D44}" srcId="{1EC48019-2A23-4100-B52C-72209D35D07B}" destId="{2060A88C-2430-4014-AE37-559F9906A693}" srcOrd="1" destOrd="0" parTransId="{9673F0E4-0C9D-40D3-9E2A-B1EE253647F9}" sibTransId="{16E6928F-FA8B-4989-8D32-3A60F7910AA4}"/>
    <dgm:cxn modelId="{48CAC5E5-CCDE-4981-A23D-1D28E18A1E67}" type="presOf" srcId="{4AB81A37-40F7-4E71-A537-7843E66E150C}" destId="{D031204F-06BB-4291-BCCF-FA105CA78376}" srcOrd="0" destOrd="0" presId="urn:microsoft.com/office/officeart/2005/8/layout/process1"/>
    <dgm:cxn modelId="{42103DF3-22A4-410F-A7D3-7AFCE3E8CF55}" type="presParOf" srcId="{D24E6808-038D-476F-A984-60E0980C5D9E}" destId="{D031204F-06BB-4291-BCCF-FA105CA78376}" srcOrd="0" destOrd="0" presId="urn:microsoft.com/office/officeart/2005/8/layout/process1"/>
    <dgm:cxn modelId="{60B3E24E-99F7-43B0-B37E-83449D426D1F}" type="presParOf" srcId="{D24E6808-038D-476F-A984-60E0980C5D9E}" destId="{840710CE-73AD-48E2-A495-988DD185F48D}" srcOrd="1" destOrd="0" presId="urn:microsoft.com/office/officeart/2005/8/layout/process1"/>
    <dgm:cxn modelId="{C7CD5FA7-A4B4-4711-81A0-23DE0FA42048}" type="presParOf" srcId="{840710CE-73AD-48E2-A495-988DD185F48D}" destId="{B8D7D3BA-3068-4492-9922-C418A2267C04}" srcOrd="0" destOrd="0" presId="urn:microsoft.com/office/officeart/2005/8/layout/process1"/>
    <dgm:cxn modelId="{A193549F-3F64-4CDA-98CE-4643F071D73E}" type="presParOf" srcId="{D24E6808-038D-476F-A984-60E0980C5D9E}" destId="{C8087FAB-54C0-4DCF-967C-D0310EF12C87}" srcOrd="2" destOrd="0" presId="urn:microsoft.com/office/officeart/2005/8/layout/process1"/>
    <dgm:cxn modelId="{A20482FA-CDB6-4572-B3E0-DA011FAE8A88}" type="presParOf" srcId="{D24E6808-038D-476F-A984-60E0980C5D9E}" destId="{E3F8BC9A-4CDE-4E48-A3DD-B988065F3C7F}" srcOrd="3" destOrd="0" presId="urn:microsoft.com/office/officeart/2005/8/layout/process1"/>
    <dgm:cxn modelId="{B230B107-91DE-4743-B4F3-D949633ECA8F}" type="presParOf" srcId="{E3F8BC9A-4CDE-4E48-A3DD-B988065F3C7F}" destId="{0838C227-B761-4CE2-A69B-82A85A60BECA}" srcOrd="0" destOrd="0" presId="urn:microsoft.com/office/officeart/2005/8/layout/process1"/>
    <dgm:cxn modelId="{A452D30A-2017-46C7-9DB1-D9E118F97133}" type="presParOf" srcId="{D24E6808-038D-476F-A984-60E0980C5D9E}" destId="{5485CD1B-FFCB-4267-ABDC-A77D13A20C3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BCECBC8-DE2D-486E-AB1E-4DFD09A56FE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7AAD171-03C8-4400-BBEE-E9386E026720}">
      <dgm:prSet/>
      <dgm:spPr/>
      <dgm:t>
        <a:bodyPr/>
        <a:lstStyle/>
        <a:p>
          <a:r>
            <a:rPr lang="en-GB"/>
            <a:t>Service Request Management depends on well- designed processes and procedures, which are operationally executive through tracking and automation tools </a:t>
          </a:r>
          <a:endParaRPr lang="en-US"/>
        </a:p>
      </dgm:t>
    </dgm:pt>
    <dgm:pt modelId="{F0D9479A-A871-4931-B2D5-4790B898C8F9}" type="parTrans" cxnId="{F774E213-832B-41A4-81D9-A2EBF0FA931C}">
      <dgm:prSet/>
      <dgm:spPr/>
      <dgm:t>
        <a:bodyPr/>
        <a:lstStyle/>
        <a:p>
          <a:endParaRPr lang="en-US"/>
        </a:p>
      </dgm:t>
    </dgm:pt>
    <dgm:pt modelId="{FEE47D0D-1879-4C77-B4C3-954E8D08C73F}" type="sibTrans" cxnId="{F774E213-832B-41A4-81D9-A2EBF0FA931C}">
      <dgm:prSet/>
      <dgm:spPr/>
      <dgm:t>
        <a:bodyPr/>
        <a:lstStyle/>
        <a:p>
          <a:endParaRPr lang="en-US"/>
        </a:p>
      </dgm:t>
    </dgm:pt>
    <dgm:pt modelId="{C8670683-4A84-4AE1-95E0-5B137E530EBE}">
      <dgm:prSet/>
      <dgm:spPr/>
      <dgm:t>
        <a:bodyPr/>
        <a:lstStyle/>
        <a:p>
          <a:r>
            <a:rPr lang="en-GB"/>
            <a:t>The work- flows that are defined for service requests may be quite simple or complex as required by the Request itself. </a:t>
          </a:r>
          <a:endParaRPr lang="en-US"/>
        </a:p>
      </dgm:t>
    </dgm:pt>
    <dgm:pt modelId="{8645C3AB-1AAC-4D6D-829E-AFAD8C39996B}" type="parTrans" cxnId="{C0CFD63C-94A7-4BFE-B744-A1219E3E8399}">
      <dgm:prSet/>
      <dgm:spPr/>
      <dgm:t>
        <a:bodyPr/>
        <a:lstStyle/>
        <a:p>
          <a:endParaRPr lang="en-US"/>
        </a:p>
      </dgm:t>
    </dgm:pt>
    <dgm:pt modelId="{3EDAF896-76E2-446E-8B72-6C9F504FD21A}" type="sibTrans" cxnId="{C0CFD63C-94A7-4BFE-B744-A1219E3E8399}">
      <dgm:prSet/>
      <dgm:spPr/>
      <dgm:t>
        <a:bodyPr/>
        <a:lstStyle/>
        <a:p>
          <a:endParaRPr lang="en-US"/>
        </a:p>
      </dgm:t>
    </dgm:pt>
    <dgm:pt modelId="{AE1EB716-9649-44E5-9C95-057F735D82A8}">
      <dgm:prSet/>
      <dgm:spPr/>
      <dgm:t>
        <a:bodyPr/>
        <a:lstStyle/>
        <a:p>
          <a:r>
            <a:rPr lang="en-GB"/>
            <a:t>Steps to fulfil Service Request should be well known and proven </a:t>
          </a:r>
          <a:endParaRPr lang="en-US"/>
        </a:p>
      </dgm:t>
    </dgm:pt>
    <dgm:pt modelId="{B5A58726-B9CE-4915-A469-953D76C22FD4}" type="parTrans" cxnId="{C31C35BF-BD6F-4588-A6BD-428E69CB4F2C}">
      <dgm:prSet/>
      <dgm:spPr/>
      <dgm:t>
        <a:bodyPr/>
        <a:lstStyle/>
        <a:p>
          <a:endParaRPr lang="en-US"/>
        </a:p>
      </dgm:t>
    </dgm:pt>
    <dgm:pt modelId="{5FC52589-298C-4A8C-BD5E-160D3DBBE665}" type="sibTrans" cxnId="{C31C35BF-BD6F-4588-A6BD-428E69CB4F2C}">
      <dgm:prSet/>
      <dgm:spPr/>
      <dgm:t>
        <a:bodyPr/>
        <a:lstStyle/>
        <a:p>
          <a:endParaRPr lang="en-US"/>
        </a:p>
      </dgm:t>
    </dgm:pt>
    <dgm:pt modelId="{F610E73B-5382-49CC-AC41-07A24FEF9C2D}">
      <dgm:prSet/>
      <dgm:spPr/>
      <dgm:t>
        <a:bodyPr/>
        <a:lstStyle/>
        <a:p>
          <a:r>
            <a:rPr lang="en-GB"/>
            <a:t>The service provider can agree to fulfilment times and provide clear status communication to users </a:t>
          </a:r>
          <a:endParaRPr lang="en-US"/>
        </a:p>
      </dgm:t>
    </dgm:pt>
    <dgm:pt modelId="{602D956F-419F-4ABE-89F6-53BF3B91DC12}" type="parTrans" cxnId="{FB882136-530A-471D-B77A-0404B79E41DC}">
      <dgm:prSet/>
      <dgm:spPr/>
      <dgm:t>
        <a:bodyPr/>
        <a:lstStyle/>
        <a:p>
          <a:endParaRPr lang="en-US"/>
        </a:p>
      </dgm:t>
    </dgm:pt>
    <dgm:pt modelId="{5C459913-A32E-4563-9F10-83C2EAD4EE1C}" type="sibTrans" cxnId="{FB882136-530A-471D-B77A-0404B79E41DC}">
      <dgm:prSet/>
      <dgm:spPr/>
      <dgm:t>
        <a:bodyPr/>
        <a:lstStyle/>
        <a:p>
          <a:endParaRPr lang="en-US"/>
        </a:p>
      </dgm:t>
    </dgm:pt>
    <dgm:pt modelId="{7477210F-DAA1-4DFE-B145-629D06CF94B3}">
      <dgm:prSet/>
      <dgm:spPr/>
      <dgm:t>
        <a:bodyPr/>
        <a:lstStyle/>
        <a:p>
          <a:r>
            <a:rPr lang="en-GB"/>
            <a:t>Some service request can provide a self-service experience </a:t>
          </a:r>
          <a:r>
            <a:rPr lang="en-US"/>
            <a:t>– </a:t>
          </a:r>
          <a:r>
            <a:rPr lang="en-GB"/>
            <a:t>completely fulfilled by automation </a:t>
          </a:r>
          <a:endParaRPr lang="en-US"/>
        </a:p>
      </dgm:t>
    </dgm:pt>
    <dgm:pt modelId="{F655A074-F1A4-4DE2-8C7C-86135A08911C}" type="parTrans" cxnId="{F17B0EE5-0E64-4BCA-B26E-879DC03FC381}">
      <dgm:prSet/>
      <dgm:spPr/>
      <dgm:t>
        <a:bodyPr/>
        <a:lstStyle/>
        <a:p>
          <a:endParaRPr lang="en-US"/>
        </a:p>
      </dgm:t>
    </dgm:pt>
    <dgm:pt modelId="{29E88395-A52C-423A-B7C2-DBD46B95F01C}" type="sibTrans" cxnId="{F17B0EE5-0E64-4BCA-B26E-879DC03FC381}">
      <dgm:prSet/>
      <dgm:spPr/>
      <dgm:t>
        <a:bodyPr/>
        <a:lstStyle/>
        <a:p>
          <a:endParaRPr lang="en-US"/>
        </a:p>
      </dgm:t>
    </dgm:pt>
    <dgm:pt modelId="{21998DFF-AA9D-4028-BC9A-3247900A7CF4}">
      <dgm:prSet/>
      <dgm:spPr/>
      <dgm:t>
        <a:bodyPr/>
        <a:lstStyle/>
        <a:p>
          <a:r>
            <a:rPr lang="en-GB"/>
            <a:t>Leverage existing workflow models whenever possible to improve efficiency and m</a:t>
          </a:r>
          <a:r>
            <a:rPr lang="en-US" err="1"/>
            <a:t>aintainability</a:t>
          </a:r>
          <a:r>
            <a:rPr lang="en-US"/>
            <a:t>.</a:t>
          </a:r>
        </a:p>
      </dgm:t>
    </dgm:pt>
    <dgm:pt modelId="{B8FADB14-061C-4A60-A242-1AE87384490E}" type="parTrans" cxnId="{4C0D9CD6-27BF-475D-A344-5B2554BD3BE1}">
      <dgm:prSet/>
      <dgm:spPr/>
      <dgm:t>
        <a:bodyPr/>
        <a:lstStyle/>
        <a:p>
          <a:endParaRPr lang="en-US"/>
        </a:p>
      </dgm:t>
    </dgm:pt>
    <dgm:pt modelId="{E8A74E04-46D1-43D7-834B-7408032BEBDA}" type="sibTrans" cxnId="{4C0D9CD6-27BF-475D-A344-5B2554BD3BE1}">
      <dgm:prSet/>
      <dgm:spPr/>
      <dgm:t>
        <a:bodyPr/>
        <a:lstStyle/>
        <a:p>
          <a:endParaRPr lang="en-US"/>
        </a:p>
      </dgm:t>
    </dgm:pt>
    <dgm:pt modelId="{D95FF4B0-6633-4FEE-8CFB-AD0F5B5E531E}" type="pres">
      <dgm:prSet presAssocID="{FBCECBC8-DE2D-486E-AB1E-4DFD09A56FE1}" presName="root" presStyleCnt="0">
        <dgm:presLayoutVars>
          <dgm:dir/>
          <dgm:resizeHandles val="exact"/>
        </dgm:presLayoutVars>
      </dgm:prSet>
      <dgm:spPr/>
    </dgm:pt>
    <dgm:pt modelId="{9C3AA014-4743-4C7E-BF5A-27023F428740}" type="pres">
      <dgm:prSet presAssocID="{B7AAD171-03C8-4400-BBEE-E9386E026720}" presName="compNode" presStyleCnt="0"/>
      <dgm:spPr/>
    </dgm:pt>
    <dgm:pt modelId="{D615DF55-E79B-46B3-8345-C4545975F741}" type="pres">
      <dgm:prSet presAssocID="{B7AAD171-03C8-4400-BBEE-E9386E026720}" presName="bgRect" presStyleLbl="bgShp" presStyleIdx="0" presStyleCnt="6" custLinFactNeighborY="-235"/>
      <dgm:spPr/>
    </dgm:pt>
    <dgm:pt modelId="{A79C7F04-875D-461A-95A7-7E53693209BE}" type="pres">
      <dgm:prSet presAssocID="{B7AAD171-03C8-4400-BBEE-E9386E02672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D5E8C307-AA7C-4ED3-A949-4AB0CB945203}" type="pres">
      <dgm:prSet presAssocID="{B7AAD171-03C8-4400-BBEE-E9386E026720}" presName="spaceRect" presStyleCnt="0"/>
      <dgm:spPr/>
    </dgm:pt>
    <dgm:pt modelId="{69C7FF80-FB51-4F81-8F40-91A8EABE18D7}" type="pres">
      <dgm:prSet presAssocID="{B7AAD171-03C8-4400-BBEE-E9386E026720}" presName="parTx" presStyleLbl="revTx" presStyleIdx="0" presStyleCnt="6">
        <dgm:presLayoutVars>
          <dgm:chMax val="0"/>
          <dgm:chPref val="0"/>
        </dgm:presLayoutVars>
      </dgm:prSet>
      <dgm:spPr/>
    </dgm:pt>
    <dgm:pt modelId="{347BD83B-E2F1-43C1-9404-02430FC572B3}" type="pres">
      <dgm:prSet presAssocID="{FEE47D0D-1879-4C77-B4C3-954E8D08C73F}" presName="sibTrans" presStyleCnt="0"/>
      <dgm:spPr/>
    </dgm:pt>
    <dgm:pt modelId="{D7DED913-2A7E-49AF-9014-3DD31B0F1AAD}" type="pres">
      <dgm:prSet presAssocID="{C8670683-4A84-4AE1-95E0-5B137E530EBE}" presName="compNode" presStyleCnt="0"/>
      <dgm:spPr/>
    </dgm:pt>
    <dgm:pt modelId="{762F8717-AD2C-45A1-BC39-FFFA7C6342C2}" type="pres">
      <dgm:prSet presAssocID="{C8670683-4A84-4AE1-95E0-5B137E530EBE}" presName="bgRect" presStyleLbl="bgShp" presStyleIdx="1" presStyleCnt="6" custLinFactNeighborY="-235"/>
      <dgm:spPr/>
    </dgm:pt>
    <dgm:pt modelId="{57EA4740-C5A8-4B03-ACA6-D5DDBF0657BC}" type="pres">
      <dgm:prSet presAssocID="{C8670683-4A84-4AE1-95E0-5B137E530EB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D0E42115-7A21-48A4-8B79-419630E08E58}" type="pres">
      <dgm:prSet presAssocID="{C8670683-4A84-4AE1-95E0-5B137E530EBE}" presName="spaceRect" presStyleCnt="0"/>
      <dgm:spPr/>
    </dgm:pt>
    <dgm:pt modelId="{7D7EA9C2-F567-409E-A98B-896CDDABA726}" type="pres">
      <dgm:prSet presAssocID="{C8670683-4A84-4AE1-95E0-5B137E530EBE}" presName="parTx" presStyleLbl="revTx" presStyleIdx="1" presStyleCnt="6">
        <dgm:presLayoutVars>
          <dgm:chMax val="0"/>
          <dgm:chPref val="0"/>
        </dgm:presLayoutVars>
      </dgm:prSet>
      <dgm:spPr/>
    </dgm:pt>
    <dgm:pt modelId="{48AF364B-1F93-4A0B-9D5C-AC7178AF42BF}" type="pres">
      <dgm:prSet presAssocID="{3EDAF896-76E2-446E-8B72-6C9F504FD21A}" presName="sibTrans" presStyleCnt="0"/>
      <dgm:spPr/>
    </dgm:pt>
    <dgm:pt modelId="{B660A592-213F-4CFF-9A81-EDA0C55B908D}" type="pres">
      <dgm:prSet presAssocID="{AE1EB716-9649-44E5-9C95-057F735D82A8}" presName="compNode" presStyleCnt="0"/>
      <dgm:spPr/>
    </dgm:pt>
    <dgm:pt modelId="{1757514B-1F84-4A87-92E7-EC9240476628}" type="pres">
      <dgm:prSet presAssocID="{AE1EB716-9649-44E5-9C95-057F735D82A8}" presName="bgRect" presStyleLbl="bgShp" presStyleIdx="2" presStyleCnt="6"/>
      <dgm:spPr/>
    </dgm:pt>
    <dgm:pt modelId="{062CFE2B-AB68-4B81-87CF-3A071D5DE361}" type="pres">
      <dgm:prSet presAssocID="{AE1EB716-9649-44E5-9C95-057F735D82A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E9E5BC0-9E5E-49E3-AB76-84C147C09761}" type="pres">
      <dgm:prSet presAssocID="{AE1EB716-9649-44E5-9C95-057F735D82A8}" presName="spaceRect" presStyleCnt="0"/>
      <dgm:spPr/>
    </dgm:pt>
    <dgm:pt modelId="{A1EC8C70-1F57-4665-8DD9-7213DDE3E907}" type="pres">
      <dgm:prSet presAssocID="{AE1EB716-9649-44E5-9C95-057F735D82A8}" presName="parTx" presStyleLbl="revTx" presStyleIdx="2" presStyleCnt="6">
        <dgm:presLayoutVars>
          <dgm:chMax val="0"/>
          <dgm:chPref val="0"/>
        </dgm:presLayoutVars>
      </dgm:prSet>
      <dgm:spPr/>
    </dgm:pt>
    <dgm:pt modelId="{3E8E8308-BC8C-4CE6-A79E-82CFCB00D497}" type="pres">
      <dgm:prSet presAssocID="{5FC52589-298C-4A8C-BD5E-160D3DBBE665}" presName="sibTrans" presStyleCnt="0"/>
      <dgm:spPr/>
    </dgm:pt>
    <dgm:pt modelId="{521EC6A9-A21B-4BB8-B602-552EC105F761}" type="pres">
      <dgm:prSet presAssocID="{F610E73B-5382-49CC-AC41-07A24FEF9C2D}" presName="compNode" presStyleCnt="0"/>
      <dgm:spPr/>
    </dgm:pt>
    <dgm:pt modelId="{1E04C28E-B5C3-4B39-B846-69894752F1F7}" type="pres">
      <dgm:prSet presAssocID="{F610E73B-5382-49CC-AC41-07A24FEF9C2D}" presName="bgRect" presStyleLbl="bgShp" presStyleIdx="3" presStyleCnt="6"/>
      <dgm:spPr/>
    </dgm:pt>
    <dgm:pt modelId="{B641B9E2-8BE4-42C6-9E9D-B5B225C215D9}" type="pres">
      <dgm:prSet presAssocID="{F610E73B-5382-49CC-AC41-07A24FEF9C2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4E1752C3-BEE2-4001-82AA-128E1CA8C4A0}" type="pres">
      <dgm:prSet presAssocID="{F610E73B-5382-49CC-AC41-07A24FEF9C2D}" presName="spaceRect" presStyleCnt="0"/>
      <dgm:spPr/>
    </dgm:pt>
    <dgm:pt modelId="{53C9A53F-74A4-47BC-AB7B-588FFFE7FB7A}" type="pres">
      <dgm:prSet presAssocID="{F610E73B-5382-49CC-AC41-07A24FEF9C2D}" presName="parTx" presStyleLbl="revTx" presStyleIdx="3" presStyleCnt="6">
        <dgm:presLayoutVars>
          <dgm:chMax val="0"/>
          <dgm:chPref val="0"/>
        </dgm:presLayoutVars>
      </dgm:prSet>
      <dgm:spPr/>
    </dgm:pt>
    <dgm:pt modelId="{B91EEB27-CF26-4690-9031-85ACE06022A1}" type="pres">
      <dgm:prSet presAssocID="{5C459913-A32E-4563-9F10-83C2EAD4EE1C}" presName="sibTrans" presStyleCnt="0"/>
      <dgm:spPr/>
    </dgm:pt>
    <dgm:pt modelId="{ED3112B4-139F-4947-85B6-6ABE4ABD46E0}" type="pres">
      <dgm:prSet presAssocID="{7477210F-DAA1-4DFE-B145-629D06CF94B3}" presName="compNode" presStyleCnt="0"/>
      <dgm:spPr/>
    </dgm:pt>
    <dgm:pt modelId="{8AAC521A-EA9F-42D8-89F0-C33D82D304AC}" type="pres">
      <dgm:prSet presAssocID="{7477210F-DAA1-4DFE-B145-629D06CF94B3}" presName="bgRect" presStyleLbl="bgShp" presStyleIdx="4" presStyleCnt="6"/>
      <dgm:spPr/>
    </dgm:pt>
    <dgm:pt modelId="{47EA2272-6E22-4574-841C-2DCECB5F6689}" type="pres">
      <dgm:prSet presAssocID="{7477210F-DAA1-4DFE-B145-629D06CF94B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38CC5F57-10A4-4AEA-B36B-B20A44207AEC}" type="pres">
      <dgm:prSet presAssocID="{7477210F-DAA1-4DFE-B145-629D06CF94B3}" presName="spaceRect" presStyleCnt="0"/>
      <dgm:spPr/>
    </dgm:pt>
    <dgm:pt modelId="{5B07FAAC-A720-498F-AD66-1A502757F471}" type="pres">
      <dgm:prSet presAssocID="{7477210F-DAA1-4DFE-B145-629D06CF94B3}" presName="parTx" presStyleLbl="revTx" presStyleIdx="4" presStyleCnt="6">
        <dgm:presLayoutVars>
          <dgm:chMax val="0"/>
          <dgm:chPref val="0"/>
        </dgm:presLayoutVars>
      </dgm:prSet>
      <dgm:spPr/>
    </dgm:pt>
    <dgm:pt modelId="{79863531-29C4-443B-9D0D-0A5B834996F2}" type="pres">
      <dgm:prSet presAssocID="{29E88395-A52C-423A-B7C2-DBD46B95F01C}" presName="sibTrans" presStyleCnt="0"/>
      <dgm:spPr/>
    </dgm:pt>
    <dgm:pt modelId="{555898C1-79CE-4F86-9F85-26A705FD219B}" type="pres">
      <dgm:prSet presAssocID="{21998DFF-AA9D-4028-BC9A-3247900A7CF4}" presName="compNode" presStyleCnt="0"/>
      <dgm:spPr/>
    </dgm:pt>
    <dgm:pt modelId="{85A490B1-44B1-486B-A95C-CD020C1B6F6D}" type="pres">
      <dgm:prSet presAssocID="{21998DFF-AA9D-4028-BC9A-3247900A7CF4}" presName="bgRect" presStyleLbl="bgShp" presStyleIdx="5" presStyleCnt="6"/>
      <dgm:spPr/>
    </dgm:pt>
    <dgm:pt modelId="{4B6C36A0-288E-4B7D-B4E1-C340EA06DB28}" type="pres">
      <dgm:prSet presAssocID="{21998DFF-AA9D-4028-BC9A-3247900A7CF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ears"/>
        </a:ext>
      </dgm:extLst>
    </dgm:pt>
    <dgm:pt modelId="{D3F1A456-38D4-4983-BD7E-088839185130}" type="pres">
      <dgm:prSet presAssocID="{21998DFF-AA9D-4028-BC9A-3247900A7CF4}" presName="spaceRect" presStyleCnt="0"/>
      <dgm:spPr/>
    </dgm:pt>
    <dgm:pt modelId="{9CB33FB5-829F-4655-A42D-3A7DD442BCF2}" type="pres">
      <dgm:prSet presAssocID="{21998DFF-AA9D-4028-BC9A-3247900A7CF4}" presName="parTx" presStyleLbl="revTx" presStyleIdx="5" presStyleCnt="6">
        <dgm:presLayoutVars>
          <dgm:chMax val="0"/>
          <dgm:chPref val="0"/>
        </dgm:presLayoutVars>
      </dgm:prSet>
      <dgm:spPr/>
    </dgm:pt>
  </dgm:ptLst>
  <dgm:cxnLst>
    <dgm:cxn modelId="{7EA48E11-93AD-4D76-9ECC-3CFFDBC32A8D}" type="presOf" srcId="{21998DFF-AA9D-4028-BC9A-3247900A7CF4}" destId="{9CB33FB5-829F-4655-A42D-3A7DD442BCF2}" srcOrd="0" destOrd="0" presId="urn:microsoft.com/office/officeart/2018/2/layout/IconVerticalSolidList"/>
    <dgm:cxn modelId="{F774E213-832B-41A4-81D9-A2EBF0FA931C}" srcId="{FBCECBC8-DE2D-486E-AB1E-4DFD09A56FE1}" destId="{B7AAD171-03C8-4400-BBEE-E9386E026720}" srcOrd="0" destOrd="0" parTransId="{F0D9479A-A871-4931-B2D5-4790B898C8F9}" sibTransId="{FEE47D0D-1879-4C77-B4C3-954E8D08C73F}"/>
    <dgm:cxn modelId="{2F29BB28-F2A0-4656-A980-DBCDD4AAC731}" type="presOf" srcId="{FBCECBC8-DE2D-486E-AB1E-4DFD09A56FE1}" destId="{D95FF4B0-6633-4FEE-8CFB-AD0F5B5E531E}" srcOrd="0" destOrd="0" presId="urn:microsoft.com/office/officeart/2018/2/layout/IconVerticalSolidList"/>
    <dgm:cxn modelId="{9D34052C-BEEC-4EED-89A6-31F068905703}" type="presOf" srcId="{7477210F-DAA1-4DFE-B145-629D06CF94B3}" destId="{5B07FAAC-A720-498F-AD66-1A502757F471}" srcOrd="0" destOrd="0" presId="urn:microsoft.com/office/officeart/2018/2/layout/IconVerticalSolidList"/>
    <dgm:cxn modelId="{FB882136-530A-471D-B77A-0404B79E41DC}" srcId="{FBCECBC8-DE2D-486E-AB1E-4DFD09A56FE1}" destId="{F610E73B-5382-49CC-AC41-07A24FEF9C2D}" srcOrd="3" destOrd="0" parTransId="{602D956F-419F-4ABE-89F6-53BF3B91DC12}" sibTransId="{5C459913-A32E-4563-9F10-83C2EAD4EE1C}"/>
    <dgm:cxn modelId="{C0CFD63C-94A7-4BFE-B744-A1219E3E8399}" srcId="{FBCECBC8-DE2D-486E-AB1E-4DFD09A56FE1}" destId="{C8670683-4A84-4AE1-95E0-5B137E530EBE}" srcOrd="1" destOrd="0" parTransId="{8645C3AB-1AAC-4D6D-829E-AFAD8C39996B}" sibTransId="{3EDAF896-76E2-446E-8B72-6C9F504FD21A}"/>
    <dgm:cxn modelId="{62E5A2B0-C31F-42F6-8781-70A57C9860B0}" type="presOf" srcId="{B7AAD171-03C8-4400-BBEE-E9386E026720}" destId="{69C7FF80-FB51-4F81-8F40-91A8EABE18D7}" srcOrd="0" destOrd="0" presId="urn:microsoft.com/office/officeart/2018/2/layout/IconVerticalSolidList"/>
    <dgm:cxn modelId="{C31C35BF-BD6F-4588-A6BD-428E69CB4F2C}" srcId="{FBCECBC8-DE2D-486E-AB1E-4DFD09A56FE1}" destId="{AE1EB716-9649-44E5-9C95-057F735D82A8}" srcOrd="2" destOrd="0" parTransId="{B5A58726-B9CE-4915-A469-953D76C22FD4}" sibTransId="{5FC52589-298C-4A8C-BD5E-160D3DBBE665}"/>
    <dgm:cxn modelId="{4C0D9CD6-27BF-475D-A344-5B2554BD3BE1}" srcId="{FBCECBC8-DE2D-486E-AB1E-4DFD09A56FE1}" destId="{21998DFF-AA9D-4028-BC9A-3247900A7CF4}" srcOrd="5" destOrd="0" parTransId="{B8FADB14-061C-4A60-A242-1AE87384490E}" sibTransId="{E8A74E04-46D1-43D7-834B-7408032BEBDA}"/>
    <dgm:cxn modelId="{C7A7EBDC-CAD1-4DEB-9B0A-F81A0D7A7FF1}" type="presOf" srcId="{C8670683-4A84-4AE1-95E0-5B137E530EBE}" destId="{7D7EA9C2-F567-409E-A98B-896CDDABA726}" srcOrd="0" destOrd="0" presId="urn:microsoft.com/office/officeart/2018/2/layout/IconVerticalSolidList"/>
    <dgm:cxn modelId="{AAB9B0E1-34E5-4E64-8032-8B3F2F4688FB}" type="presOf" srcId="{F610E73B-5382-49CC-AC41-07A24FEF9C2D}" destId="{53C9A53F-74A4-47BC-AB7B-588FFFE7FB7A}" srcOrd="0" destOrd="0" presId="urn:microsoft.com/office/officeart/2018/2/layout/IconVerticalSolidList"/>
    <dgm:cxn modelId="{F17B0EE5-0E64-4BCA-B26E-879DC03FC381}" srcId="{FBCECBC8-DE2D-486E-AB1E-4DFD09A56FE1}" destId="{7477210F-DAA1-4DFE-B145-629D06CF94B3}" srcOrd="4" destOrd="0" parTransId="{F655A074-F1A4-4DE2-8C7C-86135A08911C}" sibTransId="{29E88395-A52C-423A-B7C2-DBD46B95F01C}"/>
    <dgm:cxn modelId="{00E005FE-A3A9-4DEC-8CE1-A59BBEF0C534}" type="presOf" srcId="{AE1EB716-9649-44E5-9C95-057F735D82A8}" destId="{A1EC8C70-1F57-4665-8DD9-7213DDE3E907}" srcOrd="0" destOrd="0" presId="urn:microsoft.com/office/officeart/2018/2/layout/IconVerticalSolidList"/>
    <dgm:cxn modelId="{221E5096-AD17-40EC-B9B3-41AD1D1D8158}" type="presParOf" srcId="{D95FF4B0-6633-4FEE-8CFB-AD0F5B5E531E}" destId="{9C3AA014-4743-4C7E-BF5A-27023F428740}" srcOrd="0" destOrd="0" presId="urn:microsoft.com/office/officeart/2018/2/layout/IconVerticalSolidList"/>
    <dgm:cxn modelId="{EA12DDA1-A976-4663-BB27-B80EBDC29A41}" type="presParOf" srcId="{9C3AA014-4743-4C7E-BF5A-27023F428740}" destId="{D615DF55-E79B-46B3-8345-C4545975F741}" srcOrd="0" destOrd="0" presId="urn:microsoft.com/office/officeart/2018/2/layout/IconVerticalSolidList"/>
    <dgm:cxn modelId="{E2D5CD68-9D13-4C16-B5D9-36AFDDF8B8E8}" type="presParOf" srcId="{9C3AA014-4743-4C7E-BF5A-27023F428740}" destId="{A79C7F04-875D-461A-95A7-7E53693209BE}" srcOrd="1" destOrd="0" presId="urn:microsoft.com/office/officeart/2018/2/layout/IconVerticalSolidList"/>
    <dgm:cxn modelId="{A9256A7E-44D6-433B-B62A-9238F703BA5C}" type="presParOf" srcId="{9C3AA014-4743-4C7E-BF5A-27023F428740}" destId="{D5E8C307-AA7C-4ED3-A949-4AB0CB945203}" srcOrd="2" destOrd="0" presId="urn:microsoft.com/office/officeart/2018/2/layout/IconVerticalSolidList"/>
    <dgm:cxn modelId="{6A84CA9E-54C4-4AE3-B3F2-403C438277C9}" type="presParOf" srcId="{9C3AA014-4743-4C7E-BF5A-27023F428740}" destId="{69C7FF80-FB51-4F81-8F40-91A8EABE18D7}" srcOrd="3" destOrd="0" presId="urn:microsoft.com/office/officeart/2018/2/layout/IconVerticalSolidList"/>
    <dgm:cxn modelId="{9C0F303C-87C6-4066-8CF8-901638D40D4C}" type="presParOf" srcId="{D95FF4B0-6633-4FEE-8CFB-AD0F5B5E531E}" destId="{347BD83B-E2F1-43C1-9404-02430FC572B3}" srcOrd="1" destOrd="0" presId="urn:microsoft.com/office/officeart/2018/2/layout/IconVerticalSolidList"/>
    <dgm:cxn modelId="{DAE671D8-CD0B-4F48-BCD4-81092C11576D}" type="presParOf" srcId="{D95FF4B0-6633-4FEE-8CFB-AD0F5B5E531E}" destId="{D7DED913-2A7E-49AF-9014-3DD31B0F1AAD}" srcOrd="2" destOrd="0" presId="urn:microsoft.com/office/officeart/2018/2/layout/IconVerticalSolidList"/>
    <dgm:cxn modelId="{7C454D37-A203-46B3-8C33-7C4C6969E6A9}" type="presParOf" srcId="{D7DED913-2A7E-49AF-9014-3DD31B0F1AAD}" destId="{762F8717-AD2C-45A1-BC39-FFFA7C6342C2}" srcOrd="0" destOrd="0" presId="urn:microsoft.com/office/officeart/2018/2/layout/IconVerticalSolidList"/>
    <dgm:cxn modelId="{544385F4-8CE9-47CC-8EDB-2890E734ED40}" type="presParOf" srcId="{D7DED913-2A7E-49AF-9014-3DD31B0F1AAD}" destId="{57EA4740-C5A8-4B03-ACA6-D5DDBF0657BC}" srcOrd="1" destOrd="0" presId="urn:microsoft.com/office/officeart/2018/2/layout/IconVerticalSolidList"/>
    <dgm:cxn modelId="{D013773C-F89D-4AA6-BD38-B2916F1369A6}" type="presParOf" srcId="{D7DED913-2A7E-49AF-9014-3DD31B0F1AAD}" destId="{D0E42115-7A21-48A4-8B79-419630E08E58}" srcOrd="2" destOrd="0" presId="urn:microsoft.com/office/officeart/2018/2/layout/IconVerticalSolidList"/>
    <dgm:cxn modelId="{BBEE1FDB-9D55-4F53-BF08-1AFFA316F6C8}" type="presParOf" srcId="{D7DED913-2A7E-49AF-9014-3DD31B0F1AAD}" destId="{7D7EA9C2-F567-409E-A98B-896CDDABA726}" srcOrd="3" destOrd="0" presId="urn:microsoft.com/office/officeart/2018/2/layout/IconVerticalSolidList"/>
    <dgm:cxn modelId="{93C568FE-334B-4E83-A86E-7EC57FBDB43B}" type="presParOf" srcId="{D95FF4B0-6633-4FEE-8CFB-AD0F5B5E531E}" destId="{48AF364B-1F93-4A0B-9D5C-AC7178AF42BF}" srcOrd="3" destOrd="0" presId="urn:microsoft.com/office/officeart/2018/2/layout/IconVerticalSolidList"/>
    <dgm:cxn modelId="{002A693F-4DAA-4A6C-A01B-6A8E904E250D}" type="presParOf" srcId="{D95FF4B0-6633-4FEE-8CFB-AD0F5B5E531E}" destId="{B660A592-213F-4CFF-9A81-EDA0C55B908D}" srcOrd="4" destOrd="0" presId="urn:microsoft.com/office/officeart/2018/2/layout/IconVerticalSolidList"/>
    <dgm:cxn modelId="{6F1ABFC6-DDC1-4CB1-A3CA-77A48B274C4D}" type="presParOf" srcId="{B660A592-213F-4CFF-9A81-EDA0C55B908D}" destId="{1757514B-1F84-4A87-92E7-EC9240476628}" srcOrd="0" destOrd="0" presId="urn:microsoft.com/office/officeart/2018/2/layout/IconVerticalSolidList"/>
    <dgm:cxn modelId="{4BD51C16-3DE8-48A6-A972-D95853994780}" type="presParOf" srcId="{B660A592-213F-4CFF-9A81-EDA0C55B908D}" destId="{062CFE2B-AB68-4B81-87CF-3A071D5DE361}" srcOrd="1" destOrd="0" presId="urn:microsoft.com/office/officeart/2018/2/layout/IconVerticalSolidList"/>
    <dgm:cxn modelId="{7A9249C5-445D-4EBB-9473-1B83196BDDF5}" type="presParOf" srcId="{B660A592-213F-4CFF-9A81-EDA0C55B908D}" destId="{1E9E5BC0-9E5E-49E3-AB76-84C147C09761}" srcOrd="2" destOrd="0" presId="urn:microsoft.com/office/officeart/2018/2/layout/IconVerticalSolidList"/>
    <dgm:cxn modelId="{9AA1525D-8065-4861-8C8F-48F9620C785B}" type="presParOf" srcId="{B660A592-213F-4CFF-9A81-EDA0C55B908D}" destId="{A1EC8C70-1F57-4665-8DD9-7213DDE3E907}" srcOrd="3" destOrd="0" presId="urn:microsoft.com/office/officeart/2018/2/layout/IconVerticalSolidList"/>
    <dgm:cxn modelId="{163E1DB3-DE92-4653-9DA3-DEE5331CF0F1}" type="presParOf" srcId="{D95FF4B0-6633-4FEE-8CFB-AD0F5B5E531E}" destId="{3E8E8308-BC8C-4CE6-A79E-82CFCB00D497}" srcOrd="5" destOrd="0" presId="urn:microsoft.com/office/officeart/2018/2/layout/IconVerticalSolidList"/>
    <dgm:cxn modelId="{383CFFA6-5647-4E78-9759-C1417F82DDEA}" type="presParOf" srcId="{D95FF4B0-6633-4FEE-8CFB-AD0F5B5E531E}" destId="{521EC6A9-A21B-4BB8-B602-552EC105F761}" srcOrd="6" destOrd="0" presId="urn:microsoft.com/office/officeart/2018/2/layout/IconVerticalSolidList"/>
    <dgm:cxn modelId="{008915D7-3332-4433-B0FE-22DF06ECCAEB}" type="presParOf" srcId="{521EC6A9-A21B-4BB8-B602-552EC105F761}" destId="{1E04C28E-B5C3-4B39-B846-69894752F1F7}" srcOrd="0" destOrd="0" presId="urn:microsoft.com/office/officeart/2018/2/layout/IconVerticalSolidList"/>
    <dgm:cxn modelId="{62C3B1F1-16A3-4F9D-AA68-CF6D41A70351}" type="presParOf" srcId="{521EC6A9-A21B-4BB8-B602-552EC105F761}" destId="{B641B9E2-8BE4-42C6-9E9D-B5B225C215D9}" srcOrd="1" destOrd="0" presId="urn:microsoft.com/office/officeart/2018/2/layout/IconVerticalSolidList"/>
    <dgm:cxn modelId="{F4A1E4E4-3BF1-4ACD-A92C-71D088073FCA}" type="presParOf" srcId="{521EC6A9-A21B-4BB8-B602-552EC105F761}" destId="{4E1752C3-BEE2-4001-82AA-128E1CA8C4A0}" srcOrd="2" destOrd="0" presId="urn:microsoft.com/office/officeart/2018/2/layout/IconVerticalSolidList"/>
    <dgm:cxn modelId="{D9698FFC-45DB-4330-AEBF-25A6D8F80F9C}" type="presParOf" srcId="{521EC6A9-A21B-4BB8-B602-552EC105F761}" destId="{53C9A53F-74A4-47BC-AB7B-588FFFE7FB7A}" srcOrd="3" destOrd="0" presId="urn:microsoft.com/office/officeart/2018/2/layout/IconVerticalSolidList"/>
    <dgm:cxn modelId="{BF583C13-A6D8-47FA-83D3-6394E9A9B0FF}" type="presParOf" srcId="{D95FF4B0-6633-4FEE-8CFB-AD0F5B5E531E}" destId="{B91EEB27-CF26-4690-9031-85ACE06022A1}" srcOrd="7" destOrd="0" presId="urn:microsoft.com/office/officeart/2018/2/layout/IconVerticalSolidList"/>
    <dgm:cxn modelId="{F85BCACA-58B2-4BA0-BA27-C87F92FEB419}" type="presParOf" srcId="{D95FF4B0-6633-4FEE-8CFB-AD0F5B5E531E}" destId="{ED3112B4-139F-4947-85B6-6ABE4ABD46E0}" srcOrd="8" destOrd="0" presId="urn:microsoft.com/office/officeart/2018/2/layout/IconVerticalSolidList"/>
    <dgm:cxn modelId="{3BE0A771-3A2D-4735-918F-CC9792D1B41B}" type="presParOf" srcId="{ED3112B4-139F-4947-85B6-6ABE4ABD46E0}" destId="{8AAC521A-EA9F-42D8-89F0-C33D82D304AC}" srcOrd="0" destOrd="0" presId="urn:microsoft.com/office/officeart/2018/2/layout/IconVerticalSolidList"/>
    <dgm:cxn modelId="{ADF87D93-269C-44A0-A28B-F70566B62341}" type="presParOf" srcId="{ED3112B4-139F-4947-85B6-6ABE4ABD46E0}" destId="{47EA2272-6E22-4574-841C-2DCECB5F6689}" srcOrd="1" destOrd="0" presId="urn:microsoft.com/office/officeart/2018/2/layout/IconVerticalSolidList"/>
    <dgm:cxn modelId="{3A1FB417-B849-49F6-8D0A-D9C3D39BF768}" type="presParOf" srcId="{ED3112B4-139F-4947-85B6-6ABE4ABD46E0}" destId="{38CC5F57-10A4-4AEA-B36B-B20A44207AEC}" srcOrd="2" destOrd="0" presId="urn:microsoft.com/office/officeart/2018/2/layout/IconVerticalSolidList"/>
    <dgm:cxn modelId="{20ED2D57-6BBC-4321-B590-505ED76EBEB6}" type="presParOf" srcId="{ED3112B4-139F-4947-85B6-6ABE4ABD46E0}" destId="{5B07FAAC-A720-498F-AD66-1A502757F471}" srcOrd="3" destOrd="0" presId="urn:microsoft.com/office/officeart/2018/2/layout/IconVerticalSolidList"/>
    <dgm:cxn modelId="{DBCB88EA-DD34-46F5-BBB4-86B08C6A68BD}" type="presParOf" srcId="{D95FF4B0-6633-4FEE-8CFB-AD0F5B5E531E}" destId="{79863531-29C4-443B-9D0D-0A5B834996F2}" srcOrd="9" destOrd="0" presId="urn:microsoft.com/office/officeart/2018/2/layout/IconVerticalSolidList"/>
    <dgm:cxn modelId="{C00CA7B3-0D7E-44CB-A58F-8FC4504E810E}" type="presParOf" srcId="{D95FF4B0-6633-4FEE-8CFB-AD0F5B5E531E}" destId="{555898C1-79CE-4F86-9F85-26A705FD219B}" srcOrd="10" destOrd="0" presId="urn:microsoft.com/office/officeart/2018/2/layout/IconVerticalSolidList"/>
    <dgm:cxn modelId="{3F9BF2C7-88C7-4FA5-9E17-E7C6228D2DB3}" type="presParOf" srcId="{555898C1-79CE-4F86-9F85-26A705FD219B}" destId="{85A490B1-44B1-486B-A95C-CD020C1B6F6D}" srcOrd="0" destOrd="0" presId="urn:microsoft.com/office/officeart/2018/2/layout/IconVerticalSolidList"/>
    <dgm:cxn modelId="{7D54A6D2-8710-4B4A-861F-21D059B89AF6}" type="presParOf" srcId="{555898C1-79CE-4F86-9F85-26A705FD219B}" destId="{4B6C36A0-288E-4B7D-B4E1-C340EA06DB28}" srcOrd="1" destOrd="0" presId="urn:microsoft.com/office/officeart/2018/2/layout/IconVerticalSolidList"/>
    <dgm:cxn modelId="{F6E390E6-7B52-412C-AFFB-A50E04B28696}" type="presParOf" srcId="{555898C1-79CE-4F86-9F85-26A705FD219B}" destId="{D3F1A456-38D4-4983-BD7E-088839185130}" srcOrd="2" destOrd="0" presId="urn:microsoft.com/office/officeart/2018/2/layout/IconVerticalSolidList"/>
    <dgm:cxn modelId="{D8A2155F-5692-471C-B70E-F8EB1F446240}" type="presParOf" srcId="{555898C1-79CE-4F86-9F85-26A705FD219B}" destId="{9CB33FB5-829F-4655-A42D-3A7DD442BC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9C7ED00-2A66-453C-875F-AAB1D1A50F0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ED7C424-58C2-453A-822B-FCEBC7A41A3B}">
      <dgm:prSet/>
      <dgm:spPr/>
      <dgm:t>
        <a:bodyPr/>
        <a:lstStyle/>
        <a:p>
          <a:r>
            <a:rPr lang="en-GB"/>
            <a:t>With increased automation and the gradual removal of technical debt the focus of service desk is to provide support for people and business rather than simply technical issues </a:t>
          </a:r>
          <a:endParaRPr lang="en-US"/>
        </a:p>
      </dgm:t>
    </dgm:pt>
    <dgm:pt modelId="{E3441E22-6B74-467A-8C00-0E37BEB22FEB}" type="parTrans" cxnId="{40E972D4-1C34-474B-8D31-7472B86B7436}">
      <dgm:prSet/>
      <dgm:spPr/>
      <dgm:t>
        <a:bodyPr/>
        <a:lstStyle/>
        <a:p>
          <a:endParaRPr lang="en-US"/>
        </a:p>
      </dgm:t>
    </dgm:pt>
    <dgm:pt modelId="{3523EE10-C748-4244-8071-70F01AF55C87}" type="sibTrans" cxnId="{40E972D4-1C34-474B-8D31-7472B86B7436}">
      <dgm:prSet/>
      <dgm:spPr/>
      <dgm:t>
        <a:bodyPr/>
        <a:lstStyle/>
        <a:p>
          <a:endParaRPr lang="en-US"/>
        </a:p>
      </dgm:t>
    </dgm:pt>
    <dgm:pt modelId="{AC760A2E-D3BF-4434-B6AF-E14984B3798F}">
      <dgm:prSet/>
      <dgm:spPr/>
      <dgm:t>
        <a:bodyPr/>
        <a:lstStyle/>
        <a:p>
          <a:r>
            <a:rPr lang="en-GB"/>
            <a:t>Major influence on user experience and how the service provider is perceived by users </a:t>
          </a:r>
          <a:r>
            <a:rPr lang="en-US"/>
            <a:t>.</a:t>
          </a:r>
        </a:p>
      </dgm:t>
    </dgm:pt>
    <dgm:pt modelId="{B5EB2EDE-FF3D-4338-BC65-FA8A82F9F57A}" type="parTrans" cxnId="{43EDCCBB-57C5-451D-B913-58CFEBF1C366}">
      <dgm:prSet/>
      <dgm:spPr/>
      <dgm:t>
        <a:bodyPr/>
        <a:lstStyle/>
        <a:p>
          <a:endParaRPr lang="en-US"/>
        </a:p>
      </dgm:t>
    </dgm:pt>
    <dgm:pt modelId="{6C89DBF2-C3BF-4C5D-B942-67E989B4C712}" type="sibTrans" cxnId="{43EDCCBB-57C5-451D-B913-58CFEBF1C366}">
      <dgm:prSet/>
      <dgm:spPr/>
      <dgm:t>
        <a:bodyPr/>
        <a:lstStyle/>
        <a:p>
          <a:endParaRPr lang="en-US"/>
        </a:p>
      </dgm:t>
    </dgm:pt>
    <dgm:pt modelId="{E76A7C20-A90C-47CB-A0DA-5CADF50658C6}">
      <dgm:prSet/>
      <dgm:spPr/>
      <dgm:t>
        <a:bodyPr/>
        <a:lstStyle/>
        <a:p>
          <a:r>
            <a:rPr lang="en-GB"/>
            <a:t>Practical understanding of wider organisation the empath</a:t>
          </a:r>
          <a:r>
            <a:rPr lang="en-US"/>
            <a:t>etic</a:t>
          </a:r>
          <a:r>
            <a:rPr lang="en-GB"/>
            <a:t> link between the service provider and the users</a:t>
          </a:r>
          <a:r>
            <a:rPr lang="en-US"/>
            <a:t>.</a:t>
          </a:r>
        </a:p>
      </dgm:t>
    </dgm:pt>
    <dgm:pt modelId="{F57B2EF9-DCB7-41F1-901C-C65596A2809C}" type="parTrans" cxnId="{8AB7E52C-4636-43F2-9761-BCC8718688EE}">
      <dgm:prSet/>
      <dgm:spPr/>
      <dgm:t>
        <a:bodyPr/>
        <a:lstStyle/>
        <a:p>
          <a:endParaRPr lang="en-US"/>
        </a:p>
      </dgm:t>
    </dgm:pt>
    <dgm:pt modelId="{EE8BA04F-F57A-4AE9-85AA-9DD0EDFE68AE}" type="sibTrans" cxnId="{8AB7E52C-4636-43F2-9761-BCC8718688EE}">
      <dgm:prSet/>
      <dgm:spPr/>
      <dgm:t>
        <a:bodyPr/>
        <a:lstStyle/>
        <a:p>
          <a:endParaRPr lang="en-US"/>
        </a:p>
      </dgm:t>
    </dgm:pt>
    <dgm:pt modelId="{34C3E9A5-2CE3-4CB4-B7DE-7DADB4F11FB1}">
      <dgm:prSet/>
      <dgm:spPr/>
      <dgm:t>
        <a:bodyPr/>
        <a:lstStyle/>
        <a:p>
          <a:r>
            <a:rPr lang="en-GB"/>
            <a:t>The service desk can focus on excellent customer experience when personal contact is needed </a:t>
          </a:r>
          <a:endParaRPr lang="en-US"/>
        </a:p>
      </dgm:t>
    </dgm:pt>
    <dgm:pt modelId="{BCDCC17F-E992-47CE-BA9C-007B44566E55}" type="parTrans" cxnId="{BAC0443B-CFFA-4E10-8FE5-C9C6F8A1B9C6}">
      <dgm:prSet/>
      <dgm:spPr/>
      <dgm:t>
        <a:bodyPr/>
        <a:lstStyle/>
        <a:p>
          <a:endParaRPr lang="en-US"/>
        </a:p>
      </dgm:t>
    </dgm:pt>
    <dgm:pt modelId="{FD4891B0-3993-4830-A033-5FF6956B8153}" type="sibTrans" cxnId="{BAC0443B-CFFA-4E10-8FE5-C9C6F8A1B9C6}">
      <dgm:prSet/>
      <dgm:spPr/>
      <dgm:t>
        <a:bodyPr/>
        <a:lstStyle/>
        <a:p>
          <a:endParaRPr lang="en-US"/>
        </a:p>
      </dgm:t>
    </dgm:pt>
    <dgm:pt modelId="{E3D9E592-21B4-4335-B62F-CB3733C61DF9}">
      <dgm:prSet/>
      <dgm:spPr/>
      <dgm:t>
        <a:bodyPr/>
        <a:lstStyle/>
        <a:p>
          <a:r>
            <a:rPr lang="en-GB"/>
            <a:t>Support and development team need to work in close collaboration with the service desk</a:t>
          </a:r>
          <a:r>
            <a:rPr lang="en-US"/>
            <a:t>.</a:t>
          </a:r>
        </a:p>
      </dgm:t>
    </dgm:pt>
    <dgm:pt modelId="{FD5AF3C8-96F2-45F7-B4B1-BE8A6E237C9C}" type="parTrans" cxnId="{DBC9415D-81C8-4503-BDBD-2E85FADD5967}">
      <dgm:prSet/>
      <dgm:spPr/>
      <dgm:t>
        <a:bodyPr/>
        <a:lstStyle/>
        <a:p>
          <a:endParaRPr lang="en-US"/>
        </a:p>
      </dgm:t>
    </dgm:pt>
    <dgm:pt modelId="{F27E1EC7-C3A2-418A-930A-37F5B4B799A2}" type="sibTrans" cxnId="{DBC9415D-81C8-4503-BDBD-2E85FADD5967}">
      <dgm:prSet/>
      <dgm:spPr/>
      <dgm:t>
        <a:bodyPr/>
        <a:lstStyle/>
        <a:p>
          <a:endParaRPr lang="en-US"/>
        </a:p>
      </dgm:t>
    </dgm:pt>
    <dgm:pt modelId="{D5144685-CE74-4830-AEEC-5A816600C3E7}" type="pres">
      <dgm:prSet presAssocID="{D9C7ED00-2A66-453C-875F-AAB1D1A50F09}" presName="root" presStyleCnt="0">
        <dgm:presLayoutVars>
          <dgm:dir/>
          <dgm:resizeHandles val="exact"/>
        </dgm:presLayoutVars>
      </dgm:prSet>
      <dgm:spPr/>
    </dgm:pt>
    <dgm:pt modelId="{FDFD4126-FD22-4694-8744-AD8F89C278B1}" type="pres">
      <dgm:prSet presAssocID="{BED7C424-58C2-453A-822B-FCEBC7A41A3B}" presName="compNode" presStyleCnt="0"/>
      <dgm:spPr/>
    </dgm:pt>
    <dgm:pt modelId="{5BB83BCA-00B2-484E-A4E1-7A0BFED60779}" type="pres">
      <dgm:prSet presAssocID="{BED7C424-58C2-453A-822B-FCEBC7A41A3B}" presName="bgRect" presStyleLbl="bgShp" presStyleIdx="0" presStyleCnt="5"/>
      <dgm:spPr/>
    </dgm:pt>
    <dgm:pt modelId="{22DB9BDA-3894-4DDD-A96C-4671B3541F54}" type="pres">
      <dgm:prSet presAssocID="{BED7C424-58C2-453A-822B-FCEBC7A41A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23EC7F87-489C-48BD-8AC5-94C69AF36726}" type="pres">
      <dgm:prSet presAssocID="{BED7C424-58C2-453A-822B-FCEBC7A41A3B}" presName="spaceRect" presStyleCnt="0"/>
      <dgm:spPr/>
    </dgm:pt>
    <dgm:pt modelId="{75E3AC4A-4695-4B41-8B9C-AF68E0F03348}" type="pres">
      <dgm:prSet presAssocID="{BED7C424-58C2-453A-822B-FCEBC7A41A3B}" presName="parTx" presStyleLbl="revTx" presStyleIdx="0" presStyleCnt="5">
        <dgm:presLayoutVars>
          <dgm:chMax val="0"/>
          <dgm:chPref val="0"/>
        </dgm:presLayoutVars>
      </dgm:prSet>
      <dgm:spPr/>
    </dgm:pt>
    <dgm:pt modelId="{12788DC6-A62A-4710-BF07-027A80C51907}" type="pres">
      <dgm:prSet presAssocID="{3523EE10-C748-4244-8071-70F01AF55C87}" presName="sibTrans" presStyleCnt="0"/>
      <dgm:spPr/>
    </dgm:pt>
    <dgm:pt modelId="{5706E405-697A-458A-8111-9A8002226442}" type="pres">
      <dgm:prSet presAssocID="{AC760A2E-D3BF-4434-B6AF-E14984B3798F}" presName="compNode" presStyleCnt="0"/>
      <dgm:spPr/>
    </dgm:pt>
    <dgm:pt modelId="{E9F8A981-9C26-4839-81E5-16C97ED4AA3E}" type="pres">
      <dgm:prSet presAssocID="{AC760A2E-D3BF-4434-B6AF-E14984B3798F}" presName="bgRect" presStyleLbl="bgShp" presStyleIdx="1" presStyleCnt="5"/>
      <dgm:spPr/>
    </dgm:pt>
    <dgm:pt modelId="{493FE479-E93E-45AC-AD92-146D5019AE77}" type="pres">
      <dgm:prSet presAssocID="{AC760A2E-D3BF-4434-B6AF-E14984B3798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A0679BE4-D3A8-44EC-A96C-47B5620DC742}" type="pres">
      <dgm:prSet presAssocID="{AC760A2E-D3BF-4434-B6AF-E14984B3798F}" presName="spaceRect" presStyleCnt="0"/>
      <dgm:spPr/>
    </dgm:pt>
    <dgm:pt modelId="{A8E0FE82-734D-4485-BC17-9BBCBE376F35}" type="pres">
      <dgm:prSet presAssocID="{AC760A2E-D3BF-4434-B6AF-E14984B3798F}" presName="parTx" presStyleLbl="revTx" presStyleIdx="1" presStyleCnt="5">
        <dgm:presLayoutVars>
          <dgm:chMax val="0"/>
          <dgm:chPref val="0"/>
        </dgm:presLayoutVars>
      </dgm:prSet>
      <dgm:spPr/>
    </dgm:pt>
    <dgm:pt modelId="{3A3857EA-1BD1-4B29-8F2E-B32E1BBFA0A1}" type="pres">
      <dgm:prSet presAssocID="{6C89DBF2-C3BF-4C5D-B942-67E989B4C712}" presName="sibTrans" presStyleCnt="0"/>
      <dgm:spPr/>
    </dgm:pt>
    <dgm:pt modelId="{99292D48-3CD2-41D5-95AD-46E50AD2D5AC}" type="pres">
      <dgm:prSet presAssocID="{E76A7C20-A90C-47CB-A0DA-5CADF50658C6}" presName="compNode" presStyleCnt="0"/>
      <dgm:spPr/>
    </dgm:pt>
    <dgm:pt modelId="{94638A3B-02E3-4996-ACA8-18235DA55A9F}" type="pres">
      <dgm:prSet presAssocID="{E76A7C20-A90C-47CB-A0DA-5CADF50658C6}" presName="bgRect" presStyleLbl="bgShp" presStyleIdx="2" presStyleCnt="5"/>
      <dgm:spPr/>
    </dgm:pt>
    <dgm:pt modelId="{69B822EA-51C2-44DC-9F07-40F2B8A485B1}" type="pres">
      <dgm:prSet presAssocID="{E76A7C20-A90C-47CB-A0DA-5CADF50658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20A1E629-6E34-4B3C-A1D1-EDEA188E99AB}" type="pres">
      <dgm:prSet presAssocID="{E76A7C20-A90C-47CB-A0DA-5CADF50658C6}" presName="spaceRect" presStyleCnt="0"/>
      <dgm:spPr/>
    </dgm:pt>
    <dgm:pt modelId="{0C3D0F1B-FD50-45FF-9517-E231653A9395}" type="pres">
      <dgm:prSet presAssocID="{E76A7C20-A90C-47CB-A0DA-5CADF50658C6}" presName="parTx" presStyleLbl="revTx" presStyleIdx="2" presStyleCnt="5">
        <dgm:presLayoutVars>
          <dgm:chMax val="0"/>
          <dgm:chPref val="0"/>
        </dgm:presLayoutVars>
      </dgm:prSet>
      <dgm:spPr/>
    </dgm:pt>
    <dgm:pt modelId="{CD6D6C25-D41C-458F-8596-715B831811CB}" type="pres">
      <dgm:prSet presAssocID="{EE8BA04F-F57A-4AE9-85AA-9DD0EDFE68AE}" presName="sibTrans" presStyleCnt="0"/>
      <dgm:spPr/>
    </dgm:pt>
    <dgm:pt modelId="{163DA471-DA7C-4050-8BEA-11A6A29B1FD4}" type="pres">
      <dgm:prSet presAssocID="{34C3E9A5-2CE3-4CB4-B7DE-7DADB4F11FB1}" presName="compNode" presStyleCnt="0"/>
      <dgm:spPr/>
    </dgm:pt>
    <dgm:pt modelId="{9BD5452E-65E7-478A-A0FF-89979D651C52}" type="pres">
      <dgm:prSet presAssocID="{34C3E9A5-2CE3-4CB4-B7DE-7DADB4F11FB1}" presName="bgRect" presStyleLbl="bgShp" presStyleIdx="3" presStyleCnt="5"/>
      <dgm:spPr/>
    </dgm:pt>
    <dgm:pt modelId="{5C949751-E5FA-4B0A-A479-944D75A52582}" type="pres">
      <dgm:prSet presAssocID="{34C3E9A5-2CE3-4CB4-B7DE-7DADB4F11FB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30DE9572-850A-4AB3-A6A4-3B0EB59CBF46}" type="pres">
      <dgm:prSet presAssocID="{34C3E9A5-2CE3-4CB4-B7DE-7DADB4F11FB1}" presName="spaceRect" presStyleCnt="0"/>
      <dgm:spPr/>
    </dgm:pt>
    <dgm:pt modelId="{62FA89BB-9EA7-44EC-8DAA-62DE4297ABE9}" type="pres">
      <dgm:prSet presAssocID="{34C3E9A5-2CE3-4CB4-B7DE-7DADB4F11FB1}" presName="parTx" presStyleLbl="revTx" presStyleIdx="3" presStyleCnt="5">
        <dgm:presLayoutVars>
          <dgm:chMax val="0"/>
          <dgm:chPref val="0"/>
        </dgm:presLayoutVars>
      </dgm:prSet>
      <dgm:spPr/>
    </dgm:pt>
    <dgm:pt modelId="{E526C8CC-AAA4-4107-9C07-19E235082CE1}" type="pres">
      <dgm:prSet presAssocID="{FD4891B0-3993-4830-A033-5FF6956B8153}" presName="sibTrans" presStyleCnt="0"/>
      <dgm:spPr/>
    </dgm:pt>
    <dgm:pt modelId="{BBACA877-0585-4F2A-993C-D8B73C9E5332}" type="pres">
      <dgm:prSet presAssocID="{E3D9E592-21B4-4335-B62F-CB3733C61DF9}" presName="compNode" presStyleCnt="0"/>
      <dgm:spPr/>
    </dgm:pt>
    <dgm:pt modelId="{8A3180C8-FA2E-4F1E-9055-132917C90CA0}" type="pres">
      <dgm:prSet presAssocID="{E3D9E592-21B4-4335-B62F-CB3733C61DF9}" presName="bgRect" presStyleLbl="bgShp" presStyleIdx="4" presStyleCnt="5"/>
      <dgm:spPr/>
    </dgm:pt>
    <dgm:pt modelId="{1C23C0D0-2813-47C8-B7CA-52B13CB33273}" type="pres">
      <dgm:prSet presAssocID="{E3D9E592-21B4-4335-B62F-CB3733C61DF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ffice Worker"/>
        </a:ext>
      </dgm:extLst>
    </dgm:pt>
    <dgm:pt modelId="{D29EDE62-D5E7-43C6-80C5-18017038EE42}" type="pres">
      <dgm:prSet presAssocID="{E3D9E592-21B4-4335-B62F-CB3733C61DF9}" presName="spaceRect" presStyleCnt="0"/>
      <dgm:spPr/>
    </dgm:pt>
    <dgm:pt modelId="{65641F9F-9BBD-474A-B130-643C370B6DF4}" type="pres">
      <dgm:prSet presAssocID="{E3D9E592-21B4-4335-B62F-CB3733C61DF9}" presName="parTx" presStyleLbl="revTx" presStyleIdx="4" presStyleCnt="5">
        <dgm:presLayoutVars>
          <dgm:chMax val="0"/>
          <dgm:chPref val="0"/>
        </dgm:presLayoutVars>
      </dgm:prSet>
      <dgm:spPr/>
    </dgm:pt>
  </dgm:ptLst>
  <dgm:cxnLst>
    <dgm:cxn modelId="{C53B941F-8E0D-49A4-9F1B-DED87BA511ED}" type="presOf" srcId="{E76A7C20-A90C-47CB-A0DA-5CADF50658C6}" destId="{0C3D0F1B-FD50-45FF-9517-E231653A9395}" srcOrd="0" destOrd="0" presId="urn:microsoft.com/office/officeart/2018/2/layout/IconVerticalSolidList"/>
    <dgm:cxn modelId="{8AB7E52C-4636-43F2-9761-BCC8718688EE}" srcId="{D9C7ED00-2A66-453C-875F-AAB1D1A50F09}" destId="{E76A7C20-A90C-47CB-A0DA-5CADF50658C6}" srcOrd="2" destOrd="0" parTransId="{F57B2EF9-DCB7-41F1-901C-C65596A2809C}" sibTransId="{EE8BA04F-F57A-4AE9-85AA-9DD0EDFE68AE}"/>
    <dgm:cxn modelId="{BAC0443B-CFFA-4E10-8FE5-C9C6F8A1B9C6}" srcId="{D9C7ED00-2A66-453C-875F-AAB1D1A50F09}" destId="{34C3E9A5-2CE3-4CB4-B7DE-7DADB4F11FB1}" srcOrd="3" destOrd="0" parTransId="{BCDCC17F-E992-47CE-BA9C-007B44566E55}" sibTransId="{FD4891B0-3993-4830-A033-5FF6956B8153}"/>
    <dgm:cxn modelId="{DBC9415D-81C8-4503-BDBD-2E85FADD5967}" srcId="{D9C7ED00-2A66-453C-875F-AAB1D1A50F09}" destId="{E3D9E592-21B4-4335-B62F-CB3733C61DF9}" srcOrd="4" destOrd="0" parTransId="{FD5AF3C8-96F2-45F7-B4B1-BE8A6E237C9C}" sibTransId="{F27E1EC7-C3A2-418A-930A-37F5B4B799A2}"/>
    <dgm:cxn modelId="{43EDCCBB-57C5-451D-B913-58CFEBF1C366}" srcId="{D9C7ED00-2A66-453C-875F-AAB1D1A50F09}" destId="{AC760A2E-D3BF-4434-B6AF-E14984B3798F}" srcOrd="1" destOrd="0" parTransId="{B5EB2EDE-FF3D-4338-BC65-FA8A82F9F57A}" sibTransId="{6C89DBF2-C3BF-4C5D-B942-67E989B4C712}"/>
    <dgm:cxn modelId="{77BC38BC-2BA2-41EF-BE25-A6AF47461534}" type="presOf" srcId="{E3D9E592-21B4-4335-B62F-CB3733C61DF9}" destId="{65641F9F-9BBD-474A-B130-643C370B6DF4}" srcOrd="0" destOrd="0" presId="urn:microsoft.com/office/officeart/2018/2/layout/IconVerticalSolidList"/>
    <dgm:cxn modelId="{7B7BDACF-A5CD-4471-A244-416BCE9900FB}" type="presOf" srcId="{BED7C424-58C2-453A-822B-FCEBC7A41A3B}" destId="{75E3AC4A-4695-4B41-8B9C-AF68E0F03348}" srcOrd="0" destOrd="0" presId="urn:microsoft.com/office/officeart/2018/2/layout/IconVerticalSolidList"/>
    <dgm:cxn modelId="{40E972D4-1C34-474B-8D31-7472B86B7436}" srcId="{D9C7ED00-2A66-453C-875F-AAB1D1A50F09}" destId="{BED7C424-58C2-453A-822B-FCEBC7A41A3B}" srcOrd="0" destOrd="0" parTransId="{E3441E22-6B74-467A-8C00-0E37BEB22FEB}" sibTransId="{3523EE10-C748-4244-8071-70F01AF55C87}"/>
    <dgm:cxn modelId="{52C452DC-AA2A-4FE7-8C88-B6E5E6042A17}" type="presOf" srcId="{D9C7ED00-2A66-453C-875F-AAB1D1A50F09}" destId="{D5144685-CE74-4830-AEEC-5A816600C3E7}" srcOrd="0" destOrd="0" presId="urn:microsoft.com/office/officeart/2018/2/layout/IconVerticalSolidList"/>
    <dgm:cxn modelId="{BEFDC1DC-6774-48A7-AE1F-195EC0CD87E3}" type="presOf" srcId="{34C3E9A5-2CE3-4CB4-B7DE-7DADB4F11FB1}" destId="{62FA89BB-9EA7-44EC-8DAA-62DE4297ABE9}" srcOrd="0" destOrd="0" presId="urn:microsoft.com/office/officeart/2018/2/layout/IconVerticalSolidList"/>
    <dgm:cxn modelId="{36357AF2-6D6B-4FF6-8881-A8382D052B5B}" type="presOf" srcId="{AC760A2E-D3BF-4434-B6AF-E14984B3798F}" destId="{A8E0FE82-734D-4485-BC17-9BBCBE376F35}" srcOrd="0" destOrd="0" presId="urn:microsoft.com/office/officeart/2018/2/layout/IconVerticalSolidList"/>
    <dgm:cxn modelId="{7DD545D8-C6D9-4F22-B96E-C98EDF54CFC0}" type="presParOf" srcId="{D5144685-CE74-4830-AEEC-5A816600C3E7}" destId="{FDFD4126-FD22-4694-8744-AD8F89C278B1}" srcOrd="0" destOrd="0" presId="urn:microsoft.com/office/officeart/2018/2/layout/IconVerticalSolidList"/>
    <dgm:cxn modelId="{4AA74DAD-8E6A-4AEE-9ED5-4E116B5C9590}" type="presParOf" srcId="{FDFD4126-FD22-4694-8744-AD8F89C278B1}" destId="{5BB83BCA-00B2-484E-A4E1-7A0BFED60779}" srcOrd="0" destOrd="0" presId="urn:microsoft.com/office/officeart/2018/2/layout/IconVerticalSolidList"/>
    <dgm:cxn modelId="{906F42B7-E976-49BA-8B36-56E7242518E5}" type="presParOf" srcId="{FDFD4126-FD22-4694-8744-AD8F89C278B1}" destId="{22DB9BDA-3894-4DDD-A96C-4671B3541F54}" srcOrd="1" destOrd="0" presId="urn:microsoft.com/office/officeart/2018/2/layout/IconVerticalSolidList"/>
    <dgm:cxn modelId="{44A0A7C1-0D23-4C98-9483-A7F5A6DB603F}" type="presParOf" srcId="{FDFD4126-FD22-4694-8744-AD8F89C278B1}" destId="{23EC7F87-489C-48BD-8AC5-94C69AF36726}" srcOrd="2" destOrd="0" presId="urn:microsoft.com/office/officeart/2018/2/layout/IconVerticalSolidList"/>
    <dgm:cxn modelId="{1F63966A-FB1A-48FE-8F70-954115EF55DA}" type="presParOf" srcId="{FDFD4126-FD22-4694-8744-AD8F89C278B1}" destId="{75E3AC4A-4695-4B41-8B9C-AF68E0F03348}" srcOrd="3" destOrd="0" presId="urn:microsoft.com/office/officeart/2018/2/layout/IconVerticalSolidList"/>
    <dgm:cxn modelId="{7FBAB9B9-68B4-4289-87B2-992688347494}" type="presParOf" srcId="{D5144685-CE74-4830-AEEC-5A816600C3E7}" destId="{12788DC6-A62A-4710-BF07-027A80C51907}" srcOrd="1" destOrd="0" presId="urn:microsoft.com/office/officeart/2018/2/layout/IconVerticalSolidList"/>
    <dgm:cxn modelId="{51F4D0CB-21AB-44EC-BC69-AD73B3D87D69}" type="presParOf" srcId="{D5144685-CE74-4830-AEEC-5A816600C3E7}" destId="{5706E405-697A-458A-8111-9A8002226442}" srcOrd="2" destOrd="0" presId="urn:microsoft.com/office/officeart/2018/2/layout/IconVerticalSolidList"/>
    <dgm:cxn modelId="{6CEACA90-6135-47D2-81D9-A6E8D199ADFC}" type="presParOf" srcId="{5706E405-697A-458A-8111-9A8002226442}" destId="{E9F8A981-9C26-4839-81E5-16C97ED4AA3E}" srcOrd="0" destOrd="0" presId="urn:microsoft.com/office/officeart/2018/2/layout/IconVerticalSolidList"/>
    <dgm:cxn modelId="{EA61A9F9-A6BA-46B0-B909-B8E63B0E7E34}" type="presParOf" srcId="{5706E405-697A-458A-8111-9A8002226442}" destId="{493FE479-E93E-45AC-AD92-146D5019AE77}" srcOrd="1" destOrd="0" presId="urn:microsoft.com/office/officeart/2018/2/layout/IconVerticalSolidList"/>
    <dgm:cxn modelId="{224B723B-EB23-4990-A19A-D9FFC81471FA}" type="presParOf" srcId="{5706E405-697A-458A-8111-9A8002226442}" destId="{A0679BE4-D3A8-44EC-A96C-47B5620DC742}" srcOrd="2" destOrd="0" presId="urn:microsoft.com/office/officeart/2018/2/layout/IconVerticalSolidList"/>
    <dgm:cxn modelId="{B5022D88-ECF4-4369-88EF-9EC9128C2C75}" type="presParOf" srcId="{5706E405-697A-458A-8111-9A8002226442}" destId="{A8E0FE82-734D-4485-BC17-9BBCBE376F35}" srcOrd="3" destOrd="0" presId="urn:microsoft.com/office/officeart/2018/2/layout/IconVerticalSolidList"/>
    <dgm:cxn modelId="{E445AF4A-1C13-4739-9CA5-E0F10D9660FE}" type="presParOf" srcId="{D5144685-CE74-4830-AEEC-5A816600C3E7}" destId="{3A3857EA-1BD1-4B29-8F2E-B32E1BBFA0A1}" srcOrd="3" destOrd="0" presId="urn:microsoft.com/office/officeart/2018/2/layout/IconVerticalSolidList"/>
    <dgm:cxn modelId="{C8F872A3-564B-486E-8439-4E3769F608B3}" type="presParOf" srcId="{D5144685-CE74-4830-AEEC-5A816600C3E7}" destId="{99292D48-3CD2-41D5-95AD-46E50AD2D5AC}" srcOrd="4" destOrd="0" presId="urn:microsoft.com/office/officeart/2018/2/layout/IconVerticalSolidList"/>
    <dgm:cxn modelId="{0825EA2B-8E98-4B61-B471-56BAD754E57F}" type="presParOf" srcId="{99292D48-3CD2-41D5-95AD-46E50AD2D5AC}" destId="{94638A3B-02E3-4996-ACA8-18235DA55A9F}" srcOrd="0" destOrd="0" presId="urn:microsoft.com/office/officeart/2018/2/layout/IconVerticalSolidList"/>
    <dgm:cxn modelId="{4C680A91-E952-4CC4-AFE1-F167BCABACF1}" type="presParOf" srcId="{99292D48-3CD2-41D5-95AD-46E50AD2D5AC}" destId="{69B822EA-51C2-44DC-9F07-40F2B8A485B1}" srcOrd="1" destOrd="0" presId="urn:microsoft.com/office/officeart/2018/2/layout/IconVerticalSolidList"/>
    <dgm:cxn modelId="{05ADF41B-5E8B-460B-8421-2BFA2D548C55}" type="presParOf" srcId="{99292D48-3CD2-41D5-95AD-46E50AD2D5AC}" destId="{20A1E629-6E34-4B3C-A1D1-EDEA188E99AB}" srcOrd="2" destOrd="0" presId="urn:microsoft.com/office/officeart/2018/2/layout/IconVerticalSolidList"/>
    <dgm:cxn modelId="{48E85CC0-ABAE-4FB6-9A42-B5DEE1F4A207}" type="presParOf" srcId="{99292D48-3CD2-41D5-95AD-46E50AD2D5AC}" destId="{0C3D0F1B-FD50-45FF-9517-E231653A9395}" srcOrd="3" destOrd="0" presId="urn:microsoft.com/office/officeart/2018/2/layout/IconVerticalSolidList"/>
    <dgm:cxn modelId="{EE7B8F2B-8179-4DC3-A386-8B5953363E49}" type="presParOf" srcId="{D5144685-CE74-4830-AEEC-5A816600C3E7}" destId="{CD6D6C25-D41C-458F-8596-715B831811CB}" srcOrd="5" destOrd="0" presId="urn:microsoft.com/office/officeart/2018/2/layout/IconVerticalSolidList"/>
    <dgm:cxn modelId="{365DCF7D-B20B-4981-9975-6A523A4F52FA}" type="presParOf" srcId="{D5144685-CE74-4830-AEEC-5A816600C3E7}" destId="{163DA471-DA7C-4050-8BEA-11A6A29B1FD4}" srcOrd="6" destOrd="0" presId="urn:microsoft.com/office/officeart/2018/2/layout/IconVerticalSolidList"/>
    <dgm:cxn modelId="{54350508-3B2B-433F-BF19-AB2A5D4945CA}" type="presParOf" srcId="{163DA471-DA7C-4050-8BEA-11A6A29B1FD4}" destId="{9BD5452E-65E7-478A-A0FF-89979D651C52}" srcOrd="0" destOrd="0" presId="urn:microsoft.com/office/officeart/2018/2/layout/IconVerticalSolidList"/>
    <dgm:cxn modelId="{06D05AFE-B114-46CD-95D7-2437ECB20A6B}" type="presParOf" srcId="{163DA471-DA7C-4050-8BEA-11A6A29B1FD4}" destId="{5C949751-E5FA-4B0A-A479-944D75A52582}" srcOrd="1" destOrd="0" presId="urn:microsoft.com/office/officeart/2018/2/layout/IconVerticalSolidList"/>
    <dgm:cxn modelId="{C647B902-36B5-4D79-925C-06DEB497021E}" type="presParOf" srcId="{163DA471-DA7C-4050-8BEA-11A6A29B1FD4}" destId="{30DE9572-850A-4AB3-A6A4-3B0EB59CBF46}" srcOrd="2" destOrd="0" presId="urn:microsoft.com/office/officeart/2018/2/layout/IconVerticalSolidList"/>
    <dgm:cxn modelId="{74DF3D4C-3614-4FFC-8218-C9490736B6D8}" type="presParOf" srcId="{163DA471-DA7C-4050-8BEA-11A6A29B1FD4}" destId="{62FA89BB-9EA7-44EC-8DAA-62DE4297ABE9}" srcOrd="3" destOrd="0" presId="urn:microsoft.com/office/officeart/2018/2/layout/IconVerticalSolidList"/>
    <dgm:cxn modelId="{3754B58F-34DB-42C0-A07C-ED19B330488A}" type="presParOf" srcId="{D5144685-CE74-4830-AEEC-5A816600C3E7}" destId="{E526C8CC-AAA4-4107-9C07-19E235082CE1}" srcOrd="7" destOrd="0" presId="urn:microsoft.com/office/officeart/2018/2/layout/IconVerticalSolidList"/>
    <dgm:cxn modelId="{1E09394F-2E3B-4E0D-B759-729626A95516}" type="presParOf" srcId="{D5144685-CE74-4830-AEEC-5A816600C3E7}" destId="{BBACA877-0585-4F2A-993C-D8B73C9E5332}" srcOrd="8" destOrd="0" presId="urn:microsoft.com/office/officeart/2018/2/layout/IconVerticalSolidList"/>
    <dgm:cxn modelId="{BEBDA7F8-2E4C-4E5A-8044-00AFBAF50623}" type="presParOf" srcId="{BBACA877-0585-4F2A-993C-D8B73C9E5332}" destId="{8A3180C8-FA2E-4F1E-9055-132917C90CA0}" srcOrd="0" destOrd="0" presId="urn:microsoft.com/office/officeart/2018/2/layout/IconVerticalSolidList"/>
    <dgm:cxn modelId="{ED953BAD-E230-4448-A683-6E209A6DE0CE}" type="presParOf" srcId="{BBACA877-0585-4F2A-993C-D8B73C9E5332}" destId="{1C23C0D0-2813-47C8-B7CA-52B13CB33273}" srcOrd="1" destOrd="0" presId="urn:microsoft.com/office/officeart/2018/2/layout/IconVerticalSolidList"/>
    <dgm:cxn modelId="{C737F20C-9BA8-40F9-A7AB-BD43B4793410}" type="presParOf" srcId="{BBACA877-0585-4F2A-993C-D8B73C9E5332}" destId="{D29EDE62-D5E7-43C6-80C5-18017038EE42}" srcOrd="2" destOrd="0" presId="urn:microsoft.com/office/officeart/2018/2/layout/IconVerticalSolidList"/>
    <dgm:cxn modelId="{5C23810B-0893-450F-8216-891DD5A542F3}" type="presParOf" srcId="{BBACA877-0585-4F2A-993C-D8B73C9E5332}" destId="{65641F9F-9BBD-474A-B130-643C370B6D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F1B6657-1FFC-4E78-ADC3-DA08C83CEC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349777C-3FB5-46F1-9058-EAE5BE1E2B75}">
      <dgm:prSet/>
      <dgm:spPr/>
      <dgm:t>
        <a:bodyPr/>
        <a:lstStyle/>
        <a:p>
          <a:r>
            <a:rPr lang="en-US"/>
            <a:t>Phone Call</a:t>
          </a:r>
        </a:p>
      </dgm:t>
    </dgm:pt>
    <dgm:pt modelId="{5174A2E2-03EA-48C4-963D-56905147D33C}" type="parTrans" cxnId="{A1BEFFA3-6DB3-4B60-99BC-4524DE542E06}">
      <dgm:prSet/>
      <dgm:spPr/>
      <dgm:t>
        <a:bodyPr/>
        <a:lstStyle/>
        <a:p>
          <a:endParaRPr lang="en-US"/>
        </a:p>
      </dgm:t>
    </dgm:pt>
    <dgm:pt modelId="{F4E378AF-E0B5-463C-9B17-E68EE729F446}" type="sibTrans" cxnId="{A1BEFFA3-6DB3-4B60-99BC-4524DE542E06}">
      <dgm:prSet/>
      <dgm:spPr/>
      <dgm:t>
        <a:bodyPr/>
        <a:lstStyle/>
        <a:p>
          <a:endParaRPr lang="en-US"/>
        </a:p>
      </dgm:t>
    </dgm:pt>
    <dgm:pt modelId="{C5DB2491-4F64-4DC4-BD56-280B9014506F}">
      <dgm:prSet/>
      <dgm:spPr/>
      <dgm:t>
        <a:bodyPr/>
        <a:lstStyle/>
        <a:p>
          <a:r>
            <a:rPr lang="en-US"/>
            <a:t>E-mail</a:t>
          </a:r>
        </a:p>
      </dgm:t>
    </dgm:pt>
    <dgm:pt modelId="{AE52E317-5589-4D4B-A029-FD5AFCD38CE3}" type="parTrans" cxnId="{688D290E-589F-46DF-B7AB-FBA213282CCD}">
      <dgm:prSet/>
      <dgm:spPr/>
      <dgm:t>
        <a:bodyPr/>
        <a:lstStyle/>
        <a:p>
          <a:endParaRPr lang="en-US"/>
        </a:p>
      </dgm:t>
    </dgm:pt>
    <dgm:pt modelId="{CC890DD4-CBEC-4A51-84F3-747D2F105A30}" type="sibTrans" cxnId="{688D290E-589F-46DF-B7AB-FBA213282CCD}">
      <dgm:prSet/>
      <dgm:spPr/>
      <dgm:t>
        <a:bodyPr/>
        <a:lstStyle/>
        <a:p>
          <a:endParaRPr lang="en-US"/>
        </a:p>
      </dgm:t>
    </dgm:pt>
    <dgm:pt modelId="{6172D521-640A-4F30-A87D-5C0587AC9395}">
      <dgm:prSet/>
      <dgm:spPr/>
      <dgm:t>
        <a:bodyPr/>
        <a:lstStyle/>
        <a:p>
          <a:r>
            <a:rPr lang="en-US"/>
            <a:t>Social Media</a:t>
          </a:r>
        </a:p>
      </dgm:t>
    </dgm:pt>
    <dgm:pt modelId="{43B72E28-F020-401A-B306-F78671BFF5BB}" type="parTrans" cxnId="{0F8890D5-EFDF-44E0-9863-B1D0D0B169F1}">
      <dgm:prSet/>
      <dgm:spPr/>
      <dgm:t>
        <a:bodyPr/>
        <a:lstStyle/>
        <a:p>
          <a:endParaRPr lang="en-US"/>
        </a:p>
      </dgm:t>
    </dgm:pt>
    <dgm:pt modelId="{638097F9-6C3B-4728-B807-EEC9BE6F0610}" type="sibTrans" cxnId="{0F8890D5-EFDF-44E0-9863-B1D0D0B169F1}">
      <dgm:prSet/>
      <dgm:spPr/>
      <dgm:t>
        <a:bodyPr/>
        <a:lstStyle/>
        <a:p>
          <a:endParaRPr lang="en-US"/>
        </a:p>
      </dgm:t>
    </dgm:pt>
    <dgm:pt modelId="{40F1BE1F-0C16-4C06-A0EB-B4489FB6DC2D}">
      <dgm:prSet/>
      <dgm:spPr/>
      <dgm:t>
        <a:bodyPr/>
        <a:lstStyle/>
        <a:p>
          <a:r>
            <a:rPr lang="en-US"/>
            <a:t>Live Chat &amp; Chat-Bots</a:t>
          </a:r>
        </a:p>
      </dgm:t>
    </dgm:pt>
    <dgm:pt modelId="{188FBDEE-30EA-4EA5-ABCA-85BDEB32DB4B}" type="parTrans" cxnId="{784E38CC-FEDB-49CA-AE59-8670B81370B2}">
      <dgm:prSet/>
      <dgm:spPr/>
      <dgm:t>
        <a:bodyPr/>
        <a:lstStyle/>
        <a:p>
          <a:endParaRPr lang="en-US"/>
        </a:p>
      </dgm:t>
    </dgm:pt>
    <dgm:pt modelId="{7E968A12-B623-4D07-AA0E-CE239710F36D}" type="sibTrans" cxnId="{784E38CC-FEDB-49CA-AE59-8670B81370B2}">
      <dgm:prSet/>
      <dgm:spPr/>
      <dgm:t>
        <a:bodyPr/>
        <a:lstStyle/>
        <a:p>
          <a:endParaRPr lang="en-US"/>
        </a:p>
      </dgm:t>
    </dgm:pt>
    <dgm:pt modelId="{71EC9F25-B5AD-45C9-A4B3-9409D156130D}">
      <dgm:prSet/>
      <dgm:spPr/>
      <dgm:t>
        <a:bodyPr/>
        <a:lstStyle/>
        <a:p>
          <a:r>
            <a:rPr lang="en-US"/>
            <a:t>Service Portal &amp; Mobile Apps</a:t>
          </a:r>
        </a:p>
      </dgm:t>
    </dgm:pt>
    <dgm:pt modelId="{A952F5A4-C9E1-4EF7-9E1D-3DCBE4C66EC7}" type="parTrans" cxnId="{EE53D90D-DE04-4353-817B-3F4BB30285A6}">
      <dgm:prSet/>
      <dgm:spPr/>
      <dgm:t>
        <a:bodyPr/>
        <a:lstStyle/>
        <a:p>
          <a:endParaRPr lang="en-US"/>
        </a:p>
      </dgm:t>
    </dgm:pt>
    <dgm:pt modelId="{F6F7BB5E-7BAE-40E0-B71A-DB2C55D4E375}" type="sibTrans" cxnId="{EE53D90D-DE04-4353-817B-3F4BB30285A6}">
      <dgm:prSet/>
      <dgm:spPr/>
      <dgm:t>
        <a:bodyPr/>
        <a:lstStyle/>
        <a:p>
          <a:endParaRPr lang="en-US"/>
        </a:p>
      </dgm:t>
    </dgm:pt>
    <dgm:pt modelId="{A1360AC4-B05C-4CB1-BF65-67B15D539151}">
      <dgm:prSet/>
      <dgm:spPr/>
      <dgm:t>
        <a:bodyPr/>
        <a:lstStyle/>
        <a:p>
          <a:r>
            <a:rPr lang="en-US"/>
            <a:t>Walk-in Service Desk</a:t>
          </a:r>
        </a:p>
      </dgm:t>
    </dgm:pt>
    <dgm:pt modelId="{93593237-8BF9-4E4B-BFF2-072BA4F7686C}" type="parTrans" cxnId="{AE9444F0-27E1-4836-87BD-0E618EB0D2F9}">
      <dgm:prSet/>
      <dgm:spPr/>
      <dgm:t>
        <a:bodyPr/>
        <a:lstStyle/>
        <a:p>
          <a:endParaRPr lang="en-US"/>
        </a:p>
      </dgm:t>
    </dgm:pt>
    <dgm:pt modelId="{80C5DF4C-EAF9-4732-8E55-CB6EAAC19EE5}" type="sibTrans" cxnId="{AE9444F0-27E1-4836-87BD-0E618EB0D2F9}">
      <dgm:prSet/>
      <dgm:spPr/>
      <dgm:t>
        <a:bodyPr/>
        <a:lstStyle/>
        <a:p>
          <a:endParaRPr lang="en-US"/>
        </a:p>
      </dgm:t>
    </dgm:pt>
    <dgm:pt modelId="{F167F038-CBA6-477D-B3BF-C8F932E93625}">
      <dgm:prSet/>
      <dgm:spPr/>
      <dgm:t>
        <a:bodyPr/>
        <a:lstStyle/>
        <a:p>
          <a:r>
            <a:rPr lang="en-US"/>
            <a:t>Forums</a:t>
          </a:r>
        </a:p>
      </dgm:t>
    </dgm:pt>
    <dgm:pt modelId="{070BFFB1-EF18-483B-8CF1-CFFAE7323D61}" type="parTrans" cxnId="{379086C2-154E-48A6-9ED3-E03356A87E6C}">
      <dgm:prSet/>
      <dgm:spPr/>
      <dgm:t>
        <a:bodyPr/>
        <a:lstStyle/>
        <a:p>
          <a:endParaRPr lang="en-US"/>
        </a:p>
      </dgm:t>
    </dgm:pt>
    <dgm:pt modelId="{7991ED0B-ED39-4BEB-B7CD-446900329A1F}" type="sibTrans" cxnId="{379086C2-154E-48A6-9ED3-E03356A87E6C}">
      <dgm:prSet/>
      <dgm:spPr/>
      <dgm:t>
        <a:bodyPr/>
        <a:lstStyle/>
        <a:p>
          <a:endParaRPr lang="en-US"/>
        </a:p>
      </dgm:t>
    </dgm:pt>
    <dgm:pt modelId="{05650CA1-3BAB-4313-8356-2DC409F8A037}">
      <dgm:prSet/>
      <dgm:spPr/>
      <dgm:t>
        <a:bodyPr/>
        <a:lstStyle/>
        <a:p>
          <a:r>
            <a:rPr lang="en-US"/>
            <a:t>Public/Corporate discussion forums</a:t>
          </a:r>
        </a:p>
      </dgm:t>
    </dgm:pt>
    <dgm:pt modelId="{A6B9F9ED-5B3E-4D42-AE05-E1793B3D9B9D}" type="parTrans" cxnId="{F1029380-49CC-4206-8AAA-209C99CF87A1}">
      <dgm:prSet/>
      <dgm:spPr/>
      <dgm:t>
        <a:bodyPr/>
        <a:lstStyle/>
        <a:p>
          <a:endParaRPr lang="en-US"/>
        </a:p>
      </dgm:t>
    </dgm:pt>
    <dgm:pt modelId="{06E40764-510F-40D7-BBAB-9038D481F0FA}" type="sibTrans" cxnId="{F1029380-49CC-4206-8AAA-209C99CF87A1}">
      <dgm:prSet/>
      <dgm:spPr/>
      <dgm:t>
        <a:bodyPr/>
        <a:lstStyle/>
        <a:p>
          <a:endParaRPr lang="en-US"/>
        </a:p>
      </dgm:t>
    </dgm:pt>
    <dgm:pt modelId="{DFBF8F98-68ED-48A6-B448-15447D889BA9}" type="pres">
      <dgm:prSet presAssocID="{0F1B6657-1FFC-4E78-ADC3-DA08C83CEC22}" presName="root" presStyleCnt="0">
        <dgm:presLayoutVars>
          <dgm:dir/>
          <dgm:resizeHandles val="exact"/>
        </dgm:presLayoutVars>
      </dgm:prSet>
      <dgm:spPr/>
    </dgm:pt>
    <dgm:pt modelId="{26A7B09E-69D4-420D-B523-C73AC3003AD9}" type="pres">
      <dgm:prSet presAssocID="{3349777C-3FB5-46F1-9058-EAE5BE1E2B75}" presName="compNode" presStyleCnt="0"/>
      <dgm:spPr/>
    </dgm:pt>
    <dgm:pt modelId="{9D716CFB-991E-4E97-997E-AEDB42A24800}" type="pres">
      <dgm:prSet presAssocID="{3349777C-3FB5-46F1-9058-EAE5BE1E2B7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2FC27327-ED41-444A-93FD-F49340CAA1EA}" type="pres">
      <dgm:prSet presAssocID="{3349777C-3FB5-46F1-9058-EAE5BE1E2B75}" presName="spaceRect" presStyleCnt="0"/>
      <dgm:spPr/>
    </dgm:pt>
    <dgm:pt modelId="{841A196C-10B6-4871-8778-F9C26CB67497}" type="pres">
      <dgm:prSet presAssocID="{3349777C-3FB5-46F1-9058-EAE5BE1E2B75}" presName="textRect" presStyleLbl="revTx" presStyleIdx="0" presStyleCnt="8">
        <dgm:presLayoutVars>
          <dgm:chMax val="1"/>
          <dgm:chPref val="1"/>
        </dgm:presLayoutVars>
      </dgm:prSet>
      <dgm:spPr/>
    </dgm:pt>
    <dgm:pt modelId="{DC40295C-1044-4CA0-BE1F-BDCDED77131D}" type="pres">
      <dgm:prSet presAssocID="{F4E378AF-E0B5-463C-9B17-E68EE729F446}" presName="sibTrans" presStyleCnt="0"/>
      <dgm:spPr/>
    </dgm:pt>
    <dgm:pt modelId="{5F26A103-EF0D-4F06-A6F2-195A49BFC996}" type="pres">
      <dgm:prSet presAssocID="{C5DB2491-4F64-4DC4-BD56-280B9014506F}" presName="compNode" presStyleCnt="0"/>
      <dgm:spPr/>
    </dgm:pt>
    <dgm:pt modelId="{9D90852E-F207-45A7-9121-070CCEB5C59F}" type="pres">
      <dgm:prSet presAssocID="{C5DB2491-4F64-4DC4-BD56-280B9014506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9F187A82-71EC-4D6C-ADC7-8C28392074F7}" type="pres">
      <dgm:prSet presAssocID="{C5DB2491-4F64-4DC4-BD56-280B9014506F}" presName="spaceRect" presStyleCnt="0"/>
      <dgm:spPr/>
    </dgm:pt>
    <dgm:pt modelId="{B4E31914-FC2B-44FE-B52F-FD3C79977708}" type="pres">
      <dgm:prSet presAssocID="{C5DB2491-4F64-4DC4-BD56-280B9014506F}" presName="textRect" presStyleLbl="revTx" presStyleIdx="1" presStyleCnt="8">
        <dgm:presLayoutVars>
          <dgm:chMax val="1"/>
          <dgm:chPref val="1"/>
        </dgm:presLayoutVars>
      </dgm:prSet>
      <dgm:spPr/>
    </dgm:pt>
    <dgm:pt modelId="{CA06A2E3-594C-4976-84B5-0ABAB32581DC}" type="pres">
      <dgm:prSet presAssocID="{CC890DD4-CBEC-4A51-84F3-747D2F105A30}" presName="sibTrans" presStyleCnt="0"/>
      <dgm:spPr/>
    </dgm:pt>
    <dgm:pt modelId="{172AD6B2-C65C-4DB6-B2A9-E34AE313F1E8}" type="pres">
      <dgm:prSet presAssocID="{6172D521-640A-4F30-A87D-5C0587AC9395}" presName="compNode" presStyleCnt="0"/>
      <dgm:spPr/>
    </dgm:pt>
    <dgm:pt modelId="{3EFEA1E0-68E2-4E91-9C90-6ED6FFF5E7D5}" type="pres">
      <dgm:prSet presAssocID="{6172D521-640A-4F30-A87D-5C0587AC9395}"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A3C4D880-4AC6-410A-813D-C38E23E023E7}" type="pres">
      <dgm:prSet presAssocID="{6172D521-640A-4F30-A87D-5C0587AC9395}" presName="spaceRect" presStyleCnt="0"/>
      <dgm:spPr/>
    </dgm:pt>
    <dgm:pt modelId="{63A5A1BF-341F-493C-8B69-B20873B0F60E}" type="pres">
      <dgm:prSet presAssocID="{6172D521-640A-4F30-A87D-5C0587AC9395}" presName="textRect" presStyleLbl="revTx" presStyleIdx="2" presStyleCnt="8">
        <dgm:presLayoutVars>
          <dgm:chMax val="1"/>
          <dgm:chPref val="1"/>
        </dgm:presLayoutVars>
      </dgm:prSet>
      <dgm:spPr/>
    </dgm:pt>
    <dgm:pt modelId="{4CAF7820-4E7C-4E62-B16A-C4D70EA2029B}" type="pres">
      <dgm:prSet presAssocID="{638097F9-6C3B-4728-B807-EEC9BE6F0610}" presName="sibTrans" presStyleCnt="0"/>
      <dgm:spPr/>
    </dgm:pt>
    <dgm:pt modelId="{E6F314C4-1BFF-4B7E-8DD5-B9ED3DF3F91C}" type="pres">
      <dgm:prSet presAssocID="{40F1BE1F-0C16-4C06-A0EB-B4489FB6DC2D}" presName="compNode" presStyleCnt="0"/>
      <dgm:spPr/>
    </dgm:pt>
    <dgm:pt modelId="{B99CDA79-8173-4CAA-9E2A-E15A7E3CFA5B}" type="pres">
      <dgm:prSet presAssocID="{40F1BE1F-0C16-4C06-A0EB-B4489FB6DC2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991CCC6C-9BDD-4DAF-A088-8A79D3721351}" type="pres">
      <dgm:prSet presAssocID="{40F1BE1F-0C16-4C06-A0EB-B4489FB6DC2D}" presName="spaceRect" presStyleCnt="0"/>
      <dgm:spPr/>
    </dgm:pt>
    <dgm:pt modelId="{971C5B31-0334-484B-A371-2F21FADFE882}" type="pres">
      <dgm:prSet presAssocID="{40F1BE1F-0C16-4C06-A0EB-B4489FB6DC2D}" presName="textRect" presStyleLbl="revTx" presStyleIdx="3" presStyleCnt="8">
        <dgm:presLayoutVars>
          <dgm:chMax val="1"/>
          <dgm:chPref val="1"/>
        </dgm:presLayoutVars>
      </dgm:prSet>
      <dgm:spPr/>
    </dgm:pt>
    <dgm:pt modelId="{02372A62-F875-40AA-B12F-49480FBBBFF5}" type="pres">
      <dgm:prSet presAssocID="{7E968A12-B623-4D07-AA0E-CE239710F36D}" presName="sibTrans" presStyleCnt="0"/>
      <dgm:spPr/>
    </dgm:pt>
    <dgm:pt modelId="{DDD252C9-429A-42B0-AD5E-D6417F887937}" type="pres">
      <dgm:prSet presAssocID="{71EC9F25-B5AD-45C9-A4B3-9409D156130D}" presName="compNode" presStyleCnt="0"/>
      <dgm:spPr/>
    </dgm:pt>
    <dgm:pt modelId="{45E25A6F-8C98-42B3-9403-46B410012DCC}" type="pres">
      <dgm:prSet presAssocID="{71EC9F25-B5AD-45C9-A4B3-9409D156130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art Phone"/>
        </a:ext>
      </dgm:extLst>
    </dgm:pt>
    <dgm:pt modelId="{6926FF4A-3B94-445D-B013-21B34D5FD367}" type="pres">
      <dgm:prSet presAssocID="{71EC9F25-B5AD-45C9-A4B3-9409D156130D}" presName="spaceRect" presStyleCnt="0"/>
      <dgm:spPr/>
    </dgm:pt>
    <dgm:pt modelId="{34EC3873-9932-4B80-A3CB-DCC2D1470EE5}" type="pres">
      <dgm:prSet presAssocID="{71EC9F25-B5AD-45C9-A4B3-9409D156130D}" presName="textRect" presStyleLbl="revTx" presStyleIdx="4" presStyleCnt="8">
        <dgm:presLayoutVars>
          <dgm:chMax val="1"/>
          <dgm:chPref val="1"/>
        </dgm:presLayoutVars>
      </dgm:prSet>
      <dgm:spPr/>
    </dgm:pt>
    <dgm:pt modelId="{4059A84C-F82F-48B3-B4B5-13B15702700F}" type="pres">
      <dgm:prSet presAssocID="{F6F7BB5E-7BAE-40E0-B71A-DB2C55D4E375}" presName="sibTrans" presStyleCnt="0"/>
      <dgm:spPr/>
    </dgm:pt>
    <dgm:pt modelId="{D12C9C96-2B3B-4D80-A08D-6995F5A5C5D7}" type="pres">
      <dgm:prSet presAssocID="{A1360AC4-B05C-4CB1-BF65-67B15D539151}" presName="compNode" presStyleCnt="0"/>
      <dgm:spPr/>
    </dgm:pt>
    <dgm:pt modelId="{1E7552BE-0872-4DC7-9C6B-374A7C2A8775}" type="pres">
      <dgm:prSet presAssocID="{A1360AC4-B05C-4CB1-BF65-67B15D539151}"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ll center"/>
        </a:ext>
      </dgm:extLst>
    </dgm:pt>
    <dgm:pt modelId="{814430E1-5F0E-4FA0-973D-BE7F79CAE3BD}" type="pres">
      <dgm:prSet presAssocID="{A1360AC4-B05C-4CB1-BF65-67B15D539151}" presName="spaceRect" presStyleCnt="0"/>
      <dgm:spPr/>
    </dgm:pt>
    <dgm:pt modelId="{E015BC02-FD54-4F2F-A7FE-8A551414C2F3}" type="pres">
      <dgm:prSet presAssocID="{A1360AC4-B05C-4CB1-BF65-67B15D539151}" presName="textRect" presStyleLbl="revTx" presStyleIdx="5" presStyleCnt="8">
        <dgm:presLayoutVars>
          <dgm:chMax val="1"/>
          <dgm:chPref val="1"/>
        </dgm:presLayoutVars>
      </dgm:prSet>
      <dgm:spPr/>
    </dgm:pt>
    <dgm:pt modelId="{2357C777-8C43-4702-A2A0-B1C213F50B67}" type="pres">
      <dgm:prSet presAssocID="{80C5DF4C-EAF9-4732-8E55-CB6EAAC19EE5}" presName="sibTrans" presStyleCnt="0"/>
      <dgm:spPr/>
    </dgm:pt>
    <dgm:pt modelId="{A367933B-0D45-4AF3-9D5E-47A245030C93}" type="pres">
      <dgm:prSet presAssocID="{F167F038-CBA6-477D-B3BF-C8F932E93625}" presName="compNode" presStyleCnt="0"/>
      <dgm:spPr/>
    </dgm:pt>
    <dgm:pt modelId="{14845DD6-F7AA-4C4B-BC2A-05CE3B90F422}" type="pres">
      <dgm:prSet presAssocID="{F167F038-CBA6-477D-B3BF-C8F932E9362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sers"/>
        </a:ext>
      </dgm:extLst>
    </dgm:pt>
    <dgm:pt modelId="{735B8D3F-A195-4CD1-AB5E-95007D73EDF6}" type="pres">
      <dgm:prSet presAssocID="{F167F038-CBA6-477D-B3BF-C8F932E93625}" presName="spaceRect" presStyleCnt="0"/>
      <dgm:spPr/>
    </dgm:pt>
    <dgm:pt modelId="{74912DC6-B6A7-4BF1-BBBB-281160A40A56}" type="pres">
      <dgm:prSet presAssocID="{F167F038-CBA6-477D-B3BF-C8F932E93625}" presName="textRect" presStyleLbl="revTx" presStyleIdx="6" presStyleCnt="8">
        <dgm:presLayoutVars>
          <dgm:chMax val="1"/>
          <dgm:chPref val="1"/>
        </dgm:presLayoutVars>
      </dgm:prSet>
      <dgm:spPr/>
    </dgm:pt>
    <dgm:pt modelId="{D80DFAC5-C197-44DC-BE9C-423B538442E7}" type="pres">
      <dgm:prSet presAssocID="{7991ED0B-ED39-4BEB-B7CD-446900329A1F}" presName="sibTrans" presStyleCnt="0"/>
      <dgm:spPr/>
    </dgm:pt>
    <dgm:pt modelId="{F32E2E36-5E2C-45BD-95EC-9043988241BF}" type="pres">
      <dgm:prSet presAssocID="{05650CA1-3BAB-4313-8356-2DC409F8A037}" presName="compNode" presStyleCnt="0"/>
      <dgm:spPr/>
    </dgm:pt>
    <dgm:pt modelId="{40897B8F-BEC9-4F52-BB5E-17D0BFA9130A}" type="pres">
      <dgm:prSet presAssocID="{05650CA1-3BAB-4313-8356-2DC409F8A03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eeting"/>
        </a:ext>
      </dgm:extLst>
    </dgm:pt>
    <dgm:pt modelId="{9F30A9FE-3AC0-443F-88FA-D41C36E057F3}" type="pres">
      <dgm:prSet presAssocID="{05650CA1-3BAB-4313-8356-2DC409F8A037}" presName="spaceRect" presStyleCnt="0"/>
      <dgm:spPr/>
    </dgm:pt>
    <dgm:pt modelId="{30D3992F-F315-4E45-8435-237EF91C45B8}" type="pres">
      <dgm:prSet presAssocID="{05650CA1-3BAB-4313-8356-2DC409F8A037}" presName="textRect" presStyleLbl="revTx" presStyleIdx="7" presStyleCnt="8">
        <dgm:presLayoutVars>
          <dgm:chMax val="1"/>
          <dgm:chPref val="1"/>
        </dgm:presLayoutVars>
      </dgm:prSet>
      <dgm:spPr/>
    </dgm:pt>
  </dgm:ptLst>
  <dgm:cxnLst>
    <dgm:cxn modelId="{52B7150C-CB35-4CE5-8A42-FD262F480E07}" type="presOf" srcId="{3349777C-3FB5-46F1-9058-EAE5BE1E2B75}" destId="{841A196C-10B6-4871-8778-F9C26CB67497}" srcOrd="0" destOrd="0" presId="urn:microsoft.com/office/officeart/2018/2/layout/IconLabelList"/>
    <dgm:cxn modelId="{7D217F0D-076B-4891-8626-C2F16601BBC2}" type="presOf" srcId="{0F1B6657-1FFC-4E78-ADC3-DA08C83CEC22}" destId="{DFBF8F98-68ED-48A6-B448-15447D889BA9}" srcOrd="0" destOrd="0" presId="urn:microsoft.com/office/officeart/2018/2/layout/IconLabelList"/>
    <dgm:cxn modelId="{EE53D90D-DE04-4353-817B-3F4BB30285A6}" srcId="{0F1B6657-1FFC-4E78-ADC3-DA08C83CEC22}" destId="{71EC9F25-B5AD-45C9-A4B3-9409D156130D}" srcOrd="4" destOrd="0" parTransId="{A952F5A4-C9E1-4EF7-9E1D-3DCBE4C66EC7}" sibTransId="{F6F7BB5E-7BAE-40E0-B71A-DB2C55D4E375}"/>
    <dgm:cxn modelId="{688D290E-589F-46DF-B7AB-FBA213282CCD}" srcId="{0F1B6657-1FFC-4E78-ADC3-DA08C83CEC22}" destId="{C5DB2491-4F64-4DC4-BD56-280B9014506F}" srcOrd="1" destOrd="0" parTransId="{AE52E317-5589-4D4B-A029-FD5AFCD38CE3}" sibTransId="{CC890DD4-CBEC-4A51-84F3-747D2F105A30}"/>
    <dgm:cxn modelId="{3026673D-0FBA-4ECA-B59F-2512938B03A2}" type="presOf" srcId="{71EC9F25-B5AD-45C9-A4B3-9409D156130D}" destId="{34EC3873-9932-4B80-A3CB-DCC2D1470EE5}" srcOrd="0" destOrd="0" presId="urn:microsoft.com/office/officeart/2018/2/layout/IconLabelList"/>
    <dgm:cxn modelId="{EEFD0C51-9B29-409D-B109-0F6266E7342A}" type="presOf" srcId="{C5DB2491-4F64-4DC4-BD56-280B9014506F}" destId="{B4E31914-FC2B-44FE-B52F-FD3C79977708}" srcOrd="0" destOrd="0" presId="urn:microsoft.com/office/officeart/2018/2/layout/IconLabelList"/>
    <dgm:cxn modelId="{F92BAB51-D8DE-4761-B5C7-1FBBAA3DB2B7}" type="presOf" srcId="{6172D521-640A-4F30-A87D-5C0587AC9395}" destId="{63A5A1BF-341F-493C-8B69-B20873B0F60E}" srcOrd="0" destOrd="0" presId="urn:microsoft.com/office/officeart/2018/2/layout/IconLabelList"/>
    <dgm:cxn modelId="{F1029380-49CC-4206-8AAA-209C99CF87A1}" srcId="{0F1B6657-1FFC-4E78-ADC3-DA08C83CEC22}" destId="{05650CA1-3BAB-4313-8356-2DC409F8A037}" srcOrd="7" destOrd="0" parTransId="{A6B9F9ED-5B3E-4D42-AE05-E1793B3D9B9D}" sibTransId="{06E40764-510F-40D7-BBAB-9038D481F0FA}"/>
    <dgm:cxn modelId="{20CE0C9D-3332-4A34-B07F-7107FF4C8828}" type="presOf" srcId="{05650CA1-3BAB-4313-8356-2DC409F8A037}" destId="{30D3992F-F315-4E45-8435-237EF91C45B8}" srcOrd="0" destOrd="0" presId="urn:microsoft.com/office/officeart/2018/2/layout/IconLabelList"/>
    <dgm:cxn modelId="{A1BEFFA3-6DB3-4B60-99BC-4524DE542E06}" srcId="{0F1B6657-1FFC-4E78-ADC3-DA08C83CEC22}" destId="{3349777C-3FB5-46F1-9058-EAE5BE1E2B75}" srcOrd="0" destOrd="0" parTransId="{5174A2E2-03EA-48C4-963D-56905147D33C}" sibTransId="{F4E378AF-E0B5-463C-9B17-E68EE729F446}"/>
    <dgm:cxn modelId="{001749A7-387F-42F3-89BD-0009C830F17A}" type="presOf" srcId="{A1360AC4-B05C-4CB1-BF65-67B15D539151}" destId="{E015BC02-FD54-4F2F-A7FE-8A551414C2F3}" srcOrd="0" destOrd="0" presId="urn:microsoft.com/office/officeart/2018/2/layout/IconLabelList"/>
    <dgm:cxn modelId="{9A0EE4B0-5F1E-4DBA-A785-4D0F772F627B}" type="presOf" srcId="{40F1BE1F-0C16-4C06-A0EB-B4489FB6DC2D}" destId="{971C5B31-0334-484B-A371-2F21FADFE882}" srcOrd="0" destOrd="0" presId="urn:microsoft.com/office/officeart/2018/2/layout/IconLabelList"/>
    <dgm:cxn modelId="{F362F9B7-F044-4101-AAF8-717D4505F47A}" type="presOf" srcId="{F167F038-CBA6-477D-B3BF-C8F932E93625}" destId="{74912DC6-B6A7-4BF1-BBBB-281160A40A56}" srcOrd="0" destOrd="0" presId="urn:microsoft.com/office/officeart/2018/2/layout/IconLabelList"/>
    <dgm:cxn modelId="{379086C2-154E-48A6-9ED3-E03356A87E6C}" srcId="{0F1B6657-1FFC-4E78-ADC3-DA08C83CEC22}" destId="{F167F038-CBA6-477D-B3BF-C8F932E93625}" srcOrd="6" destOrd="0" parTransId="{070BFFB1-EF18-483B-8CF1-CFFAE7323D61}" sibTransId="{7991ED0B-ED39-4BEB-B7CD-446900329A1F}"/>
    <dgm:cxn modelId="{784E38CC-FEDB-49CA-AE59-8670B81370B2}" srcId="{0F1B6657-1FFC-4E78-ADC3-DA08C83CEC22}" destId="{40F1BE1F-0C16-4C06-A0EB-B4489FB6DC2D}" srcOrd="3" destOrd="0" parTransId="{188FBDEE-30EA-4EA5-ABCA-85BDEB32DB4B}" sibTransId="{7E968A12-B623-4D07-AA0E-CE239710F36D}"/>
    <dgm:cxn modelId="{0F8890D5-EFDF-44E0-9863-B1D0D0B169F1}" srcId="{0F1B6657-1FFC-4E78-ADC3-DA08C83CEC22}" destId="{6172D521-640A-4F30-A87D-5C0587AC9395}" srcOrd="2" destOrd="0" parTransId="{43B72E28-F020-401A-B306-F78671BFF5BB}" sibTransId="{638097F9-6C3B-4728-B807-EEC9BE6F0610}"/>
    <dgm:cxn modelId="{AE9444F0-27E1-4836-87BD-0E618EB0D2F9}" srcId="{0F1B6657-1FFC-4E78-ADC3-DA08C83CEC22}" destId="{A1360AC4-B05C-4CB1-BF65-67B15D539151}" srcOrd="5" destOrd="0" parTransId="{93593237-8BF9-4E4B-BFF2-072BA4F7686C}" sibTransId="{80C5DF4C-EAF9-4732-8E55-CB6EAAC19EE5}"/>
    <dgm:cxn modelId="{FC95F6B5-85F0-498F-9AB2-76BAEC2EF711}" type="presParOf" srcId="{DFBF8F98-68ED-48A6-B448-15447D889BA9}" destId="{26A7B09E-69D4-420D-B523-C73AC3003AD9}" srcOrd="0" destOrd="0" presId="urn:microsoft.com/office/officeart/2018/2/layout/IconLabelList"/>
    <dgm:cxn modelId="{2DDF377D-E5AA-4FD0-9560-A35B708C3378}" type="presParOf" srcId="{26A7B09E-69D4-420D-B523-C73AC3003AD9}" destId="{9D716CFB-991E-4E97-997E-AEDB42A24800}" srcOrd="0" destOrd="0" presId="urn:microsoft.com/office/officeart/2018/2/layout/IconLabelList"/>
    <dgm:cxn modelId="{8C4AB522-9CCA-4587-9065-1B22E41BA114}" type="presParOf" srcId="{26A7B09E-69D4-420D-B523-C73AC3003AD9}" destId="{2FC27327-ED41-444A-93FD-F49340CAA1EA}" srcOrd="1" destOrd="0" presId="urn:microsoft.com/office/officeart/2018/2/layout/IconLabelList"/>
    <dgm:cxn modelId="{DE19D976-73C0-4CBC-B5E2-22006474A1D5}" type="presParOf" srcId="{26A7B09E-69D4-420D-B523-C73AC3003AD9}" destId="{841A196C-10B6-4871-8778-F9C26CB67497}" srcOrd="2" destOrd="0" presId="urn:microsoft.com/office/officeart/2018/2/layout/IconLabelList"/>
    <dgm:cxn modelId="{4373F023-408B-4CF1-A28C-01B30F441B98}" type="presParOf" srcId="{DFBF8F98-68ED-48A6-B448-15447D889BA9}" destId="{DC40295C-1044-4CA0-BE1F-BDCDED77131D}" srcOrd="1" destOrd="0" presId="urn:microsoft.com/office/officeart/2018/2/layout/IconLabelList"/>
    <dgm:cxn modelId="{BFF07B74-A102-4A47-A3F4-8A810DFF9671}" type="presParOf" srcId="{DFBF8F98-68ED-48A6-B448-15447D889BA9}" destId="{5F26A103-EF0D-4F06-A6F2-195A49BFC996}" srcOrd="2" destOrd="0" presId="urn:microsoft.com/office/officeart/2018/2/layout/IconLabelList"/>
    <dgm:cxn modelId="{B685D4F9-FFD8-4DDB-A70B-5E93A13A391D}" type="presParOf" srcId="{5F26A103-EF0D-4F06-A6F2-195A49BFC996}" destId="{9D90852E-F207-45A7-9121-070CCEB5C59F}" srcOrd="0" destOrd="0" presId="urn:microsoft.com/office/officeart/2018/2/layout/IconLabelList"/>
    <dgm:cxn modelId="{5E4268EB-CA2B-4A9D-A6BC-A16E1A13A88F}" type="presParOf" srcId="{5F26A103-EF0D-4F06-A6F2-195A49BFC996}" destId="{9F187A82-71EC-4D6C-ADC7-8C28392074F7}" srcOrd="1" destOrd="0" presId="urn:microsoft.com/office/officeart/2018/2/layout/IconLabelList"/>
    <dgm:cxn modelId="{4E4903B9-BA6B-410D-818E-1CC8636E83F4}" type="presParOf" srcId="{5F26A103-EF0D-4F06-A6F2-195A49BFC996}" destId="{B4E31914-FC2B-44FE-B52F-FD3C79977708}" srcOrd="2" destOrd="0" presId="urn:microsoft.com/office/officeart/2018/2/layout/IconLabelList"/>
    <dgm:cxn modelId="{AB6616EC-ACF8-4B1E-985A-1650E770E34A}" type="presParOf" srcId="{DFBF8F98-68ED-48A6-B448-15447D889BA9}" destId="{CA06A2E3-594C-4976-84B5-0ABAB32581DC}" srcOrd="3" destOrd="0" presId="urn:microsoft.com/office/officeart/2018/2/layout/IconLabelList"/>
    <dgm:cxn modelId="{AE457AD1-F549-4315-B90E-6B6FF8649AB0}" type="presParOf" srcId="{DFBF8F98-68ED-48A6-B448-15447D889BA9}" destId="{172AD6B2-C65C-4DB6-B2A9-E34AE313F1E8}" srcOrd="4" destOrd="0" presId="urn:microsoft.com/office/officeart/2018/2/layout/IconLabelList"/>
    <dgm:cxn modelId="{EFD95B60-4DFA-42A6-80B8-07ABC25B9021}" type="presParOf" srcId="{172AD6B2-C65C-4DB6-B2A9-E34AE313F1E8}" destId="{3EFEA1E0-68E2-4E91-9C90-6ED6FFF5E7D5}" srcOrd="0" destOrd="0" presId="urn:microsoft.com/office/officeart/2018/2/layout/IconLabelList"/>
    <dgm:cxn modelId="{994B2CC8-A576-4038-ADD0-9F224BB0F876}" type="presParOf" srcId="{172AD6B2-C65C-4DB6-B2A9-E34AE313F1E8}" destId="{A3C4D880-4AC6-410A-813D-C38E23E023E7}" srcOrd="1" destOrd="0" presId="urn:microsoft.com/office/officeart/2018/2/layout/IconLabelList"/>
    <dgm:cxn modelId="{A1968B0C-5E35-4695-A879-73EE78F98417}" type="presParOf" srcId="{172AD6B2-C65C-4DB6-B2A9-E34AE313F1E8}" destId="{63A5A1BF-341F-493C-8B69-B20873B0F60E}" srcOrd="2" destOrd="0" presId="urn:microsoft.com/office/officeart/2018/2/layout/IconLabelList"/>
    <dgm:cxn modelId="{6CA8FCD2-5297-46B9-B49F-D2AB840EFDD6}" type="presParOf" srcId="{DFBF8F98-68ED-48A6-B448-15447D889BA9}" destId="{4CAF7820-4E7C-4E62-B16A-C4D70EA2029B}" srcOrd="5" destOrd="0" presId="urn:microsoft.com/office/officeart/2018/2/layout/IconLabelList"/>
    <dgm:cxn modelId="{C9C10815-F636-40E6-9724-0B700B1AFC3B}" type="presParOf" srcId="{DFBF8F98-68ED-48A6-B448-15447D889BA9}" destId="{E6F314C4-1BFF-4B7E-8DD5-B9ED3DF3F91C}" srcOrd="6" destOrd="0" presId="urn:microsoft.com/office/officeart/2018/2/layout/IconLabelList"/>
    <dgm:cxn modelId="{AFEE8079-DE7E-4D3D-8EA9-1A3295FB7EE2}" type="presParOf" srcId="{E6F314C4-1BFF-4B7E-8DD5-B9ED3DF3F91C}" destId="{B99CDA79-8173-4CAA-9E2A-E15A7E3CFA5B}" srcOrd="0" destOrd="0" presId="urn:microsoft.com/office/officeart/2018/2/layout/IconLabelList"/>
    <dgm:cxn modelId="{579ABC19-07C8-45D5-85DC-469813158613}" type="presParOf" srcId="{E6F314C4-1BFF-4B7E-8DD5-B9ED3DF3F91C}" destId="{991CCC6C-9BDD-4DAF-A088-8A79D3721351}" srcOrd="1" destOrd="0" presId="urn:microsoft.com/office/officeart/2018/2/layout/IconLabelList"/>
    <dgm:cxn modelId="{3FB3CAB7-F6A3-4BD5-994D-EAA7A0D41E07}" type="presParOf" srcId="{E6F314C4-1BFF-4B7E-8DD5-B9ED3DF3F91C}" destId="{971C5B31-0334-484B-A371-2F21FADFE882}" srcOrd="2" destOrd="0" presId="urn:microsoft.com/office/officeart/2018/2/layout/IconLabelList"/>
    <dgm:cxn modelId="{94DB7048-0608-474E-895B-6A472025C8A0}" type="presParOf" srcId="{DFBF8F98-68ED-48A6-B448-15447D889BA9}" destId="{02372A62-F875-40AA-B12F-49480FBBBFF5}" srcOrd="7" destOrd="0" presId="urn:microsoft.com/office/officeart/2018/2/layout/IconLabelList"/>
    <dgm:cxn modelId="{A83528D1-9D01-4371-85B9-2A94EDCE4BC1}" type="presParOf" srcId="{DFBF8F98-68ED-48A6-B448-15447D889BA9}" destId="{DDD252C9-429A-42B0-AD5E-D6417F887937}" srcOrd="8" destOrd="0" presId="urn:microsoft.com/office/officeart/2018/2/layout/IconLabelList"/>
    <dgm:cxn modelId="{F72163E6-B8A4-4983-B36C-5549EB34D782}" type="presParOf" srcId="{DDD252C9-429A-42B0-AD5E-D6417F887937}" destId="{45E25A6F-8C98-42B3-9403-46B410012DCC}" srcOrd="0" destOrd="0" presId="urn:microsoft.com/office/officeart/2018/2/layout/IconLabelList"/>
    <dgm:cxn modelId="{7DE3975B-4A63-49E5-A32E-FFCF689F6439}" type="presParOf" srcId="{DDD252C9-429A-42B0-AD5E-D6417F887937}" destId="{6926FF4A-3B94-445D-B013-21B34D5FD367}" srcOrd="1" destOrd="0" presId="urn:microsoft.com/office/officeart/2018/2/layout/IconLabelList"/>
    <dgm:cxn modelId="{989D9251-10AC-4E4D-B629-08834846D591}" type="presParOf" srcId="{DDD252C9-429A-42B0-AD5E-D6417F887937}" destId="{34EC3873-9932-4B80-A3CB-DCC2D1470EE5}" srcOrd="2" destOrd="0" presId="urn:microsoft.com/office/officeart/2018/2/layout/IconLabelList"/>
    <dgm:cxn modelId="{B1266B74-AEE5-438B-AF6A-0843AA5ADCEC}" type="presParOf" srcId="{DFBF8F98-68ED-48A6-B448-15447D889BA9}" destId="{4059A84C-F82F-48B3-B4B5-13B15702700F}" srcOrd="9" destOrd="0" presId="urn:microsoft.com/office/officeart/2018/2/layout/IconLabelList"/>
    <dgm:cxn modelId="{53D9F27D-CDDC-4763-8985-457E3F17D57A}" type="presParOf" srcId="{DFBF8F98-68ED-48A6-B448-15447D889BA9}" destId="{D12C9C96-2B3B-4D80-A08D-6995F5A5C5D7}" srcOrd="10" destOrd="0" presId="urn:microsoft.com/office/officeart/2018/2/layout/IconLabelList"/>
    <dgm:cxn modelId="{92D5E0BF-58E6-47EB-8327-E02D4860F9DE}" type="presParOf" srcId="{D12C9C96-2B3B-4D80-A08D-6995F5A5C5D7}" destId="{1E7552BE-0872-4DC7-9C6B-374A7C2A8775}" srcOrd="0" destOrd="0" presId="urn:microsoft.com/office/officeart/2018/2/layout/IconLabelList"/>
    <dgm:cxn modelId="{99DF66E9-2652-408B-96B3-89469C72EE64}" type="presParOf" srcId="{D12C9C96-2B3B-4D80-A08D-6995F5A5C5D7}" destId="{814430E1-5F0E-4FA0-973D-BE7F79CAE3BD}" srcOrd="1" destOrd="0" presId="urn:microsoft.com/office/officeart/2018/2/layout/IconLabelList"/>
    <dgm:cxn modelId="{C772833B-FDC7-4262-A01C-830C0A6AFA04}" type="presParOf" srcId="{D12C9C96-2B3B-4D80-A08D-6995F5A5C5D7}" destId="{E015BC02-FD54-4F2F-A7FE-8A551414C2F3}" srcOrd="2" destOrd="0" presId="urn:microsoft.com/office/officeart/2018/2/layout/IconLabelList"/>
    <dgm:cxn modelId="{AAAFE12E-FAAB-402E-9F7E-E95A3878C47F}" type="presParOf" srcId="{DFBF8F98-68ED-48A6-B448-15447D889BA9}" destId="{2357C777-8C43-4702-A2A0-B1C213F50B67}" srcOrd="11" destOrd="0" presId="urn:microsoft.com/office/officeart/2018/2/layout/IconLabelList"/>
    <dgm:cxn modelId="{AE8B36D9-D6EB-45C4-9FD7-B3D68DC993A2}" type="presParOf" srcId="{DFBF8F98-68ED-48A6-B448-15447D889BA9}" destId="{A367933B-0D45-4AF3-9D5E-47A245030C93}" srcOrd="12" destOrd="0" presId="urn:microsoft.com/office/officeart/2018/2/layout/IconLabelList"/>
    <dgm:cxn modelId="{32C6F559-B705-48D8-9661-9431ED00ABE2}" type="presParOf" srcId="{A367933B-0D45-4AF3-9D5E-47A245030C93}" destId="{14845DD6-F7AA-4C4B-BC2A-05CE3B90F422}" srcOrd="0" destOrd="0" presId="urn:microsoft.com/office/officeart/2018/2/layout/IconLabelList"/>
    <dgm:cxn modelId="{F2DA5E6D-5EEF-4344-9A28-82823AA7A8A6}" type="presParOf" srcId="{A367933B-0D45-4AF3-9D5E-47A245030C93}" destId="{735B8D3F-A195-4CD1-AB5E-95007D73EDF6}" srcOrd="1" destOrd="0" presId="urn:microsoft.com/office/officeart/2018/2/layout/IconLabelList"/>
    <dgm:cxn modelId="{980218A9-D85F-4B57-9F7E-0FBDEB10431D}" type="presParOf" srcId="{A367933B-0D45-4AF3-9D5E-47A245030C93}" destId="{74912DC6-B6A7-4BF1-BBBB-281160A40A56}" srcOrd="2" destOrd="0" presId="urn:microsoft.com/office/officeart/2018/2/layout/IconLabelList"/>
    <dgm:cxn modelId="{307A7094-48F7-4B76-AFD4-5FF898537AE6}" type="presParOf" srcId="{DFBF8F98-68ED-48A6-B448-15447D889BA9}" destId="{D80DFAC5-C197-44DC-BE9C-423B538442E7}" srcOrd="13" destOrd="0" presId="urn:microsoft.com/office/officeart/2018/2/layout/IconLabelList"/>
    <dgm:cxn modelId="{BCF88E83-89B5-4F2A-969B-46F2974BB3B8}" type="presParOf" srcId="{DFBF8F98-68ED-48A6-B448-15447D889BA9}" destId="{F32E2E36-5E2C-45BD-95EC-9043988241BF}" srcOrd="14" destOrd="0" presId="urn:microsoft.com/office/officeart/2018/2/layout/IconLabelList"/>
    <dgm:cxn modelId="{2F422F06-C215-458C-A954-EDDFA6D70C4A}" type="presParOf" srcId="{F32E2E36-5E2C-45BD-95EC-9043988241BF}" destId="{40897B8F-BEC9-4F52-BB5E-17D0BFA9130A}" srcOrd="0" destOrd="0" presId="urn:microsoft.com/office/officeart/2018/2/layout/IconLabelList"/>
    <dgm:cxn modelId="{46371C03-E783-4AE3-A1B2-C72B87F2BF0A}" type="presParOf" srcId="{F32E2E36-5E2C-45BD-95EC-9043988241BF}" destId="{9F30A9FE-3AC0-443F-88FA-D41C36E057F3}" srcOrd="1" destOrd="0" presId="urn:microsoft.com/office/officeart/2018/2/layout/IconLabelList"/>
    <dgm:cxn modelId="{F251186D-7488-4B8F-9B7B-006A00DE65CC}" type="presParOf" srcId="{F32E2E36-5E2C-45BD-95EC-9043988241BF}" destId="{30D3992F-F315-4E45-8435-237EF91C45B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190429F-A798-46AE-BE6B-5A78D516A9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C605EEE-A503-46E5-A3F9-FB78069C1773}">
      <dgm:prSet/>
      <dgm:spPr/>
      <dgm:t>
        <a:bodyPr/>
        <a:lstStyle/>
        <a:p>
          <a:r>
            <a:rPr lang="en-GB"/>
            <a:t>Event </a:t>
          </a:r>
          <a:r>
            <a:rPr lang="en-US"/>
            <a:t>– </a:t>
          </a:r>
          <a:r>
            <a:rPr lang="en-GB"/>
            <a:t>any change of state that has significance for the management of a configuration team </a:t>
          </a:r>
          <a:r>
            <a:rPr lang="en-US"/>
            <a:t>(CI) </a:t>
          </a:r>
          <a:r>
            <a:rPr lang="en-GB"/>
            <a:t>or IT service. </a:t>
          </a:r>
          <a:endParaRPr lang="en-US"/>
        </a:p>
      </dgm:t>
    </dgm:pt>
    <dgm:pt modelId="{26005E1B-2043-48BB-BD1C-BFB65B8A7E0C}" type="parTrans" cxnId="{15781AE4-9AE6-4B3B-8DDA-3C1A8EB095ED}">
      <dgm:prSet/>
      <dgm:spPr/>
      <dgm:t>
        <a:bodyPr/>
        <a:lstStyle/>
        <a:p>
          <a:endParaRPr lang="en-US"/>
        </a:p>
      </dgm:t>
    </dgm:pt>
    <dgm:pt modelId="{07C569BA-39B7-4D7B-B9E1-1873EE15A1B1}" type="sibTrans" cxnId="{15781AE4-9AE6-4B3B-8DDA-3C1A8EB095ED}">
      <dgm:prSet/>
      <dgm:spPr/>
      <dgm:t>
        <a:bodyPr/>
        <a:lstStyle/>
        <a:p>
          <a:endParaRPr lang="en-US"/>
        </a:p>
      </dgm:t>
    </dgm:pt>
    <dgm:pt modelId="{D9715726-30BE-40A9-A21B-A7C765A13F9C}">
      <dgm:prSet/>
      <dgm:spPr/>
      <dgm:t>
        <a:bodyPr/>
        <a:lstStyle/>
        <a:p>
          <a:r>
            <a:rPr lang="en-GB"/>
            <a:t>This practise identifies and prioritises infrastructure</a:t>
          </a:r>
          <a:r>
            <a:rPr lang="en-US"/>
            <a:t>,</a:t>
          </a:r>
          <a:r>
            <a:rPr lang="en-GB"/>
            <a:t> services, business processes and information security events</a:t>
          </a:r>
          <a:r>
            <a:rPr lang="en-US"/>
            <a:t>.</a:t>
          </a:r>
        </a:p>
      </dgm:t>
    </dgm:pt>
    <dgm:pt modelId="{7AE1A2E2-AD4F-40FF-A8A9-D88BC557503C}" type="parTrans" cxnId="{E2E5E2F5-83C7-4609-8EB5-7F74BB38B909}">
      <dgm:prSet/>
      <dgm:spPr/>
      <dgm:t>
        <a:bodyPr/>
        <a:lstStyle/>
        <a:p>
          <a:endParaRPr lang="en-US"/>
        </a:p>
      </dgm:t>
    </dgm:pt>
    <dgm:pt modelId="{CE99BAD8-F180-451D-B3C4-9DA2930E9429}" type="sibTrans" cxnId="{E2E5E2F5-83C7-4609-8EB5-7F74BB38B909}">
      <dgm:prSet/>
      <dgm:spPr/>
      <dgm:t>
        <a:bodyPr/>
        <a:lstStyle/>
        <a:p>
          <a:endParaRPr lang="en-US"/>
        </a:p>
      </dgm:t>
    </dgm:pt>
    <dgm:pt modelId="{D87C3E9C-B9D3-4908-BB7D-450E71F57F3D}">
      <dgm:prSet/>
      <dgm:spPr/>
      <dgm:t>
        <a:bodyPr/>
        <a:lstStyle/>
        <a:p>
          <a:r>
            <a:rPr lang="en-US"/>
            <a:t>I</a:t>
          </a:r>
          <a:r>
            <a:rPr lang="en-GB"/>
            <a:t>t establishes the appropriate response to those events, including responding to conditions that</a:t>
          </a:r>
          <a:r>
            <a:rPr lang="en-US"/>
            <a:t> </a:t>
          </a:r>
          <a:r>
            <a:rPr lang="en-GB"/>
            <a:t>could lead to potential faults of incidents. </a:t>
          </a:r>
          <a:endParaRPr lang="en-US"/>
        </a:p>
      </dgm:t>
    </dgm:pt>
    <dgm:pt modelId="{C3C58433-6145-4161-9C9C-0A229EEBA740}" type="parTrans" cxnId="{0F6A5E18-AA2A-4609-8788-C02108A5012E}">
      <dgm:prSet/>
      <dgm:spPr/>
      <dgm:t>
        <a:bodyPr/>
        <a:lstStyle/>
        <a:p>
          <a:endParaRPr lang="en-US"/>
        </a:p>
      </dgm:t>
    </dgm:pt>
    <dgm:pt modelId="{B2F7B958-2556-4831-9FEC-1AD97134474D}" type="sibTrans" cxnId="{0F6A5E18-AA2A-4609-8788-C02108A5012E}">
      <dgm:prSet/>
      <dgm:spPr/>
      <dgm:t>
        <a:bodyPr/>
        <a:lstStyle/>
        <a:p>
          <a:endParaRPr lang="en-US"/>
        </a:p>
      </dgm:t>
    </dgm:pt>
    <dgm:pt modelId="{F9140208-7225-4634-8334-82291BD71F53}" type="pres">
      <dgm:prSet presAssocID="{D190429F-A798-46AE-BE6B-5A78D516A908}" presName="root" presStyleCnt="0">
        <dgm:presLayoutVars>
          <dgm:dir/>
          <dgm:resizeHandles val="exact"/>
        </dgm:presLayoutVars>
      </dgm:prSet>
      <dgm:spPr/>
    </dgm:pt>
    <dgm:pt modelId="{874E96E6-DEA3-4618-9E05-6274EEDD9170}" type="pres">
      <dgm:prSet presAssocID="{AC605EEE-A503-46E5-A3F9-FB78069C1773}" presName="compNode" presStyleCnt="0"/>
      <dgm:spPr/>
    </dgm:pt>
    <dgm:pt modelId="{814CA240-4714-4A73-A1F7-003AAAF6CA67}" type="pres">
      <dgm:prSet presAssocID="{AC605EEE-A503-46E5-A3F9-FB78069C1773}" presName="bgRect" presStyleLbl="bgShp" presStyleIdx="0" presStyleCnt="3"/>
      <dgm:spPr/>
    </dgm:pt>
    <dgm:pt modelId="{AEF35AB0-6993-405D-A76F-686C340E608C}" type="pres">
      <dgm:prSet presAssocID="{AC605EEE-A503-46E5-A3F9-FB78069C17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6C90CFDF-15C9-4DD4-9810-AA56A17D816F}" type="pres">
      <dgm:prSet presAssocID="{AC605EEE-A503-46E5-A3F9-FB78069C1773}" presName="spaceRect" presStyleCnt="0"/>
      <dgm:spPr/>
    </dgm:pt>
    <dgm:pt modelId="{D8988F8A-A065-4FBE-9BE1-803322CDB500}" type="pres">
      <dgm:prSet presAssocID="{AC605EEE-A503-46E5-A3F9-FB78069C1773}" presName="parTx" presStyleLbl="revTx" presStyleIdx="0" presStyleCnt="3">
        <dgm:presLayoutVars>
          <dgm:chMax val="0"/>
          <dgm:chPref val="0"/>
        </dgm:presLayoutVars>
      </dgm:prSet>
      <dgm:spPr/>
    </dgm:pt>
    <dgm:pt modelId="{8391B4FD-F400-49FA-B6DC-316BC2A42751}" type="pres">
      <dgm:prSet presAssocID="{07C569BA-39B7-4D7B-B9E1-1873EE15A1B1}" presName="sibTrans" presStyleCnt="0"/>
      <dgm:spPr/>
    </dgm:pt>
    <dgm:pt modelId="{98FBAB39-5A4E-4C47-80F7-C3C68BCCE04E}" type="pres">
      <dgm:prSet presAssocID="{D9715726-30BE-40A9-A21B-A7C765A13F9C}" presName="compNode" presStyleCnt="0"/>
      <dgm:spPr/>
    </dgm:pt>
    <dgm:pt modelId="{63046B9C-3E47-40F0-AEB5-006C20597852}" type="pres">
      <dgm:prSet presAssocID="{D9715726-30BE-40A9-A21B-A7C765A13F9C}" presName="bgRect" presStyleLbl="bgShp" presStyleIdx="1" presStyleCnt="3"/>
      <dgm:spPr/>
    </dgm:pt>
    <dgm:pt modelId="{F15771E9-D78A-4A33-97BF-FD7FB8855E14}" type="pres">
      <dgm:prSet presAssocID="{D9715726-30BE-40A9-A21B-A7C765A13F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DB89316B-E2D9-4675-897F-4DBCF9FE1518}" type="pres">
      <dgm:prSet presAssocID="{D9715726-30BE-40A9-A21B-A7C765A13F9C}" presName="spaceRect" presStyleCnt="0"/>
      <dgm:spPr/>
    </dgm:pt>
    <dgm:pt modelId="{6C8BDB08-417E-4E9F-88FB-DE8C07161B5F}" type="pres">
      <dgm:prSet presAssocID="{D9715726-30BE-40A9-A21B-A7C765A13F9C}" presName="parTx" presStyleLbl="revTx" presStyleIdx="1" presStyleCnt="3">
        <dgm:presLayoutVars>
          <dgm:chMax val="0"/>
          <dgm:chPref val="0"/>
        </dgm:presLayoutVars>
      </dgm:prSet>
      <dgm:spPr/>
    </dgm:pt>
    <dgm:pt modelId="{AFD7712A-B094-468E-A11A-4D9510477FF4}" type="pres">
      <dgm:prSet presAssocID="{CE99BAD8-F180-451D-B3C4-9DA2930E9429}" presName="sibTrans" presStyleCnt="0"/>
      <dgm:spPr/>
    </dgm:pt>
    <dgm:pt modelId="{C7B53C3D-5974-43E7-94FD-1024C4E07674}" type="pres">
      <dgm:prSet presAssocID="{D87C3E9C-B9D3-4908-BB7D-450E71F57F3D}" presName="compNode" presStyleCnt="0"/>
      <dgm:spPr/>
    </dgm:pt>
    <dgm:pt modelId="{D6FEF711-0D6C-46CE-81CB-FE10B8583B31}" type="pres">
      <dgm:prSet presAssocID="{D87C3E9C-B9D3-4908-BB7D-450E71F57F3D}" presName="bgRect" presStyleLbl="bgShp" presStyleIdx="2" presStyleCnt="3"/>
      <dgm:spPr/>
    </dgm:pt>
    <dgm:pt modelId="{726BD31D-A7E5-4182-BFBC-E6B14B9A4AC6}" type="pres">
      <dgm:prSet presAssocID="{D87C3E9C-B9D3-4908-BB7D-450E71F57F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BAF3BBF3-4439-4B13-BD43-42CA52622A31}" type="pres">
      <dgm:prSet presAssocID="{D87C3E9C-B9D3-4908-BB7D-450E71F57F3D}" presName="spaceRect" presStyleCnt="0"/>
      <dgm:spPr/>
    </dgm:pt>
    <dgm:pt modelId="{C367A805-065F-4A99-A3B6-52885895108A}" type="pres">
      <dgm:prSet presAssocID="{D87C3E9C-B9D3-4908-BB7D-450E71F57F3D}" presName="parTx" presStyleLbl="revTx" presStyleIdx="2" presStyleCnt="3">
        <dgm:presLayoutVars>
          <dgm:chMax val="0"/>
          <dgm:chPref val="0"/>
        </dgm:presLayoutVars>
      </dgm:prSet>
      <dgm:spPr/>
    </dgm:pt>
  </dgm:ptLst>
  <dgm:cxnLst>
    <dgm:cxn modelId="{0F6A5E18-AA2A-4609-8788-C02108A5012E}" srcId="{D190429F-A798-46AE-BE6B-5A78D516A908}" destId="{D87C3E9C-B9D3-4908-BB7D-450E71F57F3D}" srcOrd="2" destOrd="0" parTransId="{C3C58433-6145-4161-9C9C-0A229EEBA740}" sibTransId="{B2F7B958-2556-4831-9FEC-1AD97134474D}"/>
    <dgm:cxn modelId="{1B99AC2B-2966-407B-A977-16830F9957DB}" type="presOf" srcId="{AC605EEE-A503-46E5-A3F9-FB78069C1773}" destId="{D8988F8A-A065-4FBE-9BE1-803322CDB500}" srcOrd="0" destOrd="0" presId="urn:microsoft.com/office/officeart/2018/2/layout/IconVerticalSolidList"/>
    <dgm:cxn modelId="{4171B246-D103-4D44-9E9D-81F99596C96C}" type="presOf" srcId="{D190429F-A798-46AE-BE6B-5A78D516A908}" destId="{F9140208-7225-4634-8334-82291BD71F53}" srcOrd="0" destOrd="0" presId="urn:microsoft.com/office/officeart/2018/2/layout/IconVerticalSolidList"/>
    <dgm:cxn modelId="{5F7EB299-BDB2-4DEA-8B28-545EB7C87769}" type="presOf" srcId="{D87C3E9C-B9D3-4908-BB7D-450E71F57F3D}" destId="{C367A805-065F-4A99-A3B6-52885895108A}" srcOrd="0" destOrd="0" presId="urn:microsoft.com/office/officeart/2018/2/layout/IconVerticalSolidList"/>
    <dgm:cxn modelId="{B4DC0A9A-C3FC-40CA-83C9-7AD3384A7FF7}" type="presOf" srcId="{D9715726-30BE-40A9-A21B-A7C765A13F9C}" destId="{6C8BDB08-417E-4E9F-88FB-DE8C07161B5F}" srcOrd="0" destOrd="0" presId="urn:microsoft.com/office/officeart/2018/2/layout/IconVerticalSolidList"/>
    <dgm:cxn modelId="{15781AE4-9AE6-4B3B-8DDA-3C1A8EB095ED}" srcId="{D190429F-A798-46AE-BE6B-5A78D516A908}" destId="{AC605EEE-A503-46E5-A3F9-FB78069C1773}" srcOrd="0" destOrd="0" parTransId="{26005E1B-2043-48BB-BD1C-BFB65B8A7E0C}" sibTransId="{07C569BA-39B7-4D7B-B9E1-1873EE15A1B1}"/>
    <dgm:cxn modelId="{E2E5E2F5-83C7-4609-8EB5-7F74BB38B909}" srcId="{D190429F-A798-46AE-BE6B-5A78D516A908}" destId="{D9715726-30BE-40A9-A21B-A7C765A13F9C}" srcOrd="1" destOrd="0" parTransId="{7AE1A2E2-AD4F-40FF-A8A9-D88BC557503C}" sibTransId="{CE99BAD8-F180-451D-B3C4-9DA2930E9429}"/>
    <dgm:cxn modelId="{550CEC3E-2FEF-4A52-B5E4-49D1E0B3A8D9}" type="presParOf" srcId="{F9140208-7225-4634-8334-82291BD71F53}" destId="{874E96E6-DEA3-4618-9E05-6274EEDD9170}" srcOrd="0" destOrd="0" presId="urn:microsoft.com/office/officeart/2018/2/layout/IconVerticalSolidList"/>
    <dgm:cxn modelId="{114FB114-CFF7-4B80-8EB3-D7D514B2F02D}" type="presParOf" srcId="{874E96E6-DEA3-4618-9E05-6274EEDD9170}" destId="{814CA240-4714-4A73-A1F7-003AAAF6CA67}" srcOrd="0" destOrd="0" presId="urn:microsoft.com/office/officeart/2018/2/layout/IconVerticalSolidList"/>
    <dgm:cxn modelId="{C3FEB0EB-67EE-4F87-8469-8BAAB4EA32F5}" type="presParOf" srcId="{874E96E6-DEA3-4618-9E05-6274EEDD9170}" destId="{AEF35AB0-6993-405D-A76F-686C340E608C}" srcOrd="1" destOrd="0" presId="urn:microsoft.com/office/officeart/2018/2/layout/IconVerticalSolidList"/>
    <dgm:cxn modelId="{F839B991-6415-4254-9578-F1D299E8D2CF}" type="presParOf" srcId="{874E96E6-DEA3-4618-9E05-6274EEDD9170}" destId="{6C90CFDF-15C9-4DD4-9810-AA56A17D816F}" srcOrd="2" destOrd="0" presId="urn:microsoft.com/office/officeart/2018/2/layout/IconVerticalSolidList"/>
    <dgm:cxn modelId="{EF793867-95B8-4591-956C-9A1A404D8D38}" type="presParOf" srcId="{874E96E6-DEA3-4618-9E05-6274EEDD9170}" destId="{D8988F8A-A065-4FBE-9BE1-803322CDB500}" srcOrd="3" destOrd="0" presId="urn:microsoft.com/office/officeart/2018/2/layout/IconVerticalSolidList"/>
    <dgm:cxn modelId="{90456EAE-7173-45B1-8439-C6676679DCE1}" type="presParOf" srcId="{F9140208-7225-4634-8334-82291BD71F53}" destId="{8391B4FD-F400-49FA-B6DC-316BC2A42751}" srcOrd="1" destOrd="0" presId="urn:microsoft.com/office/officeart/2018/2/layout/IconVerticalSolidList"/>
    <dgm:cxn modelId="{DC11647B-1FB5-4B08-8AFB-E8DA7B07084E}" type="presParOf" srcId="{F9140208-7225-4634-8334-82291BD71F53}" destId="{98FBAB39-5A4E-4C47-80F7-C3C68BCCE04E}" srcOrd="2" destOrd="0" presId="urn:microsoft.com/office/officeart/2018/2/layout/IconVerticalSolidList"/>
    <dgm:cxn modelId="{2D07AE76-C64D-4C04-9B11-647017CB9AA0}" type="presParOf" srcId="{98FBAB39-5A4E-4C47-80F7-C3C68BCCE04E}" destId="{63046B9C-3E47-40F0-AEB5-006C20597852}" srcOrd="0" destOrd="0" presId="urn:microsoft.com/office/officeart/2018/2/layout/IconVerticalSolidList"/>
    <dgm:cxn modelId="{BDE4D7C9-BF35-4E44-BB57-5DF2E9B47154}" type="presParOf" srcId="{98FBAB39-5A4E-4C47-80F7-C3C68BCCE04E}" destId="{F15771E9-D78A-4A33-97BF-FD7FB8855E14}" srcOrd="1" destOrd="0" presId="urn:microsoft.com/office/officeart/2018/2/layout/IconVerticalSolidList"/>
    <dgm:cxn modelId="{63C42883-959E-466C-929D-4518B344C918}" type="presParOf" srcId="{98FBAB39-5A4E-4C47-80F7-C3C68BCCE04E}" destId="{DB89316B-E2D9-4675-897F-4DBCF9FE1518}" srcOrd="2" destOrd="0" presId="urn:microsoft.com/office/officeart/2018/2/layout/IconVerticalSolidList"/>
    <dgm:cxn modelId="{E86FEFB9-3574-416A-834F-4F7CA24526FF}" type="presParOf" srcId="{98FBAB39-5A4E-4C47-80F7-C3C68BCCE04E}" destId="{6C8BDB08-417E-4E9F-88FB-DE8C07161B5F}" srcOrd="3" destOrd="0" presId="urn:microsoft.com/office/officeart/2018/2/layout/IconVerticalSolidList"/>
    <dgm:cxn modelId="{6C1B417C-EB83-430E-892E-EF868C2679C2}" type="presParOf" srcId="{F9140208-7225-4634-8334-82291BD71F53}" destId="{AFD7712A-B094-468E-A11A-4D9510477FF4}" srcOrd="3" destOrd="0" presId="urn:microsoft.com/office/officeart/2018/2/layout/IconVerticalSolidList"/>
    <dgm:cxn modelId="{7C13FB68-96F9-47F9-B7DF-809C7E7FADFB}" type="presParOf" srcId="{F9140208-7225-4634-8334-82291BD71F53}" destId="{C7B53C3D-5974-43E7-94FD-1024C4E07674}" srcOrd="4" destOrd="0" presId="urn:microsoft.com/office/officeart/2018/2/layout/IconVerticalSolidList"/>
    <dgm:cxn modelId="{92DB738A-F06A-469C-BEBE-03CCEB2A34DE}" type="presParOf" srcId="{C7B53C3D-5974-43E7-94FD-1024C4E07674}" destId="{D6FEF711-0D6C-46CE-81CB-FE10B8583B31}" srcOrd="0" destOrd="0" presId="urn:microsoft.com/office/officeart/2018/2/layout/IconVerticalSolidList"/>
    <dgm:cxn modelId="{99717912-5B3F-466B-A260-89AAB910F1AD}" type="presParOf" srcId="{C7B53C3D-5974-43E7-94FD-1024C4E07674}" destId="{726BD31D-A7E5-4182-BFBC-E6B14B9A4AC6}" srcOrd="1" destOrd="0" presId="urn:microsoft.com/office/officeart/2018/2/layout/IconVerticalSolidList"/>
    <dgm:cxn modelId="{DA7144BC-A681-475F-8D8F-AB78D85D95F2}" type="presParOf" srcId="{C7B53C3D-5974-43E7-94FD-1024C4E07674}" destId="{BAF3BBF3-4439-4B13-BD43-42CA52622A31}" srcOrd="2" destOrd="0" presId="urn:microsoft.com/office/officeart/2018/2/layout/IconVerticalSolidList"/>
    <dgm:cxn modelId="{08676C79-317E-479D-BFA0-C3F960A1E525}" type="presParOf" srcId="{C7B53C3D-5974-43E7-94FD-1024C4E07674}" destId="{C367A805-065F-4A99-A3B6-52885895108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19C26F8-99E6-4411-95A6-DDB159C4488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342ECD5-4867-4AF2-97BC-664FF312099F}">
      <dgm:prSet phldrT="[Text]" phldr="0"/>
      <dgm:spPr/>
      <dgm:t>
        <a:bodyPr/>
        <a:lstStyle/>
        <a:p>
          <a:pPr rtl="0"/>
          <a:r>
            <a:rPr lang="en-US">
              <a:latin typeface="Calibri Light" panose="020F0302020204030204"/>
            </a:rPr>
            <a:t>IT Services</a:t>
          </a:r>
          <a:endParaRPr lang="en-US"/>
        </a:p>
      </dgm:t>
    </dgm:pt>
    <dgm:pt modelId="{4CA9C518-4C31-4622-936D-2CB34083703A}" type="parTrans" cxnId="{0AD57A6F-3027-4DCD-92AB-CF359B88993E}">
      <dgm:prSet/>
      <dgm:spPr/>
      <dgm:t>
        <a:bodyPr/>
        <a:lstStyle/>
        <a:p>
          <a:endParaRPr lang="en-US"/>
        </a:p>
      </dgm:t>
    </dgm:pt>
    <dgm:pt modelId="{E9241DB2-D756-4572-8FBE-915C3067D0A9}" type="sibTrans" cxnId="{0AD57A6F-3027-4DCD-92AB-CF359B88993E}">
      <dgm:prSet/>
      <dgm:spPr/>
      <dgm:t>
        <a:bodyPr/>
        <a:lstStyle/>
        <a:p>
          <a:endParaRPr lang="en-US"/>
        </a:p>
      </dgm:t>
    </dgm:pt>
    <dgm:pt modelId="{11CD3BBE-EF9E-454F-B57E-7BC813851D4B}">
      <dgm:prSet phldrT="[Text]" phldr="0"/>
      <dgm:spPr/>
      <dgm:t>
        <a:bodyPr/>
        <a:lstStyle/>
        <a:p>
          <a:pPr rtl="0"/>
          <a:r>
            <a:rPr lang="en-US">
              <a:latin typeface="Calibri Light" panose="020F0302020204030204"/>
            </a:rPr>
            <a:t>SaaS component</a:t>
          </a:r>
          <a:endParaRPr lang="en-US"/>
        </a:p>
      </dgm:t>
    </dgm:pt>
    <dgm:pt modelId="{A721751F-5876-4286-AE84-75B90A8A2C88}" type="parTrans" cxnId="{B5C3A096-F04D-40E9-9535-7865E7322F09}">
      <dgm:prSet/>
      <dgm:spPr/>
      <dgm:t>
        <a:bodyPr/>
        <a:lstStyle/>
        <a:p>
          <a:endParaRPr lang="en-US"/>
        </a:p>
      </dgm:t>
    </dgm:pt>
    <dgm:pt modelId="{43B60BAC-0959-42A5-9FCD-A9B652829B13}" type="sibTrans" cxnId="{B5C3A096-F04D-40E9-9535-7865E7322F09}">
      <dgm:prSet/>
      <dgm:spPr/>
      <dgm:t>
        <a:bodyPr/>
        <a:lstStyle/>
        <a:p>
          <a:endParaRPr lang="en-US"/>
        </a:p>
      </dgm:t>
    </dgm:pt>
    <dgm:pt modelId="{E30F4ED3-9E32-42D8-86F3-12D6060A6FF4}">
      <dgm:prSet phldrT="[Text]" phldr="0"/>
      <dgm:spPr/>
      <dgm:t>
        <a:bodyPr/>
        <a:lstStyle/>
        <a:p>
          <a:pPr rtl="0"/>
          <a:r>
            <a:rPr lang="en-US">
              <a:latin typeface="Calibri Light" panose="020F0302020204030204"/>
            </a:rPr>
            <a:t>Local application</a:t>
          </a:r>
          <a:endParaRPr lang="en-US"/>
        </a:p>
      </dgm:t>
    </dgm:pt>
    <dgm:pt modelId="{33776AAD-5AE3-4A48-82E1-04948985B238}" type="parTrans" cxnId="{A2A28EA4-67A4-44BF-84B8-4FC1F652F02C}">
      <dgm:prSet/>
      <dgm:spPr/>
      <dgm:t>
        <a:bodyPr/>
        <a:lstStyle/>
        <a:p>
          <a:endParaRPr lang="en-US"/>
        </a:p>
      </dgm:t>
    </dgm:pt>
    <dgm:pt modelId="{1348795D-3F08-45F5-B5B5-17D94D39EC5D}" type="sibTrans" cxnId="{A2A28EA4-67A4-44BF-84B8-4FC1F652F02C}">
      <dgm:prSet/>
      <dgm:spPr/>
      <dgm:t>
        <a:bodyPr/>
        <a:lstStyle/>
        <a:p>
          <a:endParaRPr lang="en-US"/>
        </a:p>
      </dgm:t>
    </dgm:pt>
    <dgm:pt modelId="{65379CC7-4DC2-4BBA-B1B9-6C19EA6344CF}">
      <dgm:prSet phldrT="[Text]" phldr="0"/>
      <dgm:spPr/>
      <dgm:t>
        <a:bodyPr/>
        <a:lstStyle/>
        <a:p>
          <a:pPr rtl="0"/>
          <a:r>
            <a:rPr lang="en-US">
              <a:latin typeface="Calibri Light" panose="020F0302020204030204"/>
            </a:rPr>
            <a:t>Client app</a:t>
          </a:r>
          <a:endParaRPr lang="en-US"/>
        </a:p>
      </dgm:t>
    </dgm:pt>
    <dgm:pt modelId="{29E807B9-E89B-4B2C-84EF-FE4356686DC7}" type="parTrans" cxnId="{A6006B1F-BA3B-476C-84C7-6E30CE93B75F}">
      <dgm:prSet/>
      <dgm:spPr/>
      <dgm:t>
        <a:bodyPr/>
        <a:lstStyle/>
        <a:p>
          <a:endParaRPr lang="en-US"/>
        </a:p>
      </dgm:t>
    </dgm:pt>
    <dgm:pt modelId="{F75AF319-175B-4760-B252-2EB4F5E014D0}" type="sibTrans" cxnId="{A6006B1F-BA3B-476C-84C7-6E30CE93B75F}">
      <dgm:prSet/>
      <dgm:spPr/>
      <dgm:t>
        <a:bodyPr/>
        <a:lstStyle/>
        <a:p>
          <a:endParaRPr lang="en-US"/>
        </a:p>
      </dgm:t>
    </dgm:pt>
    <dgm:pt modelId="{F8C3A864-40C0-4505-9EBF-234490D56CF8}" type="pres">
      <dgm:prSet presAssocID="{419C26F8-99E6-4411-95A6-DDB159C4488C}" presName="hierChild1" presStyleCnt="0">
        <dgm:presLayoutVars>
          <dgm:orgChart val="1"/>
          <dgm:chPref val="1"/>
          <dgm:dir/>
          <dgm:animOne val="branch"/>
          <dgm:animLvl val="lvl"/>
          <dgm:resizeHandles/>
        </dgm:presLayoutVars>
      </dgm:prSet>
      <dgm:spPr/>
    </dgm:pt>
    <dgm:pt modelId="{AEE78CB0-20AE-43EB-8B68-14875DF06F86}" type="pres">
      <dgm:prSet presAssocID="{2342ECD5-4867-4AF2-97BC-664FF312099F}" presName="hierRoot1" presStyleCnt="0">
        <dgm:presLayoutVars>
          <dgm:hierBranch val="init"/>
        </dgm:presLayoutVars>
      </dgm:prSet>
      <dgm:spPr/>
    </dgm:pt>
    <dgm:pt modelId="{B5EF48AA-A323-4A4B-8003-4836F0F156B9}" type="pres">
      <dgm:prSet presAssocID="{2342ECD5-4867-4AF2-97BC-664FF312099F}" presName="rootComposite1" presStyleCnt="0"/>
      <dgm:spPr/>
    </dgm:pt>
    <dgm:pt modelId="{228DB34B-C51C-45AE-AFBB-FA9C17F28130}" type="pres">
      <dgm:prSet presAssocID="{2342ECD5-4867-4AF2-97BC-664FF312099F}" presName="rootText1" presStyleLbl="node0" presStyleIdx="0" presStyleCnt="1">
        <dgm:presLayoutVars>
          <dgm:chPref val="3"/>
        </dgm:presLayoutVars>
      </dgm:prSet>
      <dgm:spPr/>
    </dgm:pt>
    <dgm:pt modelId="{B2F7F01B-2ACC-45A3-809E-6A08032B7B0C}" type="pres">
      <dgm:prSet presAssocID="{2342ECD5-4867-4AF2-97BC-664FF312099F}" presName="rootConnector1" presStyleLbl="node1" presStyleIdx="0" presStyleCnt="0"/>
      <dgm:spPr/>
    </dgm:pt>
    <dgm:pt modelId="{DC7D59BA-81E2-4825-8083-72C0C940BAFD}" type="pres">
      <dgm:prSet presAssocID="{2342ECD5-4867-4AF2-97BC-664FF312099F}" presName="hierChild2" presStyleCnt="0"/>
      <dgm:spPr/>
    </dgm:pt>
    <dgm:pt modelId="{01A26284-AAEA-4685-A616-A14983EBCC48}" type="pres">
      <dgm:prSet presAssocID="{A721751F-5876-4286-AE84-75B90A8A2C88}" presName="Name37" presStyleLbl="parChTrans1D2" presStyleIdx="0" presStyleCnt="3"/>
      <dgm:spPr/>
    </dgm:pt>
    <dgm:pt modelId="{4FD371B7-24CD-4705-807A-B6D9B778B83E}" type="pres">
      <dgm:prSet presAssocID="{11CD3BBE-EF9E-454F-B57E-7BC813851D4B}" presName="hierRoot2" presStyleCnt="0">
        <dgm:presLayoutVars>
          <dgm:hierBranch val="init"/>
        </dgm:presLayoutVars>
      </dgm:prSet>
      <dgm:spPr/>
    </dgm:pt>
    <dgm:pt modelId="{D2210811-CFC9-431F-9EB6-AF31DEF8AF24}" type="pres">
      <dgm:prSet presAssocID="{11CD3BBE-EF9E-454F-B57E-7BC813851D4B}" presName="rootComposite" presStyleCnt="0"/>
      <dgm:spPr/>
    </dgm:pt>
    <dgm:pt modelId="{12171296-4004-4298-BC25-544FCFE7F9F3}" type="pres">
      <dgm:prSet presAssocID="{11CD3BBE-EF9E-454F-B57E-7BC813851D4B}" presName="rootText" presStyleLbl="node2" presStyleIdx="0" presStyleCnt="3">
        <dgm:presLayoutVars>
          <dgm:chPref val="3"/>
        </dgm:presLayoutVars>
      </dgm:prSet>
      <dgm:spPr/>
    </dgm:pt>
    <dgm:pt modelId="{6D173588-F1FA-4BC6-881D-DBD882767B3E}" type="pres">
      <dgm:prSet presAssocID="{11CD3BBE-EF9E-454F-B57E-7BC813851D4B}" presName="rootConnector" presStyleLbl="node2" presStyleIdx="0" presStyleCnt="3"/>
      <dgm:spPr/>
    </dgm:pt>
    <dgm:pt modelId="{75B5E32D-6A92-4836-944B-2A4604ADF848}" type="pres">
      <dgm:prSet presAssocID="{11CD3BBE-EF9E-454F-B57E-7BC813851D4B}" presName="hierChild4" presStyleCnt="0"/>
      <dgm:spPr/>
    </dgm:pt>
    <dgm:pt modelId="{716239EA-B560-4BD2-8F12-292A491E3EE1}" type="pres">
      <dgm:prSet presAssocID="{11CD3BBE-EF9E-454F-B57E-7BC813851D4B}" presName="hierChild5" presStyleCnt="0"/>
      <dgm:spPr/>
    </dgm:pt>
    <dgm:pt modelId="{1CCBBCEE-8B82-41A8-8519-86AAEA86B510}" type="pres">
      <dgm:prSet presAssocID="{33776AAD-5AE3-4A48-82E1-04948985B238}" presName="Name37" presStyleLbl="parChTrans1D2" presStyleIdx="1" presStyleCnt="3"/>
      <dgm:spPr/>
    </dgm:pt>
    <dgm:pt modelId="{DA7AAB24-F15E-4243-AEE7-E67CB1CC348C}" type="pres">
      <dgm:prSet presAssocID="{E30F4ED3-9E32-42D8-86F3-12D6060A6FF4}" presName="hierRoot2" presStyleCnt="0">
        <dgm:presLayoutVars>
          <dgm:hierBranch val="init"/>
        </dgm:presLayoutVars>
      </dgm:prSet>
      <dgm:spPr/>
    </dgm:pt>
    <dgm:pt modelId="{67BD360F-EA19-433B-BD7D-FAA9E4400F4B}" type="pres">
      <dgm:prSet presAssocID="{E30F4ED3-9E32-42D8-86F3-12D6060A6FF4}" presName="rootComposite" presStyleCnt="0"/>
      <dgm:spPr/>
    </dgm:pt>
    <dgm:pt modelId="{601E9865-DE11-4F75-B6FB-7D35B6F8344C}" type="pres">
      <dgm:prSet presAssocID="{E30F4ED3-9E32-42D8-86F3-12D6060A6FF4}" presName="rootText" presStyleLbl="node2" presStyleIdx="1" presStyleCnt="3">
        <dgm:presLayoutVars>
          <dgm:chPref val="3"/>
        </dgm:presLayoutVars>
      </dgm:prSet>
      <dgm:spPr/>
    </dgm:pt>
    <dgm:pt modelId="{6779B12E-792B-46AA-B98E-2E0568258183}" type="pres">
      <dgm:prSet presAssocID="{E30F4ED3-9E32-42D8-86F3-12D6060A6FF4}" presName="rootConnector" presStyleLbl="node2" presStyleIdx="1" presStyleCnt="3"/>
      <dgm:spPr/>
    </dgm:pt>
    <dgm:pt modelId="{BCC1556D-21E0-4016-8AB6-E5C9C41F1892}" type="pres">
      <dgm:prSet presAssocID="{E30F4ED3-9E32-42D8-86F3-12D6060A6FF4}" presName="hierChild4" presStyleCnt="0"/>
      <dgm:spPr/>
    </dgm:pt>
    <dgm:pt modelId="{05ED7D52-C3AE-41F6-B7AD-CBBDE6C6F03D}" type="pres">
      <dgm:prSet presAssocID="{E30F4ED3-9E32-42D8-86F3-12D6060A6FF4}" presName="hierChild5" presStyleCnt="0"/>
      <dgm:spPr/>
    </dgm:pt>
    <dgm:pt modelId="{6362339E-3A7C-4924-809C-C2F91AB7ED13}" type="pres">
      <dgm:prSet presAssocID="{29E807B9-E89B-4B2C-84EF-FE4356686DC7}" presName="Name37" presStyleLbl="parChTrans1D2" presStyleIdx="2" presStyleCnt="3"/>
      <dgm:spPr/>
    </dgm:pt>
    <dgm:pt modelId="{49D92E9E-BAEF-41EE-BC3E-1DA8ED4535B1}" type="pres">
      <dgm:prSet presAssocID="{65379CC7-4DC2-4BBA-B1B9-6C19EA6344CF}" presName="hierRoot2" presStyleCnt="0">
        <dgm:presLayoutVars>
          <dgm:hierBranch val="init"/>
        </dgm:presLayoutVars>
      </dgm:prSet>
      <dgm:spPr/>
    </dgm:pt>
    <dgm:pt modelId="{E253244D-157A-4DE1-9EE8-E9B42130AACD}" type="pres">
      <dgm:prSet presAssocID="{65379CC7-4DC2-4BBA-B1B9-6C19EA6344CF}" presName="rootComposite" presStyleCnt="0"/>
      <dgm:spPr/>
    </dgm:pt>
    <dgm:pt modelId="{00A51F61-9109-4671-AB64-309B5C4C1471}" type="pres">
      <dgm:prSet presAssocID="{65379CC7-4DC2-4BBA-B1B9-6C19EA6344CF}" presName="rootText" presStyleLbl="node2" presStyleIdx="2" presStyleCnt="3">
        <dgm:presLayoutVars>
          <dgm:chPref val="3"/>
        </dgm:presLayoutVars>
      </dgm:prSet>
      <dgm:spPr/>
    </dgm:pt>
    <dgm:pt modelId="{1306D21F-0D9A-4D2F-A253-C77AF5BFA4C6}" type="pres">
      <dgm:prSet presAssocID="{65379CC7-4DC2-4BBA-B1B9-6C19EA6344CF}" presName="rootConnector" presStyleLbl="node2" presStyleIdx="2" presStyleCnt="3"/>
      <dgm:spPr/>
    </dgm:pt>
    <dgm:pt modelId="{000A4C9F-59C9-4A17-8E25-C8F62E85EE87}" type="pres">
      <dgm:prSet presAssocID="{65379CC7-4DC2-4BBA-B1B9-6C19EA6344CF}" presName="hierChild4" presStyleCnt="0"/>
      <dgm:spPr/>
    </dgm:pt>
    <dgm:pt modelId="{75FDC26E-06F8-44A9-98C4-234960565B57}" type="pres">
      <dgm:prSet presAssocID="{65379CC7-4DC2-4BBA-B1B9-6C19EA6344CF}" presName="hierChild5" presStyleCnt="0"/>
      <dgm:spPr/>
    </dgm:pt>
    <dgm:pt modelId="{CBA23240-C77A-440E-B9F0-F6EF5350FCD4}" type="pres">
      <dgm:prSet presAssocID="{2342ECD5-4867-4AF2-97BC-664FF312099F}" presName="hierChild3" presStyleCnt="0"/>
      <dgm:spPr/>
    </dgm:pt>
  </dgm:ptLst>
  <dgm:cxnLst>
    <dgm:cxn modelId="{94717218-0818-42E3-AA63-51C5465EF0D8}" type="presOf" srcId="{65379CC7-4DC2-4BBA-B1B9-6C19EA6344CF}" destId="{1306D21F-0D9A-4D2F-A253-C77AF5BFA4C6}" srcOrd="1" destOrd="0" presId="urn:microsoft.com/office/officeart/2005/8/layout/orgChart1"/>
    <dgm:cxn modelId="{8E698E18-87CF-4309-8652-6C1C4C5BADEB}" type="presOf" srcId="{33776AAD-5AE3-4A48-82E1-04948985B238}" destId="{1CCBBCEE-8B82-41A8-8519-86AAEA86B510}" srcOrd="0" destOrd="0" presId="urn:microsoft.com/office/officeart/2005/8/layout/orgChart1"/>
    <dgm:cxn modelId="{54865319-41F5-4FD2-AFF3-020D928F2287}" type="presOf" srcId="{419C26F8-99E6-4411-95A6-DDB159C4488C}" destId="{F8C3A864-40C0-4505-9EBF-234490D56CF8}" srcOrd="0" destOrd="0" presId="urn:microsoft.com/office/officeart/2005/8/layout/orgChart1"/>
    <dgm:cxn modelId="{A6006B1F-BA3B-476C-84C7-6E30CE93B75F}" srcId="{2342ECD5-4867-4AF2-97BC-664FF312099F}" destId="{65379CC7-4DC2-4BBA-B1B9-6C19EA6344CF}" srcOrd="2" destOrd="0" parTransId="{29E807B9-E89B-4B2C-84EF-FE4356686DC7}" sibTransId="{F75AF319-175B-4760-B252-2EB4F5E014D0}"/>
    <dgm:cxn modelId="{A6CEF066-BD3D-4C37-AC9F-3EDFCD6BD9B7}" type="presOf" srcId="{11CD3BBE-EF9E-454F-B57E-7BC813851D4B}" destId="{6D173588-F1FA-4BC6-881D-DBD882767B3E}" srcOrd="1" destOrd="0" presId="urn:microsoft.com/office/officeart/2005/8/layout/orgChart1"/>
    <dgm:cxn modelId="{B8A0476C-2CE8-4D3B-8878-D96D16B87F7B}" type="presOf" srcId="{29E807B9-E89B-4B2C-84EF-FE4356686DC7}" destId="{6362339E-3A7C-4924-809C-C2F91AB7ED13}" srcOrd="0" destOrd="0" presId="urn:microsoft.com/office/officeart/2005/8/layout/orgChart1"/>
    <dgm:cxn modelId="{0AD57A6F-3027-4DCD-92AB-CF359B88993E}" srcId="{419C26F8-99E6-4411-95A6-DDB159C4488C}" destId="{2342ECD5-4867-4AF2-97BC-664FF312099F}" srcOrd="0" destOrd="0" parTransId="{4CA9C518-4C31-4622-936D-2CB34083703A}" sibTransId="{E9241DB2-D756-4572-8FBE-915C3067D0A9}"/>
    <dgm:cxn modelId="{BF6C8774-29B1-424F-B487-F69C281B6C6E}" type="presOf" srcId="{E30F4ED3-9E32-42D8-86F3-12D6060A6FF4}" destId="{601E9865-DE11-4F75-B6FB-7D35B6F8344C}" srcOrd="0" destOrd="0" presId="urn:microsoft.com/office/officeart/2005/8/layout/orgChart1"/>
    <dgm:cxn modelId="{B5C3A096-F04D-40E9-9535-7865E7322F09}" srcId="{2342ECD5-4867-4AF2-97BC-664FF312099F}" destId="{11CD3BBE-EF9E-454F-B57E-7BC813851D4B}" srcOrd="0" destOrd="0" parTransId="{A721751F-5876-4286-AE84-75B90A8A2C88}" sibTransId="{43B60BAC-0959-42A5-9FCD-A9B652829B13}"/>
    <dgm:cxn modelId="{A2A28EA4-67A4-44BF-84B8-4FC1F652F02C}" srcId="{2342ECD5-4867-4AF2-97BC-664FF312099F}" destId="{E30F4ED3-9E32-42D8-86F3-12D6060A6FF4}" srcOrd="1" destOrd="0" parTransId="{33776AAD-5AE3-4A48-82E1-04948985B238}" sibTransId="{1348795D-3F08-45F5-B5B5-17D94D39EC5D}"/>
    <dgm:cxn modelId="{4679D6AC-B741-4C90-AAD3-3BB545496081}" type="presOf" srcId="{E30F4ED3-9E32-42D8-86F3-12D6060A6FF4}" destId="{6779B12E-792B-46AA-B98E-2E0568258183}" srcOrd="1" destOrd="0" presId="urn:microsoft.com/office/officeart/2005/8/layout/orgChart1"/>
    <dgm:cxn modelId="{8AFFBCBB-244C-4919-93B8-78E710429B4B}" type="presOf" srcId="{11CD3BBE-EF9E-454F-B57E-7BC813851D4B}" destId="{12171296-4004-4298-BC25-544FCFE7F9F3}" srcOrd="0" destOrd="0" presId="urn:microsoft.com/office/officeart/2005/8/layout/orgChart1"/>
    <dgm:cxn modelId="{63AEB4C3-24A7-448B-81E9-6B07DC369C65}" type="presOf" srcId="{A721751F-5876-4286-AE84-75B90A8A2C88}" destId="{01A26284-AAEA-4685-A616-A14983EBCC48}" srcOrd="0" destOrd="0" presId="urn:microsoft.com/office/officeart/2005/8/layout/orgChart1"/>
    <dgm:cxn modelId="{4E8183C6-9CEF-4564-81C5-A4759C485C6A}" type="presOf" srcId="{65379CC7-4DC2-4BBA-B1B9-6C19EA6344CF}" destId="{00A51F61-9109-4671-AB64-309B5C4C1471}" srcOrd="0" destOrd="0" presId="urn:microsoft.com/office/officeart/2005/8/layout/orgChart1"/>
    <dgm:cxn modelId="{529F2FDE-FBA6-4B51-A783-2BADE9A87D8B}" type="presOf" srcId="{2342ECD5-4867-4AF2-97BC-664FF312099F}" destId="{B2F7F01B-2ACC-45A3-809E-6A08032B7B0C}" srcOrd="1" destOrd="0" presId="urn:microsoft.com/office/officeart/2005/8/layout/orgChart1"/>
    <dgm:cxn modelId="{C9730CEB-29FE-4D04-85E1-632574FCE92B}" type="presOf" srcId="{2342ECD5-4867-4AF2-97BC-664FF312099F}" destId="{228DB34B-C51C-45AE-AFBB-FA9C17F28130}" srcOrd="0" destOrd="0" presId="urn:microsoft.com/office/officeart/2005/8/layout/orgChart1"/>
    <dgm:cxn modelId="{A192072E-1F2B-4D96-8916-4807BD84FC16}" type="presParOf" srcId="{F8C3A864-40C0-4505-9EBF-234490D56CF8}" destId="{AEE78CB0-20AE-43EB-8B68-14875DF06F86}" srcOrd="0" destOrd="0" presId="urn:microsoft.com/office/officeart/2005/8/layout/orgChart1"/>
    <dgm:cxn modelId="{5001ABC3-5320-4E4A-AFCA-6D40AFD4A69F}" type="presParOf" srcId="{AEE78CB0-20AE-43EB-8B68-14875DF06F86}" destId="{B5EF48AA-A323-4A4B-8003-4836F0F156B9}" srcOrd="0" destOrd="0" presId="urn:microsoft.com/office/officeart/2005/8/layout/orgChart1"/>
    <dgm:cxn modelId="{F2E3E3B3-4073-49E2-8021-A28745F04E1B}" type="presParOf" srcId="{B5EF48AA-A323-4A4B-8003-4836F0F156B9}" destId="{228DB34B-C51C-45AE-AFBB-FA9C17F28130}" srcOrd="0" destOrd="0" presId="urn:microsoft.com/office/officeart/2005/8/layout/orgChart1"/>
    <dgm:cxn modelId="{C797DDFE-3848-4831-89EC-C42CA65CA15E}" type="presParOf" srcId="{B5EF48AA-A323-4A4B-8003-4836F0F156B9}" destId="{B2F7F01B-2ACC-45A3-809E-6A08032B7B0C}" srcOrd="1" destOrd="0" presId="urn:microsoft.com/office/officeart/2005/8/layout/orgChart1"/>
    <dgm:cxn modelId="{69ECBE0B-4950-47D0-8814-3105E57864F9}" type="presParOf" srcId="{AEE78CB0-20AE-43EB-8B68-14875DF06F86}" destId="{DC7D59BA-81E2-4825-8083-72C0C940BAFD}" srcOrd="1" destOrd="0" presId="urn:microsoft.com/office/officeart/2005/8/layout/orgChart1"/>
    <dgm:cxn modelId="{1B009499-653C-407D-952B-EE41AC1AED01}" type="presParOf" srcId="{DC7D59BA-81E2-4825-8083-72C0C940BAFD}" destId="{01A26284-AAEA-4685-A616-A14983EBCC48}" srcOrd="0" destOrd="0" presId="urn:microsoft.com/office/officeart/2005/8/layout/orgChart1"/>
    <dgm:cxn modelId="{087F6DB7-AA87-4B42-9722-E1354D10C00D}" type="presParOf" srcId="{DC7D59BA-81E2-4825-8083-72C0C940BAFD}" destId="{4FD371B7-24CD-4705-807A-B6D9B778B83E}" srcOrd="1" destOrd="0" presId="urn:microsoft.com/office/officeart/2005/8/layout/orgChart1"/>
    <dgm:cxn modelId="{45AB8A8B-0C5A-4C2A-A028-736CCE87A500}" type="presParOf" srcId="{4FD371B7-24CD-4705-807A-B6D9B778B83E}" destId="{D2210811-CFC9-431F-9EB6-AF31DEF8AF24}" srcOrd="0" destOrd="0" presId="urn:microsoft.com/office/officeart/2005/8/layout/orgChart1"/>
    <dgm:cxn modelId="{7878DE24-CE4D-4363-87E6-5409A11AA029}" type="presParOf" srcId="{D2210811-CFC9-431F-9EB6-AF31DEF8AF24}" destId="{12171296-4004-4298-BC25-544FCFE7F9F3}" srcOrd="0" destOrd="0" presId="urn:microsoft.com/office/officeart/2005/8/layout/orgChart1"/>
    <dgm:cxn modelId="{2FDB9BA3-4C5D-4BB5-91E7-5D3D46856242}" type="presParOf" srcId="{D2210811-CFC9-431F-9EB6-AF31DEF8AF24}" destId="{6D173588-F1FA-4BC6-881D-DBD882767B3E}" srcOrd="1" destOrd="0" presId="urn:microsoft.com/office/officeart/2005/8/layout/orgChart1"/>
    <dgm:cxn modelId="{15E9F5F9-CA31-4E37-9D3E-B31AD4DC2A70}" type="presParOf" srcId="{4FD371B7-24CD-4705-807A-B6D9B778B83E}" destId="{75B5E32D-6A92-4836-944B-2A4604ADF848}" srcOrd="1" destOrd="0" presId="urn:microsoft.com/office/officeart/2005/8/layout/orgChart1"/>
    <dgm:cxn modelId="{042E61A9-B763-41B9-A50D-A8A5DFC3A0DB}" type="presParOf" srcId="{4FD371B7-24CD-4705-807A-B6D9B778B83E}" destId="{716239EA-B560-4BD2-8F12-292A491E3EE1}" srcOrd="2" destOrd="0" presId="urn:microsoft.com/office/officeart/2005/8/layout/orgChart1"/>
    <dgm:cxn modelId="{41463630-D175-45FF-BC8E-0255EE704849}" type="presParOf" srcId="{DC7D59BA-81E2-4825-8083-72C0C940BAFD}" destId="{1CCBBCEE-8B82-41A8-8519-86AAEA86B510}" srcOrd="2" destOrd="0" presId="urn:microsoft.com/office/officeart/2005/8/layout/orgChart1"/>
    <dgm:cxn modelId="{FFD7DF1F-CEB5-49E1-BC6E-3B9B1B96432F}" type="presParOf" srcId="{DC7D59BA-81E2-4825-8083-72C0C940BAFD}" destId="{DA7AAB24-F15E-4243-AEE7-E67CB1CC348C}" srcOrd="3" destOrd="0" presId="urn:microsoft.com/office/officeart/2005/8/layout/orgChart1"/>
    <dgm:cxn modelId="{48BFFCC4-8DD9-4792-92ED-A2010FB71E36}" type="presParOf" srcId="{DA7AAB24-F15E-4243-AEE7-E67CB1CC348C}" destId="{67BD360F-EA19-433B-BD7D-FAA9E4400F4B}" srcOrd="0" destOrd="0" presId="urn:microsoft.com/office/officeart/2005/8/layout/orgChart1"/>
    <dgm:cxn modelId="{7F703C91-B628-4E42-BB8F-E4C2CA03B1DA}" type="presParOf" srcId="{67BD360F-EA19-433B-BD7D-FAA9E4400F4B}" destId="{601E9865-DE11-4F75-B6FB-7D35B6F8344C}" srcOrd="0" destOrd="0" presId="urn:microsoft.com/office/officeart/2005/8/layout/orgChart1"/>
    <dgm:cxn modelId="{AAEE973C-44FD-4C24-B349-4605F479F9BB}" type="presParOf" srcId="{67BD360F-EA19-433B-BD7D-FAA9E4400F4B}" destId="{6779B12E-792B-46AA-B98E-2E0568258183}" srcOrd="1" destOrd="0" presId="urn:microsoft.com/office/officeart/2005/8/layout/orgChart1"/>
    <dgm:cxn modelId="{DDF4CA47-AE4D-4793-BF0D-E14CC6D1BEBE}" type="presParOf" srcId="{DA7AAB24-F15E-4243-AEE7-E67CB1CC348C}" destId="{BCC1556D-21E0-4016-8AB6-E5C9C41F1892}" srcOrd="1" destOrd="0" presId="urn:microsoft.com/office/officeart/2005/8/layout/orgChart1"/>
    <dgm:cxn modelId="{FB2D97E9-FE13-45C4-B4DE-2404A7ACB034}" type="presParOf" srcId="{DA7AAB24-F15E-4243-AEE7-E67CB1CC348C}" destId="{05ED7D52-C3AE-41F6-B7AD-CBBDE6C6F03D}" srcOrd="2" destOrd="0" presId="urn:microsoft.com/office/officeart/2005/8/layout/orgChart1"/>
    <dgm:cxn modelId="{E84445D0-706F-4A70-B72F-0CB1D52D2848}" type="presParOf" srcId="{DC7D59BA-81E2-4825-8083-72C0C940BAFD}" destId="{6362339E-3A7C-4924-809C-C2F91AB7ED13}" srcOrd="4" destOrd="0" presId="urn:microsoft.com/office/officeart/2005/8/layout/orgChart1"/>
    <dgm:cxn modelId="{B7DDEE1A-0289-43B3-82C4-D75727F6CC27}" type="presParOf" srcId="{DC7D59BA-81E2-4825-8083-72C0C940BAFD}" destId="{49D92E9E-BAEF-41EE-BC3E-1DA8ED4535B1}" srcOrd="5" destOrd="0" presId="urn:microsoft.com/office/officeart/2005/8/layout/orgChart1"/>
    <dgm:cxn modelId="{2AF6C1AB-27D9-4B7F-8288-93E7DF7A1E21}" type="presParOf" srcId="{49D92E9E-BAEF-41EE-BC3E-1DA8ED4535B1}" destId="{E253244D-157A-4DE1-9EE8-E9B42130AACD}" srcOrd="0" destOrd="0" presId="urn:microsoft.com/office/officeart/2005/8/layout/orgChart1"/>
    <dgm:cxn modelId="{BA2F4467-4B3D-4FE3-B948-F6F8B2D5A70D}" type="presParOf" srcId="{E253244D-157A-4DE1-9EE8-E9B42130AACD}" destId="{00A51F61-9109-4671-AB64-309B5C4C1471}" srcOrd="0" destOrd="0" presId="urn:microsoft.com/office/officeart/2005/8/layout/orgChart1"/>
    <dgm:cxn modelId="{160D7A52-681A-4B7C-8C1B-3E3A4ED6097D}" type="presParOf" srcId="{E253244D-157A-4DE1-9EE8-E9B42130AACD}" destId="{1306D21F-0D9A-4D2F-A253-C77AF5BFA4C6}" srcOrd="1" destOrd="0" presId="urn:microsoft.com/office/officeart/2005/8/layout/orgChart1"/>
    <dgm:cxn modelId="{3EB315A2-AF92-4F9A-B705-72DC083FFDB7}" type="presParOf" srcId="{49D92E9E-BAEF-41EE-BC3E-1DA8ED4535B1}" destId="{000A4C9F-59C9-4A17-8E25-C8F62E85EE87}" srcOrd="1" destOrd="0" presId="urn:microsoft.com/office/officeart/2005/8/layout/orgChart1"/>
    <dgm:cxn modelId="{5C913BDA-740D-44E0-A738-DD295D02A10D}" type="presParOf" srcId="{49D92E9E-BAEF-41EE-BC3E-1DA8ED4535B1}" destId="{75FDC26E-06F8-44A9-98C4-234960565B57}" srcOrd="2" destOrd="0" presId="urn:microsoft.com/office/officeart/2005/8/layout/orgChart1"/>
    <dgm:cxn modelId="{1570E1EF-2D76-40CC-8B77-C4F555C18A2C}" type="presParOf" srcId="{AEE78CB0-20AE-43EB-8B68-14875DF06F86}" destId="{CBA23240-C77A-440E-B9F0-F6EF5350FCD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0D6B088-1EBC-4C6E-AC90-276CE32CA9F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93FCE69-0F83-431F-AA64-1A09DDD78564}">
      <dgm:prSet phldrT="[Text]" phldr="0"/>
      <dgm:spPr/>
      <dgm:t>
        <a:bodyPr/>
        <a:lstStyle/>
        <a:p>
          <a:r>
            <a:rPr lang="en-US">
              <a:latin typeface="Calibri Light" panose="020F0302020204030204"/>
            </a:rPr>
            <a:t>Cloud infrastructure</a:t>
          </a:r>
          <a:endParaRPr lang="en-US"/>
        </a:p>
      </dgm:t>
    </dgm:pt>
    <dgm:pt modelId="{47FD6B99-B943-4D1E-B8A8-7D7BB9B83A6F}" type="parTrans" cxnId="{DB34CB2F-9934-45E6-9711-690C1E0C4033}">
      <dgm:prSet/>
      <dgm:spPr/>
      <dgm:t>
        <a:bodyPr/>
        <a:lstStyle/>
        <a:p>
          <a:endParaRPr lang="en-US"/>
        </a:p>
      </dgm:t>
    </dgm:pt>
    <dgm:pt modelId="{4678EEE0-AB71-46FE-8B7D-95378EDBF155}" type="sibTrans" cxnId="{DB34CB2F-9934-45E6-9711-690C1E0C4033}">
      <dgm:prSet/>
      <dgm:spPr/>
      <dgm:t>
        <a:bodyPr/>
        <a:lstStyle/>
        <a:p>
          <a:endParaRPr lang="en-US"/>
        </a:p>
      </dgm:t>
    </dgm:pt>
    <dgm:pt modelId="{CE086564-25F9-479A-99DB-D6ABA38DF199}">
      <dgm:prSet phldrT="[Text]" phldr="0"/>
      <dgm:spPr/>
      <dgm:t>
        <a:bodyPr/>
        <a:lstStyle/>
        <a:p>
          <a:pPr rtl="0"/>
          <a:r>
            <a:rPr lang="en-US">
              <a:latin typeface="Calibri Light" panose="020F0302020204030204"/>
            </a:rPr>
            <a:t>Supplier</a:t>
          </a:r>
          <a:endParaRPr lang="en-US"/>
        </a:p>
      </dgm:t>
    </dgm:pt>
    <dgm:pt modelId="{18520EDB-7F24-44AD-A381-3DB2001D77B3}" type="parTrans" cxnId="{9F6419D3-73C8-48A2-B433-E232258ECAE7}">
      <dgm:prSet/>
      <dgm:spPr/>
      <dgm:t>
        <a:bodyPr/>
        <a:lstStyle/>
        <a:p>
          <a:endParaRPr lang="en-US"/>
        </a:p>
      </dgm:t>
    </dgm:pt>
    <dgm:pt modelId="{4A44BF74-F6BC-4907-B97B-DA27A4AD35B6}" type="sibTrans" cxnId="{9F6419D3-73C8-48A2-B433-E232258ECAE7}">
      <dgm:prSet/>
      <dgm:spPr/>
      <dgm:t>
        <a:bodyPr/>
        <a:lstStyle/>
        <a:p>
          <a:endParaRPr lang="en-US"/>
        </a:p>
      </dgm:t>
    </dgm:pt>
    <dgm:pt modelId="{3E5DF366-22FB-418E-B741-0C9CC823CA11}">
      <dgm:prSet phldrT="[Text]" phldr="0"/>
      <dgm:spPr/>
      <dgm:t>
        <a:bodyPr/>
        <a:lstStyle/>
        <a:p>
          <a:pPr rtl="0"/>
          <a:r>
            <a:rPr lang="en-US">
              <a:latin typeface="Calibri Light" panose="020F0302020204030204"/>
            </a:rPr>
            <a:t>Local server </a:t>
          </a:r>
          <a:endParaRPr lang="en-US"/>
        </a:p>
      </dgm:t>
    </dgm:pt>
    <dgm:pt modelId="{0C174A6D-0B25-4F46-9F0D-9CFA02151EB5}" type="parTrans" cxnId="{2EF535C8-3268-433B-A22D-26FC253D30D0}">
      <dgm:prSet/>
      <dgm:spPr/>
      <dgm:t>
        <a:bodyPr/>
        <a:lstStyle/>
        <a:p>
          <a:endParaRPr lang="en-US"/>
        </a:p>
      </dgm:t>
    </dgm:pt>
    <dgm:pt modelId="{EEDCA1BD-9CB4-4243-AD37-916AE9333CDA}" type="sibTrans" cxnId="{2EF535C8-3268-433B-A22D-26FC253D30D0}">
      <dgm:prSet/>
      <dgm:spPr/>
      <dgm:t>
        <a:bodyPr/>
        <a:lstStyle/>
        <a:p>
          <a:endParaRPr lang="en-US"/>
        </a:p>
      </dgm:t>
    </dgm:pt>
    <dgm:pt modelId="{B79453DD-2F63-4152-9973-8D4F5EC37816}">
      <dgm:prSet phldrT="[Text]" phldr="0"/>
      <dgm:spPr/>
      <dgm:t>
        <a:bodyPr/>
        <a:lstStyle/>
        <a:p>
          <a:pPr rtl="0"/>
          <a:r>
            <a:rPr lang="en-US">
              <a:latin typeface="Calibri Light" panose="020F0302020204030204"/>
            </a:rPr>
            <a:t>Client device</a:t>
          </a:r>
          <a:endParaRPr lang="en-US"/>
        </a:p>
      </dgm:t>
    </dgm:pt>
    <dgm:pt modelId="{4174521D-9C97-4489-9110-7E38D619C63D}" type="parTrans" cxnId="{74844FCB-2AD3-4C8E-A3A9-8FC60F9B5703}">
      <dgm:prSet/>
      <dgm:spPr/>
      <dgm:t>
        <a:bodyPr/>
        <a:lstStyle/>
        <a:p>
          <a:endParaRPr lang="en-US"/>
        </a:p>
      </dgm:t>
    </dgm:pt>
    <dgm:pt modelId="{4D9BE682-373B-497E-8810-4831CF1E4583}" type="sibTrans" cxnId="{74844FCB-2AD3-4C8E-A3A9-8FC60F9B5703}">
      <dgm:prSet/>
      <dgm:spPr/>
      <dgm:t>
        <a:bodyPr/>
        <a:lstStyle/>
        <a:p>
          <a:endParaRPr lang="en-US"/>
        </a:p>
      </dgm:t>
    </dgm:pt>
    <dgm:pt modelId="{7254511E-76B8-4CB1-B79F-404085C570C9}">
      <dgm:prSet phldr="0"/>
      <dgm:spPr/>
      <dgm:t>
        <a:bodyPr/>
        <a:lstStyle/>
        <a:p>
          <a:pPr rtl="0"/>
          <a:r>
            <a:rPr lang="en-US">
              <a:latin typeface="Calibri Light" panose="020F0302020204030204"/>
            </a:rPr>
            <a:t>User</a:t>
          </a:r>
        </a:p>
      </dgm:t>
    </dgm:pt>
    <dgm:pt modelId="{D1ACF089-B867-4A90-94F5-11A85728124F}" type="parTrans" cxnId="{26D66151-346A-4E0D-9379-4D3CCD1FB6CC}">
      <dgm:prSet/>
      <dgm:spPr/>
      <dgm:t>
        <a:bodyPr/>
        <a:lstStyle/>
        <a:p>
          <a:endParaRPr lang="en-GB"/>
        </a:p>
      </dgm:t>
    </dgm:pt>
    <dgm:pt modelId="{50F68CC6-2EC7-4F6E-9240-EE2DEF14A95F}" type="sibTrans" cxnId="{26D66151-346A-4E0D-9379-4D3CCD1FB6CC}">
      <dgm:prSet/>
      <dgm:spPr/>
      <dgm:t>
        <a:bodyPr/>
        <a:lstStyle/>
        <a:p>
          <a:endParaRPr lang="en-GB"/>
        </a:p>
      </dgm:t>
    </dgm:pt>
    <dgm:pt modelId="{89656FC4-0F84-4DAC-A660-2B46CFCAF679}">
      <dgm:prSet phldr="0"/>
      <dgm:spPr/>
      <dgm:t>
        <a:bodyPr/>
        <a:lstStyle/>
        <a:p>
          <a:pPr rtl="0"/>
          <a:r>
            <a:rPr lang="en-US">
              <a:latin typeface="Calibri Light" panose="020F0302020204030204"/>
            </a:rPr>
            <a:t>Local server</a:t>
          </a:r>
        </a:p>
      </dgm:t>
    </dgm:pt>
    <dgm:pt modelId="{52F7D6BE-263F-4215-8A1B-A201907BD0E3}" type="parTrans" cxnId="{A42225E1-995A-4C1E-AFCA-B3D9571392EA}">
      <dgm:prSet/>
      <dgm:spPr/>
      <dgm:t>
        <a:bodyPr/>
        <a:lstStyle/>
        <a:p>
          <a:endParaRPr lang="en-GB"/>
        </a:p>
      </dgm:t>
    </dgm:pt>
    <dgm:pt modelId="{CB7CE0C6-5D16-4405-9207-E239E50D8B8B}" type="sibTrans" cxnId="{A42225E1-995A-4C1E-AFCA-B3D9571392EA}">
      <dgm:prSet/>
      <dgm:spPr/>
      <dgm:t>
        <a:bodyPr/>
        <a:lstStyle/>
        <a:p>
          <a:endParaRPr lang="en-GB"/>
        </a:p>
      </dgm:t>
    </dgm:pt>
    <dgm:pt modelId="{E2E5ABE7-6709-43B3-8543-6F037F74ECD9}" type="pres">
      <dgm:prSet presAssocID="{E0D6B088-1EBC-4C6E-AC90-276CE32CA9F7}" presName="hierChild1" presStyleCnt="0">
        <dgm:presLayoutVars>
          <dgm:orgChart val="1"/>
          <dgm:chPref val="1"/>
          <dgm:dir/>
          <dgm:animOne val="branch"/>
          <dgm:animLvl val="lvl"/>
          <dgm:resizeHandles/>
        </dgm:presLayoutVars>
      </dgm:prSet>
      <dgm:spPr/>
    </dgm:pt>
    <dgm:pt modelId="{00F2965C-138F-41CE-B4AB-F07E35342DBE}" type="pres">
      <dgm:prSet presAssocID="{393FCE69-0F83-431F-AA64-1A09DDD78564}" presName="hierRoot1" presStyleCnt="0">
        <dgm:presLayoutVars>
          <dgm:hierBranch val="init"/>
        </dgm:presLayoutVars>
      </dgm:prSet>
      <dgm:spPr/>
    </dgm:pt>
    <dgm:pt modelId="{26001521-5905-4AD3-98D2-CEDD9653F5B3}" type="pres">
      <dgm:prSet presAssocID="{393FCE69-0F83-431F-AA64-1A09DDD78564}" presName="rootComposite1" presStyleCnt="0"/>
      <dgm:spPr/>
    </dgm:pt>
    <dgm:pt modelId="{731BEFC2-6041-4A82-9A4C-F420ED15BFBF}" type="pres">
      <dgm:prSet presAssocID="{393FCE69-0F83-431F-AA64-1A09DDD78564}" presName="rootText1" presStyleLbl="node0" presStyleIdx="0" presStyleCnt="4">
        <dgm:presLayoutVars>
          <dgm:chPref val="3"/>
        </dgm:presLayoutVars>
      </dgm:prSet>
      <dgm:spPr/>
    </dgm:pt>
    <dgm:pt modelId="{8B3814C4-0C59-43CC-9B1D-5F8C0FF0C0F7}" type="pres">
      <dgm:prSet presAssocID="{393FCE69-0F83-431F-AA64-1A09DDD78564}" presName="rootConnector1" presStyleLbl="node1" presStyleIdx="0" presStyleCnt="0"/>
      <dgm:spPr/>
    </dgm:pt>
    <dgm:pt modelId="{6514113B-3B29-4363-B314-DF39DDB63650}" type="pres">
      <dgm:prSet presAssocID="{393FCE69-0F83-431F-AA64-1A09DDD78564}" presName="hierChild2" presStyleCnt="0"/>
      <dgm:spPr/>
    </dgm:pt>
    <dgm:pt modelId="{848F776E-33A2-4819-9439-9BA4975E9534}" type="pres">
      <dgm:prSet presAssocID="{18520EDB-7F24-44AD-A381-3DB2001D77B3}" presName="Name37" presStyleLbl="parChTrans1D2" presStyleIdx="0" presStyleCnt="2"/>
      <dgm:spPr/>
    </dgm:pt>
    <dgm:pt modelId="{48FFFCC2-F8C2-42AD-BD3B-4EC5ED8C29B8}" type="pres">
      <dgm:prSet presAssocID="{CE086564-25F9-479A-99DB-D6ABA38DF199}" presName="hierRoot2" presStyleCnt="0">
        <dgm:presLayoutVars>
          <dgm:hierBranch val="init"/>
        </dgm:presLayoutVars>
      </dgm:prSet>
      <dgm:spPr/>
    </dgm:pt>
    <dgm:pt modelId="{F1B0CA1F-C9FC-4820-91A9-0E18C0AFE29C}" type="pres">
      <dgm:prSet presAssocID="{CE086564-25F9-479A-99DB-D6ABA38DF199}" presName="rootComposite" presStyleCnt="0"/>
      <dgm:spPr/>
    </dgm:pt>
    <dgm:pt modelId="{AFFF13AD-B7FA-4217-B469-679BE46D6133}" type="pres">
      <dgm:prSet presAssocID="{CE086564-25F9-479A-99DB-D6ABA38DF199}" presName="rootText" presStyleLbl="node2" presStyleIdx="0" presStyleCnt="2">
        <dgm:presLayoutVars>
          <dgm:chPref val="3"/>
        </dgm:presLayoutVars>
      </dgm:prSet>
      <dgm:spPr/>
    </dgm:pt>
    <dgm:pt modelId="{6ACF48B3-F868-45EA-B9BF-AC8693216080}" type="pres">
      <dgm:prSet presAssocID="{CE086564-25F9-479A-99DB-D6ABA38DF199}" presName="rootConnector" presStyleLbl="node2" presStyleIdx="0" presStyleCnt="2"/>
      <dgm:spPr/>
    </dgm:pt>
    <dgm:pt modelId="{C0D429CC-539C-4E00-9D22-0533272916B4}" type="pres">
      <dgm:prSet presAssocID="{CE086564-25F9-479A-99DB-D6ABA38DF199}" presName="hierChild4" presStyleCnt="0"/>
      <dgm:spPr/>
    </dgm:pt>
    <dgm:pt modelId="{21AAFB1B-B787-43F3-977E-A0852109079D}" type="pres">
      <dgm:prSet presAssocID="{CE086564-25F9-479A-99DB-D6ABA38DF199}" presName="hierChild5" presStyleCnt="0"/>
      <dgm:spPr/>
    </dgm:pt>
    <dgm:pt modelId="{195B29FB-9C0B-409C-BAD8-330A1EBB6ACB}" type="pres">
      <dgm:prSet presAssocID="{393FCE69-0F83-431F-AA64-1A09DDD78564}" presName="hierChild3" presStyleCnt="0"/>
      <dgm:spPr/>
    </dgm:pt>
    <dgm:pt modelId="{77824F4A-277E-4309-A388-A8C5B2D0E649}" type="pres">
      <dgm:prSet presAssocID="{3E5DF366-22FB-418E-B741-0C9CC823CA11}" presName="hierRoot1" presStyleCnt="0">
        <dgm:presLayoutVars>
          <dgm:hierBranch val="init"/>
        </dgm:presLayoutVars>
      </dgm:prSet>
      <dgm:spPr/>
    </dgm:pt>
    <dgm:pt modelId="{9621A530-2439-47AC-B639-D28CD2E60BCD}" type="pres">
      <dgm:prSet presAssocID="{3E5DF366-22FB-418E-B741-0C9CC823CA11}" presName="rootComposite1" presStyleCnt="0"/>
      <dgm:spPr/>
    </dgm:pt>
    <dgm:pt modelId="{6DBEEB6B-C21B-46C9-BDB0-0C90178AFFEE}" type="pres">
      <dgm:prSet presAssocID="{3E5DF366-22FB-418E-B741-0C9CC823CA11}" presName="rootText1" presStyleLbl="node0" presStyleIdx="1" presStyleCnt="4">
        <dgm:presLayoutVars>
          <dgm:chPref val="3"/>
        </dgm:presLayoutVars>
      </dgm:prSet>
      <dgm:spPr/>
    </dgm:pt>
    <dgm:pt modelId="{2CF10E2D-8CDB-410C-AAAA-22DACCA3A50F}" type="pres">
      <dgm:prSet presAssocID="{3E5DF366-22FB-418E-B741-0C9CC823CA11}" presName="rootConnector1" presStyleLbl="node1" presStyleIdx="0" presStyleCnt="0"/>
      <dgm:spPr/>
    </dgm:pt>
    <dgm:pt modelId="{DC50B4BF-B6EE-455F-82E9-01919E0C2299}" type="pres">
      <dgm:prSet presAssocID="{3E5DF366-22FB-418E-B741-0C9CC823CA11}" presName="hierChild2" presStyleCnt="0"/>
      <dgm:spPr/>
    </dgm:pt>
    <dgm:pt modelId="{22920B07-7978-4186-9CFB-5CD226A57C52}" type="pres">
      <dgm:prSet presAssocID="{3E5DF366-22FB-418E-B741-0C9CC823CA11}" presName="hierChild3" presStyleCnt="0"/>
      <dgm:spPr/>
    </dgm:pt>
    <dgm:pt modelId="{CB7749AD-4DA2-416A-90B2-631EC4C5C234}" type="pres">
      <dgm:prSet presAssocID="{89656FC4-0F84-4DAC-A660-2B46CFCAF679}" presName="hierRoot1" presStyleCnt="0">
        <dgm:presLayoutVars>
          <dgm:hierBranch val="init"/>
        </dgm:presLayoutVars>
      </dgm:prSet>
      <dgm:spPr/>
    </dgm:pt>
    <dgm:pt modelId="{E7D9DF67-69AD-414D-BE71-0C616485C1CB}" type="pres">
      <dgm:prSet presAssocID="{89656FC4-0F84-4DAC-A660-2B46CFCAF679}" presName="rootComposite1" presStyleCnt="0"/>
      <dgm:spPr/>
    </dgm:pt>
    <dgm:pt modelId="{BC397605-B938-4E0C-8D03-3122544E5458}" type="pres">
      <dgm:prSet presAssocID="{89656FC4-0F84-4DAC-A660-2B46CFCAF679}" presName="rootText1" presStyleLbl="node0" presStyleIdx="2" presStyleCnt="4">
        <dgm:presLayoutVars>
          <dgm:chPref val="3"/>
        </dgm:presLayoutVars>
      </dgm:prSet>
      <dgm:spPr/>
    </dgm:pt>
    <dgm:pt modelId="{1F9BD8AF-A48E-4E18-98E8-F4CD935565FA}" type="pres">
      <dgm:prSet presAssocID="{89656FC4-0F84-4DAC-A660-2B46CFCAF679}" presName="rootConnector1" presStyleLbl="node1" presStyleIdx="0" presStyleCnt="0"/>
      <dgm:spPr/>
    </dgm:pt>
    <dgm:pt modelId="{A7C4D8F5-CC9D-419E-B42D-312B36EC670A}" type="pres">
      <dgm:prSet presAssocID="{89656FC4-0F84-4DAC-A660-2B46CFCAF679}" presName="hierChild2" presStyleCnt="0"/>
      <dgm:spPr/>
    </dgm:pt>
    <dgm:pt modelId="{2C0BB257-1945-43FE-861F-A2E5309B1731}" type="pres">
      <dgm:prSet presAssocID="{89656FC4-0F84-4DAC-A660-2B46CFCAF679}" presName="hierChild3" presStyleCnt="0"/>
      <dgm:spPr/>
    </dgm:pt>
    <dgm:pt modelId="{9D681E8C-E7FC-4E18-95FF-0DE490034602}" type="pres">
      <dgm:prSet presAssocID="{B79453DD-2F63-4152-9973-8D4F5EC37816}" presName="hierRoot1" presStyleCnt="0">
        <dgm:presLayoutVars>
          <dgm:hierBranch val="init"/>
        </dgm:presLayoutVars>
      </dgm:prSet>
      <dgm:spPr/>
    </dgm:pt>
    <dgm:pt modelId="{E47D762A-3BC0-4AD8-AFE4-A0CB3BA0A2DC}" type="pres">
      <dgm:prSet presAssocID="{B79453DD-2F63-4152-9973-8D4F5EC37816}" presName="rootComposite1" presStyleCnt="0"/>
      <dgm:spPr/>
    </dgm:pt>
    <dgm:pt modelId="{9D19CA01-C212-4A62-BFCC-D5697DA528A9}" type="pres">
      <dgm:prSet presAssocID="{B79453DD-2F63-4152-9973-8D4F5EC37816}" presName="rootText1" presStyleLbl="node0" presStyleIdx="3" presStyleCnt="4">
        <dgm:presLayoutVars>
          <dgm:chPref val="3"/>
        </dgm:presLayoutVars>
      </dgm:prSet>
      <dgm:spPr/>
    </dgm:pt>
    <dgm:pt modelId="{B75B804A-AE02-4EAE-BEE2-6CC93BBAF7C2}" type="pres">
      <dgm:prSet presAssocID="{B79453DD-2F63-4152-9973-8D4F5EC37816}" presName="rootConnector1" presStyleLbl="node1" presStyleIdx="0" presStyleCnt="0"/>
      <dgm:spPr/>
    </dgm:pt>
    <dgm:pt modelId="{AA93806A-1B83-41AA-B103-1DCEA6C026F2}" type="pres">
      <dgm:prSet presAssocID="{B79453DD-2F63-4152-9973-8D4F5EC37816}" presName="hierChild2" presStyleCnt="0"/>
      <dgm:spPr/>
    </dgm:pt>
    <dgm:pt modelId="{21B6460A-2ECE-460B-AD0E-A6CAC62F8DEF}" type="pres">
      <dgm:prSet presAssocID="{D1ACF089-B867-4A90-94F5-11A85728124F}" presName="Name37" presStyleLbl="parChTrans1D2" presStyleIdx="1" presStyleCnt="2"/>
      <dgm:spPr/>
    </dgm:pt>
    <dgm:pt modelId="{16ACDF37-1E3C-4D54-A1BA-3067054074D5}" type="pres">
      <dgm:prSet presAssocID="{7254511E-76B8-4CB1-B79F-404085C570C9}" presName="hierRoot2" presStyleCnt="0">
        <dgm:presLayoutVars>
          <dgm:hierBranch val="init"/>
        </dgm:presLayoutVars>
      </dgm:prSet>
      <dgm:spPr/>
    </dgm:pt>
    <dgm:pt modelId="{A1C02865-EA2C-40A2-A255-3CBBDEA55E52}" type="pres">
      <dgm:prSet presAssocID="{7254511E-76B8-4CB1-B79F-404085C570C9}" presName="rootComposite" presStyleCnt="0"/>
      <dgm:spPr/>
    </dgm:pt>
    <dgm:pt modelId="{079A535F-B9F9-4FDA-8425-2AC36B923952}" type="pres">
      <dgm:prSet presAssocID="{7254511E-76B8-4CB1-B79F-404085C570C9}" presName="rootText" presStyleLbl="node2" presStyleIdx="1" presStyleCnt="2">
        <dgm:presLayoutVars>
          <dgm:chPref val="3"/>
        </dgm:presLayoutVars>
      </dgm:prSet>
      <dgm:spPr/>
    </dgm:pt>
    <dgm:pt modelId="{E644535F-8CFD-46BE-A924-6D76E87DAF14}" type="pres">
      <dgm:prSet presAssocID="{7254511E-76B8-4CB1-B79F-404085C570C9}" presName="rootConnector" presStyleLbl="node2" presStyleIdx="1" presStyleCnt="2"/>
      <dgm:spPr/>
    </dgm:pt>
    <dgm:pt modelId="{058A992E-F89D-4B68-878C-C24B6CA8B8D1}" type="pres">
      <dgm:prSet presAssocID="{7254511E-76B8-4CB1-B79F-404085C570C9}" presName="hierChild4" presStyleCnt="0"/>
      <dgm:spPr/>
    </dgm:pt>
    <dgm:pt modelId="{5ED1F55D-3159-47D3-9A35-C415377A45E9}" type="pres">
      <dgm:prSet presAssocID="{7254511E-76B8-4CB1-B79F-404085C570C9}" presName="hierChild5" presStyleCnt="0"/>
      <dgm:spPr/>
    </dgm:pt>
    <dgm:pt modelId="{0582A30C-083F-41BD-8E0A-B1505B815644}" type="pres">
      <dgm:prSet presAssocID="{B79453DD-2F63-4152-9973-8D4F5EC37816}" presName="hierChild3" presStyleCnt="0"/>
      <dgm:spPr/>
    </dgm:pt>
  </dgm:ptLst>
  <dgm:cxnLst>
    <dgm:cxn modelId="{0CF76A04-BB65-4015-A272-820CA5C258F6}" type="presOf" srcId="{B79453DD-2F63-4152-9973-8D4F5EC37816}" destId="{9D19CA01-C212-4A62-BFCC-D5697DA528A9}" srcOrd="0" destOrd="0" presId="urn:microsoft.com/office/officeart/2005/8/layout/orgChart1"/>
    <dgm:cxn modelId="{AAD8811E-63E8-4484-9486-09EC28F7A622}" type="presOf" srcId="{3E5DF366-22FB-418E-B741-0C9CC823CA11}" destId="{6DBEEB6B-C21B-46C9-BDB0-0C90178AFFEE}" srcOrd="0" destOrd="0" presId="urn:microsoft.com/office/officeart/2005/8/layout/orgChart1"/>
    <dgm:cxn modelId="{DB34CB2F-9934-45E6-9711-690C1E0C4033}" srcId="{E0D6B088-1EBC-4C6E-AC90-276CE32CA9F7}" destId="{393FCE69-0F83-431F-AA64-1A09DDD78564}" srcOrd="0" destOrd="0" parTransId="{47FD6B99-B943-4D1E-B8A8-7D7BB9B83A6F}" sibTransId="{4678EEE0-AB71-46FE-8B7D-95378EDBF155}"/>
    <dgm:cxn modelId="{0F04815B-755E-45C2-86A3-721EB6704146}" type="presOf" srcId="{CE086564-25F9-479A-99DB-D6ABA38DF199}" destId="{6ACF48B3-F868-45EA-B9BF-AC8693216080}" srcOrd="1" destOrd="0" presId="urn:microsoft.com/office/officeart/2005/8/layout/orgChart1"/>
    <dgm:cxn modelId="{C87B2A4F-545A-4B75-BA90-641FB0CDA371}" type="presOf" srcId="{3E5DF366-22FB-418E-B741-0C9CC823CA11}" destId="{2CF10E2D-8CDB-410C-AAAA-22DACCA3A50F}" srcOrd="1" destOrd="0" presId="urn:microsoft.com/office/officeart/2005/8/layout/orgChart1"/>
    <dgm:cxn modelId="{226FF350-C9BA-44FC-8105-703439123399}" type="presOf" srcId="{89656FC4-0F84-4DAC-A660-2B46CFCAF679}" destId="{1F9BD8AF-A48E-4E18-98E8-F4CD935565FA}" srcOrd="1" destOrd="0" presId="urn:microsoft.com/office/officeart/2005/8/layout/orgChart1"/>
    <dgm:cxn modelId="{26D66151-346A-4E0D-9379-4D3CCD1FB6CC}" srcId="{B79453DD-2F63-4152-9973-8D4F5EC37816}" destId="{7254511E-76B8-4CB1-B79F-404085C570C9}" srcOrd="0" destOrd="0" parTransId="{D1ACF089-B867-4A90-94F5-11A85728124F}" sibTransId="{50F68CC6-2EC7-4F6E-9240-EE2DEF14A95F}"/>
    <dgm:cxn modelId="{FFBFFC53-327D-4B9B-AFFB-68C5440723A6}" type="presOf" srcId="{D1ACF089-B867-4A90-94F5-11A85728124F}" destId="{21B6460A-2ECE-460B-AD0E-A6CAC62F8DEF}" srcOrd="0" destOrd="0" presId="urn:microsoft.com/office/officeart/2005/8/layout/orgChart1"/>
    <dgm:cxn modelId="{EBB60455-1A8B-4FF0-909F-27B562E19FD7}" type="presOf" srcId="{18520EDB-7F24-44AD-A381-3DB2001D77B3}" destId="{848F776E-33A2-4819-9439-9BA4975E9534}" srcOrd="0" destOrd="0" presId="urn:microsoft.com/office/officeart/2005/8/layout/orgChart1"/>
    <dgm:cxn modelId="{26627155-D8D6-4223-8C37-652E8B13061F}" type="presOf" srcId="{393FCE69-0F83-431F-AA64-1A09DDD78564}" destId="{731BEFC2-6041-4A82-9A4C-F420ED15BFBF}" srcOrd="0" destOrd="0" presId="urn:microsoft.com/office/officeart/2005/8/layout/orgChart1"/>
    <dgm:cxn modelId="{8E773558-EB0B-4779-998E-887C3994C8E7}" type="presOf" srcId="{7254511E-76B8-4CB1-B79F-404085C570C9}" destId="{079A535F-B9F9-4FDA-8425-2AC36B923952}" srcOrd="0" destOrd="0" presId="urn:microsoft.com/office/officeart/2005/8/layout/orgChart1"/>
    <dgm:cxn modelId="{5C7872A5-8897-4DB0-B525-F22C26541683}" type="presOf" srcId="{E0D6B088-1EBC-4C6E-AC90-276CE32CA9F7}" destId="{E2E5ABE7-6709-43B3-8543-6F037F74ECD9}" srcOrd="0" destOrd="0" presId="urn:microsoft.com/office/officeart/2005/8/layout/orgChart1"/>
    <dgm:cxn modelId="{6B346EBF-4F57-4B82-977A-CD667B7D846E}" type="presOf" srcId="{7254511E-76B8-4CB1-B79F-404085C570C9}" destId="{E644535F-8CFD-46BE-A924-6D76E87DAF14}" srcOrd="1" destOrd="0" presId="urn:microsoft.com/office/officeart/2005/8/layout/orgChart1"/>
    <dgm:cxn modelId="{2EF535C8-3268-433B-A22D-26FC253D30D0}" srcId="{E0D6B088-1EBC-4C6E-AC90-276CE32CA9F7}" destId="{3E5DF366-22FB-418E-B741-0C9CC823CA11}" srcOrd="1" destOrd="0" parTransId="{0C174A6D-0B25-4F46-9F0D-9CFA02151EB5}" sibTransId="{EEDCA1BD-9CB4-4243-AD37-916AE9333CDA}"/>
    <dgm:cxn modelId="{74844FCB-2AD3-4C8E-A3A9-8FC60F9B5703}" srcId="{E0D6B088-1EBC-4C6E-AC90-276CE32CA9F7}" destId="{B79453DD-2F63-4152-9973-8D4F5EC37816}" srcOrd="3" destOrd="0" parTransId="{4174521D-9C97-4489-9110-7E38D619C63D}" sibTransId="{4D9BE682-373B-497E-8810-4831CF1E4583}"/>
    <dgm:cxn modelId="{39B868CC-48B1-4C3C-B730-48A839C8391B}" type="presOf" srcId="{B79453DD-2F63-4152-9973-8D4F5EC37816}" destId="{B75B804A-AE02-4EAE-BEE2-6CC93BBAF7C2}" srcOrd="1" destOrd="0" presId="urn:microsoft.com/office/officeart/2005/8/layout/orgChart1"/>
    <dgm:cxn modelId="{9F6419D3-73C8-48A2-B433-E232258ECAE7}" srcId="{393FCE69-0F83-431F-AA64-1A09DDD78564}" destId="{CE086564-25F9-479A-99DB-D6ABA38DF199}" srcOrd="0" destOrd="0" parTransId="{18520EDB-7F24-44AD-A381-3DB2001D77B3}" sibTransId="{4A44BF74-F6BC-4907-B97B-DA27A4AD35B6}"/>
    <dgm:cxn modelId="{B0C972D9-1AAE-4853-99BC-B58604E9CEDC}" type="presOf" srcId="{CE086564-25F9-479A-99DB-D6ABA38DF199}" destId="{AFFF13AD-B7FA-4217-B469-679BE46D6133}" srcOrd="0" destOrd="0" presId="urn:microsoft.com/office/officeart/2005/8/layout/orgChart1"/>
    <dgm:cxn modelId="{945779E0-90A2-49CB-AC47-ED1116E2EAF6}" type="presOf" srcId="{393FCE69-0F83-431F-AA64-1A09DDD78564}" destId="{8B3814C4-0C59-43CC-9B1D-5F8C0FF0C0F7}" srcOrd="1" destOrd="0" presId="urn:microsoft.com/office/officeart/2005/8/layout/orgChart1"/>
    <dgm:cxn modelId="{A42225E1-995A-4C1E-AFCA-B3D9571392EA}" srcId="{E0D6B088-1EBC-4C6E-AC90-276CE32CA9F7}" destId="{89656FC4-0F84-4DAC-A660-2B46CFCAF679}" srcOrd="2" destOrd="0" parTransId="{52F7D6BE-263F-4215-8A1B-A201907BD0E3}" sibTransId="{CB7CE0C6-5D16-4405-9207-E239E50D8B8B}"/>
    <dgm:cxn modelId="{A236E5F6-F8C4-42E0-ADE9-E2E84DBDFCC1}" type="presOf" srcId="{89656FC4-0F84-4DAC-A660-2B46CFCAF679}" destId="{BC397605-B938-4E0C-8D03-3122544E5458}" srcOrd="0" destOrd="0" presId="urn:microsoft.com/office/officeart/2005/8/layout/orgChart1"/>
    <dgm:cxn modelId="{D19C22B3-C3AC-4A17-BBD7-D35D7A488F5F}" type="presParOf" srcId="{E2E5ABE7-6709-43B3-8543-6F037F74ECD9}" destId="{00F2965C-138F-41CE-B4AB-F07E35342DBE}" srcOrd="0" destOrd="0" presId="urn:microsoft.com/office/officeart/2005/8/layout/orgChart1"/>
    <dgm:cxn modelId="{7743965C-F22A-46DB-985C-8B4C405E9D87}" type="presParOf" srcId="{00F2965C-138F-41CE-B4AB-F07E35342DBE}" destId="{26001521-5905-4AD3-98D2-CEDD9653F5B3}" srcOrd="0" destOrd="0" presId="urn:microsoft.com/office/officeart/2005/8/layout/orgChart1"/>
    <dgm:cxn modelId="{536EA447-8031-404C-8890-2303015C800E}" type="presParOf" srcId="{26001521-5905-4AD3-98D2-CEDD9653F5B3}" destId="{731BEFC2-6041-4A82-9A4C-F420ED15BFBF}" srcOrd="0" destOrd="0" presId="urn:microsoft.com/office/officeart/2005/8/layout/orgChart1"/>
    <dgm:cxn modelId="{FE8F086F-0AC8-4425-B8A5-2DEB7B5F4D41}" type="presParOf" srcId="{26001521-5905-4AD3-98D2-CEDD9653F5B3}" destId="{8B3814C4-0C59-43CC-9B1D-5F8C0FF0C0F7}" srcOrd="1" destOrd="0" presId="urn:microsoft.com/office/officeart/2005/8/layout/orgChart1"/>
    <dgm:cxn modelId="{FB3DB994-2996-4C5C-8E96-187F33D47FA1}" type="presParOf" srcId="{00F2965C-138F-41CE-B4AB-F07E35342DBE}" destId="{6514113B-3B29-4363-B314-DF39DDB63650}" srcOrd="1" destOrd="0" presId="urn:microsoft.com/office/officeart/2005/8/layout/orgChart1"/>
    <dgm:cxn modelId="{3442D112-084B-43EB-9E5E-45CE2D23476B}" type="presParOf" srcId="{6514113B-3B29-4363-B314-DF39DDB63650}" destId="{848F776E-33A2-4819-9439-9BA4975E9534}" srcOrd="0" destOrd="0" presId="urn:microsoft.com/office/officeart/2005/8/layout/orgChart1"/>
    <dgm:cxn modelId="{C83C844B-7E39-4F9B-A3ED-FD07A1F94A0D}" type="presParOf" srcId="{6514113B-3B29-4363-B314-DF39DDB63650}" destId="{48FFFCC2-F8C2-42AD-BD3B-4EC5ED8C29B8}" srcOrd="1" destOrd="0" presId="urn:microsoft.com/office/officeart/2005/8/layout/orgChart1"/>
    <dgm:cxn modelId="{E3A104FC-18DD-41B3-B832-5A7805C60972}" type="presParOf" srcId="{48FFFCC2-F8C2-42AD-BD3B-4EC5ED8C29B8}" destId="{F1B0CA1F-C9FC-4820-91A9-0E18C0AFE29C}" srcOrd="0" destOrd="0" presId="urn:microsoft.com/office/officeart/2005/8/layout/orgChart1"/>
    <dgm:cxn modelId="{F4F6C021-19D5-43E3-A9E2-5F08CF580C5D}" type="presParOf" srcId="{F1B0CA1F-C9FC-4820-91A9-0E18C0AFE29C}" destId="{AFFF13AD-B7FA-4217-B469-679BE46D6133}" srcOrd="0" destOrd="0" presId="urn:microsoft.com/office/officeart/2005/8/layout/orgChart1"/>
    <dgm:cxn modelId="{B1FD22A7-CB09-4A40-9DD1-17A9881A7A0E}" type="presParOf" srcId="{F1B0CA1F-C9FC-4820-91A9-0E18C0AFE29C}" destId="{6ACF48B3-F868-45EA-B9BF-AC8693216080}" srcOrd="1" destOrd="0" presId="urn:microsoft.com/office/officeart/2005/8/layout/orgChart1"/>
    <dgm:cxn modelId="{E9B4E042-C708-465F-89C9-78F35C91EF4B}" type="presParOf" srcId="{48FFFCC2-F8C2-42AD-BD3B-4EC5ED8C29B8}" destId="{C0D429CC-539C-4E00-9D22-0533272916B4}" srcOrd="1" destOrd="0" presId="urn:microsoft.com/office/officeart/2005/8/layout/orgChart1"/>
    <dgm:cxn modelId="{D1B9C512-1AB8-4B1C-B34E-FD1BB4DBAF5C}" type="presParOf" srcId="{48FFFCC2-F8C2-42AD-BD3B-4EC5ED8C29B8}" destId="{21AAFB1B-B787-43F3-977E-A0852109079D}" srcOrd="2" destOrd="0" presId="urn:microsoft.com/office/officeart/2005/8/layout/orgChart1"/>
    <dgm:cxn modelId="{C2869A25-31AF-4CC0-8140-AF5711DCA60B}" type="presParOf" srcId="{00F2965C-138F-41CE-B4AB-F07E35342DBE}" destId="{195B29FB-9C0B-409C-BAD8-330A1EBB6ACB}" srcOrd="2" destOrd="0" presId="urn:microsoft.com/office/officeart/2005/8/layout/orgChart1"/>
    <dgm:cxn modelId="{0AB9DB4C-5D0F-4EB6-A440-EB5904E5041A}" type="presParOf" srcId="{E2E5ABE7-6709-43B3-8543-6F037F74ECD9}" destId="{77824F4A-277E-4309-A388-A8C5B2D0E649}" srcOrd="1" destOrd="0" presId="urn:microsoft.com/office/officeart/2005/8/layout/orgChart1"/>
    <dgm:cxn modelId="{CA590605-E6D8-4C34-8C76-AE3109AF4693}" type="presParOf" srcId="{77824F4A-277E-4309-A388-A8C5B2D0E649}" destId="{9621A530-2439-47AC-B639-D28CD2E60BCD}" srcOrd="0" destOrd="0" presId="urn:microsoft.com/office/officeart/2005/8/layout/orgChart1"/>
    <dgm:cxn modelId="{9DBCBCF2-0756-4D16-87B4-FE9CEE032BE8}" type="presParOf" srcId="{9621A530-2439-47AC-B639-D28CD2E60BCD}" destId="{6DBEEB6B-C21B-46C9-BDB0-0C90178AFFEE}" srcOrd="0" destOrd="0" presId="urn:microsoft.com/office/officeart/2005/8/layout/orgChart1"/>
    <dgm:cxn modelId="{3EA70730-2546-4267-871F-673A7B360861}" type="presParOf" srcId="{9621A530-2439-47AC-B639-D28CD2E60BCD}" destId="{2CF10E2D-8CDB-410C-AAAA-22DACCA3A50F}" srcOrd="1" destOrd="0" presId="urn:microsoft.com/office/officeart/2005/8/layout/orgChart1"/>
    <dgm:cxn modelId="{0AE620BB-5C33-4678-B639-B743293C9782}" type="presParOf" srcId="{77824F4A-277E-4309-A388-A8C5B2D0E649}" destId="{DC50B4BF-B6EE-455F-82E9-01919E0C2299}" srcOrd="1" destOrd="0" presId="urn:microsoft.com/office/officeart/2005/8/layout/orgChart1"/>
    <dgm:cxn modelId="{3537FB55-95E3-4FB4-ADA0-7D36FB7C18E0}" type="presParOf" srcId="{77824F4A-277E-4309-A388-A8C5B2D0E649}" destId="{22920B07-7978-4186-9CFB-5CD226A57C52}" srcOrd="2" destOrd="0" presId="urn:microsoft.com/office/officeart/2005/8/layout/orgChart1"/>
    <dgm:cxn modelId="{D78982E5-3FFB-4C02-92A9-0F01E0B991D1}" type="presParOf" srcId="{E2E5ABE7-6709-43B3-8543-6F037F74ECD9}" destId="{CB7749AD-4DA2-416A-90B2-631EC4C5C234}" srcOrd="2" destOrd="0" presId="urn:microsoft.com/office/officeart/2005/8/layout/orgChart1"/>
    <dgm:cxn modelId="{EDFC2F37-5785-4DD6-97EA-A2BD3C92FA96}" type="presParOf" srcId="{CB7749AD-4DA2-416A-90B2-631EC4C5C234}" destId="{E7D9DF67-69AD-414D-BE71-0C616485C1CB}" srcOrd="0" destOrd="0" presId="urn:microsoft.com/office/officeart/2005/8/layout/orgChart1"/>
    <dgm:cxn modelId="{F1E26DCF-CF06-4EF5-AB1B-876FD00A272E}" type="presParOf" srcId="{E7D9DF67-69AD-414D-BE71-0C616485C1CB}" destId="{BC397605-B938-4E0C-8D03-3122544E5458}" srcOrd="0" destOrd="0" presId="urn:microsoft.com/office/officeart/2005/8/layout/orgChart1"/>
    <dgm:cxn modelId="{FD913E39-8C4B-4716-9F63-BCA0C155D9FF}" type="presParOf" srcId="{E7D9DF67-69AD-414D-BE71-0C616485C1CB}" destId="{1F9BD8AF-A48E-4E18-98E8-F4CD935565FA}" srcOrd="1" destOrd="0" presId="urn:microsoft.com/office/officeart/2005/8/layout/orgChart1"/>
    <dgm:cxn modelId="{34EE1631-5481-4EB8-AFD5-7ECB1BF2A887}" type="presParOf" srcId="{CB7749AD-4DA2-416A-90B2-631EC4C5C234}" destId="{A7C4D8F5-CC9D-419E-B42D-312B36EC670A}" srcOrd="1" destOrd="0" presId="urn:microsoft.com/office/officeart/2005/8/layout/orgChart1"/>
    <dgm:cxn modelId="{B8609B15-CDEF-43AD-86AA-0B5A779344D8}" type="presParOf" srcId="{CB7749AD-4DA2-416A-90B2-631EC4C5C234}" destId="{2C0BB257-1945-43FE-861F-A2E5309B1731}" srcOrd="2" destOrd="0" presId="urn:microsoft.com/office/officeart/2005/8/layout/orgChart1"/>
    <dgm:cxn modelId="{6239FB70-93F7-4DDB-BA95-388924FE6E57}" type="presParOf" srcId="{E2E5ABE7-6709-43B3-8543-6F037F74ECD9}" destId="{9D681E8C-E7FC-4E18-95FF-0DE490034602}" srcOrd="3" destOrd="0" presId="urn:microsoft.com/office/officeart/2005/8/layout/orgChart1"/>
    <dgm:cxn modelId="{2BC19AF2-2795-4D2B-B602-9E3BC4B56C85}" type="presParOf" srcId="{9D681E8C-E7FC-4E18-95FF-0DE490034602}" destId="{E47D762A-3BC0-4AD8-AFE4-A0CB3BA0A2DC}" srcOrd="0" destOrd="0" presId="urn:microsoft.com/office/officeart/2005/8/layout/orgChart1"/>
    <dgm:cxn modelId="{2377CFB9-CF66-4704-9D09-5B83AE9A072D}" type="presParOf" srcId="{E47D762A-3BC0-4AD8-AFE4-A0CB3BA0A2DC}" destId="{9D19CA01-C212-4A62-BFCC-D5697DA528A9}" srcOrd="0" destOrd="0" presId="urn:microsoft.com/office/officeart/2005/8/layout/orgChart1"/>
    <dgm:cxn modelId="{2968EFE6-0EA5-4DCB-834E-5A3B83527A11}" type="presParOf" srcId="{E47D762A-3BC0-4AD8-AFE4-A0CB3BA0A2DC}" destId="{B75B804A-AE02-4EAE-BEE2-6CC93BBAF7C2}" srcOrd="1" destOrd="0" presId="urn:microsoft.com/office/officeart/2005/8/layout/orgChart1"/>
    <dgm:cxn modelId="{8D2DFB03-799C-45C3-8612-0CE0EABF3ACA}" type="presParOf" srcId="{9D681E8C-E7FC-4E18-95FF-0DE490034602}" destId="{AA93806A-1B83-41AA-B103-1DCEA6C026F2}" srcOrd="1" destOrd="0" presId="urn:microsoft.com/office/officeart/2005/8/layout/orgChart1"/>
    <dgm:cxn modelId="{A9CC25D2-24B2-4D68-B6BF-BBFA68117144}" type="presParOf" srcId="{AA93806A-1B83-41AA-B103-1DCEA6C026F2}" destId="{21B6460A-2ECE-460B-AD0E-A6CAC62F8DEF}" srcOrd="0" destOrd="0" presId="urn:microsoft.com/office/officeart/2005/8/layout/orgChart1"/>
    <dgm:cxn modelId="{B7FACA96-9F9D-4CB2-8524-8D2A0191D1E0}" type="presParOf" srcId="{AA93806A-1B83-41AA-B103-1DCEA6C026F2}" destId="{16ACDF37-1E3C-4D54-A1BA-3067054074D5}" srcOrd="1" destOrd="0" presId="urn:microsoft.com/office/officeart/2005/8/layout/orgChart1"/>
    <dgm:cxn modelId="{9321E9F5-1B4F-4BE4-BFCC-54A5CB91BE15}" type="presParOf" srcId="{16ACDF37-1E3C-4D54-A1BA-3067054074D5}" destId="{A1C02865-EA2C-40A2-A255-3CBBDEA55E52}" srcOrd="0" destOrd="0" presId="urn:microsoft.com/office/officeart/2005/8/layout/orgChart1"/>
    <dgm:cxn modelId="{BD1F4E8B-E6A2-4559-90E1-6FD441FEEF02}" type="presParOf" srcId="{A1C02865-EA2C-40A2-A255-3CBBDEA55E52}" destId="{079A535F-B9F9-4FDA-8425-2AC36B923952}" srcOrd="0" destOrd="0" presId="urn:microsoft.com/office/officeart/2005/8/layout/orgChart1"/>
    <dgm:cxn modelId="{70C330E0-1849-4020-8C47-FEDDAEA1B644}" type="presParOf" srcId="{A1C02865-EA2C-40A2-A255-3CBBDEA55E52}" destId="{E644535F-8CFD-46BE-A924-6D76E87DAF14}" srcOrd="1" destOrd="0" presId="urn:microsoft.com/office/officeart/2005/8/layout/orgChart1"/>
    <dgm:cxn modelId="{905C7A3C-3B87-4440-9EC3-2E0D064FFBCD}" type="presParOf" srcId="{16ACDF37-1E3C-4D54-A1BA-3067054074D5}" destId="{058A992E-F89D-4B68-878C-C24B6CA8B8D1}" srcOrd="1" destOrd="0" presId="urn:microsoft.com/office/officeart/2005/8/layout/orgChart1"/>
    <dgm:cxn modelId="{52D22A01-20C3-4DD1-8E92-A60438F363B3}" type="presParOf" srcId="{16ACDF37-1E3C-4D54-A1BA-3067054074D5}" destId="{5ED1F55D-3159-47D3-9A35-C415377A45E9}" srcOrd="2" destOrd="0" presId="urn:microsoft.com/office/officeart/2005/8/layout/orgChart1"/>
    <dgm:cxn modelId="{F0CEBB02-8D30-41AD-9CD2-381D2724D6FE}" type="presParOf" srcId="{9D681E8C-E7FC-4E18-95FF-0DE490034602}" destId="{0582A30C-083F-41BD-8E0A-B1505B81564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19C26F8-99E6-4411-95A6-DDB159C4488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342ECD5-4867-4AF2-97BC-664FF312099F}">
      <dgm:prSet phldrT="[Text]" phldr="0"/>
      <dgm:spPr/>
      <dgm:t>
        <a:bodyPr/>
        <a:lstStyle/>
        <a:p>
          <a:pPr rtl="0"/>
          <a:r>
            <a:rPr lang="en-US">
              <a:latin typeface="Calibri Light" panose="020F0302020204030204"/>
            </a:rPr>
            <a:t>IT Services</a:t>
          </a:r>
          <a:endParaRPr lang="en-US"/>
        </a:p>
      </dgm:t>
    </dgm:pt>
    <dgm:pt modelId="{4CA9C518-4C31-4622-936D-2CB34083703A}" type="parTrans" cxnId="{0AD57A6F-3027-4DCD-92AB-CF359B88993E}">
      <dgm:prSet/>
      <dgm:spPr/>
      <dgm:t>
        <a:bodyPr/>
        <a:lstStyle/>
        <a:p>
          <a:endParaRPr lang="en-US"/>
        </a:p>
      </dgm:t>
    </dgm:pt>
    <dgm:pt modelId="{E9241DB2-D756-4572-8FBE-915C3067D0A9}" type="sibTrans" cxnId="{0AD57A6F-3027-4DCD-92AB-CF359B88993E}">
      <dgm:prSet/>
      <dgm:spPr/>
      <dgm:t>
        <a:bodyPr/>
        <a:lstStyle/>
        <a:p>
          <a:endParaRPr lang="en-US"/>
        </a:p>
      </dgm:t>
    </dgm:pt>
    <dgm:pt modelId="{11CD3BBE-EF9E-454F-B57E-7BC813851D4B}">
      <dgm:prSet phldrT="[Text]" phldr="0"/>
      <dgm:spPr/>
      <dgm:t>
        <a:bodyPr/>
        <a:lstStyle/>
        <a:p>
          <a:pPr rtl="0"/>
          <a:r>
            <a:rPr lang="en-US">
              <a:latin typeface="Calibri Light" panose="020F0302020204030204"/>
            </a:rPr>
            <a:t>SaaS component</a:t>
          </a:r>
          <a:endParaRPr lang="en-US"/>
        </a:p>
      </dgm:t>
    </dgm:pt>
    <dgm:pt modelId="{A721751F-5876-4286-AE84-75B90A8A2C88}" type="parTrans" cxnId="{B5C3A096-F04D-40E9-9535-7865E7322F09}">
      <dgm:prSet/>
      <dgm:spPr/>
      <dgm:t>
        <a:bodyPr/>
        <a:lstStyle/>
        <a:p>
          <a:endParaRPr lang="en-US"/>
        </a:p>
      </dgm:t>
    </dgm:pt>
    <dgm:pt modelId="{43B60BAC-0959-42A5-9FCD-A9B652829B13}" type="sibTrans" cxnId="{B5C3A096-F04D-40E9-9535-7865E7322F09}">
      <dgm:prSet/>
      <dgm:spPr/>
      <dgm:t>
        <a:bodyPr/>
        <a:lstStyle/>
        <a:p>
          <a:endParaRPr lang="en-US"/>
        </a:p>
      </dgm:t>
    </dgm:pt>
    <dgm:pt modelId="{E30F4ED3-9E32-42D8-86F3-12D6060A6FF4}">
      <dgm:prSet phldrT="[Text]" phldr="0"/>
      <dgm:spPr/>
      <dgm:t>
        <a:bodyPr/>
        <a:lstStyle/>
        <a:p>
          <a:pPr rtl="0"/>
          <a:r>
            <a:rPr lang="en-US">
              <a:latin typeface="Calibri Light" panose="020F0302020204030204"/>
            </a:rPr>
            <a:t>Local application</a:t>
          </a:r>
          <a:endParaRPr lang="en-US"/>
        </a:p>
      </dgm:t>
    </dgm:pt>
    <dgm:pt modelId="{33776AAD-5AE3-4A48-82E1-04948985B238}" type="parTrans" cxnId="{A2A28EA4-67A4-44BF-84B8-4FC1F652F02C}">
      <dgm:prSet/>
      <dgm:spPr/>
      <dgm:t>
        <a:bodyPr/>
        <a:lstStyle/>
        <a:p>
          <a:endParaRPr lang="en-US"/>
        </a:p>
      </dgm:t>
    </dgm:pt>
    <dgm:pt modelId="{1348795D-3F08-45F5-B5B5-17D94D39EC5D}" type="sibTrans" cxnId="{A2A28EA4-67A4-44BF-84B8-4FC1F652F02C}">
      <dgm:prSet/>
      <dgm:spPr/>
      <dgm:t>
        <a:bodyPr/>
        <a:lstStyle/>
        <a:p>
          <a:endParaRPr lang="en-US"/>
        </a:p>
      </dgm:t>
    </dgm:pt>
    <dgm:pt modelId="{65379CC7-4DC2-4BBA-B1B9-6C19EA6344CF}">
      <dgm:prSet phldrT="[Text]" phldr="0"/>
      <dgm:spPr/>
      <dgm:t>
        <a:bodyPr/>
        <a:lstStyle/>
        <a:p>
          <a:pPr rtl="0"/>
          <a:r>
            <a:rPr lang="en-US">
              <a:latin typeface="Calibri Light" panose="020F0302020204030204"/>
            </a:rPr>
            <a:t>Client app</a:t>
          </a:r>
          <a:endParaRPr lang="en-US"/>
        </a:p>
      </dgm:t>
    </dgm:pt>
    <dgm:pt modelId="{29E807B9-E89B-4B2C-84EF-FE4356686DC7}" type="parTrans" cxnId="{A6006B1F-BA3B-476C-84C7-6E30CE93B75F}">
      <dgm:prSet/>
      <dgm:spPr/>
      <dgm:t>
        <a:bodyPr/>
        <a:lstStyle/>
        <a:p>
          <a:endParaRPr lang="en-US"/>
        </a:p>
      </dgm:t>
    </dgm:pt>
    <dgm:pt modelId="{F75AF319-175B-4760-B252-2EB4F5E014D0}" type="sibTrans" cxnId="{A6006B1F-BA3B-476C-84C7-6E30CE93B75F}">
      <dgm:prSet/>
      <dgm:spPr/>
      <dgm:t>
        <a:bodyPr/>
        <a:lstStyle/>
        <a:p>
          <a:endParaRPr lang="en-US"/>
        </a:p>
      </dgm:t>
    </dgm:pt>
    <dgm:pt modelId="{F8C3A864-40C0-4505-9EBF-234490D56CF8}" type="pres">
      <dgm:prSet presAssocID="{419C26F8-99E6-4411-95A6-DDB159C4488C}" presName="hierChild1" presStyleCnt="0">
        <dgm:presLayoutVars>
          <dgm:orgChart val="1"/>
          <dgm:chPref val="1"/>
          <dgm:dir/>
          <dgm:animOne val="branch"/>
          <dgm:animLvl val="lvl"/>
          <dgm:resizeHandles/>
        </dgm:presLayoutVars>
      </dgm:prSet>
      <dgm:spPr/>
    </dgm:pt>
    <dgm:pt modelId="{AEE78CB0-20AE-43EB-8B68-14875DF06F86}" type="pres">
      <dgm:prSet presAssocID="{2342ECD5-4867-4AF2-97BC-664FF312099F}" presName="hierRoot1" presStyleCnt="0">
        <dgm:presLayoutVars>
          <dgm:hierBranch val="init"/>
        </dgm:presLayoutVars>
      </dgm:prSet>
      <dgm:spPr/>
    </dgm:pt>
    <dgm:pt modelId="{B5EF48AA-A323-4A4B-8003-4836F0F156B9}" type="pres">
      <dgm:prSet presAssocID="{2342ECD5-4867-4AF2-97BC-664FF312099F}" presName="rootComposite1" presStyleCnt="0"/>
      <dgm:spPr/>
    </dgm:pt>
    <dgm:pt modelId="{228DB34B-C51C-45AE-AFBB-FA9C17F28130}" type="pres">
      <dgm:prSet presAssocID="{2342ECD5-4867-4AF2-97BC-664FF312099F}" presName="rootText1" presStyleLbl="node0" presStyleIdx="0" presStyleCnt="1">
        <dgm:presLayoutVars>
          <dgm:chPref val="3"/>
        </dgm:presLayoutVars>
      </dgm:prSet>
      <dgm:spPr/>
    </dgm:pt>
    <dgm:pt modelId="{B2F7F01B-2ACC-45A3-809E-6A08032B7B0C}" type="pres">
      <dgm:prSet presAssocID="{2342ECD5-4867-4AF2-97BC-664FF312099F}" presName="rootConnector1" presStyleLbl="node1" presStyleIdx="0" presStyleCnt="0"/>
      <dgm:spPr/>
    </dgm:pt>
    <dgm:pt modelId="{DC7D59BA-81E2-4825-8083-72C0C940BAFD}" type="pres">
      <dgm:prSet presAssocID="{2342ECD5-4867-4AF2-97BC-664FF312099F}" presName="hierChild2" presStyleCnt="0"/>
      <dgm:spPr/>
    </dgm:pt>
    <dgm:pt modelId="{01A26284-AAEA-4685-A616-A14983EBCC48}" type="pres">
      <dgm:prSet presAssocID="{A721751F-5876-4286-AE84-75B90A8A2C88}" presName="Name37" presStyleLbl="parChTrans1D2" presStyleIdx="0" presStyleCnt="3"/>
      <dgm:spPr/>
    </dgm:pt>
    <dgm:pt modelId="{4FD371B7-24CD-4705-807A-B6D9B778B83E}" type="pres">
      <dgm:prSet presAssocID="{11CD3BBE-EF9E-454F-B57E-7BC813851D4B}" presName="hierRoot2" presStyleCnt="0">
        <dgm:presLayoutVars>
          <dgm:hierBranch val="init"/>
        </dgm:presLayoutVars>
      </dgm:prSet>
      <dgm:spPr/>
    </dgm:pt>
    <dgm:pt modelId="{D2210811-CFC9-431F-9EB6-AF31DEF8AF24}" type="pres">
      <dgm:prSet presAssocID="{11CD3BBE-EF9E-454F-B57E-7BC813851D4B}" presName="rootComposite" presStyleCnt="0"/>
      <dgm:spPr/>
    </dgm:pt>
    <dgm:pt modelId="{12171296-4004-4298-BC25-544FCFE7F9F3}" type="pres">
      <dgm:prSet presAssocID="{11CD3BBE-EF9E-454F-B57E-7BC813851D4B}" presName="rootText" presStyleLbl="node2" presStyleIdx="0" presStyleCnt="3">
        <dgm:presLayoutVars>
          <dgm:chPref val="3"/>
        </dgm:presLayoutVars>
      </dgm:prSet>
      <dgm:spPr/>
    </dgm:pt>
    <dgm:pt modelId="{6D173588-F1FA-4BC6-881D-DBD882767B3E}" type="pres">
      <dgm:prSet presAssocID="{11CD3BBE-EF9E-454F-B57E-7BC813851D4B}" presName="rootConnector" presStyleLbl="node2" presStyleIdx="0" presStyleCnt="3"/>
      <dgm:spPr/>
    </dgm:pt>
    <dgm:pt modelId="{75B5E32D-6A92-4836-944B-2A4604ADF848}" type="pres">
      <dgm:prSet presAssocID="{11CD3BBE-EF9E-454F-B57E-7BC813851D4B}" presName="hierChild4" presStyleCnt="0"/>
      <dgm:spPr/>
    </dgm:pt>
    <dgm:pt modelId="{716239EA-B560-4BD2-8F12-292A491E3EE1}" type="pres">
      <dgm:prSet presAssocID="{11CD3BBE-EF9E-454F-B57E-7BC813851D4B}" presName="hierChild5" presStyleCnt="0"/>
      <dgm:spPr/>
    </dgm:pt>
    <dgm:pt modelId="{1CCBBCEE-8B82-41A8-8519-86AAEA86B510}" type="pres">
      <dgm:prSet presAssocID="{33776AAD-5AE3-4A48-82E1-04948985B238}" presName="Name37" presStyleLbl="parChTrans1D2" presStyleIdx="1" presStyleCnt="3"/>
      <dgm:spPr/>
    </dgm:pt>
    <dgm:pt modelId="{DA7AAB24-F15E-4243-AEE7-E67CB1CC348C}" type="pres">
      <dgm:prSet presAssocID="{E30F4ED3-9E32-42D8-86F3-12D6060A6FF4}" presName="hierRoot2" presStyleCnt="0">
        <dgm:presLayoutVars>
          <dgm:hierBranch val="init"/>
        </dgm:presLayoutVars>
      </dgm:prSet>
      <dgm:spPr/>
    </dgm:pt>
    <dgm:pt modelId="{67BD360F-EA19-433B-BD7D-FAA9E4400F4B}" type="pres">
      <dgm:prSet presAssocID="{E30F4ED3-9E32-42D8-86F3-12D6060A6FF4}" presName="rootComposite" presStyleCnt="0"/>
      <dgm:spPr/>
    </dgm:pt>
    <dgm:pt modelId="{601E9865-DE11-4F75-B6FB-7D35B6F8344C}" type="pres">
      <dgm:prSet presAssocID="{E30F4ED3-9E32-42D8-86F3-12D6060A6FF4}" presName="rootText" presStyleLbl="node2" presStyleIdx="1" presStyleCnt="3">
        <dgm:presLayoutVars>
          <dgm:chPref val="3"/>
        </dgm:presLayoutVars>
      </dgm:prSet>
      <dgm:spPr/>
    </dgm:pt>
    <dgm:pt modelId="{6779B12E-792B-46AA-B98E-2E0568258183}" type="pres">
      <dgm:prSet presAssocID="{E30F4ED3-9E32-42D8-86F3-12D6060A6FF4}" presName="rootConnector" presStyleLbl="node2" presStyleIdx="1" presStyleCnt="3"/>
      <dgm:spPr/>
    </dgm:pt>
    <dgm:pt modelId="{BCC1556D-21E0-4016-8AB6-E5C9C41F1892}" type="pres">
      <dgm:prSet presAssocID="{E30F4ED3-9E32-42D8-86F3-12D6060A6FF4}" presName="hierChild4" presStyleCnt="0"/>
      <dgm:spPr/>
    </dgm:pt>
    <dgm:pt modelId="{05ED7D52-C3AE-41F6-B7AD-CBBDE6C6F03D}" type="pres">
      <dgm:prSet presAssocID="{E30F4ED3-9E32-42D8-86F3-12D6060A6FF4}" presName="hierChild5" presStyleCnt="0"/>
      <dgm:spPr/>
    </dgm:pt>
    <dgm:pt modelId="{6362339E-3A7C-4924-809C-C2F91AB7ED13}" type="pres">
      <dgm:prSet presAssocID="{29E807B9-E89B-4B2C-84EF-FE4356686DC7}" presName="Name37" presStyleLbl="parChTrans1D2" presStyleIdx="2" presStyleCnt="3"/>
      <dgm:spPr/>
    </dgm:pt>
    <dgm:pt modelId="{49D92E9E-BAEF-41EE-BC3E-1DA8ED4535B1}" type="pres">
      <dgm:prSet presAssocID="{65379CC7-4DC2-4BBA-B1B9-6C19EA6344CF}" presName="hierRoot2" presStyleCnt="0">
        <dgm:presLayoutVars>
          <dgm:hierBranch val="init"/>
        </dgm:presLayoutVars>
      </dgm:prSet>
      <dgm:spPr/>
    </dgm:pt>
    <dgm:pt modelId="{E253244D-157A-4DE1-9EE8-E9B42130AACD}" type="pres">
      <dgm:prSet presAssocID="{65379CC7-4DC2-4BBA-B1B9-6C19EA6344CF}" presName="rootComposite" presStyleCnt="0"/>
      <dgm:spPr/>
    </dgm:pt>
    <dgm:pt modelId="{00A51F61-9109-4671-AB64-309B5C4C1471}" type="pres">
      <dgm:prSet presAssocID="{65379CC7-4DC2-4BBA-B1B9-6C19EA6344CF}" presName="rootText" presStyleLbl="node2" presStyleIdx="2" presStyleCnt="3">
        <dgm:presLayoutVars>
          <dgm:chPref val="3"/>
        </dgm:presLayoutVars>
      </dgm:prSet>
      <dgm:spPr/>
    </dgm:pt>
    <dgm:pt modelId="{1306D21F-0D9A-4D2F-A253-C77AF5BFA4C6}" type="pres">
      <dgm:prSet presAssocID="{65379CC7-4DC2-4BBA-B1B9-6C19EA6344CF}" presName="rootConnector" presStyleLbl="node2" presStyleIdx="2" presStyleCnt="3"/>
      <dgm:spPr/>
    </dgm:pt>
    <dgm:pt modelId="{000A4C9F-59C9-4A17-8E25-C8F62E85EE87}" type="pres">
      <dgm:prSet presAssocID="{65379CC7-4DC2-4BBA-B1B9-6C19EA6344CF}" presName="hierChild4" presStyleCnt="0"/>
      <dgm:spPr/>
    </dgm:pt>
    <dgm:pt modelId="{75FDC26E-06F8-44A9-98C4-234960565B57}" type="pres">
      <dgm:prSet presAssocID="{65379CC7-4DC2-4BBA-B1B9-6C19EA6344CF}" presName="hierChild5" presStyleCnt="0"/>
      <dgm:spPr/>
    </dgm:pt>
    <dgm:pt modelId="{CBA23240-C77A-440E-B9F0-F6EF5350FCD4}" type="pres">
      <dgm:prSet presAssocID="{2342ECD5-4867-4AF2-97BC-664FF312099F}" presName="hierChild3" presStyleCnt="0"/>
      <dgm:spPr/>
    </dgm:pt>
  </dgm:ptLst>
  <dgm:cxnLst>
    <dgm:cxn modelId="{94717218-0818-42E3-AA63-51C5465EF0D8}" type="presOf" srcId="{65379CC7-4DC2-4BBA-B1B9-6C19EA6344CF}" destId="{1306D21F-0D9A-4D2F-A253-C77AF5BFA4C6}" srcOrd="1" destOrd="0" presId="urn:microsoft.com/office/officeart/2005/8/layout/orgChart1"/>
    <dgm:cxn modelId="{8E698E18-87CF-4309-8652-6C1C4C5BADEB}" type="presOf" srcId="{33776AAD-5AE3-4A48-82E1-04948985B238}" destId="{1CCBBCEE-8B82-41A8-8519-86AAEA86B510}" srcOrd="0" destOrd="0" presId="urn:microsoft.com/office/officeart/2005/8/layout/orgChart1"/>
    <dgm:cxn modelId="{54865319-41F5-4FD2-AFF3-020D928F2287}" type="presOf" srcId="{419C26F8-99E6-4411-95A6-DDB159C4488C}" destId="{F8C3A864-40C0-4505-9EBF-234490D56CF8}" srcOrd="0" destOrd="0" presId="urn:microsoft.com/office/officeart/2005/8/layout/orgChart1"/>
    <dgm:cxn modelId="{A6006B1F-BA3B-476C-84C7-6E30CE93B75F}" srcId="{2342ECD5-4867-4AF2-97BC-664FF312099F}" destId="{65379CC7-4DC2-4BBA-B1B9-6C19EA6344CF}" srcOrd="2" destOrd="0" parTransId="{29E807B9-E89B-4B2C-84EF-FE4356686DC7}" sibTransId="{F75AF319-175B-4760-B252-2EB4F5E014D0}"/>
    <dgm:cxn modelId="{A6CEF066-BD3D-4C37-AC9F-3EDFCD6BD9B7}" type="presOf" srcId="{11CD3BBE-EF9E-454F-B57E-7BC813851D4B}" destId="{6D173588-F1FA-4BC6-881D-DBD882767B3E}" srcOrd="1" destOrd="0" presId="urn:microsoft.com/office/officeart/2005/8/layout/orgChart1"/>
    <dgm:cxn modelId="{B8A0476C-2CE8-4D3B-8878-D96D16B87F7B}" type="presOf" srcId="{29E807B9-E89B-4B2C-84EF-FE4356686DC7}" destId="{6362339E-3A7C-4924-809C-C2F91AB7ED13}" srcOrd="0" destOrd="0" presId="urn:microsoft.com/office/officeart/2005/8/layout/orgChart1"/>
    <dgm:cxn modelId="{0AD57A6F-3027-4DCD-92AB-CF359B88993E}" srcId="{419C26F8-99E6-4411-95A6-DDB159C4488C}" destId="{2342ECD5-4867-4AF2-97BC-664FF312099F}" srcOrd="0" destOrd="0" parTransId="{4CA9C518-4C31-4622-936D-2CB34083703A}" sibTransId="{E9241DB2-D756-4572-8FBE-915C3067D0A9}"/>
    <dgm:cxn modelId="{BF6C8774-29B1-424F-B487-F69C281B6C6E}" type="presOf" srcId="{E30F4ED3-9E32-42D8-86F3-12D6060A6FF4}" destId="{601E9865-DE11-4F75-B6FB-7D35B6F8344C}" srcOrd="0" destOrd="0" presId="urn:microsoft.com/office/officeart/2005/8/layout/orgChart1"/>
    <dgm:cxn modelId="{B5C3A096-F04D-40E9-9535-7865E7322F09}" srcId="{2342ECD5-4867-4AF2-97BC-664FF312099F}" destId="{11CD3BBE-EF9E-454F-B57E-7BC813851D4B}" srcOrd="0" destOrd="0" parTransId="{A721751F-5876-4286-AE84-75B90A8A2C88}" sibTransId="{43B60BAC-0959-42A5-9FCD-A9B652829B13}"/>
    <dgm:cxn modelId="{A2A28EA4-67A4-44BF-84B8-4FC1F652F02C}" srcId="{2342ECD5-4867-4AF2-97BC-664FF312099F}" destId="{E30F4ED3-9E32-42D8-86F3-12D6060A6FF4}" srcOrd="1" destOrd="0" parTransId="{33776AAD-5AE3-4A48-82E1-04948985B238}" sibTransId="{1348795D-3F08-45F5-B5B5-17D94D39EC5D}"/>
    <dgm:cxn modelId="{4679D6AC-B741-4C90-AAD3-3BB545496081}" type="presOf" srcId="{E30F4ED3-9E32-42D8-86F3-12D6060A6FF4}" destId="{6779B12E-792B-46AA-B98E-2E0568258183}" srcOrd="1" destOrd="0" presId="urn:microsoft.com/office/officeart/2005/8/layout/orgChart1"/>
    <dgm:cxn modelId="{8AFFBCBB-244C-4919-93B8-78E710429B4B}" type="presOf" srcId="{11CD3BBE-EF9E-454F-B57E-7BC813851D4B}" destId="{12171296-4004-4298-BC25-544FCFE7F9F3}" srcOrd="0" destOrd="0" presId="urn:microsoft.com/office/officeart/2005/8/layout/orgChart1"/>
    <dgm:cxn modelId="{63AEB4C3-24A7-448B-81E9-6B07DC369C65}" type="presOf" srcId="{A721751F-5876-4286-AE84-75B90A8A2C88}" destId="{01A26284-AAEA-4685-A616-A14983EBCC48}" srcOrd="0" destOrd="0" presId="urn:microsoft.com/office/officeart/2005/8/layout/orgChart1"/>
    <dgm:cxn modelId="{4E8183C6-9CEF-4564-81C5-A4759C485C6A}" type="presOf" srcId="{65379CC7-4DC2-4BBA-B1B9-6C19EA6344CF}" destId="{00A51F61-9109-4671-AB64-309B5C4C1471}" srcOrd="0" destOrd="0" presId="urn:microsoft.com/office/officeart/2005/8/layout/orgChart1"/>
    <dgm:cxn modelId="{529F2FDE-FBA6-4B51-A783-2BADE9A87D8B}" type="presOf" srcId="{2342ECD5-4867-4AF2-97BC-664FF312099F}" destId="{B2F7F01B-2ACC-45A3-809E-6A08032B7B0C}" srcOrd="1" destOrd="0" presId="urn:microsoft.com/office/officeart/2005/8/layout/orgChart1"/>
    <dgm:cxn modelId="{C9730CEB-29FE-4D04-85E1-632574FCE92B}" type="presOf" srcId="{2342ECD5-4867-4AF2-97BC-664FF312099F}" destId="{228DB34B-C51C-45AE-AFBB-FA9C17F28130}" srcOrd="0" destOrd="0" presId="urn:microsoft.com/office/officeart/2005/8/layout/orgChart1"/>
    <dgm:cxn modelId="{A192072E-1F2B-4D96-8916-4807BD84FC16}" type="presParOf" srcId="{F8C3A864-40C0-4505-9EBF-234490D56CF8}" destId="{AEE78CB0-20AE-43EB-8B68-14875DF06F86}" srcOrd="0" destOrd="0" presId="urn:microsoft.com/office/officeart/2005/8/layout/orgChart1"/>
    <dgm:cxn modelId="{5001ABC3-5320-4E4A-AFCA-6D40AFD4A69F}" type="presParOf" srcId="{AEE78CB0-20AE-43EB-8B68-14875DF06F86}" destId="{B5EF48AA-A323-4A4B-8003-4836F0F156B9}" srcOrd="0" destOrd="0" presId="urn:microsoft.com/office/officeart/2005/8/layout/orgChart1"/>
    <dgm:cxn modelId="{F2E3E3B3-4073-49E2-8021-A28745F04E1B}" type="presParOf" srcId="{B5EF48AA-A323-4A4B-8003-4836F0F156B9}" destId="{228DB34B-C51C-45AE-AFBB-FA9C17F28130}" srcOrd="0" destOrd="0" presId="urn:microsoft.com/office/officeart/2005/8/layout/orgChart1"/>
    <dgm:cxn modelId="{C797DDFE-3848-4831-89EC-C42CA65CA15E}" type="presParOf" srcId="{B5EF48AA-A323-4A4B-8003-4836F0F156B9}" destId="{B2F7F01B-2ACC-45A3-809E-6A08032B7B0C}" srcOrd="1" destOrd="0" presId="urn:microsoft.com/office/officeart/2005/8/layout/orgChart1"/>
    <dgm:cxn modelId="{69ECBE0B-4950-47D0-8814-3105E57864F9}" type="presParOf" srcId="{AEE78CB0-20AE-43EB-8B68-14875DF06F86}" destId="{DC7D59BA-81E2-4825-8083-72C0C940BAFD}" srcOrd="1" destOrd="0" presId="urn:microsoft.com/office/officeart/2005/8/layout/orgChart1"/>
    <dgm:cxn modelId="{1B009499-653C-407D-952B-EE41AC1AED01}" type="presParOf" srcId="{DC7D59BA-81E2-4825-8083-72C0C940BAFD}" destId="{01A26284-AAEA-4685-A616-A14983EBCC48}" srcOrd="0" destOrd="0" presId="urn:microsoft.com/office/officeart/2005/8/layout/orgChart1"/>
    <dgm:cxn modelId="{087F6DB7-AA87-4B42-9722-E1354D10C00D}" type="presParOf" srcId="{DC7D59BA-81E2-4825-8083-72C0C940BAFD}" destId="{4FD371B7-24CD-4705-807A-B6D9B778B83E}" srcOrd="1" destOrd="0" presId="urn:microsoft.com/office/officeart/2005/8/layout/orgChart1"/>
    <dgm:cxn modelId="{45AB8A8B-0C5A-4C2A-A028-736CCE87A500}" type="presParOf" srcId="{4FD371B7-24CD-4705-807A-B6D9B778B83E}" destId="{D2210811-CFC9-431F-9EB6-AF31DEF8AF24}" srcOrd="0" destOrd="0" presId="urn:microsoft.com/office/officeart/2005/8/layout/orgChart1"/>
    <dgm:cxn modelId="{7878DE24-CE4D-4363-87E6-5409A11AA029}" type="presParOf" srcId="{D2210811-CFC9-431F-9EB6-AF31DEF8AF24}" destId="{12171296-4004-4298-BC25-544FCFE7F9F3}" srcOrd="0" destOrd="0" presId="urn:microsoft.com/office/officeart/2005/8/layout/orgChart1"/>
    <dgm:cxn modelId="{2FDB9BA3-4C5D-4BB5-91E7-5D3D46856242}" type="presParOf" srcId="{D2210811-CFC9-431F-9EB6-AF31DEF8AF24}" destId="{6D173588-F1FA-4BC6-881D-DBD882767B3E}" srcOrd="1" destOrd="0" presId="urn:microsoft.com/office/officeart/2005/8/layout/orgChart1"/>
    <dgm:cxn modelId="{15E9F5F9-CA31-4E37-9D3E-B31AD4DC2A70}" type="presParOf" srcId="{4FD371B7-24CD-4705-807A-B6D9B778B83E}" destId="{75B5E32D-6A92-4836-944B-2A4604ADF848}" srcOrd="1" destOrd="0" presId="urn:microsoft.com/office/officeart/2005/8/layout/orgChart1"/>
    <dgm:cxn modelId="{042E61A9-B763-41B9-A50D-A8A5DFC3A0DB}" type="presParOf" srcId="{4FD371B7-24CD-4705-807A-B6D9B778B83E}" destId="{716239EA-B560-4BD2-8F12-292A491E3EE1}" srcOrd="2" destOrd="0" presId="urn:microsoft.com/office/officeart/2005/8/layout/orgChart1"/>
    <dgm:cxn modelId="{41463630-D175-45FF-BC8E-0255EE704849}" type="presParOf" srcId="{DC7D59BA-81E2-4825-8083-72C0C940BAFD}" destId="{1CCBBCEE-8B82-41A8-8519-86AAEA86B510}" srcOrd="2" destOrd="0" presId="urn:microsoft.com/office/officeart/2005/8/layout/orgChart1"/>
    <dgm:cxn modelId="{FFD7DF1F-CEB5-49E1-BC6E-3B9B1B96432F}" type="presParOf" srcId="{DC7D59BA-81E2-4825-8083-72C0C940BAFD}" destId="{DA7AAB24-F15E-4243-AEE7-E67CB1CC348C}" srcOrd="3" destOrd="0" presId="urn:microsoft.com/office/officeart/2005/8/layout/orgChart1"/>
    <dgm:cxn modelId="{48BFFCC4-8DD9-4792-92ED-A2010FB71E36}" type="presParOf" srcId="{DA7AAB24-F15E-4243-AEE7-E67CB1CC348C}" destId="{67BD360F-EA19-433B-BD7D-FAA9E4400F4B}" srcOrd="0" destOrd="0" presId="urn:microsoft.com/office/officeart/2005/8/layout/orgChart1"/>
    <dgm:cxn modelId="{7F703C91-B628-4E42-BB8F-E4C2CA03B1DA}" type="presParOf" srcId="{67BD360F-EA19-433B-BD7D-FAA9E4400F4B}" destId="{601E9865-DE11-4F75-B6FB-7D35B6F8344C}" srcOrd="0" destOrd="0" presId="urn:microsoft.com/office/officeart/2005/8/layout/orgChart1"/>
    <dgm:cxn modelId="{AAEE973C-44FD-4C24-B349-4605F479F9BB}" type="presParOf" srcId="{67BD360F-EA19-433B-BD7D-FAA9E4400F4B}" destId="{6779B12E-792B-46AA-B98E-2E0568258183}" srcOrd="1" destOrd="0" presId="urn:microsoft.com/office/officeart/2005/8/layout/orgChart1"/>
    <dgm:cxn modelId="{DDF4CA47-AE4D-4793-BF0D-E14CC6D1BEBE}" type="presParOf" srcId="{DA7AAB24-F15E-4243-AEE7-E67CB1CC348C}" destId="{BCC1556D-21E0-4016-8AB6-E5C9C41F1892}" srcOrd="1" destOrd="0" presId="urn:microsoft.com/office/officeart/2005/8/layout/orgChart1"/>
    <dgm:cxn modelId="{FB2D97E9-FE13-45C4-B4DE-2404A7ACB034}" type="presParOf" srcId="{DA7AAB24-F15E-4243-AEE7-E67CB1CC348C}" destId="{05ED7D52-C3AE-41F6-B7AD-CBBDE6C6F03D}" srcOrd="2" destOrd="0" presId="urn:microsoft.com/office/officeart/2005/8/layout/orgChart1"/>
    <dgm:cxn modelId="{E84445D0-706F-4A70-B72F-0CB1D52D2848}" type="presParOf" srcId="{DC7D59BA-81E2-4825-8083-72C0C940BAFD}" destId="{6362339E-3A7C-4924-809C-C2F91AB7ED13}" srcOrd="4" destOrd="0" presId="urn:microsoft.com/office/officeart/2005/8/layout/orgChart1"/>
    <dgm:cxn modelId="{B7DDEE1A-0289-43B3-82C4-D75727F6CC27}" type="presParOf" srcId="{DC7D59BA-81E2-4825-8083-72C0C940BAFD}" destId="{49D92E9E-BAEF-41EE-BC3E-1DA8ED4535B1}" srcOrd="5" destOrd="0" presId="urn:microsoft.com/office/officeart/2005/8/layout/orgChart1"/>
    <dgm:cxn modelId="{2AF6C1AB-27D9-4B7F-8288-93E7DF7A1E21}" type="presParOf" srcId="{49D92E9E-BAEF-41EE-BC3E-1DA8ED4535B1}" destId="{E253244D-157A-4DE1-9EE8-E9B42130AACD}" srcOrd="0" destOrd="0" presId="urn:microsoft.com/office/officeart/2005/8/layout/orgChart1"/>
    <dgm:cxn modelId="{BA2F4467-4B3D-4FE3-B948-F6F8B2D5A70D}" type="presParOf" srcId="{E253244D-157A-4DE1-9EE8-E9B42130AACD}" destId="{00A51F61-9109-4671-AB64-309B5C4C1471}" srcOrd="0" destOrd="0" presId="urn:microsoft.com/office/officeart/2005/8/layout/orgChart1"/>
    <dgm:cxn modelId="{160D7A52-681A-4B7C-8C1B-3E3A4ED6097D}" type="presParOf" srcId="{E253244D-157A-4DE1-9EE8-E9B42130AACD}" destId="{1306D21F-0D9A-4D2F-A253-C77AF5BFA4C6}" srcOrd="1" destOrd="0" presId="urn:microsoft.com/office/officeart/2005/8/layout/orgChart1"/>
    <dgm:cxn modelId="{3EB315A2-AF92-4F9A-B705-72DC083FFDB7}" type="presParOf" srcId="{49D92E9E-BAEF-41EE-BC3E-1DA8ED4535B1}" destId="{000A4C9F-59C9-4A17-8E25-C8F62E85EE87}" srcOrd="1" destOrd="0" presId="urn:microsoft.com/office/officeart/2005/8/layout/orgChart1"/>
    <dgm:cxn modelId="{5C913BDA-740D-44E0-A738-DD295D02A10D}" type="presParOf" srcId="{49D92E9E-BAEF-41EE-BC3E-1DA8ED4535B1}" destId="{75FDC26E-06F8-44A9-98C4-234960565B57}" srcOrd="2" destOrd="0" presId="urn:microsoft.com/office/officeart/2005/8/layout/orgChart1"/>
    <dgm:cxn modelId="{1570E1EF-2D76-40CC-8B77-C4F555C18A2C}" type="presParOf" srcId="{AEE78CB0-20AE-43EB-8B68-14875DF06F86}" destId="{CBA23240-C77A-440E-B9F0-F6EF5350FCD4}"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0D6B088-1EBC-4C6E-AC90-276CE32CA9F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93FCE69-0F83-431F-AA64-1A09DDD78564}">
      <dgm:prSet phldrT="[Text]" phldr="0"/>
      <dgm:spPr/>
      <dgm:t>
        <a:bodyPr/>
        <a:lstStyle/>
        <a:p>
          <a:r>
            <a:rPr lang="en-US">
              <a:latin typeface="Calibri Light" panose="020F0302020204030204"/>
            </a:rPr>
            <a:t>Cloud infrastructure</a:t>
          </a:r>
          <a:endParaRPr lang="en-US"/>
        </a:p>
      </dgm:t>
    </dgm:pt>
    <dgm:pt modelId="{47FD6B99-B943-4D1E-B8A8-7D7BB9B83A6F}" type="parTrans" cxnId="{DB34CB2F-9934-45E6-9711-690C1E0C4033}">
      <dgm:prSet/>
      <dgm:spPr/>
      <dgm:t>
        <a:bodyPr/>
        <a:lstStyle/>
        <a:p>
          <a:endParaRPr lang="en-US"/>
        </a:p>
      </dgm:t>
    </dgm:pt>
    <dgm:pt modelId="{4678EEE0-AB71-46FE-8B7D-95378EDBF155}" type="sibTrans" cxnId="{DB34CB2F-9934-45E6-9711-690C1E0C4033}">
      <dgm:prSet/>
      <dgm:spPr/>
      <dgm:t>
        <a:bodyPr/>
        <a:lstStyle/>
        <a:p>
          <a:endParaRPr lang="en-US"/>
        </a:p>
      </dgm:t>
    </dgm:pt>
    <dgm:pt modelId="{CE086564-25F9-479A-99DB-D6ABA38DF199}">
      <dgm:prSet phldrT="[Text]" phldr="0"/>
      <dgm:spPr/>
      <dgm:t>
        <a:bodyPr/>
        <a:lstStyle/>
        <a:p>
          <a:pPr rtl="0"/>
          <a:r>
            <a:rPr lang="en-US">
              <a:latin typeface="Calibri Light" panose="020F0302020204030204"/>
            </a:rPr>
            <a:t>Supplier</a:t>
          </a:r>
          <a:endParaRPr lang="en-US"/>
        </a:p>
      </dgm:t>
    </dgm:pt>
    <dgm:pt modelId="{18520EDB-7F24-44AD-A381-3DB2001D77B3}" type="parTrans" cxnId="{9F6419D3-73C8-48A2-B433-E232258ECAE7}">
      <dgm:prSet/>
      <dgm:spPr/>
      <dgm:t>
        <a:bodyPr/>
        <a:lstStyle/>
        <a:p>
          <a:endParaRPr lang="en-US"/>
        </a:p>
      </dgm:t>
    </dgm:pt>
    <dgm:pt modelId="{4A44BF74-F6BC-4907-B97B-DA27A4AD35B6}" type="sibTrans" cxnId="{9F6419D3-73C8-48A2-B433-E232258ECAE7}">
      <dgm:prSet/>
      <dgm:spPr/>
      <dgm:t>
        <a:bodyPr/>
        <a:lstStyle/>
        <a:p>
          <a:endParaRPr lang="en-US"/>
        </a:p>
      </dgm:t>
    </dgm:pt>
    <dgm:pt modelId="{3E5DF366-22FB-418E-B741-0C9CC823CA11}">
      <dgm:prSet phldrT="[Text]" phldr="0"/>
      <dgm:spPr/>
      <dgm:t>
        <a:bodyPr/>
        <a:lstStyle/>
        <a:p>
          <a:pPr rtl="0"/>
          <a:r>
            <a:rPr lang="en-US">
              <a:latin typeface="Calibri Light" panose="020F0302020204030204"/>
            </a:rPr>
            <a:t>Local server </a:t>
          </a:r>
          <a:endParaRPr lang="en-US"/>
        </a:p>
      </dgm:t>
    </dgm:pt>
    <dgm:pt modelId="{0C174A6D-0B25-4F46-9F0D-9CFA02151EB5}" type="parTrans" cxnId="{2EF535C8-3268-433B-A22D-26FC253D30D0}">
      <dgm:prSet/>
      <dgm:spPr/>
      <dgm:t>
        <a:bodyPr/>
        <a:lstStyle/>
        <a:p>
          <a:endParaRPr lang="en-US"/>
        </a:p>
      </dgm:t>
    </dgm:pt>
    <dgm:pt modelId="{EEDCA1BD-9CB4-4243-AD37-916AE9333CDA}" type="sibTrans" cxnId="{2EF535C8-3268-433B-A22D-26FC253D30D0}">
      <dgm:prSet/>
      <dgm:spPr/>
      <dgm:t>
        <a:bodyPr/>
        <a:lstStyle/>
        <a:p>
          <a:endParaRPr lang="en-US"/>
        </a:p>
      </dgm:t>
    </dgm:pt>
    <dgm:pt modelId="{B79453DD-2F63-4152-9973-8D4F5EC37816}">
      <dgm:prSet phldrT="[Text]" phldr="0"/>
      <dgm:spPr/>
      <dgm:t>
        <a:bodyPr/>
        <a:lstStyle/>
        <a:p>
          <a:pPr rtl="0"/>
          <a:r>
            <a:rPr lang="en-US">
              <a:latin typeface="Calibri Light" panose="020F0302020204030204"/>
            </a:rPr>
            <a:t>Client device</a:t>
          </a:r>
          <a:endParaRPr lang="en-US"/>
        </a:p>
      </dgm:t>
    </dgm:pt>
    <dgm:pt modelId="{4174521D-9C97-4489-9110-7E38D619C63D}" type="parTrans" cxnId="{74844FCB-2AD3-4C8E-A3A9-8FC60F9B5703}">
      <dgm:prSet/>
      <dgm:spPr/>
      <dgm:t>
        <a:bodyPr/>
        <a:lstStyle/>
        <a:p>
          <a:endParaRPr lang="en-US"/>
        </a:p>
      </dgm:t>
    </dgm:pt>
    <dgm:pt modelId="{4D9BE682-373B-497E-8810-4831CF1E4583}" type="sibTrans" cxnId="{74844FCB-2AD3-4C8E-A3A9-8FC60F9B5703}">
      <dgm:prSet/>
      <dgm:spPr/>
      <dgm:t>
        <a:bodyPr/>
        <a:lstStyle/>
        <a:p>
          <a:endParaRPr lang="en-US"/>
        </a:p>
      </dgm:t>
    </dgm:pt>
    <dgm:pt modelId="{7254511E-76B8-4CB1-B79F-404085C570C9}">
      <dgm:prSet phldr="0"/>
      <dgm:spPr/>
      <dgm:t>
        <a:bodyPr/>
        <a:lstStyle/>
        <a:p>
          <a:pPr rtl="0"/>
          <a:r>
            <a:rPr lang="en-US">
              <a:latin typeface="Calibri Light" panose="020F0302020204030204"/>
            </a:rPr>
            <a:t>User</a:t>
          </a:r>
        </a:p>
      </dgm:t>
    </dgm:pt>
    <dgm:pt modelId="{D1ACF089-B867-4A90-94F5-11A85728124F}" type="parTrans" cxnId="{26D66151-346A-4E0D-9379-4D3CCD1FB6CC}">
      <dgm:prSet/>
      <dgm:spPr/>
      <dgm:t>
        <a:bodyPr/>
        <a:lstStyle/>
        <a:p>
          <a:endParaRPr lang="en-GB"/>
        </a:p>
      </dgm:t>
    </dgm:pt>
    <dgm:pt modelId="{50F68CC6-2EC7-4F6E-9240-EE2DEF14A95F}" type="sibTrans" cxnId="{26D66151-346A-4E0D-9379-4D3CCD1FB6CC}">
      <dgm:prSet/>
      <dgm:spPr/>
      <dgm:t>
        <a:bodyPr/>
        <a:lstStyle/>
        <a:p>
          <a:endParaRPr lang="en-GB"/>
        </a:p>
      </dgm:t>
    </dgm:pt>
    <dgm:pt modelId="{89656FC4-0F84-4DAC-A660-2B46CFCAF679}">
      <dgm:prSet phldr="0"/>
      <dgm:spPr/>
      <dgm:t>
        <a:bodyPr/>
        <a:lstStyle/>
        <a:p>
          <a:pPr rtl="0"/>
          <a:r>
            <a:rPr lang="en-US">
              <a:latin typeface="Calibri Light" panose="020F0302020204030204"/>
            </a:rPr>
            <a:t>Local storage</a:t>
          </a:r>
        </a:p>
      </dgm:t>
    </dgm:pt>
    <dgm:pt modelId="{52F7D6BE-263F-4215-8A1B-A201907BD0E3}" type="parTrans" cxnId="{A42225E1-995A-4C1E-AFCA-B3D9571392EA}">
      <dgm:prSet/>
      <dgm:spPr/>
      <dgm:t>
        <a:bodyPr/>
        <a:lstStyle/>
        <a:p>
          <a:endParaRPr lang="en-GB"/>
        </a:p>
      </dgm:t>
    </dgm:pt>
    <dgm:pt modelId="{CB7CE0C6-5D16-4405-9207-E239E50D8B8B}" type="sibTrans" cxnId="{A42225E1-995A-4C1E-AFCA-B3D9571392EA}">
      <dgm:prSet/>
      <dgm:spPr/>
      <dgm:t>
        <a:bodyPr/>
        <a:lstStyle/>
        <a:p>
          <a:endParaRPr lang="en-GB"/>
        </a:p>
      </dgm:t>
    </dgm:pt>
    <dgm:pt modelId="{E2E5ABE7-6709-43B3-8543-6F037F74ECD9}" type="pres">
      <dgm:prSet presAssocID="{E0D6B088-1EBC-4C6E-AC90-276CE32CA9F7}" presName="hierChild1" presStyleCnt="0">
        <dgm:presLayoutVars>
          <dgm:orgChart val="1"/>
          <dgm:chPref val="1"/>
          <dgm:dir/>
          <dgm:animOne val="branch"/>
          <dgm:animLvl val="lvl"/>
          <dgm:resizeHandles/>
        </dgm:presLayoutVars>
      </dgm:prSet>
      <dgm:spPr/>
    </dgm:pt>
    <dgm:pt modelId="{00F2965C-138F-41CE-B4AB-F07E35342DBE}" type="pres">
      <dgm:prSet presAssocID="{393FCE69-0F83-431F-AA64-1A09DDD78564}" presName="hierRoot1" presStyleCnt="0">
        <dgm:presLayoutVars>
          <dgm:hierBranch val="init"/>
        </dgm:presLayoutVars>
      </dgm:prSet>
      <dgm:spPr/>
    </dgm:pt>
    <dgm:pt modelId="{26001521-5905-4AD3-98D2-CEDD9653F5B3}" type="pres">
      <dgm:prSet presAssocID="{393FCE69-0F83-431F-AA64-1A09DDD78564}" presName="rootComposite1" presStyleCnt="0"/>
      <dgm:spPr/>
    </dgm:pt>
    <dgm:pt modelId="{731BEFC2-6041-4A82-9A4C-F420ED15BFBF}" type="pres">
      <dgm:prSet presAssocID="{393FCE69-0F83-431F-AA64-1A09DDD78564}" presName="rootText1" presStyleLbl="node0" presStyleIdx="0" presStyleCnt="4">
        <dgm:presLayoutVars>
          <dgm:chPref val="3"/>
        </dgm:presLayoutVars>
      </dgm:prSet>
      <dgm:spPr/>
    </dgm:pt>
    <dgm:pt modelId="{8B3814C4-0C59-43CC-9B1D-5F8C0FF0C0F7}" type="pres">
      <dgm:prSet presAssocID="{393FCE69-0F83-431F-AA64-1A09DDD78564}" presName="rootConnector1" presStyleLbl="node1" presStyleIdx="0" presStyleCnt="0"/>
      <dgm:spPr/>
    </dgm:pt>
    <dgm:pt modelId="{6514113B-3B29-4363-B314-DF39DDB63650}" type="pres">
      <dgm:prSet presAssocID="{393FCE69-0F83-431F-AA64-1A09DDD78564}" presName="hierChild2" presStyleCnt="0"/>
      <dgm:spPr/>
    </dgm:pt>
    <dgm:pt modelId="{848F776E-33A2-4819-9439-9BA4975E9534}" type="pres">
      <dgm:prSet presAssocID="{18520EDB-7F24-44AD-A381-3DB2001D77B3}" presName="Name37" presStyleLbl="parChTrans1D2" presStyleIdx="0" presStyleCnt="2"/>
      <dgm:spPr/>
    </dgm:pt>
    <dgm:pt modelId="{48FFFCC2-F8C2-42AD-BD3B-4EC5ED8C29B8}" type="pres">
      <dgm:prSet presAssocID="{CE086564-25F9-479A-99DB-D6ABA38DF199}" presName="hierRoot2" presStyleCnt="0">
        <dgm:presLayoutVars>
          <dgm:hierBranch val="init"/>
        </dgm:presLayoutVars>
      </dgm:prSet>
      <dgm:spPr/>
    </dgm:pt>
    <dgm:pt modelId="{F1B0CA1F-C9FC-4820-91A9-0E18C0AFE29C}" type="pres">
      <dgm:prSet presAssocID="{CE086564-25F9-479A-99DB-D6ABA38DF199}" presName="rootComposite" presStyleCnt="0"/>
      <dgm:spPr/>
    </dgm:pt>
    <dgm:pt modelId="{AFFF13AD-B7FA-4217-B469-679BE46D6133}" type="pres">
      <dgm:prSet presAssocID="{CE086564-25F9-479A-99DB-D6ABA38DF199}" presName="rootText" presStyleLbl="node2" presStyleIdx="0" presStyleCnt="2">
        <dgm:presLayoutVars>
          <dgm:chPref val="3"/>
        </dgm:presLayoutVars>
      </dgm:prSet>
      <dgm:spPr/>
    </dgm:pt>
    <dgm:pt modelId="{6ACF48B3-F868-45EA-B9BF-AC8693216080}" type="pres">
      <dgm:prSet presAssocID="{CE086564-25F9-479A-99DB-D6ABA38DF199}" presName="rootConnector" presStyleLbl="node2" presStyleIdx="0" presStyleCnt="2"/>
      <dgm:spPr/>
    </dgm:pt>
    <dgm:pt modelId="{C0D429CC-539C-4E00-9D22-0533272916B4}" type="pres">
      <dgm:prSet presAssocID="{CE086564-25F9-479A-99DB-D6ABA38DF199}" presName="hierChild4" presStyleCnt="0"/>
      <dgm:spPr/>
    </dgm:pt>
    <dgm:pt modelId="{21AAFB1B-B787-43F3-977E-A0852109079D}" type="pres">
      <dgm:prSet presAssocID="{CE086564-25F9-479A-99DB-D6ABA38DF199}" presName="hierChild5" presStyleCnt="0"/>
      <dgm:spPr/>
    </dgm:pt>
    <dgm:pt modelId="{195B29FB-9C0B-409C-BAD8-330A1EBB6ACB}" type="pres">
      <dgm:prSet presAssocID="{393FCE69-0F83-431F-AA64-1A09DDD78564}" presName="hierChild3" presStyleCnt="0"/>
      <dgm:spPr/>
    </dgm:pt>
    <dgm:pt modelId="{77824F4A-277E-4309-A388-A8C5B2D0E649}" type="pres">
      <dgm:prSet presAssocID="{3E5DF366-22FB-418E-B741-0C9CC823CA11}" presName="hierRoot1" presStyleCnt="0">
        <dgm:presLayoutVars>
          <dgm:hierBranch val="init"/>
        </dgm:presLayoutVars>
      </dgm:prSet>
      <dgm:spPr/>
    </dgm:pt>
    <dgm:pt modelId="{9621A530-2439-47AC-B639-D28CD2E60BCD}" type="pres">
      <dgm:prSet presAssocID="{3E5DF366-22FB-418E-B741-0C9CC823CA11}" presName="rootComposite1" presStyleCnt="0"/>
      <dgm:spPr/>
    </dgm:pt>
    <dgm:pt modelId="{6DBEEB6B-C21B-46C9-BDB0-0C90178AFFEE}" type="pres">
      <dgm:prSet presAssocID="{3E5DF366-22FB-418E-B741-0C9CC823CA11}" presName="rootText1" presStyleLbl="node0" presStyleIdx="1" presStyleCnt="4">
        <dgm:presLayoutVars>
          <dgm:chPref val="3"/>
        </dgm:presLayoutVars>
      </dgm:prSet>
      <dgm:spPr/>
    </dgm:pt>
    <dgm:pt modelId="{2CF10E2D-8CDB-410C-AAAA-22DACCA3A50F}" type="pres">
      <dgm:prSet presAssocID="{3E5DF366-22FB-418E-B741-0C9CC823CA11}" presName="rootConnector1" presStyleLbl="node1" presStyleIdx="0" presStyleCnt="0"/>
      <dgm:spPr/>
    </dgm:pt>
    <dgm:pt modelId="{DC50B4BF-B6EE-455F-82E9-01919E0C2299}" type="pres">
      <dgm:prSet presAssocID="{3E5DF366-22FB-418E-B741-0C9CC823CA11}" presName="hierChild2" presStyleCnt="0"/>
      <dgm:spPr/>
    </dgm:pt>
    <dgm:pt modelId="{22920B07-7978-4186-9CFB-5CD226A57C52}" type="pres">
      <dgm:prSet presAssocID="{3E5DF366-22FB-418E-B741-0C9CC823CA11}" presName="hierChild3" presStyleCnt="0"/>
      <dgm:spPr/>
    </dgm:pt>
    <dgm:pt modelId="{CB7749AD-4DA2-416A-90B2-631EC4C5C234}" type="pres">
      <dgm:prSet presAssocID="{89656FC4-0F84-4DAC-A660-2B46CFCAF679}" presName="hierRoot1" presStyleCnt="0">
        <dgm:presLayoutVars>
          <dgm:hierBranch val="init"/>
        </dgm:presLayoutVars>
      </dgm:prSet>
      <dgm:spPr/>
    </dgm:pt>
    <dgm:pt modelId="{E7D9DF67-69AD-414D-BE71-0C616485C1CB}" type="pres">
      <dgm:prSet presAssocID="{89656FC4-0F84-4DAC-A660-2B46CFCAF679}" presName="rootComposite1" presStyleCnt="0"/>
      <dgm:spPr/>
    </dgm:pt>
    <dgm:pt modelId="{BC397605-B938-4E0C-8D03-3122544E5458}" type="pres">
      <dgm:prSet presAssocID="{89656FC4-0F84-4DAC-A660-2B46CFCAF679}" presName="rootText1" presStyleLbl="node0" presStyleIdx="2" presStyleCnt="4">
        <dgm:presLayoutVars>
          <dgm:chPref val="3"/>
        </dgm:presLayoutVars>
      </dgm:prSet>
      <dgm:spPr/>
    </dgm:pt>
    <dgm:pt modelId="{1F9BD8AF-A48E-4E18-98E8-F4CD935565FA}" type="pres">
      <dgm:prSet presAssocID="{89656FC4-0F84-4DAC-A660-2B46CFCAF679}" presName="rootConnector1" presStyleLbl="node1" presStyleIdx="0" presStyleCnt="0"/>
      <dgm:spPr/>
    </dgm:pt>
    <dgm:pt modelId="{A7C4D8F5-CC9D-419E-B42D-312B36EC670A}" type="pres">
      <dgm:prSet presAssocID="{89656FC4-0F84-4DAC-A660-2B46CFCAF679}" presName="hierChild2" presStyleCnt="0"/>
      <dgm:spPr/>
    </dgm:pt>
    <dgm:pt modelId="{2C0BB257-1945-43FE-861F-A2E5309B1731}" type="pres">
      <dgm:prSet presAssocID="{89656FC4-0F84-4DAC-A660-2B46CFCAF679}" presName="hierChild3" presStyleCnt="0"/>
      <dgm:spPr/>
    </dgm:pt>
    <dgm:pt modelId="{9D681E8C-E7FC-4E18-95FF-0DE490034602}" type="pres">
      <dgm:prSet presAssocID="{B79453DD-2F63-4152-9973-8D4F5EC37816}" presName="hierRoot1" presStyleCnt="0">
        <dgm:presLayoutVars>
          <dgm:hierBranch val="init"/>
        </dgm:presLayoutVars>
      </dgm:prSet>
      <dgm:spPr/>
    </dgm:pt>
    <dgm:pt modelId="{E47D762A-3BC0-4AD8-AFE4-A0CB3BA0A2DC}" type="pres">
      <dgm:prSet presAssocID="{B79453DD-2F63-4152-9973-8D4F5EC37816}" presName="rootComposite1" presStyleCnt="0"/>
      <dgm:spPr/>
    </dgm:pt>
    <dgm:pt modelId="{9D19CA01-C212-4A62-BFCC-D5697DA528A9}" type="pres">
      <dgm:prSet presAssocID="{B79453DD-2F63-4152-9973-8D4F5EC37816}" presName="rootText1" presStyleLbl="node0" presStyleIdx="3" presStyleCnt="4">
        <dgm:presLayoutVars>
          <dgm:chPref val="3"/>
        </dgm:presLayoutVars>
      </dgm:prSet>
      <dgm:spPr/>
    </dgm:pt>
    <dgm:pt modelId="{B75B804A-AE02-4EAE-BEE2-6CC93BBAF7C2}" type="pres">
      <dgm:prSet presAssocID="{B79453DD-2F63-4152-9973-8D4F5EC37816}" presName="rootConnector1" presStyleLbl="node1" presStyleIdx="0" presStyleCnt="0"/>
      <dgm:spPr/>
    </dgm:pt>
    <dgm:pt modelId="{AA93806A-1B83-41AA-B103-1DCEA6C026F2}" type="pres">
      <dgm:prSet presAssocID="{B79453DD-2F63-4152-9973-8D4F5EC37816}" presName="hierChild2" presStyleCnt="0"/>
      <dgm:spPr/>
    </dgm:pt>
    <dgm:pt modelId="{21B6460A-2ECE-460B-AD0E-A6CAC62F8DEF}" type="pres">
      <dgm:prSet presAssocID="{D1ACF089-B867-4A90-94F5-11A85728124F}" presName="Name37" presStyleLbl="parChTrans1D2" presStyleIdx="1" presStyleCnt="2"/>
      <dgm:spPr/>
    </dgm:pt>
    <dgm:pt modelId="{16ACDF37-1E3C-4D54-A1BA-3067054074D5}" type="pres">
      <dgm:prSet presAssocID="{7254511E-76B8-4CB1-B79F-404085C570C9}" presName="hierRoot2" presStyleCnt="0">
        <dgm:presLayoutVars>
          <dgm:hierBranch val="init"/>
        </dgm:presLayoutVars>
      </dgm:prSet>
      <dgm:spPr/>
    </dgm:pt>
    <dgm:pt modelId="{A1C02865-EA2C-40A2-A255-3CBBDEA55E52}" type="pres">
      <dgm:prSet presAssocID="{7254511E-76B8-4CB1-B79F-404085C570C9}" presName="rootComposite" presStyleCnt="0"/>
      <dgm:spPr/>
    </dgm:pt>
    <dgm:pt modelId="{079A535F-B9F9-4FDA-8425-2AC36B923952}" type="pres">
      <dgm:prSet presAssocID="{7254511E-76B8-4CB1-B79F-404085C570C9}" presName="rootText" presStyleLbl="node2" presStyleIdx="1" presStyleCnt="2">
        <dgm:presLayoutVars>
          <dgm:chPref val="3"/>
        </dgm:presLayoutVars>
      </dgm:prSet>
      <dgm:spPr/>
    </dgm:pt>
    <dgm:pt modelId="{E644535F-8CFD-46BE-A924-6D76E87DAF14}" type="pres">
      <dgm:prSet presAssocID="{7254511E-76B8-4CB1-B79F-404085C570C9}" presName="rootConnector" presStyleLbl="node2" presStyleIdx="1" presStyleCnt="2"/>
      <dgm:spPr/>
    </dgm:pt>
    <dgm:pt modelId="{058A992E-F89D-4B68-878C-C24B6CA8B8D1}" type="pres">
      <dgm:prSet presAssocID="{7254511E-76B8-4CB1-B79F-404085C570C9}" presName="hierChild4" presStyleCnt="0"/>
      <dgm:spPr/>
    </dgm:pt>
    <dgm:pt modelId="{5ED1F55D-3159-47D3-9A35-C415377A45E9}" type="pres">
      <dgm:prSet presAssocID="{7254511E-76B8-4CB1-B79F-404085C570C9}" presName="hierChild5" presStyleCnt="0"/>
      <dgm:spPr/>
    </dgm:pt>
    <dgm:pt modelId="{0582A30C-083F-41BD-8E0A-B1505B815644}" type="pres">
      <dgm:prSet presAssocID="{B79453DD-2F63-4152-9973-8D4F5EC37816}" presName="hierChild3" presStyleCnt="0"/>
      <dgm:spPr/>
    </dgm:pt>
  </dgm:ptLst>
  <dgm:cxnLst>
    <dgm:cxn modelId="{0CF76A04-BB65-4015-A272-820CA5C258F6}" type="presOf" srcId="{B79453DD-2F63-4152-9973-8D4F5EC37816}" destId="{9D19CA01-C212-4A62-BFCC-D5697DA528A9}" srcOrd="0" destOrd="0" presId="urn:microsoft.com/office/officeart/2005/8/layout/orgChart1"/>
    <dgm:cxn modelId="{AAD8811E-63E8-4484-9486-09EC28F7A622}" type="presOf" srcId="{3E5DF366-22FB-418E-B741-0C9CC823CA11}" destId="{6DBEEB6B-C21B-46C9-BDB0-0C90178AFFEE}" srcOrd="0" destOrd="0" presId="urn:microsoft.com/office/officeart/2005/8/layout/orgChart1"/>
    <dgm:cxn modelId="{DB34CB2F-9934-45E6-9711-690C1E0C4033}" srcId="{E0D6B088-1EBC-4C6E-AC90-276CE32CA9F7}" destId="{393FCE69-0F83-431F-AA64-1A09DDD78564}" srcOrd="0" destOrd="0" parTransId="{47FD6B99-B943-4D1E-B8A8-7D7BB9B83A6F}" sibTransId="{4678EEE0-AB71-46FE-8B7D-95378EDBF155}"/>
    <dgm:cxn modelId="{0F04815B-755E-45C2-86A3-721EB6704146}" type="presOf" srcId="{CE086564-25F9-479A-99DB-D6ABA38DF199}" destId="{6ACF48B3-F868-45EA-B9BF-AC8693216080}" srcOrd="1" destOrd="0" presId="urn:microsoft.com/office/officeart/2005/8/layout/orgChart1"/>
    <dgm:cxn modelId="{C87B2A4F-545A-4B75-BA90-641FB0CDA371}" type="presOf" srcId="{3E5DF366-22FB-418E-B741-0C9CC823CA11}" destId="{2CF10E2D-8CDB-410C-AAAA-22DACCA3A50F}" srcOrd="1" destOrd="0" presId="urn:microsoft.com/office/officeart/2005/8/layout/orgChart1"/>
    <dgm:cxn modelId="{226FF350-C9BA-44FC-8105-703439123399}" type="presOf" srcId="{89656FC4-0F84-4DAC-A660-2B46CFCAF679}" destId="{1F9BD8AF-A48E-4E18-98E8-F4CD935565FA}" srcOrd="1" destOrd="0" presId="urn:microsoft.com/office/officeart/2005/8/layout/orgChart1"/>
    <dgm:cxn modelId="{26D66151-346A-4E0D-9379-4D3CCD1FB6CC}" srcId="{B79453DD-2F63-4152-9973-8D4F5EC37816}" destId="{7254511E-76B8-4CB1-B79F-404085C570C9}" srcOrd="0" destOrd="0" parTransId="{D1ACF089-B867-4A90-94F5-11A85728124F}" sibTransId="{50F68CC6-2EC7-4F6E-9240-EE2DEF14A95F}"/>
    <dgm:cxn modelId="{FFBFFC53-327D-4B9B-AFFB-68C5440723A6}" type="presOf" srcId="{D1ACF089-B867-4A90-94F5-11A85728124F}" destId="{21B6460A-2ECE-460B-AD0E-A6CAC62F8DEF}" srcOrd="0" destOrd="0" presId="urn:microsoft.com/office/officeart/2005/8/layout/orgChart1"/>
    <dgm:cxn modelId="{EBB60455-1A8B-4FF0-909F-27B562E19FD7}" type="presOf" srcId="{18520EDB-7F24-44AD-A381-3DB2001D77B3}" destId="{848F776E-33A2-4819-9439-9BA4975E9534}" srcOrd="0" destOrd="0" presId="urn:microsoft.com/office/officeart/2005/8/layout/orgChart1"/>
    <dgm:cxn modelId="{26627155-D8D6-4223-8C37-652E8B13061F}" type="presOf" srcId="{393FCE69-0F83-431F-AA64-1A09DDD78564}" destId="{731BEFC2-6041-4A82-9A4C-F420ED15BFBF}" srcOrd="0" destOrd="0" presId="urn:microsoft.com/office/officeart/2005/8/layout/orgChart1"/>
    <dgm:cxn modelId="{8E773558-EB0B-4779-998E-887C3994C8E7}" type="presOf" srcId="{7254511E-76B8-4CB1-B79F-404085C570C9}" destId="{079A535F-B9F9-4FDA-8425-2AC36B923952}" srcOrd="0" destOrd="0" presId="urn:microsoft.com/office/officeart/2005/8/layout/orgChart1"/>
    <dgm:cxn modelId="{5C7872A5-8897-4DB0-B525-F22C26541683}" type="presOf" srcId="{E0D6B088-1EBC-4C6E-AC90-276CE32CA9F7}" destId="{E2E5ABE7-6709-43B3-8543-6F037F74ECD9}" srcOrd="0" destOrd="0" presId="urn:microsoft.com/office/officeart/2005/8/layout/orgChart1"/>
    <dgm:cxn modelId="{6B346EBF-4F57-4B82-977A-CD667B7D846E}" type="presOf" srcId="{7254511E-76B8-4CB1-B79F-404085C570C9}" destId="{E644535F-8CFD-46BE-A924-6D76E87DAF14}" srcOrd="1" destOrd="0" presId="urn:microsoft.com/office/officeart/2005/8/layout/orgChart1"/>
    <dgm:cxn modelId="{2EF535C8-3268-433B-A22D-26FC253D30D0}" srcId="{E0D6B088-1EBC-4C6E-AC90-276CE32CA9F7}" destId="{3E5DF366-22FB-418E-B741-0C9CC823CA11}" srcOrd="1" destOrd="0" parTransId="{0C174A6D-0B25-4F46-9F0D-9CFA02151EB5}" sibTransId="{EEDCA1BD-9CB4-4243-AD37-916AE9333CDA}"/>
    <dgm:cxn modelId="{74844FCB-2AD3-4C8E-A3A9-8FC60F9B5703}" srcId="{E0D6B088-1EBC-4C6E-AC90-276CE32CA9F7}" destId="{B79453DD-2F63-4152-9973-8D4F5EC37816}" srcOrd="3" destOrd="0" parTransId="{4174521D-9C97-4489-9110-7E38D619C63D}" sibTransId="{4D9BE682-373B-497E-8810-4831CF1E4583}"/>
    <dgm:cxn modelId="{39B868CC-48B1-4C3C-B730-48A839C8391B}" type="presOf" srcId="{B79453DD-2F63-4152-9973-8D4F5EC37816}" destId="{B75B804A-AE02-4EAE-BEE2-6CC93BBAF7C2}" srcOrd="1" destOrd="0" presId="urn:microsoft.com/office/officeart/2005/8/layout/orgChart1"/>
    <dgm:cxn modelId="{9F6419D3-73C8-48A2-B433-E232258ECAE7}" srcId="{393FCE69-0F83-431F-AA64-1A09DDD78564}" destId="{CE086564-25F9-479A-99DB-D6ABA38DF199}" srcOrd="0" destOrd="0" parTransId="{18520EDB-7F24-44AD-A381-3DB2001D77B3}" sibTransId="{4A44BF74-F6BC-4907-B97B-DA27A4AD35B6}"/>
    <dgm:cxn modelId="{B0C972D9-1AAE-4853-99BC-B58604E9CEDC}" type="presOf" srcId="{CE086564-25F9-479A-99DB-D6ABA38DF199}" destId="{AFFF13AD-B7FA-4217-B469-679BE46D6133}" srcOrd="0" destOrd="0" presId="urn:microsoft.com/office/officeart/2005/8/layout/orgChart1"/>
    <dgm:cxn modelId="{945779E0-90A2-49CB-AC47-ED1116E2EAF6}" type="presOf" srcId="{393FCE69-0F83-431F-AA64-1A09DDD78564}" destId="{8B3814C4-0C59-43CC-9B1D-5F8C0FF0C0F7}" srcOrd="1" destOrd="0" presId="urn:microsoft.com/office/officeart/2005/8/layout/orgChart1"/>
    <dgm:cxn modelId="{A42225E1-995A-4C1E-AFCA-B3D9571392EA}" srcId="{E0D6B088-1EBC-4C6E-AC90-276CE32CA9F7}" destId="{89656FC4-0F84-4DAC-A660-2B46CFCAF679}" srcOrd="2" destOrd="0" parTransId="{52F7D6BE-263F-4215-8A1B-A201907BD0E3}" sibTransId="{CB7CE0C6-5D16-4405-9207-E239E50D8B8B}"/>
    <dgm:cxn modelId="{A236E5F6-F8C4-42E0-ADE9-E2E84DBDFCC1}" type="presOf" srcId="{89656FC4-0F84-4DAC-A660-2B46CFCAF679}" destId="{BC397605-B938-4E0C-8D03-3122544E5458}" srcOrd="0" destOrd="0" presId="urn:microsoft.com/office/officeart/2005/8/layout/orgChart1"/>
    <dgm:cxn modelId="{D19C22B3-C3AC-4A17-BBD7-D35D7A488F5F}" type="presParOf" srcId="{E2E5ABE7-6709-43B3-8543-6F037F74ECD9}" destId="{00F2965C-138F-41CE-B4AB-F07E35342DBE}" srcOrd="0" destOrd="0" presId="urn:microsoft.com/office/officeart/2005/8/layout/orgChart1"/>
    <dgm:cxn modelId="{7743965C-F22A-46DB-985C-8B4C405E9D87}" type="presParOf" srcId="{00F2965C-138F-41CE-B4AB-F07E35342DBE}" destId="{26001521-5905-4AD3-98D2-CEDD9653F5B3}" srcOrd="0" destOrd="0" presId="urn:microsoft.com/office/officeart/2005/8/layout/orgChart1"/>
    <dgm:cxn modelId="{536EA447-8031-404C-8890-2303015C800E}" type="presParOf" srcId="{26001521-5905-4AD3-98D2-CEDD9653F5B3}" destId="{731BEFC2-6041-4A82-9A4C-F420ED15BFBF}" srcOrd="0" destOrd="0" presId="urn:microsoft.com/office/officeart/2005/8/layout/orgChart1"/>
    <dgm:cxn modelId="{FE8F086F-0AC8-4425-B8A5-2DEB7B5F4D41}" type="presParOf" srcId="{26001521-5905-4AD3-98D2-CEDD9653F5B3}" destId="{8B3814C4-0C59-43CC-9B1D-5F8C0FF0C0F7}" srcOrd="1" destOrd="0" presId="urn:microsoft.com/office/officeart/2005/8/layout/orgChart1"/>
    <dgm:cxn modelId="{FB3DB994-2996-4C5C-8E96-187F33D47FA1}" type="presParOf" srcId="{00F2965C-138F-41CE-B4AB-F07E35342DBE}" destId="{6514113B-3B29-4363-B314-DF39DDB63650}" srcOrd="1" destOrd="0" presId="urn:microsoft.com/office/officeart/2005/8/layout/orgChart1"/>
    <dgm:cxn modelId="{3442D112-084B-43EB-9E5E-45CE2D23476B}" type="presParOf" srcId="{6514113B-3B29-4363-B314-DF39DDB63650}" destId="{848F776E-33A2-4819-9439-9BA4975E9534}" srcOrd="0" destOrd="0" presId="urn:microsoft.com/office/officeart/2005/8/layout/orgChart1"/>
    <dgm:cxn modelId="{C83C844B-7E39-4F9B-A3ED-FD07A1F94A0D}" type="presParOf" srcId="{6514113B-3B29-4363-B314-DF39DDB63650}" destId="{48FFFCC2-F8C2-42AD-BD3B-4EC5ED8C29B8}" srcOrd="1" destOrd="0" presId="urn:microsoft.com/office/officeart/2005/8/layout/orgChart1"/>
    <dgm:cxn modelId="{E3A104FC-18DD-41B3-B832-5A7805C60972}" type="presParOf" srcId="{48FFFCC2-F8C2-42AD-BD3B-4EC5ED8C29B8}" destId="{F1B0CA1F-C9FC-4820-91A9-0E18C0AFE29C}" srcOrd="0" destOrd="0" presId="urn:microsoft.com/office/officeart/2005/8/layout/orgChart1"/>
    <dgm:cxn modelId="{F4F6C021-19D5-43E3-A9E2-5F08CF580C5D}" type="presParOf" srcId="{F1B0CA1F-C9FC-4820-91A9-0E18C0AFE29C}" destId="{AFFF13AD-B7FA-4217-B469-679BE46D6133}" srcOrd="0" destOrd="0" presId="urn:microsoft.com/office/officeart/2005/8/layout/orgChart1"/>
    <dgm:cxn modelId="{B1FD22A7-CB09-4A40-9DD1-17A9881A7A0E}" type="presParOf" srcId="{F1B0CA1F-C9FC-4820-91A9-0E18C0AFE29C}" destId="{6ACF48B3-F868-45EA-B9BF-AC8693216080}" srcOrd="1" destOrd="0" presId="urn:microsoft.com/office/officeart/2005/8/layout/orgChart1"/>
    <dgm:cxn modelId="{E9B4E042-C708-465F-89C9-78F35C91EF4B}" type="presParOf" srcId="{48FFFCC2-F8C2-42AD-BD3B-4EC5ED8C29B8}" destId="{C0D429CC-539C-4E00-9D22-0533272916B4}" srcOrd="1" destOrd="0" presId="urn:microsoft.com/office/officeart/2005/8/layout/orgChart1"/>
    <dgm:cxn modelId="{D1B9C512-1AB8-4B1C-B34E-FD1BB4DBAF5C}" type="presParOf" srcId="{48FFFCC2-F8C2-42AD-BD3B-4EC5ED8C29B8}" destId="{21AAFB1B-B787-43F3-977E-A0852109079D}" srcOrd="2" destOrd="0" presId="urn:microsoft.com/office/officeart/2005/8/layout/orgChart1"/>
    <dgm:cxn modelId="{C2869A25-31AF-4CC0-8140-AF5711DCA60B}" type="presParOf" srcId="{00F2965C-138F-41CE-B4AB-F07E35342DBE}" destId="{195B29FB-9C0B-409C-BAD8-330A1EBB6ACB}" srcOrd="2" destOrd="0" presId="urn:microsoft.com/office/officeart/2005/8/layout/orgChart1"/>
    <dgm:cxn modelId="{0AB9DB4C-5D0F-4EB6-A440-EB5904E5041A}" type="presParOf" srcId="{E2E5ABE7-6709-43B3-8543-6F037F74ECD9}" destId="{77824F4A-277E-4309-A388-A8C5B2D0E649}" srcOrd="1" destOrd="0" presId="urn:microsoft.com/office/officeart/2005/8/layout/orgChart1"/>
    <dgm:cxn modelId="{CA590605-E6D8-4C34-8C76-AE3109AF4693}" type="presParOf" srcId="{77824F4A-277E-4309-A388-A8C5B2D0E649}" destId="{9621A530-2439-47AC-B639-D28CD2E60BCD}" srcOrd="0" destOrd="0" presId="urn:microsoft.com/office/officeart/2005/8/layout/orgChart1"/>
    <dgm:cxn modelId="{9DBCBCF2-0756-4D16-87B4-FE9CEE032BE8}" type="presParOf" srcId="{9621A530-2439-47AC-B639-D28CD2E60BCD}" destId="{6DBEEB6B-C21B-46C9-BDB0-0C90178AFFEE}" srcOrd="0" destOrd="0" presId="urn:microsoft.com/office/officeart/2005/8/layout/orgChart1"/>
    <dgm:cxn modelId="{3EA70730-2546-4267-871F-673A7B360861}" type="presParOf" srcId="{9621A530-2439-47AC-B639-D28CD2E60BCD}" destId="{2CF10E2D-8CDB-410C-AAAA-22DACCA3A50F}" srcOrd="1" destOrd="0" presId="urn:microsoft.com/office/officeart/2005/8/layout/orgChart1"/>
    <dgm:cxn modelId="{0AE620BB-5C33-4678-B639-B743293C9782}" type="presParOf" srcId="{77824F4A-277E-4309-A388-A8C5B2D0E649}" destId="{DC50B4BF-B6EE-455F-82E9-01919E0C2299}" srcOrd="1" destOrd="0" presId="urn:microsoft.com/office/officeart/2005/8/layout/orgChart1"/>
    <dgm:cxn modelId="{3537FB55-95E3-4FB4-ADA0-7D36FB7C18E0}" type="presParOf" srcId="{77824F4A-277E-4309-A388-A8C5B2D0E649}" destId="{22920B07-7978-4186-9CFB-5CD226A57C52}" srcOrd="2" destOrd="0" presId="urn:microsoft.com/office/officeart/2005/8/layout/orgChart1"/>
    <dgm:cxn modelId="{D78982E5-3FFB-4C02-92A9-0F01E0B991D1}" type="presParOf" srcId="{E2E5ABE7-6709-43B3-8543-6F037F74ECD9}" destId="{CB7749AD-4DA2-416A-90B2-631EC4C5C234}" srcOrd="2" destOrd="0" presId="urn:microsoft.com/office/officeart/2005/8/layout/orgChart1"/>
    <dgm:cxn modelId="{EDFC2F37-5785-4DD6-97EA-A2BD3C92FA96}" type="presParOf" srcId="{CB7749AD-4DA2-416A-90B2-631EC4C5C234}" destId="{E7D9DF67-69AD-414D-BE71-0C616485C1CB}" srcOrd="0" destOrd="0" presId="urn:microsoft.com/office/officeart/2005/8/layout/orgChart1"/>
    <dgm:cxn modelId="{F1E26DCF-CF06-4EF5-AB1B-876FD00A272E}" type="presParOf" srcId="{E7D9DF67-69AD-414D-BE71-0C616485C1CB}" destId="{BC397605-B938-4E0C-8D03-3122544E5458}" srcOrd="0" destOrd="0" presId="urn:microsoft.com/office/officeart/2005/8/layout/orgChart1"/>
    <dgm:cxn modelId="{FD913E39-8C4B-4716-9F63-BCA0C155D9FF}" type="presParOf" srcId="{E7D9DF67-69AD-414D-BE71-0C616485C1CB}" destId="{1F9BD8AF-A48E-4E18-98E8-F4CD935565FA}" srcOrd="1" destOrd="0" presId="urn:microsoft.com/office/officeart/2005/8/layout/orgChart1"/>
    <dgm:cxn modelId="{34EE1631-5481-4EB8-AFD5-7ECB1BF2A887}" type="presParOf" srcId="{CB7749AD-4DA2-416A-90B2-631EC4C5C234}" destId="{A7C4D8F5-CC9D-419E-B42D-312B36EC670A}" srcOrd="1" destOrd="0" presId="urn:microsoft.com/office/officeart/2005/8/layout/orgChart1"/>
    <dgm:cxn modelId="{B8609B15-CDEF-43AD-86AA-0B5A779344D8}" type="presParOf" srcId="{CB7749AD-4DA2-416A-90B2-631EC4C5C234}" destId="{2C0BB257-1945-43FE-861F-A2E5309B1731}" srcOrd="2" destOrd="0" presId="urn:microsoft.com/office/officeart/2005/8/layout/orgChart1"/>
    <dgm:cxn modelId="{6239FB70-93F7-4DDB-BA95-388924FE6E57}" type="presParOf" srcId="{E2E5ABE7-6709-43B3-8543-6F037F74ECD9}" destId="{9D681E8C-E7FC-4E18-95FF-0DE490034602}" srcOrd="3" destOrd="0" presId="urn:microsoft.com/office/officeart/2005/8/layout/orgChart1"/>
    <dgm:cxn modelId="{2BC19AF2-2795-4D2B-B602-9E3BC4B56C85}" type="presParOf" srcId="{9D681E8C-E7FC-4E18-95FF-0DE490034602}" destId="{E47D762A-3BC0-4AD8-AFE4-A0CB3BA0A2DC}" srcOrd="0" destOrd="0" presId="urn:microsoft.com/office/officeart/2005/8/layout/orgChart1"/>
    <dgm:cxn modelId="{2377CFB9-CF66-4704-9D09-5B83AE9A072D}" type="presParOf" srcId="{E47D762A-3BC0-4AD8-AFE4-A0CB3BA0A2DC}" destId="{9D19CA01-C212-4A62-BFCC-D5697DA528A9}" srcOrd="0" destOrd="0" presId="urn:microsoft.com/office/officeart/2005/8/layout/orgChart1"/>
    <dgm:cxn modelId="{2968EFE6-0EA5-4DCB-834E-5A3B83527A11}" type="presParOf" srcId="{E47D762A-3BC0-4AD8-AFE4-A0CB3BA0A2DC}" destId="{B75B804A-AE02-4EAE-BEE2-6CC93BBAF7C2}" srcOrd="1" destOrd="0" presId="urn:microsoft.com/office/officeart/2005/8/layout/orgChart1"/>
    <dgm:cxn modelId="{8D2DFB03-799C-45C3-8612-0CE0EABF3ACA}" type="presParOf" srcId="{9D681E8C-E7FC-4E18-95FF-0DE490034602}" destId="{AA93806A-1B83-41AA-B103-1DCEA6C026F2}" srcOrd="1" destOrd="0" presId="urn:microsoft.com/office/officeart/2005/8/layout/orgChart1"/>
    <dgm:cxn modelId="{A9CC25D2-24B2-4D68-B6BF-BBFA68117144}" type="presParOf" srcId="{AA93806A-1B83-41AA-B103-1DCEA6C026F2}" destId="{21B6460A-2ECE-460B-AD0E-A6CAC62F8DEF}" srcOrd="0" destOrd="0" presId="urn:microsoft.com/office/officeart/2005/8/layout/orgChart1"/>
    <dgm:cxn modelId="{B7FACA96-9F9D-4CB2-8524-8D2A0191D1E0}" type="presParOf" srcId="{AA93806A-1B83-41AA-B103-1DCEA6C026F2}" destId="{16ACDF37-1E3C-4D54-A1BA-3067054074D5}" srcOrd="1" destOrd="0" presId="urn:microsoft.com/office/officeart/2005/8/layout/orgChart1"/>
    <dgm:cxn modelId="{9321E9F5-1B4F-4BE4-BFCC-54A5CB91BE15}" type="presParOf" srcId="{16ACDF37-1E3C-4D54-A1BA-3067054074D5}" destId="{A1C02865-EA2C-40A2-A255-3CBBDEA55E52}" srcOrd="0" destOrd="0" presId="urn:microsoft.com/office/officeart/2005/8/layout/orgChart1"/>
    <dgm:cxn modelId="{BD1F4E8B-E6A2-4559-90E1-6FD441FEEF02}" type="presParOf" srcId="{A1C02865-EA2C-40A2-A255-3CBBDEA55E52}" destId="{079A535F-B9F9-4FDA-8425-2AC36B923952}" srcOrd="0" destOrd="0" presId="urn:microsoft.com/office/officeart/2005/8/layout/orgChart1"/>
    <dgm:cxn modelId="{70C330E0-1849-4020-8C47-FEDDAEA1B644}" type="presParOf" srcId="{A1C02865-EA2C-40A2-A255-3CBBDEA55E52}" destId="{E644535F-8CFD-46BE-A924-6D76E87DAF14}" srcOrd="1" destOrd="0" presId="urn:microsoft.com/office/officeart/2005/8/layout/orgChart1"/>
    <dgm:cxn modelId="{905C7A3C-3B87-4440-9EC3-2E0D064FFBCD}" type="presParOf" srcId="{16ACDF37-1E3C-4D54-A1BA-3067054074D5}" destId="{058A992E-F89D-4B68-878C-C24B6CA8B8D1}" srcOrd="1" destOrd="0" presId="urn:microsoft.com/office/officeart/2005/8/layout/orgChart1"/>
    <dgm:cxn modelId="{52D22A01-20C3-4DD1-8E92-A60438F363B3}" type="presParOf" srcId="{16ACDF37-1E3C-4D54-A1BA-3067054074D5}" destId="{5ED1F55D-3159-47D3-9A35-C415377A45E9}" srcOrd="2" destOrd="0" presId="urn:microsoft.com/office/officeart/2005/8/layout/orgChart1"/>
    <dgm:cxn modelId="{F0CEBB02-8D30-41AD-9CD2-381D2724D6FE}" type="presParOf" srcId="{9D681E8C-E7FC-4E18-95FF-0DE490034602}" destId="{0582A30C-083F-41BD-8E0A-B1505B815644}" srcOrd="2" destOrd="0" presId="urn:microsoft.com/office/officeart/2005/8/layout/orgChar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030B840-5B7C-4C5C-876E-9825E376608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2B77A30-0725-40A6-97C8-ECDDE32E853F}">
      <dgm:prSet phldrT="[Text]" phldr="0"/>
      <dgm:spPr/>
      <dgm:t>
        <a:bodyPr/>
        <a:lstStyle/>
        <a:p>
          <a:pPr rtl="0"/>
          <a:r>
            <a:rPr lang="en-US">
              <a:latin typeface="Calibri Light" panose="020F0302020204030204"/>
            </a:rPr>
            <a:t>Release Plan</a:t>
          </a:r>
          <a:endParaRPr lang="en-US"/>
        </a:p>
      </dgm:t>
    </dgm:pt>
    <dgm:pt modelId="{F2D446ED-ACF8-465A-A7B9-27C0CDEC4BA4}" type="parTrans" cxnId="{5C503697-0D42-48FA-BCFA-4941CBB088F7}">
      <dgm:prSet/>
      <dgm:spPr/>
      <dgm:t>
        <a:bodyPr/>
        <a:lstStyle/>
        <a:p>
          <a:endParaRPr lang="en-US"/>
        </a:p>
      </dgm:t>
    </dgm:pt>
    <dgm:pt modelId="{415FA8A4-218F-42A6-B981-F8B03792954F}" type="sibTrans" cxnId="{5C503697-0D42-48FA-BCFA-4941CBB088F7}">
      <dgm:prSet/>
      <dgm:spPr/>
      <dgm:t>
        <a:bodyPr/>
        <a:lstStyle/>
        <a:p>
          <a:endParaRPr lang="en-US"/>
        </a:p>
      </dgm:t>
    </dgm:pt>
    <dgm:pt modelId="{0854E84D-E73F-4574-9462-225FFFD8CFC9}">
      <dgm:prSet phldrT="[Text]" phldr="0"/>
      <dgm:spPr/>
      <dgm:t>
        <a:bodyPr/>
        <a:lstStyle/>
        <a:p>
          <a:pPr rtl="0"/>
          <a:r>
            <a:rPr lang="en-US">
              <a:latin typeface="Calibri Light" panose="020F0302020204030204"/>
            </a:rPr>
            <a:t>New or changed software</a:t>
          </a:r>
          <a:endParaRPr lang="en-US"/>
        </a:p>
      </dgm:t>
    </dgm:pt>
    <dgm:pt modelId="{B8CC5B5D-A48B-4E14-900F-A4E8B1538DFF}" type="parTrans" cxnId="{B9782ECD-4B30-4358-B830-5AB38222FEB9}">
      <dgm:prSet/>
      <dgm:spPr/>
      <dgm:t>
        <a:bodyPr/>
        <a:lstStyle/>
        <a:p>
          <a:endParaRPr lang="en-US"/>
        </a:p>
      </dgm:t>
    </dgm:pt>
    <dgm:pt modelId="{22AE4B32-C6E1-4875-AC08-02DF13E5F00F}" type="sibTrans" cxnId="{B9782ECD-4B30-4358-B830-5AB38222FEB9}">
      <dgm:prSet/>
      <dgm:spPr/>
      <dgm:t>
        <a:bodyPr/>
        <a:lstStyle/>
        <a:p>
          <a:endParaRPr lang="en-US"/>
        </a:p>
      </dgm:t>
    </dgm:pt>
    <dgm:pt modelId="{677A82A1-7160-44E3-BA6B-04AB7937EA15}">
      <dgm:prSet phldrT="[Text]" phldr="0"/>
      <dgm:spPr/>
      <dgm:t>
        <a:bodyPr/>
        <a:lstStyle/>
        <a:p>
          <a:pPr rtl="0"/>
          <a:r>
            <a:rPr lang="en-GB">
              <a:latin typeface="Calibri Light" panose="020F0302020204030204"/>
            </a:rPr>
            <a:t>New or changed infrastructure</a:t>
          </a:r>
          <a:endParaRPr lang="en-GB"/>
        </a:p>
      </dgm:t>
    </dgm:pt>
    <dgm:pt modelId="{F411470F-EFE3-4674-90DF-5857E24C0B07}" type="parTrans" cxnId="{2FFE5C80-6165-49D2-AC41-1CDA71F6AD52}">
      <dgm:prSet/>
      <dgm:spPr/>
      <dgm:t>
        <a:bodyPr/>
        <a:lstStyle/>
        <a:p>
          <a:endParaRPr lang="en-US"/>
        </a:p>
      </dgm:t>
    </dgm:pt>
    <dgm:pt modelId="{B26AC216-5B16-40DF-BF6A-861219D39A67}" type="sibTrans" cxnId="{2FFE5C80-6165-49D2-AC41-1CDA71F6AD52}">
      <dgm:prSet/>
      <dgm:spPr/>
      <dgm:t>
        <a:bodyPr/>
        <a:lstStyle/>
        <a:p>
          <a:endParaRPr lang="en-US"/>
        </a:p>
      </dgm:t>
    </dgm:pt>
    <dgm:pt modelId="{8F2CAE72-555D-4C5A-B09C-8C309589E5D7}">
      <dgm:prSet phldrT="[Text]" phldr="0"/>
      <dgm:spPr/>
      <dgm:t>
        <a:bodyPr/>
        <a:lstStyle/>
        <a:p>
          <a:pPr rtl="0"/>
          <a:r>
            <a:rPr lang="en-US">
              <a:latin typeface="Calibri Light" panose="020F0302020204030204"/>
            </a:rPr>
            <a:t>Training </a:t>
          </a:r>
          <a:r>
            <a:rPr lang="en-GB">
              <a:latin typeface="Calibri Light" panose="020F0302020204030204"/>
            </a:rPr>
            <a:t>and documentation </a:t>
          </a:r>
          <a:endParaRPr lang="en-GB"/>
        </a:p>
      </dgm:t>
    </dgm:pt>
    <dgm:pt modelId="{7A771738-1078-4063-9E74-52AF31153183}" type="parTrans" cxnId="{86772E5F-AC12-41DB-9DDB-45215F926389}">
      <dgm:prSet/>
      <dgm:spPr/>
      <dgm:t>
        <a:bodyPr/>
        <a:lstStyle/>
        <a:p>
          <a:endParaRPr lang="en-US"/>
        </a:p>
      </dgm:t>
    </dgm:pt>
    <dgm:pt modelId="{F000D781-EEB7-4BBE-A0AE-77214A88E32D}" type="sibTrans" cxnId="{86772E5F-AC12-41DB-9DDB-45215F926389}">
      <dgm:prSet/>
      <dgm:spPr/>
      <dgm:t>
        <a:bodyPr/>
        <a:lstStyle/>
        <a:p>
          <a:endParaRPr lang="en-US"/>
        </a:p>
      </dgm:t>
    </dgm:pt>
    <dgm:pt modelId="{BF68BE8E-D7C6-41C7-A9AA-120D5C03AC11}" type="pres">
      <dgm:prSet presAssocID="{C030B840-5B7C-4C5C-876E-9825E376608B}" presName="diagram" presStyleCnt="0">
        <dgm:presLayoutVars>
          <dgm:chPref val="1"/>
          <dgm:dir/>
          <dgm:animOne val="branch"/>
          <dgm:animLvl val="lvl"/>
          <dgm:resizeHandles val="exact"/>
        </dgm:presLayoutVars>
      </dgm:prSet>
      <dgm:spPr/>
    </dgm:pt>
    <dgm:pt modelId="{748D5FC0-7D4D-4FCC-8F04-6F374E2422B5}" type="pres">
      <dgm:prSet presAssocID="{72B77A30-0725-40A6-97C8-ECDDE32E853F}" presName="root1" presStyleCnt="0"/>
      <dgm:spPr/>
    </dgm:pt>
    <dgm:pt modelId="{4754D76B-9394-414C-B2D5-F63FFDBE4C88}" type="pres">
      <dgm:prSet presAssocID="{72B77A30-0725-40A6-97C8-ECDDE32E853F}" presName="LevelOneTextNode" presStyleLbl="node0" presStyleIdx="0" presStyleCnt="1">
        <dgm:presLayoutVars>
          <dgm:chPref val="3"/>
        </dgm:presLayoutVars>
      </dgm:prSet>
      <dgm:spPr/>
    </dgm:pt>
    <dgm:pt modelId="{20BD2C9B-16BB-4F7E-A4F7-BDE998F96EC1}" type="pres">
      <dgm:prSet presAssocID="{72B77A30-0725-40A6-97C8-ECDDE32E853F}" presName="level2hierChild" presStyleCnt="0"/>
      <dgm:spPr/>
    </dgm:pt>
    <dgm:pt modelId="{DDE26F6B-5F91-482D-B03A-B33572B85D05}" type="pres">
      <dgm:prSet presAssocID="{B8CC5B5D-A48B-4E14-900F-A4E8B1538DFF}" presName="conn2-1" presStyleLbl="parChTrans1D2" presStyleIdx="0" presStyleCnt="3"/>
      <dgm:spPr/>
    </dgm:pt>
    <dgm:pt modelId="{0A93FF28-6590-411F-8B26-BF5A5FC6B1A4}" type="pres">
      <dgm:prSet presAssocID="{B8CC5B5D-A48B-4E14-900F-A4E8B1538DFF}" presName="connTx" presStyleLbl="parChTrans1D2" presStyleIdx="0" presStyleCnt="3"/>
      <dgm:spPr/>
    </dgm:pt>
    <dgm:pt modelId="{2465F4B6-2703-4377-BC1C-D825E9F38D53}" type="pres">
      <dgm:prSet presAssocID="{0854E84D-E73F-4574-9462-225FFFD8CFC9}" presName="root2" presStyleCnt="0"/>
      <dgm:spPr/>
    </dgm:pt>
    <dgm:pt modelId="{498DBB2B-AD48-44CC-9124-83898D20C4D5}" type="pres">
      <dgm:prSet presAssocID="{0854E84D-E73F-4574-9462-225FFFD8CFC9}" presName="LevelTwoTextNode" presStyleLbl="node2" presStyleIdx="0" presStyleCnt="3">
        <dgm:presLayoutVars>
          <dgm:chPref val="3"/>
        </dgm:presLayoutVars>
      </dgm:prSet>
      <dgm:spPr/>
    </dgm:pt>
    <dgm:pt modelId="{1E1F8BA2-096F-42AC-B903-027A757E4DF9}" type="pres">
      <dgm:prSet presAssocID="{0854E84D-E73F-4574-9462-225FFFD8CFC9}" presName="level3hierChild" presStyleCnt="0"/>
      <dgm:spPr/>
    </dgm:pt>
    <dgm:pt modelId="{8C128776-C598-401A-A484-65F6A572B392}" type="pres">
      <dgm:prSet presAssocID="{F411470F-EFE3-4674-90DF-5857E24C0B07}" presName="conn2-1" presStyleLbl="parChTrans1D2" presStyleIdx="1" presStyleCnt="3"/>
      <dgm:spPr/>
    </dgm:pt>
    <dgm:pt modelId="{497B9E8D-02BE-4214-BDAA-5C0880C8FB1C}" type="pres">
      <dgm:prSet presAssocID="{F411470F-EFE3-4674-90DF-5857E24C0B07}" presName="connTx" presStyleLbl="parChTrans1D2" presStyleIdx="1" presStyleCnt="3"/>
      <dgm:spPr/>
    </dgm:pt>
    <dgm:pt modelId="{BBF69904-E853-4798-BB22-1988D47720DC}" type="pres">
      <dgm:prSet presAssocID="{677A82A1-7160-44E3-BA6B-04AB7937EA15}" presName="root2" presStyleCnt="0"/>
      <dgm:spPr/>
    </dgm:pt>
    <dgm:pt modelId="{14BD4D58-CEA4-483A-B253-0D039879C5ED}" type="pres">
      <dgm:prSet presAssocID="{677A82A1-7160-44E3-BA6B-04AB7937EA15}" presName="LevelTwoTextNode" presStyleLbl="node2" presStyleIdx="1" presStyleCnt="3">
        <dgm:presLayoutVars>
          <dgm:chPref val="3"/>
        </dgm:presLayoutVars>
      </dgm:prSet>
      <dgm:spPr/>
    </dgm:pt>
    <dgm:pt modelId="{67B45455-F9C3-4B75-BAD8-771180F50E49}" type="pres">
      <dgm:prSet presAssocID="{677A82A1-7160-44E3-BA6B-04AB7937EA15}" presName="level3hierChild" presStyleCnt="0"/>
      <dgm:spPr/>
    </dgm:pt>
    <dgm:pt modelId="{6C39A8B7-907F-4BBA-A835-81FEFA03C572}" type="pres">
      <dgm:prSet presAssocID="{7A771738-1078-4063-9E74-52AF31153183}" presName="conn2-1" presStyleLbl="parChTrans1D2" presStyleIdx="2" presStyleCnt="3"/>
      <dgm:spPr/>
    </dgm:pt>
    <dgm:pt modelId="{342E59E1-C652-4238-8D2C-D70E7BC78D25}" type="pres">
      <dgm:prSet presAssocID="{7A771738-1078-4063-9E74-52AF31153183}" presName="connTx" presStyleLbl="parChTrans1D2" presStyleIdx="2" presStyleCnt="3"/>
      <dgm:spPr/>
    </dgm:pt>
    <dgm:pt modelId="{57C56D31-6EDE-4858-84DC-4F9E5F905020}" type="pres">
      <dgm:prSet presAssocID="{8F2CAE72-555D-4C5A-B09C-8C309589E5D7}" presName="root2" presStyleCnt="0"/>
      <dgm:spPr/>
    </dgm:pt>
    <dgm:pt modelId="{6452584E-8F10-4EE7-8E0F-2720CA559CBE}" type="pres">
      <dgm:prSet presAssocID="{8F2CAE72-555D-4C5A-B09C-8C309589E5D7}" presName="LevelTwoTextNode" presStyleLbl="node2" presStyleIdx="2" presStyleCnt="3">
        <dgm:presLayoutVars>
          <dgm:chPref val="3"/>
        </dgm:presLayoutVars>
      </dgm:prSet>
      <dgm:spPr/>
    </dgm:pt>
    <dgm:pt modelId="{7DE26BF7-138F-44A2-81B7-85202A6A2235}" type="pres">
      <dgm:prSet presAssocID="{8F2CAE72-555D-4C5A-B09C-8C309589E5D7}" presName="level3hierChild" presStyleCnt="0"/>
      <dgm:spPr/>
    </dgm:pt>
  </dgm:ptLst>
  <dgm:cxnLst>
    <dgm:cxn modelId="{FA9E8B17-38FA-4E89-9A52-347A11D57A83}" type="presOf" srcId="{F411470F-EFE3-4674-90DF-5857E24C0B07}" destId="{8C128776-C598-401A-A484-65F6A572B392}" srcOrd="0" destOrd="0" presId="urn:microsoft.com/office/officeart/2005/8/layout/hierarchy2"/>
    <dgm:cxn modelId="{8EE6FD27-6772-430E-B20F-BD56D5334511}" type="presOf" srcId="{C030B840-5B7C-4C5C-876E-9825E376608B}" destId="{BF68BE8E-D7C6-41C7-A9AA-120D5C03AC11}" srcOrd="0" destOrd="0" presId="urn:microsoft.com/office/officeart/2005/8/layout/hierarchy2"/>
    <dgm:cxn modelId="{71BE623A-BEB9-49A7-BA63-09FAAB3DD0D0}" type="presOf" srcId="{677A82A1-7160-44E3-BA6B-04AB7937EA15}" destId="{14BD4D58-CEA4-483A-B253-0D039879C5ED}" srcOrd="0" destOrd="0" presId="urn:microsoft.com/office/officeart/2005/8/layout/hierarchy2"/>
    <dgm:cxn modelId="{86772E5F-AC12-41DB-9DDB-45215F926389}" srcId="{72B77A30-0725-40A6-97C8-ECDDE32E853F}" destId="{8F2CAE72-555D-4C5A-B09C-8C309589E5D7}" srcOrd="2" destOrd="0" parTransId="{7A771738-1078-4063-9E74-52AF31153183}" sibTransId="{F000D781-EEB7-4BBE-A0AE-77214A88E32D}"/>
    <dgm:cxn modelId="{3D4C6648-3B63-4A82-AC0E-CF9ACEE128C9}" type="presOf" srcId="{F411470F-EFE3-4674-90DF-5857E24C0B07}" destId="{497B9E8D-02BE-4214-BDAA-5C0880C8FB1C}" srcOrd="1" destOrd="0" presId="urn:microsoft.com/office/officeart/2005/8/layout/hierarchy2"/>
    <dgm:cxn modelId="{30443676-049C-4D06-B8D9-3C80AF402EBB}" type="presOf" srcId="{7A771738-1078-4063-9E74-52AF31153183}" destId="{342E59E1-C652-4238-8D2C-D70E7BC78D25}" srcOrd="1" destOrd="0" presId="urn:microsoft.com/office/officeart/2005/8/layout/hierarchy2"/>
    <dgm:cxn modelId="{2FFE5C80-6165-49D2-AC41-1CDA71F6AD52}" srcId="{72B77A30-0725-40A6-97C8-ECDDE32E853F}" destId="{677A82A1-7160-44E3-BA6B-04AB7937EA15}" srcOrd="1" destOrd="0" parTransId="{F411470F-EFE3-4674-90DF-5857E24C0B07}" sibTransId="{B26AC216-5B16-40DF-BF6A-861219D39A67}"/>
    <dgm:cxn modelId="{04155283-6E42-49B4-A0A4-449F928AE5EB}" type="presOf" srcId="{8F2CAE72-555D-4C5A-B09C-8C309589E5D7}" destId="{6452584E-8F10-4EE7-8E0F-2720CA559CBE}" srcOrd="0" destOrd="0" presId="urn:microsoft.com/office/officeart/2005/8/layout/hierarchy2"/>
    <dgm:cxn modelId="{FA762D90-8D9E-4E0A-962D-FDF829CA4F60}" type="presOf" srcId="{72B77A30-0725-40A6-97C8-ECDDE32E853F}" destId="{4754D76B-9394-414C-B2D5-F63FFDBE4C88}" srcOrd="0" destOrd="0" presId="urn:microsoft.com/office/officeart/2005/8/layout/hierarchy2"/>
    <dgm:cxn modelId="{D3BEE491-DADD-4D67-861A-3299C42B2423}" type="presOf" srcId="{B8CC5B5D-A48B-4E14-900F-A4E8B1538DFF}" destId="{DDE26F6B-5F91-482D-B03A-B33572B85D05}" srcOrd="0" destOrd="0" presId="urn:microsoft.com/office/officeart/2005/8/layout/hierarchy2"/>
    <dgm:cxn modelId="{5C503697-0D42-48FA-BCFA-4941CBB088F7}" srcId="{C030B840-5B7C-4C5C-876E-9825E376608B}" destId="{72B77A30-0725-40A6-97C8-ECDDE32E853F}" srcOrd="0" destOrd="0" parTransId="{F2D446ED-ACF8-465A-A7B9-27C0CDEC4BA4}" sibTransId="{415FA8A4-218F-42A6-B981-F8B03792954F}"/>
    <dgm:cxn modelId="{B9782ECD-4B30-4358-B830-5AB38222FEB9}" srcId="{72B77A30-0725-40A6-97C8-ECDDE32E853F}" destId="{0854E84D-E73F-4574-9462-225FFFD8CFC9}" srcOrd="0" destOrd="0" parTransId="{B8CC5B5D-A48B-4E14-900F-A4E8B1538DFF}" sibTransId="{22AE4B32-C6E1-4875-AC08-02DF13E5F00F}"/>
    <dgm:cxn modelId="{54C7EAED-A5DE-4435-84A6-1075E3C54EDC}" type="presOf" srcId="{B8CC5B5D-A48B-4E14-900F-A4E8B1538DFF}" destId="{0A93FF28-6590-411F-8B26-BF5A5FC6B1A4}" srcOrd="1" destOrd="0" presId="urn:microsoft.com/office/officeart/2005/8/layout/hierarchy2"/>
    <dgm:cxn modelId="{8B7095F9-1014-4C8B-96BA-53D9C309B523}" type="presOf" srcId="{7A771738-1078-4063-9E74-52AF31153183}" destId="{6C39A8B7-907F-4BBA-A835-81FEFA03C572}" srcOrd="0" destOrd="0" presId="urn:microsoft.com/office/officeart/2005/8/layout/hierarchy2"/>
    <dgm:cxn modelId="{11A8D9FC-BDCC-4F18-8C26-A38F7AA62E6B}" type="presOf" srcId="{0854E84D-E73F-4574-9462-225FFFD8CFC9}" destId="{498DBB2B-AD48-44CC-9124-83898D20C4D5}" srcOrd="0" destOrd="0" presId="urn:microsoft.com/office/officeart/2005/8/layout/hierarchy2"/>
    <dgm:cxn modelId="{F3092AEB-9551-4485-A8D0-715C7D26BA9A}" type="presParOf" srcId="{BF68BE8E-D7C6-41C7-A9AA-120D5C03AC11}" destId="{748D5FC0-7D4D-4FCC-8F04-6F374E2422B5}" srcOrd="0" destOrd="0" presId="urn:microsoft.com/office/officeart/2005/8/layout/hierarchy2"/>
    <dgm:cxn modelId="{4D9BF11D-9880-44F0-845F-C69B42C1ED48}" type="presParOf" srcId="{748D5FC0-7D4D-4FCC-8F04-6F374E2422B5}" destId="{4754D76B-9394-414C-B2D5-F63FFDBE4C88}" srcOrd="0" destOrd="0" presId="urn:microsoft.com/office/officeart/2005/8/layout/hierarchy2"/>
    <dgm:cxn modelId="{F0A7FD9F-6BDC-48F9-A925-B81AAD8C4D6C}" type="presParOf" srcId="{748D5FC0-7D4D-4FCC-8F04-6F374E2422B5}" destId="{20BD2C9B-16BB-4F7E-A4F7-BDE998F96EC1}" srcOrd="1" destOrd="0" presId="urn:microsoft.com/office/officeart/2005/8/layout/hierarchy2"/>
    <dgm:cxn modelId="{F26B7098-D46D-45D1-BCF5-8DD73C38DDA7}" type="presParOf" srcId="{20BD2C9B-16BB-4F7E-A4F7-BDE998F96EC1}" destId="{DDE26F6B-5F91-482D-B03A-B33572B85D05}" srcOrd="0" destOrd="0" presId="urn:microsoft.com/office/officeart/2005/8/layout/hierarchy2"/>
    <dgm:cxn modelId="{289C450E-9ADD-49F0-B5A1-9872C5784D7B}" type="presParOf" srcId="{DDE26F6B-5F91-482D-B03A-B33572B85D05}" destId="{0A93FF28-6590-411F-8B26-BF5A5FC6B1A4}" srcOrd="0" destOrd="0" presId="urn:microsoft.com/office/officeart/2005/8/layout/hierarchy2"/>
    <dgm:cxn modelId="{46461A6F-F7FA-4906-9493-B62C8D032983}" type="presParOf" srcId="{20BD2C9B-16BB-4F7E-A4F7-BDE998F96EC1}" destId="{2465F4B6-2703-4377-BC1C-D825E9F38D53}" srcOrd="1" destOrd="0" presId="urn:microsoft.com/office/officeart/2005/8/layout/hierarchy2"/>
    <dgm:cxn modelId="{B0F718FC-0544-4F5D-B174-54C0B4D7B067}" type="presParOf" srcId="{2465F4B6-2703-4377-BC1C-D825E9F38D53}" destId="{498DBB2B-AD48-44CC-9124-83898D20C4D5}" srcOrd="0" destOrd="0" presId="urn:microsoft.com/office/officeart/2005/8/layout/hierarchy2"/>
    <dgm:cxn modelId="{A8595DCC-CBE2-4752-9A30-8437820F1CCC}" type="presParOf" srcId="{2465F4B6-2703-4377-BC1C-D825E9F38D53}" destId="{1E1F8BA2-096F-42AC-B903-027A757E4DF9}" srcOrd="1" destOrd="0" presId="urn:microsoft.com/office/officeart/2005/8/layout/hierarchy2"/>
    <dgm:cxn modelId="{C6A15FBF-31ED-4C29-A955-D5A6276473C2}" type="presParOf" srcId="{20BD2C9B-16BB-4F7E-A4F7-BDE998F96EC1}" destId="{8C128776-C598-401A-A484-65F6A572B392}" srcOrd="2" destOrd="0" presId="urn:microsoft.com/office/officeart/2005/8/layout/hierarchy2"/>
    <dgm:cxn modelId="{0C6231CB-23CB-43E6-AC02-CD61F9D03B76}" type="presParOf" srcId="{8C128776-C598-401A-A484-65F6A572B392}" destId="{497B9E8D-02BE-4214-BDAA-5C0880C8FB1C}" srcOrd="0" destOrd="0" presId="urn:microsoft.com/office/officeart/2005/8/layout/hierarchy2"/>
    <dgm:cxn modelId="{8B588CD0-A74A-4ADE-B11D-237FB654BB23}" type="presParOf" srcId="{20BD2C9B-16BB-4F7E-A4F7-BDE998F96EC1}" destId="{BBF69904-E853-4798-BB22-1988D47720DC}" srcOrd="3" destOrd="0" presId="urn:microsoft.com/office/officeart/2005/8/layout/hierarchy2"/>
    <dgm:cxn modelId="{BAB8872B-4E1C-4490-A885-BC199DB52D73}" type="presParOf" srcId="{BBF69904-E853-4798-BB22-1988D47720DC}" destId="{14BD4D58-CEA4-483A-B253-0D039879C5ED}" srcOrd="0" destOrd="0" presId="urn:microsoft.com/office/officeart/2005/8/layout/hierarchy2"/>
    <dgm:cxn modelId="{DD9293D1-846C-40BE-9E78-AC5951BB9EC3}" type="presParOf" srcId="{BBF69904-E853-4798-BB22-1988D47720DC}" destId="{67B45455-F9C3-4B75-BAD8-771180F50E49}" srcOrd="1" destOrd="0" presId="urn:microsoft.com/office/officeart/2005/8/layout/hierarchy2"/>
    <dgm:cxn modelId="{BE13563F-7C2A-4826-A017-4F65C71F0C33}" type="presParOf" srcId="{20BD2C9B-16BB-4F7E-A4F7-BDE998F96EC1}" destId="{6C39A8B7-907F-4BBA-A835-81FEFA03C572}" srcOrd="4" destOrd="0" presId="urn:microsoft.com/office/officeart/2005/8/layout/hierarchy2"/>
    <dgm:cxn modelId="{811234DC-AC33-4732-A2B9-0A954E0C867B}" type="presParOf" srcId="{6C39A8B7-907F-4BBA-A835-81FEFA03C572}" destId="{342E59E1-C652-4238-8D2C-D70E7BC78D25}" srcOrd="0" destOrd="0" presId="urn:microsoft.com/office/officeart/2005/8/layout/hierarchy2"/>
    <dgm:cxn modelId="{40D0007D-3ACF-4BE5-949E-186CF576D0DC}" type="presParOf" srcId="{20BD2C9B-16BB-4F7E-A4F7-BDE998F96EC1}" destId="{57C56D31-6EDE-4858-84DC-4F9E5F905020}" srcOrd="5" destOrd="0" presId="urn:microsoft.com/office/officeart/2005/8/layout/hierarchy2"/>
    <dgm:cxn modelId="{4186C23E-F0E3-402F-8588-9EFE36C99AAA}" type="presParOf" srcId="{57C56D31-6EDE-4858-84DC-4F9E5F905020}" destId="{6452584E-8F10-4EE7-8E0F-2720CA559CBE}" srcOrd="0" destOrd="0" presId="urn:microsoft.com/office/officeart/2005/8/layout/hierarchy2"/>
    <dgm:cxn modelId="{C44B1754-02ED-4A09-8D17-B62280C4C041}" type="presParOf" srcId="{57C56D31-6EDE-4858-84DC-4F9E5F905020}" destId="{7DE26BF7-138F-44A2-81B7-85202A6A223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7D5A86-1AB5-41CC-B8CD-A37BB544F2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828625-B627-46E4-82F0-39745F3CA97A}">
      <dgm:prSet/>
      <dgm:spPr/>
      <dgm:t>
        <a:bodyPr/>
        <a:lstStyle/>
        <a:p>
          <a:pPr>
            <a:lnSpc>
              <a:spcPct val="100000"/>
            </a:lnSpc>
          </a:pPr>
          <a:r>
            <a:rPr lang="en-US"/>
            <a:t>S</a:t>
          </a:r>
          <a:r>
            <a:rPr lang="en-GB"/>
            <a:t>ervice provisioning is the activities performed by the provider in order to provide services </a:t>
          </a:r>
          <a:endParaRPr lang="en-US"/>
        </a:p>
      </dgm:t>
    </dgm:pt>
    <dgm:pt modelId="{72D0B93D-CB3E-402E-9DB6-551EAD6BC800}" type="parTrans" cxnId="{2E63FA92-C604-48D7-BA51-3CD2020A5410}">
      <dgm:prSet/>
      <dgm:spPr/>
      <dgm:t>
        <a:bodyPr/>
        <a:lstStyle/>
        <a:p>
          <a:endParaRPr lang="en-US"/>
        </a:p>
      </dgm:t>
    </dgm:pt>
    <dgm:pt modelId="{76DBAE42-7599-4640-8CC8-89D6BA69B745}" type="sibTrans" cxnId="{2E63FA92-C604-48D7-BA51-3CD2020A5410}">
      <dgm:prSet/>
      <dgm:spPr/>
      <dgm:t>
        <a:bodyPr/>
        <a:lstStyle/>
        <a:p>
          <a:endParaRPr lang="en-US"/>
        </a:p>
      </dgm:t>
    </dgm:pt>
    <dgm:pt modelId="{19392DBA-2D1C-4078-AB05-6A2CBF2080C7}">
      <dgm:prSet/>
      <dgm:spPr/>
      <dgm:t>
        <a:bodyPr/>
        <a:lstStyle/>
        <a:p>
          <a:pPr>
            <a:lnSpc>
              <a:spcPct val="100000"/>
            </a:lnSpc>
          </a:pPr>
          <a:r>
            <a:rPr lang="en-US"/>
            <a:t>M</a:t>
          </a:r>
          <a:r>
            <a:rPr lang="en-GB" err="1"/>
            <a:t>anagement</a:t>
          </a:r>
          <a:r>
            <a:rPr lang="en-GB"/>
            <a:t> of provider resources configured to provide services </a:t>
          </a:r>
          <a:endParaRPr lang="en-US"/>
        </a:p>
      </dgm:t>
    </dgm:pt>
    <dgm:pt modelId="{368205AA-EAC0-4FFB-B865-4FA10F2C735B}" type="parTrans" cxnId="{48628455-E8F5-47EE-B019-C494E4D0F201}">
      <dgm:prSet/>
      <dgm:spPr/>
      <dgm:t>
        <a:bodyPr/>
        <a:lstStyle/>
        <a:p>
          <a:endParaRPr lang="en-US"/>
        </a:p>
      </dgm:t>
    </dgm:pt>
    <dgm:pt modelId="{4C9C23A4-CA75-413B-9B2D-77D33ECBE54E}" type="sibTrans" cxnId="{48628455-E8F5-47EE-B019-C494E4D0F201}">
      <dgm:prSet/>
      <dgm:spPr/>
      <dgm:t>
        <a:bodyPr/>
        <a:lstStyle/>
        <a:p>
          <a:endParaRPr lang="en-US"/>
        </a:p>
      </dgm:t>
    </dgm:pt>
    <dgm:pt modelId="{6F0EBF73-4F30-42EA-A88E-3088F073F264}">
      <dgm:prSet/>
      <dgm:spPr/>
      <dgm:t>
        <a:bodyPr/>
        <a:lstStyle/>
        <a:p>
          <a:pPr>
            <a:lnSpc>
              <a:spcPct val="100000"/>
            </a:lnSpc>
          </a:pPr>
          <a:r>
            <a:rPr lang="en-GB"/>
            <a:t>Provision of access to resources for users </a:t>
          </a:r>
          <a:endParaRPr lang="en-US"/>
        </a:p>
      </dgm:t>
    </dgm:pt>
    <dgm:pt modelId="{4F95F5EF-8549-46E3-8FFC-F355D2E5A4CC}" type="parTrans" cxnId="{B439CFBE-F9A2-430A-84B9-0839BB67C1A5}">
      <dgm:prSet/>
      <dgm:spPr/>
      <dgm:t>
        <a:bodyPr/>
        <a:lstStyle/>
        <a:p>
          <a:endParaRPr lang="en-US"/>
        </a:p>
      </dgm:t>
    </dgm:pt>
    <dgm:pt modelId="{22A996A5-501D-4824-9532-3DB77C1FA0BD}" type="sibTrans" cxnId="{B439CFBE-F9A2-430A-84B9-0839BB67C1A5}">
      <dgm:prSet/>
      <dgm:spPr/>
      <dgm:t>
        <a:bodyPr/>
        <a:lstStyle/>
        <a:p>
          <a:endParaRPr lang="en-US"/>
        </a:p>
      </dgm:t>
    </dgm:pt>
    <dgm:pt modelId="{83F06BED-836F-45C9-936B-91636DA56B85}">
      <dgm:prSet/>
      <dgm:spPr/>
      <dgm:t>
        <a:bodyPr/>
        <a:lstStyle/>
        <a:p>
          <a:pPr>
            <a:lnSpc>
              <a:spcPct val="100000"/>
            </a:lnSpc>
          </a:pPr>
          <a:r>
            <a:rPr lang="en-US"/>
            <a:t>F</a:t>
          </a:r>
          <a:r>
            <a:rPr lang="en-GB"/>
            <a:t>ulfilment of agreed service actions </a:t>
          </a:r>
          <a:endParaRPr lang="en-US"/>
        </a:p>
      </dgm:t>
    </dgm:pt>
    <dgm:pt modelId="{E3210CF9-1DC9-4B66-BA7D-4DA59988BE10}" type="parTrans" cxnId="{3D6C040F-35A8-4F18-BC51-8F80BB424B03}">
      <dgm:prSet/>
      <dgm:spPr/>
      <dgm:t>
        <a:bodyPr/>
        <a:lstStyle/>
        <a:p>
          <a:endParaRPr lang="en-US"/>
        </a:p>
      </dgm:t>
    </dgm:pt>
    <dgm:pt modelId="{F549D533-E545-4D08-B607-8E79222369C8}" type="sibTrans" cxnId="{3D6C040F-35A8-4F18-BC51-8F80BB424B03}">
      <dgm:prSet/>
      <dgm:spPr/>
      <dgm:t>
        <a:bodyPr/>
        <a:lstStyle/>
        <a:p>
          <a:endParaRPr lang="en-US"/>
        </a:p>
      </dgm:t>
    </dgm:pt>
    <dgm:pt modelId="{49F3740E-7E40-4156-B4CF-54FEC500FE00}">
      <dgm:prSet/>
      <dgm:spPr/>
      <dgm:t>
        <a:bodyPr/>
        <a:lstStyle/>
        <a:p>
          <a:pPr>
            <a:lnSpc>
              <a:spcPct val="100000"/>
            </a:lnSpc>
          </a:pPr>
          <a:r>
            <a:rPr lang="en-US"/>
            <a:t>S</a:t>
          </a:r>
          <a:r>
            <a:rPr lang="en-GB"/>
            <a:t>ervice performance management and continual improvement </a:t>
          </a:r>
          <a:r>
            <a:rPr lang="en-US"/>
            <a:t>.</a:t>
          </a:r>
        </a:p>
      </dgm:t>
    </dgm:pt>
    <dgm:pt modelId="{2E702EA8-E99D-4995-8741-BA7DA7CED6E5}" type="parTrans" cxnId="{97A75495-4479-4F18-8E74-78F1A98AB3D7}">
      <dgm:prSet/>
      <dgm:spPr/>
      <dgm:t>
        <a:bodyPr/>
        <a:lstStyle/>
        <a:p>
          <a:endParaRPr lang="en-US"/>
        </a:p>
      </dgm:t>
    </dgm:pt>
    <dgm:pt modelId="{F1616A22-F005-433D-9946-6F594BC89387}" type="sibTrans" cxnId="{97A75495-4479-4F18-8E74-78F1A98AB3D7}">
      <dgm:prSet/>
      <dgm:spPr/>
      <dgm:t>
        <a:bodyPr/>
        <a:lstStyle/>
        <a:p>
          <a:endParaRPr lang="en-US"/>
        </a:p>
      </dgm:t>
    </dgm:pt>
    <dgm:pt modelId="{514779B5-8C9A-41C8-BBF5-6425769BF04A}" type="pres">
      <dgm:prSet presAssocID="{F17D5A86-1AB5-41CC-B8CD-A37BB544F200}" presName="root" presStyleCnt="0">
        <dgm:presLayoutVars>
          <dgm:dir/>
          <dgm:resizeHandles val="exact"/>
        </dgm:presLayoutVars>
      </dgm:prSet>
      <dgm:spPr/>
    </dgm:pt>
    <dgm:pt modelId="{16AFEBB7-1F3F-4EDA-BCEE-0E6173E4A5F1}" type="pres">
      <dgm:prSet presAssocID="{E2828625-B627-46E4-82F0-39745F3CA97A}" presName="compNode" presStyleCnt="0"/>
      <dgm:spPr/>
    </dgm:pt>
    <dgm:pt modelId="{2A1A28E6-71E2-42C5-826F-A327A895EECE}" type="pres">
      <dgm:prSet presAssocID="{E2828625-B627-46E4-82F0-39745F3CA97A}" presName="bgRect" presStyleLbl="bgShp" presStyleIdx="0" presStyleCnt="5"/>
      <dgm:spPr/>
    </dgm:pt>
    <dgm:pt modelId="{AD6D3F87-EF4D-4A68-9332-910F4C1D962B}" type="pres">
      <dgm:prSet presAssocID="{E2828625-B627-46E4-82F0-39745F3CA97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D6D8585A-30C6-4881-8574-45A3570ED35A}" type="pres">
      <dgm:prSet presAssocID="{E2828625-B627-46E4-82F0-39745F3CA97A}" presName="spaceRect" presStyleCnt="0"/>
      <dgm:spPr/>
    </dgm:pt>
    <dgm:pt modelId="{E3871268-223E-40CF-9853-38C133A30E6C}" type="pres">
      <dgm:prSet presAssocID="{E2828625-B627-46E4-82F0-39745F3CA97A}" presName="parTx" presStyleLbl="revTx" presStyleIdx="0" presStyleCnt="5">
        <dgm:presLayoutVars>
          <dgm:chMax val="0"/>
          <dgm:chPref val="0"/>
        </dgm:presLayoutVars>
      </dgm:prSet>
      <dgm:spPr/>
    </dgm:pt>
    <dgm:pt modelId="{3086D9B6-D1D1-4EE5-A4D6-2592952854A3}" type="pres">
      <dgm:prSet presAssocID="{76DBAE42-7599-4640-8CC8-89D6BA69B745}" presName="sibTrans" presStyleCnt="0"/>
      <dgm:spPr/>
    </dgm:pt>
    <dgm:pt modelId="{F18C7D5E-77C7-45EB-9DEE-C8C591486E1D}" type="pres">
      <dgm:prSet presAssocID="{19392DBA-2D1C-4078-AB05-6A2CBF2080C7}" presName="compNode" presStyleCnt="0"/>
      <dgm:spPr/>
    </dgm:pt>
    <dgm:pt modelId="{83FC0F80-277D-4708-A6A5-1643D8117B10}" type="pres">
      <dgm:prSet presAssocID="{19392DBA-2D1C-4078-AB05-6A2CBF2080C7}" presName="bgRect" presStyleLbl="bgShp" presStyleIdx="1" presStyleCnt="5"/>
      <dgm:spPr/>
    </dgm:pt>
    <dgm:pt modelId="{E3C5E7B0-5B0D-49B9-AE86-2498670FEE57}" type="pres">
      <dgm:prSet presAssocID="{19392DBA-2D1C-4078-AB05-6A2CBF2080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C3A1029-6543-4B0D-814A-C0B60F33153B}" type="pres">
      <dgm:prSet presAssocID="{19392DBA-2D1C-4078-AB05-6A2CBF2080C7}" presName="spaceRect" presStyleCnt="0"/>
      <dgm:spPr/>
    </dgm:pt>
    <dgm:pt modelId="{309A4F23-A0B8-471A-8B87-CD55AEBE0E14}" type="pres">
      <dgm:prSet presAssocID="{19392DBA-2D1C-4078-AB05-6A2CBF2080C7}" presName="parTx" presStyleLbl="revTx" presStyleIdx="1" presStyleCnt="5">
        <dgm:presLayoutVars>
          <dgm:chMax val="0"/>
          <dgm:chPref val="0"/>
        </dgm:presLayoutVars>
      </dgm:prSet>
      <dgm:spPr/>
    </dgm:pt>
    <dgm:pt modelId="{136695B7-63ED-44D7-BCC3-4C24E2171A77}" type="pres">
      <dgm:prSet presAssocID="{4C9C23A4-CA75-413B-9B2D-77D33ECBE54E}" presName="sibTrans" presStyleCnt="0"/>
      <dgm:spPr/>
    </dgm:pt>
    <dgm:pt modelId="{29B378E4-563D-4D5F-B641-C9A3784465CE}" type="pres">
      <dgm:prSet presAssocID="{6F0EBF73-4F30-42EA-A88E-3088F073F264}" presName="compNode" presStyleCnt="0"/>
      <dgm:spPr/>
    </dgm:pt>
    <dgm:pt modelId="{6EFEA709-DFB9-44B3-B63A-C87EC91EEEDC}" type="pres">
      <dgm:prSet presAssocID="{6F0EBF73-4F30-42EA-A88E-3088F073F264}" presName="bgRect" presStyleLbl="bgShp" presStyleIdx="2" presStyleCnt="5"/>
      <dgm:spPr/>
    </dgm:pt>
    <dgm:pt modelId="{AC95A7ED-7045-4615-8FAE-A5BD60ECD4B3}" type="pres">
      <dgm:prSet presAssocID="{6F0EBF73-4F30-42EA-A88E-3088F073F26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4B328D49-FE09-4923-8D27-89E12FA3B2C5}" type="pres">
      <dgm:prSet presAssocID="{6F0EBF73-4F30-42EA-A88E-3088F073F264}" presName="spaceRect" presStyleCnt="0"/>
      <dgm:spPr/>
    </dgm:pt>
    <dgm:pt modelId="{679953EB-3E9D-4C26-9FC7-5AD0B0445632}" type="pres">
      <dgm:prSet presAssocID="{6F0EBF73-4F30-42EA-A88E-3088F073F264}" presName="parTx" presStyleLbl="revTx" presStyleIdx="2" presStyleCnt="5">
        <dgm:presLayoutVars>
          <dgm:chMax val="0"/>
          <dgm:chPref val="0"/>
        </dgm:presLayoutVars>
      </dgm:prSet>
      <dgm:spPr/>
    </dgm:pt>
    <dgm:pt modelId="{A81320C3-1A95-4E20-94F3-7163D5C4D1DD}" type="pres">
      <dgm:prSet presAssocID="{22A996A5-501D-4824-9532-3DB77C1FA0BD}" presName="sibTrans" presStyleCnt="0"/>
      <dgm:spPr/>
    </dgm:pt>
    <dgm:pt modelId="{4B2DC013-8A7D-4A8C-B4A4-06ED85D146B8}" type="pres">
      <dgm:prSet presAssocID="{83F06BED-836F-45C9-936B-91636DA56B85}" presName="compNode" presStyleCnt="0"/>
      <dgm:spPr/>
    </dgm:pt>
    <dgm:pt modelId="{8DC03DC2-8A4C-4D02-8C4E-DBB802F9063D}" type="pres">
      <dgm:prSet presAssocID="{83F06BED-836F-45C9-936B-91636DA56B85}" presName="bgRect" presStyleLbl="bgShp" presStyleIdx="3" presStyleCnt="5"/>
      <dgm:spPr/>
    </dgm:pt>
    <dgm:pt modelId="{22B3AEF0-5398-4774-8620-475586207871}" type="pres">
      <dgm:prSet presAssocID="{83F06BED-836F-45C9-936B-91636DA56B8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uck"/>
        </a:ext>
      </dgm:extLst>
    </dgm:pt>
    <dgm:pt modelId="{6DC5277C-B981-4A0B-8DDA-2DD9BBD4F80E}" type="pres">
      <dgm:prSet presAssocID="{83F06BED-836F-45C9-936B-91636DA56B85}" presName="spaceRect" presStyleCnt="0"/>
      <dgm:spPr/>
    </dgm:pt>
    <dgm:pt modelId="{8CF973B9-1A77-4FB0-B761-C4CE6ECC2348}" type="pres">
      <dgm:prSet presAssocID="{83F06BED-836F-45C9-936B-91636DA56B85}" presName="parTx" presStyleLbl="revTx" presStyleIdx="3" presStyleCnt="5">
        <dgm:presLayoutVars>
          <dgm:chMax val="0"/>
          <dgm:chPref val="0"/>
        </dgm:presLayoutVars>
      </dgm:prSet>
      <dgm:spPr/>
    </dgm:pt>
    <dgm:pt modelId="{BE7A2EBA-6C49-4D55-8601-223CB32A77ED}" type="pres">
      <dgm:prSet presAssocID="{F549D533-E545-4D08-B607-8E79222369C8}" presName="sibTrans" presStyleCnt="0"/>
      <dgm:spPr/>
    </dgm:pt>
    <dgm:pt modelId="{6487D3BB-44CE-4062-BEE7-C58803D0BA23}" type="pres">
      <dgm:prSet presAssocID="{49F3740E-7E40-4156-B4CF-54FEC500FE00}" presName="compNode" presStyleCnt="0"/>
      <dgm:spPr/>
    </dgm:pt>
    <dgm:pt modelId="{D8FDC589-CB91-495E-A568-3BA953C16722}" type="pres">
      <dgm:prSet presAssocID="{49F3740E-7E40-4156-B4CF-54FEC500FE00}" presName="bgRect" presStyleLbl="bgShp" presStyleIdx="4" presStyleCnt="5"/>
      <dgm:spPr/>
    </dgm:pt>
    <dgm:pt modelId="{7297815E-D142-4EC7-A80A-5CCF8DB9F71A}" type="pres">
      <dgm:prSet presAssocID="{49F3740E-7E40-4156-B4CF-54FEC500FE0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uge"/>
        </a:ext>
      </dgm:extLst>
    </dgm:pt>
    <dgm:pt modelId="{072C7F0F-B291-4EAC-ACC5-BDEF0E1CFA5B}" type="pres">
      <dgm:prSet presAssocID="{49F3740E-7E40-4156-B4CF-54FEC500FE00}" presName="spaceRect" presStyleCnt="0"/>
      <dgm:spPr/>
    </dgm:pt>
    <dgm:pt modelId="{2B2E753E-DEFD-41A7-9AD0-E892B654C0B1}" type="pres">
      <dgm:prSet presAssocID="{49F3740E-7E40-4156-B4CF-54FEC500FE00}" presName="parTx" presStyleLbl="revTx" presStyleIdx="4" presStyleCnt="5">
        <dgm:presLayoutVars>
          <dgm:chMax val="0"/>
          <dgm:chPref val="0"/>
        </dgm:presLayoutVars>
      </dgm:prSet>
      <dgm:spPr/>
    </dgm:pt>
  </dgm:ptLst>
  <dgm:cxnLst>
    <dgm:cxn modelId="{3D6C040F-35A8-4F18-BC51-8F80BB424B03}" srcId="{F17D5A86-1AB5-41CC-B8CD-A37BB544F200}" destId="{83F06BED-836F-45C9-936B-91636DA56B85}" srcOrd="3" destOrd="0" parTransId="{E3210CF9-1DC9-4B66-BA7D-4DA59988BE10}" sibTransId="{F549D533-E545-4D08-B607-8E79222369C8}"/>
    <dgm:cxn modelId="{CB902012-54D9-479B-BC92-0532619107FD}" type="presOf" srcId="{F17D5A86-1AB5-41CC-B8CD-A37BB544F200}" destId="{514779B5-8C9A-41C8-BBF5-6425769BF04A}" srcOrd="0" destOrd="0" presId="urn:microsoft.com/office/officeart/2018/2/layout/IconVerticalSolidList"/>
    <dgm:cxn modelId="{AE50283A-9333-4767-9782-833E39ABA3FD}" type="presOf" srcId="{19392DBA-2D1C-4078-AB05-6A2CBF2080C7}" destId="{309A4F23-A0B8-471A-8B87-CD55AEBE0E14}" srcOrd="0" destOrd="0" presId="urn:microsoft.com/office/officeart/2018/2/layout/IconVerticalSolidList"/>
    <dgm:cxn modelId="{B29EF33F-0F50-480E-9037-62A5B766F903}" type="presOf" srcId="{49F3740E-7E40-4156-B4CF-54FEC500FE00}" destId="{2B2E753E-DEFD-41A7-9AD0-E892B654C0B1}" srcOrd="0" destOrd="0" presId="urn:microsoft.com/office/officeart/2018/2/layout/IconVerticalSolidList"/>
    <dgm:cxn modelId="{48628455-E8F5-47EE-B019-C494E4D0F201}" srcId="{F17D5A86-1AB5-41CC-B8CD-A37BB544F200}" destId="{19392DBA-2D1C-4078-AB05-6A2CBF2080C7}" srcOrd="1" destOrd="0" parTransId="{368205AA-EAC0-4FFB-B865-4FA10F2C735B}" sibTransId="{4C9C23A4-CA75-413B-9B2D-77D33ECBE54E}"/>
    <dgm:cxn modelId="{2E63FA92-C604-48D7-BA51-3CD2020A5410}" srcId="{F17D5A86-1AB5-41CC-B8CD-A37BB544F200}" destId="{E2828625-B627-46E4-82F0-39745F3CA97A}" srcOrd="0" destOrd="0" parTransId="{72D0B93D-CB3E-402E-9DB6-551EAD6BC800}" sibTransId="{76DBAE42-7599-4640-8CC8-89D6BA69B745}"/>
    <dgm:cxn modelId="{97A75495-4479-4F18-8E74-78F1A98AB3D7}" srcId="{F17D5A86-1AB5-41CC-B8CD-A37BB544F200}" destId="{49F3740E-7E40-4156-B4CF-54FEC500FE00}" srcOrd="4" destOrd="0" parTransId="{2E702EA8-E99D-4995-8741-BA7DA7CED6E5}" sibTransId="{F1616A22-F005-433D-9946-6F594BC89387}"/>
    <dgm:cxn modelId="{B439CFBE-F9A2-430A-84B9-0839BB67C1A5}" srcId="{F17D5A86-1AB5-41CC-B8CD-A37BB544F200}" destId="{6F0EBF73-4F30-42EA-A88E-3088F073F264}" srcOrd="2" destOrd="0" parTransId="{4F95F5EF-8549-46E3-8FFC-F355D2E5A4CC}" sibTransId="{22A996A5-501D-4824-9532-3DB77C1FA0BD}"/>
    <dgm:cxn modelId="{E7DA20CA-36D7-4E2F-81CC-5E03CA44ABA0}" type="presOf" srcId="{6F0EBF73-4F30-42EA-A88E-3088F073F264}" destId="{679953EB-3E9D-4C26-9FC7-5AD0B0445632}" srcOrd="0" destOrd="0" presId="urn:microsoft.com/office/officeart/2018/2/layout/IconVerticalSolidList"/>
    <dgm:cxn modelId="{F09582CF-C7A8-49FD-A5B6-6E3BAF9BF963}" type="presOf" srcId="{83F06BED-836F-45C9-936B-91636DA56B85}" destId="{8CF973B9-1A77-4FB0-B761-C4CE6ECC2348}" srcOrd="0" destOrd="0" presId="urn:microsoft.com/office/officeart/2018/2/layout/IconVerticalSolidList"/>
    <dgm:cxn modelId="{0AAFDEF5-10AE-4F1D-9BA6-2215F6351B51}" type="presOf" srcId="{E2828625-B627-46E4-82F0-39745F3CA97A}" destId="{E3871268-223E-40CF-9853-38C133A30E6C}" srcOrd="0" destOrd="0" presId="urn:microsoft.com/office/officeart/2018/2/layout/IconVerticalSolidList"/>
    <dgm:cxn modelId="{640B18E7-F9FF-4C19-835D-308BE254E0B1}" type="presParOf" srcId="{514779B5-8C9A-41C8-BBF5-6425769BF04A}" destId="{16AFEBB7-1F3F-4EDA-BCEE-0E6173E4A5F1}" srcOrd="0" destOrd="0" presId="urn:microsoft.com/office/officeart/2018/2/layout/IconVerticalSolidList"/>
    <dgm:cxn modelId="{F334C4D8-5052-4873-9224-8404AA522E46}" type="presParOf" srcId="{16AFEBB7-1F3F-4EDA-BCEE-0E6173E4A5F1}" destId="{2A1A28E6-71E2-42C5-826F-A327A895EECE}" srcOrd="0" destOrd="0" presId="urn:microsoft.com/office/officeart/2018/2/layout/IconVerticalSolidList"/>
    <dgm:cxn modelId="{A96E8F75-9AB9-43B0-88D0-677D89EC282E}" type="presParOf" srcId="{16AFEBB7-1F3F-4EDA-BCEE-0E6173E4A5F1}" destId="{AD6D3F87-EF4D-4A68-9332-910F4C1D962B}" srcOrd="1" destOrd="0" presId="urn:microsoft.com/office/officeart/2018/2/layout/IconVerticalSolidList"/>
    <dgm:cxn modelId="{E0CE9D35-6542-4C6D-9315-E2D33224546C}" type="presParOf" srcId="{16AFEBB7-1F3F-4EDA-BCEE-0E6173E4A5F1}" destId="{D6D8585A-30C6-4881-8574-45A3570ED35A}" srcOrd="2" destOrd="0" presId="urn:microsoft.com/office/officeart/2018/2/layout/IconVerticalSolidList"/>
    <dgm:cxn modelId="{ABE1EC82-9B37-4DD0-9876-FD7DCAA6080A}" type="presParOf" srcId="{16AFEBB7-1F3F-4EDA-BCEE-0E6173E4A5F1}" destId="{E3871268-223E-40CF-9853-38C133A30E6C}" srcOrd="3" destOrd="0" presId="urn:microsoft.com/office/officeart/2018/2/layout/IconVerticalSolidList"/>
    <dgm:cxn modelId="{EF495B1D-D4C1-4867-A1C1-AB5E57CC8E5B}" type="presParOf" srcId="{514779B5-8C9A-41C8-BBF5-6425769BF04A}" destId="{3086D9B6-D1D1-4EE5-A4D6-2592952854A3}" srcOrd="1" destOrd="0" presId="urn:microsoft.com/office/officeart/2018/2/layout/IconVerticalSolidList"/>
    <dgm:cxn modelId="{D6390E09-2896-421C-8F49-521413C6718D}" type="presParOf" srcId="{514779B5-8C9A-41C8-BBF5-6425769BF04A}" destId="{F18C7D5E-77C7-45EB-9DEE-C8C591486E1D}" srcOrd="2" destOrd="0" presId="urn:microsoft.com/office/officeart/2018/2/layout/IconVerticalSolidList"/>
    <dgm:cxn modelId="{95F206DB-F598-4DA1-B7D2-BAAC6B9C3C74}" type="presParOf" srcId="{F18C7D5E-77C7-45EB-9DEE-C8C591486E1D}" destId="{83FC0F80-277D-4708-A6A5-1643D8117B10}" srcOrd="0" destOrd="0" presId="urn:microsoft.com/office/officeart/2018/2/layout/IconVerticalSolidList"/>
    <dgm:cxn modelId="{F834C4AD-4641-497B-8EA7-DD58AC340AB7}" type="presParOf" srcId="{F18C7D5E-77C7-45EB-9DEE-C8C591486E1D}" destId="{E3C5E7B0-5B0D-49B9-AE86-2498670FEE57}" srcOrd="1" destOrd="0" presId="urn:microsoft.com/office/officeart/2018/2/layout/IconVerticalSolidList"/>
    <dgm:cxn modelId="{9007CE0C-F643-4DB4-865E-9EC0F51D45A6}" type="presParOf" srcId="{F18C7D5E-77C7-45EB-9DEE-C8C591486E1D}" destId="{1C3A1029-6543-4B0D-814A-C0B60F33153B}" srcOrd="2" destOrd="0" presId="urn:microsoft.com/office/officeart/2018/2/layout/IconVerticalSolidList"/>
    <dgm:cxn modelId="{B94436F1-1472-4789-A6B6-6622BBF01501}" type="presParOf" srcId="{F18C7D5E-77C7-45EB-9DEE-C8C591486E1D}" destId="{309A4F23-A0B8-471A-8B87-CD55AEBE0E14}" srcOrd="3" destOrd="0" presId="urn:microsoft.com/office/officeart/2018/2/layout/IconVerticalSolidList"/>
    <dgm:cxn modelId="{3F620513-CE16-47D4-8DED-31B24793948B}" type="presParOf" srcId="{514779B5-8C9A-41C8-BBF5-6425769BF04A}" destId="{136695B7-63ED-44D7-BCC3-4C24E2171A77}" srcOrd="3" destOrd="0" presId="urn:microsoft.com/office/officeart/2018/2/layout/IconVerticalSolidList"/>
    <dgm:cxn modelId="{0904D5E7-AADF-4945-959B-0064B8422825}" type="presParOf" srcId="{514779B5-8C9A-41C8-BBF5-6425769BF04A}" destId="{29B378E4-563D-4D5F-B641-C9A3784465CE}" srcOrd="4" destOrd="0" presId="urn:microsoft.com/office/officeart/2018/2/layout/IconVerticalSolidList"/>
    <dgm:cxn modelId="{3D38D930-6D5D-494F-9D2F-463C5F0A59C5}" type="presParOf" srcId="{29B378E4-563D-4D5F-B641-C9A3784465CE}" destId="{6EFEA709-DFB9-44B3-B63A-C87EC91EEEDC}" srcOrd="0" destOrd="0" presId="urn:microsoft.com/office/officeart/2018/2/layout/IconVerticalSolidList"/>
    <dgm:cxn modelId="{BE2EC214-9967-4DC7-BC66-286DDFFA243A}" type="presParOf" srcId="{29B378E4-563D-4D5F-B641-C9A3784465CE}" destId="{AC95A7ED-7045-4615-8FAE-A5BD60ECD4B3}" srcOrd="1" destOrd="0" presId="urn:microsoft.com/office/officeart/2018/2/layout/IconVerticalSolidList"/>
    <dgm:cxn modelId="{10FA7169-3EC3-4EFA-99AB-E6A7E430083D}" type="presParOf" srcId="{29B378E4-563D-4D5F-B641-C9A3784465CE}" destId="{4B328D49-FE09-4923-8D27-89E12FA3B2C5}" srcOrd="2" destOrd="0" presId="urn:microsoft.com/office/officeart/2018/2/layout/IconVerticalSolidList"/>
    <dgm:cxn modelId="{7C76A851-5867-4992-81B6-6964CA3A4C52}" type="presParOf" srcId="{29B378E4-563D-4D5F-B641-C9A3784465CE}" destId="{679953EB-3E9D-4C26-9FC7-5AD0B0445632}" srcOrd="3" destOrd="0" presId="urn:microsoft.com/office/officeart/2018/2/layout/IconVerticalSolidList"/>
    <dgm:cxn modelId="{DBAD9CA6-822F-4400-9517-09AD0618759D}" type="presParOf" srcId="{514779B5-8C9A-41C8-BBF5-6425769BF04A}" destId="{A81320C3-1A95-4E20-94F3-7163D5C4D1DD}" srcOrd="5" destOrd="0" presId="urn:microsoft.com/office/officeart/2018/2/layout/IconVerticalSolidList"/>
    <dgm:cxn modelId="{90B1A5EF-2FFD-4D5C-9724-AC4BDD2EE2C1}" type="presParOf" srcId="{514779B5-8C9A-41C8-BBF5-6425769BF04A}" destId="{4B2DC013-8A7D-4A8C-B4A4-06ED85D146B8}" srcOrd="6" destOrd="0" presId="urn:microsoft.com/office/officeart/2018/2/layout/IconVerticalSolidList"/>
    <dgm:cxn modelId="{FE65DB5E-D967-48A8-A259-E1DF7CCE2EF9}" type="presParOf" srcId="{4B2DC013-8A7D-4A8C-B4A4-06ED85D146B8}" destId="{8DC03DC2-8A4C-4D02-8C4E-DBB802F9063D}" srcOrd="0" destOrd="0" presId="urn:microsoft.com/office/officeart/2018/2/layout/IconVerticalSolidList"/>
    <dgm:cxn modelId="{DAEF0443-B51E-477D-95A0-DE0F571BA1EE}" type="presParOf" srcId="{4B2DC013-8A7D-4A8C-B4A4-06ED85D146B8}" destId="{22B3AEF0-5398-4774-8620-475586207871}" srcOrd="1" destOrd="0" presId="urn:microsoft.com/office/officeart/2018/2/layout/IconVerticalSolidList"/>
    <dgm:cxn modelId="{05520F6B-08BF-4FC0-B004-AFEC348866D4}" type="presParOf" srcId="{4B2DC013-8A7D-4A8C-B4A4-06ED85D146B8}" destId="{6DC5277C-B981-4A0B-8DDA-2DD9BBD4F80E}" srcOrd="2" destOrd="0" presId="urn:microsoft.com/office/officeart/2018/2/layout/IconVerticalSolidList"/>
    <dgm:cxn modelId="{F85DCFA9-F96B-4DBA-B289-58A08FB24214}" type="presParOf" srcId="{4B2DC013-8A7D-4A8C-B4A4-06ED85D146B8}" destId="{8CF973B9-1A77-4FB0-B761-C4CE6ECC2348}" srcOrd="3" destOrd="0" presId="urn:microsoft.com/office/officeart/2018/2/layout/IconVerticalSolidList"/>
    <dgm:cxn modelId="{9859E202-9AD9-499C-8638-3559D652D6C5}" type="presParOf" srcId="{514779B5-8C9A-41C8-BBF5-6425769BF04A}" destId="{BE7A2EBA-6C49-4D55-8601-223CB32A77ED}" srcOrd="7" destOrd="0" presId="urn:microsoft.com/office/officeart/2018/2/layout/IconVerticalSolidList"/>
    <dgm:cxn modelId="{F1E4B95C-C814-4E3D-A3C6-72C1DED8071A}" type="presParOf" srcId="{514779B5-8C9A-41C8-BBF5-6425769BF04A}" destId="{6487D3BB-44CE-4062-BEE7-C58803D0BA23}" srcOrd="8" destOrd="0" presId="urn:microsoft.com/office/officeart/2018/2/layout/IconVerticalSolidList"/>
    <dgm:cxn modelId="{1094EC3F-1649-43E3-86C8-2003B92C96D4}" type="presParOf" srcId="{6487D3BB-44CE-4062-BEE7-C58803D0BA23}" destId="{D8FDC589-CB91-495E-A568-3BA953C16722}" srcOrd="0" destOrd="0" presId="urn:microsoft.com/office/officeart/2018/2/layout/IconVerticalSolidList"/>
    <dgm:cxn modelId="{FCD45AAB-0251-48B5-A736-6F25048A4FB2}" type="presParOf" srcId="{6487D3BB-44CE-4062-BEE7-C58803D0BA23}" destId="{7297815E-D142-4EC7-A80A-5CCF8DB9F71A}" srcOrd="1" destOrd="0" presId="urn:microsoft.com/office/officeart/2018/2/layout/IconVerticalSolidList"/>
    <dgm:cxn modelId="{D41F36C5-8947-4E0F-9B40-73C0EAE0ACF5}" type="presParOf" srcId="{6487D3BB-44CE-4062-BEE7-C58803D0BA23}" destId="{072C7F0F-B291-4EAC-ACC5-BDEF0E1CFA5B}" srcOrd="2" destOrd="0" presId="urn:microsoft.com/office/officeart/2018/2/layout/IconVerticalSolidList"/>
    <dgm:cxn modelId="{893DE68B-14E8-40AF-B161-A5E31ED3BA3A}" type="presParOf" srcId="{6487D3BB-44CE-4062-BEE7-C58803D0BA23}" destId="{2B2E753E-DEFD-41A7-9AD0-E892B654C0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030B840-5B7C-4C5C-876E-9825E376608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2B77A30-0725-40A6-97C8-ECDDE32E853F}">
      <dgm:prSet phldrT="[Text]" phldr="0"/>
      <dgm:spPr/>
      <dgm:t>
        <a:bodyPr/>
        <a:lstStyle/>
        <a:p>
          <a:pPr rtl="0"/>
          <a:r>
            <a:rPr lang="en-US">
              <a:latin typeface="Calibri Light" panose="020F0302020204030204"/>
            </a:rPr>
            <a:t>Release Plan</a:t>
          </a:r>
          <a:endParaRPr lang="en-US"/>
        </a:p>
      </dgm:t>
    </dgm:pt>
    <dgm:pt modelId="{F2D446ED-ACF8-465A-A7B9-27C0CDEC4BA4}" type="parTrans" cxnId="{5C503697-0D42-48FA-BCFA-4941CBB088F7}">
      <dgm:prSet/>
      <dgm:spPr/>
      <dgm:t>
        <a:bodyPr/>
        <a:lstStyle/>
        <a:p>
          <a:endParaRPr lang="en-US"/>
        </a:p>
      </dgm:t>
    </dgm:pt>
    <dgm:pt modelId="{415FA8A4-218F-42A6-B981-F8B03792954F}" type="sibTrans" cxnId="{5C503697-0D42-48FA-BCFA-4941CBB088F7}">
      <dgm:prSet/>
      <dgm:spPr/>
      <dgm:t>
        <a:bodyPr/>
        <a:lstStyle/>
        <a:p>
          <a:endParaRPr lang="en-US"/>
        </a:p>
      </dgm:t>
    </dgm:pt>
    <dgm:pt modelId="{0854E84D-E73F-4574-9462-225FFFD8CFC9}">
      <dgm:prSet phldrT="[Text]" phldr="0"/>
      <dgm:spPr/>
      <dgm:t>
        <a:bodyPr/>
        <a:lstStyle/>
        <a:p>
          <a:pPr rtl="0"/>
          <a:r>
            <a:rPr lang="en-US">
              <a:latin typeface="Calibri Light" panose="020F0302020204030204"/>
            </a:rPr>
            <a:t>New or changed software</a:t>
          </a:r>
          <a:endParaRPr lang="en-US"/>
        </a:p>
      </dgm:t>
    </dgm:pt>
    <dgm:pt modelId="{B8CC5B5D-A48B-4E14-900F-A4E8B1538DFF}" type="parTrans" cxnId="{B9782ECD-4B30-4358-B830-5AB38222FEB9}">
      <dgm:prSet/>
      <dgm:spPr/>
      <dgm:t>
        <a:bodyPr/>
        <a:lstStyle/>
        <a:p>
          <a:endParaRPr lang="en-US"/>
        </a:p>
      </dgm:t>
    </dgm:pt>
    <dgm:pt modelId="{22AE4B32-C6E1-4875-AC08-02DF13E5F00F}" type="sibTrans" cxnId="{B9782ECD-4B30-4358-B830-5AB38222FEB9}">
      <dgm:prSet/>
      <dgm:spPr/>
      <dgm:t>
        <a:bodyPr/>
        <a:lstStyle/>
        <a:p>
          <a:endParaRPr lang="en-US"/>
        </a:p>
      </dgm:t>
    </dgm:pt>
    <dgm:pt modelId="{677A82A1-7160-44E3-BA6B-04AB7937EA15}">
      <dgm:prSet phldrT="[Text]" phldr="0"/>
      <dgm:spPr/>
      <dgm:t>
        <a:bodyPr/>
        <a:lstStyle/>
        <a:p>
          <a:pPr rtl="0"/>
          <a:r>
            <a:rPr lang="en-GB">
              <a:latin typeface="Calibri Light" panose="020F0302020204030204"/>
            </a:rPr>
            <a:t>New or changed infrastructure</a:t>
          </a:r>
          <a:endParaRPr lang="en-GB"/>
        </a:p>
      </dgm:t>
    </dgm:pt>
    <dgm:pt modelId="{F411470F-EFE3-4674-90DF-5857E24C0B07}" type="parTrans" cxnId="{2FFE5C80-6165-49D2-AC41-1CDA71F6AD52}">
      <dgm:prSet/>
      <dgm:spPr/>
      <dgm:t>
        <a:bodyPr/>
        <a:lstStyle/>
        <a:p>
          <a:endParaRPr lang="en-US"/>
        </a:p>
      </dgm:t>
    </dgm:pt>
    <dgm:pt modelId="{B26AC216-5B16-40DF-BF6A-861219D39A67}" type="sibTrans" cxnId="{2FFE5C80-6165-49D2-AC41-1CDA71F6AD52}">
      <dgm:prSet/>
      <dgm:spPr/>
      <dgm:t>
        <a:bodyPr/>
        <a:lstStyle/>
        <a:p>
          <a:endParaRPr lang="en-US"/>
        </a:p>
      </dgm:t>
    </dgm:pt>
    <dgm:pt modelId="{8F2CAE72-555D-4C5A-B09C-8C309589E5D7}">
      <dgm:prSet phldrT="[Text]" phldr="0"/>
      <dgm:spPr/>
      <dgm:t>
        <a:bodyPr/>
        <a:lstStyle/>
        <a:p>
          <a:pPr rtl="0"/>
          <a:r>
            <a:rPr lang="en-US">
              <a:latin typeface="Calibri Light" panose="020F0302020204030204"/>
            </a:rPr>
            <a:t>Training </a:t>
          </a:r>
          <a:r>
            <a:rPr lang="en-GB">
              <a:latin typeface="Calibri Light" panose="020F0302020204030204"/>
            </a:rPr>
            <a:t>and documentation </a:t>
          </a:r>
          <a:endParaRPr lang="en-GB"/>
        </a:p>
      </dgm:t>
    </dgm:pt>
    <dgm:pt modelId="{7A771738-1078-4063-9E74-52AF31153183}" type="parTrans" cxnId="{86772E5F-AC12-41DB-9DDB-45215F926389}">
      <dgm:prSet/>
      <dgm:spPr/>
      <dgm:t>
        <a:bodyPr/>
        <a:lstStyle/>
        <a:p>
          <a:endParaRPr lang="en-US"/>
        </a:p>
      </dgm:t>
    </dgm:pt>
    <dgm:pt modelId="{F000D781-EEB7-4BBE-A0AE-77214A88E32D}" type="sibTrans" cxnId="{86772E5F-AC12-41DB-9DDB-45215F926389}">
      <dgm:prSet/>
      <dgm:spPr/>
      <dgm:t>
        <a:bodyPr/>
        <a:lstStyle/>
        <a:p>
          <a:endParaRPr lang="en-US"/>
        </a:p>
      </dgm:t>
    </dgm:pt>
    <dgm:pt modelId="{BF68BE8E-D7C6-41C7-A9AA-120D5C03AC11}" type="pres">
      <dgm:prSet presAssocID="{C030B840-5B7C-4C5C-876E-9825E376608B}" presName="diagram" presStyleCnt="0">
        <dgm:presLayoutVars>
          <dgm:chPref val="1"/>
          <dgm:dir/>
          <dgm:animOne val="branch"/>
          <dgm:animLvl val="lvl"/>
          <dgm:resizeHandles val="exact"/>
        </dgm:presLayoutVars>
      </dgm:prSet>
      <dgm:spPr/>
    </dgm:pt>
    <dgm:pt modelId="{748D5FC0-7D4D-4FCC-8F04-6F374E2422B5}" type="pres">
      <dgm:prSet presAssocID="{72B77A30-0725-40A6-97C8-ECDDE32E853F}" presName="root1" presStyleCnt="0"/>
      <dgm:spPr/>
    </dgm:pt>
    <dgm:pt modelId="{4754D76B-9394-414C-B2D5-F63FFDBE4C88}" type="pres">
      <dgm:prSet presAssocID="{72B77A30-0725-40A6-97C8-ECDDE32E853F}" presName="LevelOneTextNode" presStyleLbl="node0" presStyleIdx="0" presStyleCnt="1">
        <dgm:presLayoutVars>
          <dgm:chPref val="3"/>
        </dgm:presLayoutVars>
      </dgm:prSet>
      <dgm:spPr/>
    </dgm:pt>
    <dgm:pt modelId="{20BD2C9B-16BB-4F7E-A4F7-BDE998F96EC1}" type="pres">
      <dgm:prSet presAssocID="{72B77A30-0725-40A6-97C8-ECDDE32E853F}" presName="level2hierChild" presStyleCnt="0"/>
      <dgm:spPr/>
    </dgm:pt>
    <dgm:pt modelId="{DDE26F6B-5F91-482D-B03A-B33572B85D05}" type="pres">
      <dgm:prSet presAssocID="{B8CC5B5D-A48B-4E14-900F-A4E8B1538DFF}" presName="conn2-1" presStyleLbl="parChTrans1D2" presStyleIdx="0" presStyleCnt="3"/>
      <dgm:spPr/>
    </dgm:pt>
    <dgm:pt modelId="{0A93FF28-6590-411F-8B26-BF5A5FC6B1A4}" type="pres">
      <dgm:prSet presAssocID="{B8CC5B5D-A48B-4E14-900F-A4E8B1538DFF}" presName="connTx" presStyleLbl="parChTrans1D2" presStyleIdx="0" presStyleCnt="3"/>
      <dgm:spPr/>
    </dgm:pt>
    <dgm:pt modelId="{2465F4B6-2703-4377-BC1C-D825E9F38D53}" type="pres">
      <dgm:prSet presAssocID="{0854E84D-E73F-4574-9462-225FFFD8CFC9}" presName="root2" presStyleCnt="0"/>
      <dgm:spPr/>
    </dgm:pt>
    <dgm:pt modelId="{498DBB2B-AD48-44CC-9124-83898D20C4D5}" type="pres">
      <dgm:prSet presAssocID="{0854E84D-E73F-4574-9462-225FFFD8CFC9}" presName="LevelTwoTextNode" presStyleLbl="node2" presStyleIdx="0" presStyleCnt="3">
        <dgm:presLayoutVars>
          <dgm:chPref val="3"/>
        </dgm:presLayoutVars>
      </dgm:prSet>
      <dgm:spPr/>
    </dgm:pt>
    <dgm:pt modelId="{1E1F8BA2-096F-42AC-B903-027A757E4DF9}" type="pres">
      <dgm:prSet presAssocID="{0854E84D-E73F-4574-9462-225FFFD8CFC9}" presName="level3hierChild" presStyleCnt="0"/>
      <dgm:spPr/>
    </dgm:pt>
    <dgm:pt modelId="{8C128776-C598-401A-A484-65F6A572B392}" type="pres">
      <dgm:prSet presAssocID="{F411470F-EFE3-4674-90DF-5857E24C0B07}" presName="conn2-1" presStyleLbl="parChTrans1D2" presStyleIdx="1" presStyleCnt="3"/>
      <dgm:spPr/>
    </dgm:pt>
    <dgm:pt modelId="{497B9E8D-02BE-4214-BDAA-5C0880C8FB1C}" type="pres">
      <dgm:prSet presAssocID="{F411470F-EFE3-4674-90DF-5857E24C0B07}" presName="connTx" presStyleLbl="parChTrans1D2" presStyleIdx="1" presStyleCnt="3"/>
      <dgm:spPr/>
    </dgm:pt>
    <dgm:pt modelId="{BBF69904-E853-4798-BB22-1988D47720DC}" type="pres">
      <dgm:prSet presAssocID="{677A82A1-7160-44E3-BA6B-04AB7937EA15}" presName="root2" presStyleCnt="0"/>
      <dgm:spPr/>
    </dgm:pt>
    <dgm:pt modelId="{14BD4D58-CEA4-483A-B253-0D039879C5ED}" type="pres">
      <dgm:prSet presAssocID="{677A82A1-7160-44E3-BA6B-04AB7937EA15}" presName="LevelTwoTextNode" presStyleLbl="node2" presStyleIdx="1" presStyleCnt="3">
        <dgm:presLayoutVars>
          <dgm:chPref val="3"/>
        </dgm:presLayoutVars>
      </dgm:prSet>
      <dgm:spPr/>
    </dgm:pt>
    <dgm:pt modelId="{67B45455-F9C3-4B75-BAD8-771180F50E49}" type="pres">
      <dgm:prSet presAssocID="{677A82A1-7160-44E3-BA6B-04AB7937EA15}" presName="level3hierChild" presStyleCnt="0"/>
      <dgm:spPr/>
    </dgm:pt>
    <dgm:pt modelId="{6C39A8B7-907F-4BBA-A835-81FEFA03C572}" type="pres">
      <dgm:prSet presAssocID="{7A771738-1078-4063-9E74-52AF31153183}" presName="conn2-1" presStyleLbl="parChTrans1D2" presStyleIdx="2" presStyleCnt="3"/>
      <dgm:spPr/>
    </dgm:pt>
    <dgm:pt modelId="{342E59E1-C652-4238-8D2C-D70E7BC78D25}" type="pres">
      <dgm:prSet presAssocID="{7A771738-1078-4063-9E74-52AF31153183}" presName="connTx" presStyleLbl="parChTrans1D2" presStyleIdx="2" presStyleCnt="3"/>
      <dgm:spPr/>
    </dgm:pt>
    <dgm:pt modelId="{57C56D31-6EDE-4858-84DC-4F9E5F905020}" type="pres">
      <dgm:prSet presAssocID="{8F2CAE72-555D-4C5A-B09C-8C309589E5D7}" presName="root2" presStyleCnt="0"/>
      <dgm:spPr/>
    </dgm:pt>
    <dgm:pt modelId="{6452584E-8F10-4EE7-8E0F-2720CA559CBE}" type="pres">
      <dgm:prSet presAssocID="{8F2CAE72-555D-4C5A-B09C-8C309589E5D7}" presName="LevelTwoTextNode" presStyleLbl="node2" presStyleIdx="2" presStyleCnt="3">
        <dgm:presLayoutVars>
          <dgm:chPref val="3"/>
        </dgm:presLayoutVars>
      </dgm:prSet>
      <dgm:spPr/>
    </dgm:pt>
    <dgm:pt modelId="{7DE26BF7-138F-44A2-81B7-85202A6A2235}" type="pres">
      <dgm:prSet presAssocID="{8F2CAE72-555D-4C5A-B09C-8C309589E5D7}" presName="level3hierChild" presStyleCnt="0"/>
      <dgm:spPr/>
    </dgm:pt>
  </dgm:ptLst>
  <dgm:cxnLst>
    <dgm:cxn modelId="{71E2CD25-B8CD-4377-B2EA-41012E789409}" type="presOf" srcId="{677A82A1-7160-44E3-BA6B-04AB7937EA15}" destId="{14BD4D58-CEA4-483A-B253-0D039879C5ED}" srcOrd="0" destOrd="0" presId="urn:microsoft.com/office/officeart/2005/8/layout/hierarchy2"/>
    <dgm:cxn modelId="{8EE6FD27-6772-430E-B20F-BD56D5334511}" type="presOf" srcId="{C030B840-5B7C-4C5C-876E-9825E376608B}" destId="{BF68BE8E-D7C6-41C7-A9AA-120D5C03AC11}" srcOrd="0" destOrd="0" presId="urn:microsoft.com/office/officeart/2005/8/layout/hierarchy2"/>
    <dgm:cxn modelId="{777F6D39-C74A-48E9-8B66-9EB2C842D918}" type="presOf" srcId="{7A771738-1078-4063-9E74-52AF31153183}" destId="{6C39A8B7-907F-4BBA-A835-81FEFA03C572}" srcOrd="0" destOrd="0" presId="urn:microsoft.com/office/officeart/2005/8/layout/hierarchy2"/>
    <dgm:cxn modelId="{86772E5F-AC12-41DB-9DDB-45215F926389}" srcId="{72B77A30-0725-40A6-97C8-ECDDE32E853F}" destId="{8F2CAE72-555D-4C5A-B09C-8C309589E5D7}" srcOrd="2" destOrd="0" parTransId="{7A771738-1078-4063-9E74-52AF31153183}" sibTransId="{F000D781-EEB7-4BBE-A0AE-77214A88E32D}"/>
    <dgm:cxn modelId="{6BBE577D-1590-4450-8EA5-568F3740E45C}" type="presOf" srcId="{0854E84D-E73F-4574-9462-225FFFD8CFC9}" destId="{498DBB2B-AD48-44CC-9124-83898D20C4D5}" srcOrd="0" destOrd="0" presId="urn:microsoft.com/office/officeart/2005/8/layout/hierarchy2"/>
    <dgm:cxn modelId="{2FFE5C80-6165-49D2-AC41-1CDA71F6AD52}" srcId="{72B77A30-0725-40A6-97C8-ECDDE32E853F}" destId="{677A82A1-7160-44E3-BA6B-04AB7937EA15}" srcOrd="1" destOrd="0" parTransId="{F411470F-EFE3-4674-90DF-5857E24C0B07}" sibTransId="{B26AC216-5B16-40DF-BF6A-861219D39A67}"/>
    <dgm:cxn modelId="{FA762D90-8D9E-4E0A-962D-FDF829CA4F60}" type="presOf" srcId="{72B77A30-0725-40A6-97C8-ECDDE32E853F}" destId="{4754D76B-9394-414C-B2D5-F63FFDBE4C88}" srcOrd="0" destOrd="0" presId="urn:microsoft.com/office/officeart/2005/8/layout/hierarchy2"/>
    <dgm:cxn modelId="{0BBE0E92-D6E8-4347-B791-CC840ABE0CEC}" type="presOf" srcId="{8F2CAE72-555D-4C5A-B09C-8C309589E5D7}" destId="{6452584E-8F10-4EE7-8E0F-2720CA559CBE}" srcOrd="0" destOrd="0" presId="urn:microsoft.com/office/officeart/2005/8/layout/hierarchy2"/>
    <dgm:cxn modelId="{10675296-B132-4B3A-8850-B9B84B3E00D5}" type="presOf" srcId="{B8CC5B5D-A48B-4E14-900F-A4E8B1538DFF}" destId="{DDE26F6B-5F91-482D-B03A-B33572B85D05}" srcOrd="0" destOrd="0" presId="urn:microsoft.com/office/officeart/2005/8/layout/hierarchy2"/>
    <dgm:cxn modelId="{5C503697-0D42-48FA-BCFA-4941CBB088F7}" srcId="{C030B840-5B7C-4C5C-876E-9825E376608B}" destId="{72B77A30-0725-40A6-97C8-ECDDE32E853F}" srcOrd="0" destOrd="0" parTransId="{F2D446ED-ACF8-465A-A7B9-27C0CDEC4BA4}" sibTransId="{415FA8A4-218F-42A6-B981-F8B03792954F}"/>
    <dgm:cxn modelId="{D25971B3-F2C8-415B-AB65-C290AB4E690A}" type="presOf" srcId="{F411470F-EFE3-4674-90DF-5857E24C0B07}" destId="{8C128776-C598-401A-A484-65F6A572B392}" srcOrd="0" destOrd="0" presId="urn:microsoft.com/office/officeart/2005/8/layout/hierarchy2"/>
    <dgm:cxn modelId="{19A337CB-F2F0-476D-8AEB-221DC461EFC2}" type="presOf" srcId="{7A771738-1078-4063-9E74-52AF31153183}" destId="{342E59E1-C652-4238-8D2C-D70E7BC78D25}" srcOrd="1" destOrd="0" presId="urn:microsoft.com/office/officeart/2005/8/layout/hierarchy2"/>
    <dgm:cxn modelId="{B9782ECD-4B30-4358-B830-5AB38222FEB9}" srcId="{72B77A30-0725-40A6-97C8-ECDDE32E853F}" destId="{0854E84D-E73F-4574-9462-225FFFD8CFC9}" srcOrd="0" destOrd="0" parTransId="{B8CC5B5D-A48B-4E14-900F-A4E8B1538DFF}" sibTransId="{22AE4B32-C6E1-4875-AC08-02DF13E5F00F}"/>
    <dgm:cxn modelId="{390621DF-55FC-4C93-99B5-04CEE24695AA}" type="presOf" srcId="{F411470F-EFE3-4674-90DF-5857E24C0B07}" destId="{497B9E8D-02BE-4214-BDAA-5C0880C8FB1C}" srcOrd="1" destOrd="0" presId="urn:microsoft.com/office/officeart/2005/8/layout/hierarchy2"/>
    <dgm:cxn modelId="{62C462EA-344D-488A-9CE8-DCDAA4466C3E}" type="presOf" srcId="{B8CC5B5D-A48B-4E14-900F-A4E8B1538DFF}" destId="{0A93FF28-6590-411F-8B26-BF5A5FC6B1A4}" srcOrd="1" destOrd="0" presId="urn:microsoft.com/office/officeart/2005/8/layout/hierarchy2"/>
    <dgm:cxn modelId="{F3092AEB-9551-4485-A8D0-715C7D26BA9A}" type="presParOf" srcId="{BF68BE8E-D7C6-41C7-A9AA-120D5C03AC11}" destId="{748D5FC0-7D4D-4FCC-8F04-6F374E2422B5}" srcOrd="0" destOrd="0" presId="urn:microsoft.com/office/officeart/2005/8/layout/hierarchy2"/>
    <dgm:cxn modelId="{4D9BF11D-9880-44F0-845F-C69B42C1ED48}" type="presParOf" srcId="{748D5FC0-7D4D-4FCC-8F04-6F374E2422B5}" destId="{4754D76B-9394-414C-B2D5-F63FFDBE4C88}" srcOrd="0" destOrd="0" presId="urn:microsoft.com/office/officeart/2005/8/layout/hierarchy2"/>
    <dgm:cxn modelId="{F0A7FD9F-6BDC-48F9-A925-B81AAD8C4D6C}" type="presParOf" srcId="{748D5FC0-7D4D-4FCC-8F04-6F374E2422B5}" destId="{20BD2C9B-16BB-4F7E-A4F7-BDE998F96EC1}" srcOrd="1" destOrd="0" presId="urn:microsoft.com/office/officeart/2005/8/layout/hierarchy2"/>
    <dgm:cxn modelId="{62E466BC-872E-4820-B831-B74D6F128142}" type="presParOf" srcId="{20BD2C9B-16BB-4F7E-A4F7-BDE998F96EC1}" destId="{DDE26F6B-5F91-482D-B03A-B33572B85D05}" srcOrd="0" destOrd="0" presId="urn:microsoft.com/office/officeart/2005/8/layout/hierarchy2"/>
    <dgm:cxn modelId="{2E218845-5604-41BD-B420-D471E3718D09}" type="presParOf" srcId="{DDE26F6B-5F91-482D-B03A-B33572B85D05}" destId="{0A93FF28-6590-411F-8B26-BF5A5FC6B1A4}" srcOrd="0" destOrd="0" presId="urn:microsoft.com/office/officeart/2005/8/layout/hierarchy2"/>
    <dgm:cxn modelId="{4E50129B-5ED1-493A-B321-FB7B690AA8FD}" type="presParOf" srcId="{20BD2C9B-16BB-4F7E-A4F7-BDE998F96EC1}" destId="{2465F4B6-2703-4377-BC1C-D825E9F38D53}" srcOrd="1" destOrd="0" presId="urn:microsoft.com/office/officeart/2005/8/layout/hierarchy2"/>
    <dgm:cxn modelId="{A86D5403-C0E7-459E-BC56-8D30FF684D83}" type="presParOf" srcId="{2465F4B6-2703-4377-BC1C-D825E9F38D53}" destId="{498DBB2B-AD48-44CC-9124-83898D20C4D5}" srcOrd="0" destOrd="0" presId="urn:microsoft.com/office/officeart/2005/8/layout/hierarchy2"/>
    <dgm:cxn modelId="{7CD809E1-A3DD-4DAA-B26E-0386EAC6749B}" type="presParOf" srcId="{2465F4B6-2703-4377-BC1C-D825E9F38D53}" destId="{1E1F8BA2-096F-42AC-B903-027A757E4DF9}" srcOrd="1" destOrd="0" presId="urn:microsoft.com/office/officeart/2005/8/layout/hierarchy2"/>
    <dgm:cxn modelId="{B7CDB09D-3DE9-429C-9631-DB32778E9086}" type="presParOf" srcId="{20BD2C9B-16BB-4F7E-A4F7-BDE998F96EC1}" destId="{8C128776-C598-401A-A484-65F6A572B392}" srcOrd="2" destOrd="0" presId="urn:microsoft.com/office/officeart/2005/8/layout/hierarchy2"/>
    <dgm:cxn modelId="{47A05651-3D2D-45D2-8D17-E6810B72A371}" type="presParOf" srcId="{8C128776-C598-401A-A484-65F6A572B392}" destId="{497B9E8D-02BE-4214-BDAA-5C0880C8FB1C}" srcOrd="0" destOrd="0" presId="urn:microsoft.com/office/officeart/2005/8/layout/hierarchy2"/>
    <dgm:cxn modelId="{7752BC17-A6E8-49C2-A77F-D0611C01A5A5}" type="presParOf" srcId="{20BD2C9B-16BB-4F7E-A4F7-BDE998F96EC1}" destId="{BBF69904-E853-4798-BB22-1988D47720DC}" srcOrd="3" destOrd="0" presId="urn:microsoft.com/office/officeart/2005/8/layout/hierarchy2"/>
    <dgm:cxn modelId="{98AAF5BF-EA74-4560-ACEC-0C9DF9C49B2A}" type="presParOf" srcId="{BBF69904-E853-4798-BB22-1988D47720DC}" destId="{14BD4D58-CEA4-483A-B253-0D039879C5ED}" srcOrd="0" destOrd="0" presId="urn:microsoft.com/office/officeart/2005/8/layout/hierarchy2"/>
    <dgm:cxn modelId="{6932CE11-1A68-441E-ADB6-F15AF70CFF7E}" type="presParOf" srcId="{BBF69904-E853-4798-BB22-1988D47720DC}" destId="{67B45455-F9C3-4B75-BAD8-771180F50E49}" srcOrd="1" destOrd="0" presId="urn:microsoft.com/office/officeart/2005/8/layout/hierarchy2"/>
    <dgm:cxn modelId="{2B6F2907-4CB6-4E0E-9366-F09A70C2F287}" type="presParOf" srcId="{20BD2C9B-16BB-4F7E-A4F7-BDE998F96EC1}" destId="{6C39A8B7-907F-4BBA-A835-81FEFA03C572}" srcOrd="4" destOrd="0" presId="urn:microsoft.com/office/officeart/2005/8/layout/hierarchy2"/>
    <dgm:cxn modelId="{D3DEF2E0-0F6E-4643-A1C7-96FD7FFC1425}" type="presParOf" srcId="{6C39A8B7-907F-4BBA-A835-81FEFA03C572}" destId="{342E59E1-C652-4238-8D2C-D70E7BC78D25}" srcOrd="0" destOrd="0" presId="urn:microsoft.com/office/officeart/2005/8/layout/hierarchy2"/>
    <dgm:cxn modelId="{897ECCC3-374F-438A-94C9-751A49E312B3}" type="presParOf" srcId="{20BD2C9B-16BB-4F7E-A4F7-BDE998F96EC1}" destId="{57C56D31-6EDE-4858-84DC-4F9E5F905020}" srcOrd="5" destOrd="0" presId="urn:microsoft.com/office/officeart/2005/8/layout/hierarchy2"/>
    <dgm:cxn modelId="{AABC82EF-449F-4F7E-A491-F9AD65B3EFCB}" type="presParOf" srcId="{57C56D31-6EDE-4858-84DC-4F9E5F905020}" destId="{6452584E-8F10-4EE7-8E0F-2720CA559CBE}" srcOrd="0" destOrd="0" presId="urn:microsoft.com/office/officeart/2005/8/layout/hierarchy2"/>
    <dgm:cxn modelId="{3E23FE45-99FE-4C8E-9164-02F8007CA28C}" type="presParOf" srcId="{57C56D31-6EDE-4858-84DC-4F9E5F905020}" destId="{7DE26BF7-138F-44A2-81B7-85202A6A223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030B840-5B7C-4C5C-876E-9825E376608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2B77A30-0725-40A6-97C8-ECDDE32E853F}">
      <dgm:prSet phldrT="[Text]" phldr="0"/>
      <dgm:spPr/>
      <dgm:t>
        <a:bodyPr/>
        <a:lstStyle/>
        <a:p>
          <a:pPr rtl="0"/>
          <a:r>
            <a:rPr lang="en-US">
              <a:latin typeface="Calibri Light" panose="020F0302020204030204"/>
            </a:rPr>
            <a:t>Release Plan</a:t>
          </a:r>
          <a:endParaRPr lang="en-US"/>
        </a:p>
      </dgm:t>
    </dgm:pt>
    <dgm:pt modelId="{F2D446ED-ACF8-465A-A7B9-27C0CDEC4BA4}" type="parTrans" cxnId="{5C503697-0D42-48FA-BCFA-4941CBB088F7}">
      <dgm:prSet/>
      <dgm:spPr/>
      <dgm:t>
        <a:bodyPr/>
        <a:lstStyle/>
        <a:p>
          <a:endParaRPr lang="en-US"/>
        </a:p>
      </dgm:t>
    </dgm:pt>
    <dgm:pt modelId="{415FA8A4-218F-42A6-B981-F8B03792954F}" type="sibTrans" cxnId="{5C503697-0D42-48FA-BCFA-4941CBB088F7}">
      <dgm:prSet/>
      <dgm:spPr/>
      <dgm:t>
        <a:bodyPr/>
        <a:lstStyle/>
        <a:p>
          <a:endParaRPr lang="en-US"/>
        </a:p>
      </dgm:t>
    </dgm:pt>
    <dgm:pt modelId="{0854E84D-E73F-4574-9462-225FFFD8CFC9}">
      <dgm:prSet phldrT="[Text]" phldr="0"/>
      <dgm:spPr/>
      <dgm:t>
        <a:bodyPr/>
        <a:lstStyle/>
        <a:p>
          <a:pPr rtl="0"/>
          <a:r>
            <a:rPr lang="en-US">
              <a:latin typeface="Calibri Light" panose="020F0302020204030204"/>
            </a:rPr>
            <a:t>New or changed software</a:t>
          </a:r>
          <a:endParaRPr lang="en-US"/>
        </a:p>
      </dgm:t>
    </dgm:pt>
    <dgm:pt modelId="{B8CC5B5D-A48B-4E14-900F-A4E8B1538DFF}" type="parTrans" cxnId="{B9782ECD-4B30-4358-B830-5AB38222FEB9}">
      <dgm:prSet/>
      <dgm:spPr/>
      <dgm:t>
        <a:bodyPr/>
        <a:lstStyle/>
        <a:p>
          <a:endParaRPr lang="en-US"/>
        </a:p>
      </dgm:t>
    </dgm:pt>
    <dgm:pt modelId="{22AE4B32-C6E1-4875-AC08-02DF13E5F00F}" type="sibTrans" cxnId="{B9782ECD-4B30-4358-B830-5AB38222FEB9}">
      <dgm:prSet/>
      <dgm:spPr/>
      <dgm:t>
        <a:bodyPr/>
        <a:lstStyle/>
        <a:p>
          <a:endParaRPr lang="en-US"/>
        </a:p>
      </dgm:t>
    </dgm:pt>
    <dgm:pt modelId="{677A82A1-7160-44E3-BA6B-04AB7937EA15}">
      <dgm:prSet phldrT="[Text]" phldr="0"/>
      <dgm:spPr/>
      <dgm:t>
        <a:bodyPr/>
        <a:lstStyle/>
        <a:p>
          <a:pPr rtl="0"/>
          <a:r>
            <a:rPr lang="en-GB">
              <a:latin typeface="Calibri Light" panose="020F0302020204030204"/>
            </a:rPr>
            <a:t>New or changed infrastructure</a:t>
          </a:r>
          <a:endParaRPr lang="en-GB"/>
        </a:p>
      </dgm:t>
    </dgm:pt>
    <dgm:pt modelId="{F411470F-EFE3-4674-90DF-5857E24C0B07}" type="parTrans" cxnId="{2FFE5C80-6165-49D2-AC41-1CDA71F6AD52}">
      <dgm:prSet/>
      <dgm:spPr/>
      <dgm:t>
        <a:bodyPr/>
        <a:lstStyle/>
        <a:p>
          <a:endParaRPr lang="en-US"/>
        </a:p>
      </dgm:t>
    </dgm:pt>
    <dgm:pt modelId="{B26AC216-5B16-40DF-BF6A-861219D39A67}" type="sibTrans" cxnId="{2FFE5C80-6165-49D2-AC41-1CDA71F6AD52}">
      <dgm:prSet/>
      <dgm:spPr/>
      <dgm:t>
        <a:bodyPr/>
        <a:lstStyle/>
        <a:p>
          <a:endParaRPr lang="en-US"/>
        </a:p>
      </dgm:t>
    </dgm:pt>
    <dgm:pt modelId="{8F2CAE72-555D-4C5A-B09C-8C309589E5D7}">
      <dgm:prSet phldrT="[Text]" phldr="0"/>
      <dgm:spPr/>
      <dgm:t>
        <a:bodyPr/>
        <a:lstStyle/>
        <a:p>
          <a:pPr rtl="0"/>
          <a:r>
            <a:rPr lang="en-US">
              <a:latin typeface="Calibri Light" panose="020F0302020204030204"/>
            </a:rPr>
            <a:t>Training </a:t>
          </a:r>
          <a:r>
            <a:rPr lang="en-GB">
              <a:latin typeface="Calibri Light" panose="020F0302020204030204"/>
            </a:rPr>
            <a:t>and documentation </a:t>
          </a:r>
          <a:endParaRPr lang="en-GB"/>
        </a:p>
      </dgm:t>
    </dgm:pt>
    <dgm:pt modelId="{7A771738-1078-4063-9E74-52AF31153183}" type="parTrans" cxnId="{86772E5F-AC12-41DB-9DDB-45215F926389}">
      <dgm:prSet/>
      <dgm:spPr/>
      <dgm:t>
        <a:bodyPr/>
        <a:lstStyle/>
        <a:p>
          <a:endParaRPr lang="en-US"/>
        </a:p>
      </dgm:t>
    </dgm:pt>
    <dgm:pt modelId="{F000D781-EEB7-4BBE-A0AE-77214A88E32D}" type="sibTrans" cxnId="{86772E5F-AC12-41DB-9DDB-45215F926389}">
      <dgm:prSet/>
      <dgm:spPr/>
      <dgm:t>
        <a:bodyPr/>
        <a:lstStyle/>
        <a:p>
          <a:endParaRPr lang="en-US"/>
        </a:p>
      </dgm:t>
    </dgm:pt>
    <dgm:pt modelId="{BF68BE8E-D7C6-41C7-A9AA-120D5C03AC11}" type="pres">
      <dgm:prSet presAssocID="{C030B840-5B7C-4C5C-876E-9825E376608B}" presName="diagram" presStyleCnt="0">
        <dgm:presLayoutVars>
          <dgm:chPref val="1"/>
          <dgm:dir/>
          <dgm:animOne val="branch"/>
          <dgm:animLvl val="lvl"/>
          <dgm:resizeHandles val="exact"/>
        </dgm:presLayoutVars>
      </dgm:prSet>
      <dgm:spPr/>
    </dgm:pt>
    <dgm:pt modelId="{748D5FC0-7D4D-4FCC-8F04-6F374E2422B5}" type="pres">
      <dgm:prSet presAssocID="{72B77A30-0725-40A6-97C8-ECDDE32E853F}" presName="root1" presStyleCnt="0"/>
      <dgm:spPr/>
    </dgm:pt>
    <dgm:pt modelId="{4754D76B-9394-414C-B2D5-F63FFDBE4C88}" type="pres">
      <dgm:prSet presAssocID="{72B77A30-0725-40A6-97C8-ECDDE32E853F}" presName="LevelOneTextNode" presStyleLbl="node0" presStyleIdx="0" presStyleCnt="1">
        <dgm:presLayoutVars>
          <dgm:chPref val="3"/>
        </dgm:presLayoutVars>
      </dgm:prSet>
      <dgm:spPr/>
    </dgm:pt>
    <dgm:pt modelId="{20BD2C9B-16BB-4F7E-A4F7-BDE998F96EC1}" type="pres">
      <dgm:prSet presAssocID="{72B77A30-0725-40A6-97C8-ECDDE32E853F}" presName="level2hierChild" presStyleCnt="0"/>
      <dgm:spPr/>
    </dgm:pt>
    <dgm:pt modelId="{DDE26F6B-5F91-482D-B03A-B33572B85D05}" type="pres">
      <dgm:prSet presAssocID="{B8CC5B5D-A48B-4E14-900F-A4E8B1538DFF}" presName="conn2-1" presStyleLbl="parChTrans1D2" presStyleIdx="0" presStyleCnt="3"/>
      <dgm:spPr/>
    </dgm:pt>
    <dgm:pt modelId="{0A93FF28-6590-411F-8B26-BF5A5FC6B1A4}" type="pres">
      <dgm:prSet presAssocID="{B8CC5B5D-A48B-4E14-900F-A4E8B1538DFF}" presName="connTx" presStyleLbl="parChTrans1D2" presStyleIdx="0" presStyleCnt="3"/>
      <dgm:spPr/>
    </dgm:pt>
    <dgm:pt modelId="{2465F4B6-2703-4377-BC1C-D825E9F38D53}" type="pres">
      <dgm:prSet presAssocID="{0854E84D-E73F-4574-9462-225FFFD8CFC9}" presName="root2" presStyleCnt="0"/>
      <dgm:spPr/>
    </dgm:pt>
    <dgm:pt modelId="{498DBB2B-AD48-44CC-9124-83898D20C4D5}" type="pres">
      <dgm:prSet presAssocID="{0854E84D-E73F-4574-9462-225FFFD8CFC9}" presName="LevelTwoTextNode" presStyleLbl="node2" presStyleIdx="0" presStyleCnt="3">
        <dgm:presLayoutVars>
          <dgm:chPref val="3"/>
        </dgm:presLayoutVars>
      </dgm:prSet>
      <dgm:spPr/>
    </dgm:pt>
    <dgm:pt modelId="{1E1F8BA2-096F-42AC-B903-027A757E4DF9}" type="pres">
      <dgm:prSet presAssocID="{0854E84D-E73F-4574-9462-225FFFD8CFC9}" presName="level3hierChild" presStyleCnt="0"/>
      <dgm:spPr/>
    </dgm:pt>
    <dgm:pt modelId="{8C128776-C598-401A-A484-65F6A572B392}" type="pres">
      <dgm:prSet presAssocID="{F411470F-EFE3-4674-90DF-5857E24C0B07}" presName="conn2-1" presStyleLbl="parChTrans1D2" presStyleIdx="1" presStyleCnt="3"/>
      <dgm:spPr/>
    </dgm:pt>
    <dgm:pt modelId="{497B9E8D-02BE-4214-BDAA-5C0880C8FB1C}" type="pres">
      <dgm:prSet presAssocID="{F411470F-EFE3-4674-90DF-5857E24C0B07}" presName="connTx" presStyleLbl="parChTrans1D2" presStyleIdx="1" presStyleCnt="3"/>
      <dgm:spPr/>
    </dgm:pt>
    <dgm:pt modelId="{BBF69904-E853-4798-BB22-1988D47720DC}" type="pres">
      <dgm:prSet presAssocID="{677A82A1-7160-44E3-BA6B-04AB7937EA15}" presName="root2" presStyleCnt="0"/>
      <dgm:spPr/>
    </dgm:pt>
    <dgm:pt modelId="{14BD4D58-CEA4-483A-B253-0D039879C5ED}" type="pres">
      <dgm:prSet presAssocID="{677A82A1-7160-44E3-BA6B-04AB7937EA15}" presName="LevelTwoTextNode" presStyleLbl="node2" presStyleIdx="1" presStyleCnt="3">
        <dgm:presLayoutVars>
          <dgm:chPref val="3"/>
        </dgm:presLayoutVars>
      </dgm:prSet>
      <dgm:spPr/>
    </dgm:pt>
    <dgm:pt modelId="{67B45455-F9C3-4B75-BAD8-771180F50E49}" type="pres">
      <dgm:prSet presAssocID="{677A82A1-7160-44E3-BA6B-04AB7937EA15}" presName="level3hierChild" presStyleCnt="0"/>
      <dgm:spPr/>
    </dgm:pt>
    <dgm:pt modelId="{6C39A8B7-907F-4BBA-A835-81FEFA03C572}" type="pres">
      <dgm:prSet presAssocID="{7A771738-1078-4063-9E74-52AF31153183}" presName="conn2-1" presStyleLbl="parChTrans1D2" presStyleIdx="2" presStyleCnt="3"/>
      <dgm:spPr/>
    </dgm:pt>
    <dgm:pt modelId="{342E59E1-C652-4238-8D2C-D70E7BC78D25}" type="pres">
      <dgm:prSet presAssocID="{7A771738-1078-4063-9E74-52AF31153183}" presName="connTx" presStyleLbl="parChTrans1D2" presStyleIdx="2" presStyleCnt="3"/>
      <dgm:spPr/>
    </dgm:pt>
    <dgm:pt modelId="{57C56D31-6EDE-4858-84DC-4F9E5F905020}" type="pres">
      <dgm:prSet presAssocID="{8F2CAE72-555D-4C5A-B09C-8C309589E5D7}" presName="root2" presStyleCnt="0"/>
      <dgm:spPr/>
    </dgm:pt>
    <dgm:pt modelId="{6452584E-8F10-4EE7-8E0F-2720CA559CBE}" type="pres">
      <dgm:prSet presAssocID="{8F2CAE72-555D-4C5A-B09C-8C309589E5D7}" presName="LevelTwoTextNode" presStyleLbl="node2" presStyleIdx="2" presStyleCnt="3">
        <dgm:presLayoutVars>
          <dgm:chPref val="3"/>
        </dgm:presLayoutVars>
      </dgm:prSet>
      <dgm:spPr/>
    </dgm:pt>
    <dgm:pt modelId="{7DE26BF7-138F-44A2-81B7-85202A6A2235}" type="pres">
      <dgm:prSet presAssocID="{8F2CAE72-555D-4C5A-B09C-8C309589E5D7}" presName="level3hierChild" presStyleCnt="0"/>
      <dgm:spPr/>
    </dgm:pt>
  </dgm:ptLst>
  <dgm:cxnLst>
    <dgm:cxn modelId="{71E2CD25-B8CD-4377-B2EA-41012E789409}" type="presOf" srcId="{677A82A1-7160-44E3-BA6B-04AB7937EA15}" destId="{14BD4D58-CEA4-483A-B253-0D039879C5ED}" srcOrd="0" destOrd="0" presId="urn:microsoft.com/office/officeart/2005/8/layout/hierarchy2"/>
    <dgm:cxn modelId="{8EE6FD27-6772-430E-B20F-BD56D5334511}" type="presOf" srcId="{C030B840-5B7C-4C5C-876E-9825E376608B}" destId="{BF68BE8E-D7C6-41C7-A9AA-120D5C03AC11}" srcOrd="0" destOrd="0" presId="urn:microsoft.com/office/officeart/2005/8/layout/hierarchy2"/>
    <dgm:cxn modelId="{777F6D39-C74A-48E9-8B66-9EB2C842D918}" type="presOf" srcId="{7A771738-1078-4063-9E74-52AF31153183}" destId="{6C39A8B7-907F-4BBA-A835-81FEFA03C572}" srcOrd="0" destOrd="0" presId="urn:microsoft.com/office/officeart/2005/8/layout/hierarchy2"/>
    <dgm:cxn modelId="{86772E5F-AC12-41DB-9DDB-45215F926389}" srcId="{72B77A30-0725-40A6-97C8-ECDDE32E853F}" destId="{8F2CAE72-555D-4C5A-B09C-8C309589E5D7}" srcOrd="2" destOrd="0" parTransId="{7A771738-1078-4063-9E74-52AF31153183}" sibTransId="{F000D781-EEB7-4BBE-A0AE-77214A88E32D}"/>
    <dgm:cxn modelId="{6BBE577D-1590-4450-8EA5-568F3740E45C}" type="presOf" srcId="{0854E84D-E73F-4574-9462-225FFFD8CFC9}" destId="{498DBB2B-AD48-44CC-9124-83898D20C4D5}" srcOrd="0" destOrd="0" presId="urn:microsoft.com/office/officeart/2005/8/layout/hierarchy2"/>
    <dgm:cxn modelId="{2FFE5C80-6165-49D2-AC41-1CDA71F6AD52}" srcId="{72B77A30-0725-40A6-97C8-ECDDE32E853F}" destId="{677A82A1-7160-44E3-BA6B-04AB7937EA15}" srcOrd="1" destOrd="0" parTransId="{F411470F-EFE3-4674-90DF-5857E24C0B07}" sibTransId="{B26AC216-5B16-40DF-BF6A-861219D39A67}"/>
    <dgm:cxn modelId="{FA762D90-8D9E-4E0A-962D-FDF829CA4F60}" type="presOf" srcId="{72B77A30-0725-40A6-97C8-ECDDE32E853F}" destId="{4754D76B-9394-414C-B2D5-F63FFDBE4C88}" srcOrd="0" destOrd="0" presId="urn:microsoft.com/office/officeart/2005/8/layout/hierarchy2"/>
    <dgm:cxn modelId="{0BBE0E92-D6E8-4347-B791-CC840ABE0CEC}" type="presOf" srcId="{8F2CAE72-555D-4C5A-B09C-8C309589E5D7}" destId="{6452584E-8F10-4EE7-8E0F-2720CA559CBE}" srcOrd="0" destOrd="0" presId="urn:microsoft.com/office/officeart/2005/8/layout/hierarchy2"/>
    <dgm:cxn modelId="{10675296-B132-4B3A-8850-B9B84B3E00D5}" type="presOf" srcId="{B8CC5B5D-A48B-4E14-900F-A4E8B1538DFF}" destId="{DDE26F6B-5F91-482D-B03A-B33572B85D05}" srcOrd="0" destOrd="0" presId="urn:microsoft.com/office/officeart/2005/8/layout/hierarchy2"/>
    <dgm:cxn modelId="{5C503697-0D42-48FA-BCFA-4941CBB088F7}" srcId="{C030B840-5B7C-4C5C-876E-9825E376608B}" destId="{72B77A30-0725-40A6-97C8-ECDDE32E853F}" srcOrd="0" destOrd="0" parTransId="{F2D446ED-ACF8-465A-A7B9-27C0CDEC4BA4}" sibTransId="{415FA8A4-218F-42A6-B981-F8B03792954F}"/>
    <dgm:cxn modelId="{D25971B3-F2C8-415B-AB65-C290AB4E690A}" type="presOf" srcId="{F411470F-EFE3-4674-90DF-5857E24C0B07}" destId="{8C128776-C598-401A-A484-65F6A572B392}" srcOrd="0" destOrd="0" presId="urn:microsoft.com/office/officeart/2005/8/layout/hierarchy2"/>
    <dgm:cxn modelId="{19A337CB-F2F0-476D-8AEB-221DC461EFC2}" type="presOf" srcId="{7A771738-1078-4063-9E74-52AF31153183}" destId="{342E59E1-C652-4238-8D2C-D70E7BC78D25}" srcOrd="1" destOrd="0" presId="urn:microsoft.com/office/officeart/2005/8/layout/hierarchy2"/>
    <dgm:cxn modelId="{B9782ECD-4B30-4358-B830-5AB38222FEB9}" srcId="{72B77A30-0725-40A6-97C8-ECDDE32E853F}" destId="{0854E84D-E73F-4574-9462-225FFFD8CFC9}" srcOrd="0" destOrd="0" parTransId="{B8CC5B5D-A48B-4E14-900F-A4E8B1538DFF}" sibTransId="{22AE4B32-C6E1-4875-AC08-02DF13E5F00F}"/>
    <dgm:cxn modelId="{390621DF-55FC-4C93-99B5-04CEE24695AA}" type="presOf" srcId="{F411470F-EFE3-4674-90DF-5857E24C0B07}" destId="{497B9E8D-02BE-4214-BDAA-5C0880C8FB1C}" srcOrd="1" destOrd="0" presId="urn:microsoft.com/office/officeart/2005/8/layout/hierarchy2"/>
    <dgm:cxn modelId="{62C462EA-344D-488A-9CE8-DCDAA4466C3E}" type="presOf" srcId="{B8CC5B5D-A48B-4E14-900F-A4E8B1538DFF}" destId="{0A93FF28-6590-411F-8B26-BF5A5FC6B1A4}" srcOrd="1" destOrd="0" presId="urn:microsoft.com/office/officeart/2005/8/layout/hierarchy2"/>
    <dgm:cxn modelId="{F3092AEB-9551-4485-A8D0-715C7D26BA9A}" type="presParOf" srcId="{BF68BE8E-D7C6-41C7-A9AA-120D5C03AC11}" destId="{748D5FC0-7D4D-4FCC-8F04-6F374E2422B5}" srcOrd="0" destOrd="0" presId="urn:microsoft.com/office/officeart/2005/8/layout/hierarchy2"/>
    <dgm:cxn modelId="{4D9BF11D-9880-44F0-845F-C69B42C1ED48}" type="presParOf" srcId="{748D5FC0-7D4D-4FCC-8F04-6F374E2422B5}" destId="{4754D76B-9394-414C-B2D5-F63FFDBE4C88}" srcOrd="0" destOrd="0" presId="urn:microsoft.com/office/officeart/2005/8/layout/hierarchy2"/>
    <dgm:cxn modelId="{F0A7FD9F-6BDC-48F9-A925-B81AAD8C4D6C}" type="presParOf" srcId="{748D5FC0-7D4D-4FCC-8F04-6F374E2422B5}" destId="{20BD2C9B-16BB-4F7E-A4F7-BDE998F96EC1}" srcOrd="1" destOrd="0" presId="urn:microsoft.com/office/officeart/2005/8/layout/hierarchy2"/>
    <dgm:cxn modelId="{62E466BC-872E-4820-B831-B74D6F128142}" type="presParOf" srcId="{20BD2C9B-16BB-4F7E-A4F7-BDE998F96EC1}" destId="{DDE26F6B-5F91-482D-B03A-B33572B85D05}" srcOrd="0" destOrd="0" presId="urn:microsoft.com/office/officeart/2005/8/layout/hierarchy2"/>
    <dgm:cxn modelId="{2E218845-5604-41BD-B420-D471E3718D09}" type="presParOf" srcId="{DDE26F6B-5F91-482D-B03A-B33572B85D05}" destId="{0A93FF28-6590-411F-8B26-BF5A5FC6B1A4}" srcOrd="0" destOrd="0" presId="urn:microsoft.com/office/officeart/2005/8/layout/hierarchy2"/>
    <dgm:cxn modelId="{4E50129B-5ED1-493A-B321-FB7B690AA8FD}" type="presParOf" srcId="{20BD2C9B-16BB-4F7E-A4F7-BDE998F96EC1}" destId="{2465F4B6-2703-4377-BC1C-D825E9F38D53}" srcOrd="1" destOrd="0" presId="urn:microsoft.com/office/officeart/2005/8/layout/hierarchy2"/>
    <dgm:cxn modelId="{A86D5403-C0E7-459E-BC56-8D30FF684D83}" type="presParOf" srcId="{2465F4B6-2703-4377-BC1C-D825E9F38D53}" destId="{498DBB2B-AD48-44CC-9124-83898D20C4D5}" srcOrd="0" destOrd="0" presId="urn:microsoft.com/office/officeart/2005/8/layout/hierarchy2"/>
    <dgm:cxn modelId="{7CD809E1-A3DD-4DAA-B26E-0386EAC6749B}" type="presParOf" srcId="{2465F4B6-2703-4377-BC1C-D825E9F38D53}" destId="{1E1F8BA2-096F-42AC-B903-027A757E4DF9}" srcOrd="1" destOrd="0" presId="urn:microsoft.com/office/officeart/2005/8/layout/hierarchy2"/>
    <dgm:cxn modelId="{B7CDB09D-3DE9-429C-9631-DB32778E9086}" type="presParOf" srcId="{20BD2C9B-16BB-4F7E-A4F7-BDE998F96EC1}" destId="{8C128776-C598-401A-A484-65F6A572B392}" srcOrd="2" destOrd="0" presId="urn:microsoft.com/office/officeart/2005/8/layout/hierarchy2"/>
    <dgm:cxn modelId="{47A05651-3D2D-45D2-8D17-E6810B72A371}" type="presParOf" srcId="{8C128776-C598-401A-A484-65F6A572B392}" destId="{497B9E8D-02BE-4214-BDAA-5C0880C8FB1C}" srcOrd="0" destOrd="0" presId="urn:microsoft.com/office/officeart/2005/8/layout/hierarchy2"/>
    <dgm:cxn modelId="{7752BC17-A6E8-49C2-A77F-D0611C01A5A5}" type="presParOf" srcId="{20BD2C9B-16BB-4F7E-A4F7-BDE998F96EC1}" destId="{BBF69904-E853-4798-BB22-1988D47720DC}" srcOrd="3" destOrd="0" presId="urn:microsoft.com/office/officeart/2005/8/layout/hierarchy2"/>
    <dgm:cxn modelId="{98AAF5BF-EA74-4560-ACEC-0C9DF9C49B2A}" type="presParOf" srcId="{BBF69904-E853-4798-BB22-1988D47720DC}" destId="{14BD4D58-CEA4-483A-B253-0D039879C5ED}" srcOrd="0" destOrd="0" presId="urn:microsoft.com/office/officeart/2005/8/layout/hierarchy2"/>
    <dgm:cxn modelId="{6932CE11-1A68-441E-ADB6-F15AF70CFF7E}" type="presParOf" srcId="{BBF69904-E853-4798-BB22-1988D47720DC}" destId="{67B45455-F9C3-4B75-BAD8-771180F50E49}" srcOrd="1" destOrd="0" presId="urn:microsoft.com/office/officeart/2005/8/layout/hierarchy2"/>
    <dgm:cxn modelId="{2B6F2907-4CB6-4E0E-9366-F09A70C2F287}" type="presParOf" srcId="{20BD2C9B-16BB-4F7E-A4F7-BDE998F96EC1}" destId="{6C39A8B7-907F-4BBA-A835-81FEFA03C572}" srcOrd="4" destOrd="0" presId="urn:microsoft.com/office/officeart/2005/8/layout/hierarchy2"/>
    <dgm:cxn modelId="{D3DEF2E0-0F6E-4643-A1C7-96FD7FFC1425}" type="presParOf" srcId="{6C39A8B7-907F-4BBA-A835-81FEFA03C572}" destId="{342E59E1-C652-4238-8D2C-D70E7BC78D25}" srcOrd="0" destOrd="0" presId="urn:microsoft.com/office/officeart/2005/8/layout/hierarchy2"/>
    <dgm:cxn modelId="{897ECCC3-374F-438A-94C9-751A49E312B3}" type="presParOf" srcId="{20BD2C9B-16BB-4F7E-A4F7-BDE998F96EC1}" destId="{57C56D31-6EDE-4858-84DC-4F9E5F905020}" srcOrd="5" destOrd="0" presId="urn:microsoft.com/office/officeart/2005/8/layout/hierarchy2"/>
    <dgm:cxn modelId="{AABC82EF-449F-4F7E-A491-F9AD65B3EFCB}" type="presParOf" srcId="{57C56D31-6EDE-4858-84DC-4F9E5F905020}" destId="{6452584E-8F10-4EE7-8E0F-2720CA559CBE}" srcOrd="0" destOrd="0" presId="urn:microsoft.com/office/officeart/2005/8/layout/hierarchy2"/>
    <dgm:cxn modelId="{3E23FE45-99FE-4C8E-9164-02F8007CA28C}" type="presParOf" srcId="{57C56D31-6EDE-4858-84DC-4F9E5F905020}" destId="{7DE26BF7-138F-44A2-81B7-85202A6A223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9C78DBC-D81E-4EF4-9E6E-0DC18D57D1E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CA0790F-C817-432B-8B1C-345A26942384}">
      <dgm:prSet phldrT="[Text]" phldr="0"/>
      <dgm:spPr/>
      <dgm:t>
        <a:bodyPr/>
        <a:lstStyle/>
        <a:p>
          <a:r>
            <a:rPr lang="en-US">
              <a:latin typeface="Calibri Light" panose="020F0302020204030204"/>
            </a:rPr>
            <a:t>ACT</a:t>
          </a:r>
          <a:endParaRPr lang="en-US"/>
        </a:p>
      </dgm:t>
    </dgm:pt>
    <dgm:pt modelId="{161D0AE4-5151-4ACB-9770-4B3E73ECFCD8}" type="parTrans" cxnId="{EAAEBB8C-27F1-472B-B28D-0C9B74DA48F9}">
      <dgm:prSet/>
      <dgm:spPr/>
      <dgm:t>
        <a:bodyPr/>
        <a:lstStyle/>
        <a:p>
          <a:endParaRPr lang="en-US"/>
        </a:p>
      </dgm:t>
    </dgm:pt>
    <dgm:pt modelId="{A8C88A0C-5DE1-41BD-9490-EC80F87DB52C}" type="sibTrans" cxnId="{EAAEBB8C-27F1-472B-B28D-0C9B74DA48F9}">
      <dgm:prSet/>
      <dgm:spPr/>
      <dgm:t>
        <a:bodyPr/>
        <a:lstStyle/>
        <a:p>
          <a:endParaRPr lang="en-US"/>
        </a:p>
      </dgm:t>
    </dgm:pt>
    <dgm:pt modelId="{096080A0-07AC-48B6-A565-0AA29BD0F726}">
      <dgm:prSet phldrT="[Text]" phldr="0"/>
      <dgm:spPr/>
      <dgm:t>
        <a:bodyPr/>
        <a:lstStyle/>
        <a:p>
          <a:r>
            <a:rPr lang="en-US">
              <a:latin typeface="Calibri Light" panose="020F0302020204030204"/>
            </a:rPr>
            <a:t>PLAN</a:t>
          </a:r>
          <a:endParaRPr lang="en-US"/>
        </a:p>
      </dgm:t>
    </dgm:pt>
    <dgm:pt modelId="{2909B215-5352-4145-BE1C-D7014B77F95D}" type="parTrans" cxnId="{89F83215-68EC-42B7-ACC1-B88BF1724015}">
      <dgm:prSet/>
      <dgm:spPr/>
      <dgm:t>
        <a:bodyPr/>
        <a:lstStyle/>
        <a:p>
          <a:endParaRPr lang="en-US"/>
        </a:p>
      </dgm:t>
    </dgm:pt>
    <dgm:pt modelId="{1BB83D01-4241-4C81-9B4F-C2A9A5AF0DF8}" type="sibTrans" cxnId="{89F83215-68EC-42B7-ACC1-B88BF1724015}">
      <dgm:prSet/>
      <dgm:spPr/>
      <dgm:t>
        <a:bodyPr/>
        <a:lstStyle/>
        <a:p>
          <a:endParaRPr lang="en-US"/>
        </a:p>
      </dgm:t>
    </dgm:pt>
    <dgm:pt modelId="{A3D85A8A-1F16-433B-A34A-7CB2D54FC074}">
      <dgm:prSet phldrT="[Text]" phldr="0"/>
      <dgm:spPr/>
      <dgm:t>
        <a:bodyPr/>
        <a:lstStyle/>
        <a:p>
          <a:r>
            <a:rPr lang="en-US">
              <a:latin typeface="Calibri Light" panose="020F0302020204030204"/>
            </a:rPr>
            <a:t>CHECK</a:t>
          </a:r>
          <a:endParaRPr lang="en-US"/>
        </a:p>
      </dgm:t>
    </dgm:pt>
    <dgm:pt modelId="{72FC9FC6-7246-4F86-A29D-A718B60F1846}" type="parTrans" cxnId="{F8249974-A855-4DA0-BADC-D2745EAA6CF7}">
      <dgm:prSet/>
      <dgm:spPr/>
      <dgm:t>
        <a:bodyPr/>
        <a:lstStyle/>
        <a:p>
          <a:endParaRPr lang="en-US"/>
        </a:p>
      </dgm:t>
    </dgm:pt>
    <dgm:pt modelId="{AAAA8699-48BD-40A8-AD1D-1C121CB6A6F3}" type="sibTrans" cxnId="{F8249974-A855-4DA0-BADC-D2745EAA6CF7}">
      <dgm:prSet/>
      <dgm:spPr/>
      <dgm:t>
        <a:bodyPr/>
        <a:lstStyle/>
        <a:p>
          <a:endParaRPr lang="en-US"/>
        </a:p>
      </dgm:t>
    </dgm:pt>
    <dgm:pt modelId="{7CE7A6FB-4D08-4851-8CFD-97103086F5E0}">
      <dgm:prSet phldrT="[Text]" phldr="0"/>
      <dgm:spPr/>
      <dgm:t>
        <a:bodyPr/>
        <a:lstStyle/>
        <a:p>
          <a:r>
            <a:rPr lang="en-US">
              <a:latin typeface="Calibri Light" panose="020F0302020204030204"/>
            </a:rPr>
            <a:t>DO</a:t>
          </a:r>
          <a:endParaRPr lang="en-US"/>
        </a:p>
      </dgm:t>
    </dgm:pt>
    <dgm:pt modelId="{CDBA7AF7-9251-4FF2-869B-B6525AD792C4}" type="parTrans" cxnId="{A1FA3237-304D-4353-8EF2-BAD1DEF02B92}">
      <dgm:prSet/>
      <dgm:spPr/>
      <dgm:t>
        <a:bodyPr/>
        <a:lstStyle/>
        <a:p>
          <a:endParaRPr lang="en-US"/>
        </a:p>
      </dgm:t>
    </dgm:pt>
    <dgm:pt modelId="{A67F0FFA-9ED2-48C3-BB8C-7F528406EBAA}" type="sibTrans" cxnId="{A1FA3237-304D-4353-8EF2-BAD1DEF02B92}">
      <dgm:prSet/>
      <dgm:spPr/>
      <dgm:t>
        <a:bodyPr/>
        <a:lstStyle/>
        <a:p>
          <a:endParaRPr lang="en-US"/>
        </a:p>
      </dgm:t>
    </dgm:pt>
    <dgm:pt modelId="{1EF35C87-A861-4D18-A46C-8208B914B471}" type="pres">
      <dgm:prSet presAssocID="{C9C78DBC-D81E-4EF4-9E6E-0DC18D57D1EA}" presName="cycle" presStyleCnt="0">
        <dgm:presLayoutVars>
          <dgm:dir/>
          <dgm:resizeHandles val="exact"/>
        </dgm:presLayoutVars>
      </dgm:prSet>
      <dgm:spPr/>
    </dgm:pt>
    <dgm:pt modelId="{A4CEFB54-1731-4934-9428-07E453030A54}" type="pres">
      <dgm:prSet presAssocID="{0CA0790F-C817-432B-8B1C-345A26942384}" presName="dummy" presStyleCnt="0"/>
      <dgm:spPr/>
    </dgm:pt>
    <dgm:pt modelId="{C6EA8A6D-02D8-424B-8FB1-9B1292CC4818}" type="pres">
      <dgm:prSet presAssocID="{0CA0790F-C817-432B-8B1C-345A26942384}" presName="node" presStyleLbl="revTx" presStyleIdx="0" presStyleCnt="4">
        <dgm:presLayoutVars>
          <dgm:bulletEnabled val="1"/>
        </dgm:presLayoutVars>
      </dgm:prSet>
      <dgm:spPr/>
    </dgm:pt>
    <dgm:pt modelId="{7B5B2C1A-2C00-4A2B-9EE2-4C4CA09D6F8C}" type="pres">
      <dgm:prSet presAssocID="{A8C88A0C-5DE1-41BD-9490-EC80F87DB52C}" presName="sibTrans" presStyleLbl="node1" presStyleIdx="0" presStyleCnt="4"/>
      <dgm:spPr/>
    </dgm:pt>
    <dgm:pt modelId="{C100074D-926F-4CD9-BFC5-0C8637437595}" type="pres">
      <dgm:prSet presAssocID="{096080A0-07AC-48B6-A565-0AA29BD0F726}" presName="dummy" presStyleCnt="0"/>
      <dgm:spPr/>
    </dgm:pt>
    <dgm:pt modelId="{8CE877C3-C43C-4C70-A36C-F06143E9BAAB}" type="pres">
      <dgm:prSet presAssocID="{096080A0-07AC-48B6-A565-0AA29BD0F726}" presName="node" presStyleLbl="revTx" presStyleIdx="1" presStyleCnt="4">
        <dgm:presLayoutVars>
          <dgm:bulletEnabled val="1"/>
        </dgm:presLayoutVars>
      </dgm:prSet>
      <dgm:spPr/>
    </dgm:pt>
    <dgm:pt modelId="{3497D5EE-6EF3-4536-9D4B-AC4466254263}" type="pres">
      <dgm:prSet presAssocID="{1BB83D01-4241-4C81-9B4F-C2A9A5AF0DF8}" presName="sibTrans" presStyleLbl="node1" presStyleIdx="1" presStyleCnt="4"/>
      <dgm:spPr/>
    </dgm:pt>
    <dgm:pt modelId="{BFF88C27-6242-44B7-9691-AFD6632999CB}" type="pres">
      <dgm:prSet presAssocID="{A3D85A8A-1F16-433B-A34A-7CB2D54FC074}" presName="dummy" presStyleCnt="0"/>
      <dgm:spPr/>
    </dgm:pt>
    <dgm:pt modelId="{F3556ACD-B4CA-4730-AA97-E22620B724DA}" type="pres">
      <dgm:prSet presAssocID="{A3D85A8A-1F16-433B-A34A-7CB2D54FC074}" presName="node" presStyleLbl="revTx" presStyleIdx="2" presStyleCnt="4">
        <dgm:presLayoutVars>
          <dgm:bulletEnabled val="1"/>
        </dgm:presLayoutVars>
      </dgm:prSet>
      <dgm:spPr/>
    </dgm:pt>
    <dgm:pt modelId="{9726F334-5318-4A99-A876-68382C2C5D4C}" type="pres">
      <dgm:prSet presAssocID="{AAAA8699-48BD-40A8-AD1D-1C121CB6A6F3}" presName="sibTrans" presStyleLbl="node1" presStyleIdx="2" presStyleCnt="4"/>
      <dgm:spPr/>
    </dgm:pt>
    <dgm:pt modelId="{95BBB362-CAB4-4DF6-879A-C79818932702}" type="pres">
      <dgm:prSet presAssocID="{7CE7A6FB-4D08-4851-8CFD-97103086F5E0}" presName="dummy" presStyleCnt="0"/>
      <dgm:spPr/>
    </dgm:pt>
    <dgm:pt modelId="{9E6B3B75-9AFB-4329-BE89-2C301EB2AFA0}" type="pres">
      <dgm:prSet presAssocID="{7CE7A6FB-4D08-4851-8CFD-97103086F5E0}" presName="node" presStyleLbl="revTx" presStyleIdx="3" presStyleCnt="4">
        <dgm:presLayoutVars>
          <dgm:bulletEnabled val="1"/>
        </dgm:presLayoutVars>
      </dgm:prSet>
      <dgm:spPr/>
    </dgm:pt>
    <dgm:pt modelId="{96886E94-D600-4230-9404-E4B1351FE4A8}" type="pres">
      <dgm:prSet presAssocID="{A67F0FFA-9ED2-48C3-BB8C-7F528406EBAA}" presName="sibTrans" presStyleLbl="node1" presStyleIdx="3" presStyleCnt="4"/>
      <dgm:spPr/>
    </dgm:pt>
  </dgm:ptLst>
  <dgm:cxnLst>
    <dgm:cxn modelId="{CA9CD901-35A8-464D-9C6D-F1844D9870A4}" type="presOf" srcId="{1BB83D01-4241-4C81-9B4F-C2A9A5AF0DF8}" destId="{3497D5EE-6EF3-4536-9D4B-AC4466254263}" srcOrd="0" destOrd="0" presId="urn:microsoft.com/office/officeart/2005/8/layout/cycle1"/>
    <dgm:cxn modelId="{01DA7306-7793-4E0F-9151-D79D440FED7F}" type="presOf" srcId="{AAAA8699-48BD-40A8-AD1D-1C121CB6A6F3}" destId="{9726F334-5318-4A99-A876-68382C2C5D4C}" srcOrd="0" destOrd="0" presId="urn:microsoft.com/office/officeart/2005/8/layout/cycle1"/>
    <dgm:cxn modelId="{89F83215-68EC-42B7-ACC1-B88BF1724015}" srcId="{C9C78DBC-D81E-4EF4-9E6E-0DC18D57D1EA}" destId="{096080A0-07AC-48B6-A565-0AA29BD0F726}" srcOrd="1" destOrd="0" parTransId="{2909B215-5352-4145-BE1C-D7014B77F95D}" sibTransId="{1BB83D01-4241-4C81-9B4F-C2A9A5AF0DF8}"/>
    <dgm:cxn modelId="{3EC73815-379A-4F12-82A9-5D4EC1169733}" type="presOf" srcId="{096080A0-07AC-48B6-A565-0AA29BD0F726}" destId="{8CE877C3-C43C-4C70-A36C-F06143E9BAAB}" srcOrd="0" destOrd="0" presId="urn:microsoft.com/office/officeart/2005/8/layout/cycle1"/>
    <dgm:cxn modelId="{80C96B17-9125-4072-9639-77A7D6C63E02}" type="presOf" srcId="{A3D85A8A-1F16-433B-A34A-7CB2D54FC074}" destId="{F3556ACD-B4CA-4730-AA97-E22620B724DA}" srcOrd="0" destOrd="0" presId="urn:microsoft.com/office/officeart/2005/8/layout/cycle1"/>
    <dgm:cxn modelId="{E853E41B-06B1-4433-BA10-5E135DB6155A}" type="presOf" srcId="{7CE7A6FB-4D08-4851-8CFD-97103086F5E0}" destId="{9E6B3B75-9AFB-4329-BE89-2C301EB2AFA0}" srcOrd="0" destOrd="0" presId="urn:microsoft.com/office/officeart/2005/8/layout/cycle1"/>
    <dgm:cxn modelId="{A1FA3237-304D-4353-8EF2-BAD1DEF02B92}" srcId="{C9C78DBC-D81E-4EF4-9E6E-0DC18D57D1EA}" destId="{7CE7A6FB-4D08-4851-8CFD-97103086F5E0}" srcOrd="3" destOrd="0" parTransId="{CDBA7AF7-9251-4FF2-869B-B6525AD792C4}" sibTransId="{A67F0FFA-9ED2-48C3-BB8C-7F528406EBAA}"/>
    <dgm:cxn modelId="{972A063F-41C5-46DF-9C69-CC25C636B0E2}" type="presOf" srcId="{A8C88A0C-5DE1-41BD-9490-EC80F87DB52C}" destId="{7B5B2C1A-2C00-4A2B-9EE2-4C4CA09D6F8C}" srcOrd="0" destOrd="0" presId="urn:microsoft.com/office/officeart/2005/8/layout/cycle1"/>
    <dgm:cxn modelId="{AC60C56F-7553-4ADA-BBD6-20B18705F68D}" type="presOf" srcId="{0CA0790F-C817-432B-8B1C-345A26942384}" destId="{C6EA8A6D-02D8-424B-8FB1-9B1292CC4818}" srcOrd="0" destOrd="0" presId="urn:microsoft.com/office/officeart/2005/8/layout/cycle1"/>
    <dgm:cxn modelId="{F8249974-A855-4DA0-BADC-D2745EAA6CF7}" srcId="{C9C78DBC-D81E-4EF4-9E6E-0DC18D57D1EA}" destId="{A3D85A8A-1F16-433B-A34A-7CB2D54FC074}" srcOrd="2" destOrd="0" parTransId="{72FC9FC6-7246-4F86-A29D-A718B60F1846}" sibTransId="{AAAA8699-48BD-40A8-AD1D-1C121CB6A6F3}"/>
    <dgm:cxn modelId="{2100E777-C70E-4736-BA7B-6B91CC51D951}" type="presOf" srcId="{C9C78DBC-D81E-4EF4-9E6E-0DC18D57D1EA}" destId="{1EF35C87-A861-4D18-A46C-8208B914B471}" srcOrd="0" destOrd="0" presId="urn:microsoft.com/office/officeart/2005/8/layout/cycle1"/>
    <dgm:cxn modelId="{EAAEBB8C-27F1-472B-B28D-0C9B74DA48F9}" srcId="{C9C78DBC-D81E-4EF4-9E6E-0DC18D57D1EA}" destId="{0CA0790F-C817-432B-8B1C-345A26942384}" srcOrd="0" destOrd="0" parTransId="{161D0AE4-5151-4ACB-9770-4B3E73ECFCD8}" sibTransId="{A8C88A0C-5DE1-41BD-9490-EC80F87DB52C}"/>
    <dgm:cxn modelId="{3BE5A5A9-4952-4EFB-89FB-9224F6F92D13}" type="presOf" srcId="{A67F0FFA-9ED2-48C3-BB8C-7F528406EBAA}" destId="{96886E94-D600-4230-9404-E4B1351FE4A8}" srcOrd="0" destOrd="0" presId="urn:microsoft.com/office/officeart/2005/8/layout/cycle1"/>
    <dgm:cxn modelId="{33E26EFC-576F-486F-B941-4DEAEB6214A7}" type="presParOf" srcId="{1EF35C87-A861-4D18-A46C-8208B914B471}" destId="{A4CEFB54-1731-4934-9428-07E453030A54}" srcOrd="0" destOrd="0" presId="urn:microsoft.com/office/officeart/2005/8/layout/cycle1"/>
    <dgm:cxn modelId="{8416D62B-DB29-424F-B34A-76A649C7F107}" type="presParOf" srcId="{1EF35C87-A861-4D18-A46C-8208B914B471}" destId="{C6EA8A6D-02D8-424B-8FB1-9B1292CC4818}" srcOrd="1" destOrd="0" presId="urn:microsoft.com/office/officeart/2005/8/layout/cycle1"/>
    <dgm:cxn modelId="{3724AAE4-0659-4435-A94E-BDBA0151E3BB}" type="presParOf" srcId="{1EF35C87-A861-4D18-A46C-8208B914B471}" destId="{7B5B2C1A-2C00-4A2B-9EE2-4C4CA09D6F8C}" srcOrd="2" destOrd="0" presId="urn:microsoft.com/office/officeart/2005/8/layout/cycle1"/>
    <dgm:cxn modelId="{716680F3-20D3-44C3-B917-08B69FBA86DC}" type="presParOf" srcId="{1EF35C87-A861-4D18-A46C-8208B914B471}" destId="{C100074D-926F-4CD9-BFC5-0C8637437595}" srcOrd="3" destOrd="0" presId="urn:microsoft.com/office/officeart/2005/8/layout/cycle1"/>
    <dgm:cxn modelId="{F193AB44-5A3B-43F7-9CB5-A33A42956CA1}" type="presParOf" srcId="{1EF35C87-A861-4D18-A46C-8208B914B471}" destId="{8CE877C3-C43C-4C70-A36C-F06143E9BAAB}" srcOrd="4" destOrd="0" presId="urn:microsoft.com/office/officeart/2005/8/layout/cycle1"/>
    <dgm:cxn modelId="{2118482A-77EA-4DE5-895D-E5322998FB0A}" type="presParOf" srcId="{1EF35C87-A861-4D18-A46C-8208B914B471}" destId="{3497D5EE-6EF3-4536-9D4B-AC4466254263}" srcOrd="5" destOrd="0" presId="urn:microsoft.com/office/officeart/2005/8/layout/cycle1"/>
    <dgm:cxn modelId="{E91E6133-65D8-4E73-8457-8401E43C97D8}" type="presParOf" srcId="{1EF35C87-A861-4D18-A46C-8208B914B471}" destId="{BFF88C27-6242-44B7-9691-AFD6632999CB}" srcOrd="6" destOrd="0" presId="urn:microsoft.com/office/officeart/2005/8/layout/cycle1"/>
    <dgm:cxn modelId="{D17EB9BB-96C0-47D2-9BD6-15A61B29B695}" type="presParOf" srcId="{1EF35C87-A861-4D18-A46C-8208B914B471}" destId="{F3556ACD-B4CA-4730-AA97-E22620B724DA}" srcOrd="7" destOrd="0" presId="urn:microsoft.com/office/officeart/2005/8/layout/cycle1"/>
    <dgm:cxn modelId="{8A144C40-B51A-4B2D-A652-70CB598F7610}" type="presParOf" srcId="{1EF35C87-A861-4D18-A46C-8208B914B471}" destId="{9726F334-5318-4A99-A876-68382C2C5D4C}" srcOrd="8" destOrd="0" presId="urn:microsoft.com/office/officeart/2005/8/layout/cycle1"/>
    <dgm:cxn modelId="{600F7070-0893-49EA-9879-F07384F60953}" type="presParOf" srcId="{1EF35C87-A861-4D18-A46C-8208B914B471}" destId="{95BBB362-CAB4-4DF6-879A-C79818932702}" srcOrd="9" destOrd="0" presId="urn:microsoft.com/office/officeart/2005/8/layout/cycle1"/>
    <dgm:cxn modelId="{293750C3-C58D-4D19-A3D9-806600E37DAC}" type="presParOf" srcId="{1EF35C87-A861-4D18-A46C-8208B914B471}" destId="{9E6B3B75-9AFB-4329-BE89-2C301EB2AFA0}" srcOrd="10" destOrd="0" presId="urn:microsoft.com/office/officeart/2005/8/layout/cycle1"/>
    <dgm:cxn modelId="{5105E49B-1FCF-4731-89D1-A6433AD3871E}" type="presParOf" srcId="{1EF35C87-A861-4D18-A46C-8208B914B471}" destId="{96886E94-D600-4230-9404-E4B1351FE4A8}"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3BFB553-5F87-4341-B17F-83A50F533993}" type="doc">
      <dgm:prSet loTypeId="urn:microsoft.com/office/officeart/2005/8/layout/pyramid1" loCatId="pyramid" qsTypeId="urn:microsoft.com/office/officeart/2005/8/quickstyle/simple1" qsCatId="simple" csTypeId="urn:microsoft.com/office/officeart/2005/8/colors/accent1_2" csCatId="accent1" phldr="1"/>
      <dgm:spPr/>
    </dgm:pt>
    <dgm:pt modelId="{12349945-82E2-4E2A-8750-BAC74B9EB0DD}">
      <dgm:prSet phldrT="[Text]"/>
      <dgm:spPr/>
      <dgm:t>
        <a:bodyPr/>
        <a:lstStyle/>
        <a:p>
          <a:r>
            <a:rPr lang="en-US"/>
            <a:t>Leaders</a:t>
          </a:r>
          <a:endParaRPr lang="en-GB"/>
        </a:p>
      </dgm:t>
    </dgm:pt>
    <dgm:pt modelId="{78371890-84A1-4766-816D-1B66CE3BF4F3}" type="parTrans" cxnId="{1AD79EBD-BDCA-454D-9BFB-67FC9F41AE94}">
      <dgm:prSet/>
      <dgm:spPr/>
      <dgm:t>
        <a:bodyPr/>
        <a:lstStyle/>
        <a:p>
          <a:endParaRPr lang="en-GB"/>
        </a:p>
      </dgm:t>
    </dgm:pt>
    <dgm:pt modelId="{AF4241DA-3384-4CAD-9333-D813897D3F12}" type="sibTrans" cxnId="{1AD79EBD-BDCA-454D-9BFB-67FC9F41AE94}">
      <dgm:prSet/>
      <dgm:spPr/>
      <dgm:t>
        <a:bodyPr/>
        <a:lstStyle/>
        <a:p>
          <a:endParaRPr lang="en-GB"/>
        </a:p>
      </dgm:t>
    </dgm:pt>
    <dgm:pt modelId="{A01249AF-0DC5-45C9-B6F6-3A7C7AD80AAF}">
      <dgm:prSet phldrT="[Text]"/>
      <dgm:spPr/>
      <dgm:t>
        <a:bodyPr/>
        <a:lstStyle/>
        <a:p>
          <a:r>
            <a:rPr lang="en-GB"/>
            <a:t>Continual Improvement team </a:t>
          </a:r>
        </a:p>
      </dgm:t>
    </dgm:pt>
    <dgm:pt modelId="{8E63AFD5-169C-48A4-8884-64F4C3078464}" type="parTrans" cxnId="{99F31BE5-872A-4BE7-B60D-6C88FD1474D4}">
      <dgm:prSet/>
      <dgm:spPr/>
      <dgm:t>
        <a:bodyPr/>
        <a:lstStyle/>
        <a:p>
          <a:endParaRPr lang="en-GB"/>
        </a:p>
      </dgm:t>
    </dgm:pt>
    <dgm:pt modelId="{CB59DE86-CEFC-4698-96B1-28D22B9262F4}" type="sibTrans" cxnId="{99F31BE5-872A-4BE7-B60D-6C88FD1474D4}">
      <dgm:prSet/>
      <dgm:spPr/>
      <dgm:t>
        <a:bodyPr/>
        <a:lstStyle/>
        <a:p>
          <a:endParaRPr lang="en-GB"/>
        </a:p>
      </dgm:t>
    </dgm:pt>
    <dgm:pt modelId="{6CB09933-4DD7-46E5-AF3E-489F2085FC05}">
      <dgm:prSet phldrT="[Text]"/>
      <dgm:spPr/>
      <dgm:t>
        <a:bodyPr/>
        <a:lstStyle/>
        <a:p>
          <a:r>
            <a:rPr lang="en-GB"/>
            <a:t>Everyone in the Organisation </a:t>
          </a:r>
        </a:p>
      </dgm:t>
    </dgm:pt>
    <dgm:pt modelId="{E9F03ABD-DF70-4E06-8CE4-33232C9B9BC4}" type="parTrans" cxnId="{D1090900-1656-42D4-8545-F0B9CC61D832}">
      <dgm:prSet/>
      <dgm:spPr/>
      <dgm:t>
        <a:bodyPr/>
        <a:lstStyle/>
        <a:p>
          <a:endParaRPr lang="en-GB"/>
        </a:p>
      </dgm:t>
    </dgm:pt>
    <dgm:pt modelId="{0D2A13AC-25CE-4C04-91C7-02E6B591E3D2}" type="sibTrans" cxnId="{D1090900-1656-42D4-8545-F0B9CC61D832}">
      <dgm:prSet/>
      <dgm:spPr/>
      <dgm:t>
        <a:bodyPr/>
        <a:lstStyle/>
        <a:p>
          <a:endParaRPr lang="en-GB"/>
        </a:p>
      </dgm:t>
    </dgm:pt>
    <dgm:pt modelId="{6C66B015-D72E-409A-BE2B-F114F79E0AC8}">
      <dgm:prSet/>
      <dgm:spPr/>
      <dgm:t>
        <a:bodyPr/>
        <a:lstStyle/>
        <a:p>
          <a:pPr>
            <a:buNone/>
          </a:pPr>
          <a:r>
            <a:rPr lang="en-GB"/>
            <a:t>Active participation in continual improvement is a c</a:t>
          </a:r>
          <a:r>
            <a:rPr lang="en-US"/>
            <a:t>ore </a:t>
          </a:r>
          <a:r>
            <a:rPr lang="en-GB"/>
            <a:t>part of everyone's job </a:t>
          </a:r>
        </a:p>
      </dgm:t>
    </dgm:pt>
    <dgm:pt modelId="{597C6F40-BDAA-4B9D-8041-05C06A3A006A}" type="parTrans" cxnId="{527FE24A-4ECA-4CBA-BC31-893AB681796E}">
      <dgm:prSet/>
      <dgm:spPr/>
      <dgm:t>
        <a:bodyPr/>
        <a:lstStyle/>
        <a:p>
          <a:endParaRPr lang="en-GB"/>
        </a:p>
      </dgm:t>
    </dgm:pt>
    <dgm:pt modelId="{0EF41571-4F9C-4083-A3FE-BA549F0B8FF1}" type="sibTrans" cxnId="{527FE24A-4ECA-4CBA-BC31-893AB681796E}">
      <dgm:prSet/>
      <dgm:spPr/>
      <dgm:t>
        <a:bodyPr/>
        <a:lstStyle/>
        <a:p>
          <a:endParaRPr lang="en-GB"/>
        </a:p>
      </dgm:t>
    </dgm:pt>
    <dgm:pt modelId="{EC0F9B55-23A6-4791-BF0A-08AFF77F9767}">
      <dgm:prSet/>
      <dgm:spPr/>
      <dgm:t>
        <a:bodyPr/>
        <a:lstStyle/>
        <a:p>
          <a:pPr>
            <a:buNone/>
          </a:pPr>
          <a:r>
            <a:rPr lang="en-GB"/>
            <a:t>Leading efforts and advocate </a:t>
          </a:r>
          <a:r>
            <a:rPr lang="en-GB" err="1"/>
            <a:t>practi</a:t>
          </a:r>
          <a:r>
            <a:rPr lang="en-US"/>
            <a:t>c</a:t>
          </a:r>
          <a:r>
            <a:rPr lang="en-GB"/>
            <a:t>e across the organisation </a:t>
          </a:r>
        </a:p>
      </dgm:t>
    </dgm:pt>
    <dgm:pt modelId="{34F39FD6-60A4-4592-8A88-A62D914D29AD}" type="parTrans" cxnId="{CA2CF65D-769C-46C8-92EB-7632F591EA31}">
      <dgm:prSet/>
      <dgm:spPr/>
      <dgm:t>
        <a:bodyPr/>
        <a:lstStyle/>
        <a:p>
          <a:endParaRPr lang="en-GB"/>
        </a:p>
      </dgm:t>
    </dgm:pt>
    <dgm:pt modelId="{3BF549DB-9F45-4B82-BD35-8422F0DF8C4E}" type="sibTrans" cxnId="{CA2CF65D-769C-46C8-92EB-7632F591EA31}">
      <dgm:prSet/>
      <dgm:spPr/>
      <dgm:t>
        <a:bodyPr/>
        <a:lstStyle/>
        <a:p>
          <a:endParaRPr lang="en-GB"/>
        </a:p>
      </dgm:t>
    </dgm:pt>
    <dgm:pt modelId="{BACE72C1-F1D5-42D3-892F-F7E8F0A29715}">
      <dgm:prSet/>
      <dgm:spPr/>
      <dgm:t>
        <a:bodyPr/>
        <a:lstStyle/>
        <a:p>
          <a:pPr>
            <a:buNone/>
          </a:pPr>
          <a:r>
            <a:rPr lang="en-GB"/>
            <a:t>Embedding continual improvement into the working </a:t>
          </a:r>
          <a:r>
            <a:rPr lang="en-GB" err="1"/>
            <a:t>practi</a:t>
          </a:r>
          <a:r>
            <a:rPr lang="en-US"/>
            <a:t>c</a:t>
          </a:r>
          <a:r>
            <a:rPr lang="en-GB"/>
            <a:t>es </a:t>
          </a:r>
          <a:r>
            <a:rPr lang="en-US"/>
            <a:t>and</a:t>
          </a:r>
          <a:r>
            <a:rPr lang="en-GB"/>
            <a:t> thought process</a:t>
          </a:r>
          <a:r>
            <a:rPr lang="en-US"/>
            <a:t>es</a:t>
          </a:r>
          <a:r>
            <a:rPr lang="en-GB"/>
            <a:t> of the organisation and its people </a:t>
          </a:r>
        </a:p>
      </dgm:t>
    </dgm:pt>
    <dgm:pt modelId="{2CFA4527-86EC-44F5-B24B-A283D1409F99}" type="parTrans" cxnId="{FBBFC844-D58E-4D07-B733-141B17EDCF63}">
      <dgm:prSet/>
      <dgm:spPr/>
      <dgm:t>
        <a:bodyPr/>
        <a:lstStyle/>
        <a:p>
          <a:endParaRPr lang="en-GB"/>
        </a:p>
      </dgm:t>
    </dgm:pt>
    <dgm:pt modelId="{BC6C5517-0FC7-41A1-83AD-015CF0CC6FD4}" type="sibTrans" cxnId="{FBBFC844-D58E-4D07-B733-141B17EDCF63}">
      <dgm:prSet/>
      <dgm:spPr/>
      <dgm:t>
        <a:bodyPr/>
        <a:lstStyle/>
        <a:p>
          <a:endParaRPr lang="en-GB"/>
        </a:p>
      </dgm:t>
    </dgm:pt>
    <dgm:pt modelId="{78429AD8-D662-49F7-8EF3-5E6E3BED2B74}">
      <dgm:prSet/>
      <dgm:spPr/>
      <dgm:t>
        <a:bodyPr/>
        <a:lstStyle/>
        <a:p>
          <a:r>
            <a:rPr lang="en-GB"/>
            <a:t>Partners and Suppliers </a:t>
          </a:r>
        </a:p>
      </dgm:t>
    </dgm:pt>
    <dgm:pt modelId="{EF4E8BD8-865C-4F8C-9B30-723F315049CC}" type="parTrans" cxnId="{73DBB737-7B3F-4FEE-82B9-F47E11E6F859}">
      <dgm:prSet/>
      <dgm:spPr/>
      <dgm:t>
        <a:bodyPr/>
        <a:lstStyle/>
        <a:p>
          <a:endParaRPr lang="en-GB"/>
        </a:p>
      </dgm:t>
    </dgm:pt>
    <dgm:pt modelId="{D2062D10-F6C6-4A70-8BC7-10D7602A7864}" type="sibTrans" cxnId="{73DBB737-7B3F-4FEE-82B9-F47E11E6F859}">
      <dgm:prSet/>
      <dgm:spPr/>
      <dgm:t>
        <a:bodyPr/>
        <a:lstStyle/>
        <a:p>
          <a:endParaRPr lang="en-GB"/>
        </a:p>
      </dgm:t>
    </dgm:pt>
    <dgm:pt modelId="{5FAC2D2C-252B-48F3-9C8E-19940AE57D36}">
      <dgm:prSet/>
      <dgm:spPr/>
      <dgm:t>
        <a:bodyPr/>
        <a:lstStyle/>
        <a:p>
          <a:pPr>
            <a:buNone/>
          </a:pPr>
          <a:r>
            <a:rPr lang="en-GB"/>
            <a:t>Contract should include how they measure, report and improve </a:t>
          </a:r>
        </a:p>
      </dgm:t>
    </dgm:pt>
    <dgm:pt modelId="{0124FF5C-D779-4F69-AEEC-7D93BFB33018}" type="parTrans" cxnId="{5C3423CD-3572-4FDA-954B-2C7F4109B0BA}">
      <dgm:prSet/>
      <dgm:spPr/>
      <dgm:t>
        <a:bodyPr/>
        <a:lstStyle/>
        <a:p>
          <a:endParaRPr lang="en-GB"/>
        </a:p>
      </dgm:t>
    </dgm:pt>
    <dgm:pt modelId="{741F8C6C-2CB9-4B2B-B5AC-E055BDB255D7}" type="sibTrans" cxnId="{5C3423CD-3572-4FDA-954B-2C7F4109B0BA}">
      <dgm:prSet/>
      <dgm:spPr/>
      <dgm:t>
        <a:bodyPr/>
        <a:lstStyle/>
        <a:p>
          <a:endParaRPr lang="en-GB"/>
        </a:p>
      </dgm:t>
    </dgm:pt>
    <dgm:pt modelId="{DD0DBDCF-FC1B-4D0C-A2D3-A92C27298ADB}" type="pres">
      <dgm:prSet presAssocID="{73BFB553-5F87-4341-B17F-83A50F533993}" presName="Name0" presStyleCnt="0">
        <dgm:presLayoutVars>
          <dgm:dir/>
          <dgm:animLvl val="lvl"/>
          <dgm:resizeHandles val="exact"/>
        </dgm:presLayoutVars>
      </dgm:prSet>
      <dgm:spPr/>
    </dgm:pt>
    <dgm:pt modelId="{AA370613-FA3A-4C3F-A50E-343E9E131315}" type="pres">
      <dgm:prSet presAssocID="{12349945-82E2-4E2A-8750-BAC74B9EB0DD}" presName="Name8" presStyleCnt="0"/>
      <dgm:spPr/>
    </dgm:pt>
    <dgm:pt modelId="{6A072423-28AF-45F7-8D2F-4A7D66A7436D}" type="pres">
      <dgm:prSet presAssocID="{12349945-82E2-4E2A-8750-BAC74B9EB0DD}" presName="acctBkgd" presStyleLbl="alignAcc1" presStyleIdx="0" presStyleCnt="4"/>
      <dgm:spPr/>
    </dgm:pt>
    <dgm:pt modelId="{9186A061-B5DB-4192-B293-F34B33EF2165}" type="pres">
      <dgm:prSet presAssocID="{12349945-82E2-4E2A-8750-BAC74B9EB0DD}" presName="acctTx" presStyleLbl="alignAcc1" presStyleIdx="0" presStyleCnt="4">
        <dgm:presLayoutVars>
          <dgm:bulletEnabled val="1"/>
        </dgm:presLayoutVars>
      </dgm:prSet>
      <dgm:spPr/>
    </dgm:pt>
    <dgm:pt modelId="{DF1465B2-80BF-44E7-A089-5C7875C78B86}" type="pres">
      <dgm:prSet presAssocID="{12349945-82E2-4E2A-8750-BAC74B9EB0DD}" presName="level" presStyleLbl="node1" presStyleIdx="0" presStyleCnt="4">
        <dgm:presLayoutVars>
          <dgm:chMax val="1"/>
          <dgm:bulletEnabled val="1"/>
        </dgm:presLayoutVars>
      </dgm:prSet>
      <dgm:spPr/>
    </dgm:pt>
    <dgm:pt modelId="{221D0164-4097-40A5-9791-918AC35AF42D}" type="pres">
      <dgm:prSet presAssocID="{12349945-82E2-4E2A-8750-BAC74B9EB0DD}" presName="levelTx" presStyleLbl="revTx" presStyleIdx="0" presStyleCnt="0">
        <dgm:presLayoutVars>
          <dgm:chMax val="1"/>
          <dgm:bulletEnabled val="1"/>
        </dgm:presLayoutVars>
      </dgm:prSet>
      <dgm:spPr/>
    </dgm:pt>
    <dgm:pt modelId="{37B43A5A-8A01-4D0B-A3E5-60C5DF1EC241}" type="pres">
      <dgm:prSet presAssocID="{A01249AF-0DC5-45C9-B6F6-3A7C7AD80AAF}" presName="Name8" presStyleCnt="0"/>
      <dgm:spPr/>
    </dgm:pt>
    <dgm:pt modelId="{35FA332C-651B-43D5-9600-9FF0378CD019}" type="pres">
      <dgm:prSet presAssocID="{A01249AF-0DC5-45C9-B6F6-3A7C7AD80AAF}" presName="acctBkgd" presStyleLbl="alignAcc1" presStyleIdx="1" presStyleCnt="4"/>
      <dgm:spPr/>
    </dgm:pt>
    <dgm:pt modelId="{D2D46476-5BC3-4112-AF0F-B0DEB5C286F6}" type="pres">
      <dgm:prSet presAssocID="{A01249AF-0DC5-45C9-B6F6-3A7C7AD80AAF}" presName="acctTx" presStyleLbl="alignAcc1" presStyleIdx="1" presStyleCnt="4">
        <dgm:presLayoutVars>
          <dgm:bulletEnabled val="1"/>
        </dgm:presLayoutVars>
      </dgm:prSet>
      <dgm:spPr/>
    </dgm:pt>
    <dgm:pt modelId="{A78B2C90-18EE-4306-9508-7C4D16945944}" type="pres">
      <dgm:prSet presAssocID="{A01249AF-0DC5-45C9-B6F6-3A7C7AD80AAF}" presName="level" presStyleLbl="node1" presStyleIdx="1" presStyleCnt="4">
        <dgm:presLayoutVars>
          <dgm:chMax val="1"/>
          <dgm:bulletEnabled val="1"/>
        </dgm:presLayoutVars>
      </dgm:prSet>
      <dgm:spPr/>
    </dgm:pt>
    <dgm:pt modelId="{A74BB4BA-9C85-4F65-BB0A-D9A61310F588}" type="pres">
      <dgm:prSet presAssocID="{A01249AF-0DC5-45C9-B6F6-3A7C7AD80AAF}" presName="levelTx" presStyleLbl="revTx" presStyleIdx="0" presStyleCnt="0">
        <dgm:presLayoutVars>
          <dgm:chMax val="1"/>
          <dgm:bulletEnabled val="1"/>
        </dgm:presLayoutVars>
      </dgm:prSet>
      <dgm:spPr/>
    </dgm:pt>
    <dgm:pt modelId="{3493CC86-EFBC-4C2D-B117-266456410287}" type="pres">
      <dgm:prSet presAssocID="{6CB09933-4DD7-46E5-AF3E-489F2085FC05}" presName="Name8" presStyleCnt="0"/>
      <dgm:spPr/>
    </dgm:pt>
    <dgm:pt modelId="{0652D8C9-0D2F-4F73-8B56-3C801E7B64AF}" type="pres">
      <dgm:prSet presAssocID="{6CB09933-4DD7-46E5-AF3E-489F2085FC05}" presName="acctBkgd" presStyleLbl="alignAcc1" presStyleIdx="2" presStyleCnt="4"/>
      <dgm:spPr/>
    </dgm:pt>
    <dgm:pt modelId="{B5955360-18FC-4A0F-8202-77BD7CA18059}" type="pres">
      <dgm:prSet presAssocID="{6CB09933-4DD7-46E5-AF3E-489F2085FC05}" presName="acctTx" presStyleLbl="alignAcc1" presStyleIdx="2" presStyleCnt="4">
        <dgm:presLayoutVars>
          <dgm:bulletEnabled val="1"/>
        </dgm:presLayoutVars>
      </dgm:prSet>
      <dgm:spPr/>
    </dgm:pt>
    <dgm:pt modelId="{C5F1441B-7589-4AC4-8C57-1662CC4F5129}" type="pres">
      <dgm:prSet presAssocID="{6CB09933-4DD7-46E5-AF3E-489F2085FC05}" presName="level" presStyleLbl="node1" presStyleIdx="2" presStyleCnt="4">
        <dgm:presLayoutVars>
          <dgm:chMax val="1"/>
          <dgm:bulletEnabled val="1"/>
        </dgm:presLayoutVars>
      </dgm:prSet>
      <dgm:spPr/>
    </dgm:pt>
    <dgm:pt modelId="{96247242-A01E-4ADB-83F6-98C902DA6CCB}" type="pres">
      <dgm:prSet presAssocID="{6CB09933-4DD7-46E5-AF3E-489F2085FC05}" presName="levelTx" presStyleLbl="revTx" presStyleIdx="0" presStyleCnt="0">
        <dgm:presLayoutVars>
          <dgm:chMax val="1"/>
          <dgm:bulletEnabled val="1"/>
        </dgm:presLayoutVars>
      </dgm:prSet>
      <dgm:spPr/>
    </dgm:pt>
    <dgm:pt modelId="{640572B1-525B-4096-9B2F-D27D6E988AA9}" type="pres">
      <dgm:prSet presAssocID="{78429AD8-D662-49F7-8EF3-5E6E3BED2B74}" presName="Name8" presStyleCnt="0"/>
      <dgm:spPr/>
    </dgm:pt>
    <dgm:pt modelId="{039117FE-7652-4BE3-9878-31430F7545CE}" type="pres">
      <dgm:prSet presAssocID="{78429AD8-D662-49F7-8EF3-5E6E3BED2B74}" presName="acctBkgd" presStyleLbl="alignAcc1" presStyleIdx="3" presStyleCnt="4"/>
      <dgm:spPr/>
    </dgm:pt>
    <dgm:pt modelId="{E1040869-FF6A-4523-A3B8-9AB8BF3D50B1}" type="pres">
      <dgm:prSet presAssocID="{78429AD8-D662-49F7-8EF3-5E6E3BED2B74}" presName="acctTx" presStyleLbl="alignAcc1" presStyleIdx="3" presStyleCnt="4">
        <dgm:presLayoutVars>
          <dgm:bulletEnabled val="1"/>
        </dgm:presLayoutVars>
      </dgm:prSet>
      <dgm:spPr/>
    </dgm:pt>
    <dgm:pt modelId="{1EE6E47C-551F-4039-80AE-37B5AB20F101}" type="pres">
      <dgm:prSet presAssocID="{78429AD8-D662-49F7-8EF3-5E6E3BED2B74}" presName="level" presStyleLbl="node1" presStyleIdx="3" presStyleCnt="4">
        <dgm:presLayoutVars>
          <dgm:chMax val="1"/>
          <dgm:bulletEnabled val="1"/>
        </dgm:presLayoutVars>
      </dgm:prSet>
      <dgm:spPr/>
    </dgm:pt>
    <dgm:pt modelId="{B5D41B2C-99D2-4F48-A4AE-22B6B4C2B13A}" type="pres">
      <dgm:prSet presAssocID="{78429AD8-D662-49F7-8EF3-5E6E3BED2B74}" presName="levelTx" presStyleLbl="revTx" presStyleIdx="0" presStyleCnt="0">
        <dgm:presLayoutVars>
          <dgm:chMax val="1"/>
          <dgm:bulletEnabled val="1"/>
        </dgm:presLayoutVars>
      </dgm:prSet>
      <dgm:spPr/>
    </dgm:pt>
  </dgm:ptLst>
  <dgm:cxnLst>
    <dgm:cxn modelId="{D1090900-1656-42D4-8545-F0B9CC61D832}" srcId="{73BFB553-5F87-4341-B17F-83A50F533993}" destId="{6CB09933-4DD7-46E5-AF3E-489F2085FC05}" srcOrd="2" destOrd="0" parTransId="{E9F03ABD-DF70-4E06-8CE4-33232C9B9BC4}" sibTransId="{0D2A13AC-25CE-4C04-91C7-02E6B591E3D2}"/>
    <dgm:cxn modelId="{B710AB0A-E3CB-4A38-9BD3-852508C0729D}" type="presOf" srcId="{6C66B015-D72E-409A-BE2B-F114F79E0AC8}" destId="{0652D8C9-0D2F-4F73-8B56-3C801E7B64AF}" srcOrd="0" destOrd="0" presId="urn:microsoft.com/office/officeart/2005/8/layout/pyramid1"/>
    <dgm:cxn modelId="{36331617-DF2F-4336-8A59-3741A9409D3E}" type="presOf" srcId="{78429AD8-D662-49F7-8EF3-5E6E3BED2B74}" destId="{1EE6E47C-551F-4039-80AE-37B5AB20F101}" srcOrd="0" destOrd="0" presId="urn:microsoft.com/office/officeart/2005/8/layout/pyramid1"/>
    <dgm:cxn modelId="{24240918-A5F1-4F50-A5C6-ABE49BA1FA2C}" type="presOf" srcId="{6C66B015-D72E-409A-BE2B-F114F79E0AC8}" destId="{B5955360-18FC-4A0F-8202-77BD7CA18059}" srcOrd="1" destOrd="0" presId="urn:microsoft.com/office/officeart/2005/8/layout/pyramid1"/>
    <dgm:cxn modelId="{73DBB737-7B3F-4FEE-82B9-F47E11E6F859}" srcId="{73BFB553-5F87-4341-B17F-83A50F533993}" destId="{78429AD8-D662-49F7-8EF3-5E6E3BED2B74}" srcOrd="3" destOrd="0" parTransId="{EF4E8BD8-865C-4F8C-9B30-723F315049CC}" sibTransId="{D2062D10-F6C6-4A70-8BC7-10D7602A7864}"/>
    <dgm:cxn modelId="{F8364A3A-00E5-4590-B464-76851372025C}" type="presOf" srcId="{6CB09933-4DD7-46E5-AF3E-489F2085FC05}" destId="{C5F1441B-7589-4AC4-8C57-1662CC4F5129}" srcOrd="0" destOrd="0" presId="urn:microsoft.com/office/officeart/2005/8/layout/pyramid1"/>
    <dgm:cxn modelId="{20C1403F-5334-4D0E-8507-C16FFD059B55}" type="presOf" srcId="{5FAC2D2C-252B-48F3-9C8E-19940AE57D36}" destId="{039117FE-7652-4BE3-9878-31430F7545CE}" srcOrd="0" destOrd="0" presId="urn:microsoft.com/office/officeart/2005/8/layout/pyramid1"/>
    <dgm:cxn modelId="{3B662F5D-878C-4465-99BB-F0530112893D}" type="presOf" srcId="{BACE72C1-F1D5-42D3-892F-F7E8F0A29715}" destId="{6A072423-28AF-45F7-8D2F-4A7D66A7436D}" srcOrd="0" destOrd="0" presId="urn:microsoft.com/office/officeart/2005/8/layout/pyramid1"/>
    <dgm:cxn modelId="{CA2CF65D-769C-46C8-92EB-7632F591EA31}" srcId="{A01249AF-0DC5-45C9-B6F6-3A7C7AD80AAF}" destId="{EC0F9B55-23A6-4791-BF0A-08AFF77F9767}" srcOrd="0" destOrd="0" parTransId="{34F39FD6-60A4-4592-8A88-A62D914D29AD}" sibTransId="{3BF549DB-9F45-4B82-BD35-8422F0DF8C4E}"/>
    <dgm:cxn modelId="{FBBFC844-D58E-4D07-B733-141B17EDCF63}" srcId="{12349945-82E2-4E2A-8750-BAC74B9EB0DD}" destId="{BACE72C1-F1D5-42D3-892F-F7E8F0A29715}" srcOrd="0" destOrd="0" parTransId="{2CFA4527-86EC-44F5-B24B-A283D1409F99}" sibTransId="{BC6C5517-0FC7-41A1-83AD-015CF0CC6FD4}"/>
    <dgm:cxn modelId="{527FE24A-4ECA-4CBA-BC31-893AB681796E}" srcId="{6CB09933-4DD7-46E5-AF3E-489F2085FC05}" destId="{6C66B015-D72E-409A-BE2B-F114F79E0AC8}" srcOrd="0" destOrd="0" parTransId="{597C6F40-BDAA-4B9D-8041-05C06A3A006A}" sibTransId="{0EF41571-4F9C-4083-A3FE-BA549F0B8FF1}"/>
    <dgm:cxn modelId="{2C249973-D799-431A-9BE3-28F6209A1C7E}" type="presOf" srcId="{78429AD8-D662-49F7-8EF3-5E6E3BED2B74}" destId="{B5D41B2C-99D2-4F48-A4AE-22B6B4C2B13A}" srcOrd="1" destOrd="0" presId="urn:microsoft.com/office/officeart/2005/8/layout/pyramid1"/>
    <dgm:cxn modelId="{A2AF4056-5680-43FF-9DFF-D9448FE04DCE}" type="presOf" srcId="{A01249AF-0DC5-45C9-B6F6-3A7C7AD80AAF}" destId="{A78B2C90-18EE-4306-9508-7C4D16945944}" srcOrd="0" destOrd="0" presId="urn:microsoft.com/office/officeart/2005/8/layout/pyramid1"/>
    <dgm:cxn modelId="{B88A6580-B270-446E-A1E8-A75927A436F9}" type="presOf" srcId="{12349945-82E2-4E2A-8750-BAC74B9EB0DD}" destId="{221D0164-4097-40A5-9791-918AC35AF42D}" srcOrd="1" destOrd="0" presId="urn:microsoft.com/office/officeart/2005/8/layout/pyramid1"/>
    <dgm:cxn modelId="{326A2C84-9A86-4798-BAB4-4874071966CB}" type="presOf" srcId="{6CB09933-4DD7-46E5-AF3E-489F2085FC05}" destId="{96247242-A01E-4ADB-83F6-98C902DA6CCB}" srcOrd="1" destOrd="0" presId="urn:microsoft.com/office/officeart/2005/8/layout/pyramid1"/>
    <dgm:cxn modelId="{A935769C-3AC9-4523-BAFA-53FE00EF7566}" type="presOf" srcId="{5FAC2D2C-252B-48F3-9C8E-19940AE57D36}" destId="{E1040869-FF6A-4523-A3B8-9AB8BF3D50B1}" srcOrd="1" destOrd="0" presId="urn:microsoft.com/office/officeart/2005/8/layout/pyramid1"/>
    <dgm:cxn modelId="{411485A2-5522-4E8F-8867-72ADAE90D908}" type="presOf" srcId="{EC0F9B55-23A6-4791-BF0A-08AFF77F9767}" destId="{D2D46476-5BC3-4112-AF0F-B0DEB5C286F6}" srcOrd="1" destOrd="0" presId="urn:microsoft.com/office/officeart/2005/8/layout/pyramid1"/>
    <dgm:cxn modelId="{3122BCB5-A3D1-49E3-A5F2-72456E65AB08}" type="presOf" srcId="{A01249AF-0DC5-45C9-B6F6-3A7C7AD80AAF}" destId="{A74BB4BA-9C85-4F65-BB0A-D9A61310F588}" srcOrd="1" destOrd="0" presId="urn:microsoft.com/office/officeart/2005/8/layout/pyramid1"/>
    <dgm:cxn modelId="{17A08EBA-B159-4D05-A63F-EEF0DD45D48E}" type="presOf" srcId="{EC0F9B55-23A6-4791-BF0A-08AFF77F9767}" destId="{35FA332C-651B-43D5-9600-9FF0378CD019}" srcOrd="0" destOrd="0" presId="urn:microsoft.com/office/officeart/2005/8/layout/pyramid1"/>
    <dgm:cxn modelId="{1AD79EBD-BDCA-454D-9BFB-67FC9F41AE94}" srcId="{73BFB553-5F87-4341-B17F-83A50F533993}" destId="{12349945-82E2-4E2A-8750-BAC74B9EB0DD}" srcOrd="0" destOrd="0" parTransId="{78371890-84A1-4766-816D-1B66CE3BF4F3}" sibTransId="{AF4241DA-3384-4CAD-9333-D813897D3F12}"/>
    <dgm:cxn modelId="{A23C44C5-6121-4791-B01B-4307B7E87A63}" type="presOf" srcId="{12349945-82E2-4E2A-8750-BAC74B9EB0DD}" destId="{DF1465B2-80BF-44E7-A089-5C7875C78B86}" srcOrd="0" destOrd="0" presId="urn:microsoft.com/office/officeart/2005/8/layout/pyramid1"/>
    <dgm:cxn modelId="{5C3423CD-3572-4FDA-954B-2C7F4109B0BA}" srcId="{78429AD8-D662-49F7-8EF3-5E6E3BED2B74}" destId="{5FAC2D2C-252B-48F3-9C8E-19940AE57D36}" srcOrd="0" destOrd="0" parTransId="{0124FF5C-D779-4F69-AEEC-7D93BFB33018}" sibTransId="{741F8C6C-2CB9-4B2B-B5AC-E055BDB255D7}"/>
    <dgm:cxn modelId="{99F31BE5-872A-4BE7-B60D-6C88FD1474D4}" srcId="{73BFB553-5F87-4341-B17F-83A50F533993}" destId="{A01249AF-0DC5-45C9-B6F6-3A7C7AD80AAF}" srcOrd="1" destOrd="0" parTransId="{8E63AFD5-169C-48A4-8884-64F4C3078464}" sibTransId="{CB59DE86-CEFC-4698-96B1-28D22B9262F4}"/>
    <dgm:cxn modelId="{803A96EC-C4CF-4D6F-B1DA-A5B7D9A8CF6C}" type="presOf" srcId="{73BFB553-5F87-4341-B17F-83A50F533993}" destId="{DD0DBDCF-FC1B-4D0C-A2D3-A92C27298ADB}" srcOrd="0" destOrd="0" presId="urn:microsoft.com/office/officeart/2005/8/layout/pyramid1"/>
    <dgm:cxn modelId="{579682FA-5D2B-4ABA-B2DA-8AE66C37E53B}" type="presOf" srcId="{BACE72C1-F1D5-42D3-892F-F7E8F0A29715}" destId="{9186A061-B5DB-4192-B293-F34B33EF2165}" srcOrd="1" destOrd="0" presId="urn:microsoft.com/office/officeart/2005/8/layout/pyramid1"/>
    <dgm:cxn modelId="{1AA7FF6C-BA73-42DF-B33D-A9BD76BCB2C8}" type="presParOf" srcId="{DD0DBDCF-FC1B-4D0C-A2D3-A92C27298ADB}" destId="{AA370613-FA3A-4C3F-A50E-343E9E131315}" srcOrd="0" destOrd="0" presId="urn:microsoft.com/office/officeart/2005/8/layout/pyramid1"/>
    <dgm:cxn modelId="{EAE3CCC3-64B1-4285-BC84-61C9A7B5AFE5}" type="presParOf" srcId="{AA370613-FA3A-4C3F-A50E-343E9E131315}" destId="{6A072423-28AF-45F7-8D2F-4A7D66A7436D}" srcOrd="0" destOrd="0" presId="urn:microsoft.com/office/officeart/2005/8/layout/pyramid1"/>
    <dgm:cxn modelId="{E049950C-AE8B-483B-9B89-FFCD8D81799A}" type="presParOf" srcId="{AA370613-FA3A-4C3F-A50E-343E9E131315}" destId="{9186A061-B5DB-4192-B293-F34B33EF2165}" srcOrd="1" destOrd="0" presId="urn:microsoft.com/office/officeart/2005/8/layout/pyramid1"/>
    <dgm:cxn modelId="{A9475F58-60E6-43DF-A95D-161C5CE26B39}" type="presParOf" srcId="{AA370613-FA3A-4C3F-A50E-343E9E131315}" destId="{DF1465B2-80BF-44E7-A089-5C7875C78B86}" srcOrd="2" destOrd="0" presId="urn:microsoft.com/office/officeart/2005/8/layout/pyramid1"/>
    <dgm:cxn modelId="{42E52682-B104-4D61-989F-651BD4B87461}" type="presParOf" srcId="{AA370613-FA3A-4C3F-A50E-343E9E131315}" destId="{221D0164-4097-40A5-9791-918AC35AF42D}" srcOrd="3" destOrd="0" presId="urn:microsoft.com/office/officeart/2005/8/layout/pyramid1"/>
    <dgm:cxn modelId="{2CD320CB-5B87-4333-9DF2-D90ABC4BD23E}" type="presParOf" srcId="{DD0DBDCF-FC1B-4D0C-A2D3-A92C27298ADB}" destId="{37B43A5A-8A01-4D0B-A3E5-60C5DF1EC241}" srcOrd="1" destOrd="0" presId="urn:microsoft.com/office/officeart/2005/8/layout/pyramid1"/>
    <dgm:cxn modelId="{D975DCEA-CE24-4869-8B9D-6A74ABC2A7A4}" type="presParOf" srcId="{37B43A5A-8A01-4D0B-A3E5-60C5DF1EC241}" destId="{35FA332C-651B-43D5-9600-9FF0378CD019}" srcOrd="0" destOrd="0" presId="urn:microsoft.com/office/officeart/2005/8/layout/pyramid1"/>
    <dgm:cxn modelId="{9651F8B7-942C-4ABA-B273-E84ED5329CA7}" type="presParOf" srcId="{37B43A5A-8A01-4D0B-A3E5-60C5DF1EC241}" destId="{D2D46476-5BC3-4112-AF0F-B0DEB5C286F6}" srcOrd="1" destOrd="0" presId="urn:microsoft.com/office/officeart/2005/8/layout/pyramid1"/>
    <dgm:cxn modelId="{FCF51411-5E42-43FF-8AD3-B43323FA11C6}" type="presParOf" srcId="{37B43A5A-8A01-4D0B-A3E5-60C5DF1EC241}" destId="{A78B2C90-18EE-4306-9508-7C4D16945944}" srcOrd="2" destOrd="0" presId="urn:microsoft.com/office/officeart/2005/8/layout/pyramid1"/>
    <dgm:cxn modelId="{14EC5A8D-65FE-478B-B769-F750EC128ABE}" type="presParOf" srcId="{37B43A5A-8A01-4D0B-A3E5-60C5DF1EC241}" destId="{A74BB4BA-9C85-4F65-BB0A-D9A61310F588}" srcOrd="3" destOrd="0" presId="urn:microsoft.com/office/officeart/2005/8/layout/pyramid1"/>
    <dgm:cxn modelId="{CC032A81-70D8-4154-A294-4D1C24E9C162}" type="presParOf" srcId="{DD0DBDCF-FC1B-4D0C-A2D3-A92C27298ADB}" destId="{3493CC86-EFBC-4C2D-B117-266456410287}" srcOrd="2" destOrd="0" presId="urn:microsoft.com/office/officeart/2005/8/layout/pyramid1"/>
    <dgm:cxn modelId="{0EDBB197-3F2E-4249-BB60-B53B2350492F}" type="presParOf" srcId="{3493CC86-EFBC-4C2D-B117-266456410287}" destId="{0652D8C9-0D2F-4F73-8B56-3C801E7B64AF}" srcOrd="0" destOrd="0" presId="urn:microsoft.com/office/officeart/2005/8/layout/pyramid1"/>
    <dgm:cxn modelId="{902E63E7-5F46-4DB1-ABEB-8CEEC894E743}" type="presParOf" srcId="{3493CC86-EFBC-4C2D-B117-266456410287}" destId="{B5955360-18FC-4A0F-8202-77BD7CA18059}" srcOrd="1" destOrd="0" presId="urn:microsoft.com/office/officeart/2005/8/layout/pyramid1"/>
    <dgm:cxn modelId="{1DB0865F-283E-45B9-A737-6E1BBDEDF57B}" type="presParOf" srcId="{3493CC86-EFBC-4C2D-B117-266456410287}" destId="{C5F1441B-7589-4AC4-8C57-1662CC4F5129}" srcOrd="2" destOrd="0" presId="urn:microsoft.com/office/officeart/2005/8/layout/pyramid1"/>
    <dgm:cxn modelId="{5BB160B3-2AB2-4B27-B0AA-35AEE43578DF}" type="presParOf" srcId="{3493CC86-EFBC-4C2D-B117-266456410287}" destId="{96247242-A01E-4ADB-83F6-98C902DA6CCB}" srcOrd="3" destOrd="0" presId="urn:microsoft.com/office/officeart/2005/8/layout/pyramid1"/>
    <dgm:cxn modelId="{35162A63-8985-4AA9-9C8E-BC90BA7F3C73}" type="presParOf" srcId="{DD0DBDCF-FC1B-4D0C-A2D3-A92C27298ADB}" destId="{640572B1-525B-4096-9B2F-D27D6E988AA9}" srcOrd="3" destOrd="0" presId="urn:microsoft.com/office/officeart/2005/8/layout/pyramid1"/>
    <dgm:cxn modelId="{B0F783DA-0716-4156-9A69-8D2F69C4F9B6}" type="presParOf" srcId="{640572B1-525B-4096-9B2F-D27D6E988AA9}" destId="{039117FE-7652-4BE3-9878-31430F7545CE}" srcOrd="0" destOrd="0" presId="urn:microsoft.com/office/officeart/2005/8/layout/pyramid1"/>
    <dgm:cxn modelId="{2847662A-8915-4FDB-BEDE-9C2F1D6D8098}" type="presParOf" srcId="{640572B1-525B-4096-9B2F-D27D6E988AA9}" destId="{E1040869-FF6A-4523-A3B8-9AB8BF3D50B1}" srcOrd="1" destOrd="0" presId="urn:microsoft.com/office/officeart/2005/8/layout/pyramid1"/>
    <dgm:cxn modelId="{7B236403-6F4C-4A4A-B747-8A524093370D}" type="presParOf" srcId="{640572B1-525B-4096-9B2F-D27D6E988AA9}" destId="{1EE6E47C-551F-4039-80AE-37B5AB20F101}" srcOrd="2" destOrd="0" presId="urn:microsoft.com/office/officeart/2005/8/layout/pyramid1"/>
    <dgm:cxn modelId="{B645B13B-E8F4-429B-B71A-D8F2C7288479}" type="presParOf" srcId="{640572B1-525B-4096-9B2F-D27D6E988AA9}" destId="{B5D41B2C-99D2-4F48-A4AE-22B6B4C2B13A}" srcOrd="3"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4AC7BC-4A46-4A08-9053-14C295066C4E}" type="doc">
      <dgm:prSet loTypeId="urn:microsoft.com/office/officeart/2005/8/layout/hProcess9" loCatId="process" qsTypeId="urn:microsoft.com/office/officeart/2005/8/quickstyle/simple1" qsCatId="simple" csTypeId="urn:microsoft.com/office/officeart/2005/8/colors/accent1_2" csCatId="accent1" phldr="1"/>
      <dgm:spPr/>
    </dgm:pt>
    <dgm:pt modelId="{05531D35-07D4-4C80-A6C2-70005DC3850C}">
      <dgm:prSet phldrT="[Text]"/>
      <dgm:spPr/>
      <dgm:t>
        <a:bodyPr/>
        <a:lstStyle/>
        <a:p>
          <a:r>
            <a:rPr lang="en-US"/>
            <a:t>Resources</a:t>
          </a:r>
          <a:endParaRPr lang="en-GB"/>
        </a:p>
      </dgm:t>
    </dgm:pt>
    <dgm:pt modelId="{0212D1C4-EC52-4F58-8386-CFC3DC24A20D}" type="parTrans" cxnId="{945CD918-52CA-4E4E-8895-9750A4390656}">
      <dgm:prSet/>
      <dgm:spPr/>
      <dgm:t>
        <a:bodyPr/>
        <a:lstStyle/>
        <a:p>
          <a:endParaRPr lang="en-GB"/>
        </a:p>
      </dgm:t>
    </dgm:pt>
    <dgm:pt modelId="{8C6DAD36-2965-4902-BD4C-3187946B37BB}" type="sibTrans" cxnId="{945CD918-52CA-4E4E-8895-9750A4390656}">
      <dgm:prSet/>
      <dgm:spPr/>
      <dgm:t>
        <a:bodyPr/>
        <a:lstStyle/>
        <a:p>
          <a:endParaRPr lang="en-GB"/>
        </a:p>
      </dgm:t>
    </dgm:pt>
    <dgm:pt modelId="{77C0EC9A-6B7B-49D0-A15B-3C7105162340}">
      <dgm:prSet phldrT="[Text]"/>
      <dgm:spPr/>
      <dgm:t>
        <a:bodyPr/>
        <a:lstStyle/>
        <a:p>
          <a:r>
            <a:rPr lang="en-US"/>
            <a:t>Products</a:t>
          </a:r>
          <a:endParaRPr lang="en-GB"/>
        </a:p>
      </dgm:t>
    </dgm:pt>
    <dgm:pt modelId="{5331B93D-A3E8-4693-A901-2ABE8F749D5B}" type="parTrans" cxnId="{0C848567-F15D-4934-B6DD-D4F958F6F22A}">
      <dgm:prSet/>
      <dgm:spPr/>
      <dgm:t>
        <a:bodyPr/>
        <a:lstStyle/>
        <a:p>
          <a:endParaRPr lang="en-GB"/>
        </a:p>
      </dgm:t>
    </dgm:pt>
    <dgm:pt modelId="{F12E5079-05C9-4F04-9C1F-8F2E1AA1B9F8}" type="sibTrans" cxnId="{0C848567-F15D-4934-B6DD-D4F958F6F22A}">
      <dgm:prSet/>
      <dgm:spPr/>
      <dgm:t>
        <a:bodyPr/>
        <a:lstStyle/>
        <a:p>
          <a:endParaRPr lang="en-GB"/>
        </a:p>
      </dgm:t>
    </dgm:pt>
    <dgm:pt modelId="{5D37D09E-2909-48C0-A0C2-A23CC5B3EAA3}">
      <dgm:prSet phldrT="[Text]"/>
      <dgm:spPr/>
      <dgm:t>
        <a:bodyPr/>
        <a:lstStyle/>
        <a:p>
          <a:r>
            <a:rPr lang="en-US"/>
            <a:t>Service Offering</a:t>
          </a:r>
          <a:endParaRPr lang="en-GB"/>
        </a:p>
      </dgm:t>
    </dgm:pt>
    <dgm:pt modelId="{57A7FFCF-D554-440E-B567-105E090D97EC}" type="parTrans" cxnId="{BF207EB8-2958-446B-8CC9-04BD4462D281}">
      <dgm:prSet/>
      <dgm:spPr/>
      <dgm:t>
        <a:bodyPr/>
        <a:lstStyle/>
        <a:p>
          <a:endParaRPr lang="en-GB"/>
        </a:p>
      </dgm:t>
    </dgm:pt>
    <dgm:pt modelId="{93BCB038-C54D-423B-B78D-888E30290443}" type="sibTrans" cxnId="{BF207EB8-2958-446B-8CC9-04BD4462D281}">
      <dgm:prSet/>
      <dgm:spPr/>
      <dgm:t>
        <a:bodyPr/>
        <a:lstStyle/>
        <a:p>
          <a:endParaRPr lang="en-GB"/>
        </a:p>
      </dgm:t>
    </dgm:pt>
    <dgm:pt modelId="{389B4D43-1E21-4F5B-9A48-B2A0FF1EB6B1}" type="pres">
      <dgm:prSet presAssocID="{954AC7BC-4A46-4A08-9053-14C295066C4E}" presName="CompostProcess" presStyleCnt="0">
        <dgm:presLayoutVars>
          <dgm:dir/>
          <dgm:resizeHandles val="exact"/>
        </dgm:presLayoutVars>
      </dgm:prSet>
      <dgm:spPr/>
    </dgm:pt>
    <dgm:pt modelId="{1B3F18AB-587B-4322-BA76-059CC8CF8EE8}" type="pres">
      <dgm:prSet presAssocID="{954AC7BC-4A46-4A08-9053-14C295066C4E}" presName="arrow" presStyleLbl="bgShp" presStyleIdx="0" presStyleCnt="1" custLinFactNeighborX="-141" custLinFactNeighborY="-2469"/>
      <dgm:spPr/>
    </dgm:pt>
    <dgm:pt modelId="{630A67F5-13D8-4785-8273-EC77BCBF6240}" type="pres">
      <dgm:prSet presAssocID="{954AC7BC-4A46-4A08-9053-14C295066C4E}" presName="linearProcess" presStyleCnt="0"/>
      <dgm:spPr/>
    </dgm:pt>
    <dgm:pt modelId="{BCC43E86-D5A6-49A5-90A1-304BEEB15088}" type="pres">
      <dgm:prSet presAssocID="{05531D35-07D4-4C80-A6C2-70005DC3850C}" presName="textNode" presStyleLbl="node1" presStyleIdx="0" presStyleCnt="3" custScaleX="56684" custLinFactX="-14817" custLinFactNeighborX="-100000" custLinFactNeighborY="4841">
        <dgm:presLayoutVars>
          <dgm:bulletEnabled val="1"/>
        </dgm:presLayoutVars>
      </dgm:prSet>
      <dgm:spPr/>
    </dgm:pt>
    <dgm:pt modelId="{84D69FDD-9989-41A9-814A-AFDCBBF5936E}" type="pres">
      <dgm:prSet presAssocID="{8C6DAD36-2965-4902-BD4C-3187946B37BB}" presName="sibTrans" presStyleCnt="0"/>
      <dgm:spPr/>
    </dgm:pt>
    <dgm:pt modelId="{6745CB68-BF12-4DC6-B11B-411679404ED6}" type="pres">
      <dgm:prSet presAssocID="{77C0EC9A-6B7B-49D0-A15B-3C7105162340}" presName="textNode" presStyleLbl="node1" presStyleIdx="1" presStyleCnt="3" custScaleX="73931" custLinFactX="-12812" custLinFactNeighborX="-100000" custLinFactNeighborY="806">
        <dgm:presLayoutVars>
          <dgm:bulletEnabled val="1"/>
        </dgm:presLayoutVars>
      </dgm:prSet>
      <dgm:spPr/>
    </dgm:pt>
    <dgm:pt modelId="{2F67E20F-A100-45B8-8AC6-53F38852C0D4}" type="pres">
      <dgm:prSet presAssocID="{F12E5079-05C9-4F04-9C1F-8F2E1AA1B9F8}" presName="sibTrans" presStyleCnt="0"/>
      <dgm:spPr/>
    </dgm:pt>
    <dgm:pt modelId="{7745C511-EA49-4627-89A8-AB17890CB579}" type="pres">
      <dgm:prSet presAssocID="{5D37D09E-2909-48C0-A0C2-A23CC5B3EAA3}" presName="textNode" presStyleLbl="node1" presStyleIdx="2" presStyleCnt="3" custScaleX="66711" custLinFactNeighborX="-39706" custLinFactNeighborY="4035">
        <dgm:presLayoutVars>
          <dgm:bulletEnabled val="1"/>
        </dgm:presLayoutVars>
      </dgm:prSet>
      <dgm:spPr/>
    </dgm:pt>
  </dgm:ptLst>
  <dgm:cxnLst>
    <dgm:cxn modelId="{F4385210-7B92-41EF-8F45-FE05A76E193D}" type="presOf" srcId="{5D37D09E-2909-48C0-A0C2-A23CC5B3EAA3}" destId="{7745C511-EA49-4627-89A8-AB17890CB579}" srcOrd="0" destOrd="0" presId="urn:microsoft.com/office/officeart/2005/8/layout/hProcess9"/>
    <dgm:cxn modelId="{945CD918-52CA-4E4E-8895-9750A4390656}" srcId="{954AC7BC-4A46-4A08-9053-14C295066C4E}" destId="{05531D35-07D4-4C80-A6C2-70005DC3850C}" srcOrd="0" destOrd="0" parTransId="{0212D1C4-EC52-4F58-8386-CFC3DC24A20D}" sibTransId="{8C6DAD36-2965-4902-BD4C-3187946B37BB}"/>
    <dgm:cxn modelId="{0C848567-F15D-4934-B6DD-D4F958F6F22A}" srcId="{954AC7BC-4A46-4A08-9053-14C295066C4E}" destId="{77C0EC9A-6B7B-49D0-A15B-3C7105162340}" srcOrd="1" destOrd="0" parTransId="{5331B93D-A3E8-4693-A901-2ABE8F749D5B}" sibTransId="{F12E5079-05C9-4F04-9C1F-8F2E1AA1B9F8}"/>
    <dgm:cxn modelId="{765F7696-81FA-4D24-BAEC-F118B555D2C4}" type="presOf" srcId="{954AC7BC-4A46-4A08-9053-14C295066C4E}" destId="{389B4D43-1E21-4F5B-9A48-B2A0FF1EB6B1}" srcOrd="0" destOrd="0" presId="urn:microsoft.com/office/officeart/2005/8/layout/hProcess9"/>
    <dgm:cxn modelId="{3D89D9A9-4217-4505-B2F7-26D76950FCD1}" type="presOf" srcId="{05531D35-07D4-4C80-A6C2-70005DC3850C}" destId="{BCC43E86-D5A6-49A5-90A1-304BEEB15088}" srcOrd="0" destOrd="0" presId="urn:microsoft.com/office/officeart/2005/8/layout/hProcess9"/>
    <dgm:cxn modelId="{BF207EB8-2958-446B-8CC9-04BD4462D281}" srcId="{954AC7BC-4A46-4A08-9053-14C295066C4E}" destId="{5D37D09E-2909-48C0-A0C2-A23CC5B3EAA3}" srcOrd="2" destOrd="0" parTransId="{57A7FFCF-D554-440E-B567-105E090D97EC}" sibTransId="{93BCB038-C54D-423B-B78D-888E30290443}"/>
    <dgm:cxn modelId="{ACF7BFE4-0FD3-45D2-9703-D8C12F8D4A82}" type="presOf" srcId="{77C0EC9A-6B7B-49D0-A15B-3C7105162340}" destId="{6745CB68-BF12-4DC6-B11B-411679404ED6}" srcOrd="0" destOrd="0" presId="urn:microsoft.com/office/officeart/2005/8/layout/hProcess9"/>
    <dgm:cxn modelId="{D3BFAF0D-E6E6-418A-AA10-0F59B009E54F}" type="presParOf" srcId="{389B4D43-1E21-4F5B-9A48-B2A0FF1EB6B1}" destId="{1B3F18AB-587B-4322-BA76-059CC8CF8EE8}" srcOrd="0" destOrd="0" presId="urn:microsoft.com/office/officeart/2005/8/layout/hProcess9"/>
    <dgm:cxn modelId="{FE0E1EC1-E6AE-4754-862D-93D523EC5AE4}" type="presParOf" srcId="{389B4D43-1E21-4F5B-9A48-B2A0FF1EB6B1}" destId="{630A67F5-13D8-4785-8273-EC77BCBF6240}" srcOrd="1" destOrd="0" presId="urn:microsoft.com/office/officeart/2005/8/layout/hProcess9"/>
    <dgm:cxn modelId="{94A25BB2-5C86-4E41-996E-18FA2F3C6A0E}" type="presParOf" srcId="{630A67F5-13D8-4785-8273-EC77BCBF6240}" destId="{BCC43E86-D5A6-49A5-90A1-304BEEB15088}" srcOrd="0" destOrd="0" presId="urn:microsoft.com/office/officeart/2005/8/layout/hProcess9"/>
    <dgm:cxn modelId="{5ABE424E-070B-4F6E-B81D-BEFE592AADC3}" type="presParOf" srcId="{630A67F5-13D8-4785-8273-EC77BCBF6240}" destId="{84D69FDD-9989-41A9-814A-AFDCBBF5936E}" srcOrd="1" destOrd="0" presId="urn:microsoft.com/office/officeart/2005/8/layout/hProcess9"/>
    <dgm:cxn modelId="{6DA3D4F2-488D-4E91-92E6-3009EA97ED6C}" type="presParOf" srcId="{630A67F5-13D8-4785-8273-EC77BCBF6240}" destId="{6745CB68-BF12-4DC6-B11B-411679404ED6}" srcOrd="2" destOrd="0" presId="urn:microsoft.com/office/officeart/2005/8/layout/hProcess9"/>
    <dgm:cxn modelId="{BC529A71-3502-4CC1-B237-6F57A11444B1}" type="presParOf" srcId="{630A67F5-13D8-4785-8273-EC77BCBF6240}" destId="{2F67E20F-A100-45B8-8AC6-53F38852C0D4}" srcOrd="3" destOrd="0" presId="urn:microsoft.com/office/officeart/2005/8/layout/hProcess9"/>
    <dgm:cxn modelId="{A79CDB31-AF88-4E42-A13D-DEE87760A14F}" type="presParOf" srcId="{630A67F5-13D8-4785-8273-EC77BCBF6240}" destId="{7745C511-EA49-4627-89A8-AB17890CB57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4AC7BC-4A46-4A08-9053-14C295066C4E}" type="doc">
      <dgm:prSet loTypeId="urn:microsoft.com/office/officeart/2005/8/layout/hProcess9" loCatId="process" qsTypeId="urn:microsoft.com/office/officeart/2005/8/quickstyle/simple1" qsCatId="simple" csTypeId="urn:microsoft.com/office/officeart/2005/8/colors/accent1_2" csCatId="accent1" phldr="1"/>
      <dgm:spPr/>
    </dgm:pt>
    <dgm:pt modelId="{05531D35-07D4-4C80-A6C2-70005DC3850C}">
      <dgm:prSet phldrT="[Text]"/>
      <dgm:spPr/>
      <dgm:t>
        <a:bodyPr/>
        <a:lstStyle/>
        <a:p>
          <a:r>
            <a:rPr lang="en-US"/>
            <a:t>Resources</a:t>
          </a:r>
          <a:endParaRPr lang="en-GB"/>
        </a:p>
      </dgm:t>
    </dgm:pt>
    <dgm:pt modelId="{0212D1C4-EC52-4F58-8386-CFC3DC24A20D}" type="parTrans" cxnId="{945CD918-52CA-4E4E-8895-9750A4390656}">
      <dgm:prSet/>
      <dgm:spPr/>
      <dgm:t>
        <a:bodyPr/>
        <a:lstStyle/>
        <a:p>
          <a:endParaRPr lang="en-GB"/>
        </a:p>
      </dgm:t>
    </dgm:pt>
    <dgm:pt modelId="{8C6DAD36-2965-4902-BD4C-3187946B37BB}" type="sibTrans" cxnId="{945CD918-52CA-4E4E-8895-9750A4390656}">
      <dgm:prSet/>
      <dgm:spPr/>
      <dgm:t>
        <a:bodyPr/>
        <a:lstStyle/>
        <a:p>
          <a:endParaRPr lang="en-GB"/>
        </a:p>
      </dgm:t>
    </dgm:pt>
    <dgm:pt modelId="{77C0EC9A-6B7B-49D0-A15B-3C7105162340}">
      <dgm:prSet phldrT="[Text]"/>
      <dgm:spPr/>
      <dgm:t>
        <a:bodyPr/>
        <a:lstStyle/>
        <a:p>
          <a:r>
            <a:rPr lang="en-US"/>
            <a:t>Products</a:t>
          </a:r>
          <a:endParaRPr lang="en-GB"/>
        </a:p>
      </dgm:t>
    </dgm:pt>
    <dgm:pt modelId="{5331B93D-A3E8-4693-A901-2ABE8F749D5B}" type="parTrans" cxnId="{0C848567-F15D-4934-B6DD-D4F958F6F22A}">
      <dgm:prSet/>
      <dgm:spPr/>
      <dgm:t>
        <a:bodyPr/>
        <a:lstStyle/>
        <a:p>
          <a:endParaRPr lang="en-GB"/>
        </a:p>
      </dgm:t>
    </dgm:pt>
    <dgm:pt modelId="{F12E5079-05C9-4F04-9C1F-8F2E1AA1B9F8}" type="sibTrans" cxnId="{0C848567-F15D-4934-B6DD-D4F958F6F22A}">
      <dgm:prSet/>
      <dgm:spPr/>
      <dgm:t>
        <a:bodyPr/>
        <a:lstStyle/>
        <a:p>
          <a:endParaRPr lang="en-GB"/>
        </a:p>
      </dgm:t>
    </dgm:pt>
    <dgm:pt modelId="{5D37D09E-2909-48C0-A0C2-A23CC5B3EAA3}">
      <dgm:prSet phldrT="[Text]"/>
      <dgm:spPr/>
      <dgm:t>
        <a:bodyPr/>
        <a:lstStyle/>
        <a:p>
          <a:r>
            <a:rPr lang="en-US"/>
            <a:t>Service Offering</a:t>
          </a:r>
          <a:endParaRPr lang="en-GB"/>
        </a:p>
      </dgm:t>
    </dgm:pt>
    <dgm:pt modelId="{57A7FFCF-D554-440E-B567-105E090D97EC}" type="parTrans" cxnId="{BF207EB8-2958-446B-8CC9-04BD4462D281}">
      <dgm:prSet/>
      <dgm:spPr/>
      <dgm:t>
        <a:bodyPr/>
        <a:lstStyle/>
        <a:p>
          <a:endParaRPr lang="en-GB"/>
        </a:p>
      </dgm:t>
    </dgm:pt>
    <dgm:pt modelId="{93BCB038-C54D-423B-B78D-888E30290443}" type="sibTrans" cxnId="{BF207EB8-2958-446B-8CC9-04BD4462D281}">
      <dgm:prSet/>
      <dgm:spPr/>
      <dgm:t>
        <a:bodyPr/>
        <a:lstStyle/>
        <a:p>
          <a:endParaRPr lang="en-GB"/>
        </a:p>
      </dgm:t>
    </dgm:pt>
    <dgm:pt modelId="{389B4D43-1E21-4F5B-9A48-B2A0FF1EB6B1}" type="pres">
      <dgm:prSet presAssocID="{954AC7BC-4A46-4A08-9053-14C295066C4E}" presName="CompostProcess" presStyleCnt="0">
        <dgm:presLayoutVars>
          <dgm:dir/>
          <dgm:resizeHandles val="exact"/>
        </dgm:presLayoutVars>
      </dgm:prSet>
      <dgm:spPr/>
    </dgm:pt>
    <dgm:pt modelId="{1B3F18AB-587B-4322-BA76-059CC8CF8EE8}" type="pres">
      <dgm:prSet presAssocID="{954AC7BC-4A46-4A08-9053-14C295066C4E}" presName="arrow" presStyleLbl="bgShp" presStyleIdx="0" presStyleCnt="1" custLinFactNeighborX="-141" custLinFactNeighborY="-2469"/>
      <dgm:spPr/>
    </dgm:pt>
    <dgm:pt modelId="{630A67F5-13D8-4785-8273-EC77BCBF6240}" type="pres">
      <dgm:prSet presAssocID="{954AC7BC-4A46-4A08-9053-14C295066C4E}" presName="linearProcess" presStyleCnt="0"/>
      <dgm:spPr/>
    </dgm:pt>
    <dgm:pt modelId="{BCC43E86-D5A6-49A5-90A1-304BEEB15088}" type="pres">
      <dgm:prSet presAssocID="{05531D35-07D4-4C80-A6C2-70005DC3850C}" presName="textNode" presStyleLbl="node1" presStyleIdx="0" presStyleCnt="3" custScaleX="56684" custLinFactX="-14817" custLinFactNeighborX="-100000" custLinFactNeighborY="4841">
        <dgm:presLayoutVars>
          <dgm:bulletEnabled val="1"/>
        </dgm:presLayoutVars>
      </dgm:prSet>
      <dgm:spPr/>
    </dgm:pt>
    <dgm:pt modelId="{84D69FDD-9989-41A9-814A-AFDCBBF5936E}" type="pres">
      <dgm:prSet presAssocID="{8C6DAD36-2965-4902-BD4C-3187946B37BB}" presName="sibTrans" presStyleCnt="0"/>
      <dgm:spPr/>
    </dgm:pt>
    <dgm:pt modelId="{6745CB68-BF12-4DC6-B11B-411679404ED6}" type="pres">
      <dgm:prSet presAssocID="{77C0EC9A-6B7B-49D0-A15B-3C7105162340}" presName="textNode" presStyleLbl="node1" presStyleIdx="1" presStyleCnt="3" custScaleX="73931" custLinFactX="-12812" custLinFactNeighborX="-100000" custLinFactNeighborY="806">
        <dgm:presLayoutVars>
          <dgm:bulletEnabled val="1"/>
        </dgm:presLayoutVars>
      </dgm:prSet>
      <dgm:spPr/>
    </dgm:pt>
    <dgm:pt modelId="{2F67E20F-A100-45B8-8AC6-53F38852C0D4}" type="pres">
      <dgm:prSet presAssocID="{F12E5079-05C9-4F04-9C1F-8F2E1AA1B9F8}" presName="sibTrans" presStyleCnt="0"/>
      <dgm:spPr/>
    </dgm:pt>
    <dgm:pt modelId="{7745C511-EA49-4627-89A8-AB17890CB579}" type="pres">
      <dgm:prSet presAssocID="{5D37D09E-2909-48C0-A0C2-A23CC5B3EAA3}" presName="textNode" presStyleLbl="node1" presStyleIdx="2" presStyleCnt="3" custScaleX="66711" custLinFactNeighborX="-39706" custLinFactNeighborY="4035">
        <dgm:presLayoutVars>
          <dgm:bulletEnabled val="1"/>
        </dgm:presLayoutVars>
      </dgm:prSet>
      <dgm:spPr/>
    </dgm:pt>
  </dgm:ptLst>
  <dgm:cxnLst>
    <dgm:cxn modelId="{F4385210-7B92-41EF-8F45-FE05A76E193D}" type="presOf" srcId="{5D37D09E-2909-48C0-A0C2-A23CC5B3EAA3}" destId="{7745C511-EA49-4627-89A8-AB17890CB579}" srcOrd="0" destOrd="0" presId="urn:microsoft.com/office/officeart/2005/8/layout/hProcess9"/>
    <dgm:cxn modelId="{945CD918-52CA-4E4E-8895-9750A4390656}" srcId="{954AC7BC-4A46-4A08-9053-14C295066C4E}" destId="{05531D35-07D4-4C80-A6C2-70005DC3850C}" srcOrd="0" destOrd="0" parTransId="{0212D1C4-EC52-4F58-8386-CFC3DC24A20D}" sibTransId="{8C6DAD36-2965-4902-BD4C-3187946B37BB}"/>
    <dgm:cxn modelId="{0C848567-F15D-4934-B6DD-D4F958F6F22A}" srcId="{954AC7BC-4A46-4A08-9053-14C295066C4E}" destId="{77C0EC9A-6B7B-49D0-A15B-3C7105162340}" srcOrd="1" destOrd="0" parTransId="{5331B93D-A3E8-4693-A901-2ABE8F749D5B}" sibTransId="{F12E5079-05C9-4F04-9C1F-8F2E1AA1B9F8}"/>
    <dgm:cxn modelId="{765F7696-81FA-4D24-BAEC-F118B555D2C4}" type="presOf" srcId="{954AC7BC-4A46-4A08-9053-14C295066C4E}" destId="{389B4D43-1E21-4F5B-9A48-B2A0FF1EB6B1}" srcOrd="0" destOrd="0" presId="urn:microsoft.com/office/officeart/2005/8/layout/hProcess9"/>
    <dgm:cxn modelId="{3D89D9A9-4217-4505-B2F7-26D76950FCD1}" type="presOf" srcId="{05531D35-07D4-4C80-A6C2-70005DC3850C}" destId="{BCC43E86-D5A6-49A5-90A1-304BEEB15088}" srcOrd="0" destOrd="0" presId="urn:microsoft.com/office/officeart/2005/8/layout/hProcess9"/>
    <dgm:cxn modelId="{BF207EB8-2958-446B-8CC9-04BD4462D281}" srcId="{954AC7BC-4A46-4A08-9053-14C295066C4E}" destId="{5D37D09E-2909-48C0-A0C2-A23CC5B3EAA3}" srcOrd="2" destOrd="0" parTransId="{57A7FFCF-D554-440E-B567-105E090D97EC}" sibTransId="{93BCB038-C54D-423B-B78D-888E30290443}"/>
    <dgm:cxn modelId="{ACF7BFE4-0FD3-45D2-9703-D8C12F8D4A82}" type="presOf" srcId="{77C0EC9A-6B7B-49D0-A15B-3C7105162340}" destId="{6745CB68-BF12-4DC6-B11B-411679404ED6}" srcOrd="0" destOrd="0" presId="urn:microsoft.com/office/officeart/2005/8/layout/hProcess9"/>
    <dgm:cxn modelId="{D3BFAF0D-E6E6-418A-AA10-0F59B009E54F}" type="presParOf" srcId="{389B4D43-1E21-4F5B-9A48-B2A0FF1EB6B1}" destId="{1B3F18AB-587B-4322-BA76-059CC8CF8EE8}" srcOrd="0" destOrd="0" presId="urn:microsoft.com/office/officeart/2005/8/layout/hProcess9"/>
    <dgm:cxn modelId="{FE0E1EC1-E6AE-4754-862D-93D523EC5AE4}" type="presParOf" srcId="{389B4D43-1E21-4F5B-9A48-B2A0FF1EB6B1}" destId="{630A67F5-13D8-4785-8273-EC77BCBF6240}" srcOrd="1" destOrd="0" presId="urn:microsoft.com/office/officeart/2005/8/layout/hProcess9"/>
    <dgm:cxn modelId="{94A25BB2-5C86-4E41-996E-18FA2F3C6A0E}" type="presParOf" srcId="{630A67F5-13D8-4785-8273-EC77BCBF6240}" destId="{BCC43E86-D5A6-49A5-90A1-304BEEB15088}" srcOrd="0" destOrd="0" presId="urn:microsoft.com/office/officeart/2005/8/layout/hProcess9"/>
    <dgm:cxn modelId="{5ABE424E-070B-4F6E-B81D-BEFE592AADC3}" type="presParOf" srcId="{630A67F5-13D8-4785-8273-EC77BCBF6240}" destId="{84D69FDD-9989-41A9-814A-AFDCBBF5936E}" srcOrd="1" destOrd="0" presId="urn:microsoft.com/office/officeart/2005/8/layout/hProcess9"/>
    <dgm:cxn modelId="{6DA3D4F2-488D-4E91-92E6-3009EA97ED6C}" type="presParOf" srcId="{630A67F5-13D8-4785-8273-EC77BCBF6240}" destId="{6745CB68-BF12-4DC6-B11B-411679404ED6}" srcOrd="2" destOrd="0" presId="urn:microsoft.com/office/officeart/2005/8/layout/hProcess9"/>
    <dgm:cxn modelId="{BC529A71-3502-4CC1-B237-6F57A11444B1}" type="presParOf" srcId="{630A67F5-13D8-4785-8273-EC77BCBF6240}" destId="{2F67E20F-A100-45B8-8AC6-53F38852C0D4}" srcOrd="3" destOrd="0" presId="urn:microsoft.com/office/officeart/2005/8/layout/hProcess9"/>
    <dgm:cxn modelId="{A79CDB31-AF88-4E42-A13D-DEE87760A14F}" type="presParOf" srcId="{630A67F5-13D8-4785-8273-EC77BCBF6240}" destId="{7745C511-EA49-4627-89A8-AB17890CB57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CBB28E-E346-4ED1-A8D2-7493306C9D1F}"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GB"/>
        </a:p>
      </dgm:t>
    </dgm:pt>
    <dgm:pt modelId="{90705FEE-2326-4444-A2E4-1015AF625C01}">
      <dgm:prSet phldrT="[Text]"/>
      <dgm:spPr/>
      <dgm:t>
        <a:bodyPr/>
        <a:lstStyle/>
        <a:p>
          <a:r>
            <a:rPr lang="en-US"/>
            <a:t>Goods</a:t>
          </a:r>
          <a:endParaRPr lang="en-GB"/>
        </a:p>
      </dgm:t>
    </dgm:pt>
    <dgm:pt modelId="{120E3849-78E0-438A-B26F-EF9718286088}" type="parTrans" cxnId="{CD6DF88B-5F2A-4271-BC01-723AFBC44C43}">
      <dgm:prSet/>
      <dgm:spPr/>
      <dgm:t>
        <a:bodyPr/>
        <a:lstStyle/>
        <a:p>
          <a:endParaRPr lang="en-GB"/>
        </a:p>
      </dgm:t>
    </dgm:pt>
    <dgm:pt modelId="{E86567CE-20CA-4030-8EE0-C5B051C3E33C}" type="sibTrans" cxnId="{CD6DF88B-5F2A-4271-BC01-723AFBC44C43}">
      <dgm:prSet/>
      <dgm:spPr/>
      <dgm:t>
        <a:bodyPr/>
        <a:lstStyle/>
        <a:p>
          <a:endParaRPr lang="en-GB"/>
        </a:p>
      </dgm:t>
    </dgm:pt>
    <dgm:pt modelId="{0E7A020A-B0C7-4B59-905A-847EEFB21CD2}">
      <dgm:prSet phldrT="[Text]"/>
      <dgm:spPr/>
      <dgm:t>
        <a:bodyPr/>
        <a:lstStyle/>
        <a:p>
          <a:r>
            <a:rPr lang="en-US"/>
            <a:t>Goods- “Produce for sale.”</a:t>
          </a:r>
          <a:endParaRPr lang="en-GB"/>
        </a:p>
      </dgm:t>
    </dgm:pt>
    <dgm:pt modelId="{99DC712D-4A63-46F1-8C94-E69CB6B5B461}" type="parTrans" cxnId="{96280729-D218-4298-881C-913CB272EAD6}">
      <dgm:prSet/>
      <dgm:spPr/>
      <dgm:t>
        <a:bodyPr/>
        <a:lstStyle/>
        <a:p>
          <a:endParaRPr lang="en-GB"/>
        </a:p>
      </dgm:t>
    </dgm:pt>
    <dgm:pt modelId="{A176C353-E834-434F-8B98-6B928A12D42D}" type="sibTrans" cxnId="{96280729-D218-4298-881C-913CB272EAD6}">
      <dgm:prSet/>
      <dgm:spPr/>
      <dgm:t>
        <a:bodyPr/>
        <a:lstStyle/>
        <a:p>
          <a:endParaRPr lang="en-GB"/>
        </a:p>
      </dgm:t>
    </dgm:pt>
    <dgm:pt modelId="{FFE2AF3F-FC78-4CD6-9C33-85E08BE20A42}">
      <dgm:prSet phldrT="[Text]"/>
      <dgm:spPr/>
      <dgm:t>
        <a:bodyPr/>
        <a:lstStyle/>
        <a:p>
          <a:r>
            <a:rPr lang="en-US"/>
            <a:t>Actions</a:t>
          </a:r>
          <a:endParaRPr lang="en-GB"/>
        </a:p>
      </dgm:t>
    </dgm:pt>
    <dgm:pt modelId="{BA9ECE15-4EB9-4729-AFEC-39D290846E52}" type="parTrans" cxnId="{1F64BFF6-FE4D-4438-A50F-2E81D3B82D55}">
      <dgm:prSet/>
      <dgm:spPr/>
      <dgm:t>
        <a:bodyPr/>
        <a:lstStyle/>
        <a:p>
          <a:endParaRPr lang="en-GB"/>
        </a:p>
      </dgm:t>
    </dgm:pt>
    <dgm:pt modelId="{52DCB735-6C4F-44A2-B352-971212AC0E2C}" type="sibTrans" cxnId="{1F64BFF6-FE4D-4438-A50F-2E81D3B82D55}">
      <dgm:prSet/>
      <dgm:spPr/>
      <dgm:t>
        <a:bodyPr/>
        <a:lstStyle/>
        <a:p>
          <a:endParaRPr lang="en-GB"/>
        </a:p>
      </dgm:t>
    </dgm:pt>
    <dgm:pt modelId="{CD68B36A-EEC3-4FB4-AA9B-7C136EBCFC33}">
      <dgm:prSet phldrT="[Text]"/>
      <dgm:spPr/>
      <dgm:t>
        <a:bodyPr/>
        <a:lstStyle/>
        <a:p>
          <a:r>
            <a:rPr lang="en-US"/>
            <a:t>Service Actions- Delivery to customer</a:t>
          </a:r>
          <a:endParaRPr lang="en-GB"/>
        </a:p>
      </dgm:t>
    </dgm:pt>
    <dgm:pt modelId="{6551A365-1588-4926-9153-E9C72EB4FB77}" type="parTrans" cxnId="{969B2CCB-5EF9-46CC-989E-BC3F331DB12D}">
      <dgm:prSet/>
      <dgm:spPr/>
      <dgm:t>
        <a:bodyPr/>
        <a:lstStyle/>
        <a:p>
          <a:endParaRPr lang="en-GB"/>
        </a:p>
      </dgm:t>
    </dgm:pt>
    <dgm:pt modelId="{7E2BE4D3-ADC4-4D99-A07F-7963664B8018}" type="sibTrans" cxnId="{969B2CCB-5EF9-46CC-989E-BC3F331DB12D}">
      <dgm:prSet/>
      <dgm:spPr/>
      <dgm:t>
        <a:bodyPr/>
        <a:lstStyle/>
        <a:p>
          <a:endParaRPr lang="en-GB"/>
        </a:p>
      </dgm:t>
    </dgm:pt>
    <dgm:pt modelId="{528B8C43-5D27-47B6-96C6-15B15CFBBB49}">
      <dgm:prSet phldrT="[Text]"/>
      <dgm:spPr/>
      <dgm:t>
        <a:bodyPr/>
        <a:lstStyle/>
        <a:p>
          <a:r>
            <a:rPr lang="en-US"/>
            <a:t>Resources</a:t>
          </a:r>
          <a:endParaRPr lang="en-GB"/>
        </a:p>
      </dgm:t>
    </dgm:pt>
    <dgm:pt modelId="{C408183A-0D38-45A4-B745-343E4590222E}" type="parTrans" cxnId="{5D98729D-2A33-4013-AFF4-E2468903F633}">
      <dgm:prSet/>
      <dgm:spPr/>
      <dgm:t>
        <a:bodyPr/>
        <a:lstStyle/>
        <a:p>
          <a:endParaRPr lang="en-GB"/>
        </a:p>
      </dgm:t>
    </dgm:pt>
    <dgm:pt modelId="{5019C138-2C00-4A1B-BC31-EF24079E9D5E}" type="sibTrans" cxnId="{5D98729D-2A33-4013-AFF4-E2468903F633}">
      <dgm:prSet/>
      <dgm:spPr/>
      <dgm:t>
        <a:bodyPr/>
        <a:lstStyle/>
        <a:p>
          <a:endParaRPr lang="en-GB"/>
        </a:p>
      </dgm:t>
    </dgm:pt>
    <dgm:pt modelId="{5EB10F6E-1FF5-405C-9FB8-3B6BD4EE5981}">
      <dgm:prSet phldrT="[Text]"/>
      <dgm:spPr/>
      <dgm:t>
        <a:bodyPr/>
        <a:lstStyle/>
        <a:p>
          <a:r>
            <a:rPr lang="en-US"/>
            <a:t>Access to Resources</a:t>
          </a:r>
          <a:endParaRPr lang="en-GB"/>
        </a:p>
      </dgm:t>
    </dgm:pt>
    <dgm:pt modelId="{95CE5E68-1A9B-4255-8EBB-207C77685B90}" type="parTrans" cxnId="{49D405D3-75F0-4D4C-A88B-030B67876056}">
      <dgm:prSet/>
      <dgm:spPr/>
      <dgm:t>
        <a:bodyPr/>
        <a:lstStyle/>
        <a:p>
          <a:endParaRPr lang="en-GB"/>
        </a:p>
      </dgm:t>
    </dgm:pt>
    <dgm:pt modelId="{29DED246-3447-44A7-A2B3-29D7D9C26978}" type="sibTrans" cxnId="{49D405D3-75F0-4D4C-A88B-030B67876056}">
      <dgm:prSet/>
      <dgm:spPr/>
      <dgm:t>
        <a:bodyPr/>
        <a:lstStyle/>
        <a:p>
          <a:endParaRPr lang="en-GB"/>
        </a:p>
      </dgm:t>
    </dgm:pt>
    <dgm:pt modelId="{97767FF3-4F88-40AE-A4EC-8EF2A9A0A1C7}" type="pres">
      <dgm:prSet presAssocID="{23CBB28E-E346-4ED1-A8D2-7493306C9D1F}" presName="Name0" presStyleCnt="0">
        <dgm:presLayoutVars>
          <dgm:chMax/>
          <dgm:chPref/>
          <dgm:dir/>
        </dgm:presLayoutVars>
      </dgm:prSet>
      <dgm:spPr/>
    </dgm:pt>
    <dgm:pt modelId="{140CB2E6-C24A-4B2B-9FD8-D1039CFB9011}" type="pres">
      <dgm:prSet presAssocID="{90705FEE-2326-4444-A2E4-1015AF625C01}" presName="parenttextcomposite" presStyleCnt="0"/>
      <dgm:spPr/>
    </dgm:pt>
    <dgm:pt modelId="{0A79B0D5-2B88-4533-8F05-87A364CD1D85}" type="pres">
      <dgm:prSet presAssocID="{90705FEE-2326-4444-A2E4-1015AF625C01}" presName="parenttext" presStyleLbl="revTx" presStyleIdx="0" presStyleCnt="3">
        <dgm:presLayoutVars>
          <dgm:chMax/>
          <dgm:chPref val="2"/>
          <dgm:bulletEnabled val="1"/>
        </dgm:presLayoutVars>
      </dgm:prSet>
      <dgm:spPr/>
    </dgm:pt>
    <dgm:pt modelId="{DA76FB7E-4AAA-4D38-B48B-224007D2E60E}" type="pres">
      <dgm:prSet presAssocID="{90705FEE-2326-4444-A2E4-1015AF625C01}" presName="composite" presStyleCnt="0"/>
      <dgm:spPr/>
    </dgm:pt>
    <dgm:pt modelId="{FA6585D3-3425-465D-BC0E-72F65016F4DF}" type="pres">
      <dgm:prSet presAssocID="{90705FEE-2326-4444-A2E4-1015AF625C01}" presName="chevron1" presStyleLbl="alignNode1" presStyleIdx="0" presStyleCnt="21"/>
      <dgm:spPr/>
    </dgm:pt>
    <dgm:pt modelId="{EFADF521-EFEB-48AD-8EE0-89C2482E5ABE}" type="pres">
      <dgm:prSet presAssocID="{90705FEE-2326-4444-A2E4-1015AF625C01}" presName="chevron2" presStyleLbl="alignNode1" presStyleIdx="1" presStyleCnt="21"/>
      <dgm:spPr/>
    </dgm:pt>
    <dgm:pt modelId="{18F30F9F-22E6-4484-9D55-FBCED23C11EA}" type="pres">
      <dgm:prSet presAssocID="{90705FEE-2326-4444-A2E4-1015AF625C01}" presName="chevron3" presStyleLbl="alignNode1" presStyleIdx="2" presStyleCnt="21"/>
      <dgm:spPr/>
    </dgm:pt>
    <dgm:pt modelId="{AD105998-5177-43CB-9169-46C45F439D4A}" type="pres">
      <dgm:prSet presAssocID="{90705FEE-2326-4444-A2E4-1015AF625C01}" presName="chevron4" presStyleLbl="alignNode1" presStyleIdx="3" presStyleCnt="21"/>
      <dgm:spPr/>
    </dgm:pt>
    <dgm:pt modelId="{8A936FE0-98A7-4EA2-B8DA-6DE775E30AD4}" type="pres">
      <dgm:prSet presAssocID="{90705FEE-2326-4444-A2E4-1015AF625C01}" presName="chevron5" presStyleLbl="alignNode1" presStyleIdx="4" presStyleCnt="21"/>
      <dgm:spPr/>
    </dgm:pt>
    <dgm:pt modelId="{3C744FFC-C73C-4821-8873-12F80963EEC9}" type="pres">
      <dgm:prSet presAssocID="{90705FEE-2326-4444-A2E4-1015AF625C01}" presName="chevron6" presStyleLbl="alignNode1" presStyleIdx="5" presStyleCnt="21"/>
      <dgm:spPr/>
    </dgm:pt>
    <dgm:pt modelId="{BA54023B-9939-4D7B-9C89-39E76C93D176}" type="pres">
      <dgm:prSet presAssocID="{90705FEE-2326-4444-A2E4-1015AF625C01}" presName="chevron7" presStyleLbl="alignNode1" presStyleIdx="6" presStyleCnt="21"/>
      <dgm:spPr/>
    </dgm:pt>
    <dgm:pt modelId="{F7292AB1-F084-4320-B68D-E2F1CFCC93B3}" type="pres">
      <dgm:prSet presAssocID="{90705FEE-2326-4444-A2E4-1015AF625C01}" presName="childtext" presStyleLbl="solidFgAcc1" presStyleIdx="0" presStyleCnt="3" custLinFactNeighborY="-4764">
        <dgm:presLayoutVars>
          <dgm:chMax/>
          <dgm:chPref val="0"/>
          <dgm:bulletEnabled val="1"/>
        </dgm:presLayoutVars>
      </dgm:prSet>
      <dgm:spPr/>
    </dgm:pt>
    <dgm:pt modelId="{7D3FF729-8BB9-4B5B-82E8-9A214C01A433}" type="pres">
      <dgm:prSet presAssocID="{E86567CE-20CA-4030-8EE0-C5B051C3E33C}" presName="sibTrans" presStyleCnt="0"/>
      <dgm:spPr/>
    </dgm:pt>
    <dgm:pt modelId="{D88D955A-FA7C-44A7-9F7A-71AA626EA2CD}" type="pres">
      <dgm:prSet presAssocID="{FFE2AF3F-FC78-4CD6-9C33-85E08BE20A42}" presName="parenttextcomposite" presStyleCnt="0"/>
      <dgm:spPr/>
    </dgm:pt>
    <dgm:pt modelId="{505BD844-C29E-4DBF-944A-F0164A34A140}" type="pres">
      <dgm:prSet presAssocID="{FFE2AF3F-FC78-4CD6-9C33-85E08BE20A42}" presName="parenttext" presStyleLbl="revTx" presStyleIdx="1" presStyleCnt="3">
        <dgm:presLayoutVars>
          <dgm:chMax/>
          <dgm:chPref val="2"/>
          <dgm:bulletEnabled val="1"/>
        </dgm:presLayoutVars>
      </dgm:prSet>
      <dgm:spPr/>
    </dgm:pt>
    <dgm:pt modelId="{E5633088-733C-4A8B-90FE-A3B7E252A7EF}" type="pres">
      <dgm:prSet presAssocID="{FFE2AF3F-FC78-4CD6-9C33-85E08BE20A42}" presName="composite" presStyleCnt="0"/>
      <dgm:spPr/>
    </dgm:pt>
    <dgm:pt modelId="{08209C4F-CBED-4A80-8483-A3441531596E}" type="pres">
      <dgm:prSet presAssocID="{FFE2AF3F-FC78-4CD6-9C33-85E08BE20A42}" presName="chevron1" presStyleLbl="alignNode1" presStyleIdx="7" presStyleCnt="21"/>
      <dgm:spPr/>
    </dgm:pt>
    <dgm:pt modelId="{4F2AA821-1B54-47BC-8CAC-43EC84BDA631}" type="pres">
      <dgm:prSet presAssocID="{FFE2AF3F-FC78-4CD6-9C33-85E08BE20A42}" presName="chevron2" presStyleLbl="alignNode1" presStyleIdx="8" presStyleCnt="21"/>
      <dgm:spPr/>
    </dgm:pt>
    <dgm:pt modelId="{0C8867FE-69D8-449F-BA34-B7F314BF427D}" type="pres">
      <dgm:prSet presAssocID="{FFE2AF3F-FC78-4CD6-9C33-85E08BE20A42}" presName="chevron3" presStyleLbl="alignNode1" presStyleIdx="9" presStyleCnt="21"/>
      <dgm:spPr/>
    </dgm:pt>
    <dgm:pt modelId="{DCC4F029-81F8-427E-AA45-2B1958140FAC}" type="pres">
      <dgm:prSet presAssocID="{FFE2AF3F-FC78-4CD6-9C33-85E08BE20A42}" presName="chevron4" presStyleLbl="alignNode1" presStyleIdx="10" presStyleCnt="21"/>
      <dgm:spPr/>
    </dgm:pt>
    <dgm:pt modelId="{A80907FD-D876-4BEE-95E0-75CB169BED77}" type="pres">
      <dgm:prSet presAssocID="{FFE2AF3F-FC78-4CD6-9C33-85E08BE20A42}" presName="chevron5" presStyleLbl="alignNode1" presStyleIdx="11" presStyleCnt="21"/>
      <dgm:spPr/>
    </dgm:pt>
    <dgm:pt modelId="{609D0BA0-B83E-4A04-A701-35F99F6A0F4D}" type="pres">
      <dgm:prSet presAssocID="{FFE2AF3F-FC78-4CD6-9C33-85E08BE20A42}" presName="chevron6" presStyleLbl="alignNode1" presStyleIdx="12" presStyleCnt="21"/>
      <dgm:spPr/>
    </dgm:pt>
    <dgm:pt modelId="{1AF31DB9-35AA-42C2-8F8A-89933102625A}" type="pres">
      <dgm:prSet presAssocID="{FFE2AF3F-FC78-4CD6-9C33-85E08BE20A42}" presName="chevron7" presStyleLbl="alignNode1" presStyleIdx="13" presStyleCnt="21"/>
      <dgm:spPr/>
    </dgm:pt>
    <dgm:pt modelId="{97DB7B57-023A-467E-B15D-DC5812197538}" type="pres">
      <dgm:prSet presAssocID="{FFE2AF3F-FC78-4CD6-9C33-85E08BE20A42}" presName="childtext" presStyleLbl="solidFgAcc1" presStyleIdx="1" presStyleCnt="3">
        <dgm:presLayoutVars>
          <dgm:chMax/>
          <dgm:chPref val="0"/>
          <dgm:bulletEnabled val="1"/>
        </dgm:presLayoutVars>
      </dgm:prSet>
      <dgm:spPr/>
    </dgm:pt>
    <dgm:pt modelId="{42977EAA-1763-451A-8825-771FB2E7B050}" type="pres">
      <dgm:prSet presAssocID="{52DCB735-6C4F-44A2-B352-971212AC0E2C}" presName="sibTrans" presStyleCnt="0"/>
      <dgm:spPr/>
    </dgm:pt>
    <dgm:pt modelId="{F401DAF3-00F8-4074-8BAC-53234B22700D}" type="pres">
      <dgm:prSet presAssocID="{528B8C43-5D27-47B6-96C6-15B15CFBBB49}" presName="parenttextcomposite" presStyleCnt="0"/>
      <dgm:spPr/>
    </dgm:pt>
    <dgm:pt modelId="{29662896-4CFC-4788-93FC-D7BDBCF5343B}" type="pres">
      <dgm:prSet presAssocID="{528B8C43-5D27-47B6-96C6-15B15CFBBB49}" presName="parenttext" presStyleLbl="revTx" presStyleIdx="2" presStyleCnt="3">
        <dgm:presLayoutVars>
          <dgm:chMax/>
          <dgm:chPref val="2"/>
          <dgm:bulletEnabled val="1"/>
        </dgm:presLayoutVars>
      </dgm:prSet>
      <dgm:spPr/>
    </dgm:pt>
    <dgm:pt modelId="{7531B219-EB71-4670-9DBF-544B1220055C}" type="pres">
      <dgm:prSet presAssocID="{528B8C43-5D27-47B6-96C6-15B15CFBBB49}" presName="composite" presStyleCnt="0"/>
      <dgm:spPr/>
    </dgm:pt>
    <dgm:pt modelId="{5F524A31-66B7-4627-A4D4-ACB38415FD51}" type="pres">
      <dgm:prSet presAssocID="{528B8C43-5D27-47B6-96C6-15B15CFBBB49}" presName="chevron1" presStyleLbl="alignNode1" presStyleIdx="14" presStyleCnt="21"/>
      <dgm:spPr/>
    </dgm:pt>
    <dgm:pt modelId="{7F9B0BFF-AFC3-4DFC-8E39-BF4A7D16AA13}" type="pres">
      <dgm:prSet presAssocID="{528B8C43-5D27-47B6-96C6-15B15CFBBB49}" presName="chevron2" presStyleLbl="alignNode1" presStyleIdx="15" presStyleCnt="21"/>
      <dgm:spPr/>
    </dgm:pt>
    <dgm:pt modelId="{AF1BA0F6-717B-4559-B1CD-E41E506EE9AA}" type="pres">
      <dgm:prSet presAssocID="{528B8C43-5D27-47B6-96C6-15B15CFBBB49}" presName="chevron3" presStyleLbl="alignNode1" presStyleIdx="16" presStyleCnt="21"/>
      <dgm:spPr/>
    </dgm:pt>
    <dgm:pt modelId="{9C433C20-2129-40D8-B3CB-2BC79725E367}" type="pres">
      <dgm:prSet presAssocID="{528B8C43-5D27-47B6-96C6-15B15CFBBB49}" presName="chevron4" presStyleLbl="alignNode1" presStyleIdx="17" presStyleCnt="21"/>
      <dgm:spPr/>
    </dgm:pt>
    <dgm:pt modelId="{FB226D33-4B6F-4152-90E2-31888682D107}" type="pres">
      <dgm:prSet presAssocID="{528B8C43-5D27-47B6-96C6-15B15CFBBB49}" presName="chevron5" presStyleLbl="alignNode1" presStyleIdx="18" presStyleCnt="21"/>
      <dgm:spPr/>
    </dgm:pt>
    <dgm:pt modelId="{ACBAFFD7-9C4C-4997-A855-E9FFD6268729}" type="pres">
      <dgm:prSet presAssocID="{528B8C43-5D27-47B6-96C6-15B15CFBBB49}" presName="chevron6" presStyleLbl="alignNode1" presStyleIdx="19" presStyleCnt="21"/>
      <dgm:spPr/>
    </dgm:pt>
    <dgm:pt modelId="{52FC502C-F995-41E9-8A7F-87FC32760C1F}" type="pres">
      <dgm:prSet presAssocID="{528B8C43-5D27-47B6-96C6-15B15CFBBB49}" presName="chevron7" presStyleLbl="alignNode1" presStyleIdx="20" presStyleCnt="21"/>
      <dgm:spPr/>
    </dgm:pt>
    <dgm:pt modelId="{914D530F-F17E-43BB-98A7-B7FAB8DC82A1}" type="pres">
      <dgm:prSet presAssocID="{528B8C43-5D27-47B6-96C6-15B15CFBBB49}" presName="childtext" presStyleLbl="solidFgAcc1" presStyleIdx="2" presStyleCnt="3">
        <dgm:presLayoutVars>
          <dgm:chMax/>
          <dgm:chPref val="0"/>
          <dgm:bulletEnabled val="1"/>
        </dgm:presLayoutVars>
      </dgm:prSet>
      <dgm:spPr/>
    </dgm:pt>
  </dgm:ptLst>
  <dgm:cxnLst>
    <dgm:cxn modelId="{96280729-D218-4298-881C-913CB272EAD6}" srcId="{90705FEE-2326-4444-A2E4-1015AF625C01}" destId="{0E7A020A-B0C7-4B59-905A-847EEFB21CD2}" srcOrd="0" destOrd="0" parTransId="{99DC712D-4A63-46F1-8C94-E69CB6B5B461}" sibTransId="{A176C353-E834-434F-8B98-6B928A12D42D}"/>
    <dgm:cxn modelId="{6AF6265B-5A4C-4F4B-93A8-4562C3981E8A}" type="presOf" srcId="{23CBB28E-E346-4ED1-A8D2-7493306C9D1F}" destId="{97767FF3-4F88-40AE-A4EC-8EF2A9A0A1C7}" srcOrd="0" destOrd="0" presId="urn:microsoft.com/office/officeart/2008/layout/VerticalAccentList"/>
    <dgm:cxn modelId="{032FBD70-8F43-4E3F-A060-5ECA2D35F041}" type="presOf" srcId="{90705FEE-2326-4444-A2E4-1015AF625C01}" destId="{0A79B0D5-2B88-4533-8F05-87A364CD1D85}" srcOrd="0" destOrd="0" presId="urn:microsoft.com/office/officeart/2008/layout/VerticalAccentList"/>
    <dgm:cxn modelId="{0B609555-7F89-42CA-A39C-3FB51A40BEC2}" type="presOf" srcId="{528B8C43-5D27-47B6-96C6-15B15CFBBB49}" destId="{29662896-4CFC-4788-93FC-D7BDBCF5343B}" srcOrd="0" destOrd="0" presId="urn:microsoft.com/office/officeart/2008/layout/VerticalAccentList"/>
    <dgm:cxn modelId="{0EFFF486-2C5B-4B2E-9DE2-6FF7BB2361DA}" type="presOf" srcId="{5EB10F6E-1FF5-405C-9FB8-3B6BD4EE5981}" destId="{914D530F-F17E-43BB-98A7-B7FAB8DC82A1}" srcOrd="0" destOrd="0" presId="urn:microsoft.com/office/officeart/2008/layout/VerticalAccentList"/>
    <dgm:cxn modelId="{CD6DF88B-5F2A-4271-BC01-723AFBC44C43}" srcId="{23CBB28E-E346-4ED1-A8D2-7493306C9D1F}" destId="{90705FEE-2326-4444-A2E4-1015AF625C01}" srcOrd="0" destOrd="0" parTransId="{120E3849-78E0-438A-B26F-EF9718286088}" sibTransId="{E86567CE-20CA-4030-8EE0-C5B051C3E33C}"/>
    <dgm:cxn modelId="{5D98729D-2A33-4013-AFF4-E2468903F633}" srcId="{23CBB28E-E346-4ED1-A8D2-7493306C9D1F}" destId="{528B8C43-5D27-47B6-96C6-15B15CFBBB49}" srcOrd="2" destOrd="0" parTransId="{C408183A-0D38-45A4-B745-343E4590222E}" sibTransId="{5019C138-2C00-4A1B-BC31-EF24079E9D5E}"/>
    <dgm:cxn modelId="{6E6B3CC0-DE93-4E6C-9728-4AEB00277E31}" type="presOf" srcId="{CD68B36A-EEC3-4FB4-AA9B-7C136EBCFC33}" destId="{97DB7B57-023A-467E-B15D-DC5812197538}" srcOrd="0" destOrd="0" presId="urn:microsoft.com/office/officeart/2008/layout/VerticalAccentList"/>
    <dgm:cxn modelId="{969B2CCB-5EF9-46CC-989E-BC3F331DB12D}" srcId="{FFE2AF3F-FC78-4CD6-9C33-85E08BE20A42}" destId="{CD68B36A-EEC3-4FB4-AA9B-7C136EBCFC33}" srcOrd="0" destOrd="0" parTransId="{6551A365-1588-4926-9153-E9C72EB4FB77}" sibTransId="{7E2BE4D3-ADC4-4D99-A07F-7963664B8018}"/>
    <dgm:cxn modelId="{49D405D3-75F0-4D4C-A88B-030B67876056}" srcId="{528B8C43-5D27-47B6-96C6-15B15CFBBB49}" destId="{5EB10F6E-1FF5-405C-9FB8-3B6BD4EE5981}" srcOrd="0" destOrd="0" parTransId="{95CE5E68-1A9B-4255-8EBB-207C77685B90}" sibTransId="{29DED246-3447-44A7-A2B3-29D7D9C26978}"/>
    <dgm:cxn modelId="{B0CB5FE0-E751-460C-A833-BA3F669D485E}" type="presOf" srcId="{FFE2AF3F-FC78-4CD6-9C33-85E08BE20A42}" destId="{505BD844-C29E-4DBF-944A-F0164A34A140}" srcOrd="0" destOrd="0" presId="urn:microsoft.com/office/officeart/2008/layout/VerticalAccentList"/>
    <dgm:cxn modelId="{7B92CDEF-21A8-424C-84C6-5219B4BC2978}" type="presOf" srcId="{0E7A020A-B0C7-4B59-905A-847EEFB21CD2}" destId="{F7292AB1-F084-4320-B68D-E2F1CFCC93B3}" srcOrd="0" destOrd="0" presId="urn:microsoft.com/office/officeart/2008/layout/VerticalAccentList"/>
    <dgm:cxn modelId="{1F64BFF6-FE4D-4438-A50F-2E81D3B82D55}" srcId="{23CBB28E-E346-4ED1-A8D2-7493306C9D1F}" destId="{FFE2AF3F-FC78-4CD6-9C33-85E08BE20A42}" srcOrd="1" destOrd="0" parTransId="{BA9ECE15-4EB9-4729-AFEC-39D290846E52}" sibTransId="{52DCB735-6C4F-44A2-B352-971212AC0E2C}"/>
    <dgm:cxn modelId="{A9806AC0-835B-475C-9F2C-5ADC047C153B}" type="presParOf" srcId="{97767FF3-4F88-40AE-A4EC-8EF2A9A0A1C7}" destId="{140CB2E6-C24A-4B2B-9FD8-D1039CFB9011}" srcOrd="0" destOrd="0" presId="urn:microsoft.com/office/officeart/2008/layout/VerticalAccentList"/>
    <dgm:cxn modelId="{924E45FE-9F42-4587-B428-FBCD46FFD8A5}" type="presParOf" srcId="{140CB2E6-C24A-4B2B-9FD8-D1039CFB9011}" destId="{0A79B0D5-2B88-4533-8F05-87A364CD1D85}" srcOrd="0" destOrd="0" presId="urn:microsoft.com/office/officeart/2008/layout/VerticalAccentList"/>
    <dgm:cxn modelId="{1B9FC6B9-DB24-4B4A-8637-4B96A5F53CCE}" type="presParOf" srcId="{97767FF3-4F88-40AE-A4EC-8EF2A9A0A1C7}" destId="{DA76FB7E-4AAA-4D38-B48B-224007D2E60E}" srcOrd="1" destOrd="0" presId="urn:microsoft.com/office/officeart/2008/layout/VerticalAccentList"/>
    <dgm:cxn modelId="{4E64627F-3B89-407C-8E1D-8FFAD0DFF6BB}" type="presParOf" srcId="{DA76FB7E-4AAA-4D38-B48B-224007D2E60E}" destId="{FA6585D3-3425-465D-BC0E-72F65016F4DF}" srcOrd="0" destOrd="0" presId="urn:microsoft.com/office/officeart/2008/layout/VerticalAccentList"/>
    <dgm:cxn modelId="{9C42B92D-3CAE-4738-B567-D158AED61E5B}" type="presParOf" srcId="{DA76FB7E-4AAA-4D38-B48B-224007D2E60E}" destId="{EFADF521-EFEB-48AD-8EE0-89C2482E5ABE}" srcOrd="1" destOrd="0" presId="urn:microsoft.com/office/officeart/2008/layout/VerticalAccentList"/>
    <dgm:cxn modelId="{1E2B659F-BEAD-47C7-A07C-66450A115C9B}" type="presParOf" srcId="{DA76FB7E-4AAA-4D38-B48B-224007D2E60E}" destId="{18F30F9F-22E6-4484-9D55-FBCED23C11EA}" srcOrd="2" destOrd="0" presId="urn:microsoft.com/office/officeart/2008/layout/VerticalAccentList"/>
    <dgm:cxn modelId="{582ECC28-F611-498E-884B-D91C27AFC77D}" type="presParOf" srcId="{DA76FB7E-4AAA-4D38-B48B-224007D2E60E}" destId="{AD105998-5177-43CB-9169-46C45F439D4A}" srcOrd="3" destOrd="0" presId="urn:microsoft.com/office/officeart/2008/layout/VerticalAccentList"/>
    <dgm:cxn modelId="{E6E3ACC9-089D-405A-B765-6E9592C3379D}" type="presParOf" srcId="{DA76FB7E-4AAA-4D38-B48B-224007D2E60E}" destId="{8A936FE0-98A7-4EA2-B8DA-6DE775E30AD4}" srcOrd="4" destOrd="0" presId="urn:microsoft.com/office/officeart/2008/layout/VerticalAccentList"/>
    <dgm:cxn modelId="{3CC7A800-9876-4C0C-99B5-F406E92A69ED}" type="presParOf" srcId="{DA76FB7E-4AAA-4D38-B48B-224007D2E60E}" destId="{3C744FFC-C73C-4821-8873-12F80963EEC9}" srcOrd="5" destOrd="0" presId="urn:microsoft.com/office/officeart/2008/layout/VerticalAccentList"/>
    <dgm:cxn modelId="{169E51FE-343E-433B-AFB1-D6FE4BED38BE}" type="presParOf" srcId="{DA76FB7E-4AAA-4D38-B48B-224007D2E60E}" destId="{BA54023B-9939-4D7B-9C89-39E76C93D176}" srcOrd="6" destOrd="0" presId="urn:microsoft.com/office/officeart/2008/layout/VerticalAccentList"/>
    <dgm:cxn modelId="{CDD81E3E-8268-4CEB-9882-26DFA7B49CF4}" type="presParOf" srcId="{DA76FB7E-4AAA-4D38-B48B-224007D2E60E}" destId="{F7292AB1-F084-4320-B68D-E2F1CFCC93B3}" srcOrd="7" destOrd="0" presId="urn:microsoft.com/office/officeart/2008/layout/VerticalAccentList"/>
    <dgm:cxn modelId="{E229A37E-07B2-4D20-89D0-4BB103982E0B}" type="presParOf" srcId="{97767FF3-4F88-40AE-A4EC-8EF2A9A0A1C7}" destId="{7D3FF729-8BB9-4B5B-82E8-9A214C01A433}" srcOrd="2" destOrd="0" presId="urn:microsoft.com/office/officeart/2008/layout/VerticalAccentList"/>
    <dgm:cxn modelId="{6A45C608-2BF1-4F82-8543-7BB476D9DD6C}" type="presParOf" srcId="{97767FF3-4F88-40AE-A4EC-8EF2A9A0A1C7}" destId="{D88D955A-FA7C-44A7-9F7A-71AA626EA2CD}" srcOrd="3" destOrd="0" presId="urn:microsoft.com/office/officeart/2008/layout/VerticalAccentList"/>
    <dgm:cxn modelId="{98F1986E-A3A8-4728-8088-B0811AD481F4}" type="presParOf" srcId="{D88D955A-FA7C-44A7-9F7A-71AA626EA2CD}" destId="{505BD844-C29E-4DBF-944A-F0164A34A140}" srcOrd="0" destOrd="0" presId="urn:microsoft.com/office/officeart/2008/layout/VerticalAccentList"/>
    <dgm:cxn modelId="{7D67BF4C-9260-4B36-97B1-CF25FF957D94}" type="presParOf" srcId="{97767FF3-4F88-40AE-A4EC-8EF2A9A0A1C7}" destId="{E5633088-733C-4A8B-90FE-A3B7E252A7EF}" srcOrd="4" destOrd="0" presId="urn:microsoft.com/office/officeart/2008/layout/VerticalAccentList"/>
    <dgm:cxn modelId="{7C82FCBE-12FA-45AB-A038-929D9AD59D59}" type="presParOf" srcId="{E5633088-733C-4A8B-90FE-A3B7E252A7EF}" destId="{08209C4F-CBED-4A80-8483-A3441531596E}" srcOrd="0" destOrd="0" presId="urn:microsoft.com/office/officeart/2008/layout/VerticalAccentList"/>
    <dgm:cxn modelId="{F5DA5CB9-24A4-4FB9-9F5D-BF5E4558960D}" type="presParOf" srcId="{E5633088-733C-4A8B-90FE-A3B7E252A7EF}" destId="{4F2AA821-1B54-47BC-8CAC-43EC84BDA631}" srcOrd="1" destOrd="0" presId="urn:microsoft.com/office/officeart/2008/layout/VerticalAccentList"/>
    <dgm:cxn modelId="{996DC474-F5B6-4B76-9638-14D6ACE628ED}" type="presParOf" srcId="{E5633088-733C-4A8B-90FE-A3B7E252A7EF}" destId="{0C8867FE-69D8-449F-BA34-B7F314BF427D}" srcOrd="2" destOrd="0" presId="urn:microsoft.com/office/officeart/2008/layout/VerticalAccentList"/>
    <dgm:cxn modelId="{50E120D0-4FA0-475E-80CF-235409B0B717}" type="presParOf" srcId="{E5633088-733C-4A8B-90FE-A3B7E252A7EF}" destId="{DCC4F029-81F8-427E-AA45-2B1958140FAC}" srcOrd="3" destOrd="0" presId="urn:microsoft.com/office/officeart/2008/layout/VerticalAccentList"/>
    <dgm:cxn modelId="{FFE6F2EE-546E-4828-B781-E0EF8A4254DD}" type="presParOf" srcId="{E5633088-733C-4A8B-90FE-A3B7E252A7EF}" destId="{A80907FD-D876-4BEE-95E0-75CB169BED77}" srcOrd="4" destOrd="0" presId="urn:microsoft.com/office/officeart/2008/layout/VerticalAccentList"/>
    <dgm:cxn modelId="{B058A14E-BCD7-4A08-9164-F93791642831}" type="presParOf" srcId="{E5633088-733C-4A8B-90FE-A3B7E252A7EF}" destId="{609D0BA0-B83E-4A04-A701-35F99F6A0F4D}" srcOrd="5" destOrd="0" presId="urn:microsoft.com/office/officeart/2008/layout/VerticalAccentList"/>
    <dgm:cxn modelId="{25751EB5-4BC4-43C8-81D5-4030AC664718}" type="presParOf" srcId="{E5633088-733C-4A8B-90FE-A3B7E252A7EF}" destId="{1AF31DB9-35AA-42C2-8F8A-89933102625A}" srcOrd="6" destOrd="0" presId="urn:microsoft.com/office/officeart/2008/layout/VerticalAccentList"/>
    <dgm:cxn modelId="{C0EB32B2-3C1D-4598-AF31-576781FC3BAA}" type="presParOf" srcId="{E5633088-733C-4A8B-90FE-A3B7E252A7EF}" destId="{97DB7B57-023A-467E-B15D-DC5812197538}" srcOrd="7" destOrd="0" presId="urn:microsoft.com/office/officeart/2008/layout/VerticalAccentList"/>
    <dgm:cxn modelId="{9A23B0F6-52F7-4C95-863C-425205686302}" type="presParOf" srcId="{97767FF3-4F88-40AE-A4EC-8EF2A9A0A1C7}" destId="{42977EAA-1763-451A-8825-771FB2E7B050}" srcOrd="5" destOrd="0" presId="urn:microsoft.com/office/officeart/2008/layout/VerticalAccentList"/>
    <dgm:cxn modelId="{0EFB8D5A-23FC-4793-B5F3-A59C5CD06215}" type="presParOf" srcId="{97767FF3-4F88-40AE-A4EC-8EF2A9A0A1C7}" destId="{F401DAF3-00F8-4074-8BAC-53234B22700D}" srcOrd="6" destOrd="0" presId="urn:microsoft.com/office/officeart/2008/layout/VerticalAccentList"/>
    <dgm:cxn modelId="{849C740F-2A80-40C0-886A-B5F682CE56F0}" type="presParOf" srcId="{F401DAF3-00F8-4074-8BAC-53234B22700D}" destId="{29662896-4CFC-4788-93FC-D7BDBCF5343B}" srcOrd="0" destOrd="0" presId="urn:microsoft.com/office/officeart/2008/layout/VerticalAccentList"/>
    <dgm:cxn modelId="{69F0701C-826E-4506-BC95-3C4AB34737E5}" type="presParOf" srcId="{97767FF3-4F88-40AE-A4EC-8EF2A9A0A1C7}" destId="{7531B219-EB71-4670-9DBF-544B1220055C}" srcOrd="7" destOrd="0" presId="urn:microsoft.com/office/officeart/2008/layout/VerticalAccentList"/>
    <dgm:cxn modelId="{D127EFE2-7CAB-45A4-95D0-F1312C239D86}" type="presParOf" srcId="{7531B219-EB71-4670-9DBF-544B1220055C}" destId="{5F524A31-66B7-4627-A4D4-ACB38415FD51}" srcOrd="0" destOrd="0" presId="urn:microsoft.com/office/officeart/2008/layout/VerticalAccentList"/>
    <dgm:cxn modelId="{FFAA6490-A3B0-4EC3-8B00-B49DE81ED7B0}" type="presParOf" srcId="{7531B219-EB71-4670-9DBF-544B1220055C}" destId="{7F9B0BFF-AFC3-4DFC-8E39-BF4A7D16AA13}" srcOrd="1" destOrd="0" presId="urn:microsoft.com/office/officeart/2008/layout/VerticalAccentList"/>
    <dgm:cxn modelId="{0C102220-4D51-4315-A906-2EC4512C434C}" type="presParOf" srcId="{7531B219-EB71-4670-9DBF-544B1220055C}" destId="{AF1BA0F6-717B-4559-B1CD-E41E506EE9AA}" srcOrd="2" destOrd="0" presId="urn:microsoft.com/office/officeart/2008/layout/VerticalAccentList"/>
    <dgm:cxn modelId="{765A0F0C-D649-4E68-A5CE-76A25631E6E1}" type="presParOf" srcId="{7531B219-EB71-4670-9DBF-544B1220055C}" destId="{9C433C20-2129-40D8-B3CB-2BC79725E367}" srcOrd="3" destOrd="0" presId="urn:microsoft.com/office/officeart/2008/layout/VerticalAccentList"/>
    <dgm:cxn modelId="{71F5ABD6-B12A-4833-A3A5-8A299A6943A6}" type="presParOf" srcId="{7531B219-EB71-4670-9DBF-544B1220055C}" destId="{FB226D33-4B6F-4152-90E2-31888682D107}" srcOrd="4" destOrd="0" presId="urn:microsoft.com/office/officeart/2008/layout/VerticalAccentList"/>
    <dgm:cxn modelId="{287CC274-5737-484B-8485-7D4D11C9752B}" type="presParOf" srcId="{7531B219-EB71-4670-9DBF-544B1220055C}" destId="{ACBAFFD7-9C4C-4997-A855-E9FFD6268729}" srcOrd="5" destOrd="0" presId="urn:microsoft.com/office/officeart/2008/layout/VerticalAccentList"/>
    <dgm:cxn modelId="{F93D56BA-AB95-4865-B649-E652CC339AC8}" type="presParOf" srcId="{7531B219-EB71-4670-9DBF-544B1220055C}" destId="{52FC502C-F995-41E9-8A7F-87FC32760C1F}" srcOrd="6" destOrd="0" presId="urn:microsoft.com/office/officeart/2008/layout/VerticalAccentList"/>
    <dgm:cxn modelId="{E84D32D6-3B31-4683-9CB5-09DAEDFA4EB5}" type="presParOf" srcId="{7531B219-EB71-4670-9DBF-544B1220055C}" destId="{914D530F-F17E-43BB-98A7-B7FAB8DC82A1}" srcOrd="7"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00FCAD-CB9B-4776-A9C4-EF6804D380D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12CF46B1-BD49-41C7-84E0-0C3DB3946318}">
      <dgm:prSet phldrT="[Text]"/>
      <dgm:spPr/>
      <dgm:t>
        <a:bodyPr/>
        <a:lstStyle/>
        <a:p>
          <a:r>
            <a:rPr lang="en-GB"/>
            <a:t>Goods- Desktop computing equipment </a:t>
          </a:r>
        </a:p>
      </dgm:t>
    </dgm:pt>
    <dgm:pt modelId="{AD12BE00-0318-4BD2-9792-E0FD54EE3703}" type="parTrans" cxnId="{BF6216C0-6217-4146-BC87-6C628E3A075C}">
      <dgm:prSet/>
      <dgm:spPr/>
      <dgm:t>
        <a:bodyPr/>
        <a:lstStyle/>
        <a:p>
          <a:endParaRPr lang="en-GB"/>
        </a:p>
      </dgm:t>
    </dgm:pt>
    <dgm:pt modelId="{CC5A153D-6A0E-4A4D-A8AB-F76F579B9109}" type="sibTrans" cxnId="{BF6216C0-6217-4146-BC87-6C628E3A075C}">
      <dgm:prSet/>
      <dgm:spPr/>
      <dgm:t>
        <a:bodyPr/>
        <a:lstStyle/>
        <a:p>
          <a:endParaRPr lang="en-GB"/>
        </a:p>
      </dgm:t>
    </dgm:pt>
    <dgm:pt modelId="{B7503F32-78A5-4842-A178-4DE84258EDEC}">
      <dgm:prSet phldrT="[Text]"/>
      <dgm:spPr/>
      <dgm:t>
        <a:bodyPr/>
        <a:lstStyle/>
        <a:p>
          <a:r>
            <a:rPr lang="en-GB"/>
            <a:t>Service Actions- “Data backup/ restore/ security .”</a:t>
          </a:r>
        </a:p>
      </dgm:t>
    </dgm:pt>
    <dgm:pt modelId="{397A0786-306D-4221-860F-BAF804236742}" type="parTrans" cxnId="{9738AE5B-B516-4164-A53E-5447633493B8}">
      <dgm:prSet/>
      <dgm:spPr/>
      <dgm:t>
        <a:bodyPr/>
        <a:lstStyle/>
        <a:p>
          <a:endParaRPr lang="en-GB"/>
        </a:p>
      </dgm:t>
    </dgm:pt>
    <dgm:pt modelId="{EE71289D-58D2-46AB-9267-5657455E2928}" type="sibTrans" cxnId="{9738AE5B-B516-4164-A53E-5447633493B8}">
      <dgm:prSet/>
      <dgm:spPr/>
      <dgm:t>
        <a:bodyPr/>
        <a:lstStyle/>
        <a:p>
          <a:endParaRPr lang="en-GB"/>
        </a:p>
      </dgm:t>
    </dgm:pt>
    <dgm:pt modelId="{31E23F66-BC8A-4F4F-9F3C-DDAB5C7DB078}">
      <dgm:prSet phldrT="[Text]"/>
      <dgm:spPr/>
      <dgm:t>
        <a:bodyPr/>
        <a:lstStyle/>
        <a:p>
          <a:r>
            <a:rPr lang="en-GB"/>
            <a:t>Access to Resources</a:t>
          </a:r>
          <a:r>
            <a:rPr lang="en-US"/>
            <a:t>—</a:t>
          </a:r>
          <a:r>
            <a:rPr lang="en-GB"/>
            <a:t>“Cloud computing </a:t>
          </a:r>
          <a:r>
            <a:rPr lang="en-GB" err="1"/>
            <a:t>facilit</a:t>
          </a:r>
          <a:r>
            <a:rPr lang="en-US" err="1"/>
            <a:t>ies</a:t>
          </a:r>
          <a:r>
            <a:rPr lang="en-US"/>
            <a:t>”</a:t>
          </a:r>
          <a:endParaRPr lang="en-GB"/>
        </a:p>
      </dgm:t>
    </dgm:pt>
    <dgm:pt modelId="{F0D4A434-9FBA-4936-B3F7-3C2B3229A28C}" type="parTrans" cxnId="{7718C4DC-46CF-48B1-801D-A417F1325125}">
      <dgm:prSet/>
      <dgm:spPr/>
      <dgm:t>
        <a:bodyPr/>
        <a:lstStyle/>
        <a:p>
          <a:endParaRPr lang="en-GB"/>
        </a:p>
      </dgm:t>
    </dgm:pt>
    <dgm:pt modelId="{AD11FF2D-B449-4A8A-A4F8-263AF9A6A783}" type="sibTrans" cxnId="{7718C4DC-46CF-48B1-801D-A417F1325125}">
      <dgm:prSet/>
      <dgm:spPr/>
      <dgm:t>
        <a:bodyPr/>
        <a:lstStyle/>
        <a:p>
          <a:endParaRPr lang="en-GB"/>
        </a:p>
      </dgm:t>
    </dgm:pt>
    <dgm:pt modelId="{A699B9D4-297A-4E2D-942A-50551312B7AE}" type="pres">
      <dgm:prSet presAssocID="{1B00FCAD-CB9B-4776-A9C4-EF6804D380D7}" presName="Name0" presStyleCnt="0">
        <dgm:presLayoutVars>
          <dgm:dir/>
          <dgm:resizeHandles val="exact"/>
        </dgm:presLayoutVars>
      </dgm:prSet>
      <dgm:spPr/>
    </dgm:pt>
    <dgm:pt modelId="{EE169803-2C73-4B29-8D9F-DB2F0B7B90A3}" type="pres">
      <dgm:prSet presAssocID="{12CF46B1-BD49-41C7-84E0-0C3DB3946318}" presName="composite" presStyleCnt="0"/>
      <dgm:spPr/>
    </dgm:pt>
    <dgm:pt modelId="{A899FD5B-D78B-4151-89DA-14F73642891C}" type="pres">
      <dgm:prSet presAssocID="{12CF46B1-BD49-41C7-84E0-0C3DB3946318}" presName="rect1" presStyleLbl="trAlignAcc1" presStyleIdx="0" presStyleCnt="3">
        <dgm:presLayoutVars>
          <dgm:bulletEnabled val="1"/>
        </dgm:presLayoutVars>
      </dgm:prSet>
      <dgm:spPr/>
    </dgm:pt>
    <dgm:pt modelId="{CE886D59-23CB-4906-9999-31E0784465D5}" type="pres">
      <dgm:prSet presAssocID="{12CF46B1-BD49-41C7-84E0-0C3DB3946318}" presName="rect2" presStyleLbl="fgImgPlace1" presStyleIdx="0" presStyleCnt="3"/>
      <dgm:spPr/>
    </dgm:pt>
    <dgm:pt modelId="{DA1CE8FC-6064-4C78-BC04-7053B837AC48}" type="pres">
      <dgm:prSet presAssocID="{CC5A153D-6A0E-4A4D-A8AB-F76F579B9109}" presName="sibTrans" presStyleCnt="0"/>
      <dgm:spPr/>
    </dgm:pt>
    <dgm:pt modelId="{8205B502-041E-4443-9035-E6717F569F4A}" type="pres">
      <dgm:prSet presAssocID="{B7503F32-78A5-4842-A178-4DE84258EDEC}" presName="composite" presStyleCnt="0"/>
      <dgm:spPr/>
    </dgm:pt>
    <dgm:pt modelId="{3E2A4F1A-D820-4EB1-B511-16E54E23A20F}" type="pres">
      <dgm:prSet presAssocID="{B7503F32-78A5-4842-A178-4DE84258EDEC}" presName="rect1" presStyleLbl="trAlignAcc1" presStyleIdx="1" presStyleCnt="3">
        <dgm:presLayoutVars>
          <dgm:bulletEnabled val="1"/>
        </dgm:presLayoutVars>
      </dgm:prSet>
      <dgm:spPr/>
    </dgm:pt>
    <dgm:pt modelId="{205C35D8-48CE-46FB-AE2A-091D13F1E9AD}" type="pres">
      <dgm:prSet presAssocID="{B7503F32-78A5-4842-A178-4DE84258EDEC}" presName="rect2" presStyleLbl="fgImgPlace1" presStyleIdx="1" presStyleCnt="3"/>
      <dgm:spPr/>
    </dgm:pt>
    <dgm:pt modelId="{7B6EE616-5935-4E27-81FF-DF58E18D53BA}" type="pres">
      <dgm:prSet presAssocID="{EE71289D-58D2-46AB-9267-5657455E2928}" presName="sibTrans" presStyleCnt="0"/>
      <dgm:spPr/>
    </dgm:pt>
    <dgm:pt modelId="{A4DBD5D8-68F3-4E4D-A6FB-F0012435944F}" type="pres">
      <dgm:prSet presAssocID="{31E23F66-BC8A-4F4F-9F3C-DDAB5C7DB078}" presName="composite" presStyleCnt="0"/>
      <dgm:spPr/>
    </dgm:pt>
    <dgm:pt modelId="{F2246480-8ADA-463D-9904-AFD6B8040BA6}" type="pres">
      <dgm:prSet presAssocID="{31E23F66-BC8A-4F4F-9F3C-DDAB5C7DB078}" presName="rect1" presStyleLbl="trAlignAcc1" presStyleIdx="2" presStyleCnt="3">
        <dgm:presLayoutVars>
          <dgm:bulletEnabled val="1"/>
        </dgm:presLayoutVars>
      </dgm:prSet>
      <dgm:spPr/>
    </dgm:pt>
    <dgm:pt modelId="{A5191AC5-1498-47B8-9D89-F91BDB5F64AF}" type="pres">
      <dgm:prSet presAssocID="{31E23F66-BC8A-4F4F-9F3C-DDAB5C7DB078}" presName="rect2" presStyleLbl="fgImgPlace1" presStyleIdx="2" presStyleCnt="3"/>
      <dgm:spPr/>
    </dgm:pt>
  </dgm:ptLst>
  <dgm:cxnLst>
    <dgm:cxn modelId="{9738AE5B-B516-4164-A53E-5447633493B8}" srcId="{1B00FCAD-CB9B-4776-A9C4-EF6804D380D7}" destId="{B7503F32-78A5-4842-A178-4DE84258EDEC}" srcOrd="1" destOrd="0" parTransId="{397A0786-306D-4221-860F-BAF804236742}" sibTransId="{EE71289D-58D2-46AB-9267-5657455E2928}"/>
    <dgm:cxn modelId="{B3A2C048-497C-47D2-BBF8-F228B0BC5749}" type="presOf" srcId="{12CF46B1-BD49-41C7-84E0-0C3DB3946318}" destId="{A899FD5B-D78B-4151-89DA-14F73642891C}" srcOrd="0" destOrd="0" presId="urn:microsoft.com/office/officeart/2008/layout/PictureStrips"/>
    <dgm:cxn modelId="{BF6216C0-6217-4146-BC87-6C628E3A075C}" srcId="{1B00FCAD-CB9B-4776-A9C4-EF6804D380D7}" destId="{12CF46B1-BD49-41C7-84E0-0C3DB3946318}" srcOrd="0" destOrd="0" parTransId="{AD12BE00-0318-4BD2-9792-E0FD54EE3703}" sibTransId="{CC5A153D-6A0E-4A4D-A8AB-F76F579B9109}"/>
    <dgm:cxn modelId="{3F30BFC5-1AB3-47A2-B340-4D8A970F88DF}" type="presOf" srcId="{31E23F66-BC8A-4F4F-9F3C-DDAB5C7DB078}" destId="{F2246480-8ADA-463D-9904-AFD6B8040BA6}" srcOrd="0" destOrd="0" presId="urn:microsoft.com/office/officeart/2008/layout/PictureStrips"/>
    <dgm:cxn modelId="{D6886CD4-DA3D-4B2A-A570-F1CFB88AB27D}" type="presOf" srcId="{B7503F32-78A5-4842-A178-4DE84258EDEC}" destId="{3E2A4F1A-D820-4EB1-B511-16E54E23A20F}" srcOrd="0" destOrd="0" presId="urn:microsoft.com/office/officeart/2008/layout/PictureStrips"/>
    <dgm:cxn modelId="{7718C4DC-46CF-48B1-801D-A417F1325125}" srcId="{1B00FCAD-CB9B-4776-A9C4-EF6804D380D7}" destId="{31E23F66-BC8A-4F4F-9F3C-DDAB5C7DB078}" srcOrd="2" destOrd="0" parTransId="{F0D4A434-9FBA-4936-B3F7-3C2B3229A28C}" sibTransId="{AD11FF2D-B449-4A8A-A4F8-263AF9A6A783}"/>
    <dgm:cxn modelId="{AF8D1CE4-46BF-484D-9F81-07A9099F07FA}" type="presOf" srcId="{1B00FCAD-CB9B-4776-A9C4-EF6804D380D7}" destId="{A699B9D4-297A-4E2D-942A-50551312B7AE}" srcOrd="0" destOrd="0" presId="urn:microsoft.com/office/officeart/2008/layout/PictureStrips"/>
    <dgm:cxn modelId="{652AA9BE-397B-4358-9C68-E96310F8A52E}" type="presParOf" srcId="{A699B9D4-297A-4E2D-942A-50551312B7AE}" destId="{EE169803-2C73-4B29-8D9F-DB2F0B7B90A3}" srcOrd="0" destOrd="0" presId="urn:microsoft.com/office/officeart/2008/layout/PictureStrips"/>
    <dgm:cxn modelId="{DDC15712-E93B-459E-AAFE-09398795392F}" type="presParOf" srcId="{EE169803-2C73-4B29-8D9F-DB2F0B7B90A3}" destId="{A899FD5B-D78B-4151-89DA-14F73642891C}" srcOrd="0" destOrd="0" presId="urn:microsoft.com/office/officeart/2008/layout/PictureStrips"/>
    <dgm:cxn modelId="{93988A20-A397-4AB2-98CD-B9BD58A4CBB0}" type="presParOf" srcId="{EE169803-2C73-4B29-8D9F-DB2F0B7B90A3}" destId="{CE886D59-23CB-4906-9999-31E0784465D5}" srcOrd="1" destOrd="0" presId="urn:microsoft.com/office/officeart/2008/layout/PictureStrips"/>
    <dgm:cxn modelId="{51EC48D6-4414-46DF-8707-2D9CD0C717AB}" type="presParOf" srcId="{A699B9D4-297A-4E2D-942A-50551312B7AE}" destId="{DA1CE8FC-6064-4C78-BC04-7053B837AC48}" srcOrd="1" destOrd="0" presId="urn:microsoft.com/office/officeart/2008/layout/PictureStrips"/>
    <dgm:cxn modelId="{3BB17CB1-8343-4C11-872B-528B56993DF5}" type="presParOf" srcId="{A699B9D4-297A-4E2D-942A-50551312B7AE}" destId="{8205B502-041E-4443-9035-E6717F569F4A}" srcOrd="2" destOrd="0" presId="urn:microsoft.com/office/officeart/2008/layout/PictureStrips"/>
    <dgm:cxn modelId="{451B4D00-16D2-4A17-8067-8B705F332BFF}" type="presParOf" srcId="{8205B502-041E-4443-9035-E6717F569F4A}" destId="{3E2A4F1A-D820-4EB1-B511-16E54E23A20F}" srcOrd="0" destOrd="0" presId="urn:microsoft.com/office/officeart/2008/layout/PictureStrips"/>
    <dgm:cxn modelId="{A9EBE5CF-8F66-4E7A-AFB3-FAEE641C97E2}" type="presParOf" srcId="{8205B502-041E-4443-9035-E6717F569F4A}" destId="{205C35D8-48CE-46FB-AE2A-091D13F1E9AD}" srcOrd="1" destOrd="0" presId="urn:microsoft.com/office/officeart/2008/layout/PictureStrips"/>
    <dgm:cxn modelId="{DF7720EC-6BA1-4BF8-8474-CEBBB46BDAA0}" type="presParOf" srcId="{A699B9D4-297A-4E2D-942A-50551312B7AE}" destId="{7B6EE616-5935-4E27-81FF-DF58E18D53BA}" srcOrd="3" destOrd="0" presId="urn:microsoft.com/office/officeart/2008/layout/PictureStrips"/>
    <dgm:cxn modelId="{00923542-4122-41EF-A6C5-F0921F1992FB}" type="presParOf" srcId="{A699B9D4-297A-4E2D-942A-50551312B7AE}" destId="{A4DBD5D8-68F3-4E4D-A6FB-F0012435944F}" srcOrd="4" destOrd="0" presId="urn:microsoft.com/office/officeart/2008/layout/PictureStrips"/>
    <dgm:cxn modelId="{152D25D2-691E-452B-9BD9-D450F5D30235}" type="presParOf" srcId="{A4DBD5D8-68F3-4E4D-A6FB-F0012435944F}" destId="{F2246480-8ADA-463D-9904-AFD6B8040BA6}" srcOrd="0" destOrd="0" presId="urn:microsoft.com/office/officeart/2008/layout/PictureStrips"/>
    <dgm:cxn modelId="{DFCD8ADF-D40F-4941-964E-3C9811C49BEC}" type="presParOf" srcId="{A4DBD5D8-68F3-4E4D-A6FB-F0012435944F}" destId="{A5191AC5-1498-47B8-9D89-F91BDB5F64A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ECF53B-D246-46C5-8A4D-AB9D1552F80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C6D5236B-2F62-47B8-9A0D-4D0C81EF303A}">
      <dgm:prSet phldrT="[Text]"/>
      <dgm:spPr/>
      <dgm:t>
        <a:bodyPr/>
        <a:lstStyle/>
        <a:p>
          <a:r>
            <a:rPr lang="en-US"/>
            <a:t>Formal </a:t>
          </a:r>
          <a:r>
            <a:rPr lang="en-US" err="1"/>
            <a:t>Organisational</a:t>
          </a:r>
          <a:r>
            <a:rPr lang="en-US"/>
            <a:t> Structures</a:t>
          </a:r>
          <a:endParaRPr lang="en-GB"/>
        </a:p>
      </dgm:t>
    </dgm:pt>
    <dgm:pt modelId="{13EEDB21-675E-43CF-AF28-34D955CFEA4C}" type="parTrans" cxnId="{E541FD6C-0973-4D93-B739-F372EAAF1606}">
      <dgm:prSet/>
      <dgm:spPr/>
      <dgm:t>
        <a:bodyPr/>
        <a:lstStyle/>
        <a:p>
          <a:endParaRPr lang="en-GB"/>
        </a:p>
      </dgm:t>
    </dgm:pt>
    <dgm:pt modelId="{DADBE2C7-F414-418A-9047-3A1EA37DD922}" type="sibTrans" cxnId="{E541FD6C-0973-4D93-B739-F372EAAF1606}">
      <dgm:prSet/>
      <dgm:spPr/>
      <dgm:t>
        <a:bodyPr/>
        <a:lstStyle/>
        <a:p>
          <a:endParaRPr lang="en-GB"/>
        </a:p>
      </dgm:t>
    </dgm:pt>
    <dgm:pt modelId="{6F7A008D-1633-4FD1-A1A7-A69961180132}">
      <dgm:prSet phldrT="[Text]"/>
      <dgm:spPr/>
      <dgm:t>
        <a:bodyPr/>
        <a:lstStyle/>
        <a:p>
          <a:r>
            <a:rPr lang="en-US"/>
            <a:t>Roles and Responsibilities</a:t>
          </a:r>
          <a:endParaRPr lang="en-GB"/>
        </a:p>
      </dgm:t>
    </dgm:pt>
    <dgm:pt modelId="{05DB6361-7200-437B-B856-EDAA26109422}" type="parTrans" cxnId="{6B681047-8EFE-418D-BFB0-7278F3BED013}">
      <dgm:prSet/>
      <dgm:spPr/>
      <dgm:t>
        <a:bodyPr/>
        <a:lstStyle/>
        <a:p>
          <a:endParaRPr lang="en-GB"/>
        </a:p>
      </dgm:t>
    </dgm:pt>
    <dgm:pt modelId="{328E29B1-6F87-472B-B848-59CC265B76EA}" type="sibTrans" cxnId="{6B681047-8EFE-418D-BFB0-7278F3BED013}">
      <dgm:prSet/>
      <dgm:spPr/>
      <dgm:t>
        <a:bodyPr/>
        <a:lstStyle/>
        <a:p>
          <a:endParaRPr lang="en-GB"/>
        </a:p>
      </dgm:t>
    </dgm:pt>
    <dgm:pt modelId="{C636C025-12F6-4675-8EA9-27D64C93BCAF}">
      <dgm:prSet phldrT="[Text]"/>
      <dgm:spPr/>
      <dgm:t>
        <a:bodyPr/>
        <a:lstStyle/>
        <a:p>
          <a:r>
            <a:rPr lang="en-US"/>
            <a:t>Required Staffing and Competencies</a:t>
          </a:r>
          <a:endParaRPr lang="en-GB"/>
        </a:p>
      </dgm:t>
    </dgm:pt>
    <dgm:pt modelId="{858A3832-B904-4144-BB73-37D7C82A233E}" type="parTrans" cxnId="{FA54BC2F-ACB2-40B8-9324-1EAA09817661}">
      <dgm:prSet/>
      <dgm:spPr/>
      <dgm:t>
        <a:bodyPr/>
        <a:lstStyle/>
        <a:p>
          <a:endParaRPr lang="en-GB"/>
        </a:p>
      </dgm:t>
    </dgm:pt>
    <dgm:pt modelId="{3F0752A8-CE03-434B-8630-ADF6B9568665}" type="sibTrans" cxnId="{FA54BC2F-ACB2-40B8-9324-1EAA09817661}">
      <dgm:prSet/>
      <dgm:spPr/>
      <dgm:t>
        <a:bodyPr/>
        <a:lstStyle/>
        <a:p>
          <a:endParaRPr lang="en-GB"/>
        </a:p>
      </dgm:t>
    </dgm:pt>
    <dgm:pt modelId="{E8C1AF49-CFB8-4042-9355-B3E648FB6CD0}">
      <dgm:prSet phldrT="[Text]"/>
      <dgm:spPr/>
      <dgm:t>
        <a:bodyPr/>
        <a:lstStyle/>
        <a:p>
          <a:r>
            <a:rPr lang="en-US"/>
            <a:t>Culture</a:t>
          </a:r>
          <a:endParaRPr lang="en-GB"/>
        </a:p>
      </dgm:t>
    </dgm:pt>
    <dgm:pt modelId="{860F15F5-521A-41B1-992A-A5726DB445BF}" type="parTrans" cxnId="{889AAA2D-314A-4883-BA27-FC36B6542204}">
      <dgm:prSet/>
      <dgm:spPr/>
      <dgm:t>
        <a:bodyPr/>
        <a:lstStyle/>
        <a:p>
          <a:endParaRPr lang="en-GB"/>
        </a:p>
      </dgm:t>
    </dgm:pt>
    <dgm:pt modelId="{B8CB124A-C2E3-4DAC-91C6-BEBBA16C2AE8}" type="sibTrans" cxnId="{889AAA2D-314A-4883-BA27-FC36B6542204}">
      <dgm:prSet/>
      <dgm:spPr/>
      <dgm:t>
        <a:bodyPr/>
        <a:lstStyle/>
        <a:p>
          <a:endParaRPr lang="en-GB"/>
        </a:p>
      </dgm:t>
    </dgm:pt>
    <dgm:pt modelId="{F6FF134B-9CC0-41DA-AD89-5DA0430728FF}" type="pres">
      <dgm:prSet presAssocID="{EEECF53B-D246-46C5-8A4D-AB9D1552F809}" presName="matrix" presStyleCnt="0">
        <dgm:presLayoutVars>
          <dgm:chMax val="1"/>
          <dgm:dir/>
          <dgm:resizeHandles val="exact"/>
        </dgm:presLayoutVars>
      </dgm:prSet>
      <dgm:spPr/>
    </dgm:pt>
    <dgm:pt modelId="{C3D72A27-4993-4495-99B0-87FB0CF66CF4}" type="pres">
      <dgm:prSet presAssocID="{EEECF53B-D246-46C5-8A4D-AB9D1552F809}" presName="diamond" presStyleLbl="bgShp" presStyleIdx="0" presStyleCnt="1" custLinFactNeighborX="698" custLinFactNeighborY="-3"/>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dgm:spPr>
    </dgm:pt>
    <dgm:pt modelId="{CBF01A95-4E1F-4278-96DB-355971259FE8}" type="pres">
      <dgm:prSet presAssocID="{EEECF53B-D246-46C5-8A4D-AB9D1552F809}" presName="quad1" presStyleLbl="node1" presStyleIdx="0" presStyleCnt="4" custLinFactNeighborY="-7">
        <dgm:presLayoutVars>
          <dgm:chMax val="0"/>
          <dgm:chPref val="0"/>
          <dgm:bulletEnabled val="1"/>
        </dgm:presLayoutVars>
      </dgm:prSet>
      <dgm:spPr/>
    </dgm:pt>
    <dgm:pt modelId="{85AF49B7-6418-4E3B-8860-5F63D54C482C}" type="pres">
      <dgm:prSet presAssocID="{EEECF53B-D246-46C5-8A4D-AB9D1552F809}" presName="quad2" presStyleLbl="node1" presStyleIdx="1" presStyleCnt="4" custLinFactNeighborX="-410" custLinFactNeighborY="1223">
        <dgm:presLayoutVars>
          <dgm:chMax val="0"/>
          <dgm:chPref val="0"/>
          <dgm:bulletEnabled val="1"/>
        </dgm:presLayoutVars>
      </dgm:prSet>
      <dgm:spPr/>
    </dgm:pt>
    <dgm:pt modelId="{2D306AAE-0048-4474-B102-A54BA81EE88F}" type="pres">
      <dgm:prSet presAssocID="{EEECF53B-D246-46C5-8A4D-AB9D1552F809}" presName="quad3" presStyleLbl="node1" presStyleIdx="2" presStyleCnt="4" custLinFactNeighborY="-7">
        <dgm:presLayoutVars>
          <dgm:chMax val="0"/>
          <dgm:chPref val="0"/>
          <dgm:bulletEnabled val="1"/>
        </dgm:presLayoutVars>
      </dgm:prSet>
      <dgm:spPr/>
    </dgm:pt>
    <dgm:pt modelId="{54EA04BD-8E0E-44F8-8A8E-1005BE03711F}" type="pres">
      <dgm:prSet presAssocID="{EEECF53B-D246-46C5-8A4D-AB9D1552F809}" presName="quad4" presStyleLbl="node1" presStyleIdx="3" presStyleCnt="4" custLinFactNeighborY="846">
        <dgm:presLayoutVars>
          <dgm:chMax val="0"/>
          <dgm:chPref val="0"/>
          <dgm:bulletEnabled val="1"/>
        </dgm:presLayoutVars>
      </dgm:prSet>
      <dgm:spPr/>
    </dgm:pt>
  </dgm:ptLst>
  <dgm:cxnLst>
    <dgm:cxn modelId="{889AAA2D-314A-4883-BA27-FC36B6542204}" srcId="{EEECF53B-D246-46C5-8A4D-AB9D1552F809}" destId="{E8C1AF49-CFB8-4042-9355-B3E648FB6CD0}" srcOrd="3" destOrd="0" parTransId="{860F15F5-521A-41B1-992A-A5726DB445BF}" sibTransId="{B8CB124A-C2E3-4DAC-91C6-BEBBA16C2AE8}"/>
    <dgm:cxn modelId="{4357372E-2DFB-4F53-88AA-4F2C1F28E92B}" type="presOf" srcId="{E8C1AF49-CFB8-4042-9355-B3E648FB6CD0}" destId="{54EA04BD-8E0E-44F8-8A8E-1005BE03711F}" srcOrd="0" destOrd="0" presId="urn:microsoft.com/office/officeart/2005/8/layout/matrix3"/>
    <dgm:cxn modelId="{F8963A2F-FC9A-4125-9484-B2F8A3A0E45F}" type="presOf" srcId="{EEECF53B-D246-46C5-8A4D-AB9D1552F809}" destId="{F6FF134B-9CC0-41DA-AD89-5DA0430728FF}" srcOrd="0" destOrd="0" presId="urn:microsoft.com/office/officeart/2005/8/layout/matrix3"/>
    <dgm:cxn modelId="{FA54BC2F-ACB2-40B8-9324-1EAA09817661}" srcId="{EEECF53B-D246-46C5-8A4D-AB9D1552F809}" destId="{C636C025-12F6-4675-8EA9-27D64C93BCAF}" srcOrd="2" destOrd="0" parTransId="{858A3832-B904-4144-BB73-37D7C82A233E}" sibTransId="{3F0752A8-CE03-434B-8630-ADF6B9568665}"/>
    <dgm:cxn modelId="{6B681047-8EFE-418D-BFB0-7278F3BED013}" srcId="{EEECF53B-D246-46C5-8A4D-AB9D1552F809}" destId="{6F7A008D-1633-4FD1-A1A7-A69961180132}" srcOrd="1" destOrd="0" parTransId="{05DB6361-7200-437B-B856-EDAA26109422}" sibTransId="{328E29B1-6F87-472B-B848-59CC265B76EA}"/>
    <dgm:cxn modelId="{E541FD6C-0973-4D93-B739-F372EAAF1606}" srcId="{EEECF53B-D246-46C5-8A4D-AB9D1552F809}" destId="{C6D5236B-2F62-47B8-9A0D-4D0C81EF303A}" srcOrd="0" destOrd="0" parTransId="{13EEDB21-675E-43CF-AF28-34D955CFEA4C}" sibTransId="{DADBE2C7-F414-418A-9047-3A1EA37DD922}"/>
    <dgm:cxn modelId="{DB4E3F5A-A737-404E-BFE5-DAEDBC417E20}" type="presOf" srcId="{6F7A008D-1633-4FD1-A1A7-A69961180132}" destId="{85AF49B7-6418-4E3B-8860-5F63D54C482C}" srcOrd="0" destOrd="0" presId="urn:microsoft.com/office/officeart/2005/8/layout/matrix3"/>
    <dgm:cxn modelId="{AF428888-2001-4B77-B073-550926CC0BF7}" type="presOf" srcId="{C6D5236B-2F62-47B8-9A0D-4D0C81EF303A}" destId="{CBF01A95-4E1F-4278-96DB-355971259FE8}" srcOrd="0" destOrd="0" presId="urn:microsoft.com/office/officeart/2005/8/layout/matrix3"/>
    <dgm:cxn modelId="{947EBDF1-DF30-4917-A0BD-54B86B16E6EC}" type="presOf" srcId="{C636C025-12F6-4675-8EA9-27D64C93BCAF}" destId="{2D306AAE-0048-4474-B102-A54BA81EE88F}" srcOrd="0" destOrd="0" presId="urn:microsoft.com/office/officeart/2005/8/layout/matrix3"/>
    <dgm:cxn modelId="{7D8B03F1-4C10-4611-908C-83E9D66A0701}" type="presParOf" srcId="{F6FF134B-9CC0-41DA-AD89-5DA0430728FF}" destId="{C3D72A27-4993-4495-99B0-87FB0CF66CF4}" srcOrd="0" destOrd="0" presId="urn:microsoft.com/office/officeart/2005/8/layout/matrix3"/>
    <dgm:cxn modelId="{A7D3CC72-ED1E-451B-A36C-4E9CF91FB02E}" type="presParOf" srcId="{F6FF134B-9CC0-41DA-AD89-5DA0430728FF}" destId="{CBF01A95-4E1F-4278-96DB-355971259FE8}" srcOrd="1" destOrd="0" presId="urn:microsoft.com/office/officeart/2005/8/layout/matrix3"/>
    <dgm:cxn modelId="{DFD33EBF-ADDC-4560-87E3-4831627BB49F}" type="presParOf" srcId="{F6FF134B-9CC0-41DA-AD89-5DA0430728FF}" destId="{85AF49B7-6418-4E3B-8860-5F63D54C482C}" srcOrd="2" destOrd="0" presId="urn:microsoft.com/office/officeart/2005/8/layout/matrix3"/>
    <dgm:cxn modelId="{822230A3-51FD-4F52-BE7A-29DEB4F363F0}" type="presParOf" srcId="{F6FF134B-9CC0-41DA-AD89-5DA0430728FF}" destId="{2D306AAE-0048-4474-B102-A54BA81EE88F}" srcOrd="3" destOrd="0" presId="urn:microsoft.com/office/officeart/2005/8/layout/matrix3"/>
    <dgm:cxn modelId="{233908AA-0BC8-4256-AE6F-66FF5F66644B}" type="presParOf" srcId="{F6FF134B-9CC0-41DA-AD89-5DA0430728FF}" destId="{54EA04BD-8E0E-44F8-8A8E-1005BE03711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EACD6-4FEB-4908-AF07-B0D7B647AFCC}">
      <dsp:nvSpPr>
        <dsp:cNvPr id="0" name=""/>
        <dsp:cNvSpPr/>
      </dsp:nvSpPr>
      <dsp:spPr>
        <a:xfrm>
          <a:off x="0" y="2048"/>
          <a:ext cx="11590421" cy="1038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BDC957-E9B6-46D2-8BE0-8E9FFC76B946}">
      <dsp:nvSpPr>
        <dsp:cNvPr id="0" name=""/>
        <dsp:cNvSpPr/>
      </dsp:nvSpPr>
      <dsp:spPr>
        <a:xfrm>
          <a:off x="314081" y="235662"/>
          <a:ext cx="571057" cy="5710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406CF4-46D1-44CA-A14E-3632FCA165E5}">
      <dsp:nvSpPr>
        <dsp:cNvPr id="0" name=""/>
        <dsp:cNvSpPr/>
      </dsp:nvSpPr>
      <dsp:spPr>
        <a:xfrm>
          <a:off x="1199220" y="2048"/>
          <a:ext cx="10391200" cy="103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85" tIns="109885" rIns="109885" bIns="109885" numCol="1" spcCol="1270" anchor="ctr" anchorCtr="0">
          <a:noAutofit/>
        </a:bodyPr>
        <a:lstStyle/>
        <a:p>
          <a:pPr marL="0" lvl="0" indent="0" algn="l" defTabSz="977900">
            <a:lnSpc>
              <a:spcPct val="100000"/>
            </a:lnSpc>
            <a:spcBef>
              <a:spcPct val="0"/>
            </a:spcBef>
            <a:spcAft>
              <a:spcPct val="35000"/>
            </a:spcAft>
            <a:buNone/>
          </a:pPr>
          <a:r>
            <a:rPr lang="en-US" sz="2200" kern="1200"/>
            <a:t>Traditionally organisations have seen value delivery as being ‘transactional’.</a:t>
          </a:r>
        </a:p>
      </dsp:txBody>
      <dsp:txXfrm>
        <a:off x="1199220" y="2048"/>
        <a:ext cx="10391200" cy="1038286"/>
      </dsp:txXfrm>
    </dsp:sp>
    <dsp:sp modelId="{4DC640CA-6F24-4C41-B9E6-A1AA529F281B}">
      <dsp:nvSpPr>
        <dsp:cNvPr id="0" name=""/>
        <dsp:cNvSpPr/>
      </dsp:nvSpPr>
      <dsp:spPr>
        <a:xfrm>
          <a:off x="0" y="1299906"/>
          <a:ext cx="11590421" cy="1038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E8E19-F393-47B7-8394-4D93E7FDC49B}">
      <dsp:nvSpPr>
        <dsp:cNvPr id="0" name=""/>
        <dsp:cNvSpPr/>
      </dsp:nvSpPr>
      <dsp:spPr>
        <a:xfrm>
          <a:off x="314081" y="1533520"/>
          <a:ext cx="571057" cy="5710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48EB2-53B3-4247-ACE7-4D3F7FDF116F}">
      <dsp:nvSpPr>
        <dsp:cNvPr id="0" name=""/>
        <dsp:cNvSpPr/>
      </dsp:nvSpPr>
      <dsp:spPr>
        <a:xfrm>
          <a:off x="1199220" y="1299906"/>
          <a:ext cx="10391200" cy="103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85" tIns="109885" rIns="109885" bIns="109885" numCol="1" spcCol="1270" anchor="ctr" anchorCtr="0">
          <a:noAutofit/>
        </a:bodyPr>
        <a:lstStyle/>
        <a:p>
          <a:pPr marL="0" lvl="0" indent="0" algn="l" defTabSz="977900">
            <a:lnSpc>
              <a:spcPct val="100000"/>
            </a:lnSpc>
            <a:spcBef>
              <a:spcPct val="0"/>
            </a:spcBef>
            <a:spcAft>
              <a:spcPct val="35000"/>
            </a:spcAft>
            <a:buNone/>
          </a:pPr>
          <a:r>
            <a:rPr lang="en-US" sz="2200" kern="1200"/>
            <a:t>E.g. A fresh food company delivers a box with various ingredients and recipes to follow.</a:t>
          </a:r>
        </a:p>
      </dsp:txBody>
      <dsp:txXfrm>
        <a:off x="1199220" y="1299906"/>
        <a:ext cx="10391200" cy="1038286"/>
      </dsp:txXfrm>
    </dsp:sp>
    <dsp:sp modelId="{8FBF0A33-82E6-46FF-B8C0-ED4A829D2DCB}">
      <dsp:nvSpPr>
        <dsp:cNvPr id="0" name=""/>
        <dsp:cNvSpPr/>
      </dsp:nvSpPr>
      <dsp:spPr>
        <a:xfrm>
          <a:off x="0" y="2597763"/>
          <a:ext cx="11590421" cy="1038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BA680-DCFF-4579-9419-DB2A5317187B}">
      <dsp:nvSpPr>
        <dsp:cNvPr id="0" name=""/>
        <dsp:cNvSpPr/>
      </dsp:nvSpPr>
      <dsp:spPr>
        <a:xfrm>
          <a:off x="314081" y="2831378"/>
          <a:ext cx="571057" cy="5710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A79E57-30BB-4FBE-B2DD-8D173890C66D}">
      <dsp:nvSpPr>
        <dsp:cNvPr id="0" name=""/>
        <dsp:cNvSpPr/>
      </dsp:nvSpPr>
      <dsp:spPr>
        <a:xfrm>
          <a:off x="1199220" y="2597763"/>
          <a:ext cx="10391200" cy="103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85" tIns="109885" rIns="109885" bIns="109885" numCol="1" spcCol="1270" anchor="ctr" anchorCtr="0">
          <a:noAutofit/>
        </a:bodyPr>
        <a:lstStyle/>
        <a:p>
          <a:pPr marL="0" lvl="0" indent="0" algn="l" defTabSz="977900">
            <a:lnSpc>
              <a:spcPct val="100000"/>
            </a:lnSpc>
            <a:spcBef>
              <a:spcPct val="0"/>
            </a:spcBef>
            <a:spcAft>
              <a:spcPct val="35000"/>
            </a:spcAft>
            <a:buNone/>
          </a:pPr>
          <a:r>
            <a:rPr lang="en-US" sz="2200" kern="1200"/>
            <a:t>The value would have been in the delivery, regardless of what the consumer chose to do with the contents of the box.</a:t>
          </a:r>
        </a:p>
      </dsp:txBody>
      <dsp:txXfrm>
        <a:off x="1199220" y="2597763"/>
        <a:ext cx="10391200" cy="1038286"/>
      </dsp:txXfrm>
    </dsp:sp>
    <dsp:sp modelId="{3725DCFF-180C-4886-82E3-FD67527D304E}">
      <dsp:nvSpPr>
        <dsp:cNvPr id="0" name=""/>
        <dsp:cNvSpPr/>
      </dsp:nvSpPr>
      <dsp:spPr>
        <a:xfrm>
          <a:off x="0" y="3895621"/>
          <a:ext cx="11590421" cy="1038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40583-0B67-46F8-A9C9-7B49A631FA72}">
      <dsp:nvSpPr>
        <dsp:cNvPr id="0" name=""/>
        <dsp:cNvSpPr/>
      </dsp:nvSpPr>
      <dsp:spPr>
        <a:xfrm>
          <a:off x="314081" y="4129235"/>
          <a:ext cx="571057" cy="5710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D67275-3C61-4898-B2A0-9382CEB29454}">
      <dsp:nvSpPr>
        <dsp:cNvPr id="0" name=""/>
        <dsp:cNvSpPr/>
      </dsp:nvSpPr>
      <dsp:spPr>
        <a:xfrm>
          <a:off x="1199220" y="3895621"/>
          <a:ext cx="10391200" cy="103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85" tIns="109885" rIns="109885" bIns="109885" numCol="1" spcCol="1270" anchor="ctr" anchorCtr="0">
          <a:noAutofit/>
        </a:bodyPr>
        <a:lstStyle/>
        <a:p>
          <a:pPr marL="0" lvl="0" indent="0" algn="l" defTabSz="977900">
            <a:lnSpc>
              <a:spcPct val="100000"/>
            </a:lnSpc>
            <a:spcBef>
              <a:spcPct val="0"/>
            </a:spcBef>
            <a:spcAft>
              <a:spcPct val="35000"/>
            </a:spcAft>
            <a:buNone/>
          </a:pPr>
          <a:r>
            <a:rPr lang="en-US" sz="2200" kern="1200"/>
            <a:t>This isn’t VALUE CO-CREATION</a:t>
          </a:r>
        </a:p>
      </dsp:txBody>
      <dsp:txXfrm>
        <a:off x="1199220" y="3895621"/>
        <a:ext cx="10391200" cy="10382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72A27-4993-4495-99B0-87FB0CF66CF4}">
      <dsp:nvSpPr>
        <dsp:cNvPr id="0" name=""/>
        <dsp:cNvSpPr/>
      </dsp:nvSpPr>
      <dsp:spPr>
        <a:xfrm>
          <a:off x="342083" y="0"/>
          <a:ext cx="4253559" cy="4253559"/>
        </a:xfrm>
        <a:prstGeom prst="diamond">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dsp:style>
    </dsp:sp>
    <dsp:sp modelId="{CBF01A95-4E1F-4278-96DB-355971259FE8}">
      <dsp:nvSpPr>
        <dsp:cNvPr id="0" name=""/>
        <dsp:cNvSpPr/>
      </dsp:nvSpPr>
      <dsp:spPr>
        <a:xfrm>
          <a:off x="716482" y="404088"/>
          <a:ext cx="1658888" cy="1658888"/>
        </a:xfrm>
        <a:prstGeom prst="roundRect">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err="1"/>
            <a:t>Sh</a:t>
          </a:r>
          <a:r>
            <a:rPr lang="en-US" sz="1600" kern="1200" err="1"/>
            <a:t>ared</a:t>
          </a:r>
          <a:r>
            <a:rPr lang="en-GB" sz="1600" kern="1200"/>
            <a:t> value and </a:t>
          </a:r>
          <a:r>
            <a:rPr lang="en-GB" sz="1600" kern="1200" err="1"/>
            <a:t>attribu</a:t>
          </a:r>
          <a:r>
            <a:rPr lang="en-US" sz="1600" kern="1200" err="1"/>
            <a:t>tes</a:t>
          </a:r>
          <a:endParaRPr lang="en-GB" sz="1600" kern="1200"/>
        </a:p>
      </dsp:txBody>
      <dsp:txXfrm>
        <a:off x="797462" y="485068"/>
        <a:ext cx="1496928" cy="1496928"/>
      </dsp:txXfrm>
    </dsp:sp>
    <dsp:sp modelId="{85AF49B7-6418-4E3B-8860-5F63D54C482C}">
      <dsp:nvSpPr>
        <dsp:cNvPr id="0" name=""/>
        <dsp:cNvSpPr/>
      </dsp:nvSpPr>
      <dsp:spPr>
        <a:xfrm>
          <a:off x="2496175" y="424492"/>
          <a:ext cx="1658888" cy="1658888"/>
        </a:xfrm>
        <a:prstGeom prst="roundRect">
          <a:avLst/>
        </a:prstGeom>
        <a:solidFill>
          <a:schemeClr val="bg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leaders champion and advocate values </a:t>
          </a:r>
        </a:p>
      </dsp:txBody>
      <dsp:txXfrm>
        <a:off x="2577155" y="505472"/>
        <a:ext cx="1496928" cy="1496928"/>
      </dsp:txXfrm>
    </dsp:sp>
    <dsp:sp modelId="{2D306AAE-0048-4474-B102-A54BA81EE88F}">
      <dsp:nvSpPr>
        <dsp:cNvPr id="0" name=""/>
        <dsp:cNvSpPr/>
      </dsp:nvSpPr>
      <dsp:spPr>
        <a:xfrm>
          <a:off x="716482" y="2190582"/>
          <a:ext cx="1658888" cy="1658888"/>
        </a:xfrm>
        <a:prstGeom prst="roundRect">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Communication </a:t>
          </a:r>
        </a:p>
      </dsp:txBody>
      <dsp:txXfrm>
        <a:off x="797462" y="2271562"/>
        <a:ext cx="1496928" cy="1496928"/>
      </dsp:txXfrm>
    </dsp:sp>
    <dsp:sp modelId="{54EA04BD-8E0E-44F8-8A8E-1005BE03711F}">
      <dsp:nvSpPr>
        <dsp:cNvPr id="0" name=""/>
        <dsp:cNvSpPr/>
      </dsp:nvSpPr>
      <dsp:spPr>
        <a:xfrm>
          <a:off x="2502976" y="2190466"/>
          <a:ext cx="1658888" cy="1658888"/>
        </a:xfrm>
        <a:prstGeom prst="roundRect">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trust and transparency </a:t>
          </a:r>
        </a:p>
      </dsp:txBody>
      <dsp:txXfrm>
        <a:off x="2583956" y="2271446"/>
        <a:ext cx="1496928" cy="14969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72A27-4993-4495-99B0-87FB0CF66CF4}">
      <dsp:nvSpPr>
        <dsp:cNvPr id="0" name=""/>
        <dsp:cNvSpPr/>
      </dsp:nvSpPr>
      <dsp:spPr>
        <a:xfrm>
          <a:off x="342083" y="0"/>
          <a:ext cx="4253559" cy="4253559"/>
        </a:xfrm>
        <a:prstGeom prst="diamond">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dsp:style>
    </dsp:sp>
    <dsp:sp modelId="{CBF01A95-4E1F-4278-96DB-355971259FE8}">
      <dsp:nvSpPr>
        <dsp:cNvPr id="0" name=""/>
        <dsp:cNvSpPr/>
      </dsp:nvSpPr>
      <dsp:spPr>
        <a:xfrm>
          <a:off x="716482" y="404088"/>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Formal </a:t>
          </a:r>
          <a:r>
            <a:rPr lang="en-US" sz="1700" kern="1200" err="1"/>
            <a:t>Organisational</a:t>
          </a:r>
          <a:r>
            <a:rPr lang="en-US" sz="1700" kern="1200"/>
            <a:t> Structures</a:t>
          </a:r>
          <a:endParaRPr lang="en-GB" sz="1700" kern="1200"/>
        </a:p>
      </dsp:txBody>
      <dsp:txXfrm>
        <a:off x="797462" y="485068"/>
        <a:ext cx="1496928" cy="1496928"/>
      </dsp:txXfrm>
    </dsp:sp>
    <dsp:sp modelId="{85AF49B7-6418-4E3B-8860-5F63D54C482C}">
      <dsp:nvSpPr>
        <dsp:cNvPr id="0" name=""/>
        <dsp:cNvSpPr/>
      </dsp:nvSpPr>
      <dsp:spPr>
        <a:xfrm>
          <a:off x="2500505" y="411486"/>
          <a:ext cx="1658888" cy="1658888"/>
        </a:xfrm>
        <a:prstGeom prst="roundRect">
          <a:avLst/>
        </a:prstGeom>
        <a:solidFill>
          <a:schemeClr val="bg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Culture</a:t>
          </a:r>
          <a:endParaRPr lang="en-GB" sz="1700" kern="1200"/>
        </a:p>
      </dsp:txBody>
      <dsp:txXfrm>
        <a:off x="2581485" y="492466"/>
        <a:ext cx="1496928" cy="1496928"/>
      </dsp:txXfrm>
    </dsp:sp>
    <dsp:sp modelId="{2D306AAE-0048-4474-B102-A54BA81EE88F}">
      <dsp:nvSpPr>
        <dsp:cNvPr id="0" name=""/>
        <dsp:cNvSpPr/>
      </dsp:nvSpPr>
      <dsp:spPr>
        <a:xfrm>
          <a:off x="716482" y="2190582"/>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Required staffing and Competencies</a:t>
          </a:r>
          <a:endParaRPr lang="en-GB" sz="1700" kern="1200"/>
        </a:p>
      </dsp:txBody>
      <dsp:txXfrm>
        <a:off x="797462" y="2271562"/>
        <a:ext cx="1496928" cy="1496928"/>
      </dsp:txXfrm>
    </dsp:sp>
    <dsp:sp modelId="{54EA04BD-8E0E-44F8-8A8E-1005BE03711F}">
      <dsp:nvSpPr>
        <dsp:cNvPr id="0" name=""/>
        <dsp:cNvSpPr/>
      </dsp:nvSpPr>
      <dsp:spPr>
        <a:xfrm>
          <a:off x="2502976" y="2190466"/>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Roles and Responsibilities</a:t>
          </a:r>
          <a:endParaRPr lang="en-GB" sz="1700" kern="1200"/>
        </a:p>
      </dsp:txBody>
      <dsp:txXfrm>
        <a:off x="2583956" y="2271446"/>
        <a:ext cx="1496928" cy="14969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83A83-E98B-4141-A03B-A95E2C9C389F}">
      <dsp:nvSpPr>
        <dsp:cNvPr id="0" name=""/>
        <dsp:cNvSpPr/>
      </dsp:nvSpPr>
      <dsp:spPr>
        <a:xfrm>
          <a:off x="759578" y="519"/>
          <a:ext cx="1995438" cy="11972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Timeliness </a:t>
          </a:r>
        </a:p>
      </dsp:txBody>
      <dsp:txXfrm>
        <a:off x="759578" y="519"/>
        <a:ext cx="1995438" cy="1197262"/>
      </dsp:txXfrm>
    </dsp:sp>
    <dsp:sp modelId="{68D2176C-7C81-4516-8B7B-722F997D0124}">
      <dsp:nvSpPr>
        <dsp:cNvPr id="0" name=""/>
        <dsp:cNvSpPr/>
      </dsp:nvSpPr>
      <dsp:spPr>
        <a:xfrm>
          <a:off x="2954560" y="519"/>
          <a:ext cx="1995438" cy="11972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Availability </a:t>
          </a:r>
        </a:p>
      </dsp:txBody>
      <dsp:txXfrm>
        <a:off x="2954560" y="519"/>
        <a:ext cx="1995438" cy="1197262"/>
      </dsp:txXfrm>
    </dsp:sp>
    <dsp:sp modelId="{E6E70865-63B8-4B1B-9110-0FE274548871}">
      <dsp:nvSpPr>
        <dsp:cNvPr id="0" name=""/>
        <dsp:cNvSpPr/>
      </dsp:nvSpPr>
      <dsp:spPr>
        <a:xfrm>
          <a:off x="5149542" y="519"/>
          <a:ext cx="1995438" cy="11972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Accuracy </a:t>
          </a:r>
        </a:p>
      </dsp:txBody>
      <dsp:txXfrm>
        <a:off x="5149542" y="519"/>
        <a:ext cx="1995438" cy="1197262"/>
      </dsp:txXfrm>
    </dsp:sp>
    <dsp:sp modelId="{1FD9F25F-9411-423B-8C15-E3742AAE9EC4}">
      <dsp:nvSpPr>
        <dsp:cNvPr id="0" name=""/>
        <dsp:cNvSpPr/>
      </dsp:nvSpPr>
      <dsp:spPr>
        <a:xfrm>
          <a:off x="759578" y="1397325"/>
          <a:ext cx="1995438" cy="11972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Reliability </a:t>
          </a:r>
        </a:p>
      </dsp:txBody>
      <dsp:txXfrm>
        <a:off x="759578" y="1397325"/>
        <a:ext cx="1995438" cy="1197262"/>
      </dsp:txXfrm>
    </dsp:sp>
    <dsp:sp modelId="{07838320-6C4E-4FAA-83EB-E3881486952D}">
      <dsp:nvSpPr>
        <dsp:cNvPr id="0" name=""/>
        <dsp:cNvSpPr/>
      </dsp:nvSpPr>
      <dsp:spPr>
        <a:xfrm>
          <a:off x="2954560" y="1397325"/>
          <a:ext cx="1995438" cy="11972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Accessibility</a:t>
          </a:r>
          <a:r>
            <a:rPr lang="en-GB" sz="2800" kern="1200"/>
            <a:t> </a:t>
          </a:r>
        </a:p>
      </dsp:txBody>
      <dsp:txXfrm>
        <a:off x="2954560" y="1397325"/>
        <a:ext cx="1995438" cy="1197262"/>
      </dsp:txXfrm>
    </dsp:sp>
    <dsp:sp modelId="{A3D57A61-7EEF-4D4A-BD5C-FEA98BA45BB2}">
      <dsp:nvSpPr>
        <dsp:cNvPr id="0" name=""/>
        <dsp:cNvSpPr/>
      </dsp:nvSpPr>
      <dsp:spPr>
        <a:xfrm>
          <a:off x="5149542" y="1397325"/>
          <a:ext cx="1995438" cy="11972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Relevance </a:t>
          </a:r>
        </a:p>
      </dsp:txBody>
      <dsp:txXfrm>
        <a:off x="5149542" y="1397325"/>
        <a:ext cx="1995438" cy="1197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7F2D7-6E59-47CD-B2AF-B2143122292D}">
      <dsp:nvSpPr>
        <dsp:cNvPr id="0" name=""/>
        <dsp:cNvSpPr/>
      </dsp:nvSpPr>
      <dsp:spPr>
        <a:xfrm>
          <a:off x="6565" y="40185"/>
          <a:ext cx="1471996" cy="883198"/>
        </a:xfrm>
        <a:prstGeom prst="rect">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Supplier A (external)</a:t>
          </a:r>
          <a:endParaRPr lang="en-GB" sz="2400" kern="1200"/>
        </a:p>
      </dsp:txBody>
      <dsp:txXfrm>
        <a:off x="6565" y="40185"/>
        <a:ext cx="1471996" cy="883198"/>
      </dsp:txXfrm>
    </dsp:sp>
    <dsp:sp modelId="{54D20691-9E5A-4255-9B98-4B7D423A8ED7}">
      <dsp:nvSpPr>
        <dsp:cNvPr id="0" name=""/>
        <dsp:cNvSpPr/>
      </dsp:nvSpPr>
      <dsp:spPr>
        <a:xfrm>
          <a:off x="1619196" y="303837"/>
          <a:ext cx="1471996" cy="883198"/>
        </a:xfrm>
        <a:prstGeom prst="rect">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Supplier B (External)</a:t>
          </a:r>
          <a:endParaRPr lang="en-GB" sz="2400" kern="1200"/>
        </a:p>
      </dsp:txBody>
      <dsp:txXfrm>
        <a:off x="1619196" y="303837"/>
        <a:ext cx="1471996" cy="883198"/>
      </dsp:txXfrm>
    </dsp:sp>
    <dsp:sp modelId="{D84AEB87-0BDE-4556-9628-0B3BEF8D437C}">
      <dsp:nvSpPr>
        <dsp:cNvPr id="0" name=""/>
        <dsp:cNvSpPr/>
      </dsp:nvSpPr>
      <dsp:spPr>
        <a:xfrm>
          <a:off x="3238393" y="600238"/>
          <a:ext cx="1471996" cy="883198"/>
        </a:xfrm>
        <a:prstGeom prst="rect">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Supplier C (Internal)</a:t>
          </a:r>
          <a:endParaRPr lang="en-GB" sz="2400" kern="1200"/>
        </a:p>
      </dsp:txBody>
      <dsp:txXfrm>
        <a:off x="3238393" y="600238"/>
        <a:ext cx="1471996" cy="8831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0AA48-A703-4112-BBE9-0FAA5AD6D8FB}">
      <dsp:nvSpPr>
        <dsp:cNvPr id="0" name=""/>
        <dsp:cNvSpPr/>
      </dsp:nvSpPr>
      <dsp:spPr>
        <a:xfrm>
          <a:off x="0" y="414"/>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5095A3-0D2D-4B89-93FC-091D8AAE225C}">
      <dsp:nvSpPr>
        <dsp:cNvPr id="0" name=""/>
        <dsp:cNvSpPr/>
      </dsp:nvSpPr>
      <dsp:spPr>
        <a:xfrm>
          <a:off x="172754" y="128909"/>
          <a:ext cx="314098" cy="3140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21114C-46BA-4688-AB89-81A84F9FEF9A}">
      <dsp:nvSpPr>
        <dsp:cNvPr id="0" name=""/>
        <dsp:cNvSpPr/>
      </dsp:nvSpPr>
      <dsp:spPr>
        <a:xfrm>
          <a:off x="659606" y="414"/>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GB" sz="1600" kern="1200"/>
            <a:t>Focus on value </a:t>
          </a:r>
          <a:endParaRPr lang="en-US" sz="1600" kern="1200"/>
        </a:p>
      </dsp:txBody>
      <dsp:txXfrm>
        <a:off x="659606" y="414"/>
        <a:ext cx="6242809" cy="571087"/>
      </dsp:txXfrm>
    </dsp:sp>
    <dsp:sp modelId="{47F696FF-4655-4FB6-88C2-3FBBB4E9DAC1}">
      <dsp:nvSpPr>
        <dsp:cNvPr id="0" name=""/>
        <dsp:cNvSpPr/>
      </dsp:nvSpPr>
      <dsp:spPr>
        <a:xfrm>
          <a:off x="0" y="698169"/>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7F8255-462A-4187-8D7D-362D914F8B30}">
      <dsp:nvSpPr>
        <dsp:cNvPr id="0" name=""/>
        <dsp:cNvSpPr/>
      </dsp:nvSpPr>
      <dsp:spPr>
        <a:xfrm>
          <a:off x="172754" y="842769"/>
          <a:ext cx="314098" cy="3140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0A097D-452E-43AB-A7D6-4B9D3E23A7C7}">
      <dsp:nvSpPr>
        <dsp:cNvPr id="0" name=""/>
        <dsp:cNvSpPr/>
      </dsp:nvSpPr>
      <dsp:spPr>
        <a:xfrm>
          <a:off x="659606" y="714274"/>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US" sz="1600" kern="1200"/>
            <a:t>S</a:t>
          </a:r>
          <a:r>
            <a:rPr lang="en-GB" sz="1600" kern="1200"/>
            <a:t>tart where you are </a:t>
          </a:r>
          <a:endParaRPr lang="en-US" sz="1600" kern="1200"/>
        </a:p>
      </dsp:txBody>
      <dsp:txXfrm>
        <a:off x="659606" y="714274"/>
        <a:ext cx="6242809" cy="571087"/>
      </dsp:txXfrm>
    </dsp:sp>
    <dsp:sp modelId="{7804D339-A215-4319-BB57-3361F9267188}">
      <dsp:nvSpPr>
        <dsp:cNvPr id="0" name=""/>
        <dsp:cNvSpPr/>
      </dsp:nvSpPr>
      <dsp:spPr>
        <a:xfrm>
          <a:off x="0" y="1428134"/>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F19AAF-794D-4253-8AD9-9CF08EA6924D}">
      <dsp:nvSpPr>
        <dsp:cNvPr id="0" name=""/>
        <dsp:cNvSpPr/>
      </dsp:nvSpPr>
      <dsp:spPr>
        <a:xfrm>
          <a:off x="172754" y="1556629"/>
          <a:ext cx="314098" cy="3140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5439A2-186C-4701-9054-C0EE556DACDF}">
      <dsp:nvSpPr>
        <dsp:cNvPr id="0" name=""/>
        <dsp:cNvSpPr/>
      </dsp:nvSpPr>
      <dsp:spPr>
        <a:xfrm>
          <a:off x="659606" y="1428134"/>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GB" sz="1600" kern="1200"/>
            <a:t>Progress iteratively with feedback </a:t>
          </a:r>
          <a:endParaRPr lang="en-US" sz="1600" kern="1200"/>
        </a:p>
      </dsp:txBody>
      <dsp:txXfrm>
        <a:off x="659606" y="1428134"/>
        <a:ext cx="6242809" cy="571087"/>
      </dsp:txXfrm>
    </dsp:sp>
    <dsp:sp modelId="{BC0A4830-D957-4500-BAFA-FA46AD5E48DE}">
      <dsp:nvSpPr>
        <dsp:cNvPr id="0" name=""/>
        <dsp:cNvSpPr/>
      </dsp:nvSpPr>
      <dsp:spPr>
        <a:xfrm>
          <a:off x="0" y="2141994"/>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C41F7E-2C62-409E-B2D5-A6C13DFF34E1}">
      <dsp:nvSpPr>
        <dsp:cNvPr id="0" name=""/>
        <dsp:cNvSpPr/>
      </dsp:nvSpPr>
      <dsp:spPr>
        <a:xfrm>
          <a:off x="172754" y="2270488"/>
          <a:ext cx="314098" cy="3140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B8A507-1478-4213-B0D0-B89418450FD3}">
      <dsp:nvSpPr>
        <dsp:cNvPr id="0" name=""/>
        <dsp:cNvSpPr/>
      </dsp:nvSpPr>
      <dsp:spPr>
        <a:xfrm>
          <a:off x="659606" y="2141994"/>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GB" sz="1600" kern="1200"/>
            <a:t>Collaborate and promo</a:t>
          </a:r>
          <a:r>
            <a:rPr lang="en-US" sz="1600" kern="1200"/>
            <a:t>te </a:t>
          </a:r>
          <a:r>
            <a:rPr lang="en-GB" sz="1600" kern="1200"/>
            <a:t>visibility </a:t>
          </a:r>
          <a:endParaRPr lang="en-US" sz="1600" kern="1200"/>
        </a:p>
      </dsp:txBody>
      <dsp:txXfrm>
        <a:off x="659606" y="2141994"/>
        <a:ext cx="6242809" cy="571087"/>
      </dsp:txXfrm>
    </dsp:sp>
    <dsp:sp modelId="{48380B34-6479-4596-B800-C0D22722D76E}">
      <dsp:nvSpPr>
        <dsp:cNvPr id="0" name=""/>
        <dsp:cNvSpPr/>
      </dsp:nvSpPr>
      <dsp:spPr>
        <a:xfrm>
          <a:off x="0" y="2855853"/>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FC395-366F-416D-A0D4-328300AEF940}">
      <dsp:nvSpPr>
        <dsp:cNvPr id="0" name=""/>
        <dsp:cNvSpPr/>
      </dsp:nvSpPr>
      <dsp:spPr>
        <a:xfrm>
          <a:off x="172754" y="2984348"/>
          <a:ext cx="314098" cy="3140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F42917-8CA2-40AC-B90C-154DAA5A7D80}">
      <dsp:nvSpPr>
        <dsp:cNvPr id="0" name=""/>
        <dsp:cNvSpPr/>
      </dsp:nvSpPr>
      <dsp:spPr>
        <a:xfrm>
          <a:off x="659606" y="2855853"/>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US" sz="1600" kern="1200"/>
            <a:t>Th</a:t>
          </a:r>
          <a:r>
            <a:rPr lang="en-GB" sz="1600" kern="1200"/>
            <a:t>ink and work holistically </a:t>
          </a:r>
          <a:endParaRPr lang="en-US" sz="1600" kern="1200"/>
        </a:p>
      </dsp:txBody>
      <dsp:txXfrm>
        <a:off x="659606" y="2855853"/>
        <a:ext cx="6242809" cy="571087"/>
      </dsp:txXfrm>
    </dsp:sp>
    <dsp:sp modelId="{AEEFDD8E-96EC-49F0-9743-1C31EEFE42BC}">
      <dsp:nvSpPr>
        <dsp:cNvPr id="0" name=""/>
        <dsp:cNvSpPr/>
      </dsp:nvSpPr>
      <dsp:spPr>
        <a:xfrm>
          <a:off x="0" y="3569713"/>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E1891D-811B-45A1-BBF0-863E5FE2F24F}">
      <dsp:nvSpPr>
        <dsp:cNvPr id="0" name=""/>
        <dsp:cNvSpPr/>
      </dsp:nvSpPr>
      <dsp:spPr>
        <a:xfrm>
          <a:off x="172754" y="3698208"/>
          <a:ext cx="314098" cy="3140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C22918-5EFD-47A3-A589-0BE003CFE588}">
      <dsp:nvSpPr>
        <dsp:cNvPr id="0" name=""/>
        <dsp:cNvSpPr/>
      </dsp:nvSpPr>
      <dsp:spPr>
        <a:xfrm>
          <a:off x="659606" y="3569713"/>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GB" sz="1600" kern="1200"/>
            <a:t>Keep it simple and practical </a:t>
          </a:r>
          <a:endParaRPr lang="en-US" sz="1600" kern="1200"/>
        </a:p>
      </dsp:txBody>
      <dsp:txXfrm>
        <a:off x="659606" y="3569713"/>
        <a:ext cx="6242809" cy="571087"/>
      </dsp:txXfrm>
    </dsp:sp>
    <dsp:sp modelId="{8007C2D9-B17F-4073-AE9C-4CFD5D9E2FDF}">
      <dsp:nvSpPr>
        <dsp:cNvPr id="0" name=""/>
        <dsp:cNvSpPr/>
      </dsp:nvSpPr>
      <dsp:spPr>
        <a:xfrm>
          <a:off x="0" y="4283573"/>
          <a:ext cx="6902416" cy="571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D664E-D0DD-4B2B-8FDD-4890D4D0E580}">
      <dsp:nvSpPr>
        <dsp:cNvPr id="0" name=""/>
        <dsp:cNvSpPr/>
      </dsp:nvSpPr>
      <dsp:spPr>
        <a:xfrm>
          <a:off x="172754" y="4412068"/>
          <a:ext cx="314098" cy="31409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5E48A0-F1A3-4662-8894-0131D45D1C66}">
      <dsp:nvSpPr>
        <dsp:cNvPr id="0" name=""/>
        <dsp:cNvSpPr/>
      </dsp:nvSpPr>
      <dsp:spPr>
        <a:xfrm>
          <a:off x="659606" y="4283573"/>
          <a:ext cx="6242809" cy="57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40" tIns="60440" rIns="60440" bIns="60440" numCol="1" spcCol="1270" anchor="ctr" anchorCtr="0">
          <a:noAutofit/>
        </a:bodyPr>
        <a:lstStyle/>
        <a:p>
          <a:pPr marL="0" lvl="0" indent="0" algn="l" defTabSz="711200">
            <a:lnSpc>
              <a:spcPct val="100000"/>
            </a:lnSpc>
            <a:spcBef>
              <a:spcPct val="0"/>
            </a:spcBef>
            <a:spcAft>
              <a:spcPct val="35000"/>
            </a:spcAft>
            <a:buNone/>
          </a:pPr>
          <a:r>
            <a:rPr lang="en-US" sz="1600" kern="1200"/>
            <a:t>O</a:t>
          </a:r>
          <a:r>
            <a:rPr lang="en-GB" sz="1600" kern="1200"/>
            <a:t>ptimise and </a:t>
          </a:r>
          <a:r>
            <a:rPr lang="en-US" sz="1600" kern="1200"/>
            <a:t>A</a:t>
          </a:r>
          <a:r>
            <a:rPr lang="en-GB" sz="1600" kern="1200"/>
            <a:t>utomate </a:t>
          </a:r>
          <a:endParaRPr lang="en-US" sz="1600" kern="1200"/>
        </a:p>
      </dsp:txBody>
      <dsp:txXfrm>
        <a:off x="659606" y="4283573"/>
        <a:ext cx="6242809" cy="5710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C5EEA-0A97-403B-9331-0014B19BE7B6}">
      <dsp:nvSpPr>
        <dsp:cNvPr id="0" name=""/>
        <dsp:cNvSpPr/>
      </dsp:nvSpPr>
      <dsp:spPr>
        <a:xfrm>
          <a:off x="0" y="0"/>
          <a:ext cx="6502400" cy="7689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Understand and </a:t>
          </a:r>
          <a:r>
            <a:rPr lang="en-GB" sz="2000" kern="1200"/>
            <a:t>Identify the service customer </a:t>
          </a:r>
        </a:p>
      </dsp:txBody>
      <dsp:txXfrm>
        <a:off x="22522" y="22522"/>
        <a:ext cx="5607668" cy="723903"/>
      </dsp:txXfrm>
    </dsp:sp>
    <dsp:sp modelId="{B547F1AD-F436-480D-8C0A-C181B6B397CB}">
      <dsp:nvSpPr>
        <dsp:cNvPr id="0" name=""/>
        <dsp:cNvSpPr/>
      </dsp:nvSpPr>
      <dsp:spPr>
        <a:xfrm>
          <a:off x="544575" y="908756"/>
          <a:ext cx="6502400" cy="7689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Understand </a:t>
          </a:r>
          <a:r>
            <a:rPr lang="en-GB" sz="2000" kern="1200"/>
            <a:t>the consumer</a:t>
          </a:r>
          <a:r>
            <a:rPr lang="en-US" sz="2000" kern="1200"/>
            <a:t>’s </a:t>
          </a:r>
          <a:r>
            <a:rPr lang="en-GB" sz="2000" kern="1200"/>
            <a:t>perspective of value </a:t>
          </a:r>
        </a:p>
      </dsp:txBody>
      <dsp:txXfrm>
        <a:off x="567097" y="931278"/>
        <a:ext cx="5412963" cy="723903"/>
      </dsp:txXfrm>
    </dsp:sp>
    <dsp:sp modelId="{DC7943F8-3EC6-451E-AE9A-EEB14418594E}">
      <dsp:nvSpPr>
        <dsp:cNvPr id="0" name=""/>
        <dsp:cNvSpPr/>
      </dsp:nvSpPr>
      <dsp:spPr>
        <a:xfrm>
          <a:off x="1081024" y="1817512"/>
          <a:ext cx="6502400" cy="7689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Map </a:t>
          </a:r>
          <a:r>
            <a:rPr lang="en-GB" sz="2000" kern="1200"/>
            <a:t>value to intended outcomes, which change overtime </a:t>
          </a:r>
        </a:p>
      </dsp:txBody>
      <dsp:txXfrm>
        <a:off x="1103546" y="1840034"/>
        <a:ext cx="5421091" cy="723903"/>
      </dsp:txXfrm>
    </dsp:sp>
    <dsp:sp modelId="{1828F8BA-61E1-4745-A860-64EBC768DD0D}">
      <dsp:nvSpPr>
        <dsp:cNvPr id="0" name=""/>
        <dsp:cNvSpPr/>
      </dsp:nvSpPr>
      <dsp:spPr>
        <a:xfrm>
          <a:off x="1475459" y="2726269"/>
          <a:ext cx="6502400" cy="7689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Understand t</a:t>
          </a:r>
          <a:r>
            <a:rPr lang="en-GB" sz="2000" kern="1200"/>
            <a:t>he </a:t>
          </a:r>
          <a:r>
            <a:rPr lang="en-US" sz="2000" kern="1200"/>
            <a:t>Customer Experience (CX) and/or the User Experience (UX)</a:t>
          </a:r>
          <a:endParaRPr lang="en-GB" sz="2000" kern="1200"/>
        </a:p>
      </dsp:txBody>
      <dsp:txXfrm>
        <a:off x="1497981" y="2748791"/>
        <a:ext cx="5412963" cy="723903"/>
      </dsp:txXfrm>
    </dsp:sp>
    <dsp:sp modelId="{397EC09D-B95C-4E45-998E-9D915382D60A}">
      <dsp:nvSpPr>
        <dsp:cNvPr id="0" name=""/>
        <dsp:cNvSpPr/>
      </dsp:nvSpPr>
      <dsp:spPr>
        <a:xfrm>
          <a:off x="6002583" y="588944"/>
          <a:ext cx="499816" cy="499816"/>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6115042" y="588944"/>
        <a:ext cx="274898" cy="376112"/>
      </dsp:txXfrm>
    </dsp:sp>
    <dsp:sp modelId="{2A0A4CC0-9542-4750-AD1F-6B20A5B410DA}">
      <dsp:nvSpPr>
        <dsp:cNvPr id="0" name=""/>
        <dsp:cNvSpPr/>
      </dsp:nvSpPr>
      <dsp:spPr>
        <a:xfrm>
          <a:off x="6547159" y="1497700"/>
          <a:ext cx="499816" cy="499816"/>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6659618" y="1497700"/>
        <a:ext cx="274898" cy="376112"/>
      </dsp:txXfrm>
    </dsp:sp>
    <dsp:sp modelId="{D7BE3F6C-6072-489E-BB23-C2450A19CC49}">
      <dsp:nvSpPr>
        <dsp:cNvPr id="0" name=""/>
        <dsp:cNvSpPr/>
      </dsp:nvSpPr>
      <dsp:spPr>
        <a:xfrm>
          <a:off x="7083607" y="2406456"/>
          <a:ext cx="499816" cy="499816"/>
        </a:xfrm>
        <a:prstGeom prst="downArrow">
          <a:avLst>
            <a:gd name="adj1" fmla="val 55000"/>
            <a:gd name="adj2" fmla="val 45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7196066" y="2406456"/>
        <a:ext cx="274898" cy="3761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1B6EB-CF53-4014-A81B-A43F3F221856}">
      <dsp:nvSpPr>
        <dsp:cNvPr id="0" name=""/>
        <dsp:cNvSpPr/>
      </dsp:nvSpPr>
      <dsp:spPr>
        <a:xfrm>
          <a:off x="921069" y="1361578"/>
          <a:ext cx="736855" cy="71"/>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7AE369-A6FC-49E9-A882-E9099B655032}">
      <dsp:nvSpPr>
        <dsp:cNvPr id="0" name=""/>
        <dsp:cNvSpPr/>
      </dsp:nvSpPr>
      <dsp:spPr>
        <a:xfrm>
          <a:off x="1702135" y="1299718"/>
          <a:ext cx="84738" cy="159017"/>
        </a:xfrm>
        <a:prstGeom prst="chevron">
          <a:avLst>
            <a:gd name="adj" fmla="val 9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E6F6F9-FA61-4D35-8657-FBA5F364C8A5}">
      <dsp:nvSpPr>
        <dsp:cNvPr id="0" name=""/>
        <dsp:cNvSpPr/>
      </dsp:nvSpPr>
      <dsp:spPr>
        <a:xfrm>
          <a:off x="469574" y="1002226"/>
          <a:ext cx="718775" cy="718775"/>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892" tIns="27892" rIns="27892" bIns="27892"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74836" y="1107488"/>
        <a:ext cx="508251" cy="508251"/>
      </dsp:txXfrm>
    </dsp:sp>
    <dsp:sp modelId="{EC576F3D-0A1A-44D0-A6F1-2480A36F5822}">
      <dsp:nvSpPr>
        <dsp:cNvPr id="0" name=""/>
        <dsp:cNvSpPr/>
      </dsp:nvSpPr>
      <dsp:spPr>
        <a:xfrm>
          <a:off x="0" y="1886452"/>
          <a:ext cx="165792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779" tIns="165100" rIns="130779" bIns="165100" numCol="1" spcCol="1270" anchor="t" anchorCtr="0">
          <a:noAutofit/>
        </a:bodyPr>
        <a:lstStyle/>
        <a:p>
          <a:pPr marL="0" lvl="0" indent="0" algn="l" defTabSz="488950" rtl="0">
            <a:lnSpc>
              <a:spcPct val="90000"/>
            </a:lnSpc>
            <a:spcBef>
              <a:spcPct val="0"/>
            </a:spcBef>
            <a:spcAft>
              <a:spcPct val="35000"/>
            </a:spcAft>
            <a:buNone/>
          </a:pPr>
          <a:r>
            <a:rPr lang="en-GB" sz="1100" kern="1200"/>
            <a:t>Look at what </a:t>
          </a:r>
          <a:r>
            <a:rPr lang="en-US" sz="1100" kern="1200"/>
            <a:t>exists</a:t>
          </a:r>
          <a:r>
            <a:rPr lang="en-GB" sz="1100" kern="1200"/>
            <a:t> as objectively as possible </a:t>
          </a:r>
          <a:r>
            <a:rPr lang="en-GB" sz="1100" kern="1200">
              <a:latin typeface="Calibri Light" panose="020F0302020204030204"/>
            </a:rPr>
            <a:t>(fit for purpose)</a:t>
          </a:r>
          <a:endParaRPr lang="en-US" sz="1100" kern="1200"/>
        </a:p>
      </dsp:txBody>
      <dsp:txXfrm>
        <a:off x="0" y="2218037"/>
        <a:ext cx="1657924" cy="1634015"/>
      </dsp:txXfrm>
    </dsp:sp>
    <dsp:sp modelId="{D461402D-EFF0-4330-9148-47573008E5C3}">
      <dsp:nvSpPr>
        <dsp:cNvPr id="0" name=""/>
        <dsp:cNvSpPr/>
      </dsp:nvSpPr>
      <dsp:spPr>
        <a:xfrm>
          <a:off x="1842138" y="1361901"/>
          <a:ext cx="1657924" cy="7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882812-2E50-49A0-8207-3D8F48C9D5F1}">
      <dsp:nvSpPr>
        <dsp:cNvPr id="0" name=""/>
        <dsp:cNvSpPr/>
      </dsp:nvSpPr>
      <dsp:spPr>
        <a:xfrm>
          <a:off x="3544273" y="1299986"/>
          <a:ext cx="84738" cy="159304"/>
        </a:xfrm>
        <a:prstGeom prst="chevron">
          <a:avLst>
            <a:gd name="adj" fmla="val 9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07D71-8782-46F2-91AB-B0CA0A1507CD}">
      <dsp:nvSpPr>
        <dsp:cNvPr id="0" name=""/>
        <dsp:cNvSpPr/>
      </dsp:nvSpPr>
      <dsp:spPr>
        <a:xfrm>
          <a:off x="2311712" y="1002550"/>
          <a:ext cx="718775" cy="718775"/>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892" tIns="27892" rIns="27892" bIns="27892"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416974" y="1107812"/>
        <a:ext cx="508251" cy="508251"/>
      </dsp:txXfrm>
    </dsp:sp>
    <dsp:sp modelId="{53B6C4DB-6896-4ADD-9051-D580C6520C02}">
      <dsp:nvSpPr>
        <dsp:cNvPr id="0" name=""/>
        <dsp:cNvSpPr/>
      </dsp:nvSpPr>
      <dsp:spPr>
        <a:xfrm>
          <a:off x="1842138" y="1887249"/>
          <a:ext cx="165792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779" tIns="165100" rIns="130779" bIns="165100" numCol="1" spcCol="1270" anchor="t" anchorCtr="0">
          <a:noAutofit/>
        </a:bodyPr>
        <a:lstStyle/>
        <a:p>
          <a:pPr marL="0" lvl="0" indent="0" algn="l" defTabSz="488950" rtl="0">
            <a:lnSpc>
              <a:spcPct val="90000"/>
            </a:lnSpc>
            <a:spcBef>
              <a:spcPct val="0"/>
            </a:spcBef>
            <a:spcAft>
              <a:spcPct val="35000"/>
            </a:spcAft>
            <a:buNone/>
          </a:pPr>
          <a:r>
            <a:rPr lang="en-GB" sz="1100" kern="1200"/>
            <a:t>Determine if successful practises or services can be replicated or expanded</a:t>
          </a:r>
          <a:r>
            <a:rPr lang="en-GB" sz="1100" kern="1200">
              <a:latin typeface="Calibri Light" panose="020F0302020204030204"/>
            </a:rPr>
            <a:t> </a:t>
          </a:r>
          <a:endParaRPr lang="en-US" sz="1100" kern="1200"/>
        </a:p>
      </dsp:txBody>
      <dsp:txXfrm>
        <a:off x="1842138" y="2218834"/>
        <a:ext cx="1657924" cy="1634015"/>
      </dsp:txXfrm>
    </dsp:sp>
    <dsp:sp modelId="{626B6A5C-343B-40CB-BFC7-7BDA51D80385}">
      <dsp:nvSpPr>
        <dsp:cNvPr id="0" name=""/>
        <dsp:cNvSpPr/>
      </dsp:nvSpPr>
      <dsp:spPr>
        <a:xfrm>
          <a:off x="3684276" y="1361901"/>
          <a:ext cx="1657924" cy="7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3C7EC6-5CC3-4084-96F5-552FAE60605B}">
      <dsp:nvSpPr>
        <dsp:cNvPr id="0" name=""/>
        <dsp:cNvSpPr/>
      </dsp:nvSpPr>
      <dsp:spPr>
        <a:xfrm>
          <a:off x="5386412" y="1299986"/>
          <a:ext cx="84738" cy="159304"/>
        </a:xfrm>
        <a:prstGeom prst="chevron">
          <a:avLst>
            <a:gd name="adj" fmla="val 9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397F12-0EF6-4962-92DE-CCDAB36D9A0A}">
      <dsp:nvSpPr>
        <dsp:cNvPr id="0" name=""/>
        <dsp:cNvSpPr/>
      </dsp:nvSpPr>
      <dsp:spPr>
        <a:xfrm>
          <a:off x="4153850" y="1002550"/>
          <a:ext cx="718775" cy="718775"/>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892" tIns="27892" rIns="27892" bIns="27892"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259112" y="1107812"/>
        <a:ext cx="508251" cy="508251"/>
      </dsp:txXfrm>
    </dsp:sp>
    <dsp:sp modelId="{D760A620-367A-46A6-8477-4507E44C3FD7}">
      <dsp:nvSpPr>
        <dsp:cNvPr id="0" name=""/>
        <dsp:cNvSpPr/>
      </dsp:nvSpPr>
      <dsp:spPr>
        <a:xfrm>
          <a:off x="3684276" y="1887249"/>
          <a:ext cx="165792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779" tIns="165100" rIns="130779" bIns="165100" numCol="1" spcCol="1270" anchor="t" anchorCtr="0">
          <a:noAutofit/>
        </a:bodyPr>
        <a:lstStyle/>
        <a:p>
          <a:pPr marL="0" lvl="0" indent="0" algn="l" defTabSz="488950" rtl="0">
            <a:lnSpc>
              <a:spcPct val="90000"/>
            </a:lnSpc>
            <a:spcBef>
              <a:spcPct val="0"/>
            </a:spcBef>
            <a:spcAft>
              <a:spcPct val="35000"/>
            </a:spcAft>
            <a:buNone/>
          </a:pPr>
          <a:r>
            <a:rPr lang="en-GB" sz="1100" kern="1200"/>
            <a:t>Apply risk management skills in the decision-making process</a:t>
          </a:r>
          <a:r>
            <a:rPr lang="en-GB" sz="1100" kern="1200">
              <a:latin typeface="Calibri Light" panose="020F0302020204030204"/>
            </a:rPr>
            <a:t> </a:t>
          </a:r>
          <a:endParaRPr lang="en-US" sz="1100" kern="1200"/>
        </a:p>
      </dsp:txBody>
      <dsp:txXfrm>
        <a:off x="3684276" y="2218834"/>
        <a:ext cx="1657924" cy="1634015"/>
      </dsp:txXfrm>
    </dsp:sp>
    <dsp:sp modelId="{73D44DFA-45A8-46D9-987D-5241189A6E67}">
      <dsp:nvSpPr>
        <dsp:cNvPr id="0" name=""/>
        <dsp:cNvSpPr/>
      </dsp:nvSpPr>
      <dsp:spPr>
        <a:xfrm>
          <a:off x="5526414" y="1361901"/>
          <a:ext cx="828962" cy="7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C5C71F-A444-4D06-A720-28D9107757B5}">
      <dsp:nvSpPr>
        <dsp:cNvPr id="0" name=""/>
        <dsp:cNvSpPr/>
      </dsp:nvSpPr>
      <dsp:spPr>
        <a:xfrm>
          <a:off x="5995989" y="1002550"/>
          <a:ext cx="718775" cy="718775"/>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892" tIns="27892" rIns="27892" bIns="27892" numCol="1" spcCol="1270" anchor="ctr" anchorCtr="0">
          <a:noAutofit/>
        </a:bodyPr>
        <a:lstStyle/>
        <a:p>
          <a:pPr marL="0" lvl="0" indent="0" algn="ctr" defTabSz="1422400">
            <a:lnSpc>
              <a:spcPct val="90000"/>
            </a:lnSpc>
            <a:spcBef>
              <a:spcPct val="0"/>
            </a:spcBef>
            <a:spcAft>
              <a:spcPct val="35000"/>
            </a:spcAft>
            <a:buNone/>
          </a:pPr>
          <a:r>
            <a:rPr lang="en-US" sz="3200" kern="1200"/>
            <a:t>4</a:t>
          </a:r>
        </a:p>
      </dsp:txBody>
      <dsp:txXfrm>
        <a:off x="6101251" y="1107812"/>
        <a:ext cx="508251" cy="508251"/>
      </dsp:txXfrm>
    </dsp:sp>
    <dsp:sp modelId="{314F9688-C076-4DDA-9C4A-7236C8514265}">
      <dsp:nvSpPr>
        <dsp:cNvPr id="0" name=""/>
        <dsp:cNvSpPr/>
      </dsp:nvSpPr>
      <dsp:spPr>
        <a:xfrm>
          <a:off x="5526414" y="1887249"/>
          <a:ext cx="165792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779" tIns="165100" rIns="130779" bIns="165100" numCol="1" spcCol="1270" anchor="t" anchorCtr="0">
          <a:noAutofit/>
        </a:bodyPr>
        <a:lstStyle/>
        <a:p>
          <a:pPr marL="0" lvl="0" indent="0" algn="l" defTabSz="488950" rtl="0">
            <a:lnSpc>
              <a:spcPct val="90000"/>
            </a:lnSpc>
            <a:spcBef>
              <a:spcPct val="0"/>
            </a:spcBef>
            <a:spcAft>
              <a:spcPct val="35000"/>
            </a:spcAft>
            <a:buNone/>
          </a:pPr>
          <a:r>
            <a:rPr lang="en-GB" sz="1100" kern="1200"/>
            <a:t>Recognise that sometimes nothing from the current state can be reused</a:t>
          </a:r>
          <a:r>
            <a:rPr lang="en-GB" sz="1100" kern="1200">
              <a:latin typeface="Calibri Light" panose="020F0302020204030204"/>
            </a:rPr>
            <a:t> </a:t>
          </a:r>
          <a:endParaRPr lang="en-US" sz="1100" kern="1200"/>
        </a:p>
      </dsp:txBody>
      <dsp:txXfrm>
        <a:off x="5526414" y="2218834"/>
        <a:ext cx="1657924" cy="16340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C0CEE-9D3D-442E-A31D-E11CD73B7838}">
      <dsp:nvSpPr>
        <dsp:cNvPr id="0" name=""/>
        <dsp:cNvSpPr/>
      </dsp:nvSpPr>
      <dsp:spPr>
        <a:xfrm>
          <a:off x="0" y="26648"/>
          <a:ext cx="7241528" cy="403960"/>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BF3FCB16-FB76-4AB3-AEF9-22CF63ADD6C6}">
      <dsp:nvSpPr>
        <dsp:cNvPr id="0" name=""/>
        <dsp:cNvSpPr/>
      </dsp:nvSpPr>
      <dsp:spPr>
        <a:xfrm>
          <a:off x="122198" y="91839"/>
          <a:ext cx="222178" cy="2221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00C3C8-E9A4-4199-BFBF-A20FD90B8B1F}">
      <dsp:nvSpPr>
        <dsp:cNvPr id="0" name=""/>
        <dsp:cNvSpPr/>
      </dsp:nvSpPr>
      <dsp:spPr>
        <a:xfrm>
          <a:off x="466574" y="948"/>
          <a:ext cx="6774953" cy="40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3" tIns="42753" rIns="42753" bIns="42753" numCol="1" spcCol="1270" anchor="ctr" anchorCtr="0">
          <a:noAutofit/>
        </a:bodyPr>
        <a:lstStyle/>
        <a:p>
          <a:pPr marL="0" lvl="0" indent="0" algn="l" defTabSz="844550">
            <a:lnSpc>
              <a:spcPct val="90000"/>
            </a:lnSpc>
            <a:spcBef>
              <a:spcPct val="0"/>
            </a:spcBef>
            <a:spcAft>
              <a:spcPct val="35000"/>
            </a:spcAft>
            <a:buNone/>
          </a:pPr>
          <a:r>
            <a:rPr lang="en-GB" sz="1900" kern="1200"/>
            <a:t>Work should be organised into smaller</a:t>
          </a:r>
          <a:r>
            <a:rPr lang="en-US" sz="1900" kern="1200"/>
            <a:t>,</a:t>
          </a:r>
          <a:r>
            <a:rPr lang="en-GB" sz="1900" kern="1200"/>
            <a:t> manageable sections </a:t>
          </a:r>
          <a:endParaRPr lang="en-US" sz="1900" kern="1200"/>
        </a:p>
      </dsp:txBody>
      <dsp:txXfrm>
        <a:off x="466574" y="948"/>
        <a:ext cx="6774953" cy="403960"/>
      </dsp:txXfrm>
    </dsp:sp>
    <dsp:sp modelId="{C5CB7793-BFFB-42B5-9625-BAD98D8DF58D}">
      <dsp:nvSpPr>
        <dsp:cNvPr id="0" name=""/>
        <dsp:cNvSpPr/>
      </dsp:nvSpPr>
      <dsp:spPr>
        <a:xfrm>
          <a:off x="0" y="505899"/>
          <a:ext cx="7241528" cy="40396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2EC76B2F-A97D-4D68-A7B7-01D3922C1ABD}">
      <dsp:nvSpPr>
        <dsp:cNvPr id="0" name=""/>
        <dsp:cNvSpPr/>
      </dsp:nvSpPr>
      <dsp:spPr>
        <a:xfrm>
          <a:off x="122198" y="596790"/>
          <a:ext cx="222178" cy="2221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C82E2B-0583-4D69-828A-BDDF9EE0675A}">
      <dsp:nvSpPr>
        <dsp:cNvPr id="0" name=""/>
        <dsp:cNvSpPr/>
      </dsp:nvSpPr>
      <dsp:spPr>
        <a:xfrm>
          <a:off x="466574" y="505899"/>
          <a:ext cx="6774953" cy="40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3" tIns="42753" rIns="42753" bIns="42753" numCol="1" spcCol="1270" anchor="ctr" anchorCtr="0">
          <a:noAutofit/>
        </a:bodyPr>
        <a:lstStyle/>
        <a:p>
          <a:pPr marL="0" lvl="0" indent="0" algn="l" defTabSz="844550">
            <a:lnSpc>
              <a:spcPct val="90000"/>
            </a:lnSpc>
            <a:spcBef>
              <a:spcPct val="0"/>
            </a:spcBef>
            <a:spcAft>
              <a:spcPct val="35000"/>
            </a:spcAft>
            <a:buNone/>
          </a:pPr>
          <a:r>
            <a:rPr lang="en-GB" sz="1900" kern="1200"/>
            <a:t>Can be sequential or simultaneous </a:t>
          </a:r>
          <a:endParaRPr lang="en-US" sz="1900" kern="1200"/>
        </a:p>
      </dsp:txBody>
      <dsp:txXfrm>
        <a:off x="466574" y="505899"/>
        <a:ext cx="6774953" cy="403960"/>
      </dsp:txXfrm>
    </dsp:sp>
    <dsp:sp modelId="{EF48BF33-CD6E-4961-964D-75739F4FB62E}">
      <dsp:nvSpPr>
        <dsp:cNvPr id="0" name=""/>
        <dsp:cNvSpPr/>
      </dsp:nvSpPr>
      <dsp:spPr>
        <a:xfrm>
          <a:off x="0" y="1010850"/>
          <a:ext cx="7241528" cy="40396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F2181DAD-65C2-4DBD-9547-FA97D3081E5B}">
      <dsp:nvSpPr>
        <dsp:cNvPr id="0" name=""/>
        <dsp:cNvSpPr/>
      </dsp:nvSpPr>
      <dsp:spPr>
        <a:xfrm>
          <a:off x="122198" y="1101741"/>
          <a:ext cx="222178" cy="2221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8C868B-38B1-4281-BF13-A4E4354B586C}">
      <dsp:nvSpPr>
        <dsp:cNvPr id="0" name=""/>
        <dsp:cNvSpPr/>
      </dsp:nvSpPr>
      <dsp:spPr>
        <a:xfrm>
          <a:off x="466574" y="1010850"/>
          <a:ext cx="6774953" cy="40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3" tIns="42753" rIns="42753" bIns="42753" numCol="1" spcCol="1270" anchor="ctr" anchorCtr="0">
          <a:noAutofit/>
        </a:bodyPr>
        <a:lstStyle/>
        <a:p>
          <a:pPr marL="0" lvl="0" indent="0" algn="l" defTabSz="844550">
            <a:lnSpc>
              <a:spcPct val="90000"/>
            </a:lnSpc>
            <a:spcBef>
              <a:spcPct val="0"/>
            </a:spcBef>
            <a:spcAft>
              <a:spcPct val="35000"/>
            </a:spcAft>
            <a:buNone/>
          </a:pPr>
          <a:r>
            <a:rPr lang="en-GB" sz="1900" kern="1200"/>
            <a:t>Should be both manageable and managed </a:t>
          </a:r>
          <a:endParaRPr lang="en-US" sz="1900" kern="1200"/>
        </a:p>
      </dsp:txBody>
      <dsp:txXfrm>
        <a:off x="466574" y="1010850"/>
        <a:ext cx="6774953" cy="403960"/>
      </dsp:txXfrm>
    </dsp:sp>
    <dsp:sp modelId="{A27AC7F2-BD11-45F7-85F7-B298903C7253}">
      <dsp:nvSpPr>
        <dsp:cNvPr id="0" name=""/>
        <dsp:cNvSpPr/>
      </dsp:nvSpPr>
      <dsp:spPr>
        <a:xfrm>
          <a:off x="0" y="1515801"/>
          <a:ext cx="7241528" cy="40396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3C0991BB-8CE7-4CFC-939E-52B0301C6087}">
      <dsp:nvSpPr>
        <dsp:cNvPr id="0" name=""/>
        <dsp:cNvSpPr/>
      </dsp:nvSpPr>
      <dsp:spPr>
        <a:xfrm>
          <a:off x="122198" y="1606692"/>
          <a:ext cx="222178" cy="2221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B6A6AC-A2F8-4A31-BE36-0402A33C4DCF}">
      <dsp:nvSpPr>
        <dsp:cNvPr id="0" name=""/>
        <dsp:cNvSpPr/>
      </dsp:nvSpPr>
      <dsp:spPr>
        <a:xfrm>
          <a:off x="466574" y="1515801"/>
          <a:ext cx="6774953" cy="40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3" tIns="42753" rIns="42753" bIns="42753" numCol="1" spcCol="1270" anchor="ctr" anchorCtr="0">
          <a:noAutofit/>
        </a:bodyPr>
        <a:lstStyle/>
        <a:p>
          <a:pPr marL="0" lvl="0" indent="0" algn="l" defTabSz="844550">
            <a:lnSpc>
              <a:spcPct val="90000"/>
            </a:lnSpc>
            <a:spcBef>
              <a:spcPct val="0"/>
            </a:spcBef>
            <a:spcAft>
              <a:spcPct val="35000"/>
            </a:spcAft>
            <a:buNone/>
          </a:pPr>
          <a:r>
            <a:rPr lang="en-GB" sz="1900" kern="1200"/>
            <a:t>Should deliver tangible results and value </a:t>
          </a:r>
          <a:endParaRPr lang="en-US" sz="1900" kern="1200"/>
        </a:p>
      </dsp:txBody>
      <dsp:txXfrm>
        <a:off x="466574" y="1515801"/>
        <a:ext cx="6774953" cy="403960"/>
      </dsp:txXfrm>
    </dsp:sp>
    <dsp:sp modelId="{78A311E3-E094-4EF0-84D7-995CF1067F09}">
      <dsp:nvSpPr>
        <dsp:cNvPr id="0" name=""/>
        <dsp:cNvSpPr/>
      </dsp:nvSpPr>
      <dsp:spPr>
        <a:xfrm>
          <a:off x="0" y="2020752"/>
          <a:ext cx="7241528" cy="40396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6A8CD6A1-9F9B-4102-800C-57405E6BE4E6}">
      <dsp:nvSpPr>
        <dsp:cNvPr id="0" name=""/>
        <dsp:cNvSpPr/>
      </dsp:nvSpPr>
      <dsp:spPr>
        <a:xfrm>
          <a:off x="122198" y="2111644"/>
          <a:ext cx="222178" cy="2221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CF0B98-8A64-4407-86AA-C60DCC49B067}">
      <dsp:nvSpPr>
        <dsp:cNvPr id="0" name=""/>
        <dsp:cNvSpPr/>
      </dsp:nvSpPr>
      <dsp:spPr>
        <a:xfrm>
          <a:off x="466574" y="2020752"/>
          <a:ext cx="6774953" cy="40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3" tIns="42753" rIns="42753" bIns="42753" numCol="1" spcCol="1270" anchor="ctr" anchorCtr="0">
          <a:noAutofit/>
        </a:bodyPr>
        <a:lstStyle/>
        <a:p>
          <a:pPr marL="0" lvl="0" indent="0" algn="l" defTabSz="844550">
            <a:lnSpc>
              <a:spcPct val="90000"/>
            </a:lnSpc>
            <a:spcBef>
              <a:spcPct val="0"/>
            </a:spcBef>
            <a:spcAft>
              <a:spcPct val="35000"/>
            </a:spcAft>
            <a:buNone/>
          </a:pPr>
          <a:r>
            <a:rPr lang="en-GB" sz="1900" kern="1200"/>
            <a:t>Should be delivered in a timely manner </a:t>
          </a:r>
          <a:endParaRPr lang="en-US" sz="1900" kern="1200"/>
        </a:p>
      </dsp:txBody>
      <dsp:txXfrm>
        <a:off x="466574" y="2020752"/>
        <a:ext cx="6774953" cy="403960"/>
      </dsp:txXfrm>
    </dsp:sp>
    <dsp:sp modelId="{B75A8930-8F19-496D-B787-6C6F3A40FDAE}">
      <dsp:nvSpPr>
        <dsp:cNvPr id="0" name=""/>
        <dsp:cNvSpPr/>
      </dsp:nvSpPr>
      <dsp:spPr>
        <a:xfrm>
          <a:off x="0" y="2525704"/>
          <a:ext cx="7241528" cy="40396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0162569D-7AA1-440C-BBA3-B66D398043DA}">
      <dsp:nvSpPr>
        <dsp:cNvPr id="0" name=""/>
        <dsp:cNvSpPr/>
      </dsp:nvSpPr>
      <dsp:spPr>
        <a:xfrm>
          <a:off x="122198" y="2616595"/>
          <a:ext cx="222178" cy="22217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A53321-8639-421E-8D1E-3E5DDB6EA523}">
      <dsp:nvSpPr>
        <dsp:cNvPr id="0" name=""/>
        <dsp:cNvSpPr/>
      </dsp:nvSpPr>
      <dsp:spPr>
        <a:xfrm>
          <a:off x="466574" y="2525704"/>
          <a:ext cx="6774953" cy="40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753" tIns="42753" rIns="42753" bIns="42753" numCol="1" spcCol="1270" anchor="ctr" anchorCtr="0">
          <a:noAutofit/>
        </a:bodyPr>
        <a:lstStyle/>
        <a:p>
          <a:pPr marL="0" lvl="0" indent="0" algn="l" defTabSz="844550">
            <a:lnSpc>
              <a:spcPct val="90000"/>
            </a:lnSpc>
            <a:spcBef>
              <a:spcPct val="0"/>
            </a:spcBef>
            <a:spcAft>
              <a:spcPct val="35000"/>
            </a:spcAft>
            <a:buNone/>
          </a:pPr>
          <a:r>
            <a:rPr lang="en-GB" sz="1900" kern="1200"/>
            <a:t>Can be built on to create future improvement </a:t>
          </a:r>
          <a:endParaRPr lang="en-US" sz="1900" kern="1200"/>
        </a:p>
      </dsp:txBody>
      <dsp:txXfrm>
        <a:off x="466574" y="2525704"/>
        <a:ext cx="6774953" cy="4039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7559B-7BB0-4390-A7B6-7A3203D0822B}">
      <dsp:nvSpPr>
        <dsp:cNvPr id="0" name=""/>
        <dsp:cNvSpPr/>
      </dsp:nvSpPr>
      <dsp:spPr>
        <a:xfrm>
          <a:off x="0" y="905030"/>
          <a:ext cx="1617404" cy="97044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Iteration 1</a:t>
          </a:r>
          <a:endParaRPr lang="en-GB" sz="2500" kern="1200"/>
        </a:p>
      </dsp:txBody>
      <dsp:txXfrm>
        <a:off x="28423" y="933453"/>
        <a:ext cx="1560558" cy="913596"/>
      </dsp:txXfrm>
    </dsp:sp>
    <dsp:sp modelId="{1AE77CB8-0E3B-4420-8E43-A8015CE24CB0}">
      <dsp:nvSpPr>
        <dsp:cNvPr id="0" name=""/>
        <dsp:cNvSpPr/>
      </dsp:nvSpPr>
      <dsp:spPr>
        <a:xfrm>
          <a:off x="1628374" y="1189693"/>
          <a:ext cx="644431" cy="401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628374" y="1269916"/>
        <a:ext cx="524096" cy="240670"/>
      </dsp:txXfrm>
    </dsp:sp>
    <dsp:sp modelId="{D2B95AD5-9718-475F-9893-A6E28504C3F2}">
      <dsp:nvSpPr>
        <dsp:cNvPr id="0" name=""/>
        <dsp:cNvSpPr/>
      </dsp:nvSpPr>
      <dsp:spPr>
        <a:xfrm>
          <a:off x="2264367" y="905030"/>
          <a:ext cx="1617404" cy="97044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Iteration 2</a:t>
          </a:r>
          <a:endParaRPr lang="en-GB" sz="2500" kern="1200"/>
        </a:p>
      </dsp:txBody>
      <dsp:txXfrm>
        <a:off x="2292790" y="933453"/>
        <a:ext cx="1560558" cy="913596"/>
      </dsp:txXfrm>
    </dsp:sp>
    <dsp:sp modelId="{7C1AB913-EE80-469E-A156-20EED6FB1939}">
      <dsp:nvSpPr>
        <dsp:cNvPr id="0" name=""/>
        <dsp:cNvSpPr/>
      </dsp:nvSpPr>
      <dsp:spPr>
        <a:xfrm rot="21571751">
          <a:off x="3841306" y="1180287"/>
          <a:ext cx="752874" cy="401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841308" y="1261004"/>
        <a:ext cx="632539" cy="240670"/>
      </dsp:txXfrm>
    </dsp:sp>
    <dsp:sp modelId="{920866DE-0ADF-4764-AA8F-E4AC9D0BACBC}">
      <dsp:nvSpPr>
        <dsp:cNvPr id="0" name=""/>
        <dsp:cNvSpPr/>
      </dsp:nvSpPr>
      <dsp:spPr>
        <a:xfrm>
          <a:off x="4534144" y="886378"/>
          <a:ext cx="1617404" cy="97044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Iteration 3</a:t>
          </a:r>
          <a:endParaRPr lang="en-GB" sz="2500" kern="1200"/>
        </a:p>
      </dsp:txBody>
      <dsp:txXfrm>
        <a:off x="4562567" y="914801"/>
        <a:ext cx="1560558" cy="91359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7559B-7BB0-4390-A7B6-7A3203D0822B}">
      <dsp:nvSpPr>
        <dsp:cNvPr id="0" name=""/>
        <dsp:cNvSpPr/>
      </dsp:nvSpPr>
      <dsp:spPr>
        <a:xfrm>
          <a:off x="0" y="905030"/>
          <a:ext cx="1617404" cy="97044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Iteration 1</a:t>
          </a:r>
          <a:endParaRPr lang="en-GB" sz="2500" kern="1200"/>
        </a:p>
      </dsp:txBody>
      <dsp:txXfrm>
        <a:off x="28423" y="933453"/>
        <a:ext cx="1560558" cy="913596"/>
      </dsp:txXfrm>
    </dsp:sp>
    <dsp:sp modelId="{1AE77CB8-0E3B-4420-8E43-A8015CE24CB0}">
      <dsp:nvSpPr>
        <dsp:cNvPr id="0" name=""/>
        <dsp:cNvSpPr/>
      </dsp:nvSpPr>
      <dsp:spPr>
        <a:xfrm>
          <a:off x="1628374" y="1189693"/>
          <a:ext cx="644431" cy="401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628374" y="1269916"/>
        <a:ext cx="524096" cy="240670"/>
      </dsp:txXfrm>
    </dsp:sp>
    <dsp:sp modelId="{D2B95AD5-9718-475F-9893-A6E28504C3F2}">
      <dsp:nvSpPr>
        <dsp:cNvPr id="0" name=""/>
        <dsp:cNvSpPr/>
      </dsp:nvSpPr>
      <dsp:spPr>
        <a:xfrm>
          <a:off x="2264367" y="905030"/>
          <a:ext cx="1617404" cy="97044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Iteration 2</a:t>
          </a:r>
          <a:endParaRPr lang="en-GB" sz="2500" kern="1200"/>
        </a:p>
      </dsp:txBody>
      <dsp:txXfrm>
        <a:off x="2292790" y="933453"/>
        <a:ext cx="1560558" cy="913596"/>
      </dsp:txXfrm>
    </dsp:sp>
    <dsp:sp modelId="{7C1AB913-EE80-469E-A156-20EED6FB1939}">
      <dsp:nvSpPr>
        <dsp:cNvPr id="0" name=""/>
        <dsp:cNvSpPr/>
      </dsp:nvSpPr>
      <dsp:spPr>
        <a:xfrm rot="21571751">
          <a:off x="3841306" y="1180287"/>
          <a:ext cx="752874" cy="401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841308" y="1261004"/>
        <a:ext cx="632539" cy="240670"/>
      </dsp:txXfrm>
    </dsp:sp>
    <dsp:sp modelId="{920866DE-0ADF-4764-AA8F-E4AC9D0BACBC}">
      <dsp:nvSpPr>
        <dsp:cNvPr id="0" name=""/>
        <dsp:cNvSpPr/>
      </dsp:nvSpPr>
      <dsp:spPr>
        <a:xfrm>
          <a:off x="4534144" y="886378"/>
          <a:ext cx="1617404" cy="97044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Iteration 3</a:t>
          </a:r>
          <a:endParaRPr lang="en-GB" sz="2500" kern="1200"/>
        </a:p>
      </dsp:txBody>
      <dsp:txXfrm>
        <a:off x="4562567" y="914801"/>
        <a:ext cx="1560558" cy="913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8A6D1-78E6-4BD5-A9AD-BC3DB74FB179}">
      <dsp:nvSpPr>
        <dsp:cNvPr id="0" name=""/>
        <dsp:cNvSpPr/>
      </dsp:nvSpPr>
      <dsp:spPr>
        <a:xfrm>
          <a:off x="82905" y="535943"/>
          <a:ext cx="1512478" cy="15124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170B25-F519-4E54-86BD-E0A9B3264375}">
      <dsp:nvSpPr>
        <dsp:cNvPr id="0" name=""/>
        <dsp:cNvSpPr/>
      </dsp:nvSpPr>
      <dsp:spPr>
        <a:xfrm>
          <a:off x="400525" y="853564"/>
          <a:ext cx="877237" cy="8772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8D34C1-8029-4563-BF23-6FED442C7D4D}">
      <dsp:nvSpPr>
        <dsp:cNvPr id="0" name=""/>
        <dsp:cNvSpPr/>
      </dsp:nvSpPr>
      <dsp:spPr>
        <a:xfrm>
          <a:off x="1919485" y="535943"/>
          <a:ext cx="3565126" cy="151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Increasingly organization see value is CO-CREATED between </a:t>
          </a:r>
          <a:r>
            <a:rPr lang="en-US" sz="2400" i="1" kern="1200"/>
            <a:t>providers</a:t>
          </a:r>
          <a:r>
            <a:rPr lang="en-US" sz="2400" kern="1200"/>
            <a:t> and </a:t>
          </a:r>
          <a:r>
            <a:rPr lang="en-US" sz="2400" i="1" kern="1200"/>
            <a:t>consumers.</a:t>
          </a:r>
        </a:p>
      </dsp:txBody>
      <dsp:txXfrm>
        <a:off x="1919485" y="535943"/>
        <a:ext cx="3565126" cy="1512478"/>
      </dsp:txXfrm>
    </dsp:sp>
    <dsp:sp modelId="{3A354EF3-C7F5-45ED-9C2A-3B593AEF0980}">
      <dsp:nvSpPr>
        <dsp:cNvPr id="0" name=""/>
        <dsp:cNvSpPr/>
      </dsp:nvSpPr>
      <dsp:spPr>
        <a:xfrm>
          <a:off x="6105808" y="535943"/>
          <a:ext cx="1512478" cy="15124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CC3CC-1086-468B-B47A-E0AC7E7F281B}">
      <dsp:nvSpPr>
        <dsp:cNvPr id="0" name=""/>
        <dsp:cNvSpPr/>
      </dsp:nvSpPr>
      <dsp:spPr>
        <a:xfrm>
          <a:off x="6423429" y="853564"/>
          <a:ext cx="877237" cy="8772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176D4-8D76-4365-AA44-F43C7C52F2C9}">
      <dsp:nvSpPr>
        <dsp:cNvPr id="0" name=""/>
        <dsp:cNvSpPr/>
      </dsp:nvSpPr>
      <dsp:spPr>
        <a:xfrm>
          <a:off x="7942389" y="535943"/>
          <a:ext cx="3565126" cy="151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It may also involve other organizations that are part </a:t>
          </a:r>
          <a:r>
            <a:rPr lang="en-US" sz="2400" i="1" kern="1200"/>
            <a:t>of Service Relationships</a:t>
          </a:r>
        </a:p>
      </dsp:txBody>
      <dsp:txXfrm>
        <a:off x="7942389" y="535943"/>
        <a:ext cx="3565126" cy="1512478"/>
      </dsp:txXfrm>
    </dsp:sp>
    <dsp:sp modelId="{DADECF4B-6C91-4813-8646-3A210D2F7652}">
      <dsp:nvSpPr>
        <dsp:cNvPr id="0" name=""/>
        <dsp:cNvSpPr/>
      </dsp:nvSpPr>
      <dsp:spPr>
        <a:xfrm>
          <a:off x="82905" y="2887534"/>
          <a:ext cx="1512478" cy="15124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5558A7-9282-4FF4-916A-8DF2D66F8B8D}">
      <dsp:nvSpPr>
        <dsp:cNvPr id="0" name=""/>
        <dsp:cNvSpPr/>
      </dsp:nvSpPr>
      <dsp:spPr>
        <a:xfrm>
          <a:off x="400525" y="3205154"/>
          <a:ext cx="877237" cy="8772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1726A0-D517-4AD1-949B-03DFE76B5369}">
      <dsp:nvSpPr>
        <dsp:cNvPr id="0" name=""/>
        <dsp:cNvSpPr/>
      </dsp:nvSpPr>
      <dsp:spPr>
        <a:xfrm>
          <a:off x="1919485" y="2887534"/>
          <a:ext cx="3565126" cy="151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E.g. The food box is delivered. The customer then uses it to create first class food for consumption.</a:t>
          </a:r>
        </a:p>
      </dsp:txBody>
      <dsp:txXfrm>
        <a:off x="1919485" y="2887534"/>
        <a:ext cx="3565126" cy="1512478"/>
      </dsp:txXfrm>
    </dsp:sp>
    <dsp:sp modelId="{41C81F99-5EF6-42C6-B236-B170754EE470}">
      <dsp:nvSpPr>
        <dsp:cNvPr id="0" name=""/>
        <dsp:cNvSpPr/>
      </dsp:nvSpPr>
      <dsp:spPr>
        <a:xfrm>
          <a:off x="6105808" y="2887534"/>
          <a:ext cx="1512478" cy="15124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AEF9B-382C-47EE-8298-C4F8036C600D}">
      <dsp:nvSpPr>
        <dsp:cNvPr id="0" name=""/>
        <dsp:cNvSpPr/>
      </dsp:nvSpPr>
      <dsp:spPr>
        <a:xfrm>
          <a:off x="6423429" y="3205154"/>
          <a:ext cx="877237" cy="8772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72D60B-9943-44D6-BED2-E99700C5D363}">
      <dsp:nvSpPr>
        <dsp:cNvPr id="0" name=""/>
        <dsp:cNvSpPr/>
      </dsp:nvSpPr>
      <dsp:spPr>
        <a:xfrm>
          <a:off x="7942389" y="2887534"/>
          <a:ext cx="3565126" cy="151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VALUE id CO-CREATED when the </a:t>
          </a:r>
          <a:r>
            <a:rPr lang="en-US" sz="2400" i="1" kern="1200"/>
            <a:t>consumer </a:t>
          </a:r>
          <a:r>
            <a:rPr lang="en-US" sz="2400" kern="1200"/>
            <a:t>uses the provider’s delivery to create the required outcome.</a:t>
          </a:r>
        </a:p>
      </dsp:txBody>
      <dsp:txXfrm>
        <a:off x="7942389" y="2887534"/>
        <a:ext cx="3565126" cy="15124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409F9-D8F1-465B-880E-F5759DA0C42F}">
      <dsp:nvSpPr>
        <dsp:cNvPr id="0" name=""/>
        <dsp:cNvSpPr/>
      </dsp:nvSpPr>
      <dsp:spPr>
        <a:xfrm>
          <a:off x="1315262" y="0"/>
          <a:ext cx="2743200" cy="27432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6B3E0-DC85-4B02-B8E5-03F8FBCF08C3}">
      <dsp:nvSpPr>
        <dsp:cNvPr id="0" name=""/>
        <dsp:cNvSpPr/>
      </dsp:nvSpPr>
      <dsp:spPr>
        <a:xfrm>
          <a:off x="1575866" y="260603"/>
          <a:ext cx="1069848" cy="1069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Information Sharing </a:t>
          </a:r>
          <a:endParaRPr lang="en-GB" sz="1000" kern="1200"/>
        </a:p>
      </dsp:txBody>
      <dsp:txXfrm>
        <a:off x="1628092" y="312829"/>
        <a:ext cx="965396" cy="965396"/>
      </dsp:txXfrm>
    </dsp:sp>
    <dsp:sp modelId="{1DBEF2C0-54C3-407B-AD10-A1123A1E1ADC}">
      <dsp:nvSpPr>
        <dsp:cNvPr id="0" name=""/>
        <dsp:cNvSpPr/>
      </dsp:nvSpPr>
      <dsp:spPr>
        <a:xfrm>
          <a:off x="2728011" y="260603"/>
          <a:ext cx="1069848" cy="1069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Real Accomplishment</a:t>
          </a:r>
          <a:endParaRPr lang="en-GB" sz="1000" kern="1200"/>
        </a:p>
      </dsp:txBody>
      <dsp:txXfrm>
        <a:off x="2780237" y="312829"/>
        <a:ext cx="965396" cy="965396"/>
      </dsp:txXfrm>
    </dsp:sp>
    <dsp:sp modelId="{77CB7DD8-71A5-4481-AB81-9FA5CB5C06A2}">
      <dsp:nvSpPr>
        <dsp:cNvPr id="0" name=""/>
        <dsp:cNvSpPr/>
      </dsp:nvSpPr>
      <dsp:spPr>
        <a:xfrm>
          <a:off x="1575866" y="1417637"/>
          <a:ext cx="1069848" cy="1069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Trust </a:t>
          </a:r>
          <a:endParaRPr lang="en-GB" sz="1000" kern="1200"/>
        </a:p>
      </dsp:txBody>
      <dsp:txXfrm>
        <a:off x="1628092" y="1469863"/>
        <a:ext cx="965396" cy="965396"/>
      </dsp:txXfrm>
    </dsp:sp>
    <dsp:sp modelId="{5B43366A-6E82-4C5F-98E2-0E95AB90B116}">
      <dsp:nvSpPr>
        <dsp:cNvPr id="0" name=""/>
        <dsp:cNvSpPr/>
      </dsp:nvSpPr>
      <dsp:spPr>
        <a:xfrm>
          <a:off x="2728011" y="1412748"/>
          <a:ext cx="1069848" cy="1069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Understanding </a:t>
          </a:r>
          <a:endParaRPr lang="en-GB" sz="1000" kern="1200"/>
        </a:p>
      </dsp:txBody>
      <dsp:txXfrm>
        <a:off x="2780237" y="1464974"/>
        <a:ext cx="965396" cy="96539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3B65D-8815-4B4D-81AD-B8489E133049}">
      <dsp:nvSpPr>
        <dsp:cNvPr id="0" name=""/>
        <dsp:cNvSpPr/>
      </dsp:nvSpPr>
      <dsp:spPr>
        <a:xfrm rot="5400000">
          <a:off x="3692129" y="88620"/>
          <a:ext cx="1340555" cy="1166283"/>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Customer Needs</a:t>
          </a:r>
          <a:endParaRPr lang="en-GB" sz="1300" kern="1200"/>
        </a:p>
      </dsp:txBody>
      <dsp:txXfrm rot="-5400000">
        <a:off x="3961011" y="210387"/>
        <a:ext cx="802791" cy="922749"/>
      </dsp:txXfrm>
    </dsp:sp>
    <dsp:sp modelId="{2290C474-936F-4798-9935-952E6346F71B}">
      <dsp:nvSpPr>
        <dsp:cNvPr id="0" name=""/>
        <dsp:cNvSpPr/>
      </dsp:nvSpPr>
      <dsp:spPr>
        <a:xfrm>
          <a:off x="2923543" y="0"/>
          <a:ext cx="1496060" cy="432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err="1"/>
            <a:t>SerS</a:t>
          </a:r>
          <a:endParaRPr lang="en-GB" sz="1300" kern="1200"/>
        </a:p>
      </dsp:txBody>
      <dsp:txXfrm>
        <a:off x="2923543" y="0"/>
        <a:ext cx="1496060" cy="432795"/>
      </dsp:txXfrm>
    </dsp:sp>
    <dsp:sp modelId="{BA198621-156D-4886-8121-388CCD2EFD43}">
      <dsp:nvSpPr>
        <dsp:cNvPr id="0" name=""/>
        <dsp:cNvSpPr/>
      </dsp:nvSpPr>
      <dsp:spPr>
        <a:xfrm rot="5400000">
          <a:off x="2432543" y="87136"/>
          <a:ext cx="1340555" cy="1166283"/>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Technical IT Assets</a:t>
          </a:r>
          <a:endParaRPr lang="en-GB" sz="1600" kern="1200"/>
        </a:p>
      </dsp:txBody>
      <dsp:txXfrm rot="-5400000">
        <a:off x="2701425" y="208903"/>
        <a:ext cx="802791" cy="922749"/>
      </dsp:txXfrm>
    </dsp:sp>
    <dsp:sp modelId="{6D28CC47-23D0-4FC2-9114-67E0EFA7F074}">
      <dsp:nvSpPr>
        <dsp:cNvPr id="0" name=""/>
        <dsp:cNvSpPr/>
      </dsp:nvSpPr>
      <dsp:spPr>
        <a:xfrm rot="5400000">
          <a:off x="3059923" y="1226483"/>
          <a:ext cx="1340555" cy="1166283"/>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External Suppliers</a:t>
          </a:r>
          <a:endParaRPr lang="en-GB" sz="1300" kern="1200"/>
        </a:p>
      </dsp:txBody>
      <dsp:txXfrm rot="-5400000">
        <a:off x="3328805" y="1348250"/>
        <a:ext cx="802791" cy="922749"/>
      </dsp:txXfrm>
    </dsp:sp>
    <dsp:sp modelId="{1FDD0F47-5843-4929-979F-CFAAAC232DFC}">
      <dsp:nvSpPr>
        <dsp:cNvPr id="0" name=""/>
        <dsp:cNvSpPr/>
      </dsp:nvSpPr>
      <dsp:spPr>
        <a:xfrm>
          <a:off x="1110130" y="1561102"/>
          <a:ext cx="1447799" cy="8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en-US" sz="2000" kern="1200"/>
            <a:t>Demand</a:t>
          </a:r>
          <a:endParaRPr lang="en-GB" sz="2000" kern="1200"/>
        </a:p>
      </dsp:txBody>
      <dsp:txXfrm>
        <a:off x="1110130" y="1561102"/>
        <a:ext cx="1447799" cy="804333"/>
      </dsp:txXfrm>
    </dsp:sp>
    <dsp:sp modelId="{D1BA9DF7-1A2D-4D99-AD03-7DE3A1D1E071}">
      <dsp:nvSpPr>
        <dsp:cNvPr id="0" name=""/>
        <dsp:cNvSpPr/>
      </dsp:nvSpPr>
      <dsp:spPr>
        <a:xfrm rot="5400000">
          <a:off x="4319509" y="1226483"/>
          <a:ext cx="1340555" cy="1166283"/>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kern="1200"/>
            <a:t>Business Processes</a:t>
          </a:r>
          <a:endParaRPr lang="en-GB" sz="1500" kern="1200"/>
        </a:p>
      </dsp:txBody>
      <dsp:txXfrm rot="-5400000">
        <a:off x="4588391" y="1348250"/>
        <a:ext cx="802791" cy="922749"/>
      </dsp:txXfrm>
    </dsp:sp>
    <dsp:sp modelId="{636D7E68-5B15-48E8-B2EC-FE0752D5199D}">
      <dsp:nvSpPr>
        <dsp:cNvPr id="0" name=""/>
        <dsp:cNvSpPr/>
      </dsp:nvSpPr>
      <dsp:spPr>
        <a:xfrm rot="5400000">
          <a:off x="3692129" y="2364347"/>
          <a:ext cx="1340555" cy="1166283"/>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Service Culture</a:t>
          </a:r>
          <a:endParaRPr lang="en-GB" sz="1300" kern="1200"/>
        </a:p>
      </dsp:txBody>
      <dsp:txXfrm rot="-5400000">
        <a:off x="3961011" y="2486114"/>
        <a:ext cx="802791" cy="922749"/>
      </dsp:txXfrm>
    </dsp:sp>
    <dsp:sp modelId="{5A53FF06-35E5-4DD5-81C8-F912692AAAD7}">
      <dsp:nvSpPr>
        <dsp:cNvPr id="0" name=""/>
        <dsp:cNvSpPr/>
      </dsp:nvSpPr>
      <dsp:spPr>
        <a:xfrm>
          <a:off x="5404220" y="2597459"/>
          <a:ext cx="1496059" cy="8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Value</a:t>
          </a:r>
          <a:endParaRPr lang="en-GB" sz="2000" kern="1200"/>
        </a:p>
      </dsp:txBody>
      <dsp:txXfrm>
        <a:off x="5404220" y="2597459"/>
        <a:ext cx="1496059" cy="804333"/>
      </dsp:txXfrm>
    </dsp:sp>
    <dsp:sp modelId="{C9F1AB49-45DA-433B-BFA4-2DCCCDADF8CC}">
      <dsp:nvSpPr>
        <dsp:cNvPr id="0" name=""/>
        <dsp:cNvSpPr/>
      </dsp:nvSpPr>
      <dsp:spPr>
        <a:xfrm rot="5400000">
          <a:off x="2432543" y="2364347"/>
          <a:ext cx="1340555" cy="1166283"/>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err="1"/>
            <a:t>Organisation</a:t>
          </a:r>
          <a:r>
            <a:rPr lang="en-US" sz="1200" kern="1200"/>
            <a:t> Structure</a:t>
          </a:r>
          <a:endParaRPr lang="en-GB" sz="1200" kern="1200"/>
        </a:p>
      </dsp:txBody>
      <dsp:txXfrm rot="-5400000">
        <a:off x="2701425" y="2486114"/>
        <a:ext cx="802791" cy="92274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AE093-9C3B-4168-B6D4-47BBB81EB23B}">
      <dsp:nvSpPr>
        <dsp:cNvPr id="0" name=""/>
        <dsp:cNvSpPr/>
      </dsp:nvSpPr>
      <dsp:spPr>
        <a:xfrm>
          <a:off x="0" y="1445"/>
          <a:ext cx="5133474" cy="732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1C605-7E07-49E0-93AD-158046F047DD}">
      <dsp:nvSpPr>
        <dsp:cNvPr id="0" name=""/>
        <dsp:cNvSpPr/>
      </dsp:nvSpPr>
      <dsp:spPr>
        <a:xfrm>
          <a:off x="221634" y="166297"/>
          <a:ext cx="402970" cy="402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10F1BD-FDCD-438E-8B8E-A3BA58782B5E}">
      <dsp:nvSpPr>
        <dsp:cNvPr id="0" name=""/>
        <dsp:cNvSpPr/>
      </dsp:nvSpPr>
      <dsp:spPr>
        <a:xfrm>
          <a:off x="846239" y="1445"/>
          <a:ext cx="4287235" cy="73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41" tIns="77541" rIns="77541" bIns="77541" numCol="1" spcCol="1270" anchor="ctr" anchorCtr="0">
          <a:noAutofit/>
        </a:bodyPr>
        <a:lstStyle/>
        <a:p>
          <a:pPr marL="0" lvl="0" indent="0" algn="l" defTabSz="800100">
            <a:lnSpc>
              <a:spcPct val="100000"/>
            </a:lnSpc>
            <a:spcBef>
              <a:spcPct val="0"/>
            </a:spcBef>
            <a:spcAft>
              <a:spcPct val="35000"/>
            </a:spcAft>
            <a:buNone/>
          </a:pPr>
          <a:r>
            <a:rPr lang="en-GB" sz="1800" kern="1200"/>
            <a:t>Recognise the complexity of the system </a:t>
          </a:r>
          <a:endParaRPr lang="en-US" sz="1800" kern="1200"/>
        </a:p>
      </dsp:txBody>
      <dsp:txXfrm>
        <a:off x="846239" y="1445"/>
        <a:ext cx="4287235" cy="732674"/>
      </dsp:txXfrm>
    </dsp:sp>
    <dsp:sp modelId="{2978A668-4629-4DB0-BC7F-04B1718B0E10}">
      <dsp:nvSpPr>
        <dsp:cNvPr id="0" name=""/>
        <dsp:cNvSpPr/>
      </dsp:nvSpPr>
      <dsp:spPr>
        <a:xfrm>
          <a:off x="0" y="917288"/>
          <a:ext cx="5133474" cy="732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9C39C-2C72-4CB9-A6BD-F502E16D2508}">
      <dsp:nvSpPr>
        <dsp:cNvPr id="0" name=""/>
        <dsp:cNvSpPr/>
      </dsp:nvSpPr>
      <dsp:spPr>
        <a:xfrm>
          <a:off x="221634" y="1082140"/>
          <a:ext cx="402970" cy="402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BAA7EC-6FE9-43B6-99A5-D149E194E509}">
      <dsp:nvSpPr>
        <dsp:cNvPr id="0" name=""/>
        <dsp:cNvSpPr/>
      </dsp:nvSpPr>
      <dsp:spPr>
        <a:xfrm>
          <a:off x="846239" y="917288"/>
          <a:ext cx="4287235" cy="73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41" tIns="77541" rIns="77541" bIns="77541" numCol="1" spcCol="1270" anchor="ctr" anchorCtr="0">
          <a:noAutofit/>
        </a:bodyPr>
        <a:lstStyle/>
        <a:p>
          <a:pPr marL="0" lvl="0" indent="0" algn="l" defTabSz="800100">
            <a:lnSpc>
              <a:spcPct val="100000"/>
            </a:lnSpc>
            <a:spcBef>
              <a:spcPct val="0"/>
            </a:spcBef>
            <a:spcAft>
              <a:spcPct val="35000"/>
            </a:spcAft>
            <a:buNone/>
          </a:pPr>
          <a:r>
            <a:rPr lang="en-GB" sz="1800" kern="1200"/>
            <a:t>Collaboration is key to thinking and working holistically </a:t>
          </a:r>
          <a:endParaRPr lang="en-US" sz="1800" kern="1200"/>
        </a:p>
      </dsp:txBody>
      <dsp:txXfrm>
        <a:off x="846239" y="917288"/>
        <a:ext cx="4287235" cy="732674"/>
      </dsp:txXfrm>
    </dsp:sp>
    <dsp:sp modelId="{8C8B140E-5AB0-47A7-A99F-BDC7FC14D84C}">
      <dsp:nvSpPr>
        <dsp:cNvPr id="0" name=""/>
        <dsp:cNvSpPr/>
      </dsp:nvSpPr>
      <dsp:spPr>
        <a:xfrm>
          <a:off x="0" y="1833131"/>
          <a:ext cx="5133474" cy="732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3FB587-259F-4DD5-A7E6-CEFCD99519C8}">
      <dsp:nvSpPr>
        <dsp:cNvPr id="0" name=""/>
        <dsp:cNvSpPr/>
      </dsp:nvSpPr>
      <dsp:spPr>
        <a:xfrm>
          <a:off x="221634" y="1997983"/>
          <a:ext cx="402970" cy="4029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7A6714-0B3B-4D96-9991-476663B00C65}">
      <dsp:nvSpPr>
        <dsp:cNvPr id="0" name=""/>
        <dsp:cNvSpPr/>
      </dsp:nvSpPr>
      <dsp:spPr>
        <a:xfrm>
          <a:off x="846239" y="1833131"/>
          <a:ext cx="4287235" cy="73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41" tIns="77541" rIns="77541" bIns="77541" numCol="1" spcCol="1270" anchor="ctr" anchorCtr="0">
          <a:noAutofit/>
        </a:bodyPr>
        <a:lstStyle/>
        <a:p>
          <a:pPr marL="0" lvl="0" indent="0" algn="l" defTabSz="800100">
            <a:lnSpc>
              <a:spcPct val="100000"/>
            </a:lnSpc>
            <a:spcBef>
              <a:spcPct val="0"/>
            </a:spcBef>
            <a:spcAft>
              <a:spcPct val="35000"/>
            </a:spcAft>
            <a:buNone/>
          </a:pPr>
          <a:r>
            <a:rPr lang="en-GB" sz="1800" kern="1200"/>
            <a:t>Where possible</a:t>
          </a:r>
          <a:r>
            <a:rPr lang="en-US" sz="1800" kern="1200"/>
            <a:t>,</a:t>
          </a:r>
          <a:r>
            <a:rPr lang="en-GB" sz="1800" kern="1200"/>
            <a:t> look for patterns of interaction between system elements</a:t>
          </a:r>
          <a:endParaRPr lang="en-US" sz="1800" kern="1200"/>
        </a:p>
      </dsp:txBody>
      <dsp:txXfrm>
        <a:off x="846239" y="1833131"/>
        <a:ext cx="4287235" cy="732674"/>
      </dsp:txXfrm>
    </dsp:sp>
    <dsp:sp modelId="{4F7320A0-3101-4013-B60F-D2AAFB1D7812}">
      <dsp:nvSpPr>
        <dsp:cNvPr id="0" name=""/>
        <dsp:cNvSpPr/>
      </dsp:nvSpPr>
      <dsp:spPr>
        <a:xfrm>
          <a:off x="0" y="2748974"/>
          <a:ext cx="5133474" cy="732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992E3-F01A-4FF7-B51F-6D6D47C780A3}">
      <dsp:nvSpPr>
        <dsp:cNvPr id="0" name=""/>
        <dsp:cNvSpPr/>
      </dsp:nvSpPr>
      <dsp:spPr>
        <a:xfrm>
          <a:off x="221634" y="2913826"/>
          <a:ext cx="402970" cy="4029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CADE94-D984-49BE-8AC2-41262CD51FEA}">
      <dsp:nvSpPr>
        <dsp:cNvPr id="0" name=""/>
        <dsp:cNvSpPr/>
      </dsp:nvSpPr>
      <dsp:spPr>
        <a:xfrm>
          <a:off x="846239" y="2748974"/>
          <a:ext cx="4287235" cy="73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41" tIns="77541" rIns="77541" bIns="77541" numCol="1" spcCol="1270" anchor="ctr" anchorCtr="0">
          <a:noAutofit/>
        </a:bodyPr>
        <a:lstStyle/>
        <a:p>
          <a:pPr marL="0" lvl="0" indent="0" algn="l" defTabSz="800100">
            <a:lnSpc>
              <a:spcPct val="100000"/>
            </a:lnSpc>
            <a:spcBef>
              <a:spcPct val="0"/>
            </a:spcBef>
            <a:spcAft>
              <a:spcPct val="35000"/>
            </a:spcAft>
            <a:buNone/>
          </a:pPr>
          <a:r>
            <a:rPr lang="en-GB" sz="1800" kern="1200"/>
            <a:t>automation can facilitate working holistically  </a:t>
          </a:r>
          <a:endParaRPr lang="en-US" sz="1800" kern="1200"/>
        </a:p>
      </dsp:txBody>
      <dsp:txXfrm>
        <a:off x="846239" y="2748974"/>
        <a:ext cx="4287235" cy="73267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BA80F-A6FD-4686-8604-2863482B1FF0}">
      <dsp:nvSpPr>
        <dsp:cNvPr id="0" name=""/>
        <dsp:cNvSpPr/>
      </dsp:nvSpPr>
      <dsp:spPr>
        <a:xfrm>
          <a:off x="2002" y="159190"/>
          <a:ext cx="3796259" cy="94906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1 </a:t>
          </a:r>
          <a:r>
            <a:rPr lang="en-GB" sz="2000" kern="1200"/>
            <a:t>Understand and agree to the context for optimization </a:t>
          </a:r>
        </a:p>
      </dsp:txBody>
      <dsp:txXfrm>
        <a:off x="29799" y="186987"/>
        <a:ext cx="3740665" cy="893470"/>
      </dsp:txXfrm>
    </dsp:sp>
    <dsp:sp modelId="{056D61A9-FE05-4969-9CD4-BBC14771C0A8}">
      <dsp:nvSpPr>
        <dsp:cNvPr id="0" name=""/>
        <dsp:cNvSpPr/>
      </dsp:nvSpPr>
      <dsp:spPr>
        <a:xfrm rot="5400000">
          <a:off x="1817088" y="1191298"/>
          <a:ext cx="166086" cy="16608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19046F-718E-4374-9016-0ABDDBB131A3}">
      <dsp:nvSpPr>
        <dsp:cNvPr id="0" name=""/>
        <dsp:cNvSpPr/>
      </dsp:nvSpPr>
      <dsp:spPr>
        <a:xfrm>
          <a:off x="2002" y="1440428"/>
          <a:ext cx="3796259" cy="949064"/>
        </a:xfrm>
        <a:prstGeom prst="roundRect">
          <a:avLst>
            <a:gd name="adj" fmla="val 1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2 A</a:t>
          </a:r>
          <a:r>
            <a:rPr lang="en-GB" sz="1500" kern="1200" err="1"/>
            <a:t>ssesses</a:t>
          </a:r>
          <a:r>
            <a:rPr lang="en-GB" sz="1500" kern="1200"/>
            <a:t> the current state to understand where it can be improved </a:t>
          </a:r>
        </a:p>
      </dsp:txBody>
      <dsp:txXfrm>
        <a:off x="29799" y="1468225"/>
        <a:ext cx="3740665" cy="893470"/>
      </dsp:txXfrm>
    </dsp:sp>
    <dsp:sp modelId="{94355716-15FF-4427-B835-4265C351EFF1}">
      <dsp:nvSpPr>
        <dsp:cNvPr id="0" name=""/>
        <dsp:cNvSpPr/>
      </dsp:nvSpPr>
      <dsp:spPr>
        <a:xfrm rot="5400000">
          <a:off x="1817088" y="2472536"/>
          <a:ext cx="166086" cy="16608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2F0066-9310-4C10-8D4D-C67144D05340}">
      <dsp:nvSpPr>
        <dsp:cNvPr id="0" name=""/>
        <dsp:cNvSpPr/>
      </dsp:nvSpPr>
      <dsp:spPr>
        <a:xfrm>
          <a:off x="2002" y="2721665"/>
          <a:ext cx="3796259" cy="949064"/>
        </a:xfrm>
        <a:prstGeom prst="roundRect">
          <a:avLst>
            <a:gd name="adj" fmla="val 1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3 F</a:t>
          </a:r>
          <a:r>
            <a:rPr lang="en-GB" sz="1500" kern="1200" err="1"/>
            <a:t>ocus</a:t>
          </a:r>
          <a:r>
            <a:rPr lang="en-GB" sz="1500" kern="1200"/>
            <a:t> on simplification and value when agreeing to the future state </a:t>
          </a:r>
        </a:p>
      </dsp:txBody>
      <dsp:txXfrm>
        <a:off x="29799" y="2749462"/>
        <a:ext cx="3740665" cy="893470"/>
      </dsp:txXfrm>
    </dsp:sp>
    <dsp:sp modelId="{F5BC9447-5996-4A47-A841-0EB5E3FDAB35}">
      <dsp:nvSpPr>
        <dsp:cNvPr id="0" name=""/>
        <dsp:cNvSpPr/>
      </dsp:nvSpPr>
      <dsp:spPr>
        <a:xfrm>
          <a:off x="4329738" y="159190"/>
          <a:ext cx="3796259" cy="94906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4 E</a:t>
          </a:r>
          <a:r>
            <a:rPr lang="en-GB" sz="2000" kern="1200" err="1"/>
            <a:t>nsure</a:t>
          </a:r>
          <a:r>
            <a:rPr lang="en-GB" sz="2000" kern="1200"/>
            <a:t> the optimization has the appropriate level of stakeholder engagement </a:t>
          </a:r>
        </a:p>
      </dsp:txBody>
      <dsp:txXfrm>
        <a:off x="4357535" y="186987"/>
        <a:ext cx="3740665" cy="893470"/>
      </dsp:txXfrm>
    </dsp:sp>
    <dsp:sp modelId="{1D96EAD9-23CA-4312-919E-297E022AC03D}">
      <dsp:nvSpPr>
        <dsp:cNvPr id="0" name=""/>
        <dsp:cNvSpPr/>
      </dsp:nvSpPr>
      <dsp:spPr>
        <a:xfrm rot="5400000">
          <a:off x="6144824" y="1191298"/>
          <a:ext cx="166086" cy="16608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760950-5E34-4852-98EB-EC3CE17F8246}">
      <dsp:nvSpPr>
        <dsp:cNvPr id="0" name=""/>
        <dsp:cNvSpPr/>
      </dsp:nvSpPr>
      <dsp:spPr>
        <a:xfrm>
          <a:off x="4329738" y="1440428"/>
          <a:ext cx="3796259" cy="949064"/>
        </a:xfrm>
        <a:prstGeom prst="roundRect">
          <a:avLst>
            <a:gd name="adj" fmla="val 1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5 E</a:t>
          </a:r>
          <a:r>
            <a:rPr lang="en-GB" sz="1500" kern="1200" err="1"/>
            <a:t>xecute</a:t>
          </a:r>
          <a:r>
            <a:rPr lang="en-GB" sz="1500" kern="1200"/>
            <a:t> the improvements in an iterative way, using metrics and other feedback to check progress, stay on track and adjust as necessary </a:t>
          </a:r>
        </a:p>
      </dsp:txBody>
      <dsp:txXfrm>
        <a:off x="4357535" y="1468225"/>
        <a:ext cx="3740665" cy="893470"/>
      </dsp:txXfrm>
    </dsp:sp>
    <dsp:sp modelId="{AA040F8B-924B-4BC4-A3FE-4C558BD88089}">
      <dsp:nvSpPr>
        <dsp:cNvPr id="0" name=""/>
        <dsp:cNvSpPr/>
      </dsp:nvSpPr>
      <dsp:spPr>
        <a:xfrm rot="5400000">
          <a:off x="6144824" y="2472536"/>
          <a:ext cx="166086" cy="16608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2D2CD9-B0EA-4CCB-AD17-A52CFCA95DD5}">
      <dsp:nvSpPr>
        <dsp:cNvPr id="0" name=""/>
        <dsp:cNvSpPr/>
      </dsp:nvSpPr>
      <dsp:spPr>
        <a:xfrm>
          <a:off x="4329738" y="2721665"/>
          <a:ext cx="3796259" cy="949064"/>
        </a:xfrm>
        <a:prstGeom prst="roundRect">
          <a:avLst>
            <a:gd name="adj" fmla="val 1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6 C</a:t>
          </a:r>
          <a:r>
            <a:rPr lang="en-GB" sz="1500" kern="1200" err="1"/>
            <a:t>ontinually</a:t>
          </a:r>
          <a:r>
            <a:rPr lang="en-GB" sz="1500" kern="1200"/>
            <a:t> monitor to identify opportunity's to improve work methods </a:t>
          </a:r>
        </a:p>
      </dsp:txBody>
      <dsp:txXfrm>
        <a:off x="4357535" y="2749462"/>
        <a:ext cx="3740665" cy="89347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15ACF-C53C-45D4-A5F9-F4CF8A43E8CC}">
      <dsp:nvSpPr>
        <dsp:cNvPr id="0" name=""/>
        <dsp:cNvSpPr/>
      </dsp:nvSpPr>
      <dsp:spPr>
        <a:xfrm>
          <a:off x="0" y="802092"/>
          <a:ext cx="11590421" cy="14807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40E1B26D-1803-4C11-BD4A-7E51A1C1F38B}">
      <dsp:nvSpPr>
        <dsp:cNvPr id="0" name=""/>
        <dsp:cNvSpPr/>
      </dsp:nvSpPr>
      <dsp:spPr>
        <a:xfrm>
          <a:off x="447938" y="1135269"/>
          <a:ext cx="814432" cy="814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62689-5E29-4D67-B699-CD5462FA1986}">
      <dsp:nvSpPr>
        <dsp:cNvPr id="0" name=""/>
        <dsp:cNvSpPr/>
      </dsp:nvSpPr>
      <dsp:spPr>
        <a:xfrm>
          <a:off x="1710308" y="802092"/>
          <a:ext cx="9880112" cy="148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17" tIns="156717" rIns="156717" bIns="156717" numCol="1" spcCol="1270" anchor="ctr" anchorCtr="0">
          <a:noAutofit/>
        </a:bodyPr>
        <a:lstStyle/>
        <a:p>
          <a:pPr marL="0" lvl="0" indent="0" algn="l" defTabSz="1111250">
            <a:lnSpc>
              <a:spcPct val="90000"/>
            </a:lnSpc>
            <a:spcBef>
              <a:spcPct val="0"/>
            </a:spcBef>
            <a:spcAft>
              <a:spcPct val="35000"/>
            </a:spcAft>
            <a:buNone/>
          </a:pPr>
          <a:r>
            <a:rPr lang="en-US" sz="2500" kern="1200"/>
            <a:t>“A</a:t>
          </a:r>
          <a:r>
            <a:rPr lang="en-GB" sz="2500" kern="1200" err="1"/>
            <a:t>utomation</a:t>
          </a:r>
          <a:r>
            <a:rPr lang="en-GB" sz="2500" kern="1200"/>
            <a:t> is the use of technology to perform a step or series of steps correctly and consistently with limited or no human intervention.”</a:t>
          </a:r>
          <a:endParaRPr lang="en-US" sz="2500" kern="1200"/>
        </a:p>
      </dsp:txBody>
      <dsp:txXfrm>
        <a:off x="1710308" y="802092"/>
        <a:ext cx="9880112" cy="1480786"/>
      </dsp:txXfrm>
    </dsp:sp>
    <dsp:sp modelId="{D7C41EB1-7A02-429D-886A-565FD2AB0EDB}">
      <dsp:nvSpPr>
        <dsp:cNvPr id="0" name=""/>
        <dsp:cNvSpPr/>
      </dsp:nvSpPr>
      <dsp:spPr>
        <a:xfrm>
          <a:off x="0" y="2653076"/>
          <a:ext cx="11590421" cy="14807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F202C7EE-568A-49FB-9CCA-100F5D7609F7}">
      <dsp:nvSpPr>
        <dsp:cNvPr id="0" name=""/>
        <dsp:cNvSpPr/>
      </dsp:nvSpPr>
      <dsp:spPr>
        <a:xfrm>
          <a:off x="447938" y="2986253"/>
          <a:ext cx="814432" cy="814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E545C1-2D50-4A40-889C-914AF0829E77}">
      <dsp:nvSpPr>
        <dsp:cNvPr id="0" name=""/>
        <dsp:cNvSpPr/>
      </dsp:nvSpPr>
      <dsp:spPr>
        <a:xfrm>
          <a:off x="1710308" y="2653076"/>
          <a:ext cx="9880112" cy="148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17" tIns="156717" rIns="156717" bIns="156717" numCol="1" spcCol="1270" anchor="ctr" anchorCtr="0">
          <a:noAutofit/>
        </a:bodyPr>
        <a:lstStyle/>
        <a:p>
          <a:pPr marL="0" lvl="0" indent="0" algn="l" defTabSz="1111250">
            <a:lnSpc>
              <a:spcPct val="90000"/>
            </a:lnSpc>
            <a:spcBef>
              <a:spcPct val="0"/>
            </a:spcBef>
            <a:spcAft>
              <a:spcPct val="35000"/>
            </a:spcAft>
            <a:buNone/>
          </a:pPr>
          <a:r>
            <a:rPr lang="en-GB" sz="2500" kern="1200"/>
            <a:t>“Automating frequent and repetitive tasks help organisations scale up and allows human resources to be used for more complex decision making.” </a:t>
          </a:r>
          <a:endParaRPr lang="en-US" sz="2500" kern="1200"/>
        </a:p>
      </dsp:txBody>
      <dsp:txXfrm>
        <a:off x="1710308" y="2653076"/>
        <a:ext cx="9880112" cy="148078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9C332-95F7-42BA-8567-03144BCF2C73}">
      <dsp:nvSpPr>
        <dsp:cNvPr id="0" name=""/>
        <dsp:cNvSpPr/>
      </dsp:nvSpPr>
      <dsp:spPr>
        <a:xfrm>
          <a:off x="0" y="421"/>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C0E5E-2573-4D16-8BD6-364FC0ADE4DB}">
      <dsp:nvSpPr>
        <dsp:cNvPr id="0" name=""/>
        <dsp:cNvSpPr/>
      </dsp:nvSpPr>
      <dsp:spPr>
        <a:xfrm>
          <a:off x="175631" y="131057"/>
          <a:ext cx="319330" cy="3193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3C7EF7-4D34-48B2-A699-406366DBD256}">
      <dsp:nvSpPr>
        <dsp:cNvPr id="0" name=""/>
        <dsp:cNvSpPr/>
      </dsp:nvSpPr>
      <dsp:spPr>
        <a:xfrm>
          <a:off x="670594" y="421"/>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Simply and/or optimise before automating a process or activity </a:t>
          </a:r>
          <a:endParaRPr lang="en-US" sz="1600" kern="1200"/>
        </a:p>
      </dsp:txBody>
      <dsp:txXfrm>
        <a:off x="670594" y="421"/>
        <a:ext cx="10919826" cy="580601"/>
      </dsp:txXfrm>
    </dsp:sp>
    <dsp:sp modelId="{CEF4BD00-5CEA-49DF-9093-F51393B0FD0D}">
      <dsp:nvSpPr>
        <dsp:cNvPr id="0" name=""/>
        <dsp:cNvSpPr/>
      </dsp:nvSpPr>
      <dsp:spPr>
        <a:xfrm>
          <a:off x="0" y="726173"/>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AA173-D1FB-4187-AB11-78ADC8918D66}">
      <dsp:nvSpPr>
        <dsp:cNvPr id="0" name=""/>
        <dsp:cNvSpPr/>
      </dsp:nvSpPr>
      <dsp:spPr>
        <a:xfrm>
          <a:off x="175631" y="856808"/>
          <a:ext cx="319330" cy="3193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69CA8F-B84B-44A4-97BE-ED4AFDE85BD6}">
      <dsp:nvSpPr>
        <dsp:cNvPr id="0" name=""/>
        <dsp:cNvSpPr/>
      </dsp:nvSpPr>
      <dsp:spPr>
        <a:xfrm>
          <a:off x="670594" y="726173"/>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Define your metrics to understand whether the optimization and/or automation are having the desired effects </a:t>
          </a:r>
          <a:endParaRPr lang="en-US" sz="1600" kern="1200"/>
        </a:p>
      </dsp:txBody>
      <dsp:txXfrm>
        <a:off x="670594" y="726173"/>
        <a:ext cx="10919826" cy="580601"/>
      </dsp:txXfrm>
    </dsp:sp>
    <dsp:sp modelId="{02F34EE0-E96F-4031-BD8D-DB4B96BD422F}">
      <dsp:nvSpPr>
        <dsp:cNvPr id="0" name=""/>
        <dsp:cNvSpPr/>
      </dsp:nvSpPr>
      <dsp:spPr>
        <a:xfrm>
          <a:off x="0" y="1451925"/>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E7ADF4-4855-47DF-A4B0-5E9BFE729627}">
      <dsp:nvSpPr>
        <dsp:cNvPr id="0" name=""/>
        <dsp:cNvSpPr/>
      </dsp:nvSpPr>
      <dsp:spPr>
        <a:xfrm>
          <a:off x="175631" y="1582560"/>
          <a:ext cx="319330" cy="3193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5E38E5-3268-42EC-A20B-19D189325755}">
      <dsp:nvSpPr>
        <dsp:cNvPr id="0" name=""/>
        <dsp:cNvSpPr/>
      </dsp:nvSpPr>
      <dsp:spPr>
        <a:xfrm>
          <a:off x="670594" y="1451925"/>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Use the other guiding principles when applying ‘Optimise and Automate’</a:t>
          </a:r>
          <a:endParaRPr lang="en-US" sz="1600" kern="1200"/>
        </a:p>
      </dsp:txBody>
      <dsp:txXfrm>
        <a:off x="670594" y="1451925"/>
        <a:ext cx="10919826" cy="580601"/>
      </dsp:txXfrm>
    </dsp:sp>
    <dsp:sp modelId="{801C69FE-E9E6-40D6-A713-5D33EA0FC5C8}">
      <dsp:nvSpPr>
        <dsp:cNvPr id="0" name=""/>
        <dsp:cNvSpPr/>
      </dsp:nvSpPr>
      <dsp:spPr>
        <a:xfrm>
          <a:off x="0" y="2138672"/>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F5131F-A438-4C70-8980-5D3B9DD40D5F}">
      <dsp:nvSpPr>
        <dsp:cNvPr id="0" name=""/>
        <dsp:cNvSpPr/>
      </dsp:nvSpPr>
      <dsp:spPr>
        <a:xfrm>
          <a:off x="175631" y="2308312"/>
          <a:ext cx="319330" cy="3193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FE0A18-704A-45BD-908A-F2714337260D}">
      <dsp:nvSpPr>
        <dsp:cNvPr id="0" name=""/>
        <dsp:cNvSpPr/>
      </dsp:nvSpPr>
      <dsp:spPr>
        <a:xfrm>
          <a:off x="670594" y="2177677"/>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Progress iteratively with feedback </a:t>
          </a:r>
          <a:endParaRPr lang="en-US" sz="1600" kern="1200"/>
        </a:p>
      </dsp:txBody>
      <dsp:txXfrm>
        <a:off x="670594" y="2177677"/>
        <a:ext cx="10919826" cy="580601"/>
      </dsp:txXfrm>
    </dsp:sp>
    <dsp:sp modelId="{6C67F430-FB73-4C75-BC78-4910D78B5447}">
      <dsp:nvSpPr>
        <dsp:cNvPr id="0" name=""/>
        <dsp:cNvSpPr/>
      </dsp:nvSpPr>
      <dsp:spPr>
        <a:xfrm>
          <a:off x="0" y="2903429"/>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4D61C-97E0-475E-AC23-B236452CDF40}">
      <dsp:nvSpPr>
        <dsp:cNvPr id="0" name=""/>
        <dsp:cNvSpPr/>
      </dsp:nvSpPr>
      <dsp:spPr>
        <a:xfrm>
          <a:off x="175631" y="3034064"/>
          <a:ext cx="319330" cy="3193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3A2A39-712F-4CA0-842C-93217740356F}">
      <dsp:nvSpPr>
        <dsp:cNvPr id="0" name=""/>
        <dsp:cNvSpPr/>
      </dsp:nvSpPr>
      <dsp:spPr>
        <a:xfrm>
          <a:off x="670594" y="2903429"/>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Keep it simple and practical </a:t>
          </a:r>
          <a:endParaRPr lang="en-US" sz="1600" kern="1200"/>
        </a:p>
      </dsp:txBody>
      <dsp:txXfrm>
        <a:off x="670594" y="2903429"/>
        <a:ext cx="10919826" cy="580601"/>
      </dsp:txXfrm>
    </dsp:sp>
    <dsp:sp modelId="{837B68EF-56DD-4304-ADD6-30288FFAD921}">
      <dsp:nvSpPr>
        <dsp:cNvPr id="0" name=""/>
        <dsp:cNvSpPr/>
      </dsp:nvSpPr>
      <dsp:spPr>
        <a:xfrm>
          <a:off x="0" y="3629180"/>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23339-4AF1-49A8-99C4-05E5AD1694AD}">
      <dsp:nvSpPr>
        <dsp:cNvPr id="0" name=""/>
        <dsp:cNvSpPr/>
      </dsp:nvSpPr>
      <dsp:spPr>
        <a:xfrm>
          <a:off x="175631" y="3759816"/>
          <a:ext cx="319330" cy="31933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A292F5-0076-427B-9034-7BED9900FCBF}">
      <dsp:nvSpPr>
        <dsp:cNvPr id="0" name=""/>
        <dsp:cNvSpPr/>
      </dsp:nvSpPr>
      <dsp:spPr>
        <a:xfrm>
          <a:off x="670594" y="3629180"/>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Focus on value </a:t>
          </a:r>
          <a:endParaRPr lang="en-US" sz="1600" kern="1200"/>
        </a:p>
      </dsp:txBody>
      <dsp:txXfrm>
        <a:off x="670594" y="3629180"/>
        <a:ext cx="10919826" cy="580601"/>
      </dsp:txXfrm>
    </dsp:sp>
    <dsp:sp modelId="{2404BCA4-77E0-45B0-B27A-64D976A688AF}">
      <dsp:nvSpPr>
        <dsp:cNvPr id="0" name=""/>
        <dsp:cNvSpPr/>
      </dsp:nvSpPr>
      <dsp:spPr>
        <a:xfrm>
          <a:off x="0" y="4354932"/>
          <a:ext cx="11590421" cy="5806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52A887-068E-4A5C-BD8B-61BD3F50BC01}">
      <dsp:nvSpPr>
        <dsp:cNvPr id="0" name=""/>
        <dsp:cNvSpPr/>
      </dsp:nvSpPr>
      <dsp:spPr>
        <a:xfrm>
          <a:off x="175631" y="4485568"/>
          <a:ext cx="319330" cy="31933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E1911-AFEE-4F30-8FC6-44AD827F767D}">
      <dsp:nvSpPr>
        <dsp:cNvPr id="0" name=""/>
        <dsp:cNvSpPr/>
      </dsp:nvSpPr>
      <dsp:spPr>
        <a:xfrm>
          <a:off x="670594" y="4354932"/>
          <a:ext cx="10919826" cy="58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447" tIns="61447" rIns="61447" bIns="61447" numCol="1" spcCol="1270" anchor="ctr" anchorCtr="0">
          <a:noAutofit/>
        </a:bodyPr>
        <a:lstStyle/>
        <a:p>
          <a:pPr marL="0" lvl="0" indent="0" algn="l" defTabSz="711200">
            <a:lnSpc>
              <a:spcPct val="90000"/>
            </a:lnSpc>
            <a:spcBef>
              <a:spcPct val="0"/>
            </a:spcBef>
            <a:spcAft>
              <a:spcPct val="35000"/>
            </a:spcAft>
            <a:buNone/>
          </a:pPr>
          <a:r>
            <a:rPr lang="en-GB" sz="1600" kern="1200"/>
            <a:t>Start where you are </a:t>
          </a:r>
          <a:endParaRPr lang="en-US" sz="1600" kern="1200"/>
        </a:p>
      </dsp:txBody>
      <dsp:txXfrm>
        <a:off x="670594" y="4354932"/>
        <a:ext cx="10919826" cy="58060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0CBA0-1891-44EA-B0C4-CF8D4D41B294}">
      <dsp:nvSpPr>
        <dsp:cNvPr id="0" name=""/>
        <dsp:cNvSpPr/>
      </dsp:nvSpPr>
      <dsp:spPr>
        <a:xfrm>
          <a:off x="0" y="602"/>
          <a:ext cx="11590421" cy="14099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B37C57-CEC8-416C-B6F0-430A2DA3D3AC}">
      <dsp:nvSpPr>
        <dsp:cNvPr id="0" name=""/>
        <dsp:cNvSpPr/>
      </dsp:nvSpPr>
      <dsp:spPr>
        <a:xfrm>
          <a:off x="426503" y="317836"/>
          <a:ext cx="775460" cy="775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197DC6-49E8-4AB3-80E5-0718CDC41686}">
      <dsp:nvSpPr>
        <dsp:cNvPr id="0" name=""/>
        <dsp:cNvSpPr/>
      </dsp:nvSpPr>
      <dsp:spPr>
        <a:xfrm>
          <a:off x="1628467" y="602"/>
          <a:ext cx="9961953" cy="140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17" tIns="149217" rIns="149217" bIns="149217" numCol="1" spcCol="1270" anchor="ctr" anchorCtr="0">
          <a:noAutofit/>
        </a:bodyPr>
        <a:lstStyle/>
        <a:p>
          <a:pPr marL="0" lvl="0" indent="0" algn="l" defTabSz="1111250">
            <a:lnSpc>
              <a:spcPct val="100000"/>
            </a:lnSpc>
            <a:spcBef>
              <a:spcPct val="0"/>
            </a:spcBef>
            <a:spcAft>
              <a:spcPct val="35000"/>
            </a:spcAft>
            <a:buNone/>
          </a:pPr>
          <a:r>
            <a:rPr lang="en-GB" sz="2500" kern="1200"/>
            <a:t>These practises have been developed in service management and ITSM industries </a:t>
          </a:r>
          <a:endParaRPr lang="en-US" sz="2500" kern="1200"/>
        </a:p>
      </dsp:txBody>
      <dsp:txXfrm>
        <a:off x="1628467" y="602"/>
        <a:ext cx="9961953" cy="1409928"/>
      </dsp:txXfrm>
    </dsp:sp>
    <dsp:sp modelId="{55B5AC96-5C77-42B9-9E67-58A2355022FB}">
      <dsp:nvSpPr>
        <dsp:cNvPr id="0" name=""/>
        <dsp:cNvSpPr/>
      </dsp:nvSpPr>
      <dsp:spPr>
        <a:xfrm>
          <a:off x="0" y="1763013"/>
          <a:ext cx="11590421" cy="14099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C5AB54-4614-4F55-818B-26D195FD20ED}">
      <dsp:nvSpPr>
        <dsp:cNvPr id="0" name=""/>
        <dsp:cNvSpPr/>
      </dsp:nvSpPr>
      <dsp:spPr>
        <a:xfrm>
          <a:off x="426503" y="2080247"/>
          <a:ext cx="775460" cy="775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E634ED-5EFF-4E05-B89B-3434DBCBA8C9}">
      <dsp:nvSpPr>
        <dsp:cNvPr id="0" name=""/>
        <dsp:cNvSpPr/>
      </dsp:nvSpPr>
      <dsp:spPr>
        <a:xfrm>
          <a:off x="1628467" y="1763013"/>
          <a:ext cx="9961953" cy="140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17" tIns="149217" rIns="149217" bIns="149217" numCol="1" spcCol="1270" anchor="ctr" anchorCtr="0">
          <a:noAutofit/>
        </a:bodyPr>
        <a:lstStyle/>
        <a:p>
          <a:pPr marL="0" lvl="0" indent="0" algn="l" defTabSz="1111250">
            <a:lnSpc>
              <a:spcPct val="100000"/>
            </a:lnSpc>
            <a:spcBef>
              <a:spcPct val="0"/>
            </a:spcBef>
            <a:spcAft>
              <a:spcPct val="35000"/>
            </a:spcAft>
            <a:buNone/>
          </a:pPr>
          <a:r>
            <a:rPr lang="en-GB" sz="2500" kern="1200"/>
            <a:t>They have been adopted and adapted in wider industry before being documented as best practise. </a:t>
          </a:r>
          <a:endParaRPr lang="en-US" sz="2500" kern="1200"/>
        </a:p>
      </dsp:txBody>
      <dsp:txXfrm>
        <a:off x="1628467" y="1763013"/>
        <a:ext cx="9961953" cy="1409928"/>
      </dsp:txXfrm>
    </dsp:sp>
    <dsp:sp modelId="{63E497E7-F430-409C-8A68-12B305AF718B}">
      <dsp:nvSpPr>
        <dsp:cNvPr id="0" name=""/>
        <dsp:cNvSpPr/>
      </dsp:nvSpPr>
      <dsp:spPr>
        <a:xfrm>
          <a:off x="0" y="3525424"/>
          <a:ext cx="11590421" cy="14099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20D72-D979-41CD-82C8-AC12C5644130}">
      <dsp:nvSpPr>
        <dsp:cNvPr id="0" name=""/>
        <dsp:cNvSpPr/>
      </dsp:nvSpPr>
      <dsp:spPr>
        <a:xfrm>
          <a:off x="426503" y="3842658"/>
          <a:ext cx="775460" cy="775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08214B-CAEE-48B3-88E5-6B60C2ACF712}">
      <dsp:nvSpPr>
        <dsp:cNvPr id="0" name=""/>
        <dsp:cNvSpPr/>
      </dsp:nvSpPr>
      <dsp:spPr>
        <a:xfrm>
          <a:off x="1628467" y="3525424"/>
          <a:ext cx="9961953" cy="1409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17" tIns="149217" rIns="149217" bIns="149217" numCol="1" spcCol="1270" anchor="ctr" anchorCtr="0">
          <a:noAutofit/>
        </a:bodyPr>
        <a:lstStyle/>
        <a:p>
          <a:pPr marL="0" lvl="0" indent="0" algn="l" defTabSz="1111250">
            <a:lnSpc>
              <a:spcPct val="100000"/>
            </a:lnSpc>
            <a:spcBef>
              <a:spcPct val="0"/>
            </a:spcBef>
            <a:spcAft>
              <a:spcPct val="35000"/>
            </a:spcAft>
            <a:buNone/>
          </a:pPr>
          <a:r>
            <a:rPr lang="en-GB" sz="2500" kern="1200"/>
            <a:t>NB </a:t>
          </a:r>
          <a:r>
            <a:rPr lang="en-US" sz="2500" kern="1200"/>
            <a:t>- P</a:t>
          </a:r>
          <a:r>
            <a:rPr lang="en-GB" sz="2500" kern="1200" err="1"/>
            <a:t>ractice</a:t>
          </a:r>
          <a:r>
            <a:rPr lang="en-GB" sz="2500" kern="1200"/>
            <a:t> is not examined but included to support coverage of other concepts </a:t>
          </a:r>
          <a:r>
            <a:rPr lang="en-US" sz="2500" kern="1200"/>
            <a:t>.</a:t>
          </a:r>
        </a:p>
      </dsp:txBody>
      <dsp:txXfrm>
        <a:off x="1628467" y="3525424"/>
        <a:ext cx="9961953" cy="140992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BE9DF-A0AE-444F-A4CE-61CC7FC443E2}">
      <dsp:nvSpPr>
        <dsp:cNvPr id="0" name=""/>
        <dsp:cNvSpPr/>
      </dsp:nvSpPr>
      <dsp:spPr>
        <a:xfrm>
          <a:off x="1133555" y="1162984"/>
          <a:ext cx="1498388" cy="1498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E759D6-5EA2-474C-BE5D-D7B59FCA025B}">
      <dsp:nvSpPr>
        <dsp:cNvPr id="0" name=""/>
        <dsp:cNvSpPr/>
      </dsp:nvSpPr>
      <dsp:spPr>
        <a:xfrm>
          <a:off x="217873" y="3052971"/>
          <a:ext cx="33297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Deploy</a:t>
          </a:r>
          <a:r>
            <a:rPr lang="en-US" sz="2300" kern="1200"/>
            <a:t>ment</a:t>
          </a:r>
          <a:r>
            <a:rPr lang="en-GB" sz="2300" kern="1200"/>
            <a:t> management </a:t>
          </a:r>
          <a:endParaRPr lang="en-US" sz="2300" kern="1200"/>
        </a:p>
      </dsp:txBody>
      <dsp:txXfrm>
        <a:off x="217873" y="3052971"/>
        <a:ext cx="3329753" cy="720000"/>
      </dsp:txXfrm>
    </dsp:sp>
    <dsp:sp modelId="{55B8CEB9-DC36-4BFC-89EB-AA5A179526E0}">
      <dsp:nvSpPr>
        <dsp:cNvPr id="0" name=""/>
        <dsp:cNvSpPr/>
      </dsp:nvSpPr>
      <dsp:spPr>
        <a:xfrm>
          <a:off x="5046016" y="1162984"/>
          <a:ext cx="1498388" cy="1498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222A43-0601-4633-9F58-A6106B2D0BF2}">
      <dsp:nvSpPr>
        <dsp:cNvPr id="0" name=""/>
        <dsp:cNvSpPr/>
      </dsp:nvSpPr>
      <dsp:spPr>
        <a:xfrm>
          <a:off x="4130333" y="3052971"/>
          <a:ext cx="33297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I</a:t>
          </a:r>
          <a:r>
            <a:rPr lang="en-GB" sz="2300" kern="1200" err="1"/>
            <a:t>nfrastructure</a:t>
          </a:r>
          <a:r>
            <a:rPr lang="en-GB" sz="2300" kern="1200"/>
            <a:t> and platform management </a:t>
          </a:r>
          <a:endParaRPr lang="en-US" sz="2300" kern="1200"/>
        </a:p>
      </dsp:txBody>
      <dsp:txXfrm>
        <a:off x="4130333" y="3052971"/>
        <a:ext cx="3329753" cy="720000"/>
      </dsp:txXfrm>
    </dsp:sp>
    <dsp:sp modelId="{3787D4B0-5A53-4F2F-80E2-B035588A6CBA}">
      <dsp:nvSpPr>
        <dsp:cNvPr id="0" name=""/>
        <dsp:cNvSpPr/>
      </dsp:nvSpPr>
      <dsp:spPr>
        <a:xfrm>
          <a:off x="8958476" y="1162984"/>
          <a:ext cx="1498388" cy="1498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CF39A1-A6C4-4661-BEE6-E1560F204942}">
      <dsp:nvSpPr>
        <dsp:cNvPr id="0" name=""/>
        <dsp:cNvSpPr/>
      </dsp:nvSpPr>
      <dsp:spPr>
        <a:xfrm>
          <a:off x="8042793" y="3052971"/>
          <a:ext cx="33297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a:t>
          </a:r>
          <a:r>
            <a:rPr lang="en-GB" sz="2300" kern="1200" err="1"/>
            <a:t>oftware</a:t>
          </a:r>
          <a:r>
            <a:rPr lang="en-GB" sz="2300" kern="1200"/>
            <a:t> development and management </a:t>
          </a:r>
          <a:endParaRPr lang="en-US" sz="2300" kern="1200"/>
        </a:p>
      </dsp:txBody>
      <dsp:txXfrm>
        <a:off x="8042793" y="3052971"/>
        <a:ext cx="3329753" cy="720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0F594-BC55-4F8D-9165-9E1A59E1BF15}">
      <dsp:nvSpPr>
        <dsp:cNvPr id="0" name=""/>
        <dsp:cNvSpPr/>
      </dsp:nvSpPr>
      <dsp:spPr>
        <a:xfrm rot="10800000">
          <a:off x="0" y="0"/>
          <a:ext cx="3179670" cy="724399"/>
        </a:xfrm>
        <a:prstGeom prst="trapezoid">
          <a:avLst>
            <a:gd name="adj" fmla="val 7315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Level 1		</a:t>
          </a:r>
          <a:endParaRPr lang="en-GB" sz="2300" kern="1200"/>
        </a:p>
      </dsp:txBody>
      <dsp:txXfrm rot="-10800000">
        <a:off x="556442" y="0"/>
        <a:ext cx="2066785" cy="724399"/>
      </dsp:txXfrm>
    </dsp:sp>
    <dsp:sp modelId="{9AC1B810-155A-42E0-B6A1-FA9EB1A158ED}">
      <dsp:nvSpPr>
        <dsp:cNvPr id="0" name=""/>
        <dsp:cNvSpPr/>
      </dsp:nvSpPr>
      <dsp:spPr>
        <a:xfrm rot="10800000">
          <a:off x="529945" y="724399"/>
          <a:ext cx="2119780" cy="724399"/>
        </a:xfrm>
        <a:prstGeom prst="trapezoid">
          <a:avLst>
            <a:gd name="adj" fmla="val 7315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Level 2</a:t>
          </a:r>
          <a:endParaRPr lang="en-GB" sz="2300" kern="1200"/>
        </a:p>
      </dsp:txBody>
      <dsp:txXfrm rot="-10800000">
        <a:off x="900906" y="724399"/>
        <a:ext cx="1377857" cy="724399"/>
      </dsp:txXfrm>
    </dsp:sp>
    <dsp:sp modelId="{0D6443EB-5B86-4A7D-B15F-024390CF2051}">
      <dsp:nvSpPr>
        <dsp:cNvPr id="0" name=""/>
        <dsp:cNvSpPr/>
      </dsp:nvSpPr>
      <dsp:spPr>
        <a:xfrm rot="10800000">
          <a:off x="1059890" y="1448799"/>
          <a:ext cx="1059890" cy="724399"/>
        </a:xfrm>
        <a:prstGeom prst="trapezoid">
          <a:avLst>
            <a:gd name="adj" fmla="val 7315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Level 3</a:t>
          </a:r>
          <a:endParaRPr lang="en-GB" sz="2300" kern="1200"/>
        </a:p>
      </dsp:txBody>
      <dsp:txXfrm rot="-10800000">
        <a:off x="1059890" y="1448799"/>
        <a:ext cx="1059890" cy="72439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7E97-26B2-44F3-9D2B-2DDAB41E7A2A}">
      <dsp:nvSpPr>
        <dsp:cNvPr id="0" name=""/>
        <dsp:cNvSpPr/>
      </dsp:nvSpPr>
      <dsp:spPr>
        <a:xfrm>
          <a:off x="4091593" y="1733717"/>
          <a:ext cx="1318884" cy="13188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problem management </a:t>
          </a:r>
        </a:p>
      </dsp:txBody>
      <dsp:txXfrm>
        <a:off x="4284739" y="1926863"/>
        <a:ext cx="932592" cy="932592"/>
      </dsp:txXfrm>
    </dsp:sp>
    <dsp:sp modelId="{E60C7A60-395F-40DE-B399-883109EB533E}">
      <dsp:nvSpPr>
        <dsp:cNvPr id="0" name=""/>
        <dsp:cNvSpPr/>
      </dsp:nvSpPr>
      <dsp:spPr>
        <a:xfrm rot="16219632">
          <a:off x="4548555" y="1513808"/>
          <a:ext cx="414861" cy="24983"/>
        </a:xfrm>
        <a:custGeom>
          <a:avLst/>
          <a:gdLst/>
          <a:ahLst/>
          <a:cxnLst/>
          <a:rect l="0" t="0" r="0" b="0"/>
          <a:pathLst>
            <a:path>
              <a:moveTo>
                <a:pt x="0" y="12491"/>
              </a:moveTo>
              <a:lnTo>
                <a:pt x="414861" y="1249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745614" y="1515929"/>
        <a:ext cx="20743" cy="20743"/>
      </dsp:txXfrm>
    </dsp:sp>
    <dsp:sp modelId="{901B9DD5-47A4-4524-BDF1-AA6B3BA62F10}">
      <dsp:nvSpPr>
        <dsp:cNvPr id="0" name=""/>
        <dsp:cNvSpPr/>
      </dsp:nvSpPr>
      <dsp:spPr>
        <a:xfrm>
          <a:off x="4101494" y="0"/>
          <a:ext cx="1318884" cy="13188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Incident management </a:t>
          </a:r>
        </a:p>
      </dsp:txBody>
      <dsp:txXfrm>
        <a:off x="4294640" y="193146"/>
        <a:ext cx="932592" cy="932592"/>
      </dsp:txXfrm>
    </dsp:sp>
    <dsp:sp modelId="{ABABEB7B-B962-426E-A219-94F48CC26EB4}">
      <dsp:nvSpPr>
        <dsp:cNvPr id="0" name=""/>
        <dsp:cNvSpPr/>
      </dsp:nvSpPr>
      <dsp:spPr>
        <a:xfrm rot="20520000">
          <a:off x="5368464" y="2115404"/>
          <a:ext cx="397934" cy="24983"/>
        </a:xfrm>
        <a:custGeom>
          <a:avLst/>
          <a:gdLst/>
          <a:ahLst/>
          <a:cxnLst/>
          <a:rect l="0" t="0" r="0" b="0"/>
          <a:pathLst>
            <a:path>
              <a:moveTo>
                <a:pt x="0" y="12491"/>
              </a:moveTo>
              <a:lnTo>
                <a:pt x="397934" y="1249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57482" y="2117948"/>
        <a:ext cx="19896" cy="19896"/>
      </dsp:txXfrm>
    </dsp:sp>
    <dsp:sp modelId="{2774281F-BF72-4ACE-A56B-5E67C3CDA28E}">
      <dsp:nvSpPr>
        <dsp:cNvPr id="0" name=""/>
        <dsp:cNvSpPr/>
      </dsp:nvSpPr>
      <dsp:spPr>
        <a:xfrm>
          <a:off x="5724384" y="1203191"/>
          <a:ext cx="1318884" cy="13188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risk management </a:t>
          </a:r>
        </a:p>
      </dsp:txBody>
      <dsp:txXfrm>
        <a:off x="5917530" y="1396337"/>
        <a:ext cx="932592" cy="932592"/>
      </dsp:txXfrm>
    </dsp:sp>
    <dsp:sp modelId="{4C66D43D-120E-4B15-B7CD-1322A3B2CDA7}">
      <dsp:nvSpPr>
        <dsp:cNvPr id="0" name=""/>
        <dsp:cNvSpPr/>
      </dsp:nvSpPr>
      <dsp:spPr>
        <a:xfrm rot="3240000">
          <a:off x="5056628" y="3075135"/>
          <a:ext cx="397934" cy="24983"/>
        </a:xfrm>
        <a:custGeom>
          <a:avLst/>
          <a:gdLst/>
          <a:ahLst/>
          <a:cxnLst/>
          <a:rect l="0" t="0" r="0" b="0"/>
          <a:pathLst>
            <a:path>
              <a:moveTo>
                <a:pt x="0" y="12491"/>
              </a:moveTo>
              <a:lnTo>
                <a:pt x="397934" y="1249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245647" y="3077678"/>
        <a:ext cx="19896" cy="19896"/>
      </dsp:txXfrm>
    </dsp:sp>
    <dsp:sp modelId="{1EBCE08C-8FB7-45C8-BF6B-1EDD4AA6FC07}">
      <dsp:nvSpPr>
        <dsp:cNvPr id="0" name=""/>
        <dsp:cNvSpPr/>
      </dsp:nvSpPr>
      <dsp:spPr>
        <a:xfrm>
          <a:off x="5100713" y="3122652"/>
          <a:ext cx="1318884" cy="13188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change enablement </a:t>
          </a:r>
        </a:p>
      </dsp:txBody>
      <dsp:txXfrm>
        <a:off x="5293859" y="3315798"/>
        <a:ext cx="932592" cy="932592"/>
      </dsp:txXfrm>
    </dsp:sp>
    <dsp:sp modelId="{C8C4F6F5-241A-43E5-A9AA-99F5DF08489A}">
      <dsp:nvSpPr>
        <dsp:cNvPr id="0" name=""/>
        <dsp:cNvSpPr/>
      </dsp:nvSpPr>
      <dsp:spPr>
        <a:xfrm rot="7560000">
          <a:off x="4047508" y="3075135"/>
          <a:ext cx="397934" cy="24983"/>
        </a:xfrm>
        <a:custGeom>
          <a:avLst/>
          <a:gdLst/>
          <a:ahLst/>
          <a:cxnLst/>
          <a:rect l="0" t="0" r="0" b="0"/>
          <a:pathLst>
            <a:path>
              <a:moveTo>
                <a:pt x="0" y="12491"/>
              </a:moveTo>
              <a:lnTo>
                <a:pt x="397934" y="1249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236526" y="3077678"/>
        <a:ext cx="19896" cy="19896"/>
      </dsp:txXfrm>
    </dsp:sp>
    <dsp:sp modelId="{6CA6B5B8-2993-4A6C-A8B2-50D29A3CDE41}">
      <dsp:nvSpPr>
        <dsp:cNvPr id="0" name=""/>
        <dsp:cNvSpPr/>
      </dsp:nvSpPr>
      <dsp:spPr>
        <a:xfrm>
          <a:off x="3082472" y="3122652"/>
          <a:ext cx="1318884" cy="13188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knowledge management </a:t>
          </a:r>
        </a:p>
      </dsp:txBody>
      <dsp:txXfrm>
        <a:off x="3275618" y="3315798"/>
        <a:ext cx="932592" cy="932592"/>
      </dsp:txXfrm>
    </dsp:sp>
    <dsp:sp modelId="{209DC9CD-E13C-407F-BF2C-B0D1F938CBE8}">
      <dsp:nvSpPr>
        <dsp:cNvPr id="0" name=""/>
        <dsp:cNvSpPr/>
      </dsp:nvSpPr>
      <dsp:spPr>
        <a:xfrm rot="11880000">
          <a:off x="3735672" y="2115404"/>
          <a:ext cx="397934" cy="24983"/>
        </a:xfrm>
        <a:custGeom>
          <a:avLst/>
          <a:gdLst/>
          <a:ahLst/>
          <a:cxnLst/>
          <a:rect l="0" t="0" r="0" b="0"/>
          <a:pathLst>
            <a:path>
              <a:moveTo>
                <a:pt x="0" y="12491"/>
              </a:moveTo>
              <a:lnTo>
                <a:pt x="397934" y="1249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924691" y="2117948"/>
        <a:ext cx="19896" cy="19896"/>
      </dsp:txXfrm>
    </dsp:sp>
    <dsp:sp modelId="{BE8FD37A-B0C1-4863-A842-BAE240AF3F04}">
      <dsp:nvSpPr>
        <dsp:cNvPr id="0" name=""/>
        <dsp:cNvSpPr/>
      </dsp:nvSpPr>
      <dsp:spPr>
        <a:xfrm>
          <a:off x="2458801" y="1203191"/>
          <a:ext cx="1318884" cy="13188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continual improvement </a:t>
          </a:r>
        </a:p>
      </dsp:txBody>
      <dsp:txXfrm>
        <a:off x="2651947" y="1396337"/>
        <a:ext cx="932592" cy="932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0FE9D-1383-43B5-B8FA-ADF5A6EA1544}">
      <dsp:nvSpPr>
        <dsp:cNvPr id="0" name=""/>
        <dsp:cNvSpPr/>
      </dsp:nvSpPr>
      <dsp:spPr>
        <a:xfrm>
          <a:off x="0" y="802092"/>
          <a:ext cx="11590421" cy="14807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5D3119-FF51-4CC7-B143-E4EF4DC5EA68}">
      <dsp:nvSpPr>
        <dsp:cNvPr id="0" name=""/>
        <dsp:cNvSpPr/>
      </dsp:nvSpPr>
      <dsp:spPr>
        <a:xfrm>
          <a:off x="412746" y="1109167"/>
          <a:ext cx="814432" cy="814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B95CC5-1ED5-4D83-B95F-EDF554AD2D7C}">
      <dsp:nvSpPr>
        <dsp:cNvPr id="0" name=""/>
        <dsp:cNvSpPr/>
      </dsp:nvSpPr>
      <dsp:spPr>
        <a:xfrm>
          <a:off x="1710308" y="802092"/>
          <a:ext cx="9880112" cy="148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17" tIns="156717" rIns="156717" bIns="156717" numCol="1" spcCol="1270" anchor="ctr" anchorCtr="0">
          <a:noAutofit/>
        </a:bodyPr>
        <a:lstStyle/>
        <a:p>
          <a:pPr marL="0" lvl="0" indent="0" algn="l" defTabSz="1111250">
            <a:lnSpc>
              <a:spcPct val="90000"/>
            </a:lnSpc>
            <a:spcBef>
              <a:spcPct val="0"/>
            </a:spcBef>
            <a:spcAft>
              <a:spcPct val="35000"/>
            </a:spcAft>
            <a:buNone/>
          </a:pPr>
          <a:r>
            <a:rPr lang="en-US" sz="2500" kern="1200"/>
            <a:t>Service Relationships exist when a service provider and a service consumer co-create value on an ongoing basis and according to agreed and available service offering.  </a:t>
          </a:r>
        </a:p>
      </dsp:txBody>
      <dsp:txXfrm>
        <a:off x="1710308" y="802092"/>
        <a:ext cx="9880112" cy="1480786"/>
      </dsp:txXfrm>
    </dsp:sp>
    <dsp:sp modelId="{43D9B0C9-4475-4C09-9634-384DEACB2D5A}">
      <dsp:nvSpPr>
        <dsp:cNvPr id="0" name=""/>
        <dsp:cNvSpPr/>
      </dsp:nvSpPr>
      <dsp:spPr>
        <a:xfrm>
          <a:off x="0" y="2653076"/>
          <a:ext cx="11590421" cy="14807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0AC52-11C7-4A3A-BA37-80EFDE76F03F}">
      <dsp:nvSpPr>
        <dsp:cNvPr id="0" name=""/>
        <dsp:cNvSpPr/>
      </dsp:nvSpPr>
      <dsp:spPr>
        <a:xfrm>
          <a:off x="447938" y="2986253"/>
          <a:ext cx="814432" cy="814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1C383A-E86D-4B8F-A3B1-77C0F4810FE8}">
      <dsp:nvSpPr>
        <dsp:cNvPr id="0" name=""/>
        <dsp:cNvSpPr/>
      </dsp:nvSpPr>
      <dsp:spPr>
        <a:xfrm>
          <a:off x="1710308" y="2653076"/>
          <a:ext cx="9880112" cy="1480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17" tIns="156717" rIns="156717" bIns="156717" numCol="1" spcCol="1270" anchor="ctr" anchorCtr="0">
          <a:noAutofit/>
        </a:bodyPr>
        <a:lstStyle/>
        <a:p>
          <a:pPr marL="0" lvl="0" indent="0" algn="l" defTabSz="1111250">
            <a:lnSpc>
              <a:spcPct val="90000"/>
            </a:lnSpc>
            <a:spcBef>
              <a:spcPct val="0"/>
            </a:spcBef>
            <a:spcAft>
              <a:spcPct val="35000"/>
            </a:spcAft>
            <a:buNone/>
          </a:pPr>
          <a:r>
            <a:rPr lang="en-US" sz="2500" kern="1200"/>
            <a:t>Food delivery</a:t>
          </a:r>
        </a:p>
      </dsp:txBody>
      <dsp:txXfrm>
        <a:off x="1710308" y="2653076"/>
        <a:ext cx="9880112" cy="14807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1204F-06BB-4291-BCCF-FA105CA78376}">
      <dsp:nvSpPr>
        <dsp:cNvPr id="0" name=""/>
        <dsp:cNvSpPr/>
      </dsp:nvSpPr>
      <dsp:spPr>
        <a:xfrm>
          <a:off x="7143" y="167059"/>
          <a:ext cx="2135187" cy="128111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Initiation</a:t>
          </a:r>
          <a:endParaRPr lang="en-GB" sz="3400" kern="1200"/>
        </a:p>
      </dsp:txBody>
      <dsp:txXfrm>
        <a:off x="44665" y="204581"/>
        <a:ext cx="2060143" cy="1206068"/>
      </dsp:txXfrm>
    </dsp:sp>
    <dsp:sp modelId="{840710CE-73AD-48E2-A495-988DD185F48D}">
      <dsp:nvSpPr>
        <dsp:cNvPr id="0" name=""/>
        <dsp:cNvSpPr/>
      </dsp:nvSpPr>
      <dsp:spPr>
        <a:xfrm>
          <a:off x="2355850" y="542852"/>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2355850" y="648757"/>
        <a:ext cx="316861" cy="317716"/>
      </dsp:txXfrm>
    </dsp:sp>
    <dsp:sp modelId="{C8087FAB-54C0-4DCF-967C-D0310EF12C87}">
      <dsp:nvSpPr>
        <dsp:cNvPr id="0" name=""/>
        <dsp:cNvSpPr/>
      </dsp:nvSpPr>
      <dsp:spPr>
        <a:xfrm>
          <a:off x="2996406" y="167059"/>
          <a:ext cx="2135187" cy="128111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Approval</a:t>
          </a:r>
          <a:endParaRPr lang="en-GB" sz="3400" kern="1200"/>
        </a:p>
      </dsp:txBody>
      <dsp:txXfrm>
        <a:off x="3033928" y="204581"/>
        <a:ext cx="2060143" cy="1206068"/>
      </dsp:txXfrm>
    </dsp:sp>
    <dsp:sp modelId="{E3F8BC9A-4CDE-4E48-A3DD-B988065F3C7F}">
      <dsp:nvSpPr>
        <dsp:cNvPr id="0" name=""/>
        <dsp:cNvSpPr/>
      </dsp:nvSpPr>
      <dsp:spPr>
        <a:xfrm>
          <a:off x="5345112" y="542852"/>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5345112" y="648757"/>
        <a:ext cx="316861" cy="317716"/>
      </dsp:txXfrm>
    </dsp:sp>
    <dsp:sp modelId="{5485CD1B-FFCB-4267-ABDC-A77D13A20C36}">
      <dsp:nvSpPr>
        <dsp:cNvPr id="0" name=""/>
        <dsp:cNvSpPr/>
      </dsp:nvSpPr>
      <dsp:spPr>
        <a:xfrm>
          <a:off x="5985668" y="167059"/>
          <a:ext cx="2135187" cy="128111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Fulfilment</a:t>
          </a:r>
          <a:endParaRPr lang="en-GB" sz="3400" kern="1200"/>
        </a:p>
      </dsp:txBody>
      <dsp:txXfrm>
        <a:off x="6023190" y="204581"/>
        <a:ext cx="2060143" cy="120606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DF55-E79B-46B3-8345-C4545975F741}">
      <dsp:nvSpPr>
        <dsp:cNvPr id="0" name=""/>
        <dsp:cNvSpPr/>
      </dsp:nvSpPr>
      <dsp:spPr>
        <a:xfrm>
          <a:off x="0" y="0"/>
          <a:ext cx="8677428" cy="6692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C7F04-875D-461A-95A7-7E53693209BE}">
      <dsp:nvSpPr>
        <dsp:cNvPr id="0" name=""/>
        <dsp:cNvSpPr/>
      </dsp:nvSpPr>
      <dsp:spPr>
        <a:xfrm>
          <a:off x="202442" y="152147"/>
          <a:ext cx="368077" cy="3680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C7FF80-FB51-4F81-8F40-91A8EABE18D7}">
      <dsp:nvSpPr>
        <dsp:cNvPr id="0" name=""/>
        <dsp:cNvSpPr/>
      </dsp:nvSpPr>
      <dsp:spPr>
        <a:xfrm>
          <a:off x="772963" y="1570"/>
          <a:ext cx="7904464" cy="66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27" tIns="70827" rIns="70827" bIns="70827" numCol="1" spcCol="1270" anchor="ctr" anchorCtr="0">
          <a:noAutofit/>
        </a:bodyPr>
        <a:lstStyle/>
        <a:p>
          <a:pPr marL="0" lvl="0" indent="0" algn="l" defTabSz="755650">
            <a:lnSpc>
              <a:spcPct val="90000"/>
            </a:lnSpc>
            <a:spcBef>
              <a:spcPct val="0"/>
            </a:spcBef>
            <a:spcAft>
              <a:spcPct val="35000"/>
            </a:spcAft>
            <a:buNone/>
          </a:pPr>
          <a:r>
            <a:rPr lang="en-GB" sz="1700" kern="1200"/>
            <a:t>Service Request Management depends on well- designed processes and procedures, which are operationally executive through tracking and automation tools </a:t>
          </a:r>
          <a:endParaRPr lang="en-US" sz="1700" kern="1200"/>
        </a:p>
      </dsp:txBody>
      <dsp:txXfrm>
        <a:off x="772963" y="1570"/>
        <a:ext cx="7904464" cy="669232"/>
      </dsp:txXfrm>
    </dsp:sp>
    <dsp:sp modelId="{762F8717-AD2C-45A1-BC39-FFFA7C6342C2}">
      <dsp:nvSpPr>
        <dsp:cNvPr id="0" name=""/>
        <dsp:cNvSpPr/>
      </dsp:nvSpPr>
      <dsp:spPr>
        <a:xfrm>
          <a:off x="0" y="836538"/>
          <a:ext cx="8677428" cy="6692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EA4740-C5A8-4B03-ACA6-D5DDBF0657BC}">
      <dsp:nvSpPr>
        <dsp:cNvPr id="0" name=""/>
        <dsp:cNvSpPr/>
      </dsp:nvSpPr>
      <dsp:spPr>
        <a:xfrm>
          <a:off x="202442" y="988688"/>
          <a:ext cx="368077" cy="3680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7EA9C2-F567-409E-A98B-896CDDABA726}">
      <dsp:nvSpPr>
        <dsp:cNvPr id="0" name=""/>
        <dsp:cNvSpPr/>
      </dsp:nvSpPr>
      <dsp:spPr>
        <a:xfrm>
          <a:off x="772963" y="838111"/>
          <a:ext cx="7904464" cy="66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27" tIns="70827" rIns="70827" bIns="70827" numCol="1" spcCol="1270" anchor="ctr" anchorCtr="0">
          <a:noAutofit/>
        </a:bodyPr>
        <a:lstStyle/>
        <a:p>
          <a:pPr marL="0" lvl="0" indent="0" algn="l" defTabSz="755650">
            <a:lnSpc>
              <a:spcPct val="90000"/>
            </a:lnSpc>
            <a:spcBef>
              <a:spcPct val="0"/>
            </a:spcBef>
            <a:spcAft>
              <a:spcPct val="35000"/>
            </a:spcAft>
            <a:buNone/>
          </a:pPr>
          <a:r>
            <a:rPr lang="en-GB" sz="1700" kern="1200"/>
            <a:t>The work- flows that are defined for service requests may be quite simple or complex as required by the Request itself. </a:t>
          </a:r>
          <a:endParaRPr lang="en-US" sz="1700" kern="1200"/>
        </a:p>
      </dsp:txBody>
      <dsp:txXfrm>
        <a:off x="772963" y="838111"/>
        <a:ext cx="7904464" cy="669232"/>
      </dsp:txXfrm>
    </dsp:sp>
    <dsp:sp modelId="{1757514B-1F84-4A87-92E7-EC9240476628}">
      <dsp:nvSpPr>
        <dsp:cNvPr id="0" name=""/>
        <dsp:cNvSpPr/>
      </dsp:nvSpPr>
      <dsp:spPr>
        <a:xfrm>
          <a:off x="0" y="1674651"/>
          <a:ext cx="8677428" cy="6692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2CFE2B-AB68-4B81-87CF-3A071D5DE361}">
      <dsp:nvSpPr>
        <dsp:cNvPr id="0" name=""/>
        <dsp:cNvSpPr/>
      </dsp:nvSpPr>
      <dsp:spPr>
        <a:xfrm>
          <a:off x="202442" y="1825228"/>
          <a:ext cx="368077" cy="3680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EC8C70-1F57-4665-8DD9-7213DDE3E907}">
      <dsp:nvSpPr>
        <dsp:cNvPr id="0" name=""/>
        <dsp:cNvSpPr/>
      </dsp:nvSpPr>
      <dsp:spPr>
        <a:xfrm>
          <a:off x="772963" y="1674651"/>
          <a:ext cx="7904464" cy="66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27" tIns="70827" rIns="70827" bIns="70827" numCol="1" spcCol="1270" anchor="ctr" anchorCtr="0">
          <a:noAutofit/>
        </a:bodyPr>
        <a:lstStyle/>
        <a:p>
          <a:pPr marL="0" lvl="0" indent="0" algn="l" defTabSz="755650">
            <a:lnSpc>
              <a:spcPct val="90000"/>
            </a:lnSpc>
            <a:spcBef>
              <a:spcPct val="0"/>
            </a:spcBef>
            <a:spcAft>
              <a:spcPct val="35000"/>
            </a:spcAft>
            <a:buNone/>
          </a:pPr>
          <a:r>
            <a:rPr lang="en-GB" sz="1700" kern="1200"/>
            <a:t>Steps to fulfil Service Request should be well known and proven </a:t>
          </a:r>
          <a:endParaRPr lang="en-US" sz="1700" kern="1200"/>
        </a:p>
      </dsp:txBody>
      <dsp:txXfrm>
        <a:off x="772963" y="1674651"/>
        <a:ext cx="7904464" cy="669232"/>
      </dsp:txXfrm>
    </dsp:sp>
    <dsp:sp modelId="{1E04C28E-B5C3-4B39-B846-69894752F1F7}">
      <dsp:nvSpPr>
        <dsp:cNvPr id="0" name=""/>
        <dsp:cNvSpPr/>
      </dsp:nvSpPr>
      <dsp:spPr>
        <a:xfrm>
          <a:off x="0" y="2511192"/>
          <a:ext cx="8677428" cy="6692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1B9E2-8BE4-42C6-9E9D-B5B225C215D9}">
      <dsp:nvSpPr>
        <dsp:cNvPr id="0" name=""/>
        <dsp:cNvSpPr/>
      </dsp:nvSpPr>
      <dsp:spPr>
        <a:xfrm>
          <a:off x="202442" y="2661769"/>
          <a:ext cx="368077" cy="3680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C9A53F-74A4-47BC-AB7B-588FFFE7FB7A}">
      <dsp:nvSpPr>
        <dsp:cNvPr id="0" name=""/>
        <dsp:cNvSpPr/>
      </dsp:nvSpPr>
      <dsp:spPr>
        <a:xfrm>
          <a:off x="772963" y="2511192"/>
          <a:ext cx="7904464" cy="66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27" tIns="70827" rIns="70827" bIns="70827" numCol="1" spcCol="1270" anchor="ctr" anchorCtr="0">
          <a:noAutofit/>
        </a:bodyPr>
        <a:lstStyle/>
        <a:p>
          <a:pPr marL="0" lvl="0" indent="0" algn="l" defTabSz="755650">
            <a:lnSpc>
              <a:spcPct val="90000"/>
            </a:lnSpc>
            <a:spcBef>
              <a:spcPct val="0"/>
            </a:spcBef>
            <a:spcAft>
              <a:spcPct val="35000"/>
            </a:spcAft>
            <a:buNone/>
          </a:pPr>
          <a:r>
            <a:rPr lang="en-GB" sz="1700" kern="1200"/>
            <a:t>The service provider can agree to fulfilment times and provide clear status communication to users </a:t>
          </a:r>
          <a:endParaRPr lang="en-US" sz="1700" kern="1200"/>
        </a:p>
      </dsp:txBody>
      <dsp:txXfrm>
        <a:off x="772963" y="2511192"/>
        <a:ext cx="7904464" cy="669232"/>
      </dsp:txXfrm>
    </dsp:sp>
    <dsp:sp modelId="{8AAC521A-EA9F-42D8-89F0-C33D82D304AC}">
      <dsp:nvSpPr>
        <dsp:cNvPr id="0" name=""/>
        <dsp:cNvSpPr/>
      </dsp:nvSpPr>
      <dsp:spPr>
        <a:xfrm>
          <a:off x="0" y="3347732"/>
          <a:ext cx="8677428" cy="6692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EA2272-6E22-4574-841C-2DCECB5F6689}">
      <dsp:nvSpPr>
        <dsp:cNvPr id="0" name=""/>
        <dsp:cNvSpPr/>
      </dsp:nvSpPr>
      <dsp:spPr>
        <a:xfrm>
          <a:off x="202442" y="3498309"/>
          <a:ext cx="368077" cy="3680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07FAAC-A720-498F-AD66-1A502757F471}">
      <dsp:nvSpPr>
        <dsp:cNvPr id="0" name=""/>
        <dsp:cNvSpPr/>
      </dsp:nvSpPr>
      <dsp:spPr>
        <a:xfrm>
          <a:off x="772963" y="3347732"/>
          <a:ext cx="7904464" cy="66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27" tIns="70827" rIns="70827" bIns="70827" numCol="1" spcCol="1270" anchor="ctr" anchorCtr="0">
          <a:noAutofit/>
        </a:bodyPr>
        <a:lstStyle/>
        <a:p>
          <a:pPr marL="0" lvl="0" indent="0" algn="l" defTabSz="755650">
            <a:lnSpc>
              <a:spcPct val="90000"/>
            </a:lnSpc>
            <a:spcBef>
              <a:spcPct val="0"/>
            </a:spcBef>
            <a:spcAft>
              <a:spcPct val="35000"/>
            </a:spcAft>
            <a:buNone/>
          </a:pPr>
          <a:r>
            <a:rPr lang="en-GB" sz="1700" kern="1200"/>
            <a:t>Some service request can provide a self-service experience </a:t>
          </a:r>
          <a:r>
            <a:rPr lang="en-US" sz="1700" kern="1200"/>
            <a:t>– </a:t>
          </a:r>
          <a:r>
            <a:rPr lang="en-GB" sz="1700" kern="1200"/>
            <a:t>completely fulfilled by automation </a:t>
          </a:r>
          <a:endParaRPr lang="en-US" sz="1700" kern="1200"/>
        </a:p>
      </dsp:txBody>
      <dsp:txXfrm>
        <a:off x="772963" y="3347732"/>
        <a:ext cx="7904464" cy="669232"/>
      </dsp:txXfrm>
    </dsp:sp>
    <dsp:sp modelId="{85A490B1-44B1-486B-A95C-CD020C1B6F6D}">
      <dsp:nvSpPr>
        <dsp:cNvPr id="0" name=""/>
        <dsp:cNvSpPr/>
      </dsp:nvSpPr>
      <dsp:spPr>
        <a:xfrm>
          <a:off x="0" y="4184273"/>
          <a:ext cx="8677428" cy="6692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6C36A0-288E-4B7D-B4E1-C340EA06DB28}">
      <dsp:nvSpPr>
        <dsp:cNvPr id="0" name=""/>
        <dsp:cNvSpPr/>
      </dsp:nvSpPr>
      <dsp:spPr>
        <a:xfrm>
          <a:off x="202442" y="4334850"/>
          <a:ext cx="368077" cy="36807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B33FB5-829F-4655-A42D-3A7DD442BCF2}">
      <dsp:nvSpPr>
        <dsp:cNvPr id="0" name=""/>
        <dsp:cNvSpPr/>
      </dsp:nvSpPr>
      <dsp:spPr>
        <a:xfrm>
          <a:off x="772963" y="4184273"/>
          <a:ext cx="7904464" cy="66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27" tIns="70827" rIns="70827" bIns="70827" numCol="1" spcCol="1270" anchor="ctr" anchorCtr="0">
          <a:noAutofit/>
        </a:bodyPr>
        <a:lstStyle/>
        <a:p>
          <a:pPr marL="0" lvl="0" indent="0" algn="l" defTabSz="755650">
            <a:lnSpc>
              <a:spcPct val="90000"/>
            </a:lnSpc>
            <a:spcBef>
              <a:spcPct val="0"/>
            </a:spcBef>
            <a:spcAft>
              <a:spcPct val="35000"/>
            </a:spcAft>
            <a:buNone/>
          </a:pPr>
          <a:r>
            <a:rPr lang="en-GB" sz="1700" kern="1200"/>
            <a:t>Leverage existing workflow models whenever possible to improve efficiency and m</a:t>
          </a:r>
          <a:r>
            <a:rPr lang="en-US" sz="1700" kern="1200" err="1"/>
            <a:t>aintainability</a:t>
          </a:r>
          <a:r>
            <a:rPr lang="en-US" sz="1700" kern="1200"/>
            <a:t>.</a:t>
          </a:r>
        </a:p>
      </dsp:txBody>
      <dsp:txXfrm>
        <a:off x="772963" y="4184273"/>
        <a:ext cx="7904464" cy="66923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83BCA-00B2-484E-A4E1-7A0BFED60779}">
      <dsp:nvSpPr>
        <dsp:cNvPr id="0" name=""/>
        <dsp:cNvSpPr/>
      </dsp:nvSpPr>
      <dsp:spPr>
        <a:xfrm>
          <a:off x="0" y="3294"/>
          <a:ext cx="8817644" cy="701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B9BDA-3894-4DDD-A96C-4671B3541F54}">
      <dsp:nvSpPr>
        <dsp:cNvPr id="0" name=""/>
        <dsp:cNvSpPr/>
      </dsp:nvSpPr>
      <dsp:spPr>
        <a:xfrm>
          <a:off x="212244" y="161162"/>
          <a:ext cx="385899" cy="385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E3AC4A-4695-4B41-8B9C-AF68E0F03348}">
      <dsp:nvSpPr>
        <dsp:cNvPr id="0" name=""/>
        <dsp:cNvSpPr/>
      </dsp:nvSpPr>
      <dsp:spPr>
        <a:xfrm>
          <a:off x="810388" y="3294"/>
          <a:ext cx="8007255" cy="70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56" tIns="74256" rIns="74256" bIns="74256" numCol="1" spcCol="1270" anchor="ctr" anchorCtr="0">
          <a:noAutofit/>
        </a:bodyPr>
        <a:lstStyle/>
        <a:p>
          <a:pPr marL="0" lvl="0" indent="0" algn="l" defTabSz="755650">
            <a:lnSpc>
              <a:spcPct val="90000"/>
            </a:lnSpc>
            <a:spcBef>
              <a:spcPct val="0"/>
            </a:spcBef>
            <a:spcAft>
              <a:spcPct val="35000"/>
            </a:spcAft>
            <a:buNone/>
          </a:pPr>
          <a:r>
            <a:rPr lang="en-GB" sz="1700" kern="1200"/>
            <a:t>With increased automation and the gradual removal of technical debt the focus of service desk is to provide support for people and business rather than simply technical issues </a:t>
          </a:r>
          <a:endParaRPr lang="en-US" sz="1700" kern="1200"/>
        </a:p>
      </dsp:txBody>
      <dsp:txXfrm>
        <a:off x="810388" y="3294"/>
        <a:ext cx="8007255" cy="701635"/>
      </dsp:txXfrm>
    </dsp:sp>
    <dsp:sp modelId="{E9F8A981-9C26-4839-81E5-16C97ED4AA3E}">
      <dsp:nvSpPr>
        <dsp:cNvPr id="0" name=""/>
        <dsp:cNvSpPr/>
      </dsp:nvSpPr>
      <dsp:spPr>
        <a:xfrm>
          <a:off x="0" y="880338"/>
          <a:ext cx="8817644" cy="701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FE479-E93E-45AC-AD92-146D5019AE77}">
      <dsp:nvSpPr>
        <dsp:cNvPr id="0" name=""/>
        <dsp:cNvSpPr/>
      </dsp:nvSpPr>
      <dsp:spPr>
        <a:xfrm>
          <a:off x="212244" y="1038206"/>
          <a:ext cx="385899" cy="385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0FE82-734D-4485-BC17-9BBCBE376F35}">
      <dsp:nvSpPr>
        <dsp:cNvPr id="0" name=""/>
        <dsp:cNvSpPr/>
      </dsp:nvSpPr>
      <dsp:spPr>
        <a:xfrm>
          <a:off x="810388" y="880338"/>
          <a:ext cx="8007255" cy="70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56" tIns="74256" rIns="74256" bIns="74256" numCol="1" spcCol="1270" anchor="ctr" anchorCtr="0">
          <a:noAutofit/>
        </a:bodyPr>
        <a:lstStyle/>
        <a:p>
          <a:pPr marL="0" lvl="0" indent="0" algn="l" defTabSz="755650">
            <a:lnSpc>
              <a:spcPct val="90000"/>
            </a:lnSpc>
            <a:spcBef>
              <a:spcPct val="0"/>
            </a:spcBef>
            <a:spcAft>
              <a:spcPct val="35000"/>
            </a:spcAft>
            <a:buNone/>
          </a:pPr>
          <a:r>
            <a:rPr lang="en-GB" sz="1700" kern="1200"/>
            <a:t>Major influence on user experience and how the service provider is perceived by users </a:t>
          </a:r>
          <a:r>
            <a:rPr lang="en-US" sz="1700" kern="1200"/>
            <a:t>.</a:t>
          </a:r>
        </a:p>
      </dsp:txBody>
      <dsp:txXfrm>
        <a:off x="810388" y="880338"/>
        <a:ext cx="8007255" cy="701635"/>
      </dsp:txXfrm>
    </dsp:sp>
    <dsp:sp modelId="{94638A3B-02E3-4996-ACA8-18235DA55A9F}">
      <dsp:nvSpPr>
        <dsp:cNvPr id="0" name=""/>
        <dsp:cNvSpPr/>
      </dsp:nvSpPr>
      <dsp:spPr>
        <a:xfrm>
          <a:off x="0" y="1757382"/>
          <a:ext cx="8817644" cy="701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822EA-51C2-44DC-9F07-40F2B8A485B1}">
      <dsp:nvSpPr>
        <dsp:cNvPr id="0" name=""/>
        <dsp:cNvSpPr/>
      </dsp:nvSpPr>
      <dsp:spPr>
        <a:xfrm>
          <a:off x="212244" y="1915250"/>
          <a:ext cx="385899" cy="385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3D0F1B-FD50-45FF-9517-E231653A9395}">
      <dsp:nvSpPr>
        <dsp:cNvPr id="0" name=""/>
        <dsp:cNvSpPr/>
      </dsp:nvSpPr>
      <dsp:spPr>
        <a:xfrm>
          <a:off x="810388" y="1757382"/>
          <a:ext cx="8007255" cy="70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56" tIns="74256" rIns="74256" bIns="74256" numCol="1" spcCol="1270" anchor="ctr" anchorCtr="0">
          <a:noAutofit/>
        </a:bodyPr>
        <a:lstStyle/>
        <a:p>
          <a:pPr marL="0" lvl="0" indent="0" algn="l" defTabSz="755650">
            <a:lnSpc>
              <a:spcPct val="90000"/>
            </a:lnSpc>
            <a:spcBef>
              <a:spcPct val="0"/>
            </a:spcBef>
            <a:spcAft>
              <a:spcPct val="35000"/>
            </a:spcAft>
            <a:buNone/>
          </a:pPr>
          <a:r>
            <a:rPr lang="en-GB" sz="1700" kern="1200"/>
            <a:t>Practical understanding of wider organisation the empath</a:t>
          </a:r>
          <a:r>
            <a:rPr lang="en-US" sz="1700" kern="1200"/>
            <a:t>etic</a:t>
          </a:r>
          <a:r>
            <a:rPr lang="en-GB" sz="1700" kern="1200"/>
            <a:t> link between the service provider and the users</a:t>
          </a:r>
          <a:r>
            <a:rPr lang="en-US" sz="1700" kern="1200"/>
            <a:t>.</a:t>
          </a:r>
        </a:p>
      </dsp:txBody>
      <dsp:txXfrm>
        <a:off x="810388" y="1757382"/>
        <a:ext cx="8007255" cy="701635"/>
      </dsp:txXfrm>
    </dsp:sp>
    <dsp:sp modelId="{9BD5452E-65E7-478A-A0FF-89979D651C52}">
      <dsp:nvSpPr>
        <dsp:cNvPr id="0" name=""/>
        <dsp:cNvSpPr/>
      </dsp:nvSpPr>
      <dsp:spPr>
        <a:xfrm>
          <a:off x="0" y="2634426"/>
          <a:ext cx="8817644" cy="701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49751-E5FA-4B0A-A479-944D75A52582}">
      <dsp:nvSpPr>
        <dsp:cNvPr id="0" name=""/>
        <dsp:cNvSpPr/>
      </dsp:nvSpPr>
      <dsp:spPr>
        <a:xfrm>
          <a:off x="212244" y="2792294"/>
          <a:ext cx="385899" cy="3858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FA89BB-9EA7-44EC-8DAA-62DE4297ABE9}">
      <dsp:nvSpPr>
        <dsp:cNvPr id="0" name=""/>
        <dsp:cNvSpPr/>
      </dsp:nvSpPr>
      <dsp:spPr>
        <a:xfrm>
          <a:off x="810388" y="2634426"/>
          <a:ext cx="8007255" cy="70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56" tIns="74256" rIns="74256" bIns="74256" numCol="1" spcCol="1270" anchor="ctr" anchorCtr="0">
          <a:noAutofit/>
        </a:bodyPr>
        <a:lstStyle/>
        <a:p>
          <a:pPr marL="0" lvl="0" indent="0" algn="l" defTabSz="755650">
            <a:lnSpc>
              <a:spcPct val="90000"/>
            </a:lnSpc>
            <a:spcBef>
              <a:spcPct val="0"/>
            </a:spcBef>
            <a:spcAft>
              <a:spcPct val="35000"/>
            </a:spcAft>
            <a:buNone/>
          </a:pPr>
          <a:r>
            <a:rPr lang="en-GB" sz="1700" kern="1200"/>
            <a:t>The service desk can focus on excellent customer experience when personal contact is needed </a:t>
          </a:r>
          <a:endParaRPr lang="en-US" sz="1700" kern="1200"/>
        </a:p>
      </dsp:txBody>
      <dsp:txXfrm>
        <a:off x="810388" y="2634426"/>
        <a:ext cx="8007255" cy="701635"/>
      </dsp:txXfrm>
    </dsp:sp>
    <dsp:sp modelId="{8A3180C8-FA2E-4F1E-9055-132917C90CA0}">
      <dsp:nvSpPr>
        <dsp:cNvPr id="0" name=""/>
        <dsp:cNvSpPr/>
      </dsp:nvSpPr>
      <dsp:spPr>
        <a:xfrm>
          <a:off x="0" y="3511470"/>
          <a:ext cx="8817644" cy="7016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23C0D0-2813-47C8-B7CA-52B13CB33273}">
      <dsp:nvSpPr>
        <dsp:cNvPr id="0" name=""/>
        <dsp:cNvSpPr/>
      </dsp:nvSpPr>
      <dsp:spPr>
        <a:xfrm>
          <a:off x="212244" y="3669338"/>
          <a:ext cx="385899" cy="3858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641F9F-9BBD-474A-B130-643C370B6DF4}">
      <dsp:nvSpPr>
        <dsp:cNvPr id="0" name=""/>
        <dsp:cNvSpPr/>
      </dsp:nvSpPr>
      <dsp:spPr>
        <a:xfrm>
          <a:off x="810388" y="3511470"/>
          <a:ext cx="8007255" cy="70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56" tIns="74256" rIns="74256" bIns="74256" numCol="1" spcCol="1270" anchor="ctr" anchorCtr="0">
          <a:noAutofit/>
        </a:bodyPr>
        <a:lstStyle/>
        <a:p>
          <a:pPr marL="0" lvl="0" indent="0" algn="l" defTabSz="755650">
            <a:lnSpc>
              <a:spcPct val="90000"/>
            </a:lnSpc>
            <a:spcBef>
              <a:spcPct val="0"/>
            </a:spcBef>
            <a:spcAft>
              <a:spcPct val="35000"/>
            </a:spcAft>
            <a:buNone/>
          </a:pPr>
          <a:r>
            <a:rPr lang="en-GB" sz="1700" kern="1200"/>
            <a:t>Support and development team need to work in close collaboration with the service desk</a:t>
          </a:r>
          <a:r>
            <a:rPr lang="en-US" sz="1700" kern="1200"/>
            <a:t>.</a:t>
          </a:r>
        </a:p>
      </dsp:txBody>
      <dsp:txXfrm>
        <a:off x="810388" y="3511470"/>
        <a:ext cx="8007255" cy="70163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16CFB-991E-4E97-997E-AEDB42A24800}">
      <dsp:nvSpPr>
        <dsp:cNvPr id="0" name=""/>
        <dsp:cNvSpPr/>
      </dsp:nvSpPr>
      <dsp:spPr>
        <a:xfrm>
          <a:off x="786477" y="627626"/>
          <a:ext cx="712705" cy="7127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1A196C-10B6-4871-8778-F9C26CB67497}">
      <dsp:nvSpPr>
        <dsp:cNvPr id="0" name=""/>
        <dsp:cNvSpPr/>
      </dsp:nvSpPr>
      <dsp:spPr>
        <a:xfrm>
          <a:off x="350935" y="1636488"/>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Phone Call</a:t>
          </a:r>
        </a:p>
      </dsp:txBody>
      <dsp:txXfrm>
        <a:off x="350935" y="1636488"/>
        <a:ext cx="1583789" cy="633515"/>
      </dsp:txXfrm>
    </dsp:sp>
    <dsp:sp modelId="{9D90852E-F207-45A7-9121-070CCEB5C59F}">
      <dsp:nvSpPr>
        <dsp:cNvPr id="0" name=""/>
        <dsp:cNvSpPr/>
      </dsp:nvSpPr>
      <dsp:spPr>
        <a:xfrm>
          <a:off x="2647429" y="627626"/>
          <a:ext cx="712705" cy="7127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E31914-FC2B-44FE-B52F-FD3C79977708}">
      <dsp:nvSpPr>
        <dsp:cNvPr id="0" name=""/>
        <dsp:cNvSpPr/>
      </dsp:nvSpPr>
      <dsp:spPr>
        <a:xfrm>
          <a:off x="2211887" y="1636488"/>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E-mail</a:t>
          </a:r>
        </a:p>
      </dsp:txBody>
      <dsp:txXfrm>
        <a:off x="2211887" y="1636488"/>
        <a:ext cx="1583789" cy="633515"/>
      </dsp:txXfrm>
    </dsp:sp>
    <dsp:sp modelId="{3EFEA1E0-68E2-4E91-9C90-6ED6FFF5E7D5}">
      <dsp:nvSpPr>
        <dsp:cNvPr id="0" name=""/>
        <dsp:cNvSpPr/>
      </dsp:nvSpPr>
      <dsp:spPr>
        <a:xfrm>
          <a:off x="4508381" y="627626"/>
          <a:ext cx="712705" cy="7127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A5A1BF-341F-493C-8B69-B20873B0F60E}">
      <dsp:nvSpPr>
        <dsp:cNvPr id="0" name=""/>
        <dsp:cNvSpPr/>
      </dsp:nvSpPr>
      <dsp:spPr>
        <a:xfrm>
          <a:off x="4072839" y="1636488"/>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Social Media</a:t>
          </a:r>
        </a:p>
      </dsp:txBody>
      <dsp:txXfrm>
        <a:off x="4072839" y="1636488"/>
        <a:ext cx="1583789" cy="633515"/>
      </dsp:txXfrm>
    </dsp:sp>
    <dsp:sp modelId="{B99CDA79-8173-4CAA-9E2A-E15A7E3CFA5B}">
      <dsp:nvSpPr>
        <dsp:cNvPr id="0" name=""/>
        <dsp:cNvSpPr/>
      </dsp:nvSpPr>
      <dsp:spPr>
        <a:xfrm>
          <a:off x="6369334" y="627626"/>
          <a:ext cx="712705" cy="7127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1C5B31-0334-484B-A371-2F21FADFE882}">
      <dsp:nvSpPr>
        <dsp:cNvPr id="0" name=""/>
        <dsp:cNvSpPr/>
      </dsp:nvSpPr>
      <dsp:spPr>
        <a:xfrm>
          <a:off x="5933792" y="1636488"/>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Live Chat &amp; Chat-Bots</a:t>
          </a:r>
        </a:p>
      </dsp:txBody>
      <dsp:txXfrm>
        <a:off x="5933792" y="1636488"/>
        <a:ext cx="1583789" cy="633515"/>
      </dsp:txXfrm>
    </dsp:sp>
    <dsp:sp modelId="{45E25A6F-8C98-42B3-9403-46B410012DCC}">
      <dsp:nvSpPr>
        <dsp:cNvPr id="0" name=""/>
        <dsp:cNvSpPr/>
      </dsp:nvSpPr>
      <dsp:spPr>
        <a:xfrm>
          <a:off x="8230286" y="627626"/>
          <a:ext cx="712705" cy="7127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EC3873-9932-4B80-A3CB-DCC2D1470EE5}">
      <dsp:nvSpPr>
        <dsp:cNvPr id="0" name=""/>
        <dsp:cNvSpPr/>
      </dsp:nvSpPr>
      <dsp:spPr>
        <a:xfrm>
          <a:off x="7794744" y="1636488"/>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Service Portal &amp; Mobile Apps</a:t>
          </a:r>
        </a:p>
      </dsp:txBody>
      <dsp:txXfrm>
        <a:off x="7794744" y="1636488"/>
        <a:ext cx="1583789" cy="633515"/>
      </dsp:txXfrm>
    </dsp:sp>
    <dsp:sp modelId="{1E7552BE-0872-4DC7-9C6B-374A7C2A8775}">
      <dsp:nvSpPr>
        <dsp:cNvPr id="0" name=""/>
        <dsp:cNvSpPr/>
      </dsp:nvSpPr>
      <dsp:spPr>
        <a:xfrm>
          <a:off x="10091238" y="627626"/>
          <a:ext cx="712705" cy="7127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15BC02-FD54-4F2F-A7FE-8A551414C2F3}">
      <dsp:nvSpPr>
        <dsp:cNvPr id="0" name=""/>
        <dsp:cNvSpPr/>
      </dsp:nvSpPr>
      <dsp:spPr>
        <a:xfrm>
          <a:off x="9655696" y="1636488"/>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Walk-in Service Desk</a:t>
          </a:r>
        </a:p>
      </dsp:txBody>
      <dsp:txXfrm>
        <a:off x="9655696" y="1636488"/>
        <a:ext cx="1583789" cy="633515"/>
      </dsp:txXfrm>
    </dsp:sp>
    <dsp:sp modelId="{14845DD6-F7AA-4C4B-BC2A-05CE3B90F422}">
      <dsp:nvSpPr>
        <dsp:cNvPr id="0" name=""/>
        <dsp:cNvSpPr/>
      </dsp:nvSpPr>
      <dsp:spPr>
        <a:xfrm>
          <a:off x="4508381" y="2665951"/>
          <a:ext cx="712705" cy="7127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912DC6-B6A7-4BF1-BBBB-281160A40A56}">
      <dsp:nvSpPr>
        <dsp:cNvPr id="0" name=""/>
        <dsp:cNvSpPr/>
      </dsp:nvSpPr>
      <dsp:spPr>
        <a:xfrm>
          <a:off x="4072839" y="3674814"/>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Forums</a:t>
          </a:r>
        </a:p>
      </dsp:txBody>
      <dsp:txXfrm>
        <a:off x="4072839" y="3674814"/>
        <a:ext cx="1583789" cy="633515"/>
      </dsp:txXfrm>
    </dsp:sp>
    <dsp:sp modelId="{40897B8F-BEC9-4F52-BB5E-17D0BFA9130A}">
      <dsp:nvSpPr>
        <dsp:cNvPr id="0" name=""/>
        <dsp:cNvSpPr/>
      </dsp:nvSpPr>
      <dsp:spPr>
        <a:xfrm>
          <a:off x="6369334" y="2665951"/>
          <a:ext cx="712705" cy="71270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D3992F-F315-4E45-8435-237EF91C45B8}">
      <dsp:nvSpPr>
        <dsp:cNvPr id="0" name=""/>
        <dsp:cNvSpPr/>
      </dsp:nvSpPr>
      <dsp:spPr>
        <a:xfrm>
          <a:off x="5933792" y="3674814"/>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Public/Corporate discussion forums</a:t>
          </a:r>
        </a:p>
      </dsp:txBody>
      <dsp:txXfrm>
        <a:off x="5933792" y="3674814"/>
        <a:ext cx="1583789" cy="63351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CA240-4714-4A73-A1F7-003AAAF6CA67}">
      <dsp:nvSpPr>
        <dsp:cNvPr id="0" name=""/>
        <dsp:cNvSpPr/>
      </dsp:nvSpPr>
      <dsp:spPr>
        <a:xfrm>
          <a:off x="0" y="592"/>
          <a:ext cx="5133474" cy="1386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35AB0-6993-405D-A76F-686C340E608C}">
      <dsp:nvSpPr>
        <dsp:cNvPr id="0" name=""/>
        <dsp:cNvSpPr/>
      </dsp:nvSpPr>
      <dsp:spPr>
        <a:xfrm>
          <a:off x="419514" y="312628"/>
          <a:ext cx="762754" cy="7627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988F8A-A065-4FBE-9BE1-803322CDB500}">
      <dsp:nvSpPr>
        <dsp:cNvPr id="0" name=""/>
        <dsp:cNvSpPr/>
      </dsp:nvSpPr>
      <dsp:spPr>
        <a:xfrm>
          <a:off x="1601783" y="592"/>
          <a:ext cx="3531691" cy="138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72" tIns="146772" rIns="146772" bIns="146772" numCol="1" spcCol="1270" anchor="ctr" anchorCtr="0">
          <a:noAutofit/>
        </a:bodyPr>
        <a:lstStyle/>
        <a:p>
          <a:pPr marL="0" lvl="0" indent="0" algn="l" defTabSz="755650">
            <a:lnSpc>
              <a:spcPct val="90000"/>
            </a:lnSpc>
            <a:spcBef>
              <a:spcPct val="0"/>
            </a:spcBef>
            <a:spcAft>
              <a:spcPct val="35000"/>
            </a:spcAft>
            <a:buNone/>
          </a:pPr>
          <a:r>
            <a:rPr lang="en-GB" sz="1700" kern="1200"/>
            <a:t>Event </a:t>
          </a:r>
          <a:r>
            <a:rPr lang="en-US" sz="1700" kern="1200"/>
            <a:t>– </a:t>
          </a:r>
          <a:r>
            <a:rPr lang="en-GB" sz="1700" kern="1200"/>
            <a:t>any change of state that has significance for the management of a configuration team </a:t>
          </a:r>
          <a:r>
            <a:rPr lang="en-US" sz="1700" kern="1200"/>
            <a:t>(CI) </a:t>
          </a:r>
          <a:r>
            <a:rPr lang="en-GB" sz="1700" kern="1200"/>
            <a:t>or IT service. </a:t>
          </a:r>
          <a:endParaRPr lang="en-US" sz="1700" kern="1200"/>
        </a:p>
      </dsp:txBody>
      <dsp:txXfrm>
        <a:off x="1601783" y="592"/>
        <a:ext cx="3531691" cy="1386825"/>
      </dsp:txXfrm>
    </dsp:sp>
    <dsp:sp modelId="{63046B9C-3E47-40F0-AEB5-006C20597852}">
      <dsp:nvSpPr>
        <dsp:cNvPr id="0" name=""/>
        <dsp:cNvSpPr/>
      </dsp:nvSpPr>
      <dsp:spPr>
        <a:xfrm>
          <a:off x="0" y="1734125"/>
          <a:ext cx="5133474" cy="1386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771E9-D78A-4A33-97BF-FD7FB8855E14}">
      <dsp:nvSpPr>
        <dsp:cNvPr id="0" name=""/>
        <dsp:cNvSpPr/>
      </dsp:nvSpPr>
      <dsp:spPr>
        <a:xfrm>
          <a:off x="419514" y="2046160"/>
          <a:ext cx="762754" cy="7627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8BDB08-417E-4E9F-88FB-DE8C07161B5F}">
      <dsp:nvSpPr>
        <dsp:cNvPr id="0" name=""/>
        <dsp:cNvSpPr/>
      </dsp:nvSpPr>
      <dsp:spPr>
        <a:xfrm>
          <a:off x="1601783" y="1734125"/>
          <a:ext cx="3531691" cy="138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72" tIns="146772" rIns="146772" bIns="146772" numCol="1" spcCol="1270" anchor="ctr" anchorCtr="0">
          <a:noAutofit/>
        </a:bodyPr>
        <a:lstStyle/>
        <a:p>
          <a:pPr marL="0" lvl="0" indent="0" algn="l" defTabSz="755650">
            <a:lnSpc>
              <a:spcPct val="90000"/>
            </a:lnSpc>
            <a:spcBef>
              <a:spcPct val="0"/>
            </a:spcBef>
            <a:spcAft>
              <a:spcPct val="35000"/>
            </a:spcAft>
            <a:buNone/>
          </a:pPr>
          <a:r>
            <a:rPr lang="en-GB" sz="1700" kern="1200"/>
            <a:t>This practise identifies and prioritises infrastructure</a:t>
          </a:r>
          <a:r>
            <a:rPr lang="en-US" sz="1700" kern="1200"/>
            <a:t>,</a:t>
          </a:r>
          <a:r>
            <a:rPr lang="en-GB" sz="1700" kern="1200"/>
            <a:t> services, business processes and information security events</a:t>
          </a:r>
          <a:r>
            <a:rPr lang="en-US" sz="1700" kern="1200"/>
            <a:t>.</a:t>
          </a:r>
        </a:p>
      </dsp:txBody>
      <dsp:txXfrm>
        <a:off x="1601783" y="1734125"/>
        <a:ext cx="3531691" cy="1386825"/>
      </dsp:txXfrm>
    </dsp:sp>
    <dsp:sp modelId="{D6FEF711-0D6C-46CE-81CB-FE10B8583B31}">
      <dsp:nvSpPr>
        <dsp:cNvPr id="0" name=""/>
        <dsp:cNvSpPr/>
      </dsp:nvSpPr>
      <dsp:spPr>
        <a:xfrm>
          <a:off x="0" y="3467657"/>
          <a:ext cx="5133474" cy="1386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6BD31D-A7E5-4182-BFBC-E6B14B9A4AC6}">
      <dsp:nvSpPr>
        <dsp:cNvPr id="0" name=""/>
        <dsp:cNvSpPr/>
      </dsp:nvSpPr>
      <dsp:spPr>
        <a:xfrm>
          <a:off x="419514" y="3779693"/>
          <a:ext cx="762754" cy="7627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67A805-065F-4A99-A3B6-52885895108A}">
      <dsp:nvSpPr>
        <dsp:cNvPr id="0" name=""/>
        <dsp:cNvSpPr/>
      </dsp:nvSpPr>
      <dsp:spPr>
        <a:xfrm>
          <a:off x="1601783" y="3467657"/>
          <a:ext cx="3531691" cy="138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72" tIns="146772" rIns="146772" bIns="146772" numCol="1" spcCol="1270" anchor="ctr" anchorCtr="0">
          <a:noAutofit/>
        </a:bodyPr>
        <a:lstStyle/>
        <a:p>
          <a:pPr marL="0" lvl="0" indent="0" algn="l" defTabSz="755650">
            <a:lnSpc>
              <a:spcPct val="90000"/>
            </a:lnSpc>
            <a:spcBef>
              <a:spcPct val="0"/>
            </a:spcBef>
            <a:spcAft>
              <a:spcPct val="35000"/>
            </a:spcAft>
            <a:buNone/>
          </a:pPr>
          <a:r>
            <a:rPr lang="en-US" sz="1700" kern="1200"/>
            <a:t>I</a:t>
          </a:r>
          <a:r>
            <a:rPr lang="en-GB" sz="1700" kern="1200"/>
            <a:t>t establishes the appropriate response to those events, including responding to conditions that</a:t>
          </a:r>
          <a:r>
            <a:rPr lang="en-US" sz="1700" kern="1200"/>
            <a:t> </a:t>
          </a:r>
          <a:r>
            <a:rPr lang="en-GB" sz="1700" kern="1200"/>
            <a:t>could lead to potential faults of incidents. </a:t>
          </a:r>
          <a:endParaRPr lang="en-US" sz="1700" kern="1200"/>
        </a:p>
      </dsp:txBody>
      <dsp:txXfrm>
        <a:off x="1601783" y="3467657"/>
        <a:ext cx="3531691" cy="138682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2339E-3A7C-4924-809C-C2F91AB7ED13}">
      <dsp:nvSpPr>
        <dsp:cNvPr id="0" name=""/>
        <dsp:cNvSpPr/>
      </dsp:nvSpPr>
      <dsp:spPr>
        <a:xfrm>
          <a:off x="2286000" y="1688450"/>
          <a:ext cx="1617361" cy="280699"/>
        </a:xfrm>
        <a:custGeom>
          <a:avLst/>
          <a:gdLst/>
          <a:ahLst/>
          <a:cxnLst/>
          <a:rect l="0" t="0" r="0" b="0"/>
          <a:pathLst>
            <a:path>
              <a:moveTo>
                <a:pt x="0" y="0"/>
              </a:moveTo>
              <a:lnTo>
                <a:pt x="0" y="140349"/>
              </a:lnTo>
              <a:lnTo>
                <a:pt x="1617361" y="140349"/>
              </a:lnTo>
              <a:lnTo>
                <a:pt x="1617361" y="28069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CBBCEE-8B82-41A8-8519-86AAEA86B510}">
      <dsp:nvSpPr>
        <dsp:cNvPr id="0" name=""/>
        <dsp:cNvSpPr/>
      </dsp:nvSpPr>
      <dsp:spPr>
        <a:xfrm>
          <a:off x="2240280" y="1688450"/>
          <a:ext cx="91440" cy="280699"/>
        </a:xfrm>
        <a:custGeom>
          <a:avLst/>
          <a:gdLst/>
          <a:ahLst/>
          <a:cxnLst/>
          <a:rect l="0" t="0" r="0" b="0"/>
          <a:pathLst>
            <a:path>
              <a:moveTo>
                <a:pt x="45720" y="0"/>
              </a:moveTo>
              <a:lnTo>
                <a:pt x="45720" y="28069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A26284-AAEA-4685-A616-A14983EBCC48}">
      <dsp:nvSpPr>
        <dsp:cNvPr id="0" name=""/>
        <dsp:cNvSpPr/>
      </dsp:nvSpPr>
      <dsp:spPr>
        <a:xfrm>
          <a:off x="668638" y="1688450"/>
          <a:ext cx="1617361" cy="280699"/>
        </a:xfrm>
        <a:custGeom>
          <a:avLst/>
          <a:gdLst/>
          <a:ahLst/>
          <a:cxnLst/>
          <a:rect l="0" t="0" r="0" b="0"/>
          <a:pathLst>
            <a:path>
              <a:moveTo>
                <a:pt x="1617361" y="0"/>
              </a:moveTo>
              <a:lnTo>
                <a:pt x="1617361" y="140349"/>
              </a:lnTo>
              <a:lnTo>
                <a:pt x="0" y="140349"/>
              </a:lnTo>
              <a:lnTo>
                <a:pt x="0" y="28069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8DB34B-C51C-45AE-AFBB-FA9C17F28130}">
      <dsp:nvSpPr>
        <dsp:cNvPr id="0" name=""/>
        <dsp:cNvSpPr/>
      </dsp:nvSpPr>
      <dsp:spPr>
        <a:xfrm>
          <a:off x="1617668" y="102011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IT Services</a:t>
          </a:r>
          <a:endParaRPr lang="en-US" sz="2200" kern="1200"/>
        </a:p>
      </dsp:txBody>
      <dsp:txXfrm>
        <a:off x="1617668" y="1020119"/>
        <a:ext cx="1336662" cy="668331"/>
      </dsp:txXfrm>
    </dsp:sp>
    <dsp:sp modelId="{12171296-4004-4298-BC25-544FCFE7F9F3}">
      <dsp:nvSpPr>
        <dsp:cNvPr id="0" name=""/>
        <dsp:cNvSpPr/>
      </dsp:nvSpPr>
      <dsp:spPr>
        <a:xfrm>
          <a:off x="306" y="196914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SaaS component</a:t>
          </a:r>
          <a:endParaRPr lang="en-US" sz="2200" kern="1200"/>
        </a:p>
      </dsp:txBody>
      <dsp:txXfrm>
        <a:off x="306" y="1969149"/>
        <a:ext cx="1336662" cy="668331"/>
      </dsp:txXfrm>
    </dsp:sp>
    <dsp:sp modelId="{601E9865-DE11-4F75-B6FB-7D35B6F8344C}">
      <dsp:nvSpPr>
        <dsp:cNvPr id="0" name=""/>
        <dsp:cNvSpPr/>
      </dsp:nvSpPr>
      <dsp:spPr>
        <a:xfrm>
          <a:off x="1617668" y="196914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Local application</a:t>
          </a:r>
          <a:endParaRPr lang="en-US" sz="2200" kern="1200"/>
        </a:p>
      </dsp:txBody>
      <dsp:txXfrm>
        <a:off x="1617668" y="1969149"/>
        <a:ext cx="1336662" cy="668331"/>
      </dsp:txXfrm>
    </dsp:sp>
    <dsp:sp modelId="{00A51F61-9109-4671-AB64-309B5C4C1471}">
      <dsp:nvSpPr>
        <dsp:cNvPr id="0" name=""/>
        <dsp:cNvSpPr/>
      </dsp:nvSpPr>
      <dsp:spPr>
        <a:xfrm>
          <a:off x="3235030" y="196914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Client app</a:t>
          </a:r>
          <a:endParaRPr lang="en-US" sz="2200" kern="1200"/>
        </a:p>
      </dsp:txBody>
      <dsp:txXfrm>
        <a:off x="3235030" y="1969149"/>
        <a:ext cx="1336662" cy="6683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6460A-2ECE-460B-AD0E-A6CAC62F8DEF}">
      <dsp:nvSpPr>
        <dsp:cNvPr id="0" name=""/>
        <dsp:cNvSpPr/>
      </dsp:nvSpPr>
      <dsp:spPr>
        <a:xfrm>
          <a:off x="4030689" y="1725222"/>
          <a:ext cx="91440" cy="207154"/>
        </a:xfrm>
        <a:custGeom>
          <a:avLst/>
          <a:gdLst/>
          <a:ahLst/>
          <a:cxnLst/>
          <a:rect l="0" t="0" r="0" b="0"/>
          <a:pathLst>
            <a:path>
              <a:moveTo>
                <a:pt x="45720" y="0"/>
              </a:moveTo>
              <a:lnTo>
                <a:pt x="45720" y="20715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8F776E-33A2-4819-9439-9BA4975E9534}">
      <dsp:nvSpPr>
        <dsp:cNvPr id="0" name=""/>
        <dsp:cNvSpPr/>
      </dsp:nvSpPr>
      <dsp:spPr>
        <a:xfrm>
          <a:off x="449870" y="1725222"/>
          <a:ext cx="91440" cy="207154"/>
        </a:xfrm>
        <a:custGeom>
          <a:avLst/>
          <a:gdLst/>
          <a:ahLst/>
          <a:cxnLst/>
          <a:rect l="0" t="0" r="0" b="0"/>
          <a:pathLst>
            <a:path>
              <a:moveTo>
                <a:pt x="45720" y="0"/>
              </a:moveTo>
              <a:lnTo>
                <a:pt x="45720" y="20715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BEFC2-6041-4A82-9A4C-F420ED15BFBF}">
      <dsp:nvSpPr>
        <dsp:cNvPr id="0" name=""/>
        <dsp:cNvSpPr/>
      </dsp:nvSpPr>
      <dsp:spPr>
        <a:xfrm>
          <a:off x="2364"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Light" panose="020F0302020204030204"/>
            </a:rPr>
            <a:t>Cloud infrastructure</a:t>
          </a:r>
          <a:endParaRPr lang="en-US" sz="1300" kern="1200"/>
        </a:p>
      </dsp:txBody>
      <dsp:txXfrm>
        <a:off x="2364" y="1231996"/>
        <a:ext cx="986451" cy="493225"/>
      </dsp:txXfrm>
    </dsp:sp>
    <dsp:sp modelId="{AFFF13AD-B7FA-4217-B469-679BE46D6133}">
      <dsp:nvSpPr>
        <dsp:cNvPr id="0" name=""/>
        <dsp:cNvSpPr/>
      </dsp:nvSpPr>
      <dsp:spPr>
        <a:xfrm>
          <a:off x="2364" y="1932377"/>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Supplier</a:t>
          </a:r>
          <a:endParaRPr lang="en-US" sz="1300" kern="1200"/>
        </a:p>
      </dsp:txBody>
      <dsp:txXfrm>
        <a:off x="2364" y="1932377"/>
        <a:ext cx="986451" cy="493225"/>
      </dsp:txXfrm>
    </dsp:sp>
    <dsp:sp modelId="{6DBEEB6B-C21B-46C9-BDB0-0C90178AFFEE}">
      <dsp:nvSpPr>
        <dsp:cNvPr id="0" name=""/>
        <dsp:cNvSpPr/>
      </dsp:nvSpPr>
      <dsp:spPr>
        <a:xfrm>
          <a:off x="1195971"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Local server </a:t>
          </a:r>
          <a:endParaRPr lang="en-US" sz="1300" kern="1200"/>
        </a:p>
      </dsp:txBody>
      <dsp:txXfrm>
        <a:off x="1195971" y="1231996"/>
        <a:ext cx="986451" cy="493225"/>
      </dsp:txXfrm>
    </dsp:sp>
    <dsp:sp modelId="{BC397605-B938-4E0C-8D03-3122544E5458}">
      <dsp:nvSpPr>
        <dsp:cNvPr id="0" name=""/>
        <dsp:cNvSpPr/>
      </dsp:nvSpPr>
      <dsp:spPr>
        <a:xfrm>
          <a:off x="2389577"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Local server</a:t>
          </a:r>
        </a:p>
      </dsp:txBody>
      <dsp:txXfrm>
        <a:off x="2389577" y="1231996"/>
        <a:ext cx="986451" cy="493225"/>
      </dsp:txXfrm>
    </dsp:sp>
    <dsp:sp modelId="{9D19CA01-C212-4A62-BFCC-D5697DA528A9}">
      <dsp:nvSpPr>
        <dsp:cNvPr id="0" name=""/>
        <dsp:cNvSpPr/>
      </dsp:nvSpPr>
      <dsp:spPr>
        <a:xfrm>
          <a:off x="3583183"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Client device</a:t>
          </a:r>
          <a:endParaRPr lang="en-US" sz="1300" kern="1200"/>
        </a:p>
      </dsp:txBody>
      <dsp:txXfrm>
        <a:off x="3583183" y="1231996"/>
        <a:ext cx="986451" cy="493225"/>
      </dsp:txXfrm>
    </dsp:sp>
    <dsp:sp modelId="{079A535F-B9F9-4FDA-8425-2AC36B923952}">
      <dsp:nvSpPr>
        <dsp:cNvPr id="0" name=""/>
        <dsp:cNvSpPr/>
      </dsp:nvSpPr>
      <dsp:spPr>
        <a:xfrm>
          <a:off x="3583183" y="1932377"/>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User</a:t>
          </a:r>
        </a:p>
      </dsp:txBody>
      <dsp:txXfrm>
        <a:off x="3583183" y="1932377"/>
        <a:ext cx="986451" cy="49322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2339E-3A7C-4924-809C-C2F91AB7ED13}">
      <dsp:nvSpPr>
        <dsp:cNvPr id="0" name=""/>
        <dsp:cNvSpPr/>
      </dsp:nvSpPr>
      <dsp:spPr>
        <a:xfrm>
          <a:off x="2286000" y="1688450"/>
          <a:ext cx="1617361" cy="280699"/>
        </a:xfrm>
        <a:custGeom>
          <a:avLst/>
          <a:gdLst/>
          <a:ahLst/>
          <a:cxnLst/>
          <a:rect l="0" t="0" r="0" b="0"/>
          <a:pathLst>
            <a:path>
              <a:moveTo>
                <a:pt x="0" y="0"/>
              </a:moveTo>
              <a:lnTo>
                <a:pt x="0" y="140349"/>
              </a:lnTo>
              <a:lnTo>
                <a:pt x="1617361" y="140349"/>
              </a:lnTo>
              <a:lnTo>
                <a:pt x="1617361" y="28069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CBBCEE-8B82-41A8-8519-86AAEA86B510}">
      <dsp:nvSpPr>
        <dsp:cNvPr id="0" name=""/>
        <dsp:cNvSpPr/>
      </dsp:nvSpPr>
      <dsp:spPr>
        <a:xfrm>
          <a:off x="2240280" y="1688450"/>
          <a:ext cx="91440" cy="280699"/>
        </a:xfrm>
        <a:custGeom>
          <a:avLst/>
          <a:gdLst/>
          <a:ahLst/>
          <a:cxnLst/>
          <a:rect l="0" t="0" r="0" b="0"/>
          <a:pathLst>
            <a:path>
              <a:moveTo>
                <a:pt x="45720" y="0"/>
              </a:moveTo>
              <a:lnTo>
                <a:pt x="45720" y="28069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A26284-AAEA-4685-A616-A14983EBCC48}">
      <dsp:nvSpPr>
        <dsp:cNvPr id="0" name=""/>
        <dsp:cNvSpPr/>
      </dsp:nvSpPr>
      <dsp:spPr>
        <a:xfrm>
          <a:off x="668638" y="1688450"/>
          <a:ext cx="1617361" cy="280699"/>
        </a:xfrm>
        <a:custGeom>
          <a:avLst/>
          <a:gdLst/>
          <a:ahLst/>
          <a:cxnLst/>
          <a:rect l="0" t="0" r="0" b="0"/>
          <a:pathLst>
            <a:path>
              <a:moveTo>
                <a:pt x="1617361" y="0"/>
              </a:moveTo>
              <a:lnTo>
                <a:pt x="1617361" y="140349"/>
              </a:lnTo>
              <a:lnTo>
                <a:pt x="0" y="140349"/>
              </a:lnTo>
              <a:lnTo>
                <a:pt x="0" y="28069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8DB34B-C51C-45AE-AFBB-FA9C17F28130}">
      <dsp:nvSpPr>
        <dsp:cNvPr id="0" name=""/>
        <dsp:cNvSpPr/>
      </dsp:nvSpPr>
      <dsp:spPr>
        <a:xfrm>
          <a:off x="1617668" y="102011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IT Services</a:t>
          </a:r>
          <a:endParaRPr lang="en-US" sz="2200" kern="1200"/>
        </a:p>
      </dsp:txBody>
      <dsp:txXfrm>
        <a:off x="1617668" y="1020119"/>
        <a:ext cx="1336662" cy="668331"/>
      </dsp:txXfrm>
    </dsp:sp>
    <dsp:sp modelId="{12171296-4004-4298-BC25-544FCFE7F9F3}">
      <dsp:nvSpPr>
        <dsp:cNvPr id="0" name=""/>
        <dsp:cNvSpPr/>
      </dsp:nvSpPr>
      <dsp:spPr>
        <a:xfrm>
          <a:off x="306" y="196914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SaaS component</a:t>
          </a:r>
          <a:endParaRPr lang="en-US" sz="2200" kern="1200"/>
        </a:p>
      </dsp:txBody>
      <dsp:txXfrm>
        <a:off x="306" y="1969149"/>
        <a:ext cx="1336662" cy="668331"/>
      </dsp:txXfrm>
    </dsp:sp>
    <dsp:sp modelId="{601E9865-DE11-4F75-B6FB-7D35B6F8344C}">
      <dsp:nvSpPr>
        <dsp:cNvPr id="0" name=""/>
        <dsp:cNvSpPr/>
      </dsp:nvSpPr>
      <dsp:spPr>
        <a:xfrm>
          <a:off x="1617668" y="196914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Local application</a:t>
          </a:r>
          <a:endParaRPr lang="en-US" sz="2200" kern="1200"/>
        </a:p>
      </dsp:txBody>
      <dsp:txXfrm>
        <a:off x="1617668" y="1969149"/>
        <a:ext cx="1336662" cy="668331"/>
      </dsp:txXfrm>
    </dsp:sp>
    <dsp:sp modelId="{00A51F61-9109-4671-AB64-309B5C4C1471}">
      <dsp:nvSpPr>
        <dsp:cNvPr id="0" name=""/>
        <dsp:cNvSpPr/>
      </dsp:nvSpPr>
      <dsp:spPr>
        <a:xfrm>
          <a:off x="3235030" y="1969149"/>
          <a:ext cx="1336662" cy="66833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Client app</a:t>
          </a:r>
          <a:endParaRPr lang="en-US" sz="2200" kern="1200"/>
        </a:p>
      </dsp:txBody>
      <dsp:txXfrm>
        <a:off x="3235030" y="1969149"/>
        <a:ext cx="1336662" cy="66833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6460A-2ECE-460B-AD0E-A6CAC62F8DEF}">
      <dsp:nvSpPr>
        <dsp:cNvPr id="0" name=""/>
        <dsp:cNvSpPr/>
      </dsp:nvSpPr>
      <dsp:spPr>
        <a:xfrm>
          <a:off x="4030689" y="1725222"/>
          <a:ext cx="91440" cy="207154"/>
        </a:xfrm>
        <a:custGeom>
          <a:avLst/>
          <a:gdLst/>
          <a:ahLst/>
          <a:cxnLst/>
          <a:rect l="0" t="0" r="0" b="0"/>
          <a:pathLst>
            <a:path>
              <a:moveTo>
                <a:pt x="45720" y="0"/>
              </a:moveTo>
              <a:lnTo>
                <a:pt x="45720" y="20715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8F776E-33A2-4819-9439-9BA4975E9534}">
      <dsp:nvSpPr>
        <dsp:cNvPr id="0" name=""/>
        <dsp:cNvSpPr/>
      </dsp:nvSpPr>
      <dsp:spPr>
        <a:xfrm>
          <a:off x="449870" y="1725222"/>
          <a:ext cx="91440" cy="207154"/>
        </a:xfrm>
        <a:custGeom>
          <a:avLst/>
          <a:gdLst/>
          <a:ahLst/>
          <a:cxnLst/>
          <a:rect l="0" t="0" r="0" b="0"/>
          <a:pathLst>
            <a:path>
              <a:moveTo>
                <a:pt x="45720" y="0"/>
              </a:moveTo>
              <a:lnTo>
                <a:pt x="45720" y="20715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BEFC2-6041-4A82-9A4C-F420ED15BFBF}">
      <dsp:nvSpPr>
        <dsp:cNvPr id="0" name=""/>
        <dsp:cNvSpPr/>
      </dsp:nvSpPr>
      <dsp:spPr>
        <a:xfrm>
          <a:off x="2364"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Light" panose="020F0302020204030204"/>
            </a:rPr>
            <a:t>Cloud infrastructure</a:t>
          </a:r>
          <a:endParaRPr lang="en-US" sz="1300" kern="1200"/>
        </a:p>
      </dsp:txBody>
      <dsp:txXfrm>
        <a:off x="2364" y="1231996"/>
        <a:ext cx="986451" cy="493225"/>
      </dsp:txXfrm>
    </dsp:sp>
    <dsp:sp modelId="{AFFF13AD-B7FA-4217-B469-679BE46D6133}">
      <dsp:nvSpPr>
        <dsp:cNvPr id="0" name=""/>
        <dsp:cNvSpPr/>
      </dsp:nvSpPr>
      <dsp:spPr>
        <a:xfrm>
          <a:off x="2364" y="1932377"/>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Supplier</a:t>
          </a:r>
          <a:endParaRPr lang="en-US" sz="1300" kern="1200"/>
        </a:p>
      </dsp:txBody>
      <dsp:txXfrm>
        <a:off x="2364" y="1932377"/>
        <a:ext cx="986451" cy="493225"/>
      </dsp:txXfrm>
    </dsp:sp>
    <dsp:sp modelId="{6DBEEB6B-C21B-46C9-BDB0-0C90178AFFEE}">
      <dsp:nvSpPr>
        <dsp:cNvPr id="0" name=""/>
        <dsp:cNvSpPr/>
      </dsp:nvSpPr>
      <dsp:spPr>
        <a:xfrm>
          <a:off x="1195971"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Local server </a:t>
          </a:r>
          <a:endParaRPr lang="en-US" sz="1300" kern="1200"/>
        </a:p>
      </dsp:txBody>
      <dsp:txXfrm>
        <a:off x="1195971" y="1231996"/>
        <a:ext cx="986451" cy="493225"/>
      </dsp:txXfrm>
    </dsp:sp>
    <dsp:sp modelId="{BC397605-B938-4E0C-8D03-3122544E5458}">
      <dsp:nvSpPr>
        <dsp:cNvPr id="0" name=""/>
        <dsp:cNvSpPr/>
      </dsp:nvSpPr>
      <dsp:spPr>
        <a:xfrm>
          <a:off x="2389577"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Local storage</a:t>
          </a:r>
        </a:p>
      </dsp:txBody>
      <dsp:txXfrm>
        <a:off x="2389577" y="1231996"/>
        <a:ext cx="986451" cy="493225"/>
      </dsp:txXfrm>
    </dsp:sp>
    <dsp:sp modelId="{9D19CA01-C212-4A62-BFCC-D5697DA528A9}">
      <dsp:nvSpPr>
        <dsp:cNvPr id="0" name=""/>
        <dsp:cNvSpPr/>
      </dsp:nvSpPr>
      <dsp:spPr>
        <a:xfrm>
          <a:off x="3583183" y="1231996"/>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Client device</a:t>
          </a:r>
          <a:endParaRPr lang="en-US" sz="1300" kern="1200"/>
        </a:p>
      </dsp:txBody>
      <dsp:txXfrm>
        <a:off x="3583183" y="1231996"/>
        <a:ext cx="986451" cy="493225"/>
      </dsp:txXfrm>
    </dsp:sp>
    <dsp:sp modelId="{079A535F-B9F9-4FDA-8425-2AC36B923952}">
      <dsp:nvSpPr>
        <dsp:cNvPr id="0" name=""/>
        <dsp:cNvSpPr/>
      </dsp:nvSpPr>
      <dsp:spPr>
        <a:xfrm>
          <a:off x="3583183" y="1932377"/>
          <a:ext cx="986451" cy="4932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Light" panose="020F0302020204030204"/>
            </a:rPr>
            <a:t>User</a:t>
          </a:r>
        </a:p>
      </dsp:txBody>
      <dsp:txXfrm>
        <a:off x="3583183" y="1932377"/>
        <a:ext cx="986451" cy="49322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D76B-9394-414C-B2D5-F63FFDBE4C88}">
      <dsp:nvSpPr>
        <dsp:cNvPr id="0" name=""/>
        <dsp:cNvSpPr/>
      </dsp:nvSpPr>
      <dsp:spPr>
        <a:xfrm>
          <a:off x="2723" y="121827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Release Plan</a:t>
          </a:r>
          <a:endParaRPr lang="en-US" sz="2000" kern="1200"/>
        </a:p>
      </dsp:txBody>
      <dsp:txXfrm>
        <a:off x="29251" y="1244799"/>
        <a:ext cx="1758439" cy="852691"/>
      </dsp:txXfrm>
    </dsp:sp>
    <dsp:sp modelId="{DDE26F6B-5F91-482D-B03A-B33572B85D05}">
      <dsp:nvSpPr>
        <dsp:cNvPr id="0" name=""/>
        <dsp:cNvSpPr/>
      </dsp:nvSpPr>
      <dsp:spPr>
        <a:xfrm rot="18289469">
          <a:off x="1542090" y="1125950"/>
          <a:ext cx="1268854" cy="48779"/>
        </a:xfrm>
        <a:custGeom>
          <a:avLst/>
          <a:gdLst/>
          <a:ahLst/>
          <a:cxnLst/>
          <a:rect l="0" t="0" r="0" b="0"/>
          <a:pathLst>
            <a:path>
              <a:moveTo>
                <a:pt x="0" y="24389"/>
              </a:moveTo>
              <a:lnTo>
                <a:pt x="1268854"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4796" y="1118618"/>
        <a:ext cx="63442" cy="63442"/>
      </dsp:txXfrm>
    </dsp:sp>
    <dsp:sp modelId="{498DBB2B-AD48-44CC-9124-83898D20C4D5}">
      <dsp:nvSpPr>
        <dsp:cNvPr id="0" name=""/>
        <dsp:cNvSpPr/>
      </dsp:nvSpPr>
      <dsp:spPr>
        <a:xfrm>
          <a:off x="2538816" y="17666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New or changed software</a:t>
          </a:r>
          <a:endParaRPr lang="en-US" sz="2000" kern="1200"/>
        </a:p>
      </dsp:txBody>
      <dsp:txXfrm>
        <a:off x="2565344" y="203189"/>
        <a:ext cx="1758439" cy="852691"/>
      </dsp:txXfrm>
    </dsp:sp>
    <dsp:sp modelId="{8C128776-C598-401A-A484-65F6A572B392}">
      <dsp:nvSpPr>
        <dsp:cNvPr id="0" name=""/>
        <dsp:cNvSpPr/>
      </dsp:nvSpPr>
      <dsp:spPr>
        <a:xfrm>
          <a:off x="1814218" y="1646755"/>
          <a:ext cx="724598" cy="48779"/>
        </a:xfrm>
        <a:custGeom>
          <a:avLst/>
          <a:gdLst/>
          <a:ahLst/>
          <a:cxnLst/>
          <a:rect l="0" t="0" r="0" b="0"/>
          <a:pathLst>
            <a:path>
              <a:moveTo>
                <a:pt x="0" y="24389"/>
              </a:moveTo>
              <a:lnTo>
                <a:pt x="724598"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8402" y="1653030"/>
        <a:ext cx="36229" cy="36229"/>
      </dsp:txXfrm>
    </dsp:sp>
    <dsp:sp modelId="{14BD4D58-CEA4-483A-B253-0D039879C5ED}">
      <dsp:nvSpPr>
        <dsp:cNvPr id="0" name=""/>
        <dsp:cNvSpPr/>
      </dsp:nvSpPr>
      <dsp:spPr>
        <a:xfrm>
          <a:off x="2538816" y="121827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New or changed infrastructure</a:t>
          </a:r>
          <a:endParaRPr lang="en-GB" sz="2000" kern="1200"/>
        </a:p>
      </dsp:txBody>
      <dsp:txXfrm>
        <a:off x="2565344" y="1244799"/>
        <a:ext cx="1758439" cy="852691"/>
      </dsp:txXfrm>
    </dsp:sp>
    <dsp:sp modelId="{6C39A8B7-907F-4BBA-A835-81FEFA03C572}">
      <dsp:nvSpPr>
        <dsp:cNvPr id="0" name=""/>
        <dsp:cNvSpPr/>
      </dsp:nvSpPr>
      <dsp:spPr>
        <a:xfrm rot="3310531">
          <a:off x="1542090" y="2167560"/>
          <a:ext cx="1268854" cy="48779"/>
        </a:xfrm>
        <a:custGeom>
          <a:avLst/>
          <a:gdLst/>
          <a:ahLst/>
          <a:cxnLst/>
          <a:rect l="0" t="0" r="0" b="0"/>
          <a:pathLst>
            <a:path>
              <a:moveTo>
                <a:pt x="0" y="24389"/>
              </a:moveTo>
              <a:lnTo>
                <a:pt x="1268854"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4796" y="2160228"/>
        <a:ext cx="63442" cy="63442"/>
      </dsp:txXfrm>
    </dsp:sp>
    <dsp:sp modelId="{6452584E-8F10-4EE7-8E0F-2720CA559CBE}">
      <dsp:nvSpPr>
        <dsp:cNvPr id="0" name=""/>
        <dsp:cNvSpPr/>
      </dsp:nvSpPr>
      <dsp:spPr>
        <a:xfrm>
          <a:off x="2538816" y="2259880"/>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Training </a:t>
          </a:r>
          <a:r>
            <a:rPr lang="en-GB" sz="2000" kern="1200">
              <a:latin typeface="Calibri Light" panose="020F0302020204030204"/>
            </a:rPr>
            <a:t>and documentation </a:t>
          </a:r>
          <a:endParaRPr lang="en-GB" sz="2000" kern="1200"/>
        </a:p>
      </dsp:txBody>
      <dsp:txXfrm>
        <a:off x="2565344" y="2286408"/>
        <a:ext cx="1758439" cy="852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A28E6-71E2-42C5-826F-A327A895EECE}">
      <dsp:nvSpPr>
        <dsp:cNvPr id="0" name=""/>
        <dsp:cNvSpPr/>
      </dsp:nvSpPr>
      <dsp:spPr>
        <a:xfrm>
          <a:off x="0" y="3856"/>
          <a:ext cx="11590421" cy="821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6D3F87-EF4D-4A68-9332-910F4C1D962B}">
      <dsp:nvSpPr>
        <dsp:cNvPr id="0" name=""/>
        <dsp:cNvSpPr/>
      </dsp:nvSpPr>
      <dsp:spPr>
        <a:xfrm>
          <a:off x="248465" y="188665"/>
          <a:ext cx="451755" cy="451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871268-223E-40CF-9853-38C133A30E6C}">
      <dsp:nvSpPr>
        <dsp:cNvPr id="0" name=""/>
        <dsp:cNvSpPr/>
      </dsp:nvSpPr>
      <dsp:spPr>
        <a:xfrm>
          <a:off x="948686" y="3856"/>
          <a:ext cx="10641734" cy="82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29" tIns="86929" rIns="86929" bIns="86929"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GB" sz="1900" kern="1200"/>
            <a:t>ervice provisioning is the activities performed by the provider in order to provide services </a:t>
          </a:r>
          <a:endParaRPr lang="en-US" sz="1900" kern="1200"/>
        </a:p>
      </dsp:txBody>
      <dsp:txXfrm>
        <a:off x="948686" y="3856"/>
        <a:ext cx="10641734" cy="821373"/>
      </dsp:txXfrm>
    </dsp:sp>
    <dsp:sp modelId="{83FC0F80-277D-4708-A6A5-1643D8117B10}">
      <dsp:nvSpPr>
        <dsp:cNvPr id="0" name=""/>
        <dsp:cNvSpPr/>
      </dsp:nvSpPr>
      <dsp:spPr>
        <a:xfrm>
          <a:off x="0" y="1030573"/>
          <a:ext cx="11590421" cy="821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5E7B0-5B0D-49B9-AE86-2498670FEE57}">
      <dsp:nvSpPr>
        <dsp:cNvPr id="0" name=""/>
        <dsp:cNvSpPr/>
      </dsp:nvSpPr>
      <dsp:spPr>
        <a:xfrm>
          <a:off x="248465" y="1215382"/>
          <a:ext cx="451755" cy="4517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9A4F23-A0B8-471A-8B87-CD55AEBE0E14}">
      <dsp:nvSpPr>
        <dsp:cNvPr id="0" name=""/>
        <dsp:cNvSpPr/>
      </dsp:nvSpPr>
      <dsp:spPr>
        <a:xfrm>
          <a:off x="948686" y="1030573"/>
          <a:ext cx="10641734" cy="82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29" tIns="86929" rIns="86929" bIns="86929" numCol="1" spcCol="1270" anchor="ctr" anchorCtr="0">
          <a:noAutofit/>
        </a:bodyPr>
        <a:lstStyle/>
        <a:p>
          <a:pPr marL="0" lvl="0" indent="0" algn="l" defTabSz="844550">
            <a:lnSpc>
              <a:spcPct val="100000"/>
            </a:lnSpc>
            <a:spcBef>
              <a:spcPct val="0"/>
            </a:spcBef>
            <a:spcAft>
              <a:spcPct val="35000"/>
            </a:spcAft>
            <a:buNone/>
          </a:pPr>
          <a:r>
            <a:rPr lang="en-US" sz="1900" kern="1200"/>
            <a:t>M</a:t>
          </a:r>
          <a:r>
            <a:rPr lang="en-GB" sz="1900" kern="1200" err="1"/>
            <a:t>anagement</a:t>
          </a:r>
          <a:r>
            <a:rPr lang="en-GB" sz="1900" kern="1200"/>
            <a:t> of provider resources configured to provide services </a:t>
          </a:r>
          <a:endParaRPr lang="en-US" sz="1900" kern="1200"/>
        </a:p>
      </dsp:txBody>
      <dsp:txXfrm>
        <a:off x="948686" y="1030573"/>
        <a:ext cx="10641734" cy="821373"/>
      </dsp:txXfrm>
    </dsp:sp>
    <dsp:sp modelId="{6EFEA709-DFB9-44B3-B63A-C87EC91EEEDC}">
      <dsp:nvSpPr>
        <dsp:cNvPr id="0" name=""/>
        <dsp:cNvSpPr/>
      </dsp:nvSpPr>
      <dsp:spPr>
        <a:xfrm>
          <a:off x="0" y="2057291"/>
          <a:ext cx="11590421" cy="821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95A7ED-7045-4615-8FAE-A5BD60ECD4B3}">
      <dsp:nvSpPr>
        <dsp:cNvPr id="0" name=""/>
        <dsp:cNvSpPr/>
      </dsp:nvSpPr>
      <dsp:spPr>
        <a:xfrm>
          <a:off x="248465" y="2242100"/>
          <a:ext cx="451755" cy="4517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9953EB-3E9D-4C26-9FC7-5AD0B0445632}">
      <dsp:nvSpPr>
        <dsp:cNvPr id="0" name=""/>
        <dsp:cNvSpPr/>
      </dsp:nvSpPr>
      <dsp:spPr>
        <a:xfrm>
          <a:off x="948686" y="2057291"/>
          <a:ext cx="10641734" cy="82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29" tIns="86929" rIns="86929" bIns="86929" numCol="1" spcCol="1270" anchor="ctr" anchorCtr="0">
          <a:noAutofit/>
        </a:bodyPr>
        <a:lstStyle/>
        <a:p>
          <a:pPr marL="0" lvl="0" indent="0" algn="l" defTabSz="844550">
            <a:lnSpc>
              <a:spcPct val="100000"/>
            </a:lnSpc>
            <a:spcBef>
              <a:spcPct val="0"/>
            </a:spcBef>
            <a:spcAft>
              <a:spcPct val="35000"/>
            </a:spcAft>
            <a:buNone/>
          </a:pPr>
          <a:r>
            <a:rPr lang="en-GB" sz="1900" kern="1200"/>
            <a:t>Provision of access to resources for users </a:t>
          </a:r>
          <a:endParaRPr lang="en-US" sz="1900" kern="1200"/>
        </a:p>
      </dsp:txBody>
      <dsp:txXfrm>
        <a:off x="948686" y="2057291"/>
        <a:ext cx="10641734" cy="821373"/>
      </dsp:txXfrm>
    </dsp:sp>
    <dsp:sp modelId="{8DC03DC2-8A4C-4D02-8C4E-DBB802F9063D}">
      <dsp:nvSpPr>
        <dsp:cNvPr id="0" name=""/>
        <dsp:cNvSpPr/>
      </dsp:nvSpPr>
      <dsp:spPr>
        <a:xfrm>
          <a:off x="0" y="3084008"/>
          <a:ext cx="11590421" cy="821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3AEF0-5398-4774-8620-475586207871}">
      <dsp:nvSpPr>
        <dsp:cNvPr id="0" name=""/>
        <dsp:cNvSpPr/>
      </dsp:nvSpPr>
      <dsp:spPr>
        <a:xfrm>
          <a:off x="248465" y="3268817"/>
          <a:ext cx="451755" cy="4517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F973B9-1A77-4FB0-B761-C4CE6ECC2348}">
      <dsp:nvSpPr>
        <dsp:cNvPr id="0" name=""/>
        <dsp:cNvSpPr/>
      </dsp:nvSpPr>
      <dsp:spPr>
        <a:xfrm>
          <a:off x="948686" y="3084008"/>
          <a:ext cx="10641734" cy="82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29" tIns="86929" rIns="86929" bIns="86929" numCol="1" spcCol="1270" anchor="ctr" anchorCtr="0">
          <a:noAutofit/>
        </a:bodyPr>
        <a:lstStyle/>
        <a:p>
          <a:pPr marL="0" lvl="0" indent="0" algn="l" defTabSz="844550">
            <a:lnSpc>
              <a:spcPct val="100000"/>
            </a:lnSpc>
            <a:spcBef>
              <a:spcPct val="0"/>
            </a:spcBef>
            <a:spcAft>
              <a:spcPct val="35000"/>
            </a:spcAft>
            <a:buNone/>
          </a:pPr>
          <a:r>
            <a:rPr lang="en-US" sz="1900" kern="1200"/>
            <a:t>F</a:t>
          </a:r>
          <a:r>
            <a:rPr lang="en-GB" sz="1900" kern="1200"/>
            <a:t>ulfilment of agreed service actions </a:t>
          </a:r>
          <a:endParaRPr lang="en-US" sz="1900" kern="1200"/>
        </a:p>
      </dsp:txBody>
      <dsp:txXfrm>
        <a:off x="948686" y="3084008"/>
        <a:ext cx="10641734" cy="821373"/>
      </dsp:txXfrm>
    </dsp:sp>
    <dsp:sp modelId="{D8FDC589-CB91-495E-A568-3BA953C16722}">
      <dsp:nvSpPr>
        <dsp:cNvPr id="0" name=""/>
        <dsp:cNvSpPr/>
      </dsp:nvSpPr>
      <dsp:spPr>
        <a:xfrm>
          <a:off x="0" y="4110725"/>
          <a:ext cx="11590421" cy="821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7815E-D142-4EC7-A80A-5CCF8DB9F71A}">
      <dsp:nvSpPr>
        <dsp:cNvPr id="0" name=""/>
        <dsp:cNvSpPr/>
      </dsp:nvSpPr>
      <dsp:spPr>
        <a:xfrm>
          <a:off x="248465" y="4295534"/>
          <a:ext cx="451755" cy="4517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2E753E-DEFD-41A7-9AD0-E892B654C0B1}">
      <dsp:nvSpPr>
        <dsp:cNvPr id="0" name=""/>
        <dsp:cNvSpPr/>
      </dsp:nvSpPr>
      <dsp:spPr>
        <a:xfrm>
          <a:off x="948686" y="4110725"/>
          <a:ext cx="10641734" cy="82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29" tIns="86929" rIns="86929" bIns="86929"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GB" sz="1900" kern="1200"/>
            <a:t>ervice performance management and continual improvement </a:t>
          </a:r>
          <a:r>
            <a:rPr lang="en-US" sz="1900" kern="1200"/>
            <a:t>.</a:t>
          </a:r>
        </a:p>
      </dsp:txBody>
      <dsp:txXfrm>
        <a:off x="948686" y="4110725"/>
        <a:ext cx="10641734" cy="82137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D76B-9394-414C-B2D5-F63FFDBE4C88}">
      <dsp:nvSpPr>
        <dsp:cNvPr id="0" name=""/>
        <dsp:cNvSpPr/>
      </dsp:nvSpPr>
      <dsp:spPr>
        <a:xfrm>
          <a:off x="2723" y="121827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Release Plan</a:t>
          </a:r>
          <a:endParaRPr lang="en-US" sz="2000" kern="1200"/>
        </a:p>
      </dsp:txBody>
      <dsp:txXfrm>
        <a:off x="29251" y="1244799"/>
        <a:ext cx="1758439" cy="852691"/>
      </dsp:txXfrm>
    </dsp:sp>
    <dsp:sp modelId="{DDE26F6B-5F91-482D-B03A-B33572B85D05}">
      <dsp:nvSpPr>
        <dsp:cNvPr id="0" name=""/>
        <dsp:cNvSpPr/>
      </dsp:nvSpPr>
      <dsp:spPr>
        <a:xfrm rot="18289469">
          <a:off x="1542090" y="1125950"/>
          <a:ext cx="1268854" cy="48779"/>
        </a:xfrm>
        <a:custGeom>
          <a:avLst/>
          <a:gdLst/>
          <a:ahLst/>
          <a:cxnLst/>
          <a:rect l="0" t="0" r="0" b="0"/>
          <a:pathLst>
            <a:path>
              <a:moveTo>
                <a:pt x="0" y="24389"/>
              </a:moveTo>
              <a:lnTo>
                <a:pt x="1268854"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4796" y="1118618"/>
        <a:ext cx="63442" cy="63442"/>
      </dsp:txXfrm>
    </dsp:sp>
    <dsp:sp modelId="{498DBB2B-AD48-44CC-9124-83898D20C4D5}">
      <dsp:nvSpPr>
        <dsp:cNvPr id="0" name=""/>
        <dsp:cNvSpPr/>
      </dsp:nvSpPr>
      <dsp:spPr>
        <a:xfrm>
          <a:off x="2538816" y="17666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New or changed software</a:t>
          </a:r>
          <a:endParaRPr lang="en-US" sz="2000" kern="1200"/>
        </a:p>
      </dsp:txBody>
      <dsp:txXfrm>
        <a:off x="2565344" y="203189"/>
        <a:ext cx="1758439" cy="852691"/>
      </dsp:txXfrm>
    </dsp:sp>
    <dsp:sp modelId="{8C128776-C598-401A-A484-65F6A572B392}">
      <dsp:nvSpPr>
        <dsp:cNvPr id="0" name=""/>
        <dsp:cNvSpPr/>
      </dsp:nvSpPr>
      <dsp:spPr>
        <a:xfrm>
          <a:off x="1814218" y="1646755"/>
          <a:ext cx="724598" cy="48779"/>
        </a:xfrm>
        <a:custGeom>
          <a:avLst/>
          <a:gdLst/>
          <a:ahLst/>
          <a:cxnLst/>
          <a:rect l="0" t="0" r="0" b="0"/>
          <a:pathLst>
            <a:path>
              <a:moveTo>
                <a:pt x="0" y="24389"/>
              </a:moveTo>
              <a:lnTo>
                <a:pt x="724598"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8402" y="1653030"/>
        <a:ext cx="36229" cy="36229"/>
      </dsp:txXfrm>
    </dsp:sp>
    <dsp:sp modelId="{14BD4D58-CEA4-483A-B253-0D039879C5ED}">
      <dsp:nvSpPr>
        <dsp:cNvPr id="0" name=""/>
        <dsp:cNvSpPr/>
      </dsp:nvSpPr>
      <dsp:spPr>
        <a:xfrm>
          <a:off x="2538816" y="121827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New or changed infrastructure</a:t>
          </a:r>
          <a:endParaRPr lang="en-GB" sz="2000" kern="1200"/>
        </a:p>
      </dsp:txBody>
      <dsp:txXfrm>
        <a:off x="2565344" y="1244799"/>
        <a:ext cx="1758439" cy="852691"/>
      </dsp:txXfrm>
    </dsp:sp>
    <dsp:sp modelId="{6C39A8B7-907F-4BBA-A835-81FEFA03C572}">
      <dsp:nvSpPr>
        <dsp:cNvPr id="0" name=""/>
        <dsp:cNvSpPr/>
      </dsp:nvSpPr>
      <dsp:spPr>
        <a:xfrm rot="3310531">
          <a:off x="1542090" y="2167560"/>
          <a:ext cx="1268854" cy="48779"/>
        </a:xfrm>
        <a:custGeom>
          <a:avLst/>
          <a:gdLst/>
          <a:ahLst/>
          <a:cxnLst/>
          <a:rect l="0" t="0" r="0" b="0"/>
          <a:pathLst>
            <a:path>
              <a:moveTo>
                <a:pt x="0" y="24389"/>
              </a:moveTo>
              <a:lnTo>
                <a:pt x="1268854"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4796" y="2160228"/>
        <a:ext cx="63442" cy="63442"/>
      </dsp:txXfrm>
    </dsp:sp>
    <dsp:sp modelId="{6452584E-8F10-4EE7-8E0F-2720CA559CBE}">
      <dsp:nvSpPr>
        <dsp:cNvPr id="0" name=""/>
        <dsp:cNvSpPr/>
      </dsp:nvSpPr>
      <dsp:spPr>
        <a:xfrm>
          <a:off x="2538816" y="2259880"/>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Training </a:t>
          </a:r>
          <a:r>
            <a:rPr lang="en-GB" sz="2000" kern="1200">
              <a:latin typeface="Calibri Light" panose="020F0302020204030204"/>
            </a:rPr>
            <a:t>and documentation </a:t>
          </a:r>
          <a:endParaRPr lang="en-GB" sz="2000" kern="1200"/>
        </a:p>
      </dsp:txBody>
      <dsp:txXfrm>
        <a:off x="2565344" y="2286408"/>
        <a:ext cx="1758439" cy="85269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D76B-9394-414C-B2D5-F63FFDBE4C88}">
      <dsp:nvSpPr>
        <dsp:cNvPr id="0" name=""/>
        <dsp:cNvSpPr/>
      </dsp:nvSpPr>
      <dsp:spPr>
        <a:xfrm>
          <a:off x="2723" y="121827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Release Plan</a:t>
          </a:r>
          <a:endParaRPr lang="en-US" sz="2000" kern="1200"/>
        </a:p>
      </dsp:txBody>
      <dsp:txXfrm>
        <a:off x="29251" y="1244799"/>
        <a:ext cx="1758439" cy="852691"/>
      </dsp:txXfrm>
    </dsp:sp>
    <dsp:sp modelId="{DDE26F6B-5F91-482D-B03A-B33572B85D05}">
      <dsp:nvSpPr>
        <dsp:cNvPr id="0" name=""/>
        <dsp:cNvSpPr/>
      </dsp:nvSpPr>
      <dsp:spPr>
        <a:xfrm rot="18289469">
          <a:off x="1542090" y="1125950"/>
          <a:ext cx="1268854" cy="48779"/>
        </a:xfrm>
        <a:custGeom>
          <a:avLst/>
          <a:gdLst/>
          <a:ahLst/>
          <a:cxnLst/>
          <a:rect l="0" t="0" r="0" b="0"/>
          <a:pathLst>
            <a:path>
              <a:moveTo>
                <a:pt x="0" y="24389"/>
              </a:moveTo>
              <a:lnTo>
                <a:pt x="1268854"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4796" y="1118618"/>
        <a:ext cx="63442" cy="63442"/>
      </dsp:txXfrm>
    </dsp:sp>
    <dsp:sp modelId="{498DBB2B-AD48-44CC-9124-83898D20C4D5}">
      <dsp:nvSpPr>
        <dsp:cNvPr id="0" name=""/>
        <dsp:cNvSpPr/>
      </dsp:nvSpPr>
      <dsp:spPr>
        <a:xfrm>
          <a:off x="2538816" y="17666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New or changed software</a:t>
          </a:r>
          <a:endParaRPr lang="en-US" sz="2000" kern="1200"/>
        </a:p>
      </dsp:txBody>
      <dsp:txXfrm>
        <a:off x="2565344" y="203189"/>
        <a:ext cx="1758439" cy="852691"/>
      </dsp:txXfrm>
    </dsp:sp>
    <dsp:sp modelId="{8C128776-C598-401A-A484-65F6A572B392}">
      <dsp:nvSpPr>
        <dsp:cNvPr id="0" name=""/>
        <dsp:cNvSpPr/>
      </dsp:nvSpPr>
      <dsp:spPr>
        <a:xfrm>
          <a:off x="1814218" y="1646755"/>
          <a:ext cx="724598" cy="48779"/>
        </a:xfrm>
        <a:custGeom>
          <a:avLst/>
          <a:gdLst/>
          <a:ahLst/>
          <a:cxnLst/>
          <a:rect l="0" t="0" r="0" b="0"/>
          <a:pathLst>
            <a:path>
              <a:moveTo>
                <a:pt x="0" y="24389"/>
              </a:moveTo>
              <a:lnTo>
                <a:pt x="724598"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8402" y="1653030"/>
        <a:ext cx="36229" cy="36229"/>
      </dsp:txXfrm>
    </dsp:sp>
    <dsp:sp modelId="{14BD4D58-CEA4-483A-B253-0D039879C5ED}">
      <dsp:nvSpPr>
        <dsp:cNvPr id="0" name=""/>
        <dsp:cNvSpPr/>
      </dsp:nvSpPr>
      <dsp:spPr>
        <a:xfrm>
          <a:off x="2538816" y="1218271"/>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New or changed infrastructure</a:t>
          </a:r>
          <a:endParaRPr lang="en-GB" sz="2000" kern="1200"/>
        </a:p>
      </dsp:txBody>
      <dsp:txXfrm>
        <a:off x="2565344" y="1244799"/>
        <a:ext cx="1758439" cy="852691"/>
      </dsp:txXfrm>
    </dsp:sp>
    <dsp:sp modelId="{6C39A8B7-907F-4BBA-A835-81FEFA03C572}">
      <dsp:nvSpPr>
        <dsp:cNvPr id="0" name=""/>
        <dsp:cNvSpPr/>
      </dsp:nvSpPr>
      <dsp:spPr>
        <a:xfrm rot="3310531">
          <a:off x="1542090" y="2167560"/>
          <a:ext cx="1268854" cy="48779"/>
        </a:xfrm>
        <a:custGeom>
          <a:avLst/>
          <a:gdLst/>
          <a:ahLst/>
          <a:cxnLst/>
          <a:rect l="0" t="0" r="0" b="0"/>
          <a:pathLst>
            <a:path>
              <a:moveTo>
                <a:pt x="0" y="24389"/>
              </a:moveTo>
              <a:lnTo>
                <a:pt x="1268854" y="24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4796" y="2160228"/>
        <a:ext cx="63442" cy="63442"/>
      </dsp:txXfrm>
    </dsp:sp>
    <dsp:sp modelId="{6452584E-8F10-4EE7-8E0F-2720CA559CBE}">
      <dsp:nvSpPr>
        <dsp:cNvPr id="0" name=""/>
        <dsp:cNvSpPr/>
      </dsp:nvSpPr>
      <dsp:spPr>
        <a:xfrm>
          <a:off x="2538816" y="2259880"/>
          <a:ext cx="1811495" cy="90574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Training </a:t>
          </a:r>
          <a:r>
            <a:rPr lang="en-GB" sz="2000" kern="1200">
              <a:latin typeface="Calibri Light" panose="020F0302020204030204"/>
            </a:rPr>
            <a:t>and documentation </a:t>
          </a:r>
          <a:endParaRPr lang="en-GB" sz="2000" kern="1200"/>
        </a:p>
      </dsp:txBody>
      <dsp:txXfrm>
        <a:off x="2565344" y="2286408"/>
        <a:ext cx="1758439" cy="85269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8A6D-02D8-424B-8FB1-9B1292CC4818}">
      <dsp:nvSpPr>
        <dsp:cNvPr id="0" name=""/>
        <dsp:cNvSpPr/>
      </dsp:nvSpPr>
      <dsp:spPr>
        <a:xfrm>
          <a:off x="2739363" y="80632"/>
          <a:ext cx="1294804" cy="1294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latin typeface="Calibri Light" panose="020F0302020204030204"/>
            </a:rPr>
            <a:t>ACT</a:t>
          </a:r>
          <a:endParaRPr lang="en-US" sz="3500" kern="1200"/>
        </a:p>
      </dsp:txBody>
      <dsp:txXfrm>
        <a:off x="2739363" y="80632"/>
        <a:ext cx="1294804" cy="1294804"/>
      </dsp:txXfrm>
    </dsp:sp>
    <dsp:sp modelId="{7B5B2C1A-2C00-4A2B-9EE2-4C4CA09D6F8C}">
      <dsp:nvSpPr>
        <dsp:cNvPr id="0" name=""/>
        <dsp:cNvSpPr/>
      </dsp:nvSpPr>
      <dsp:spPr>
        <a:xfrm>
          <a:off x="455755" y="-1444"/>
          <a:ext cx="3660489" cy="3660489"/>
        </a:xfrm>
        <a:prstGeom prst="circularArrow">
          <a:avLst>
            <a:gd name="adj1" fmla="val 6898"/>
            <a:gd name="adj2" fmla="val 465000"/>
            <a:gd name="adj3" fmla="val 550897"/>
            <a:gd name="adj4" fmla="val 20584103"/>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877C3-C43C-4C70-A36C-F06143E9BAAB}">
      <dsp:nvSpPr>
        <dsp:cNvPr id="0" name=""/>
        <dsp:cNvSpPr/>
      </dsp:nvSpPr>
      <dsp:spPr>
        <a:xfrm>
          <a:off x="2739363" y="2282163"/>
          <a:ext cx="1294804" cy="1294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latin typeface="Calibri Light" panose="020F0302020204030204"/>
            </a:rPr>
            <a:t>PLAN</a:t>
          </a:r>
          <a:endParaRPr lang="en-US" sz="3500" kern="1200"/>
        </a:p>
      </dsp:txBody>
      <dsp:txXfrm>
        <a:off x="2739363" y="2282163"/>
        <a:ext cx="1294804" cy="1294804"/>
      </dsp:txXfrm>
    </dsp:sp>
    <dsp:sp modelId="{3497D5EE-6EF3-4536-9D4B-AC4466254263}">
      <dsp:nvSpPr>
        <dsp:cNvPr id="0" name=""/>
        <dsp:cNvSpPr/>
      </dsp:nvSpPr>
      <dsp:spPr>
        <a:xfrm>
          <a:off x="455755" y="-1444"/>
          <a:ext cx="3660489" cy="3660489"/>
        </a:xfrm>
        <a:prstGeom prst="circularArrow">
          <a:avLst>
            <a:gd name="adj1" fmla="val 6898"/>
            <a:gd name="adj2" fmla="val 465000"/>
            <a:gd name="adj3" fmla="val 5950897"/>
            <a:gd name="adj4" fmla="val 4384103"/>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56ACD-B4CA-4730-AA97-E22620B724DA}">
      <dsp:nvSpPr>
        <dsp:cNvPr id="0" name=""/>
        <dsp:cNvSpPr/>
      </dsp:nvSpPr>
      <dsp:spPr>
        <a:xfrm>
          <a:off x="537832" y="2282163"/>
          <a:ext cx="1294804" cy="1294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latin typeface="Calibri Light" panose="020F0302020204030204"/>
            </a:rPr>
            <a:t>CHECK</a:t>
          </a:r>
          <a:endParaRPr lang="en-US" sz="3500" kern="1200"/>
        </a:p>
      </dsp:txBody>
      <dsp:txXfrm>
        <a:off x="537832" y="2282163"/>
        <a:ext cx="1294804" cy="1294804"/>
      </dsp:txXfrm>
    </dsp:sp>
    <dsp:sp modelId="{9726F334-5318-4A99-A876-68382C2C5D4C}">
      <dsp:nvSpPr>
        <dsp:cNvPr id="0" name=""/>
        <dsp:cNvSpPr/>
      </dsp:nvSpPr>
      <dsp:spPr>
        <a:xfrm>
          <a:off x="455755" y="-1444"/>
          <a:ext cx="3660489" cy="3660489"/>
        </a:xfrm>
        <a:prstGeom prst="circularArrow">
          <a:avLst>
            <a:gd name="adj1" fmla="val 6898"/>
            <a:gd name="adj2" fmla="val 465000"/>
            <a:gd name="adj3" fmla="val 11350897"/>
            <a:gd name="adj4" fmla="val 9784103"/>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B3B75-9AFB-4329-BE89-2C301EB2AFA0}">
      <dsp:nvSpPr>
        <dsp:cNvPr id="0" name=""/>
        <dsp:cNvSpPr/>
      </dsp:nvSpPr>
      <dsp:spPr>
        <a:xfrm>
          <a:off x="537832" y="80632"/>
          <a:ext cx="1294804" cy="1294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latin typeface="Calibri Light" panose="020F0302020204030204"/>
            </a:rPr>
            <a:t>DO</a:t>
          </a:r>
          <a:endParaRPr lang="en-US" sz="3500" kern="1200"/>
        </a:p>
      </dsp:txBody>
      <dsp:txXfrm>
        <a:off x="537832" y="80632"/>
        <a:ext cx="1294804" cy="1294804"/>
      </dsp:txXfrm>
    </dsp:sp>
    <dsp:sp modelId="{96886E94-D600-4230-9404-E4B1351FE4A8}">
      <dsp:nvSpPr>
        <dsp:cNvPr id="0" name=""/>
        <dsp:cNvSpPr/>
      </dsp:nvSpPr>
      <dsp:spPr>
        <a:xfrm>
          <a:off x="455755" y="-1444"/>
          <a:ext cx="3660489" cy="3660489"/>
        </a:xfrm>
        <a:prstGeom prst="circularArrow">
          <a:avLst>
            <a:gd name="adj1" fmla="val 6898"/>
            <a:gd name="adj2" fmla="val 465000"/>
            <a:gd name="adj3" fmla="val 16750897"/>
            <a:gd name="adj4" fmla="val 15184103"/>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72423-28AF-45F7-8D2F-4A7D66A7436D}">
      <dsp:nvSpPr>
        <dsp:cNvPr id="0" name=""/>
        <dsp:cNvSpPr/>
      </dsp:nvSpPr>
      <dsp:spPr>
        <a:xfrm rot="10800000">
          <a:off x="2423656" y="0"/>
          <a:ext cx="4704745" cy="948219"/>
        </a:xfrm>
        <a:prstGeom prst="nonIsoscelesTrapezoid">
          <a:avLst>
            <a:gd name="adj1" fmla="val 0"/>
            <a:gd name="adj2" fmla="val 639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None/>
          </a:pPr>
          <a:r>
            <a:rPr lang="en-GB" sz="1700" kern="1200"/>
            <a:t>Embedding continual improvement into the working </a:t>
          </a:r>
          <a:r>
            <a:rPr lang="en-GB" sz="1700" kern="1200" err="1"/>
            <a:t>practi</a:t>
          </a:r>
          <a:r>
            <a:rPr lang="en-US" sz="1700" kern="1200"/>
            <a:t>c</a:t>
          </a:r>
          <a:r>
            <a:rPr lang="en-GB" sz="1700" kern="1200"/>
            <a:t>es </a:t>
          </a:r>
          <a:r>
            <a:rPr lang="en-US" sz="1700" kern="1200"/>
            <a:t>and</a:t>
          </a:r>
          <a:r>
            <a:rPr lang="en-GB" sz="1700" kern="1200"/>
            <a:t> thought process</a:t>
          </a:r>
          <a:r>
            <a:rPr lang="en-US" sz="1700" kern="1200"/>
            <a:t>es</a:t>
          </a:r>
          <a:r>
            <a:rPr lang="en-GB" sz="1700" kern="1200"/>
            <a:t> of the organisation and its people </a:t>
          </a:r>
        </a:p>
      </dsp:txBody>
      <dsp:txXfrm rot="10800000">
        <a:off x="3029570" y="0"/>
        <a:ext cx="4098831" cy="948219"/>
      </dsp:txXfrm>
    </dsp:sp>
    <dsp:sp modelId="{DF1465B2-80BF-44E7-A089-5C7875C78B86}">
      <dsp:nvSpPr>
        <dsp:cNvPr id="0" name=""/>
        <dsp:cNvSpPr/>
      </dsp:nvSpPr>
      <dsp:spPr>
        <a:xfrm>
          <a:off x="1817742" y="0"/>
          <a:ext cx="1211828" cy="948219"/>
        </a:xfrm>
        <a:prstGeom prst="trapezoid">
          <a:avLst>
            <a:gd name="adj" fmla="val 639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Leaders</a:t>
          </a:r>
          <a:endParaRPr lang="en-GB" sz="2100" kern="1200"/>
        </a:p>
      </dsp:txBody>
      <dsp:txXfrm>
        <a:off x="1817742" y="0"/>
        <a:ext cx="1211828" cy="948219"/>
      </dsp:txXfrm>
    </dsp:sp>
    <dsp:sp modelId="{35FA332C-651B-43D5-9600-9FF0378CD019}">
      <dsp:nvSpPr>
        <dsp:cNvPr id="0" name=""/>
        <dsp:cNvSpPr/>
      </dsp:nvSpPr>
      <dsp:spPr>
        <a:xfrm rot="10800000">
          <a:off x="3029570" y="948219"/>
          <a:ext cx="4098831" cy="948219"/>
        </a:xfrm>
        <a:prstGeom prst="nonIsoscelesTrapezoid">
          <a:avLst>
            <a:gd name="adj1" fmla="val 0"/>
            <a:gd name="adj2" fmla="val 639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None/>
          </a:pPr>
          <a:r>
            <a:rPr lang="en-GB" sz="1700" kern="1200"/>
            <a:t>Leading efforts and advocate </a:t>
          </a:r>
          <a:r>
            <a:rPr lang="en-GB" sz="1700" kern="1200" err="1"/>
            <a:t>practi</a:t>
          </a:r>
          <a:r>
            <a:rPr lang="en-US" sz="1700" kern="1200"/>
            <a:t>c</a:t>
          </a:r>
          <a:r>
            <a:rPr lang="en-GB" sz="1700" kern="1200"/>
            <a:t>e across the organisation </a:t>
          </a:r>
        </a:p>
      </dsp:txBody>
      <dsp:txXfrm rot="10800000">
        <a:off x="3635485" y="948219"/>
        <a:ext cx="3492916" cy="948219"/>
      </dsp:txXfrm>
    </dsp:sp>
    <dsp:sp modelId="{A78B2C90-18EE-4306-9508-7C4D16945944}">
      <dsp:nvSpPr>
        <dsp:cNvPr id="0" name=""/>
        <dsp:cNvSpPr/>
      </dsp:nvSpPr>
      <dsp:spPr>
        <a:xfrm>
          <a:off x="1211828" y="948219"/>
          <a:ext cx="2423656" cy="948219"/>
        </a:xfrm>
        <a:prstGeom prst="trapezoid">
          <a:avLst>
            <a:gd name="adj" fmla="val 639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a:t>Continual Improvement team </a:t>
          </a:r>
        </a:p>
      </dsp:txBody>
      <dsp:txXfrm>
        <a:off x="1635968" y="948219"/>
        <a:ext cx="1575376" cy="948219"/>
      </dsp:txXfrm>
    </dsp:sp>
    <dsp:sp modelId="{0652D8C9-0D2F-4F73-8B56-3C801E7B64AF}">
      <dsp:nvSpPr>
        <dsp:cNvPr id="0" name=""/>
        <dsp:cNvSpPr/>
      </dsp:nvSpPr>
      <dsp:spPr>
        <a:xfrm rot="10800000">
          <a:off x="3635485" y="1896438"/>
          <a:ext cx="3492916" cy="948219"/>
        </a:xfrm>
        <a:prstGeom prst="nonIsoscelesTrapezoid">
          <a:avLst>
            <a:gd name="adj1" fmla="val 0"/>
            <a:gd name="adj2" fmla="val 639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None/>
          </a:pPr>
          <a:r>
            <a:rPr lang="en-GB" sz="1700" kern="1200"/>
            <a:t>Active participation in continual improvement is a c</a:t>
          </a:r>
          <a:r>
            <a:rPr lang="en-US" sz="1700" kern="1200"/>
            <a:t>ore </a:t>
          </a:r>
          <a:r>
            <a:rPr lang="en-GB" sz="1700" kern="1200"/>
            <a:t>part of everyone's job </a:t>
          </a:r>
        </a:p>
      </dsp:txBody>
      <dsp:txXfrm rot="10800000">
        <a:off x="4241399" y="1896438"/>
        <a:ext cx="2887002" cy="948219"/>
      </dsp:txXfrm>
    </dsp:sp>
    <dsp:sp modelId="{C5F1441B-7589-4AC4-8C57-1662CC4F5129}">
      <dsp:nvSpPr>
        <dsp:cNvPr id="0" name=""/>
        <dsp:cNvSpPr/>
      </dsp:nvSpPr>
      <dsp:spPr>
        <a:xfrm>
          <a:off x="605914" y="1896438"/>
          <a:ext cx="3635485" cy="948219"/>
        </a:xfrm>
        <a:prstGeom prst="trapezoid">
          <a:avLst>
            <a:gd name="adj" fmla="val 639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a:t>Everyone in the Organisation </a:t>
          </a:r>
        </a:p>
      </dsp:txBody>
      <dsp:txXfrm>
        <a:off x="1242124" y="1896438"/>
        <a:ext cx="2363065" cy="948219"/>
      </dsp:txXfrm>
    </dsp:sp>
    <dsp:sp modelId="{039117FE-7652-4BE3-9878-31430F7545CE}">
      <dsp:nvSpPr>
        <dsp:cNvPr id="0" name=""/>
        <dsp:cNvSpPr/>
      </dsp:nvSpPr>
      <dsp:spPr>
        <a:xfrm rot="10800000">
          <a:off x="4241399" y="2844656"/>
          <a:ext cx="2887002" cy="948219"/>
        </a:xfrm>
        <a:prstGeom prst="nonIsoscelesTrapezoid">
          <a:avLst>
            <a:gd name="adj1" fmla="val 0"/>
            <a:gd name="adj2" fmla="val 639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None/>
          </a:pPr>
          <a:r>
            <a:rPr lang="en-GB" sz="1700" kern="1200"/>
            <a:t>Contract should include how they measure, report and improve </a:t>
          </a:r>
        </a:p>
      </dsp:txBody>
      <dsp:txXfrm rot="10800000">
        <a:off x="4847313" y="2844656"/>
        <a:ext cx="2281088" cy="948219"/>
      </dsp:txXfrm>
    </dsp:sp>
    <dsp:sp modelId="{1EE6E47C-551F-4039-80AE-37B5AB20F101}">
      <dsp:nvSpPr>
        <dsp:cNvPr id="0" name=""/>
        <dsp:cNvSpPr/>
      </dsp:nvSpPr>
      <dsp:spPr>
        <a:xfrm>
          <a:off x="0" y="2844656"/>
          <a:ext cx="4847313" cy="948219"/>
        </a:xfrm>
        <a:prstGeom prst="trapezoid">
          <a:avLst>
            <a:gd name="adj" fmla="val 639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a:t>Partners and Suppliers </a:t>
          </a:r>
        </a:p>
      </dsp:txBody>
      <dsp:txXfrm>
        <a:off x="848279" y="2844656"/>
        <a:ext cx="3150753" cy="948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F18AB-587B-4322-BA76-059CC8CF8EE8}">
      <dsp:nvSpPr>
        <dsp:cNvPr id="0" name=""/>
        <dsp:cNvSpPr/>
      </dsp:nvSpPr>
      <dsp:spPr>
        <a:xfrm>
          <a:off x="599858" y="0"/>
          <a:ext cx="6908800" cy="15149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43E86-D5A6-49A5-90A1-304BEEB15088}">
      <dsp:nvSpPr>
        <dsp:cNvPr id="0" name=""/>
        <dsp:cNvSpPr/>
      </dsp:nvSpPr>
      <dsp:spPr>
        <a:xfrm>
          <a:off x="147992" y="483833"/>
          <a:ext cx="1580601" cy="6059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Resources</a:t>
          </a:r>
          <a:endParaRPr lang="en-GB" sz="2000" kern="1200"/>
        </a:p>
      </dsp:txBody>
      <dsp:txXfrm>
        <a:off x="177574" y="513415"/>
        <a:ext cx="1521437" cy="546832"/>
      </dsp:txXfrm>
    </dsp:sp>
    <dsp:sp modelId="{6745CB68-BF12-4DC6-B11B-411679404ED6}">
      <dsp:nvSpPr>
        <dsp:cNvPr id="0" name=""/>
        <dsp:cNvSpPr/>
      </dsp:nvSpPr>
      <dsp:spPr>
        <a:xfrm>
          <a:off x="2160343" y="459381"/>
          <a:ext cx="2061524" cy="6059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Products</a:t>
          </a:r>
          <a:endParaRPr lang="en-GB" sz="2000" kern="1200"/>
        </a:p>
      </dsp:txBody>
      <dsp:txXfrm>
        <a:off x="2189925" y="488963"/>
        <a:ext cx="2002360" cy="546832"/>
      </dsp:txXfrm>
    </dsp:sp>
    <dsp:sp modelId="{7745C511-EA49-4627-89A8-AB17890CB579}">
      <dsp:nvSpPr>
        <dsp:cNvPr id="0" name=""/>
        <dsp:cNvSpPr/>
      </dsp:nvSpPr>
      <dsp:spPr>
        <a:xfrm>
          <a:off x="5181572" y="478949"/>
          <a:ext cx="1860198" cy="6059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Service Offering</a:t>
          </a:r>
          <a:endParaRPr lang="en-GB" sz="2000" kern="1200"/>
        </a:p>
      </dsp:txBody>
      <dsp:txXfrm>
        <a:off x="5211154" y="508531"/>
        <a:ext cx="1801034" cy="5468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F18AB-587B-4322-BA76-059CC8CF8EE8}">
      <dsp:nvSpPr>
        <dsp:cNvPr id="0" name=""/>
        <dsp:cNvSpPr/>
      </dsp:nvSpPr>
      <dsp:spPr>
        <a:xfrm>
          <a:off x="599858" y="0"/>
          <a:ext cx="6908800" cy="15149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43E86-D5A6-49A5-90A1-304BEEB15088}">
      <dsp:nvSpPr>
        <dsp:cNvPr id="0" name=""/>
        <dsp:cNvSpPr/>
      </dsp:nvSpPr>
      <dsp:spPr>
        <a:xfrm>
          <a:off x="147992" y="483833"/>
          <a:ext cx="1580601" cy="6059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Resources</a:t>
          </a:r>
          <a:endParaRPr lang="en-GB" sz="2000" kern="1200"/>
        </a:p>
      </dsp:txBody>
      <dsp:txXfrm>
        <a:off x="177574" y="513415"/>
        <a:ext cx="1521437" cy="546832"/>
      </dsp:txXfrm>
    </dsp:sp>
    <dsp:sp modelId="{6745CB68-BF12-4DC6-B11B-411679404ED6}">
      <dsp:nvSpPr>
        <dsp:cNvPr id="0" name=""/>
        <dsp:cNvSpPr/>
      </dsp:nvSpPr>
      <dsp:spPr>
        <a:xfrm>
          <a:off x="2160343" y="459381"/>
          <a:ext cx="2061524" cy="6059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Products</a:t>
          </a:r>
          <a:endParaRPr lang="en-GB" sz="2000" kern="1200"/>
        </a:p>
      </dsp:txBody>
      <dsp:txXfrm>
        <a:off x="2189925" y="488963"/>
        <a:ext cx="2002360" cy="546832"/>
      </dsp:txXfrm>
    </dsp:sp>
    <dsp:sp modelId="{7745C511-EA49-4627-89A8-AB17890CB579}">
      <dsp:nvSpPr>
        <dsp:cNvPr id="0" name=""/>
        <dsp:cNvSpPr/>
      </dsp:nvSpPr>
      <dsp:spPr>
        <a:xfrm>
          <a:off x="5181572" y="478949"/>
          <a:ext cx="1860198" cy="6059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Service Offering</a:t>
          </a:r>
          <a:endParaRPr lang="en-GB" sz="2000" kern="1200"/>
        </a:p>
      </dsp:txBody>
      <dsp:txXfrm>
        <a:off x="5211154" y="508531"/>
        <a:ext cx="1801034" cy="5468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9B0D5-2B88-4533-8F05-87A364CD1D85}">
      <dsp:nvSpPr>
        <dsp:cNvPr id="0" name=""/>
        <dsp:cNvSpPr/>
      </dsp:nvSpPr>
      <dsp:spPr>
        <a:xfrm>
          <a:off x="1276623" y="114"/>
          <a:ext cx="3254658" cy="295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577850">
            <a:lnSpc>
              <a:spcPct val="90000"/>
            </a:lnSpc>
            <a:spcBef>
              <a:spcPct val="0"/>
            </a:spcBef>
            <a:spcAft>
              <a:spcPct val="35000"/>
            </a:spcAft>
            <a:buNone/>
          </a:pPr>
          <a:r>
            <a:rPr lang="en-US" sz="1300" kern="1200"/>
            <a:t>Goods</a:t>
          </a:r>
          <a:endParaRPr lang="en-GB" sz="1300" kern="1200"/>
        </a:p>
      </dsp:txBody>
      <dsp:txXfrm>
        <a:off x="1276623" y="114"/>
        <a:ext cx="3254658" cy="295878"/>
      </dsp:txXfrm>
    </dsp:sp>
    <dsp:sp modelId="{FA6585D3-3425-465D-BC0E-72F65016F4DF}">
      <dsp:nvSpPr>
        <dsp:cNvPr id="0" name=""/>
        <dsp:cNvSpPr/>
      </dsp:nvSpPr>
      <dsp:spPr>
        <a:xfrm>
          <a:off x="1276623"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DF521-EFEB-48AD-8EE0-89C2482E5ABE}">
      <dsp:nvSpPr>
        <dsp:cNvPr id="0" name=""/>
        <dsp:cNvSpPr/>
      </dsp:nvSpPr>
      <dsp:spPr>
        <a:xfrm>
          <a:off x="1734083"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F30F9F-22E6-4484-9D55-FBCED23C11EA}">
      <dsp:nvSpPr>
        <dsp:cNvPr id="0" name=""/>
        <dsp:cNvSpPr/>
      </dsp:nvSpPr>
      <dsp:spPr>
        <a:xfrm>
          <a:off x="2191905"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05998-5177-43CB-9169-46C45F439D4A}">
      <dsp:nvSpPr>
        <dsp:cNvPr id="0" name=""/>
        <dsp:cNvSpPr/>
      </dsp:nvSpPr>
      <dsp:spPr>
        <a:xfrm>
          <a:off x="2649366"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36FE0-98A7-4EA2-B8DA-6DE775E30AD4}">
      <dsp:nvSpPr>
        <dsp:cNvPr id="0" name=""/>
        <dsp:cNvSpPr/>
      </dsp:nvSpPr>
      <dsp:spPr>
        <a:xfrm>
          <a:off x="3107188"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44FFC-C73C-4821-8873-12F80963EEC9}">
      <dsp:nvSpPr>
        <dsp:cNvPr id="0" name=""/>
        <dsp:cNvSpPr/>
      </dsp:nvSpPr>
      <dsp:spPr>
        <a:xfrm>
          <a:off x="3564648"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54023B-9939-4D7B-9C89-39E76C93D176}">
      <dsp:nvSpPr>
        <dsp:cNvPr id="0" name=""/>
        <dsp:cNvSpPr/>
      </dsp:nvSpPr>
      <dsp:spPr>
        <a:xfrm>
          <a:off x="4022470" y="295992"/>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92AB1-F084-4320-B68D-E2F1CFCC93B3}">
      <dsp:nvSpPr>
        <dsp:cNvPr id="0" name=""/>
        <dsp:cNvSpPr/>
      </dsp:nvSpPr>
      <dsp:spPr>
        <a:xfrm>
          <a:off x="1276623" y="333292"/>
          <a:ext cx="3296968" cy="482171"/>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Goods- “Produce for sale.”</a:t>
          </a:r>
          <a:endParaRPr lang="en-GB" sz="1300" kern="1200"/>
        </a:p>
      </dsp:txBody>
      <dsp:txXfrm>
        <a:off x="1276623" y="333292"/>
        <a:ext cx="3296968" cy="482171"/>
      </dsp:txXfrm>
    </dsp:sp>
    <dsp:sp modelId="{505BD844-C29E-4DBF-944A-F0164A34A140}">
      <dsp:nvSpPr>
        <dsp:cNvPr id="0" name=""/>
        <dsp:cNvSpPr/>
      </dsp:nvSpPr>
      <dsp:spPr>
        <a:xfrm>
          <a:off x="1276623" y="931666"/>
          <a:ext cx="3254658" cy="295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577850">
            <a:lnSpc>
              <a:spcPct val="90000"/>
            </a:lnSpc>
            <a:spcBef>
              <a:spcPct val="0"/>
            </a:spcBef>
            <a:spcAft>
              <a:spcPct val="35000"/>
            </a:spcAft>
            <a:buNone/>
          </a:pPr>
          <a:r>
            <a:rPr lang="en-US" sz="1300" kern="1200"/>
            <a:t>Actions</a:t>
          </a:r>
          <a:endParaRPr lang="en-GB" sz="1300" kern="1200"/>
        </a:p>
      </dsp:txBody>
      <dsp:txXfrm>
        <a:off x="1276623" y="931666"/>
        <a:ext cx="3254658" cy="295878"/>
      </dsp:txXfrm>
    </dsp:sp>
    <dsp:sp modelId="{08209C4F-CBED-4A80-8483-A3441531596E}">
      <dsp:nvSpPr>
        <dsp:cNvPr id="0" name=""/>
        <dsp:cNvSpPr/>
      </dsp:nvSpPr>
      <dsp:spPr>
        <a:xfrm>
          <a:off x="1276623"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AA821-1B54-47BC-8CAC-43EC84BDA631}">
      <dsp:nvSpPr>
        <dsp:cNvPr id="0" name=""/>
        <dsp:cNvSpPr/>
      </dsp:nvSpPr>
      <dsp:spPr>
        <a:xfrm>
          <a:off x="1734083"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8867FE-69D8-449F-BA34-B7F314BF427D}">
      <dsp:nvSpPr>
        <dsp:cNvPr id="0" name=""/>
        <dsp:cNvSpPr/>
      </dsp:nvSpPr>
      <dsp:spPr>
        <a:xfrm>
          <a:off x="2191905"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4F029-81F8-427E-AA45-2B1958140FAC}">
      <dsp:nvSpPr>
        <dsp:cNvPr id="0" name=""/>
        <dsp:cNvSpPr/>
      </dsp:nvSpPr>
      <dsp:spPr>
        <a:xfrm>
          <a:off x="2649366"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907FD-D876-4BEE-95E0-75CB169BED77}">
      <dsp:nvSpPr>
        <dsp:cNvPr id="0" name=""/>
        <dsp:cNvSpPr/>
      </dsp:nvSpPr>
      <dsp:spPr>
        <a:xfrm>
          <a:off x="3107188"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BA0-B83E-4A04-A701-35F99F6A0F4D}">
      <dsp:nvSpPr>
        <dsp:cNvPr id="0" name=""/>
        <dsp:cNvSpPr/>
      </dsp:nvSpPr>
      <dsp:spPr>
        <a:xfrm>
          <a:off x="3564648"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31DB9-35AA-42C2-8F8A-89933102625A}">
      <dsp:nvSpPr>
        <dsp:cNvPr id="0" name=""/>
        <dsp:cNvSpPr/>
      </dsp:nvSpPr>
      <dsp:spPr>
        <a:xfrm>
          <a:off x="4022470" y="1227544"/>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B7B57-023A-467E-B15D-DC5812197538}">
      <dsp:nvSpPr>
        <dsp:cNvPr id="0" name=""/>
        <dsp:cNvSpPr/>
      </dsp:nvSpPr>
      <dsp:spPr>
        <a:xfrm>
          <a:off x="1276623" y="1287815"/>
          <a:ext cx="3296968" cy="482171"/>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Service Actions- Delivery to customer</a:t>
          </a:r>
          <a:endParaRPr lang="en-GB" sz="1300" kern="1200"/>
        </a:p>
      </dsp:txBody>
      <dsp:txXfrm>
        <a:off x="1276623" y="1287815"/>
        <a:ext cx="3296968" cy="482171"/>
      </dsp:txXfrm>
    </dsp:sp>
    <dsp:sp modelId="{29662896-4CFC-4788-93FC-D7BDBCF5343B}">
      <dsp:nvSpPr>
        <dsp:cNvPr id="0" name=""/>
        <dsp:cNvSpPr/>
      </dsp:nvSpPr>
      <dsp:spPr>
        <a:xfrm>
          <a:off x="1276623" y="1863218"/>
          <a:ext cx="3254658" cy="295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577850">
            <a:lnSpc>
              <a:spcPct val="90000"/>
            </a:lnSpc>
            <a:spcBef>
              <a:spcPct val="0"/>
            </a:spcBef>
            <a:spcAft>
              <a:spcPct val="35000"/>
            </a:spcAft>
            <a:buNone/>
          </a:pPr>
          <a:r>
            <a:rPr lang="en-US" sz="1300" kern="1200"/>
            <a:t>Resources</a:t>
          </a:r>
          <a:endParaRPr lang="en-GB" sz="1300" kern="1200"/>
        </a:p>
      </dsp:txBody>
      <dsp:txXfrm>
        <a:off x="1276623" y="1863218"/>
        <a:ext cx="3254658" cy="295878"/>
      </dsp:txXfrm>
    </dsp:sp>
    <dsp:sp modelId="{5F524A31-66B7-4627-A4D4-ACB38415FD51}">
      <dsp:nvSpPr>
        <dsp:cNvPr id="0" name=""/>
        <dsp:cNvSpPr/>
      </dsp:nvSpPr>
      <dsp:spPr>
        <a:xfrm>
          <a:off x="1276623"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9B0BFF-AFC3-4DFC-8E39-BF4A7D16AA13}">
      <dsp:nvSpPr>
        <dsp:cNvPr id="0" name=""/>
        <dsp:cNvSpPr/>
      </dsp:nvSpPr>
      <dsp:spPr>
        <a:xfrm>
          <a:off x="1734083"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BA0F6-717B-4559-B1CD-E41E506EE9AA}">
      <dsp:nvSpPr>
        <dsp:cNvPr id="0" name=""/>
        <dsp:cNvSpPr/>
      </dsp:nvSpPr>
      <dsp:spPr>
        <a:xfrm>
          <a:off x="2191905"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33C20-2129-40D8-B3CB-2BC79725E367}">
      <dsp:nvSpPr>
        <dsp:cNvPr id="0" name=""/>
        <dsp:cNvSpPr/>
      </dsp:nvSpPr>
      <dsp:spPr>
        <a:xfrm>
          <a:off x="2649366"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26D33-4B6F-4152-90E2-31888682D107}">
      <dsp:nvSpPr>
        <dsp:cNvPr id="0" name=""/>
        <dsp:cNvSpPr/>
      </dsp:nvSpPr>
      <dsp:spPr>
        <a:xfrm>
          <a:off x="3107188"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BAFFD7-9C4C-4997-A855-E9FFD6268729}">
      <dsp:nvSpPr>
        <dsp:cNvPr id="0" name=""/>
        <dsp:cNvSpPr/>
      </dsp:nvSpPr>
      <dsp:spPr>
        <a:xfrm>
          <a:off x="3564648"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FC502C-F995-41E9-8A7F-87FC32760C1F}">
      <dsp:nvSpPr>
        <dsp:cNvPr id="0" name=""/>
        <dsp:cNvSpPr/>
      </dsp:nvSpPr>
      <dsp:spPr>
        <a:xfrm>
          <a:off x="4022470" y="2159096"/>
          <a:ext cx="761590" cy="602714"/>
        </a:xfrm>
        <a:prstGeom prst="chevron">
          <a:avLst>
            <a:gd name="adj" fmla="val 7061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4D530F-F17E-43BB-98A7-B7FAB8DC82A1}">
      <dsp:nvSpPr>
        <dsp:cNvPr id="0" name=""/>
        <dsp:cNvSpPr/>
      </dsp:nvSpPr>
      <dsp:spPr>
        <a:xfrm>
          <a:off x="1276623" y="2219367"/>
          <a:ext cx="3296968" cy="482171"/>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a:t>Access to Resources</a:t>
          </a:r>
          <a:endParaRPr lang="en-GB" sz="1300" kern="1200"/>
        </a:p>
      </dsp:txBody>
      <dsp:txXfrm>
        <a:off x="1276623" y="2219367"/>
        <a:ext cx="3296968" cy="482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9FD5B-D78B-4151-89DA-14F73642891C}">
      <dsp:nvSpPr>
        <dsp:cNvPr id="0" name=""/>
        <dsp:cNvSpPr/>
      </dsp:nvSpPr>
      <dsp:spPr>
        <a:xfrm>
          <a:off x="894089" y="402398"/>
          <a:ext cx="3918489" cy="122452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9414"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Goods- Desktop computing equipment </a:t>
          </a:r>
        </a:p>
      </dsp:txBody>
      <dsp:txXfrm>
        <a:off x="894089" y="402398"/>
        <a:ext cx="3918489" cy="1224527"/>
      </dsp:txXfrm>
    </dsp:sp>
    <dsp:sp modelId="{CE886D59-23CB-4906-9999-31E0784465D5}">
      <dsp:nvSpPr>
        <dsp:cNvPr id="0" name=""/>
        <dsp:cNvSpPr/>
      </dsp:nvSpPr>
      <dsp:spPr>
        <a:xfrm>
          <a:off x="730819" y="225522"/>
          <a:ext cx="857169" cy="1285754"/>
        </a:xfrm>
        <a:prstGeom prst="rect">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2A4F1A-D820-4EB1-B511-16E54E23A20F}">
      <dsp:nvSpPr>
        <dsp:cNvPr id="0" name=""/>
        <dsp:cNvSpPr/>
      </dsp:nvSpPr>
      <dsp:spPr>
        <a:xfrm>
          <a:off x="894089" y="1943943"/>
          <a:ext cx="3918489" cy="122452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9414"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Service Actions- “Data backup/ restore/ security .”</a:t>
          </a:r>
        </a:p>
      </dsp:txBody>
      <dsp:txXfrm>
        <a:off x="894089" y="1943943"/>
        <a:ext cx="3918489" cy="1224527"/>
      </dsp:txXfrm>
    </dsp:sp>
    <dsp:sp modelId="{205C35D8-48CE-46FB-AE2A-091D13F1E9AD}">
      <dsp:nvSpPr>
        <dsp:cNvPr id="0" name=""/>
        <dsp:cNvSpPr/>
      </dsp:nvSpPr>
      <dsp:spPr>
        <a:xfrm>
          <a:off x="730819" y="1767066"/>
          <a:ext cx="857169" cy="1285754"/>
        </a:xfrm>
        <a:prstGeom prst="rect">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246480-8ADA-463D-9904-AFD6B8040BA6}">
      <dsp:nvSpPr>
        <dsp:cNvPr id="0" name=""/>
        <dsp:cNvSpPr/>
      </dsp:nvSpPr>
      <dsp:spPr>
        <a:xfrm>
          <a:off x="894089" y="3485487"/>
          <a:ext cx="3918489" cy="122452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9414"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Access to Resources</a:t>
          </a:r>
          <a:r>
            <a:rPr lang="en-US" sz="2400" kern="1200"/>
            <a:t>—</a:t>
          </a:r>
          <a:r>
            <a:rPr lang="en-GB" sz="2400" kern="1200"/>
            <a:t>“Cloud computing </a:t>
          </a:r>
          <a:r>
            <a:rPr lang="en-GB" sz="2400" kern="1200" err="1"/>
            <a:t>facilit</a:t>
          </a:r>
          <a:r>
            <a:rPr lang="en-US" sz="2400" kern="1200" err="1"/>
            <a:t>ies</a:t>
          </a:r>
          <a:r>
            <a:rPr lang="en-US" sz="2400" kern="1200"/>
            <a:t>”</a:t>
          </a:r>
          <a:endParaRPr lang="en-GB" sz="2400" kern="1200"/>
        </a:p>
      </dsp:txBody>
      <dsp:txXfrm>
        <a:off x="894089" y="3485487"/>
        <a:ext cx="3918489" cy="1224527"/>
      </dsp:txXfrm>
    </dsp:sp>
    <dsp:sp modelId="{A5191AC5-1498-47B8-9D89-F91BDB5F64AF}">
      <dsp:nvSpPr>
        <dsp:cNvPr id="0" name=""/>
        <dsp:cNvSpPr/>
      </dsp:nvSpPr>
      <dsp:spPr>
        <a:xfrm>
          <a:off x="730819" y="3308611"/>
          <a:ext cx="857169" cy="1285754"/>
        </a:xfrm>
        <a:prstGeom prst="rect">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72A27-4993-4495-99B0-87FB0CF66CF4}">
      <dsp:nvSpPr>
        <dsp:cNvPr id="0" name=""/>
        <dsp:cNvSpPr/>
      </dsp:nvSpPr>
      <dsp:spPr>
        <a:xfrm>
          <a:off x="1386492" y="0"/>
          <a:ext cx="4253559" cy="4253559"/>
        </a:xfrm>
        <a:prstGeom prst="diamond">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dsp:style>
    </dsp:sp>
    <dsp:sp modelId="{CBF01A95-4E1F-4278-96DB-355971259FE8}">
      <dsp:nvSpPr>
        <dsp:cNvPr id="0" name=""/>
        <dsp:cNvSpPr/>
      </dsp:nvSpPr>
      <dsp:spPr>
        <a:xfrm>
          <a:off x="1760891" y="403971"/>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Formal </a:t>
          </a:r>
          <a:r>
            <a:rPr lang="en-US" sz="1700" kern="1200" err="1"/>
            <a:t>Organisational</a:t>
          </a:r>
          <a:r>
            <a:rPr lang="en-US" sz="1700" kern="1200"/>
            <a:t> Structures</a:t>
          </a:r>
          <a:endParaRPr lang="en-GB" sz="1700" kern="1200"/>
        </a:p>
      </dsp:txBody>
      <dsp:txXfrm>
        <a:off x="1841871" y="484951"/>
        <a:ext cx="1496928" cy="1496928"/>
      </dsp:txXfrm>
    </dsp:sp>
    <dsp:sp modelId="{85AF49B7-6418-4E3B-8860-5F63D54C482C}">
      <dsp:nvSpPr>
        <dsp:cNvPr id="0" name=""/>
        <dsp:cNvSpPr/>
      </dsp:nvSpPr>
      <dsp:spPr>
        <a:xfrm>
          <a:off x="3540584" y="424376"/>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Roles and Responsibilities</a:t>
          </a:r>
          <a:endParaRPr lang="en-GB" sz="1700" kern="1200"/>
        </a:p>
      </dsp:txBody>
      <dsp:txXfrm>
        <a:off x="3621564" y="505356"/>
        <a:ext cx="1496928" cy="1496928"/>
      </dsp:txXfrm>
    </dsp:sp>
    <dsp:sp modelId="{2D306AAE-0048-4474-B102-A54BA81EE88F}">
      <dsp:nvSpPr>
        <dsp:cNvPr id="0" name=""/>
        <dsp:cNvSpPr/>
      </dsp:nvSpPr>
      <dsp:spPr>
        <a:xfrm>
          <a:off x="1760891" y="2190466"/>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Required Staffing and Competencies</a:t>
          </a:r>
          <a:endParaRPr lang="en-GB" sz="1700" kern="1200"/>
        </a:p>
      </dsp:txBody>
      <dsp:txXfrm>
        <a:off x="1841871" y="2271446"/>
        <a:ext cx="1496928" cy="1496928"/>
      </dsp:txXfrm>
    </dsp:sp>
    <dsp:sp modelId="{54EA04BD-8E0E-44F8-8A8E-1005BE03711F}">
      <dsp:nvSpPr>
        <dsp:cNvPr id="0" name=""/>
        <dsp:cNvSpPr/>
      </dsp:nvSpPr>
      <dsp:spPr>
        <a:xfrm>
          <a:off x="3547385" y="2204617"/>
          <a:ext cx="1658888" cy="165888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Culture</a:t>
          </a:r>
          <a:endParaRPr lang="en-GB" sz="1700" kern="1200"/>
        </a:p>
      </dsp:txBody>
      <dsp:txXfrm>
        <a:off x="3628365" y="2285597"/>
        <a:ext cx="1496928" cy="14969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CB74A-B08F-40ED-A0A8-A27BE9797B5E}" type="datetimeFigureOut">
              <a:rPr lang="en-GB" smtClean="0"/>
              <a:t>31/03/2022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642DC-3F65-4B4D-9951-F38F79E816F5}" type="slidenum">
              <a:rPr lang="en-GB" smtClean="0"/>
              <a:t>‹#›</a:t>
            </a:fld>
            <a:endParaRPr lang="en-GB"/>
          </a:p>
        </p:txBody>
      </p:sp>
    </p:spTree>
    <p:extLst>
      <p:ext uri="{BB962C8B-B14F-4D97-AF65-F5344CB8AC3E}">
        <p14:creationId xmlns:p14="http://schemas.microsoft.com/office/powerpoint/2010/main" val="367126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Guidance/set of practices for ITSM to fill gap and stay in business</a:t>
            </a:r>
          </a:p>
        </p:txBody>
      </p:sp>
      <p:sp>
        <p:nvSpPr>
          <p:cNvPr id="4" name="Slide Number Placeholder 3"/>
          <p:cNvSpPr>
            <a:spLocks noGrp="1"/>
          </p:cNvSpPr>
          <p:nvPr>
            <p:ph type="sldNum" sz="quarter" idx="5"/>
          </p:nvPr>
        </p:nvSpPr>
        <p:spPr/>
        <p:txBody>
          <a:bodyPr/>
          <a:lstStyle/>
          <a:p>
            <a:fld id="{2BB642DC-3F65-4B4D-9951-F38F79E816F5}" type="slidenum">
              <a:rPr lang="en-GB" smtClean="0"/>
              <a:t>2</a:t>
            </a:fld>
            <a:endParaRPr lang="en-GB"/>
          </a:p>
        </p:txBody>
      </p:sp>
    </p:spTree>
    <p:extLst>
      <p:ext uri="{BB962C8B-B14F-4D97-AF65-F5344CB8AC3E}">
        <p14:creationId xmlns:p14="http://schemas.microsoft.com/office/powerpoint/2010/main" val="131066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17</a:t>
            </a:fld>
            <a:endParaRPr lang="en-GB"/>
          </a:p>
        </p:txBody>
      </p:sp>
    </p:spTree>
    <p:extLst>
      <p:ext uri="{BB962C8B-B14F-4D97-AF65-F5344CB8AC3E}">
        <p14:creationId xmlns:p14="http://schemas.microsoft.com/office/powerpoint/2010/main" val="2144732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187</a:t>
            </a:fld>
            <a:endParaRPr lang="en-GB"/>
          </a:p>
        </p:txBody>
      </p:sp>
    </p:spTree>
    <p:extLst>
      <p:ext uri="{BB962C8B-B14F-4D97-AF65-F5344CB8AC3E}">
        <p14:creationId xmlns:p14="http://schemas.microsoft.com/office/powerpoint/2010/main" val="41573873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188</a:t>
            </a:fld>
            <a:endParaRPr lang="en-GB"/>
          </a:p>
        </p:txBody>
      </p:sp>
    </p:spTree>
    <p:extLst>
      <p:ext uri="{BB962C8B-B14F-4D97-AF65-F5344CB8AC3E}">
        <p14:creationId xmlns:p14="http://schemas.microsoft.com/office/powerpoint/2010/main" val="36272657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p>
        </p:txBody>
      </p:sp>
      <p:sp>
        <p:nvSpPr>
          <p:cNvPr id="4" name="Slide Number Placeholder 3"/>
          <p:cNvSpPr>
            <a:spLocks noGrp="1"/>
          </p:cNvSpPr>
          <p:nvPr>
            <p:ph type="sldNum" sz="quarter" idx="5"/>
          </p:nvPr>
        </p:nvSpPr>
        <p:spPr/>
        <p:txBody>
          <a:bodyPr/>
          <a:lstStyle/>
          <a:p>
            <a:fld id="{2BB642DC-3F65-4B4D-9951-F38F79E816F5}" type="slidenum">
              <a:rPr lang="en-GB" smtClean="0"/>
              <a:t>189</a:t>
            </a:fld>
            <a:endParaRPr lang="en-GB"/>
          </a:p>
        </p:txBody>
      </p:sp>
    </p:spTree>
    <p:extLst>
      <p:ext uri="{BB962C8B-B14F-4D97-AF65-F5344CB8AC3E}">
        <p14:creationId xmlns:p14="http://schemas.microsoft.com/office/powerpoint/2010/main" val="25474343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190</a:t>
            </a:fld>
            <a:endParaRPr lang="en-GB"/>
          </a:p>
        </p:txBody>
      </p:sp>
    </p:spTree>
    <p:extLst>
      <p:ext uri="{BB962C8B-B14F-4D97-AF65-F5344CB8AC3E}">
        <p14:creationId xmlns:p14="http://schemas.microsoft.com/office/powerpoint/2010/main" val="25728494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191</a:t>
            </a:fld>
            <a:endParaRPr lang="en-GB"/>
          </a:p>
        </p:txBody>
      </p:sp>
    </p:spTree>
    <p:extLst>
      <p:ext uri="{BB962C8B-B14F-4D97-AF65-F5344CB8AC3E}">
        <p14:creationId xmlns:p14="http://schemas.microsoft.com/office/powerpoint/2010/main" val="1515829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194</a:t>
            </a:fld>
            <a:endParaRPr lang="en-GB"/>
          </a:p>
        </p:txBody>
      </p:sp>
    </p:spTree>
    <p:extLst>
      <p:ext uri="{BB962C8B-B14F-4D97-AF65-F5344CB8AC3E}">
        <p14:creationId xmlns:p14="http://schemas.microsoft.com/office/powerpoint/2010/main" val="20306054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Satisfaction of customer is important</a:t>
            </a:r>
          </a:p>
        </p:txBody>
      </p:sp>
      <p:sp>
        <p:nvSpPr>
          <p:cNvPr id="4" name="Slide Number Placeholder 3"/>
          <p:cNvSpPr>
            <a:spLocks noGrp="1"/>
          </p:cNvSpPr>
          <p:nvPr>
            <p:ph type="sldNum" sz="quarter" idx="5"/>
          </p:nvPr>
        </p:nvSpPr>
        <p:spPr/>
        <p:txBody>
          <a:bodyPr/>
          <a:lstStyle/>
          <a:p>
            <a:fld id="{2BB642DC-3F65-4B4D-9951-F38F79E816F5}" type="slidenum">
              <a:rPr lang="en-GB" smtClean="0"/>
              <a:t>195</a:t>
            </a:fld>
            <a:endParaRPr lang="en-GB"/>
          </a:p>
        </p:txBody>
      </p:sp>
    </p:spTree>
    <p:extLst>
      <p:ext uri="{BB962C8B-B14F-4D97-AF65-F5344CB8AC3E}">
        <p14:creationId xmlns:p14="http://schemas.microsoft.com/office/powerpoint/2010/main" val="30052450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197</a:t>
            </a:fld>
            <a:endParaRPr lang="en-GB"/>
          </a:p>
        </p:txBody>
      </p:sp>
    </p:spTree>
    <p:extLst>
      <p:ext uri="{BB962C8B-B14F-4D97-AF65-F5344CB8AC3E}">
        <p14:creationId xmlns:p14="http://schemas.microsoft.com/office/powerpoint/2010/main" val="5548541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199</a:t>
            </a:fld>
            <a:endParaRPr lang="en-GB"/>
          </a:p>
        </p:txBody>
      </p:sp>
    </p:spTree>
    <p:extLst>
      <p:ext uri="{BB962C8B-B14F-4D97-AF65-F5344CB8AC3E}">
        <p14:creationId xmlns:p14="http://schemas.microsoft.com/office/powerpoint/2010/main" val="28734906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202</a:t>
            </a:fld>
            <a:endParaRPr lang="en-GB"/>
          </a:p>
        </p:txBody>
      </p:sp>
    </p:spTree>
    <p:extLst>
      <p:ext uri="{BB962C8B-B14F-4D97-AF65-F5344CB8AC3E}">
        <p14:creationId xmlns:p14="http://schemas.microsoft.com/office/powerpoint/2010/main" val="228540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333333"/>
              </a:solidFill>
              <a:latin typeface="Droid Sans"/>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18</a:t>
            </a:fld>
            <a:endParaRPr lang="en-GB"/>
          </a:p>
        </p:txBody>
      </p:sp>
    </p:spTree>
    <p:extLst>
      <p:ext uri="{BB962C8B-B14F-4D97-AF65-F5344CB8AC3E}">
        <p14:creationId xmlns:p14="http://schemas.microsoft.com/office/powerpoint/2010/main" val="22874822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204</a:t>
            </a:fld>
            <a:endParaRPr lang="en-GB"/>
          </a:p>
        </p:txBody>
      </p:sp>
    </p:spTree>
    <p:extLst>
      <p:ext uri="{BB962C8B-B14F-4D97-AF65-F5344CB8AC3E}">
        <p14:creationId xmlns:p14="http://schemas.microsoft.com/office/powerpoint/2010/main" val="136872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205</a:t>
            </a:fld>
            <a:endParaRPr lang="en-GB"/>
          </a:p>
        </p:txBody>
      </p:sp>
    </p:spTree>
    <p:extLst>
      <p:ext uri="{BB962C8B-B14F-4D97-AF65-F5344CB8AC3E}">
        <p14:creationId xmlns:p14="http://schemas.microsoft.com/office/powerpoint/2010/main" val="39540173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206</a:t>
            </a:fld>
            <a:endParaRPr lang="en-GB"/>
          </a:p>
        </p:txBody>
      </p:sp>
    </p:spTree>
    <p:extLst>
      <p:ext uri="{BB962C8B-B14F-4D97-AF65-F5344CB8AC3E}">
        <p14:creationId xmlns:p14="http://schemas.microsoft.com/office/powerpoint/2010/main" val="1480210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Waste-overproduction, unused talent, defects </a:t>
            </a:r>
          </a:p>
        </p:txBody>
      </p:sp>
      <p:sp>
        <p:nvSpPr>
          <p:cNvPr id="4" name="Slide Number Placeholder 3"/>
          <p:cNvSpPr>
            <a:spLocks noGrp="1"/>
          </p:cNvSpPr>
          <p:nvPr>
            <p:ph type="sldNum" sz="quarter" idx="5"/>
          </p:nvPr>
        </p:nvSpPr>
        <p:spPr/>
        <p:txBody>
          <a:bodyPr/>
          <a:lstStyle/>
          <a:p>
            <a:fld id="{2BB642DC-3F65-4B4D-9951-F38F79E816F5}" type="slidenum">
              <a:rPr lang="en-GB" smtClean="0"/>
              <a:t>210</a:t>
            </a:fld>
            <a:endParaRPr lang="en-GB"/>
          </a:p>
        </p:txBody>
      </p:sp>
    </p:spTree>
    <p:extLst>
      <p:ext uri="{BB962C8B-B14F-4D97-AF65-F5344CB8AC3E}">
        <p14:creationId xmlns:p14="http://schemas.microsoft.com/office/powerpoint/2010/main" val="19833216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KPI- key performance index</a:t>
            </a:r>
          </a:p>
        </p:txBody>
      </p:sp>
      <p:sp>
        <p:nvSpPr>
          <p:cNvPr id="4" name="Slide Number Placeholder 3"/>
          <p:cNvSpPr>
            <a:spLocks noGrp="1"/>
          </p:cNvSpPr>
          <p:nvPr>
            <p:ph type="sldNum" sz="quarter" idx="5"/>
          </p:nvPr>
        </p:nvSpPr>
        <p:spPr/>
        <p:txBody>
          <a:bodyPr/>
          <a:lstStyle/>
          <a:p>
            <a:fld id="{2BB642DC-3F65-4B4D-9951-F38F79E816F5}" type="slidenum">
              <a:rPr lang="en-GB" smtClean="0"/>
              <a:t>214</a:t>
            </a:fld>
            <a:endParaRPr lang="en-GB"/>
          </a:p>
        </p:txBody>
      </p:sp>
    </p:spTree>
    <p:extLst>
      <p:ext uri="{BB962C8B-B14F-4D97-AF65-F5344CB8AC3E}">
        <p14:creationId xmlns:p14="http://schemas.microsoft.com/office/powerpoint/2010/main" val="20648068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Baseline-set a target and compare with current state. Look for changes and improve.</a:t>
            </a:r>
          </a:p>
        </p:txBody>
      </p:sp>
      <p:sp>
        <p:nvSpPr>
          <p:cNvPr id="4" name="Slide Number Placeholder 3"/>
          <p:cNvSpPr>
            <a:spLocks noGrp="1"/>
          </p:cNvSpPr>
          <p:nvPr>
            <p:ph type="sldNum" sz="quarter" idx="5"/>
          </p:nvPr>
        </p:nvSpPr>
        <p:spPr/>
        <p:txBody>
          <a:bodyPr/>
          <a:lstStyle/>
          <a:p>
            <a:fld id="{2BB642DC-3F65-4B4D-9951-F38F79E816F5}" type="slidenum">
              <a:rPr lang="en-GB" smtClean="0"/>
              <a:t>216</a:t>
            </a:fld>
            <a:endParaRPr lang="en-GB"/>
          </a:p>
        </p:txBody>
      </p:sp>
    </p:spTree>
    <p:extLst>
      <p:ext uri="{BB962C8B-B14F-4D97-AF65-F5344CB8AC3E}">
        <p14:creationId xmlns:p14="http://schemas.microsoft.com/office/powerpoint/2010/main" val="2159932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217</a:t>
            </a:fld>
            <a:endParaRPr lang="en-GB"/>
          </a:p>
        </p:txBody>
      </p:sp>
    </p:spTree>
    <p:extLst>
      <p:ext uri="{BB962C8B-B14F-4D97-AF65-F5344CB8AC3E}">
        <p14:creationId xmlns:p14="http://schemas.microsoft.com/office/powerpoint/2010/main" val="34061680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223</a:t>
            </a:fld>
            <a:endParaRPr lang="en-GB"/>
          </a:p>
        </p:txBody>
      </p:sp>
    </p:spTree>
    <p:extLst>
      <p:ext uri="{BB962C8B-B14F-4D97-AF65-F5344CB8AC3E}">
        <p14:creationId xmlns:p14="http://schemas.microsoft.com/office/powerpoint/2010/main" val="26256520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224</a:t>
            </a:fld>
            <a:endParaRPr lang="en-GB"/>
          </a:p>
        </p:txBody>
      </p:sp>
    </p:spTree>
    <p:extLst>
      <p:ext uri="{BB962C8B-B14F-4D97-AF65-F5344CB8AC3E}">
        <p14:creationId xmlns:p14="http://schemas.microsoft.com/office/powerpoint/2010/main" val="30417027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225</a:t>
            </a:fld>
            <a:endParaRPr lang="en-GB"/>
          </a:p>
        </p:txBody>
      </p:sp>
    </p:spTree>
    <p:extLst>
      <p:ext uri="{BB962C8B-B14F-4D97-AF65-F5344CB8AC3E}">
        <p14:creationId xmlns:p14="http://schemas.microsoft.com/office/powerpoint/2010/main" val="351186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19</a:t>
            </a:fld>
            <a:endParaRPr lang="en-GB"/>
          </a:p>
        </p:txBody>
      </p:sp>
    </p:spTree>
    <p:extLst>
      <p:ext uri="{BB962C8B-B14F-4D97-AF65-F5344CB8AC3E}">
        <p14:creationId xmlns:p14="http://schemas.microsoft.com/office/powerpoint/2010/main" val="14674902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226</a:t>
            </a:fld>
            <a:endParaRPr lang="en-GB"/>
          </a:p>
        </p:txBody>
      </p:sp>
    </p:spTree>
    <p:extLst>
      <p:ext uri="{BB962C8B-B14F-4D97-AF65-F5344CB8AC3E}">
        <p14:creationId xmlns:p14="http://schemas.microsoft.com/office/powerpoint/2010/main" val="28013809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227</a:t>
            </a:fld>
            <a:endParaRPr lang="en-GB"/>
          </a:p>
        </p:txBody>
      </p:sp>
    </p:spTree>
    <p:extLst>
      <p:ext uri="{BB962C8B-B14F-4D97-AF65-F5344CB8AC3E}">
        <p14:creationId xmlns:p14="http://schemas.microsoft.com/office/powerpoint/2010/main" val="27209366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PIE DOD</a:t>
            </a:r>
          </a:p>
        </p:txBody>
      </p:sp>
      <p:sp>
        <p:nvSpPr>
          <p:cNvPr id="4" name="Slide Number Placeholder 3"/>
          <p:cNvSpPr>
            <a:spLocks noGrp="1"/>
          </p:cNvSpPr>
          <p:nvPr>
            <p:ph type="sldNum" sz="quarter" idx="5"/>
          </p:nvPr>
        </p:nvSpPr>
        <p:spPr/>
        <p:txBody>
          <a:bodyPr/>
          <a:lstStyle/>
          <a:p>
            <a:fld id="{2BB642DC-3F65-4B4D-9951-F38F79E816F5}" type="slidenum">
              <a:rPr lang="en-GB" smtClean="0"/>
              <a:t>228</a:t>
            </a:fld>
            <a:endParaRPr lang="en-GB"/>
          </a:p>
        </p:txBody>
      </p:sp>
    </p:spTree>
    <p:extLst>
      <p:ext uri="{BB962C8B-B14F-4D97-AF65-F5344CB8AC3E}">
        <p14:creationId xmlns:p14="http://schemas.microsoft.com/office/powerpoint/2010/main" val="40135008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233</a:t>
            </a:fld>
            <a:endParaRPr lang="en-GB"/>
          </a:p>
        </p:txBody>
      </p:sp>
    </p:spTree>
    <p:extLst>
      <p:ext uri="{BB962C8B-B14F-4D97-AF65-F5344CB8AC3E}">
        <p14:creationId xmlns:p14="http://schemas.microsoft.com/office/powerpoint/2010/main" val="12185252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234</a:t>
            </a:fld>
            <a:endParaRPr lang="en-GB"/>
          </a:p>
        </p:txBody>
      </p:sp>
    </p:spTree>
    <p:extLst>
      <p:ext uri="{BB962C8B-B14F-4D97-AF65-F5344CB8AC3E}">
        <p14:creationId xmlns:p14="http://schemas.microsoft.com/office/powerpoint/2010/main" val="37205028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235</a:t>
            </a:fld>
            <a:endParaRPr lang="en-GB"/>
          </a:p>
        </p:txBody>
      </p:sp>
    </p:spTree>
    <p:extLst>
      <p:ext uri="{BB962C8B-B14F-4D97-AF65-F5344CB8AC3E}">
        <p14:creationId xmlns:p14="http://schemas.microsoft.com/office/powerpoint/2010/main" val="34281591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236</a:t>
            </a:fld>
            <a:endParaRPr lang="en-GB"/>
          </a:p>
        </p:txBody>
      </p:sp>
    </p:spTree>
    <p:extLst>
      <p:ext uri="{BB962C8B-B14F-4D97-AF65-F5344CB8AC3E}">
        <p14:creationId xmlns:p14="http://schemas.microsoft.com/office/powerpoint/2010/main" val="26756303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237</a:t>
            </a:fld>
            <a:endParaRPr lang="en-GB"/>
          </a:p>
        </p:txBody>
      </p:sp>
    </p:spTree>
    <p:extLst>
      <p:ext uri="{BB962C8B-B14F-4D97-AF65-F5344CB8AC3E}">
        <p14:creationId xmlns:p14="http://schemas.microsoft.com/office/powerpoint/2010/main" val="12407160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238</a:t>
            </a:fld>
            <a:endParaRPr lang="en-GB"/>
          </a:p>
        </p:txBody>
      </p:sp>
    </p:spTree>
    <p:extLst>
      <p:ext uri="{BB962C8B-B14F-4D97-AF65-F5344CB8AC3E}">
        <p14:creationId xmlns:p14="http://schemas.microsoft.com/office/powerpoint/2010/main" val="23975157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248</a:t>
            </a:fld>
            <a:endParaRPr lang="en-GB"/>
          </a:p>
        </p:txBody>
      </p:sp>
    </p:spTree>
    <p:extLst>
      <p:ext uri="{BB962C8B-B14F-4D97-AF65-F5344CB8AC3E}">
        <p14:creationId xmlns:p14="http://schemas.microsoft.com/office/powerpoint/2010/main" val="442282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20</a:t>
            </a:fld>
            <a:endParaRPr lang="en-GB"/>
          </a:p>
        </p:txBody>
      </p:sp>
    </p:spTree>
    <p:extLst>
      <p:ext uri="{BB962C8B-B14F-4D97-AF65-F5344CB8AC3E}">
        <p14:creationId xmlns:p14="http://schemas.microsoft.com/office/powerpoint/2010/main" val="16291353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249</a:t>
            </a:fld>
            <a:endParaRPr lang="en-GB"/>
          </a:p>
        </p:txBody>
      </p:sp>
    </p:spTree>
    <p:extLst>
      <p:ext uri="{BB962C8B-B14F-4D97-AF65-F5344CB8AC3E}">
        <p14:creationId xmlns:p14="http://schemas.microsoft.com/office/powerpoint/2010/main" val="24227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23</a:t>
            </a:fld>
            <a:endParaRPr lang="en-GB"/>
          </a:p>
        </p:txBody>
      </p:sp>
    </p:spTree>
    <p:extLst>
      <p:ext uri="{BB962C8B-B14F-4D97-AF65-F5344CB8AC3E}">
        <p14:creationId xmlns:p14="http://schemas.microsoft.com/office/powerpoint/2010/main" val="3989553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Broadband Example</a:t>
            </a:r>
          </a:p>
        </p:txBody>
      </p:sp>
      <p:sp>
        <p:nvSpPr>
          <p:cNvPr id="4" name="Slide Number Placeholder 3"/>
          <p:cNvSpPr>
            <a:spLocks noGrp="1"/>
          </p:cNvSpPr>
          <p:nvPr>
            <p:ph type="sldNum" sz="quarter" idx="5"/>
          </p:nvPr>
        </p:nvSpPr>
        <p:spPr/>
        <p:txBody>
          <a:bodyPr/>
          <a:lstStyle/>
          <a:p>
            <a:fld id="{2BB642DC-3F65-4B4D-9951-F38F79E816F5}" type="slidenum">
              <a:rPr lang="en-GB" smtClean="0"/>
              <a:t>24</a:t>
            </a:fld>
            <a:endParaRPr lang="en-GB"/>
          </a:p>
        </p:txBody>
      </p:sp>
    </p:spTree>
    <p:extLst>
      <p:ext uri="{BB962C8B-B14F-4D97-AF65-F5344CB8AC3E}">
        <p14:creationId xmlns:p14="http://schemas.microsoft.com/office/powerpoint/2010/main" val="3809661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25</a:t>
            </a:fld>
            <a:endParaRPr lang="en-GB"/>
          </a:p>
        </p:txBody>
      </p:sp>
    </p:spTree>
    <p:extLst>
      <p:ext uri="{BB962C8B-B14F-4D97-AF65-F5344CB8AC3E}">
        <p14:creationId xmlns:p14="http://schemas.microsoft.com/office/powerpoint/2010/main" val="412297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27</a:t>
            </a:fld>
            <a:endParaRPr lang="en-GB"/>
          </a:p>
        </p:txBody>
      </p:sp>
    </p:spTree>
    <p:extLst>
      <p:ext uri="{BB962C8B-B14F-4D97-AF65-F5344CB8AC3E}">
        <p14:creationId xmlns:p14="http://schemas.microsoft.com/office/powerpoint/2010/main" val="889862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29</a:t>
            </a:fld>
            <a:endParaRPr lang="en-GB"/>
          </a:p>
        </p:txBody>
      </p:sp>
    </p:spTree>
    <p:extLst>
      <p:ext uri="{BB962C8B-B14F-4D97-AF65-F5344CB8AC3E}">
        <p14:creationId xmlns:p14="http://schemas.microsoft.com/office/powerpoint/2010/main" val="97245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31</a:t>
            </a:fld>
            <a:endParaRPr lang="en-GB"/>
          </a:p>
        </p:txBody>
      </p:sp>
    </p:spTree>
    <p:extLst>
      <p:ext uri="{BB962C8B-B14F-4D97-AF65-F5344CB8AC3E}">
        <p14:creationId xmlns:p14="http://schemas.microsoft.com/office/powerpoint/2010/main" val="331289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endParaRPr lang="en-US"/>
          </a:p>
        </p:txBody>
      </p:sp>
      <p:sp>
        <p:nvSpPr>
          <p:cNvPr id="4" name="Slide Number Placeholder 3"/>
          <p:cNvSpPr>
            <a:spLocks noGrp="1"/>
          </p:cNvSpPr>
          <p:nvPr>
            <p:ph type="sldNum" sz="quarter" idx="5"/>
          </p:nvPr>
        </p:nvSpPr>
        <p:spPr/>
        <p:txBody>
          <a:bodyPr/>
          <a:lstStyle/>
          <a:p>
            <a:fld id="{2BB642DC-3F65-4B4D-9951-F38F79E816F5}" type="slidenum">
              <a:rPr lang="en-GB" smtClean="0"/>
              <a:t>6</a:t>
            </a:fld>
            <a:endParaRPr lang="en-GB"/>
          </a:p>
        </p:txBody>
      </p:sp>
    </p:spTree>
    <p:extLst>
      <p:ext uri="{BB962C8B-B14F-4D97-AF65-F5344CB8AC3E}">
        <p14:creationId xmlns:p14="http://schemas.microsoft.com/office/powerpoint/2010/main" val="3725169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32</a:t>
            </a:fld>
            <a:endParaRPr lang="en-GB"/>
          </a:p>
        </p:txBody>
      </p:sp>
    </p:spTree>
    <p:extLst>
      <p:ext uri="{BB962C8B-B14F-4D97-AF65-F5344CB8AC3E}">
        <p14:creationId xmlns:p14="http://schemas.microsoft.com/office/powerpoint/2010/main" val="311924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Broadband example. </a:t>
            </a:r>
          </a:p>
        </p:txBody>
      </p:sp>
      <p:sp>
        <p:nvSpPr>
          <p:cNvPr id="4" name="Slide Number Placeholder 3"/>
          <p:cNvSpPr>
            <a:spLocks noGrp="1"/>
          </p:cNvSpPr>
          <p:nvPr>
            <p:ph type="sldNum" sz="quarter" idx="5"/>
          </p:nvPr>
        </p:nvSpPr>
        <p:spPr/>
        <p:txBody>
          <a:bodyPr/>
          <a:lstStyle/>
          <a:p>
            <a:fld id="{2BB642DC-3F65-4B4D-9951-F38F79E816F5}" type="slidenum">
              <a:rPr lang="en-GB" smtClean="0"/>
              <a:t>34</a:t>
            </a:fld>
            <a:endParaRPr lang="en-GB"/>
          </a:p>
        </p:txBody>
      </p:sp>
    </p:spTree>
    <p:extLst>
      <p:ext uri="{BB962C8B-B14F-4D97-AF65-F5344CB8AC3E}">
        <p14:creationId xmlns:p14="http://schemas.microsoft.com/office/powerpoint/2010/main" val="3742545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35</a:t>
            </a:fld>
            <a:endParaRPr lang="en-GB"/>
          </a:p>
        </p:txBody>
      </p:sp>
    </p:spTree>
    <p:extLst>
      <p:ext uri="{BB962C8B-B14F-4D97-AF65-F5344CB8AC3E}">
        <p14:creationId xmlns:p14="http://schemas.microsoft.com/office/powerpoint/2010/main" val="177718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333333"/>
              </a:solidFill>
              <a:latin typeface="Droid Sans"/>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37</a:t>
            </a:fld>
            <a:endParaRPr lang="en-GB"/>
          </a:p>
        </p:txBody>
      </p:sp>
    </p:spTree>
    <p:extLst>
      <p:ext uri="{BB962C8B-B14F-4D97-AF65-F5344CB8AC3E}">
        <p14:creationId xmlns:p14="http://schemas.microsoft.com/office/powerpoint/2010/main" val="1639957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40</a:t>
            </a:fld>
            <a:endParaRPr lang="en-GB"/>
          </a:p>
        </p:txBody>
      </p:sp>
    </p:spTree>
    <p:extLst>
      <p:ext uri="{BB962C8B-B14F-4D97-AF65-F5344CB8AC3E}">
        <p14:creationId xmlns:p14="http://schemas.microsoft.com/office/powerpoint/2010/main" val="1096837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41</a:t>
            </a:fld>
            <a:endParaRPr lang="en-GB"/>
          </a:p>
        </p:txBody>
      </p:sp>
    </p:spTree>
    <p:extLst>
      <p:ext uri="{BB962C8B-B14F-4D97-AF65-F5344CB8AC3E}">
        <p14:creationId xmlns:p14="http://schemas.microsoft.com/office/powerpoint/2010/main" val="323879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42</a:t>
            </a:fld>
            <a:endParaRPr lang="en-GB"/>
          </a:p>
        </p:txBody>
      </p:sp>
    </p:spTree>
    <p:extLst>
      <p:ext uri="{BB962C8B-B14F-4D97-AF65-F5344CB8AC3E}">
        <p14:creationId xmlns:p14="http://schemas.microsoft.com/office/powerpoint/2010/main" val="3809574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43</a:t>
            </a:fld>
            <a:endParaRPr lang="en-GB"/>
          </a:p>
        </p:txBody>
      </p:sp>
    </p:spTree>
    <p:extLst>
      <p:ext uri="{BB962C8B-B14F-4D97-AF65-F5344CB8AC3E}">
        <p14:creationId xmlns:p14="http://schemas.microsoft.com/office/powerpoint/2010/main" val="2138997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44</a:t>
            </a:fld>
            <a:endParaRPr lang="en-GB"/>
          </a:p>
        </p:txBody>
      </p:sp>
    </p:spTree>
    <p:extLst>
      <p:ext uri="{BB962C8B-B14F-4D97-AF65-F5344CB8AC3E}">
        <p14:creationId xmlns:p14="http://schemas.microsoft.com/office/powerpoint/2010/main" val="4239697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45</a:t>
            </a:fld>
            <a:endParaRPr lang="en-GB"/>
          </a:p>
        </p:txBody>
      </p:sp>
    </p:spTree>
    <p:extLst>
      <p:ext uri="{BB962C8B-B14F-4D97-AF65-F5344CB8AC3E}">
        <p14:creationId xmlns:p14="http://schemas.microsoft.com/office/powerpoint/2010/main" val="370736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10</a:t>
            </a:fld>
            <a:endParaRPr lang="en-GB"/>
          </a:p>
        </p:txBody>
      </p:sp>
    </p:spTree>
    <p:extLst>
      <p:ext uri="{BB962C8B-B14F-4D97-AF65-F5344CB8AC3E}">
        <p14:creationId xmlns:p14="http://schemas.microsoft.com/office/powerpoint/2010/main" val="111566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48</a:t>
            </a:fld>
            <a:endParaRPr lang="en-GB"/>
          </a:p>
        </p:txBody>
      </p:sp>
    </p:spTree>
    <p:extLst>
      <p:ext uri="{BB962C8B-B14F-4D97-AF65-F5344CB8AC3E}">
        <p14:creationId xmlns:p14="http://schemas.microsoft.com/office/powerpoint/2010/main" val="918771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49</a:t>
            </a:fld>
            <a:endParaRPr lang="en-GB"/>
          </a:p>
        </p:txBody>
      </p:sp>
    </p:spTree>
    <p:extLst>
      <p:ext uri="{BB962C8B-B14F-4D97-AF65-F5344CB8AC3E}">
        <p14:creationId xmlns:p14="http://schemas.microsoft.com/office/powerpoint/2010/main" val="2018448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50</a:t>
            </a:fld>
            <a:endParaRPr lang="en-GB"/>
          </a:p>
        </p:txBody>
      </p:sp>
    </p:spTree>
    <p:extLst>
      <p:ext uri="{BB962C8B-B14F-4D97-AF65-F5344CB8AC3E}">
        <p14:creationId xmlns:p14="http://schemas.microsoft.com/office/powerpoint/2010/main" val="345500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C—result for a stakeholder enabled by one or more outputs.</a:t>
            </a:r>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51</a:t>
            </a:fld>
            <a:endParaRPr lang="en-GB"/>
          </a:p>
        </p:txBody>
      </p:sp>
    </p:spTree>
    <p:extLst>
      <p:ext uri="{BB962C8B-B14F-4D97-AF65-F5344CB8AC3E}">
        <p14:creationId xmlns:p14="http://schemas.microsoft.com/office/powerpoint/2010/main" val="2429871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52</a:t>
            </a:fld>
            <a:endParaRPr lang="en-GB"/>
          </a:p>
        </p:txBody>
      </p:sp>
    </p:spTree>
    <p:extLst>
      <p:ext uri="{BB962C8B-B14F-4D97-AF65-F5344CB8AC3E}">
        <p14:creationId xmlns:p14="http://schemas.microsoft.com/office/powerpoint/2010/main" val="1409918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53</a:t>
            </a:fld>
            <a:endParaRPr lang="en-GB"/>
          </a:p>
        </p:txBody>
      </p:sp>
    </p:spTree>
    <p:extLst>
      <p:ext uri="{BB962C8B-B14F-4D97-AF65-F5344CB8AC3E}">
        <p14:creationId xmlns:p14="http://schemas.microsoft.com/office/powerpoint/2010/main" val="3896450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57</a:t>
            </a:fld>
            <a:endParaRPr lang="en-GB"/>
          </a:p>
        </p:txBody>
      </p:sp>
    </p:spTree>
    <p:extLst>
      <p:ext uri="{BB962C8B-B14F-4D97-AF65-F5344CB8AC3E}">
        <p14:creationId xmlns:p14="http://schemas.microsoft.com/office/powerpoint/2010/main" val="3613202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58</a:t>
            </a:fld>
            <a:endParaRPr lang="en-GB"/>
          </a:p>
        </p:txBody>
      </p:sp>
    </p:spTree>
    <p:extLst>
      <p:ext uri="{BB962C8B-B14F-4D97-AF65-F5344CB8AC3E}">
        <p14:creationId xmlns:p14="http://schemas.microsoft.com/office/powerpoint/2010/main" val="673261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59</a:t>
            </a:fld>
            <a:endParaRPr lang="en-GB"/>
          </a:p>
        </p:txBody>
      </p:sp>
    </p:spTree>
    <p:extLst>
      <p:ext uri="{BB962C8B-B14F-4D97-AF65-F5344CB8AC3E}">
        <p14:creationId xmlns:p14="http://schemas.microsoft.com/office/powerpoint/2010/main" val="967524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60</a:t>
            </a:fld>
            <a:endParaRPr lang="en-GB"/>
          </a:p>
        </p:txBody>
      </p:sp>
    </p:spTree>
    <p:extLst>
      <p:ext uri="{BB962C8B-B14F-4D97-AF65-F5344CB8AC3E}">
        <p14:creationId xmlns:p14="http://schemas.microsoft.com/office/powerpoint/2010/main" val="18187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11</a:t>
            </a:fld>
            <a:endParaRPr lang="en-GB"/>
          </a:p>
        </p:txBody>
      </p:sp>
    </p:spTree>
    <p:extLst>
      <p:ext uri="{BB962C8B-B14F-4D97-AF65-F5344CB8AC3E}">
        <p14:creationId xmlns:p14="http://schemas.microsoft.com/office/powerpoint/2010/main" val="2937959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61</a:t>
            </a:fld>
            <a:endParaRPr lang="en-GB"/>
          </a:p>
        </p:txBody>
      </p:sp>
    </p:spTree>
    <p:extLst>
      <p:ext uri="{BB962C8B-B14F-4D97-AF65-F5344CB8AC3E}">
        <p14:creationId xmlns:p14="http://schemas.microsoft.com/office/powerpoint/2010/main" val="1696545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62</a:t>
            </a:fld>
            <a:endParaRPr lang="en-GB"/>
          </a:p>
        </p:txBody>
      </p:sp>
    </p:spTree>
    <p:extLst>
      <p:ext uri="{BB962C8B-B14F-4D97-AF65-F5344CB8AC3E}">
        <p14:creationId xmlns:p14="http://schemas.microsoft.com/office/powerpoint/2010/main" val="3852311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63</a:t>
            </a:fld>
            <a:endParaRPr lang="en-GB"/>
          </a:p>
        </p:txBody>
      </p:sp>
    </p:spTree>
    <p:extLst>
      <p:ext uri="{BB962C8B-B14F-4D97-AF65-F5344CB8AC3E}">
        <p14:creationId xmlns:p14="http://schemas.microsoft.com/office/powerpoint/2010/main" val="2104121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64</a:t>
            </a:fld>
            <a:endParaRPr lang="en-GB"/>
          </a:p>
        </p:txBody>
      </p:sp>
    </p:spTree>
    <p:extLst>
      <p:ext uri="{BB962C8B-B14F-4D97-AF65-F5344CB8AC3E}">
        <p14:creationId xmlns:p14="http://schemas.microsoft.com/office/powerpoint/2010/main" val="1817799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Think and discuss. </a:t>
            </a:r>
          </a:p>
        </p:txBody>
      </p:sp>
      <p:sp>
        <p:nvSpPr>
          <p:cNvPr id="4" name="Slide Number Placeholder 3"/>
          <p:cNvSpPr>
            <a:spLocks noGrp="1"/>
          </p:cNvSpPr>
          <p:nvPr>
            <p:ph type="sldNum" sz="quarter" idx="5"/>
          </p:nvPr>
        </p:nvSpPr>
        <p:spPr/>
        <p:txBody>
          <a:bodyPr/>
          <a:lstStyle/>
          <a:p>
            <a:fld id="{2BB642DC-3F65-4B4D-9951-F38F79E816F5}" type="slidenum">
              <a:rPr lang="en-GB" smtClean="0"/>
              <a:t>65</a:t>
            </a:fld>
            <a:endParaRPr lang="en-GB"/>
          </a:p>
        </p:txBody>
      </p:sp>
    </p:spTree>
    <p:extLst>
      <p:ext uri="{BB962C8B-B14F-4D97-AF65-F5344CB8AC3E}">
        <p14:creationId xmlns:p14="http://schemas.microsoft.com/office/powerpoint/2010/main" val="2946063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66</a:t>
            </a:fld>
            <a:endParaRPr lang="en-GB"/>
          </a:p>
        </p:txBody>
      </p:sp>
    </p:spTree>
    <p:extLst>
      <p:ext uri="{BB962C8B-B14F-4D97-AF65-F5344CB8AC3E}">
        <p14:creationId xmlns:p14="http://schemas.microsoft.com/office/powerpoint/2010/main" val="3862007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67</a:t>
            </a:fld>
            <a:endParaRPr lang="en-GB"/>
          </a:p>
        </p:txBody>
      </p:sp>
    </p:spTree>
    <p:extLst>
      <p:ext uri="{BB962C8B-B14F-4D97-AF65-F5344CB8AC3E}">
        <p14:creationId xmlns:p14="http://schemas.microsoft.com/office/powerpoint/2010/main" val="3589969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69</a:t>
            </a:fld>
            <a:endParaRPr lang="en-GB"/>
          </a:p>
        </p:txBody>
      </p:sp>
    </p:spTree>
    <p:extLst>
      <p:ext uri="{BB962C8B-B14F-4D97-AF65-F5344CB8AC3E}">
        <p14:creationId xmlns:p14="http://schemas.microsoft.com/office/powerpoint/2010/main" val="1353838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71</a:t>
            </a:fld>
            <a:endParaRPr lang="en-GB"/>
          </a:p>
        </p:txBody>
      </p:sp>
    </p:spTree>
    <p:extLst>
      <p:ext uri="{BB962C8B-B14F-4D97-AF65-F5344CB8AC3E}">
        <p14:creationId xmlns:p14="http://schemas.microsoft.com/office/powerpoint/2010/main" val="3097614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PESTEL</a:t>
            </a:r>
          </a:p>
        </p:txBody>
      </p:sp>
      <p:sp>
        <p:nvSpPr>
          <p:cNvPr id="4" name="Slide Number Placeholder 3"/>
          <p:cNvSpPr>
            <a:spLocks noGrp="1"/>
          </p:cNvSpPr>
          <p:nvPr>
            <p:ph type="sldNum" sz="quarter" idx="5"/>
          </p:nvPr>
        </p:nvSpPr>
        <p:spPr/>
        <p:txBody>
          <a:bodyPr/>
          <a:lstStyle/>
          <a:p>
            <a:fld id="{2BB642DC-3F65-4B4D-9951-F38F79E816F5}" type="slidenum">
              <a:rPr lang="en-GB" smtClean="0"/>
              <a:t>74</a:t>
            </a:fld>
            <a:endParaRPr lang="en-GB"/>
          </a:p>
        </p:txBody>
      </p:sp>
    </p:spTree>
    <p:extLst>
      <p:ext uri="{BB962C8B-B14F-4D97-AF65-F5344CB8AC3E}">
        <p14:creationId xmlns:p14="http://schemas.microsoft.com/office/powerpoint/2010/main" val="399696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12</a:t>
            </a:fld>
            <a:endParaRPr lang="en-GB"/>
          </a:p>
        </p:txBody>
      </p:sp>
    </p:spTree>
    <p:extLst>
      <p:ext uri="{BB962C8B-B14F-4D97-AF65-F5344CB8AC3E}">
        <p14:creationId xmlns:p14="http://schemas.microsoft.com/office/powerpoint/2010/main" val="82141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75</a:t>
            </a:fld>
            <a:endParaRPr lang="en-GB"/>
          </a:p>
        </p:txBody>
      </p:sp>
    </p:spTree>
    <p:extLst>
      <p:ext uri="{BB962C8B-B14F-4D97-AF65-F5344CB8AC3E}">
        <p14:creationId xmlns:p14="http://schemas.microsoft.com/office/powerpoint/2010/main" val="778799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80</a:t>
            </a:fld>
            <a:endParaRPr lang="en-GB"/>
          </a:p>
        </p:txBody>
      </p:sp>
    </p:spTree>
    <p:extLst>
      <p:ext uri="{BB962C8B-B14F-4D97-AF65-F5344CB8AC3E}">
        <p14:creationId xmlns:p14="http://schemas.microsoft.com/office/powerpoint/2010/main" val="1557215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81</a:t>
            </a:fld>
            <a:endParaRPr lang="en-GB"/>
          </a:p>
        </p:txBody>
      </p:sp>
    </p:spTree>
    <p:extLst>
      <p:ext uri="{BB962C8B-B14F-4D97-AF65-F5344CB8AC3E}">
        <p14:creationId xmlns:p14="http://schemas.microsoft.com/office/powerpoint/2010/main" val="90688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85</a:t>
            </a:fld>
            <a:endParaRPr lang="en-GB"/>
          </a:p>
        </p:txBody>
      </p:sp>
    </p:spTree>
    <p:extLst>
      <p:ext uri="{BB962C8B-B14F-4D97-AF65-F5344CB8AC3E}">
        <p14:creationId xmlns:p14="http://schemas.microsoft.com/office/powerpoint/2010/main" val="3065232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86</a:t>
            </a:fld>
            <a:endParaRPr lang="en-GB"/>
          </a:p>
        </p:txBody>
      </p:sp>
    </p:spTree>
    <p:extLst>
      <p:ext uri="{BB962C8B-B14F-4D97-AF65-F5344CB8AC3E}">
        <p14:creationId xmlns:p14="http://schemas.microsoft.com/office/powerpoint/2010/main" val="2928477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Value changes over time and in different circumstances.</a:t>
            </a:r>
          </a:p>
        </p:txBody>
      </p:sp>
      <p:sp>
        <p:nvSpPr>
          <p:cNvPr id="4" name="Slide Number Placeholder 3"/>
          <p:cNvSpPr>
            <a:spLocks noGrp="1"/>
          </p:cNvSpPr>
          <p:nvPr>
            <p:ph type="sldNum" sz="quarter" idx="5"/>
          </p:nvPr>
        </p:nvSpPr>
        <p:spPr/>
        <p:txBody>
          <a:bodyPr/>
          <a:lstStyle/>
          <a:p>
            <a:fld id="{2BB642DC-3F65-4B4D-9951-F38F79E816F5}" type="slidenum">
              <a:rPr lang="en-GB" smtClean="0"/>
              <a:t>90</a:t>
            </a:fld>
            <a:endParaRPr lang="en-GB"/>
          </a:p>
        </p:txBody>
      </p:sp>
    </p:spTree>
    <p:extLst>
      <p:ext uri="{BB962C8B-B14F-4D97-AF65-F5344CB8AC3E}">
        <p14:creationId xmlns:p14="http://schemas.microsoft.com/office/powerpoint/2010/main" val="2903609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91</a:t>
            </a:fld>
            <a:endParaRPr lang="en-GB"/>
          </a:p>
        </p:txBody>
      </p:sp>
    </p:spTree>
    <p:extLst>
      <p:ext uri="{BB962C8B-B14F-4D97-AF65-F5344CB8AC3E}">
        <p14:creationId xmlns:p14="http://schemas.microsoft.com/office/powerpoint/2010/main" val="2666028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92</a:t>
            </a:fld>
            <a:endParaRPr lang="en-GB"/>
          </a:p>
        </p:txBody>
      </p:sp>
    </p:spTree>
    <p:extLst>
      <p:ext uri="{BB962C8B-B14F-4D97-AF65-F5344CB8AC3E}">
        <p14:creationId xmlns:p14="http://schemas.microsoft.com/office/powerpoint/2010/main" val="28241568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93</a:t>
            </a:fld>
            <a:endParaRPr lang="en-GB"/>
          </a:p>
        </p:txBody>
      </p:sp>
    </p:spTree>
    <p:extLst>
      <p:ext uri="{BB962C8B-B14F-4D97-AF65-F5344CB8AC3E}">
        <p14:creationId xmlns:p14="http://schemas.microsoft.com/office/powerpoint/2010/main" val="1607287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97</a:t>
            </a:fld>
            <a:endParaRPr lang="en-GB"/>
          </a:p>
        </p:txBody>
      </p:sp>
    </p:spTree>
    <p:extLst>
      <p:ext uri="{BB962C8B-B14F-4D97-AF65-F5344CB8AC3E}">
        <p14:creationId xmlns:p14="http://schemas.microsoft.com/office/powerpoint/2010/main" val="120218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a:t>
            </a:fld>
            <a:endParaRPr lang="en-GB"/>
          </a:p>
        </p:txBody>
      </p:sp>
    </p:spTree>
    <p:extLst>
      <p:ext uri="{BB962C8B-B14F-4D97-AF65-F5344CB8AC3E}">
        <p14:creationId xmlns:p14="http://schemas.microsoft.com/office/powerpoint/2010/main" val="6500965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108</a:t>
            </a:fld>
            <a:endParaRPr lang="en-GB"/>
          </a:p>
        </p:txBody>
      </p:sp>
    </p:spTree>
    <p:extLst>
      <p:ext uri="{BB962C8B-B14F-4D97-AF65-F5344CB8AC3E}">
        <p14:creationId xmlns:p14="http://schemas.microsoft.com/office/powerpoint/2010/main" val="749361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109</a:t>
            </a:fld>
            <a:endParaRPr lang="en-GB"/>
          </a:p>
        </p:txBody>
      </p:sp>
    </p:spTree>
    <p:extLst>
      <p:ext uri="{BB962C8B-B14F-4D97-AF65-F5344CB8AC3E}">
        <p14:creationId xmlns:p14="http://schemas.microsoft.com/office/powerpoint/2010/main" val="22934962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110</a:t>
            </a:fld>
            <a:endParaRPr lang="en-GB"/>
          </a:p>
        </p:txBody>
      </p:sp>
    </p:spTree>
    <p:extLst>
      <p:ext uri="{BB962C8B-B14F-4D97-AF65-F5344CB8AC3E}">
        <p14:creationId xmlns:p14="http://schemas.microsoft.com/office/powerpoint/2010/main" val="3933391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111</a:t>
            </a:fld>
            <a:endParaRPr lang="en-GB"/>
          </a:p>
        </p:txBody>
      </p:sp>
    </p:spTree>
    <p:extLst>
      <p:ext uri="{BB962C8B-B14F-4D97-AF65-F5344CB8AC3E}">
        <p14:creationId xmlns:p14="http://schemas.microsoft.com/office/powerpoint/2010/main" val="2779095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112</a:t>
            </a:fld>
            <a:endParaRPr lang="en-GB"/>
          </a:p>
        </p:txBody>
      </p:sp>
    </p:spTree>
    <p:extLst>
      <p:ext uri="{BB962C8B-B14F-4D97-AF65-F5344CB8AC3E}">
        <p14:creationId xmlns:p14="http://schemas.microsoft.com/office/powerpoint/2010/main" val="16203392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113</a:t>
            </a:fld>
            <a:endParaRPr lang="en-GB"/>
          </a:p>
        </p:txBody>
      </p:sp>
    </p:spTree>
    <p:extLst>
      <p:ext uri="{BB962C8B-B14F-4D97-AF65-F5344CB8AC3E}">
        <p14:creationId xmlns:p14="http://schemas.microsoft.com/office/powerpoint/2010/main" val="16956086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People and Organisation</a:t>
            </a:r>
          </a:p>
          <a:p>
            <a:r>
              <a:rPr lang="en-GB"/>
              <a:t>Information and Technology</a:t>
            </a:r>
          </a:p>
          <a:p>
            <a:r>
              <a:rPr lang="en-GB"/>
              <a:t>Partners and suppliers</a:t>
            </a:r>
          </a:p>
          <a:p>
            <a:r>
              <a:rPr lang="en-GB"/>
              <a:t>Value Streams and Processes</a:t>
            </a:r>
          </a:p>
          <a:p>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119</a:t>
            </a:fld>
            <a:endParaRPr lang="en-GB"/>
          </a:p>
        </p:txBody>
      </p:sp>
    </p:spTree>
    <p:extLst>
      <p:ext uri="{BB962C8B-B14F-4D97-AF65-F5344CB8AC3E}">
        <p14:creationId xmlns:p14="http://schemas.microsoft.com/office/powerpoint/2010/main" val="16998213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Total-34</a:t>
            </a:r>
          </a:p>
        </p:txBody>
      </p:sp>
      <p:sp>
        <p:nvSpPr>
          <p:cNvPr id="4" name="Slide Number Placeholder 3"/>
          <p:cNvSpPr>
            <a:spLocks noGrp="1"/>
          </p:cNvSpPr>
          <p:nvPr>
            <p:ph type="sldNum" sz="quarter" idx="5"/>
          </p:nvPr>
        </p:nvSpPr>
        <p:spPr/>
        <p:txBody>
          <a:bodyPr/>
          <a:lstStyle/>
          <a:p>
            <a:fld id="{2BB642DC-3F65-4B4D-9951-F38F79E816F5}" type="slidenum">
              <a:rPr lang="en-GB" smtClean="0"/>
              <a:t>121</a:t>
            </a:fld>
            <a:endParaRPr lang="en-GB"/>
          </a:p>
        </p:txBody>
      </p:sp>
    </p:spTree>
    <p:extLst>
      <p:ext uri="{BB962C8B-B14F-4D97-AF65-F5344CB8AC3E}">
        <p14:creationId xmlns:p14="http://schemas.microsoft.com/office/powerpoint/2010/main" val="40490917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 All these practices are closely linked with SVC. </a:t>
            </a:r>
          </a:p>
        </p:txBody>
      </p:sp>
      <p:sp>
        <p:nvSpPr>
          <p:cNvPr id="4" name="Slide Number Placeholder 3"/>
          <p:cNvSpPr>
            <a:spLocks noGrp="1"/>
          </p:cNvSpPr>
          <p:nvPr>
            <p:ph type="sldNum" sz="quarter" idx="5"/>
          </p:nvPr>
        </p:nvSpPr>
        <p:spPr/>
        <p:txBody>
          <a:bodyPr/>
          <a:lstStyle/>
          <a:p>
            <a:fld id="{2BB642DC-3F65-4B4D-9951-F38F79E816F5}" type="slidenum">
              <a:rPr lang="en-GB" smtClean="0"/>
              <a:t>122</a:t>
            </a:fld>
            <a:endParaRPr lang="en-GB"/>
          </a:p>
        </p:txBody>
      </p:sp>
    </p:spTree>
    <p:extLst>
      <p:ext uri="{BB962C8B-B14F-4D97-AF65-F5344CB8AC3E}">
        <p14:creationId xmlns:p14="http://schemas.microsoft.com/office/powerpoint/2010/main" val="28193908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Related to Service Mgt.</a:t>
            </a:r>
          </a:p>
        </p:txBody>
      </p:sp>
      <p:sp>
        <p:nvSpPr>
          <p:cNvPr id="4" name="Slide Number Placeholder 3"/>
          <p:cNvSpPr>
            <a:spLocks noGrp="1"/>
          </p:cNvSpPr>
          <p:nvPr>
            <p:ph type="sldNum" sz="quarter" idx="5"/>
          </p:nvPr>
        </p:nvSpPr>
        <p:spPr/>
        <p:txBody>
          <a:bodyPr/>
          <a:lstStyle/>
          <a:p>
            <a:fld id="{2BB642DC-3F65-4B4D-9951-F38F79E816F5}" type="slidenum">
              <a:rPr lang="en-GB" smtClean="0"/>
              <a:t>123</a:t>
            </a:fld>
            <a:endParaRPr lang="en-GB"/>
          </a:p>
        </p:txBody>
      </p:sp>
    </p:spTree>
    <p:extLst>
      <p:ext uri="{BB962C8B-B14F-4D97-AF65-F5344CB8AC3E}">
        <p14:creationId xmlns:p14="http://schemas.microsoft.com/office/powerpoint/2010/main" val="3907076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14</a:t>
            </a:fld>
            <a:endParaRPr lang="en-GB"/>
          </a:p>
        </p:txBody>
      </p:sp>
    </p:spTree>
    <p:extLst>
      <p:ext uri="{BB962C8B-B14F-4D97-AF65-F5344CB8AC3E}">
        <p14:creationId xmlns:p14="http://schemas.microsoft.com/office/powerpoint/2010/main" val="133301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126</a:t>
            </a:fld>
            <a:endParaRPr lang="en-GB"/>
          </a:p>
        </p:txBody>
      </p:sp>
    </p:spTree>
    <p:extLst>
      <p:ext uri="{BB962C8B-B14F-4D97-AF65-F5344CB8AC3E}">
        <p14:creationId xmlns:p14="http://schemas.microsoft.com/office/powerpoint/2010/main" val="4315115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129</a:t>
            </a:fld>
            <a:endParaRPr lang="en-GB"/>
          </a:p>
        </p:txBody>
      </p:sp>
    </p:spTree>
    <p:extLst>
      <p:ext uri="{BB962C8B-B14F-4D97-AF65-F5344CB8AC3E}">
        <p14:creationId xmlns:p14="http://schemas.microsoft.com/office/powerpoint/2010/main" val="21834271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130</a:t>
            </a:fld>
            <a:endParaRPr lang="en-GB"/>
          </a:p>
        </p:txBody>
      </p:sp>
    </p:spTree>
    <p:extLst>
      <p:ext uri="{BB962C8B-B14F-4D97-AF65-F5344CB8AC3E}">
        <p14:creationId xmlns:p14="http://schemas.microsoft.com/office/powerpoint/2010/main" val="23771126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131</a:t>
            </a:fld>
            <a:endParaRPr lang="en-GB"/>
          </a:p>
        </p:txBody>
      </p:sp>
    </p:spTree>
    <p:extLst>
      <p:ext uri="{BB962C8B-B14F-4D97-AF65-F5344CB8AC3E}">
        <p14:creationId xmlns:p14="http://schemas.microsoft.com/office/powerpoint/2010/main" val="4073812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132</a:t>
            </a:fld>
            <a:endParaRPr lang="en-GB"/>
          </a:p>
        </p:txBody>
      </p:sp>
    </p:spTree>
    <p:extLst>
      <p:ext uri="{BB962C8B-B14F-4D97-AF65-F5344CB8AC3E}">
        <p14:creationId xmlns:p14="http://schemas.microsoft.com/office/powerpoint/2010/main" val="30662924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133</a:t>
            </a:fld>
            <a:endParaRPr lang="en-GB"/>
          </a:p>
        </p:txBody>
      </p:sp>
    </p:spTree>
    <p:extLst>
      <p:ext uri="{BB962C8B-B14F-4D97-AF65-F5344CB8AC3E}">
        <p14:creationId xmlns:p14="http://schemas.microsoft.com/office/powerpoint/2010/main" val="21489198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135</a:t>
            </a:fld>
            <a:endParaRPr lang="en-GB"/>
          </a:p>
        </p:txBody>
      </p:sp>
    </p:spTree>
    <p:extLst>
      <p:ext uri="{BB962C8B-B14F-4D97-AF65-F5344CB8AC3E}">
        <p14:creationId xmlns:p14="http://schemas.microsoft.com/office/powerpoint/2010/main" val="2284913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136</a:t>
            </a:fld>
            <a:endParaRPr lang="en-GB"/>
          </a:p>
        </p:txBody>
      </p:sp>
    </p:spTree>
    <p:extLst>
      <p:ext uri="{BB962C8B-B14F-4D97-AF65-F5344CB8AC3E}">
        <p14:creationId xmlns:p14="http://schemas.microsoft.com/office/powerpoint/2010/main" val="14771553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138</a:t>
            </a:fld>
            <a:endParaRPr lang="en-GB"/>
          </a:p>
        </p:txBody>
      </p:sp>
    </p:spTree>
    <p:extLst>
      <p:ext uri="{BB962C8B-B14F-4D97-AF65-F5344CB8AC3E}">
        <p14:creationId xmlns:p14="http://schemas.microsoft.com/office/powerpoint/2010/main" val="30859287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Blockchain</a:t>
            </a:r>
          </a:p>
        </p:txBody>
      </p:sp>
      <p:sp>
        <p:nvSpPr>
          <p:cNvPr id="4" name="Slide Number Placeholder 3"/>
          <p:cNvSpPr>
            <a:spLocks noGrp="1"/>
          </p:cNvSpPr>
          <p:nvPr>
            <p:ph type="sldNum" sz="quarter" idx="5"/>
          </p:nvPr>
        </p:nvSpPr>
        <p:spPr/>
        <p:txBody>
          <a:bodyPr/>
          <a:lstStyle/>
          <a:p>
            <a:fld id="{2BB642DC-3F65-4B4D-9951-F38F79E816F5}" type="slidenum">
              <a:rPr lang="en-GB" smtClean="0"/>
              <a:t>139</a:t>
            </a:fld>
            <a:endParaRPr lang="en-GB"/>
          </a:p>
        </p:txBody>
      </p:sp>
    </p:spTree>
    <p:extLst>
      <p:ext uri="{BB962C8B-B14F-4D97-AF65-F5344CB8AC3E}">
        <p14:creationId xmlns:p14="http://schemas.microsoft.com/office/powerpoint/2010/main" val="429192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B642DC-3F65-4B4D-9951-F38F79E816F5}" type="slidenum">
              <a:rPr lang="en-GB" smtClean="0"/>
              <a:t>15</a:t>
            </a:fld>
            <a:endParaRPr lang="en-GB"/>
          </a:p>
        </p:txBody>
      </p:sp>
    </p:spTree>
    <p:extLst>
      <p:ext uri="{BB962C8B-B14F-4D97-AF65-F5344CB8AC3E}">
        <p14:creationId xmlns:p14="http://schemas.microsoft.com/office/powerpoint/2010/main" val="1122839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Good strategy create value</a:t>
            </a:r>
          </a:p>
        </p:txBody>
      </p:sp>
      <p:sp>
        <p:nvSpPr>
          <p:cNvPr id="4" name="Slide Number Placeholder 3"/>
          <p:cNvSpPr>
            <a:spLocks noGrp="1"/>
          </p:cNvSpPr>
          <p:nvPr>
            <p:ph type="sldNum" sz="quarter" idx="5"/>
          </p:nvPr>
        </p:nvSpPr>
        <p:spPr/>
        <p:txBody>
          <a:bodyPr/>
          <a:lstStyle/>
          <a:p>
            <a:fld id="{2BB642DC-3F65-4B4D-9951-F38F79E816F5}" type="slidenum">
              <a:rPr lang="en-GB" smtClean="0"/>
              <a:t>140</a:t>
            </a:fld>
            <a:endParaRPr lang="en-GB"/>
          </a:p>
        </p:txBody>
      </p:sp>
    </p:spTree>
    <p:extLst>
      <p:ext uri="{BB962C8B-B14F-4D97-AF65-F5344CB8AC3E}">
        <p14:creationId xmlns:p14="http://schemas.microsoft.com/office/powerpoint/2010/main" val="3898042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144</a:t>
            </a:fld>
            <a:endParaRPr lang="en-GB"/>
          </a:p>
        </p:txBody>
      </p:sp>
    </p:spTree>
    <p:extLst>
      <p:ext uri="{BB962C8B-B14F-4D97-AF65-F5344CB8AC3E}">
        <p14:creationId xmlns:p14="http://schemas.microsoft.com/office/powerpoint/2010/main" val="19198693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 map of Incident—0-1-2-3(high)</a:t>
            </a:r>
          </a:p>
        </p:txBody>
      </p:sp>
      <p:sp>
        <p:nvSpPr>
          <p:cNvPr id="4" name="Slide Number Placeholder 3"/>
          <p:cNvSpPr>
            <a:spLocks noGrp="1"/>
          </p:cNvSpPr>
          <p:nvPr>
            <p:ph type="sldNum" sz="quarter" idx="5"/>
          </p:nvPr>
        </p:nvSpPr>
        <p:spPr/>
        <p:txBody>
          <a:bodyPr/>
          <a:lstStyle/>
          <a:p>
            <a:fld id="{2BB642DC-3F65-4B4D-9951-F38F79E816F5}" type="slidenum">
              <a:rPr lang="en-GB" smtClean="0"/>
              <a:t>145</a:t>
            </a:fld>
            <a:endParaRPr lang="en-GB"/>
          </a:p>
        </p:txBody>
      </p:sp>
    </p:spTree>
    <p:extLst>
      <p:ext uri="{BB962C8B-B14F-4D97-AF65-F5344CB8AC3E}">
        <p14:creationId xmlns:p14="http://schemas.microsoft.com/office/powerpoint/2010/main" val="21369924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146</a:t>
            </a:fld>
            <a:endParaRPr lang="en-GB"/>
          </a:p>
        </p:txBody>
      </p:sp>
    </p:spTree>
    <p:extLst>
      <p:ext uri="{BB962C8B-B14F-4D97-AF65-F5344CB8AC3E}">
        <p14:creationId xmlns:p14="http://schemas.microsoft.com/office/powerpoint/2010/main" val="34604033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147</a:t>
            </a:fld>
            <a:endParaRPr lang="en-GB"/>
          </a:p>
        </p:txBody>
      </p:sp>
    </p:spTree>
    <p:extLst>
      <p:ext uri="{BB962C8B-B14F-4D97-AF65-F5344CB8AC3E}">
        <p14:creationId xmlns:p14="http://schemas.microsoft.com/office/powerpoint/2010/main" val="9852929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148</a:t>
            </a:fld>
            <a:endParaRPr lang="en-GB"/>
          </a:p>
        </p:txBody>
      </p:sp>
    </p:spTree>
    <p:extLst>
      <p:ext uri="{BB962C8B-B14F-4D97-AF65-F5344CB8AC3E}">
        <p14:creationId xmlns:p14="http://schemas.microsoft.com/office/powerpoint/2010/main" val="19383060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150</a:t>
            </a:fld>
            <a:endParaRPr lang="en-GB"/>
          </a:p>
        </p:txBody>
      </p:sp>
    </p:spTree>
    <p:extLst>
      <p:ext uri="{BB962C8B-B14F-4D97-AF65-F5344CB8AC3E}">
        <p14:creationId xmlns:p14="http://schemas.microsoft.com/office/powerpoint/2010/main" val="29993368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152</a:t>
            </a:fld>
            <a:endParaRPr lang="en-GB"/>
          </a:p>
        </p:txBody>
      </p:sp>
    </p:spTree>
    <p:extLst>
      <p:ext uri="{BB962C8B-B14F-4D97-AF65-F5344CB8AC3E}">
        <p14:creationId xmlns:p14="http://schemas.microsoft.com/office/powerpoint/2010/main" val="9520441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159</a:t>
            </a:fld>
            <a:endParaRPr lang="en-GB"/>
          </a:p>
        </p:txBody>
      </p:sp>
    </p:spTree>
    <p:extLst>
      <p:ext uri="{BB962C8B-B14F-4D97-AF65-F5344CB8AC3E}">
        <p14:creationId xmlns:p14="http://schemas.microsoft.com/office/powerpoint/2010/main" val="30029822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162</a:t>
            </a:fld>
            <a:endParaRPr lang="en-GB"/>
          </a:p>
        </p:txBody>
      </p:sp>
    </p:spTree>
    <p:extLst>
      <p:ext uri="{BB962C8B-B14F-4D97-AF65-F5344CB8AC3E}">
        <p14:creationId xmlns:p14="http://schemas.microsoft.com/office/powerpoint/2010/main" val="162740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BB642DC-3F65-4B4D-9951-F38F79E816F5}" type="slidenum">
              <a:rPr lang="en-GB" smtClean="0"/>
              <a:t>16</a:t>
            </a:fld>
            <a:endParaRPr lang="en-GB"/>
          </a:p>
        </p:txBody>
      </p:sp>
    </p:spTree>
    <p:extLst>
      <p:ext uri="{BB962C8B-B14F-4D97-AF65-F5344CB8AC3E}">
        <p14:creationId xmlns:p14="http://schemas.microsoft.com/office/powerpoint/2010/main" val="35515097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163</a:t>
            </a:fld>
            <a:endParaRPr lang="en-GB"/>
          </a:p>
        </p:txBody>
      </p:sp>
    </p:spTree>
    <p:extLst>
      <p:ext uri="{BB962C8B-B14F-4D97-AF65-F5344CB8AC3E}">
        <p14:creationId xmlns:p14="http://schemas.microsoft.com/office/powerpoint/2010/main" val="18729828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164</a:t>
            </a:fld>
            <a:endParaRPr lang="en-GB"/>
          </a:p>
        </p:txBody>
      </p:sp>
    </p:spTree>
    <p:extLst>
      <p:ext uri="{BB962C8B-B14F-4D97-AF65-F5344CB8AC3E}">
        <p14:creationId xmlns:p14="http://schemas.microsoft.com/office/powerpoint/2010/main" val="774798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
            </a:r>
          </a:p>
        </p:txBody>
      </p:sp>
      <p:sp>
        <p:nvSpPr>
          <p:cNvPr id="4" name="Slide Number Placeholder 3"/>
          <p:cNvSpPr>
            <a:spLocks noGrp="1"/>
          </p:cNvSpPr>
          <p:nvPr>
            <p:ph type="sldNum" sz="quarter" idx="5"/>
          </p:nvPr>
        </p:nvSpPr>
        <p:spPr/>
        <p:txBody>
          <a:bodyPr/>
          <a:lstStyle/>
          <a:p>
            <a:fld id="{2BB642DC-3F65-4B4D-9951-F38F79E816F5}" type="slidenum">
              <a:rPr lang="en-GB" smtClean="0"/>
              <a:t>165</a:t>
            </a:fld>
            <a:endParaRPr lang="en-GB"/>
          </a:p>
        </p:txBody>
      </p:sp>
    </p:spTree>
    <p:extLst>
      <p:ext uri="{BB962C8B-B14F-4D97-AF65-F5344CB8AC3E}">
        <p14:creationId xmlns:p14="http://schemas.microsoft.com/office/powerpoint/2010/main" val="34448315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166</a:t>
            </a:fld>
            <a:endParaRPr lang="en-GB"/>
          </a:p>
        </p:txBody>
      </p:sp>
    </p:spTree>
    <p:extLst>
      <p:ext uri="{BB962C8B-B14F-4D97-AF65-F5344CB8AC3E}">
        <p14:creationId xmlns:p14="http://schemas.microsoft.com/office/powerpoint/2010/main" val="33429712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167</a:t>
            </a:fld>
            <a:endParaRPr lang="en-GB"/>
          </a:p>
        </p:txBody>
      </p:sp>
    </p:spTree>
    <p:extLst>
      <p:ext uri="{BB962C8B-B14F-4D97-AF65-F5344CB8AC3E}">
        <p14:creationId xmlns:p14="http://schemas.microsoft.com/office/powerpoint/2010/main" val="35523034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fld id="{2BB642DC-3F65-4B4D-9951-F38F79E816F5}" type="slidenum">
              <a:rPr lang="en-GB" smtClean="0"/>
              <a:t>168</a:t>
            </a:fld>
            <a:endParaRPr lang="en-GB"/>
          </a:p>
        </p:txBody>
      </p:sp>
    </p:spTree>
    <p:extLst>
      <p:ext uri="{BB962C8B-B14F-4D97-AF65-F5344CB8AC3E}">
        <p14:creationId xmlns:p14="http://schemas.microsoft.com/office/powerpoint/2010/main" val="9258269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p>
        </p:txBody>
      </p:sp>
      <p:sp>
        <p:nvSpPr>
          <p:cNvPr id="4" name="Slide Number Placeholder 3"/>
          <p:cNvSpPr>
            <a:spLocks noGrp="1"/>
          </p:cNvSpPr>
          <p:nvPr>
            <p:ph type="sldNum" sz="quarter" idx="5"/>
          </p:nvPr>
        </p:nvSpPr>
        <p:spPr/>
        <p:txBody>
          <a:bodyPr/>
          <a:lstStyle/>
          <a:p>
            <a:fld id="{2BB642DC-3F65-4B4D-9951-F38F79E816F5}" type="slidenum">
              <a:rPr lang="en-GB" smtClean="0"/>
              <a:t>183</a:t>
            </a:fld>
            <a:endParaRPr lang="en-GB"/>
          </a:p>
        </p:txBody>
      </p:sp>
    </p:spTree>
    <p:extLst>
      <p:ext uri="{BB962C8B-B14F-4D97-AF65-F5344CB8AC3E}">
        <p14:creationId xmlns:p14="http://schemas.microsoft.com/office/powerpoint/2010/main" val="40573827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184</a:t>
            </a:fld>
            <a:endParaRPr lang="en-GB"/>
          </a:p>
        </p:txBody>
      </p:sp>
    </p:spTree>
    <p:extLst>
      <p:ext uri="{BB962C8B-B14F-4D97-AF65-F5344CB8AC3E}">
        <p14:creationId xmlns:p14="http://schemas.microsoft.com/office/powerpoint/2010/main" val="35584299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p>
        </p:txBody>
      </p:sp>
      <p:sp>
        <p:nvSpPr>
          <p:cNvPr id="4" name="Slide Number Placeholder 3"/>
          <p:cNvSpPr>
            <a:spLocks noGrp="1"/>
          </p:cNvSpPr>
          <p:nvPr>
            <p:ph type="sldNum" sz="quarter" idx="5"/>
          </p:nvPr>
        </p:nvSpPr>
        <p:spPr/>
        <p:txBody>
          <a:bodyPr/>
          <a:lstStyle/>
          <a:p>
            <a:fld id="{2BB642DC-3F65-4B4D-9951-F38F79E816F5}" type="slidenum">
              <a:rPr lang="en-GB" smtClean="0"/>
              <a:t>185</a:t>
            </a:fld>
            <a:endParaRPr lang="en-GB"/>
          </a:p>
        </p:txBody>
      </p:sp>
    </p:spTree>
    <p:extLst>
      <p:ext uri="{BB962C8B-B14F-4D97-AF65-F5344CB8AC3E}">
        <p14:creationId xmlns:p14="http://schemas.microsoft.com/office/powerpoint/2010/main" val="20370805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t>
            </a:r>
          </a:p>
        </p:txBody>
      </p:sp>
      <p:sp>
        <p:nvSpPr>
          <p:cNvPr id="4" name="Slide Number Placeholder 3"/>
          <p:cNvSpPr>
            <a:spLocks noGrp="1"/>
          </p:cNvSpPr>
          <p:nvPr>
            <p:ph type="sldNum" sz="quarter" idx="5"/>
          </p:nvPr>
        </p:nvSpPr>
        <p:spPr/>
        <p:txBody>
          <a:bodyPr/>
          <a:lstStyle/>
          <a:p>
            <a:fld id="{2BB642DC-3F65-4B4D-9951-F38F79E816F5}" type="slidenum">
              <a:rPr lang="en-GB" smtClean="0"/>
              <a:t>186</a:t>
            </a:fld>
            <a:endParaRPr lang="en-GB"/>
          </a:p>
        </p:txBody>
      </p:sp>
    </p:spTree>
    <p:extLst>
      <p:ext uri="{BB962C8B-B14F-4D97-AF65-F5344CB8AC3E}">
        <p14:creationId xmlns:p14="http://schemas.microsoft.com/office/powerpoint/2010/main" val="289858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a:xfrm>
            <a:off x="11568608" y="6237312"/>
            <a:ext cx="50410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57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7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412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6960" y="82296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0" y="362331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5" name="Slide Number Placeholder 4"/>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TBC</a:t>
            </a:r>
          </a:p>
        </p:txBody>
      </p:sp>
    </p:spTree>
    <p:extLst>
      <p:ext uri="{BB962C8B-B14F-4D97-AF65-F5344CB8AC3E}">
        <p14:creationId xmlns:p14="http://schemas.microsoft.com/office/powerpoint/2010/main" val="25866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11" name="Slide Number Placeholder 10"/>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TBC</a:t>
            </a:r>
          </a:p>
        </p:txBody>
      </p:sp>
    </p:spTree>
    <p:extLst>
      <p:ext uri="{BB962C8B-B14F-4D97-AF65-F5344CB8AC3E}">
        <p14:creationId xmlns:p14="http://schemas.microsoft.com/office/powerpoint/2010/main" val="1825015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2960"/>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lgn="ctr">
              <a:defRPr/>
            </a:lvl1pPr>
          </a:lstStyle>
          <a:p>
            <a:r>
              <a:rPr lang="en-US"/>
              <a:t>Click to edit Master title style</a:t>
            </a:r>
          </a:p>
        </p:txBody>
      </p:sp>
      <p:sp>
        <p:nvSpPr>
          <p:cNvPr id="6" name="Content Placeholder 2"/>
          <p:cNvSpPr>
            <a:spLocks noGrp="1"/>
          </p:cNvSpPr>
          <p:nvPr>
            <p:ph idx="12"/>
          </p:nvPr>
        </p:nvSpPr>
        <p:spPr>
          <a:xfrm>
            <a:off x="0" y="3617807"/>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9" name="Slide Number Placeholder 8"/>
          <p:cNvSpPr>
            <a:spLocks noGrp="1"/>
          </p:cNvSpPr>
          <p:nvPr>
            <p:ph type="sldNum" sz="quarter" idx="14"/>
          </p:nvPr>
        </p:nvSpPr>
        <p:spPr/>
        <p:txBody>
          <a:bodyPr/>
          <a:lstStyle>
            <a:lvl1pPr algn="ct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TBC</a:t>
            </a:r>
          </a:p>
        </p:txBody>
      </p:sp>
    </p:spTree>
    <p:extLst>
      <p:ext uri="{BB962C8B-B14F-4D97-AF65-F5344CB8AC3E}">
        <p14:creationId xmlns:p14="http://schemas.microsoft.com/office/powerpoint/2010/main" val="3712763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4" name="Slide Number Placeholder 3"/>
          <p:cNvSpPr>
            <a:spLocks noGrp="1"/>
          </p:cNvSpPr>
          <p:nvPr>
            <p:ph type="sldNum" sz="quarter" idx="17"/>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TBC</a:t>
            </a:r>
          </a:p>
        </p:txBody>
      </p:sp>
    </p:spTree>
    <p:extLst>
      <p:ext uri="{BB962C8B-B14F-4D97-AF65-F5344CB8AC3E}">
        <p14:creationId xmlns:p14="http://schemas.microsoft.com/office/powerpoint/2010/main" val="78780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US"/>
              <a:t>Click to edit Master title style</a:t>
            </a:r>
            <a:endParaRPr lang="en-GB"/>
          </a:p>
        </p:txBody>
      </p:sp>
      <p:sp>
        <p:nvSpPr>
          <p:cNvPr id="3" name="Content Placeholder 2"/>
          <p:cNvSpPr>
            <a:spLocks noGrp="1"/>
          </p:cNvSpPr>
          <p:nvPr>
            <p:ph idx="1"/>
          </p:nvPr>
        </p:nvSpPr>
        <p:spPr>
          <a:xfrm>
            <a:off x="312822" y="1825625"/>
            <a:ext cx="11590421" cy="49359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11442032" y="6396458"/>
            <a:ext cx="46121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6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US"/>
              <a:t>Click to edit Master title style</a:t>
            </a:r>
            <a:endParaRPr lang="en-GB"/>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accent1">
                    <a:lumMod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88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33475"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11305675" y="6315578"/>
            <a:ext cx="533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2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4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39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48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4.4 Virtualization and Services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42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68E073-D174-4F9D-8A41-77BF38746B4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3043"/>
            <a:ext cx="1738786" cy="582494"/>
          </a:xfrm>
          <a:prstGeom prst="rect">
            <a:avLst/>
          </a:prstGeom>
        </p:spPr>
      </p:pic>
    </p:spTree>
    <p:extLst>
      <p:ext uri="{BB962C8B-B14F-4D97-AF65-F5344CB8AC3E}">
        <p14:creationId xmlns:p14="http://schemas.microsoft.com/office/powerpoint/2010/main" val="1274600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www.rmojs.unina.it/index.php/jop/article/view/2830"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fairpayzone.com/2017/03/value-based-pricing-is-transforming-b2b.html"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hyperlink" Target="http://leadershipfreak.wordpress.com/2012/07/11/women-dont-take-risks-like-men/" TargetMode="Externa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4.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5.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Layout" Target="../diagrams/layout34.xml"/><Relationship Id="rId7" Type="http://schemas.microsoft.com/office/2017/06/relationships/model3d" Target="../media/model3d1.glb"/><Relationship Id="rId2" Type="http://schemas.openxmlformats.org/officeDocument/2006/relationships/diagramData" Target="../diagrams/data34.xml"/><Relationship Id="rId1" Type="http://schemas.openxmlformats.org/officeDocument/2006/relationships/slideLayout" Target="../slideLayouts/slideLayout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9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diagramData" Target="../diagrams/data36.xml"/><Relationship Id="rId13" Type="http://schemas.openxmlformats.org/officeDocument/2006/relationships/diagramData" Target="../diagrams/data37.xml"/><Relationship Id="rId18" Type="http://schemas.openxmlformats.org/officeDocument/2006/relationships/diagramData" Target="../diagrams/data38.xml"/><Relationship Id="rId3" Type="http://schemas.openxmlformats.org/officeDocument/2006/relationships/diagramData" Target="../diagrams/data35.xml"/><Relationship Id="rId21" Type="http://schemas.openxmlformats.org/officeDocument/2006/relationships/diagramColors" Target="../diagrams/colors38.xml"/><Relationship Id="rId7" Type="http://schemas.microsoft.com/office/2007/relationships/diagramDrawing" Target="../diagrams/drawing35.xml"/><Relationship Id="rId12" Type="http://schemas.microsoft.com/office/2007/relationships/diagramDrawing" Target="../diagrams/drawing36.xml"/><Relationship Id="rId17" Type="http://schemas.microsoft.com/office/2007/relationships/diagramDrawing" Target="../diagrams/drawing37.xml"/><Relationship Id="rId2" Type="http://schemas.openxmlformats.org/officeDocument/2006/relationships/notesSlide" Target="../notesSlides/notesSlide107.xml"/><Relationship Id="rId16" Type="http://schemas.openxmlformats.org/officeDocument/2006/relationships/diagramColors" Target="../diagrams/colors37.xml"/><Relationship Id="rId20" Type="http://schemas.openxmlformats.org/officeDocument/2006/relationships/diagramQuickStyle" Target="../diagrams/quickStyle38.xml"/><Relationship Id="rId1" Type="http://schemas.openxmlformats.org/officeDocument/2006/relationships/slideLayout" Target="../slideLayouts/slideLayout2.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5" Type="http://schemas.openxmlformats.org/officeDocument/2006/relationships/diagramQuickStyle" Target="../diagrams/quickStyle37.xml"/><Relationship Id="rId10" Type="http://schemas.openxmlformats.org/officeDocument/2006/relationships/diagramQuickStyle" Target="../diagrams/quickStyle36.xml"/><Relationship Id="rId19" Type="http://schemas.openxmlformats.org/officeDocument/2006/relationships/diagramLayout" Target="../diagrams/layout38.xml"/><Relationship Id="rId4" Type="http://schemas.openxmlformats.org/officeDocument/2006/relationships/diagramLayout" Target="../diagrams/layout35.xml"/><Relationship Id="rId9" Type="http://schemas.openxmlformats.org/officeDocument/2006/relationships/diagramLayout" Target="../diagrams/layout36.xml"/><Relationship Id="rId14" Type="http://schemas.openxmlformats.org/officeDocument/2006/relationships/diagramLayout" Target="../diagrams/layout37.xml"/><Relationship Id="rId22" Type="http://schemas.microsoft.com/office/2007/relationships/diagramDrawing" Target="../diagrams/drawing38.xml"/></Relationships>
</file>

<file path=ppt/slides/_rels/slide195.xml.rels><?xml version="1.0" encoding="UTF-8" standalone="yes"?>
<Relationships xmlns="http://schemas.openxmlformats.org/package/2006/relationships"><Relationship Id="rId3" Type="http://schemas.openxmlformats.org/officeDocument/2006/relationships/image" Target="../media/image153.svg"/><Relationship Id="rId7" Type="http://schemas.openxmlformats.org/officeDocument/2006/relationships/image" Target="../media/image160.jpe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9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2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208.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93.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69.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image" Target="../media/image70.png"/></Relationships>
</file>

<file path=ppt/slides/_rels/slide9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Layout" Target="../diagrams/layout19.xml"/><Relationship Id="rId7" Type="http://schemas.openxmlformats.org/officeDocument/2006/relationships/image" Target="../media/image69.png"/><Relationship Id="rId2" Type="http://schemas.openxmlformats.org/officeDocument/2006/relationships/diagramData" Target="../diagrams/data19.xml"/><Relationship Id="rId1" Type="http://schemas.openxmlformats.org/officeDocument/2006/relationships/slideLayout" Target="../slideLayouts/slideLayout1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5.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68399FA-0712-4B2D-92D5-5D41E7B5EE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767" b="7767"/>
          <a:stretch/>
        </p:blipFill>
        <p:spPr>
          <a:xfrm>
            <a:off x="-1" y="0"/>
            <a:ext cx="12036829" cy="6761163"/>
          </a:xfrm>
          <a:noFill/>
        </p:spPr>
      </p:pic>
    </p:spTree>
    <p:extLst>
      <p:ext uri="{BB962C8B-B14F-4D97-AF65-F5344CB8AC3E}">
        <p14:creationId xmlns:p14="http://schemas.microsoft.com/office/powerpoint/2010/main" val="3126778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F8231-917B-4B2B-95D8-4BF93FC98675}"/>
              </a:ext>
            </a:extLst>
          </p:cNvPr>
          <p:cNvSpPr>
            <a:spLocks noGrp="1"/>
          </p:cNvSpPr>
          <p:nvPr>
            <p:ph type="title"/>
          </p:nvPr>
        </p:nvSpPr>
        <p:spPr/>
        <p:txBody>
          <a:bodyPr/>
          <a:lstStyle/>
          <a:p>
            <a:r>
              <a:rPr lang="en-US"/>
              <a:t>Service and Service Management</a:t>
            </a:r>
            <a:endParaRPr lang="en-GB"/>
          </a:p>
        </p:txBody>
      </p:sp>
      <p:sp>
        <p:nvSpPr>
          <p:cNvPr id="5" name="Rectangle 4">
            <a:extLst>
              <a:ext uri="{FF2B5EF4-FFF2-40B4-BE49-F238E27FC236}">
                <a16:creationId xmlns:a16="http://schemas.microsoft.com/office/drawing/2014/main" id="{2E3682C9-07BA-461B-A857-F1F8F3E6B99C}"/>
              </a:ext>
            </a:extLst>
          </p:cNvPr>
          <p:cNvSpPr/>
          <p:nvPr/>
        </p:nvSpPr>
        <p:spPr>
          <a:xfrm>
            <a:off x="312823" y="2518267"/>
            <a:ext cx="10175884" cy="7970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FBB5D6C-C9E1-4BDB-BB7D-88CEA0E65AD1}"/>
              </a:ext>
            </a:extLst>
          </p:cNvPr>
          <p:cNvSpPr/>
          <p:nvPr/>
        </p:nvSpPr>
        <p:spPr>
          <a:xfrm>
            <a:off x="479204" y="4307949"/>
            <a:ext cx="10449587" cy="6992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CB209876-9B07-45D7-8FC8-BF171337E12B}"/>
              </a:ext>
            </a:extLst>
          </p:cNvPr>
          <p:cNvSpPr>
            <a:spLocks noGrp="1"/>
          </p:cNvSpPr>
          <p:nvPr>
            <p:ph idx="1"/>
          </p:nvPr>
        </p:nvSpPr>
        <p:spPr/>
        <p:txBody>
          <a:bodyPr vert="horz" lIns="91440" tIns="45720" rIns="91440" bIns="45720" rtlCol="0" anchor="t">
            <a:normAutofit/>
          </a:bodyPr>
          <a:lstStyle/>
          <a:p>
            <a:r>
              <a:rPr lang="en-US"/>
              <a:t>Service is defined as:</a:t>
            </a:r>
          </a:p>
          <a:p>
            <a:endParaRPr lang="en-US"/>
          </a:p>
          <a:p>
            <a:pPr marL="0" indent="0">
              <a:buNone/>
            </a:pPr>
            <a:r>
              <a:rPr lang="en-US"/>
              <a:t> “A means of enabling value co-creation by facilitating outcomes that the customer wants to achieve without the customer having to manage specific costs and risks”</a:t>
            </a:r>
            <a:endParaRPr lang="en-US">
              <a:cs typeface="Calibri" panose="020F0502020204030204"/>
            </a:endParaRPr>
          </a:p>
          <a:p>
            <a:endParaRPr lang="en-US"/>
          </a:p>
          <a:p>
            <a:r>
              <a:rPr lang="en-US"/>
              <a:t>Service Management is defined as:</a:t>
            </a:r>
          </a:p>
          <a:p>
            <a:endParaRPr lang="en-US"/>
          </a:p>
          <a:p>
            <a:pPr marL="0" indent="0">
              <a:buNone/>
            </a:pPr>
            <a:r>
              <a:rPr lang="en-US"/>
              <a:t>   “ A set of specialized capabilities for enabling VALUE to CUSTOMERS in the form of SERVICES” </a:t>
            </a:r>
            <a:endParaRPr lang="en-US">
              <a:cs typeface="Calibri" panose="020F0502020204030204"/>
            </a:endParaRPr>
          </a:p>
          <a:p>
            <a:endParaRPr lang="en-GB"/>
          </a:p>
        </p:txBody>
      </p:sp>
    </p:spTree>
    <p:extLst>
      <p:ext uri="{BB962C8B-B14F-4D97-AF65-F5344CB8AC3E}">
        <p14:creationId xmlns:p14="http://schemas.microsoft.com/office/powerpoint/2010/main" val="777514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C080-DA43-4FC2-9630-541F3180E3D8}"/>
              </a:ext>
            </a:extLst>
          </p:cNvPr>
          <p:cNvSpPr>
            <a:spLocks noGrp="1"/>
          </p:cNvSpPr>
          <p:nvPr>
            <p:ph type="title"/>
          </p:nvPr>
        </p:nvSpPr>
        <p:spPr/>
        <p:txBody>
          <a:bodyPr/>
          <a:lstStyle/>
          <a:p>
            <a:r>
              <a:rPr lang="en-GB"/>
              <a:t>Princip</a:t>
            </a:r>
            <a:r>
              <a:rPr lang="en-US"/>
              <a:t>le</a:t>
            </a:r>
            <a:br>
              <a:rPr lang="en-US"/>
            </a:br>
            <a:r>
              <a:rPr lang="en-GB"/>
              <a:t>Think and Work Holistically </a:t>
            </a:r>
          </a:p>
        </p:txBody>
      </p:sp>
      <p:sp>
        <p:nvSpPr>
          <p:cNvPr id="3" name="Content Placeholder 2">
            <a:extLst>
              <a:ext uri="{FF2B5EF4-FFF2-40B4-BE49-F238E27FC236}">
                <a16:creationId xmlns:a16="http://schemas.microsoft.com/office/drawing/2014/main" id="{A815992B-6B1F-4AE4-88B9-CD584DB26A0B}"/>
              </a:ext>
            </a:extLst>
          </p:cNvPr>
          <p:cNvSpPr>
            <a:spLocks noGrp="1"/>
          </p:cNvSpPr>
          <p:nvPr>
            <p:ph idx="1"/>
          </p:nvPr>
        </p:nvSpPr>
        <p:spPr>
          <a:xfrm>
            <a:off x="209728" y="1471518"/>
            <a:ext cx="11590421" cy="5298353"/>
          </a:xfrm>
        </p:spPr>
        <p:txBody>
          <a:bodyPr/>
          <a:lstStyle/>
          <a:p>
            <a:pPr marL="0" indent="0">
              <a:buNone/>
            </a:pPr>
            <a:r>
              <a:rPr lang="en-US"/>
              <a:t>“ A </a:t>
            </a:r>
            <a:r>
              <a:rPr lang="en-GB"/>
              <a:t> holistic approach to service management requires an understanding of how all the parts of an organisation work together in an integrated way </a:t>
            </a:r>
            <a:r>
              <a:rPr lang="en-US"/>
              <a:t>.”</a:t>
            </a:r>
            <a:endParaRPr lang="en-GB"/>
          </a:p>
        </p:txBody>
      </p:sp>
      <p:graphicFrame>
        <p:nvGraphicFramePr>
          <p:cNvPr id="8" name="Diagram 7">
            <a:extLst>
              <a:ext uri="{FF2B5EF4-FFF2-40B4-BE49-F238E27FC236}">
                <a16:creationId xmlns:a16="http://schemas.microsoft.com/office/drawing/2014/main" id="{8F814214-9DFF-4EF7-AB82-DE588265C792}"/>
              </a:ext>
            </a:extLst>
          </p:cNvPr>
          <p:cNvGraphicFramePr/>
          <p:nvPr>
            <p:extLst>
              <p:ext uri="{D42A27DB-BD31-4B8C-83A1-F6EECF244321}">
                <p14:modId xmlns:p14="http://schemas.microsoft.com/office/powerpoint/2010/main" val="2520361733"/>
              </p:ext>
            </p:extLst>
          </p:nvPr>
        </p:nvGraphicFramePr>
        <p:xfrm>
          <a:off x="2032000" y="2519082"/>
          <a:ext cx="8128000" cy="361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Right 8">
            <a:extLst>
              <a:ext uri="{FF2B5EF4-FFF2-40B4-BE49-F238E27FC236}">
                <a16:creationId xmlns:a16="http://schemas.microsoft.com/office/drawing/2014/main" id="{12496C93-D0D6-4485-9139-23430CE562E9}"/>
              </a:ext>
            </a:extLst>
          </p:cNvPr>
          <p:cNvSpPr/>
          <p:nvPr/>
        </p:nvSpPr>
        <p:spPr>
          <a:xfrm>
            <a:off x="4589929" y="4317501"/>
            <a:ext cx="475130" cy="2644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3597559C-B4AE-4D2B-B50B-3DE64709154C}"/>
              </a:ext>
            </a:extLst>
          </p:cNvPr>
          <p:cNvSpPr/>
          <p:nvPr/>
        </p:nvSpPr>
        <p:spPr>
          <a:xfrm>
            <a:off x="6961094" y="5386481"/>
            <a:ext cx="475130" cy="2644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690D3DB-7F91-43E1-BA46-89535A710171}"/>
              </a:ext>
            </a:extLst>
          </p:cNvPr>
          <p:cNvSpPr txBox="1"/>
          <p:nvPr/>
        </p:nvSpPr>
        <p:spPr>
          <a:xfrm>
            <a:off x="5280212" y="2150751"/>
            <a:ext cx="1138518" cy="646331"/>
          </a:xfrm>
          <a:prstGeom prst="rect">
            <a:avLst/>
          </a:prstGeom>
          <a:noFill/>
        </p:spPr>
        <p:txBody>
          <a:bodyPr wrap="square" rtlCol="0">
            <a:spAutoFit/>
          </a:bodyPr>
          <a:lstStyle/>
          <a:p>
            <a:r>
              <a:rPr lang="en-US"/>
              <a:t>Service Provider</a:t>
            </a:r>
            <a:endParaRPr lang="en-GB"/>
          </a:p>
        </p:txBody>
      </p:sp>
      <p:sp>
        <p:nvSpPr>
          <p:cNvPr id="13" name="TextBox 12">
            <a:extLst>
              <a:ext uri="{FF2B5EF4-FFF2-40B4-BE49-F238E27FC236}">
                <a16:creationId xmlns:a16="http://schemas.microsoft.com/office/drawing/2014/main" id="{EAD6F2F2-3273-44C3-B97F-7302E0569F6E}"/>
              </a:ext>
            </a:extLst>
          </p:cNvPr>
          <p:cNvSpPr txBox="1"/>
          <p:nvPr/>
        </p:nvSpPr>
        <p:spPr>
          <a:xfrm flipH="1">
            <a:off x="5280211" y="6123541"/>
            <a:ext cx="1290918" cy="646331"/>
          </a:xfrm>
          <a:prstGeom prst="rect">
            <a:avLst/>
          </a:prstGeom>
          <a:noFill/>
        </p:spPr>
        <p:txBody>
          <a:bodyPr wrap="square" rtlCol="0">
            <a:spAutoFit/>
          </a:bodyPr>
          <a:lstStyle/>
          <a:p>
            <a:r>
              <a:rPr lang="en-US"/>
              <a:t>Consumer/Stakeholder</a:t>
            </a:r>
            <a:endParaRPr lang="en-GB"/>
          </a:p>
        </p:txBody>
      </p:sp>
    </p:spTree>
    <p:extLst>
      <p:ext uri="{BB962C8B-B14F-4D97-AF65-F5344CB8AC3E}">
        <p14:creationId xmlns:p14="http://schemas.microsoft.com/office/powerpoint/2010/main" val="13749108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508B8B-26D5-400A-85A5-15060A4FE326}"/>
              </a:ext>
            </a:extLst>
          </p:cNvPr>
          <p:cNvSpPr/>
          <p:nvPr/>
        </p:nvSpPr>
        <p:spPr>
          <a:xfrm>
            <a:off x="780056" y="1452665"/>
            <a:ext cx="9919723" cy="125643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72E9F78-8E6B-4F11-A2B7-2848D7797D99}"/>
              </a:ext>
            </a:extLst>
          </p:cNvPr>
          <p:cNvSpPr>
            <a:spLocks noGrp="1"/>
          </p:cNvSpPr>
          <p:nvPr>
            <p:ph type="title"/>
          </p:nvPr>
        </p:nvSpPr>
        <p:spPr>
          <a:xfrm>
            <a:off x="838200" y="365127"/>
            <a:ext cx="10467475" cy="1325563"/>
          </a:xfrm>
        </p:spPr>
        <p:txBody>
          <a:bodyPr anchor="ctr">
            <a:normAutofit/>
          </a:bodyPr>
          <a:lstStyle/>
          <a:p>
            <a:r>
              <a:rPr lang="en-GB"/>
              <a:t> </a:t>
            </a:r>
            <a:r>
              <a:rPr lang="en-US"/>
              <a:t>A</a:t>
            </a:r>
            <a:r>
              <a:rPr lang="en-GB" err="1"/>
              <a:t>pplyin</a:t>
            </a:r>
            <a:r>
              <a:rPr lang="en-US"/>
              <a:t>g -</a:t>
            </a:r>
            <a:r>
              <a:rPr lang="en-GB"/>
              <a:t> </a:t>
            </a:r>
            <a:r>
              <a:rPr lang="en-US"/>
              <a:t>Th</a:t>
            </a:r>
            <a:r>
              <a:rPr lang="en-GB"/>
              <a:t>ink and Work Holistically </a:t>
            </a:r>
          </a:p>
        </p:txBody>
      </p:sp>
      <p:sp>
        <p:nvSpPr>
          <p:cNvPr id="3" name="Content Placeholder 2">
            <a:extLst>
              <a:ext uri="{FF2B5EF4-FFF2-40B4-BE49-F238E27FC236}">
                <a16:creationId xmlns:a16="http://schemas.microsoft.com/office/drawing/2014/main" id="{EC6A6D47-9721-402E-A543-C5FA8102F43C}"/>
              </a:ext>
            </a:extLst>
          </p:cNvPr>
          <p:cNvSpPr>
            <a:spLocks noGrp="1"/>
          </p:cNvSpPr>
          <p:nvPr>
            <p:ph sz="half" idx="1"/>
          </p:nvPr>
        </p:nvSpPr>
        <p:spPr>
          <a:xfrm>
            <a:off x="927400" y="1629453"/>
            <a:ext cx="9919723" cy="1018408"/>
          </a:xfrm>
        </p:spPr>
        <p:txBody>
          <a:bodyPr>
            <a:normAutofit lnSpcReduction="10000"/>
          </a:bodyPr>
          <a:lstStyle/>
          <a:p>
            <a:pPr marL="0" indent="0">
              <a:buNone/>
            </a:pPr>
            <a:r>
              <a:rPr lang="en-US"/>
              <a:t>“ A </a:t>
            </a:r>
            <a:r>
              <a:rPr lang="en-GB"/>
              <a:t>holistic approach to service management requires an understanding of how all the parts of</a:t>
            </a:r>
            <a:r>
              <a:rPr lang="en-US"/>
              <a:t> an </a:t>
            </a:r>
            <a:r>
              <a:rPr lang="en-GB"/>
              <a:t>organisation work together in an integrated way</a:t>
            </a:r>
            <a:r>
              <a:rPr lang="en-US"/>
              <a:t>.”</a:t>
            </a:r>
          </a:p>
          <a:p>
            <a:pPr marL="0" indent="0">
              <a:buNone/>
            </a:pPr>
            <a:r>
              <a:rPr lang="en-GB"/>
              <a:t> </a:t>
            </a:r>
          </a:p>
        </p:txBody>
      </p:sp>
      <p:graphicFrame>
        <p:nvGraphicFramePr>
          <p:cNvPr id="10" name="Content Placeholder 3">
            <a:extLst>
              <a:ext uri="{FF2B5EF4-FFF2-40B4-BE49-F238E27FC236}">
                <a16:creationId xmlns:a16="http://schemas.microsoft.com/office/drawing/2014/main" id="{BBF9CC4E-9222-4EB6-8173-1DAD16EB549D}"/>
              </a:ext>
            </a:extLst>
          </p:cNvPr>
          <p:cNvGraphicFramePr>
            <a:graphicFrameLocks noGrp="1"/>
          </p:cNvGraphicFramePr>
          <p:nvPr>
            <p:ph sz="half" idx="2"/>
            <p:extLst>
              <p:ext uri="{D42A27DB-BD31-4B8C-83A1-F6EECF244321}">
                <p14:modId xmlns:p14="http://schemas.microsoft.com/office/powerpoint/2010/main" val="1023455664"/>
              </p:ext>
            </p:extLst>
          </p:nvPr>
        </p:nvGraphicFramePr>
        <p:xfrm>
          <a:off x="2687946" y="2818030"/>
          <a:ext cx="5133475" cy="3483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5101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3E1235-B595-496A-A6E6-E3652FF4C691}"/>
              </a:ext>
            </a:extLst>
          </p:cNvPr>
          <p:cNvSpPr/>
          <p:nvPr/>
        </p:nvSpPr>
        <p:spPr>
          <a:xfrm>
            <a:off x="706805" y="2993552"/>
            <a:ext cx="5314331" cy="86136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FF397469-3503-4A9E-A5E7-A85B15B8912A}"/>
              </a:ext>
            </a:extLst>
          </p:cNvPr>
          <p:cNvSpPr>
            <a:spLocks noGrp="1"/>
          </p:cNvSpPr>
          <p:nvPr>
            <p:ph type="title"/>
          </p:nvPr>
        </p:nvSpPr>
        <p:spPr>
          <a:xfrm>
            <a:off x="839788" y="365127"/>
            <a:ext cx="10515600" cy="1247107"/>
          </a:xfrm>
        </p:spPr>
        <p:txBody>
          <a:bodyPr/>
          <a:lstStyle/>
          <a:p>
            <a:r>
              <a:rPr lang="en-GB"/>
              <a:t>Princip</a:t>
            </a:r>
            <a:r>
              <a:rPr lang="en-US"/>
              <a:t>le</a:t>
            </a:r>
            <a:br>
              <a:rPr lang="en-US"/>
            </a:br>
            <a:r>
              <a:rPr lang="en-GB"/>
              <a:t>keep it simple and practical </a:t>
            </a:r>
            <a:endParaRPr lang="en-US"/>
          </a:p>
        </p:txBody>
      </p:sp>
      <p:sp>
        <p:nvSpPr>
          <p:cNvPr id="12" name="Content Placeholder 3">
            <a:extLst>
              <a:ext uri="{FF2B5EF4-FFF2-40B4-BE49-F238E27FC236}">
                <a16:creationId xmlns:a16="http://schemas.microsoft.com/office/drawing/2014/main" id="{6412441C-A178-424B-8A21-4AF759BDF687}"/>
              </a:ext>
            </a:extLst>
          </p:cNvPr>
          <p:cNvSpPr>
            <a:spLocks noGrp="1"/>
          </p:cNvSpPr>
          <p:nvPr>
            <p:ph sz="half" idx="2"/>
          </p:nvPr>
        </p:nvSpPr>
        <p:spPr>
          <a:xfrm>
            <a:off x="839789" y="3012613"/>
            <a:ext cx="5157787" cy="1442846"/>
          </a:xfrm>
        </p:spPr>
        <p:txBody>
          <a:bodyPr/>
          <a:lstStyle/>
          <a:p>
            <a:pPr marL="0" indent="0">
              <a:buNone/>
            </a:pPr>
            <a:r>
              <a:rPr lang="en-GB"/>
              <a:t>Establish a holistic view of the organization</a:t>
            </a:r>
            <a:r>
              <a:rPr lang="en-US"/>
              <a:t>’</a:t>
            </a:r>
            <a:r>
              <a:rPr lang="en-GB"/>
              <a:t>s work </a:t>
            </a:r>
            <a:endParaRPr lang="en-US"/>
          </a:p>
        </p:txBody>
      </p:sp>
      <p:sp>
        <p:nvSpPr>
          <p:cNvPr id="2" name="Rectangle 1">
            <a:extLst>
              <a:ext uri="{FF2B5EF4-FFF2-40B4-BE49-F238E27FC236}">
                <a16:creationId xmlns:a16="http://schemas.microsoft.com/office/drawing/2014/main" id="{BAF2D2CE-7AE2-450E-8966-AAFE93A18B28}"/>
              </a:ext>
            </a:extLst>
          </p:cNvPr>
          <p:cNvSpPr/>
          <p:nvPr/>
        </p:nvSpPr>
        <p:spPr>
          <a:xfrm>
            <a:off x="876119" y="1557694"/>
            <a:ext cx="10439761" cy="12841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80E42B2-A59D-4F53-8878-3F5F647F194B}"/>
              </a:ext>
            </a:extLst>
          </p:cNvPr>
          <p:cNvSpPr/>
          <p:nvPr/>
        </p:nvSpPr>
        <p:spPr>
          <a:xfrm>
            <a:off x="6108449" y="3007806"/>
            <a:ext cx="5243762" cy="86214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78F8AFCB-C1A7-42DC-9BEE-9102E0F15598}"/>
              </a:ext>
            </a:extLst>
          </p:cNvPr>
          <p:cNvSpPr>
            <a:spLocks noGrp="1"/>
          </p:cNvSpPr>
          <p:nvPr>
            <p:ph sz="quarter" idx="4"/>
          </p:nvPr>
        </p:nvSpPr>
        <p:spPr>
          <a:xfrm>
            <a:off x="6172201" y="3012613"/>
            <a:ext cx="5183188" cy="1442846"/>
          </a:xfrm>
        </p:spPr>
        <p:txBody>
          <a:bodyPr/>
          <a:lstStyle/>
          <a:p>
            <a:pPr marL="0" indent="0">
              <a:buNone/>
            </a:pPr>
            <a:r>
              <a:rPr lang="en-GB"/>
              <a:t>Don't try to produce a solution for every exception </a:t>
            </a:r>
            <a:endParaRPr lang="en-US"/>
          </a:p>
        </p:txBody>
      </p:sp>
      <p:sp>
        <p:nvSpPr>
          <p:cNvPr id="13" name="Rectangle 12">
            <a:extLst>
              <a:ext uri="{FF2B5EF4-FFF2-40B4-BE49-F238E27FC236}">
                <a16:creationId xmlns:a16="http://schemas.microsoft.com/office/drawing/2014/main" id="{37C8366A-093D-4476-99CC-7FAA7BAE8905}"/>
              </a:ext>
            </a:extLst>
          </p:cNvPr>
          <p:cNvSpPr/>
          <p:nvPr/>
        </p:nvSpPr>
        <p:spPr>
          <a:xfrm>
            <a:off x="769221" y="4455459"/>
            <a:ext cx="5326778" cy="96260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8376DEB-906B-4C29-BC4E-7B1B6E59598C}"/>
              </a:ext>
            </a:extLst>
          </p:cNvPr>
          <p:cNvSpPr txBox="1"/>
          <p:nvPr/>
        </p:nvSpPr>
        <p:spPr>
          <a:xfrm>
            <a:off x="975071" y="1712259"/>
            <a:ext cx="10019397" cy="1015663"/>
          </a:xfrm>
          <a:prstGeom prst="rect">
            <a:avLst/>
          </a:prstGeom>
          <a:noFill/>
        </p:spPr>
        <p:txBody>
          <a:bodyPr wrap="square" rtlCol="0">
            <a:spAutoFit/>
          </a:bodyPr>
          <a:lstStyle/>
          <a:p>
            <a:r>
              <a:rPr lang="en-US" sz="2000"/>
              <a:t>“Always </a:t>
            </a:r>
            <a:r>
              <a:rPr lang="en-GB" sz="2000"/>
              <a:t>Use the minimum number of steps to accomplish and objective. </a:t>
            </a:r>
            <a:r>
              <a:rPr lang="en-US" sz="2000"/>
              <a:t>O</a:t>
            </a:r>
            <a:r>
              <a:rPr lang="en-GB" sz="2000" err="1"/>
              <a:t>utcome</a:t>
            </a:r>
            <a:r>
              <a:rPr lang="en-GB" sz="2000"/>
              <a:t> based thinking should be used to produce practical solutions</a:t>
            </a:r>
            <a:r>
              <a:rPr lang="en-US" sz="2000"/>
              <a:t> </a:t>
            </a:r>
            <a:r>
              <a:rPr lang="en-GB" sz="2000"/>
              <a:t>which deliver valuable outcomes while using the minimum number of steps needed</a:t>
            </a:r>
            <a:r>
              <a:rPr lang="en-US" sz="2000"/>
              <a:t>.”</a:t>
            </a:r>
            <a:endParaRPr lang="en-GB" sz="2000"/>
          </a:p>
        </p:txBody>
      </p:sp>
      <p:sp>
        <p:nvSpPr>
          <p:cNvPr id="11" name="Rectangle 10">
            <a:extLst>
              <a:ext uri="{FF2B5EF4-FFF2-40B4-BE49-F238E27FC236}">
                <a16:creationId xmlns:a16="http://schemas.microsoft.com/office/drawing/2014/main" id="{749036E9-1758-495C-B3E4-34443D270918}"/>
              </a:ext>
            </a:extLst>
          </p:cNvPr>
          <p:cNvSpPr/>
          <p:nvPr/>
        </p:nvSpPr>
        <p:spPr>
          <a:xfrm>
            <a:off x="6133177" y="4455459"/>
            <a:ext cx="5243762" cy="9626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9466862-FB3C-41D1-94A9-E58AA377A7BB}"/>
              </a:ext>
            </a:extLst>
          </p:cNvPr>
          <p:cNvSpPr txBox="1"/>
          <p:nvPr/>
        </p:nvSpPr>
        <p:spPr>
          <a:xfrm>
            <a:off x="975071" y="4626275"/>
            <a:ext cx="4755776" cy="674031"/>
          </a:xfrm>
          <a:prstGeom prst="rect">
            <a:avLst/>
          </a:prstGeom>
          <a:noFill/>
        </p:spPr>
        <p:txBody>
          <a:bodyPr wrap="square" rtlCol="0">
            <a:spAutoFit/>
          </a:bodyPr>
          <a:lstStyle/>
          <a:p>
            <a:pPr defTabSz="685800">
              <a:lnSpc>
                <a:spcPct val="90000"/>
              </a:lnSpc>
              <a:spcBef>
                <a:spcPts val="750"/>
              </a:spcBef>
            </a:pPr>
            <a:r>
              <a:rPr lang="en-GB" sz="2100"/>
              <a:t>Start with an uncomplicated approach and add later </a:t>
            </a:r>
          </a:p>
        </p:txBody>
      </p:sp>
      <p:sp>
        <p:nvSpPr>
          <p:cNvPr id="6" name="TextBox 5">
            <a:extLst>
              <a:ext uri="{FF2B5EF4-FFF2-40B4-BE49-F238E27FC236}">
                <a16:creationId xmlns:a16="http://schemas.microsoft.com/office/drawing/2014/main" id="{6DEB37B9-CF99-4977-8E03-F13FCCEE5C35}"/>
              </a:ext>
            </a:extLst>
          </p:cNvPr>
          <p:cNvSpPr txBox="1"/>
          <p:nvPr/>
        </p:nvSpPr>
        <p:spPr>
          <a:xfrm rot="10800000" flipV="1">
            <a:off x="6309792" y="4495467"/>
            <a:ext cx="3940879" cy="674031"/>
          </a:xfrm>
          <a:prstGeom prst="rect">
            <a:avLst/>
          </a:prstGeom>
          <a:noFill/>
        </p:spPr>
        <p:txBody>
          <a:bodyPr wrap="square" rtlCol="0">
            <a:spAutoFit/>
          </a:bodyPr>
          <a:lstStyle/>
          <a:p>
            <a:pPr defTabSz="685800">
              <a:lnSpc>
                <a:spcPct val="90000"/>
              </a:lnSpc>
              <a:spcBef>
                <a:spcPts val="750"/>
              </a:spcBef>
            </a:pPr>
            <a:r>
              <a:rPr lang="en-GB" sz="2100"/>
              <a:t>Be mindful of competing objectives </a:t>
            </a:r>
          </a:p>
        </p:txBody>
      </p:sp>
    </p:spTree>
    <p:extLst>
      <p:ext uri="{BB962C8B-B14F-4D97-AF65-F5344CB8AC3E}">
        <p14:creationId xmlns:p14="http://schemas.microsoft.com/office/powerpoint/2010/main" val="3483634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9840-DF59-4903-9AA4-1218887ADE5C}"/>
              </a:ext>
            </a:extLst>
          </p:cNvPr>
          <p:cNvSpPr>
            <a:spLocks noGrp="1"/>
          </p:cNvSpPr>
          <p:nvPr>
            <p:ph type="title"/>
          </p:nvPr>
        </p:nvSpPr>
        <p:spPr/>
        <p:txBody>
          <a:bodyPr/>
          <a:lstStyle/>
          <a:p>
            <a:r>
              <a:rPr lang="en-GB"/>
              <a:t>Princip</a:t>
            </a:r>
            <a:r>
              <a:rPr lang="en-US"/>
              <a:t>le-O</a:t>
            </a:r>
            <a:r>
              <a:rPr lang="en-GB" err="1"/>
              <a:t>ptimise</a:t>
            </a:r>
            <a:r>
              <a:rPr lang="en-GB"/>
              <a:t> and </a:t>
            </a:r>
            <a:r>
              <a:rPr lang="en-US"/>
              <a:t>A</a:t>
            </a:r>
            <a:r>
              <a:rPr lang="en-GB" err="1"/>
              <a:t>utomate</a:t>
            </a:r>
            <a:r>
              <a:rPr lang="en-GB"/>
              <a:t> </a:t>
            </a:r>
          </a:p>
        </p:txBody>
      </p:sp>
      <p:sp>
        <p:nvSpPr>
          <p:cNvPr id="3" name="Content Placeholder 2">
            <a:extLst>
              <a:ext uri="{FF2B5EF4-FFF2-40B4-BE49-F238E27FC236}">
                <a16:creationId xmlns:a16="http://schemas.microsoft.com/office/drawing/2014/main" id="{4A2B0D59-2CBD-4BCE-9041-1630B482D5B1}"/>
              </a:ext>
            </a:extLst>
          </p:cNvPr>
          <p:cNvSpPr>
            <a:spLocks noGrp="1"/>
          </p:cNvSpPr>
          <p:nvPr>
            <p:ph idx="1"/>
          </p:nvPr>
        </p:nvSpPr>
        <p:spPr>
          <a:xfrm>
            <a:off x="288757" y="1563407"/>
            <a:ext cx="11590421" cy="1065493"/>
          </a:xfrm>
        </p:spPr>
        <p:txBody>
          <a:bodyPr/>
          <a:lstStyle/>
          <a:p>
            <a:pPr marL="0" indent="0">
              <a:buNone/>
            </a:pPr>
            <a:r>
              <a:rPr lang="en-US"/>
              <a:t>“</a:t>
            </a:r>
            <a:r>
              <a:rPr lang="en-GB"/>
              <a:t>Optimization means to make something as effective and useful as make sense. Before an activity can be affectively automated it should be optimised to whatever degrees possible and reasonable.”</a:t>
            </a:r>
          </a:p>
        </p:txBody>
      </p:sp>
      <p:graphicFrame>
        <p:nvGraphicFramePr>
          <p:cNvPr id="4" name="Diagram 3">
            <a:extLst>
              <a:ext uri="{FF2B5EF4-FFF2-40B4-BE49-F238E27FC236}">
                <a16:creationId xmlns:a16="http://schemas.microsoft.com/office/drawing/2014/main" id="{652C0520-9BB0-4562-B821-01D570CDE7EC}"/>
              </a:ext>
            </a:extLst>
          </p:cNvPr>
          <p:cNvGraphicFramePr/>
          <p:nvPr>
            <p:extLst>
              <p:ext uri="{D42A27DB-BD31-4B8C-83A1-F6EECF244321}">
                <p14:modId xmlns:p14="http://schemas.microsoft.com/office/powerpoint/2010/main" val="1502619556"/>
              </p:ext>
            </p:extLst>
          </p:nvPr>
        </p:nvGraphicFramePr>
        <p:xfrm>
          <a:off x="2032000" y="2308412"/>
          <a:ext cx="8128000" cy="3829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FF0EE1E1-15EB-4ABE-9592-EE73DF25AB3F}"/>
              </a:ext>
            </a:extLst>
          </p:cNvPr>
          <p:cNvCxnSpPr/>
          <p:nvPr/>
        </p:nvCxnSpPr>
        <p:spPr>
          <a:xfrm flipV="1">
            <a:off x="5750859" y="2949388"/>
            <a:ext cx="587188" cy="2554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7882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63D0-41B2-41F6-AEAB-BF73E2BCDFE8}"/>
              </a:ext>
            </a:extLst>
          </p:cNvPr>
          <p:cNvSpPr>
            <a:spLocks noGrp="1"/>
          </p:cNvSpPr>
          <p:nvPr>
            <p:ph type="title"/>
          </p:nvPr>
        </p:nvSpPr>
        <p:spPr>
          <a:xfrm>
            <a:off x="312822" y="365127"/>
            <a:ext cx="11590421" cy="1325563"/>
          </a:xfrm>
        </p:spPr>
        <p:txBody>
          <a:bodyPr anchor="ctr">
            <a:normAutofit/>
          </a:bodyPr>
          <a:lstStyle/>
          <a:p>
            <a:r>
              <a:rPr lang="en-GB"/>
              <a:t>Principle </a:t>
            </a:r>
            <a:r>
              <a:rPr lang="en-US"/>
              <a:t>–</a:t>
            </a:r>
            <a:r>
              <a:rPr lang="en-GB"/>
              <a:t>Optimise and Automate </a:t>
            </a:r>
          </a:p>
        </p:txBody>
      </p:sp>
      <p:graphicFrame>
        <p:nvGraphicFramePr>
          <p:cNvPr id="5" name="Content Placeholder 2">
            <a:extLst>
              <a:ext uri="{FF2B5EF4-FFF2-40B4-BE49-F238E27FC236}">
                <a16:creationId xmlns:a16="http://schemas.microsoft.com/office/drawing/2014/main" id="{762B81D6-CF4A-418E-841B-320A9574B201}"/>
              </a:ext>
            </a:extLst>
          </p:cNvPr>
          <p:cNvGraphicFramePr>
            <a:graphicFrameLocks noGrp="1"/>
          </p:cNvGraphicFramePr>
          <p:nvPr>
            <p:ph idx="1"/>
            <p:extLst>
              <p:ext uri="{D42A27DB-BD31-4B8C-83A1-F6EECF244321}">
                <p14:modId xmlns:p14="http://schemas.microsoft.com/office/powerpoint/2010/main" val="1488923266"/>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3325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3C57-A8B2-4BC7-8540-6D3FDACF79C7}"/>
              </a:ext>
            </a:extLst>
          </p:cNvPr>
          <p:cNvSpPr>
            <a:spLocks noGrp="1"/>
          </p:cNvSpPr>
          <p:nvPr>
            <p:ph type="title"/>
          </p:nvPr>
        </p:nvSpPr>
        <p:spPr>
          <a:xfrm>
            <a:off x="312822" y="365127"/>
            <a:ext cx="11590421" cy="1325563"/>
          </a:xfrm>
        </p:spPr>
        <p:txBody>
          <a:bodyPr anchor="ctr">
            <a:normAutofit/>
          </a:bodyPr>
          <a:lstStyle/>
          <a:p>
            <a:r>
              <a:rPr lang="en-GB"/>
              <a:t>Applying -Optimise and Automate </a:t>
            </a:r>
          </a:p>
        </p:txBody>
      </p:sp>
      <p:graphicFrame>
        <p:nvGraphicFramePr>
          <p:cNvPr id="5" name="Content Placeholder 2">
            <a:extLst>
              <a:ext uri="{FF2B5EF4-FFF2-40B4-BE49-F238E27FC236}">
                <a16:creationId xmlns:a16="http://schemas.microsoft.com/office/drawing/2014/main" id="{A94568E8-5853-41E3-9F19-2E56B6FB6AD6}"/>
              </a:ext>
            </a:extLst>
          </p:cNvPr>
          <p:cNvGraphicFramePr>
            <a:graphicFrameLocks noGrp="1"/>
          </p:cNvGraphicFramePr>
          <p:nvPr>
            <p:ph idx="1"/>
            <p:extLst>
              <p:ext uri="{D42A27DB-BD31-4B8C-83A1-F6EECF244321}">
                <p14:modId xmlns:p14="http://schemas.microsoft.com/office/powerpoint/2010/main" val="4100902563"/>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783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1490-8819-41E9-B8A2-5683065D7EE8}"/>
              </a:ext>
            </a:extLst>
          </p:cNvPr>
          <p:cNvSpPr>
            <a:spLocks noGrp="1"/>
          </p:cNvSpPr>
          <p:nvPr>
            <p:ph type="title"/>
          </p:nvPr>
        </p:nvSpPr>
        <p:spPr/>
        <p:txBody>
          <a:bodyPr/>
          <a:lstStyle/>
          <a:p>
            <a:r>
              <a:rPr lang="en-US"/>
              <a:t>Activity</a:t>
            </a:r>
            <a:endParaRPr lang="en-GB"/>
          </a:p>
        </p:txBody>
      </p:sp>
      <p:sp>
        <p:nvSpPr>
          <p:cNvPr id="3" name="Content Placeholder 2">
            <a:extLst>
              <a:ext uri="{FF2B5EF4-FFF2-40B4-BE49-F238E27FC236}">
                <a16:creationId xmlns:a16="http://schemas.microsoft.com/office/drawing/2014/main" id="{F0FDFCB6-9AF1-4BF5-A1DD-AA5C595AA233}"/>
              </a:ext>
            </a:extLst>
          </p:cNvPr>
          <p:cNvSpPr>
            <a:spLocks noGrp="1"/>
          </p:cNvSpPr>
          <p:nvPr>
            <p:ph idx="1"/>
          </p:nvPr>
        </p:nvSpPr>
        <p:spPr/>
        <p:txBody>
          <a:bodyPr/>
          <a:lstStyle/>
          <a:p>
            <a:r>
              <a:rPr lang="en-US"/>
              <a:t>Justify your answer with example that how important it is to work in agile way.</a:t>
            </a:r>
          </a:p>
          <a:p>
            <a:r>
              <a:rPr lang="en-US"/>
              <a:t>Justify your answer with example from your work where automation is better or vice-versa.</a:t>
            </a:r>
          </a:p>
          <a:p>
            <a:pPr marL="0" indent="0">
              <a:buNone/>
            </a:pPr>
            <a:endParaRPr lang="en-US"/>
          </a:p>
          <a:p>
            <a:endParaRPr lang="en-US"/>
          </a:p>
          <a:p>
            <a:endParaRPr lang="en-GB"/>
          </a:p>
        </p:txBody>
      </p:sp>
    </p:spTree>
    <p:extLst>
      <p:ext uri="{BB962C8B-B14F-4D97-AF65-F5344CB8AC3E}">
        <p14:creationId xmlns:p14="http://schemas.microsoft.com/office/powerpoint/2010/main" val="5849183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5DB4-3E32-4AF4-911F-54CEA017B671}"/>
              </a:ext>
            </a:extLst>
          </p:cNvPr>
          <p:cNvSpPr>
            <a:spLocks noGrp="1"/>
          </p:cNvSpPr>
          <p:nvPr>
            <p:ph type="title"/>
          </p:nvPr>
        </p:nvSpPr>
        <p:spPr/>
        <p:txBody>
          <a:bodyPr/>
          <a:lstStyle/>
          <a:p>
            <a:r>
              <a:rPr lang="en-US"/>
              <a:t>Learning </a:t>
            </a:r>
            <a:r>
              <a:rPr lang="en-GB"/>
              <a:t>Rev</a:t>
            </a:r>
            <a:r>
              <a:rPr lang="en-US" err="1"/>
              <a:t>iew</a:t>
            </a:r>
            <a:endParaRPr lang="en-GB"/>
          </a:p>
        </p:txBody>
      </p:sp>
      <p:sp>
        <p:nvSpPr>
          <p:cNvPr id="3" name="Content Placeholder 2">
            <a:extLst>
              <a:ext uri="{FF2B5EF4-FFF2-40B4-BE49-F238E27FC236}">
                <a16:creationId xmlns:a16="http://schemas.microsoft.com/office/drawing/2014/main" id="{D8BD9C1F-30B9-4AD2-BA5A-165745B4E6A1}"/>
              </a:ext>
            </a:extLst>
          </p:cNvPr>
          <p:cNvSpPr>
            <a:spLocks noGrp="1"/>
          </p:cNvSpPr>
          <p:nvPr>
            <p:ph idx="1"/>
          </p:nvPr>
        </p:nvSpPr>
        <p:spPr/>
        <p:txBody>
          <a:bodyPr/>
          <a:lstStyle/>
          <a:p>
            <a:r>
              <a:rPr lang="en-GB"/>
              <a:t>You will now be able to: </a:t>
            </a:r>
            <a:endParaRPr lang="en-US"/>
          </a:p>
          <a:p>
            <a:r>
              <a:rPr lang="en-US"/>
              <a:t>[</a:t>
            </a:r>
            <a:r>
              <a:rPr lang="en-GB"/>
              <a:t>BL2</a:t>
            </a:r>
            <a:r>
              <a:rPr lang="en-US"/>
              <a:t>]</a:t>
            </a:r>
            <a:r>
              <a:rPr lang="en-GB"/>
              <a:t>Describe the nature, use and interaction of each of the guiding principles</a:t>
            </a:r>
          </a:p>
        </p:txBody>
      </p:sp>
    </p:spTree>
    <p:extLst>
      <p:ext uri="{BB962C8B-B14F-4D97-AF65-F5344CB8AC3E}">
        <p14:creationId xmlns:p14="http://schemas.microsoft.com/office/powerpoint/2010/main" val="3688852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EC37-F6B7-481D-A26A-3069FA83242F}"/>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1015ED8E-DCEB-4CF9-80B2-6C1EA119F466}"/>
              </a:ext>
            </a:extLst>
          </p:cNvPr>
          <p:cNvSpPr>
            <a:spLocks noGrp="1"/>
          </p:cNvSpPr>
          <p:nvPr>
            <p:ph idx="1"/>
          </p:nvPr>
        </p:nvSpPr>
        <p:spPr/>
        <p:txBody>
          <a:bodyPr/>
          <a:lstStyle/>
          <a:p>
            <a:r>
              <a:rPr lang="en-US"/>
              <a:t>12)</a:t>
            </a:r>
            <a:r>
              <a:rPr lang="en-GB"/>
              <a:t>Which guiding principle recommends that the four dimensions of service management are considered? </a:t>
            </a:r>
            <a:endParaRPr lang="en-US"/>
          </a:p>
          <a:p>
            <a:r>
              <a:rPr lang="en-US"/>
              <a:t>A.</a:t>
            </a:r>
            <a:r>
              <a:rPr lang="en-GB"/>
              <a:t>Think and work</a:t>
            </a:r>
            <a:r>
              <a:rPr lang="en-US"/>
              <a:t> </a:t>
            </a:r>
            <a:r>
              <a:rPr lang="en-GB"/>
              <a:t>holistically </a:t>
            </a:r>
            <a:endParaRPr lang="en-US"/>
          </a:p>
          <a:p>
            <a:r>
              <a:rPr lang="en-US"/>
              <a:t>B. </a:t>
            </a:r>
            <a:r>
              <a:rPr lang="en-GB"/>
              <a:t>Progress </a:t>
            </a:r>
            <a:r>
              <a:rPr lang="en-US"/>
              <a:t>iteratively </a:t>
            </a:r>
            <a:r>
              <a:rPr lang="en-GB"/>
              <a:t> with feedback </a:t>
            </a:r>
            <a:endParaRPr lang="en-US"/>
          </a:p>
          <a:p>
            <a:r>
              <a:rPr lang="en-US"/>
              <a:t>C. </a:t>
            </a:r>
            <a:r>
              <a:rPr lang="en-GB"/>
              <a:t>Focus on value </a:t>
            </a:r>
            <a:endParaRPr lang="en-US"/>
          </a:p>
          <a:p>
            <a:r>
              <a:rPr lang="en-US"/>
              <a:t>D.</a:t>
            </a:r>
            <a:r>
              <a:rPr lang="en-GB"/>
              <a:t>Keep it simple and practical </a:t>
            </a:r>
          </a:p>
        </p:txBody>
      </p:sp>
    </p:spTree>
    <p:extLst>
      <p:ext uri="{BB962C8B-B14F-4D97-AF65-F5344CB8AC3E}">
        <p14:creationId xmlns:p14="http://schemas.microsoft.com/office/powerpoint/2010/main" val="14702409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7689-06AF-4D9F-99BD-C206FDC429D3}"/>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2F17FF94-63CD-492A-9A6B-4DE6E2346FA1}"/>
              </a:ext>
            </a:extLst>
          </p:cNvPr>
          <p:cNvSpPr>
            <a:spLocks noGrp="1"/>
          </p:cNvSpPr>
          <p:nvPr>
            <p:ph idx="1"/>
          </p:nvPr>
        </p:nvSpPr>
        <p:spPr/>
        <p:txBody>
          <a:bodyPr/>
          <a:lstStyle/>
          <a:p>
            <a:r>
              <a:rPr lang="en-US"/>
              <a:t>16) </a:t>
            </a:r>
            <a:r>
              <a:rPr lang="en-GB"/>
              <a:t>Which guiding principle recommends collecting data before deciding what can be re </a:t>
            </a:r>
            <a:r>
              <a:rPr lang="en-US"/>
              <a:t>–</a:t>
            </a:r>
            <a:r>
              <a:rPr lang="en-GB"/>
              <a:t>used? </a:t>
            </a:r>
            <a:endParaRPr lang="en-US"/>
          </a:p>
          <a:p>
            <a:endParaRPr lang="en-US"/>
          </a:p>
          <a:p>
            <a:r>
              <a:rPr lang="en-US"/>
              <a:t>A. </a:t>
            </a:r>
            <a:r>
              <a:rPr lang="en-GB"/>
              <a:t>Focus on value </a:t>
            </a:r>
            <a:endParaRPr lang="en-US"/>
          </a:p>
          <a:p>
            <a:r>
              <a:rPr lang="en-US"/>
              <a:t>B. </a:t>
            </a:r>
            <a:r>
              <a:rPr lang="en-GB"/>
              <a:t>Start where you are</a:t>
            </a:r>
            <a:endParaRPr lang="en-US"/>
          </a:p>
          <a:p>
            <a:r>
              <a:rPr lang="en-US"/>
              <a:t>C. </a:t>
            </a:r>
            <a:r>
              <a:rPr lang="en-GB"/>
              <a:t>Keep it simple and practical </a:t>
            </a:r>
            <a:endParaRPr lang="en-US"/>
          </a:p>
          <a:p>
            <a:r>
              <a:rPr lang="en-US"/>
              <a:t>D. </a:t>
            </a:r>
            <a:r>
              <a:rPr lang="en-GB"/>
              <a:t>Progress it</a:t>
            </a:r>
            <a:r>
              <a:rPr lang="en-US" err="1"/>
              <a:t>eratively</a:t>
            </a:r>
            <a:r>
              <a:rPr lang="en-US"/>
              <a:t> </a:t>
            </a:r>
            <a:r>
              <a:rPr lang="en-GB"/>
              <a:t>with feedback </a:t>
            </a:r>
          </a:p>
        </p:txBody>
      </p:sp>
    </p:spTree>
    <p:extLst>
      <p:ext uri="{BB962C8B-B14F-4D97-AF65-F5344CB8AC3E}">
        <p14:creationId xmlns:p14="http://schemas.microsoft.com/office/powerpoint/2010/main" val="124892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C757-5DDA-447F-982B-82FDD7406C73}"/>
              </a:ext>
            </a:extLst>
          </p:cNvPr>
          <p:cNvSpPr>
            <a:spLocks noGrp="1"/>
          </p:cNvSpPr>
          <p:nvPr>
            <p:ph type="title"/>
          </p:nvPr>
        </p:nvSpPr>
        <p:spPr/>
        <p:txBody>
          <a:bodyPr/>
          <a:lstStyle/>
          <a:p>
            <a:r>
              <a:rPr lang="en-US"/>
              <a:t>Services and Service Management</a:t>
            </a:r>
            <a:endParaRPr lang="en-GB"/>
          </a:p>
        </p:txBody>
      </p:sp>
      <p:sp>
        <p:nvSpPr>
          <p:cNvPr id="4" name="Rectangle 3">
            <a:extLst>
              <a:ext uri="{FF2B5EF4-FFF2-40B4-BE49-F238E27FC236}">
                <a16:creationId xmlns:a16="http://schemas.microsoft.com/office/drawing/2014/main" id="{EB056D55-D417-4965-B9D8-4D78B50555DD}"/>
              </a:ext>
            </a:extLst>
          </p:cNvPr>
          <p:cNvSpPr/>
          <p:nvPr/>
        </p:nvSpPr>
        <p:spPr>
          <a:xfrm>
            <a:off x="172685" y="3429000"/>
            <a:ext cx="6834456" cy="135815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3C33A9B5-819B-4351-8491-3F01781A3156}"/>
              </a:ext>
            </a:extLst>
          </p:cNvPr>
          <p:cNvSpPr>
            <a:spLocks noGrp="1"/>
          </p:cNvSpPr>
          <p:nvPr>
            <p:ph idx="1"/>
          </p:nvPr>
        </p:nvSpPr>
        <p:spPr>
          <a:xfrm>
            <a:off x="172684" y="1641694"/>
            <a:ext cx="11170007" cy="4935956"/>
          </a:xfrm>
        </p:spPr>
        <p:txBody>
          <a:bodyPr vert="horz" lIns="91440" tIns="45720" rIns="91440" bIns="45720" rtlCol="0" anchor="t">
            <a:normAutofit/>
          </a:bodyPr>
          <a:lstStyle/>
          <a:p>
            <a:r>
              <a:rPr lang="en-US"/>
              <a:t>Services are facilitated increasingly by technology</a:t>
            </a:r>
          </a:p>
          <a:p>
            <a:pPr marL="0" indent="0">
              <a:buNone/>
            </a:pPr>
            <a:endParaRPr lang="en-US"/>
          </a:p>
          <a:p>
            <a:pPr marL="0" indent="0">
              <a:buNone/>
            </a:pPr>
            <a:r>
              <a:rPr lang="en-US"/>
              <a:t> Commonly used technologies which require management to ensure that business outcomes are delivered include:</a:t>
            </a:r>
            <a:endParaRPr lang="en-US">
              <a:cs typeface="Calibri"/>
            </a:endParaRPr>
          </a:p>
          <a:p>
            <a:pPr marL="0" indent="0">
              <a:buNone/>
            </a:pPr>
            <a:endParaRPr lang="en-US"/>
          </a:p>
          <a:p>
            <a:pPr marL="457200" indent="-457200">
              <a:buAutoNum type="arabicPeriod"/>
            </a:pPr>
            <a:r>
              <a:rPr lang="en-US"/>
              <a:t>Cloud Computing and Infrastructure as a service</a:t>
            </a:r>
            <a:endParaRPr lang="en-US">
              <a:cs typeface="Calibri" panose="020F0502020204030204"/>
            </a:endParaRPr>
          </a:p>
          <a:p>
            <a:pPr marL="457200" indent="-457200">
              <a:buAutoNum type="arabicPeriod"/>
            </a:pPr>
            <a:r>
              <a:rPr lang="en-US"/>
              <a:t>Machine Learning and Artificial Intelligence</a:t>
            </a:r>
            <a:endParaRPr lang="en-US">
              <a:cs typeface="Calibri" panose="020F0502020204030204"/>
            </a:endParaRPr>
          </a:p>
          <a:p>
            <a:pPr marL="457200" indent="-457200">
              <a:buAutoNum type="arabicPeriod"/>
            </a:pPr>
            <a:r>
              <a:rPr lang="en-US"/>
              <a:t>Blockchain</a:t>
            </a:r>
            <a:endParaRPr lang="en-US">
              <a:cs typeface="Calibri" panose="020F0502020204030204"/>
            </a:endParaRPr>
          </a:p>
          <a:p>
            <a:pPr marL="0" indent="0">
              <a:buNone/>
            </a:pPr>
            <a:endParaRPr lang="en-US"/>
          </a:p>
          <a:p>
            <a:pPr marL="0" indent="0">
              <a:buNone/>
            </a:pPr>
            <a:r>
              <a:rPr lang="en-US"/>
              <a:t>Every organization is a “service organization” and almost all services today are “IT enabled” services</a:t>
            </a:r>
            <a:endParaRPr lang="en-GB"/>
          </a:p>
        </p:txBody>
      </p:sp>
    </p:spTree>
    <p:extLst>
      <p:ext uri="{BB962C8B-B14F-4D97-AF65-F5344CB8AC3E}">
        <p14:creationId xmlns:p14="http://schemas.microsoft.com/office/powerpoint/2010/main" val="41876606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D7A7-1AF2-4106-8B7D-516748B3D828}"/>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680B27E6-7A01-445E-A96A-E5F53237172C}"/>
              </a:ext>
            </a:extLst>
          </p:cNvPr>
          <p:cNvSpPr>
            <a:spLocks noGrp="1"/>
          </p:cNvSpPr>
          <p:nvPr>
            <p:ph idx="1"/>
          </p:nvPr>
        </p:nvSpPr>
        <p:spPr/>
        <p:txBody>
          <a:bodyPr/>
          <a:lstStyle/>
          <a:p>
            <a:r>
              <a:rPr lang="en-US"/>
              <a:t>18) </a:t>
            </a:r>
            <a:r>
              <a:rPr lang="en-GB"/>
              <a:t>Which describes the nature of the guiding principles? </a:t>
            </a:r>
          </a:p>
          <a:p>
            <a:endParaRPr lang="en-US"/>
          </a:p>
          <a:p>
            <a:r>
              <a:rPr lang="en-US"/>
              <a:t>A. </a:t>
            </a:r>
            <a:r>
              <a:rPr lang="en-GB"/>
              <a:t>Guiding principles can guide an organisation in all circumstances </a:t>
            </a:r>
            <a:endParaRPr lang="en-US"/>
          </a:p>
          <a:p>
            <a:r>
              <a:rPr lang="en-US"/>
              <a:t>B. </a:t>
            </a:r>
            <a:r>
              <a:rPr lang="en-GB"/>
              <a:t>Each guiding principles mandates specific actions and decisions </a:t>
            </a:r>
            <a:endParaRPr lang="en-US"/>
          </a:p>
          <a:p>
            <a:r>
              <a:rPr lang="en-US"/>
              <a:t>C. </a:t>
            </a:r>
            <a:r>
              <a:rPr lang="en-GB"/>
              <a:t>An organisation will select and adopt only one of the seven guiding principles </a:t>
            </a:r>
            <a:endParaRPr lang="en-US"/>
          </a:p>
          <a:p>
            <a:r>
              <a:rPr lang="en-US"/>
              <a:t>D. </a:t>
            </a:r>
            <a:r>
              <a:rPr lang="en-GB"/>
              <a:t>Guarding principles described the process that all organisations must adopt </a:t>
            </a:r>
            <a:endParaRPr lang="en-US"/>
          </a:p>
          <a:p>
            <a:endParaRPr lang="en-GB"/>
          </a:p>
        </p:txBody>
      </p:sp>
    </p:spTree>
    <p:extLst>
      <p:ext uri="{BB962C8B-B14F-4D97-AF65-F5344CB8AC3E}">
        <p14:creationId xmlns:p14="http://schemas.microsoft.com/office/powerpoint/2010/main" val="22865150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7031-87B2-4BA0-97C8-FCB9C25DB986}"/>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41DF3276-BAAE-43DF-94CA-0FA8311665D7}"/>
              </a:ext>
            </a:extLst>
          </p:cNvPr>
          <p:cNvSpPr>
            <a:spLocks noGrp="1"/>
          </p:cNvSpPr>
          <p:nvPr>
            <p:ph idx="1"/>
          </p:nvPr>
        </p:nvSpPr>
        <p:spPr/>
        <p:txBody>
          <a:bodyPr/>
          <a:lstStyle/>
          <a:p>
            <a:r>
              <a:rPr lang="en-US"/>
              <a:t>29) </a:t>
            </a:r>
            <a:r>
              <a:rPr lang="en-GB"/>
              <a:t>Which guiding principle recommends organising work into smaller, manageable sections that can be executed and completed in a timely manner? </a:t>
            </a:r>
          </a:p>
          <a:p>
            <a:endParaRPr lang="en-US"/>
          </a:p>
          <a:p>
            <a:r>
              <a:rPr lang="en-US"/>
              <a:t>A. </a:t>
            </a:r>
            <a:r>
              <a:rPr lang="en-GB"/>
              <a:t>Focus on value </a:t>
            </a:r>
            <a:endParaRPr lang="en-US"/>
          </a:p>
          <a:p>
            <a:r>
              <a:rPr lang="en-US"/>
              <a:t>B. </a:t>
            </a:r>
            <a:r>
              <a:rPr lang="en-GB"/>
              <a:t>Start where you are </a:t>
            </a:r>
            <a:endParaRPr lang="en-US"/>
          </a:p>
          <a:p>
            <a:r>
              <a:rPr lang="en-US"/>
              <a:t>C. </a:t>
            </a:r>
            <a:r>
              <a:rPr lang="en-GB"/>
              <a:t>Progress </a:t>
            </a:r>
            <a:r>
              <a:rPr lang="en-GB" err="1"/>
              <a:t>i</a:t>
            </a:r>
            <a:r>
              <a:rPr lang="en-US" err="1"/>
              <a:t>teratively</a:t>
            </a:r>
            <a:r>
              <a:rPr lang="en-US"/>
              <a:t> </a:t>
            </a:r>
            <a:r>
              <a:rPr lang="en-GB"/>
              <a:t> with feedback</a:t>
            </a:r>
            <a:endParaRPr lang="en-US"/>
          </a:p>
          <a:p>
            <a:r>
              <a:rPr lang="en-US"/>
              <a:t>D. </a:t>
            </a:r>
            <a:r>
              <a:rPr lang="en-GB"/>
              <a:t>Collaborate and promote  visibility  </a:t>
            </a:r>
          </a:p>
        </p:txBody>
      </p:sp>
    </p:spTree>
    <p:extLst>
      <p:ext uri="{BB962C8B-B14F-4D97-AF65-F5344CB8AC3E}">
        <p14:creationId xmlns:p14="http://schemas.microsoft.com/office/powerpoint/2010/main" val="1387286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4A50-B204-457F-849B-B989BD95B8A6}"/>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B09F7B60-2F72-4BAF-AC4F-9228BEFFC72D}"/>
              </a:ext>
            </a:extLst>
          </p:cNvPr>
          <p:cNvSpPr>
            <a:spLocks noGrp="1"/>
          </p:cNvSpPr>
          <p:nvPr>
            <p:ph idx="1"/>
          </p:nvPr>
        </p:nvSpPr>
        <p:spPr/>
        <p:txBody>
          <a:bodyPr/>
          <a:lstStyle/>
          <a:p>
            <a:r>
              <a:rPr lang="en-US"/>
              <a:t>37) </a:t>
            </a:r>
            <a:r>
              <a:rPr lang="en-GB"/>
              <a:t>Which is a key consideration for the guiding principle </a:t>
            </a:r>
            <a:r>
              <a:rPr lang="en-US"/>
              <a:t>‘</a:t>
            </a:r>
            <a:r>
              <a:rPr lang="en-GB"/>
              <a:t>keep it simple and practical?</a:t>
            </a:r>
          </a:p>
          <a:p>
            <a:pPr marL="0" indent="0">
              <a:buNone/>
            </a:pPr>
            <a:r>
              <a:rPr lang="en-GB"/>
              <a:t> </a:t>
            </a:r>
            <a:endParaRPr lang="en-US"/>
          </a:p>
          <a:p>
            <a:r>
              <a:rPr lang="en-US"/>
              <a:t>A. </a:t>
            </a:r>
            <a:r>
              <a:rPr lang="en-GB"/>
              <a:t>Try to create a solution for every exception </a:t>
            </a:r>
            <a:endParaRPr lang="en-US"/>
          </a:p>
          <a:p>
            <a:r>
              <a:rPr lang="en-US"/>
              <a:t>B. </a:t>
            </a:r>
            <a:r>
              <a:rPr lang="en-GB"/>
              <a:t>understand how each element contributes to value creation </a:t>
            </a:r>
            <a:endParaRPr lang="en-US"/>
          </a:p>
          <a:p>
            <a:r>
              <a:rPr lang="en-US"/>
              <a:t>C. </a:t>
            </a:r>
            <a:r>
              <a:rPr lang="en-GB"/>
              <a:t>ignore the conflicting objectives of different stakeholders </a:t>
            </a:r>
            <a:endParaRPr lang="en-US"/>
          </a:p>
          <a:p>
            <a:r>
              <a:rPr lang="en-US"/>
              <a:t>D. </a:t>
            </a:r>
            <a:r>
              <a:rPr lang="en-GB"/>
              <a:t>start with a complex solution, then simplify </a:t>
            </a:r>
          </a:p>
        </p:txBody>
      </p:sp>
    </p:spTree>
    <p:extLst>
      <p:ext uri="{BB962C8B-B14F-4D97-AF65-F5344CB8AC3E}">
        <p14:creationId xmlns:p14="http://schemas.microsoft.com/office/powerpoint/2010/main" val="32758287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9BBF-F6E7-4EA3-90E8-531FB95C8DF4}"/>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B64D343B-B5D1-4F6C-B7D8-E5B9CB2A4E0C}"/>
              </a:ext>
            </a:extLst>
          </p:cNvPr>
          <p:cNvSpPr>
            <a:spLocks noGrp="1"/>
          </p:cNvSpPr>
          <p:nvPr>
            <p:ph idx="1"/>
          </p:nvPr>
        </p:nvSpPr>
        <p:spPr/>
        <p:txBody>
          <a:bodyPr/>
          <a:lstStyle/>
          <a:p>
            <a:r>
              <a:rPr lang="en-US"/>
              <a:t>38) </a:t>
            </a:r>
            <a:r>
              <a:rPr lang="en-GB"/>
              <a:t>What should be done first when applying the </a:t>
            </a:r>
            <a:r>
              <a:rPr lang="en-US"/>
              <a:t>‘</a:t>
            </a:r>
            <a:r>
              <a:rPr lang="en-GB"/>
              <a:t>focus on value</a:t>
            </a:r>
            <a:r>
              <a:rPr lang="en-US"/>
              <a:t>’</a:t>
            </a:r>
            <a:r>
              <a:rPr lang="en-GB"/>
              <a:t>guiding  principle ?</a:t>
            </a:r>
          </a:p>
          <a:p>
            <a:pPr marL="0" indent="0">
              <a:buNone/>
            </a:pPr>
            <a:r>
              <a:rPr lang="en-GB"/>
              <a:t> </a:t>
            </a:r>
            <a:endParaRPr lang="en-US"/>
          </a:p>
          <a:p>
            <a:r>
              <a:rPr lang="en-US"/>
              <a:t>A. </a:t>
            </a:r>
            <a:r>
              <a:rPr lang="en-GB"/>
              <a:t>Identify the outcomes that the service facilitates </a:t>
            </a:r>
            <a:endParaRPr lang="en-US"/>
          </a:p>
          <a:p>
            <a:r>
              <a:rPr lang="en-US"/>
              <a:t>B. </a:t>
            </a:r>
            <a:r>
              <a:rPr lang="en-GB"/>
              <a:t>Identify all suppliers and partners involved in the service </a:t>
            </a:r>
            <a:endParaRPr lang="en-US"/>
          </a:p>
          <a:p>
            <a:r>
              <a:rPr lang="en-US"/>
              <a:t>C. </a:t>
            </a:r>
            <a:r>
              <a:rPr lang="en-GB"/>
              <a:t>Determine who</a:t>
            </a:r>
            <a:r>
              <a:rPr lang="en-US"/>
              <a:t> the</a:t>
            </a:r>
            <a:r>
              <a:rPr lang="en-GB"/>
              <a:t> service consumer is in each situation </a:t>
            </a:r>
            <a:endParaRPr lang="en-US"/>
          </a:p>
          <a:p>
            <a:r>
              <a:rPr lang="en-US"/>
              <a:t>D. </a:t>
            </a:r>
            <a:r>
              <a:rPr lang="en-GB"/>
              <a:t>Determine the cost of providing the service </a:t>
            </a:r>
          </a:p>
        </p:txBody>
      </p:sp>
    </p:spTree>
    <p:extLst>
      <p:ext uri="{BB962C8B-B14F-4D97-AF65-F5344CB8AC3E}">
        <p14:creationId xmlns:p14="http://schemas.microsoft.com/office/powerpoint/2010/main" val="35408593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2CA7-0AF5-45DF-AE4A-2940DEDEE46D}"/>
              </a:ext>
            </a:extLst>
          </p:cNvPr>
          <p:cNvSpPr>
            <a:spLocks noGrp="1"/>
          </p:cNvSpPr>
          <p:nvPr>
            <p:ph type="title"/>
          </p:nvPr>
        </p:nvSpPr>
        <p:spPr>
          <a:xfrm>
            <a:off x="312822" y="365127"/>
            <a:ext cx="11590421" cy="4406221"/>
          </a:xfrm>
        </p:spPr>
        <p:txBody>
          <a:bodyPr>
            <a:normAutofit/>
          </a:bodyPr>
          <a:lstStyle/>
          <a:p>
            <a:r>
              <a:rPr lang="en-US" sz="4400"/>
              <a:t>                               End of Section</a:t>
            </a:r>
            <a:endParaRPr lang="en-GB" sz="4400"/>
          </a:p>
        </p:txBody>
      </p:sp>
    </p:spTree>
    <p:extLst>
      <p:ext uri="{BB962C8B-B14F-4D97-AF65-F5344CB8AC3E}">
        <p14:creationId xmlns:p14="http://schemas.microsoft.com/office/powerpoint/2010/main" val="23824822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CD1F-2BEF-4A94-9421-24E91FB87DD6}"/>
              </a:ext>
            </a:extLst>
          </p:cNvPr>
          <p:cNvSpPr>
            <a:spLocks noGrp="1"/>
          </p:cNvSpPr>
          <p:nvPr>
            <p:ph type="title"/>
          </p:nvPr>
        </p:nvSpPr>
        <p:spPr/>
        <p:txBody>
          <a:bodyPr/>
          <a:lstStyle/>
          <a:p>
            <a:r>
              <a:rPr lang="en-GB"/>
              <a:t>Activity</a:t>
            </a:r>
          </a:p>
        </p:txBody>
      </p:sp>
      <p:sp>
        <p:nvSpPr>
          <p:cNvPr id="3" name="Content Placeholder 2">
            <a:extLst>
              <a:ext uri="{FF2B5EF4-FFF2-40B4-BE49-F238E27FC236}">
                <a16:creationId xmlns:a16="http://schemas.microsoft.com/office/drawing/2014/main" id="{D13A48AD-D694-4C95-A0B4-8A81CB9F4BCF}"/>
              </a:ext>
            </a:extLst>
          </p:cNvPr>
          <p:cNvSpPr>
            <a:spLocks noGrp="1"/>
          </p:cNvSpPr>
          <p:nvPr>
            <p:ph idx="1"/>
          </p:nvPr>
        </p:nvSpPr>
        <p:spPr/>
        <p:txBody>
          <a:bodyPr/>
          <a:lstStyle/>
          <a:p>
            <a:r>
              <a:rPr lang="en-GB"/>
              <a:t>What are the 7 guiding principles?</a:t>
            </a:r>
          </a:p>
          <a:p>
            <a:r>
              <a:rPr lang="en-GB"/>
              <a:t>Explain how applicable they are for  IT help desk consultant.</a:t>
            </a:r>
          </a:p>
        </p:txBody>
      </p:sp>
    </p:spTree>
    <p:extLst>
      <p:ext uri="{BB962C8B-B14F-4D97-AF65-F5344CB8AC3E}">
        <p14:creationId xmlns:p14="http://schemas.microsoft.com/office/powerpoint/2010/main" val="30050227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844-FB2B-4C6A-9726-527838D02259}"/>
              </a:ext>
            </a:extLst>
          </p:cNvPr>
          <p:cNvSpPr>
            <a:spLocks noGrp="1"/>
          </p:cNvSpPr>
          <p:nvPr>
            <p:ph type="title"/>
          </p:nvPr>
        </p:nvSpPr>
        <p:spPr/>
        <p:txBody>
          <a:bodyPr/>
          <a:lstStyle/>
          <a:p>
            <a:r>
              <a:rPr lang="en-GB"/>
              <a:t>Unit 3 </a:t>
            </a:r>
          </a:p>
        </p:txBody>
      </p:sp>
      <p:sp>
        <p:nvSpPr>
          <p:cNvPr id="3" name="Content Placeholder 2">
            <a:extLst>
              <a:ext uri="{FF2B5EF4-FFF2-40B4-BE49-F238E27FC236}">
                <a16:creationId xmlns:a16="http://schemas.microsoft.com/office/drawing/2014/main" id="{EC7C52E3-4DAC-40A8-B4FE-CB8BD2B4C92F}"/>
              </a:ext>
            </a:extLst>
          </p:cNvPr>
          <p:cNvSpPr>
            <a:spLocks noGrp="1"/>
          </p:cNvSpPr>
          <p:nvPr>
            <p:ph idx="1"/>
          </p:nvPr>
        </p:nvSpPr>
        <p:spPr/>
        <p:txBody>
          <a:bodyPr>
            <a:normAutofit/>
          </a:bodyPr>
          <a:lstStyle/>
          <a:p>
            <a:pPr marL="0" indent="0">
              <a:buNone/>
            </a:pPr>
            <a:r>
              <a:rPr lang="en-US" sz="4400"/>
              <a:t>          ITIL4</a:t>
            </a:r>
            <a:r>
              <a:rPr lang="en-GB" sz="4400"/>
              <a:t>  Service Management Practices</a:t>
            </a:r>
          </a:p>
        </p:txBody>
      </p:sp>
    </p:spTree>
    <p:extLst>
      <p:ext uri="{BB962C8B-B14F-4D97-AF65-F5344CB8AC3E}">
        <p14:creationId xmlns:p14="http://schemas.microsoft.com/office/powerpoint/2010/main" val="12226012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2BA2-FC69-4ED3-83EC-81589D5291CA}"/>
              </a:ext>
            </a:extLst>
          </p:cNvPr>
          <p:cNvSpPr>
            <a:spLocks noGrp="1"/>
          </p:cNvSpPr>
          <p:nvPr>
            <p:ph type="title"/>
          </p:nvPr>
        </p:nvSpPr>
        <p:spPr/>
        <p:txBody>
          <a:bodyPr/>
          <a:lstStyle/>
          <a:p>
            <a:r>
              <a:rPr lang="en-GB"/>
              <a:t>Learning objectives </a:t>
            </a:r>
          </a:p>
        </p:txBody>
      </p:sp>
      <p:sp>
        <p:nvSpPr>
          <p:cNvPr id="3" name="Content Placeholder 2">
            <a:extLst>
              <a:ext uri="{FF2B5EF4-FFF2-40B4-BE49-F238E27FC236}">
                <a16:creationId xmlns:a16="http://schemas.microsoft.com/office/drawing/2014/main" id="{13826CCC-E63C-4201-9B22-26A499CF8CFE}"/>
              </a:ext>
            </a:extLst>
          </p:cNvPr>
          <p:cNvSpPr>
            <a:spLocks noGrp="1"/>
          </p:cNvSpPr>
          <p:nvPr>
            <p:ph idx="1"/>
          </p:nvPr>
        </p:nvSpPr>
        <p:spPr/>
        <p:txBody>
          <a:bodyPr>
            <a:normAutofit lnSpcReduction="10000"/>
          </a:bodyPr>
          <a:lstStyle/>
          <a:p>
            <a:r>
              <a:rPr lang="en-GB"/>
              <a:t>By the end of this section you will be able to:</a:t>
            </a:r>
          </a:p>
          <a:p>
            <a:r>
              <a:rPr lang="en-GB"/>
              <a:t> </a:t>
            </a:r>
            <a:endParaRPr lang="en-US"/>
          </a:p>
          <a:p>
            <a:r>
              <a:rPr lang="en-US"/>
              <a:t>[BL1]</a:t>
            </a:r>
            <a:r>
              <a:rPr lang="en-GB"/>
              <a:t>Recall purpose of the syllabus- specified practises </a:t>
            </a:r>
          </a:p>
          <a:p>
            <a:endParaRPr lang="en-US"/>
          </a:p>
          <a:p>
            <a:r>
              <a:rPr lang="en-US"/>
              <a:t>[BL1] Recall </a:t>
            </a:r>
            <a:r>
              <a:rPr lang="en-GB" err="1"/>
              <a:t>ke</a:t>
            </a:r>
            <a:r>
              <a:rPr lang="en-US"/>
              <a:t>y terms </a:t>
            </a:r>
            <a:r>
              <a:rPr lang="en-GB"/>
              <a:t>related to and </a:t>
            </a:r>
            <a:r>
              <a:rPr lang="en-US"/>
              <a:t>[BL2]</a:t>
            </a:r>
            <a:r>
              <a:rPr lang="en-GB"/>
              <a:t>to explain in detail the following practises </a:t>
            </a:r>
            <a:r>
              <a:rPr lang="en-US"/>
              <a:t>:</a:t>
            </a:r>
          </a:p>
          <a:p>
            <a:endParaRPr lang="en-US"/>
          </a:p>
          <a:p>
            <a:pPr marL="457200" indent="-457200">
              <a:buFont typeface="+mj-lt"/>
              <a:buAutoNum type="arabicPeriod"/>
            </a:pPr>
            <a:r>
              <a:rPr lang="en-GB"/>
              <a:t>Continual improvement </a:t>
            </a:r>
            <a:endParaRPr lang="en-US"/>
          </a:p>
          <a:p>
            <a:pPr marL="457200" indent="-457200">
              <a:buFont typeface="+mj-lt"/>
              <a:buAutoNum type="arabicPeriod"/>
            </a:pPr>
            <a:r>
              <a:rPr lang="en-GB"/>
              <a:t>Change enablement </a:t>
            </a:r>
            <a:endParaRPr lang="en-US"/>
          </a:p>
          <a:p>
            <a:pPr marL="457200" indent="-457200">
              <a:buFont typeface="+mj-lt"/>
              <a:buAutoNum type="arabicPeriod"/>
            </a:pPr>
            <a:r>
              <a:rPr lang="en-GB"/>
              <a:t>Incident management </a:t>
            </a:r>
            <a:endParaRPr lang="en-US"/>
          </a:p>
          <a:p>
            <a:pPr marL="457200" indent="-457200">
              <a:buFont typeface="+mj-lt"/>
              <a:buAutoNum type="arabicPeriod"/>
            </a:pPr>
            <a:r>
              <a:rPr lang="en-GB"/>
              <a:t>Problem management </a:t>
            </a:r>
            <a:endParaRPr lang="en-US"/>
          </a:p>
          <a:p>
            <a:pPr marL="457200" indent="-457200">
              <a:buFont typeface="+mj-lt"/>
              <a:buAutoNum type="arabicPeriod"/>
            </a:pPr>
            <a:r>
              <a:rPr lang="en-GB"/>
              <a:t>Service request management </a:t>
            </a:r>
            <a:endParaRPr lang="en-US"/>
          </a:p>
          <a:p>
            <a:pPr marL="457200" indent="-457200">
              <a:buFont typeface="+mj-lt"/>
              <a:buAutoNum type="arabicPeriod"/>
            </a:pPr>
            <a:r>
              <a:rPr lang="en-GB"/>
              <a:t>Service desk </a:t>
            </a:r>
            <a:endParaRPr lang="en-US"/>
          </a:p>
          <a:p>
            <a:pPr marL="457200" indent="-457200">
              <a:buFont typeface="+mj-lt"/>
              <a:buAutoNum type="arabicPeriod"/>
            </a:pPr>
            <a:r>
              <a:rPr lang="en-GB"/>
              <a:t>Service level management </a:t>
            </a:r>
          </a:p>
        </p:txBody>
      </p:sp>
    </p:spTree>
    <p:extLst>
      <p:ext uri="{BB962C8B-B14F-4D97-AF65-F5344CB8AC3E}">
        <p14:creationId xmlns:p14="http://schemas.microsoft.com/office/powerpoint/2010/main" val="31539512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1961-BA3C-44B5-BE4A-FD8A3F304115}"/>
              </a:ext>
            </a:extLst>
          </p:cNvPr>
          <p:cNvSpPr>
            <a:spLocks noGrp="1"/>
          </p:cNvSpPr>
          <p:nvPr>
            <p:ph type="title"/>
          </p:nvPr>
        </p:nvSpPr>
        <p:spPr/>
        <p:txBody>
          <a:bodyPr/>
          <a:lstStyle/>
          <a:p>
            <a:r>
              <a:rPr lang="en-GB"/>
              <a:t>Service value system and service management practises </a:t>
            </a:r>
          </a:p>
        </p:txBody>
      </p:sp>
      <p:sp>
        <p:nvSpPr>
          <p:cNvPr id="19" name="Rectangle 18">
            <a:extLst>
              <a:ext uri="{FF2B5EF4-FFF2-40B4-BE49-F238E27FC236}">
                <a16:creationId xmlns:a16="http://schemas.microsoft.com/office/drawing/2014/main" id="{62AA2ED2-8D65-4925-BFDC-08426F6ED89B}"/>
              </a:ext>
            </a:extLst>
          </p:cNvPr>
          <p:cNvSpPr/>
          <p:nvPr/>
        </p:nvSpPr>
        <p:spPr>
          <a:xfrm>
            <a:off x="1629452" y="1690690"/>
            <a:ext cx="8398612" cy="4890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1EF10FE-D308-4147-BC72-A2174B8BC0F7}"/>
              </a:ext>
            </a:extLst>
          </p:cNvPr>
          <p:cNvSpPr/>
          <p:nvPr/>
        </p:nvSpPr>
        <p:spPr>
          <a:xfrm>
            <a:off x="1162141" y="5679630"/>
            <a:ext cx="9472634" cy="46313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9DDD1C96-FD0B-4E14-ABAE-FE47B62429F6}"/>
              </a:ext>
            </a:extLst>
          </p:cNvPr>
          <p:cNvSpPr>
            <a:spLocks noGrp="1"/>
          </p:cNvSpPr>
          <p:nvPr>
            <p:ph idx="1"/>
          </p:nvPr>
        </p:nvSpPr>
        <p:spPr>
          <a:xfrm>
            <a:off x="312822" y="1825625"/>
            <a:ext cx="11590421" cy="519832"/>
          </a:xfrm>
        </p:spPr>
        <p:txBody>
          <a:bodyPr>
            <a:normAutofit fontScale="70000" lnSpcReduction="20000"/>
          </a:bodyPr>
          <a:lstStyle/>
          <a:p>
            <a:pPr marL="0" indent="0">
              <a:buNone/>
            </a:pPr>
            <a:r>
              <a:rPr lang="en-GB"/>
              <a:t>                             Governance: The means by which an organisation is directed and controlled.</a:t>
            </a:r>
          </a:p>
          <a:p>
            <a:pPr marL="0" indent="0">
              <a:buNone/>
            </a:pPr>
            <a:r>
              <a:rPr lang="en-GB"/>
              <a:t> </a:t>
            </a:r>
            <a:endParaRPr lang="en-US"/>
          </a:p>
          <a:p>
            <a:endParaRPr lang="en-GB"/>
          </a:p>
        </p:txBody>
      </p:sp>
      <p:sp>
        <p:nvSpPr>
          <p:cNvPr id="4" name="TextBox 3">
            <a:extLst>
              <a:ext uri="{FF2B5EF4-FFF2-40B4-BE49-F238E27FC236}">
                <a16:creationId xmlns:a16="http://schemas.microsoft.com/office/drawing/2014/main" id="{F8DC96BD-34AC-4E2D-8BD4-B7E5A22D3AC4}"/>
              </a:ext>
            </a:extLst>
          </p:cNvPr>
          <p:cNvSpPr txBox="1"/>
          <p:nvPr/>
        </p:nvSpPr>
        <p:spPr>
          <a:xfrm flipH="1">
            <a:off x="415635" y="5773431"/>
            <a:ext cx="10136637" cy="369332"/>
          </a:xfrm>
          <a:prstGeom prst="rect">
            <a:avLst/>
          </a:prstGeom>
          <a:noFill/>
        </p:spPr>
        <p:txBody>
          <a:bodyPr wrap="square" rtlCol="0">
            <a:spAutoFit/>
          </a:bodyPr>
          <a:lstStyle/>
          <a:p>
            <a:r>
              <a:rPr lang="en-GB"/>
              <a:t>             Practices: Sets of</a:t>
            </a:r>
            <a:r>
              <a:rPr lang="en-US"/>
              <a:t> </a:t>
            </a:r>
            <a:r>
              <a:rPr lang="en-GB"/>
              <a:t>organisational resources designed for forming work or accomplishing an  objective                   </a:t>
            </a:r>
          </a:p>
        </p:txBody>
      </p:sp>
      <p:pic>
        <p:nvPicPr>
          <p:cNvPr id="9218" name="Picture 2" descr="Complete Guide to ITIL 4 | Latest ITIL V4 Framework | Freshservice">
            <a:extLst>
              <a:ext uri="{FF2B5EF4-FFF2-40B4-BE49-F238E27FC236}">
                <a16:creationId xmlns:a16="http://schemas.microsoft.com/office/drawing/2014/main" id="{7F340B4D-DE1B-47DB-88EF-61F03A1BD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66" y="2244436"/>
            <a:ext cx="9226008" cy="359403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Up 15">
            <a:extLst>
              <a:ext uri="{FF2B5EF4-FFF2-40B4-BE49-F238E27FC236}">
                <a16:creationId xmlns:a16="http://schemas.microsoft.com/office/drawing/2014/main" id="{DE366677-6754-4C90-A566-A9B78D1801B4}"/>
              </a:ext>
            </a:extLst>
          </p:cNvPr>
          <p:cNvSpPr/>
          <p:nvPr/>
        </p:nvSpPr>
        <p:spPr>
          <a:xfrm flipH="1" flipV="1">
            <a:off x="5705253" y="2192825"/>
            <a:ext cx="429030" cy="9880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Up 17">
            <a:extLst>
              <a:ext uri="{FF2B5EF4-FFF2-40B4-BE49-F238E27FC236}">
                <a16:creationId xmlns:a16="http://schemas.microsoft.com/office/drawing/2014/main" id="{691EE959-7C7B-494A-8747-0C79BCAC785B}"/>
              </a:ext>
            </a:extLst>
          </p:cNvPr>
          <p:cNvSpPr/>
          <p:nvPr/>
        </p:nvSpPr>
        <p:spPr>
          <a:xfrm>
            <a:off x="5705253" y="4871022"/>
            <a:ext cx="468034" cy="9543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5488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3252B9-E6F7-4BC1-BC67-99FDBB2B6996}"/>
              </a:ext>
            </a:extLst>
          </p:cNvPr>
          <p:cNvSpPr/>
          <p:nvPr/>
        </p:nvSpPr>
        <p:spPr>
          <a:xfrm rot="10800000" flipH="1" flipV="1">
            <a:off x="877780" y="2530851"/>
            <a:ext cx="10482159" cy="745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25DC6AB-1841-4728-9227-73A0631D3A56}"/>
              </a:ext>
            </a:extLst>
          </p:cNvPr>
          <p:cNvSpPr>
            <a:spLocks noGrp="1"/>
          </p:cNvSpPr>
          <p:nvPr>
            <p:ph type="title"/>
          </p:nvPr>
        </p:nvSpPr>
        <p:spPr/>
        <p:txBody>
          <a:bodyPr/>
          <a:lstStyle/>
          <a:p>
            <a:r>
              <a:rPr lang="en-GB"/>
              <a:t>Understanding Practices </a:t>
            </a:r>
          </a:p>
        </p:txBody>
      </p:sp>
      <p:sp>
        <p:nvSpPr>
          <p:cNvPr id="3" name="Content Placeholder 2">
            <a:extLst>
              <a:ext uri="{FF2B5EF4-FFF2-40B4-BE49-F238E27FC236}">
                <a16:creationId xmlns:a16="http://schemas.microsoft.com/office/drawing/2014/main" id="{DC2CE97F-D683-4AEB-8C0E-09FC70594EB5}"/>
              </a:ext>
            </a:extLst>
          </p:cNvPr>
          <p:cNvSpPr>
            <a:spLocks noGrp="1"/>
          </p:cNvSpPr>
          <p:nvPr>
            <p:ph idx="1"/>
          </p:nvPr>
        </p:nvSpPr>
        <p:spPr/>
        <p:txBody>
          <a:bodyPr/>
          <a:lstStyle/>
          <a:p>
            <a:r>
              <a:rPr lang="en-GB"/>
              <a:t>Practise is defined as: </a:t>
            </a:r>
          </a:p>
          <a:p>
            <a:endParaRPr lang="en-US"/>
          </a:p>
          <a:p>
            <a:pPr marL="0" indent="0">
              <a:buNone/>
            </a:pPr>
            <a:r>
              <a:rPr lang="en-US"/>
              <a:t>        “</a:t>
            </a:r>
            <a:r>
              <a:rPr lang="en-GB"/>
              <a:t>A set of organisational resources designed for performing work or accomplishing an objective. </a:t>
            </a:r>
            <a:r>
              <a:rPr lang="en-US"/>
              <a:t>“</a:t>
            </a:r>
          </a:p>
          <a:p>
            <a:endParaRPr lang="en-US"/>
          </a:p>
          <a:p>
            <a:r>
              <a:rPr lang="en-GB"/>
              <a:t>Each of the ITIL 4 practises: </a:t>
            </a:r>
            <a:endParaRPr lang="en-US"/>
          </a:p>
          <a:p>
            <a:pPr marL="0" indent="0">
              <a:buNone/>
            </a:pPr>
            <a:r>
              <a:rPr lang="en-GB"/>
              <a:t>        -Support multiple service value chain activities. Value cha</a:t>
            </a:r>
            <a:r>
              <a:rPr lang="en-US"/>
              <a:t>ins </a:t>
            </a:r>
            <a:r>
              <a:rPr lang="en-GB"/>
              <a:t>create value and support the realisation</a:t>
            </a:r>
          </a:p>
          <a:p>
            <a:pPr marL="0" indent="0">
              <a:buNone/>
            </a:pPr>
            <a:r>
              <a:rPr lang="en-GB"/>
              <a:t>            of outcomes. </a:t>
            </a:r>
            <a:endParaRPr lang="en-US"/>
          </a:p>
          <a:p>
            <a:pPr marL="0" indent="0">
              <a:buNone/>
            </a:pPr>
            <a:r>
              <a:rPr lang="en-GB"/>
              <a:t>         -Includes resources based on the 4 dimensions of service management.</a:t>
            </a:r>
          </a:p>
          <a:p>
            <a:pPr marL="0" indent="0">
              <a:buNone/>
            </a:pPr>
            <a:endParaRPr lang="en-GB"/>
          </a:p>
          <a:p>
            <a:pPr marL="0" indent="0">
              <a:buNone/>
            </a:pPr>
            <a:r>
              <a:rPr lang="en-GB"/>
              <a:t> There are 34 service management practises providing comprehensive coverage for organisations </a:t>
            </a:r>
          </a:p>
        </p:txBody>
      </p:sp>
    </p:spTree>
    <p:extLst>
      <p:ext uri="{BB962C8B-B14F-4D97-AF65-F5344CB8AC3E}">
        <p14:creationId xmlns:p14="http://schemas.microsoft.com/office/powerpoint/2010/main" val="946570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AA6FD2-EC25-4A8E-8D44-96C827CDA17E}"/>
              </a:ext>
            </a:extLst>
          </p:cNvPr>
          <p:cNvSpPr/>
          <p:nvPr/>
        </p:nvSpPr>
        <p:spPr>
          <a:xfrm rot="10800000" flipV="1">
            <a:off x="645458" y="1936376"/>
            <a:ext cx="4474203" cy="787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2807AF0-5516-4F88-B87C-BC65DFE734C8}"/>
              </a:ext>
            </a:extLst>
          </p:cNvPr>
          <p:cNvSpPr>
            <a:spLocks noGrp="1"/>
          </p:cNvSpPr>
          <p:nvPr>
            <p:ph type="title"/>
          </p:nvPr>
        </p:nvSpPr>
        <p:spPr>
          <a:xfrm>
            <a:off x="838200" y="365127"/>
            <a:ext cx="10515600" cy="1325563"/>
          </a:xfrm>
        </p:spPr>
        <p:txBody>
          <a:bodyPr anchor="ctr">
            <a:normAutofit/>
          </a:bodyPr>
          <a:lstStyle/>
          <a:p>
            <a:r>
              <a:rPr lang="en-US"/>
              <a:t>Understanding and Defining Value</a:t>
            </a:r>
            <a:endParaRPr lang="en-GB"/>
          </a:p>
        </p:txBody>
      </p:sp>
      <p:sp>
        <p:nvSpPr>
          <p:cNvPr id="15" name="Rectangle 14">
            <a:extLst>
              <a:ext uri="{FF2B5EF4-FFF2-40B4-BE49-F238E27FC236}">
                <a16:creationId xmlns:a16="http://schemas.microsoft.com/office/drawing/2014/main" id="{61E02BD9-6479-4C4E-A7F3-0A8134159BDF}"/>
              </a:ext>
            </a:extLst>
          </p:cNvPr>
          <p:cNvSpPr/>
          <p:nvPr/>
        </p:nvSpPr>
        <p:spPr>
          <a:xfrm>
            <a:off x="359276" y="4616009"/>
            <a:ext cx="5268929" cy="14571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F381F710-3802-4F0C-8D47-8846C83986E4}"/>
              </a:ext>
            </a:extLst>
          </p:cNvPr>
          <p:cNvSpPr>
            <a:spLocks noGrp="1"/>
          </p:cNvSpPr>
          <p:nvPr>
            <p:ph sz="half" idx="1"/>
          </p:nvPr>
        </p:nvSpPr>
        <p:spPr>
          <a:xfrm>
            <a:off x="546601" y="1582985"/>
            <a:ext cx="5181600" cy="4855076"/>
          </a:xfrm>
        </p:spPr>
        <p:txBody>
          <a:bodyPr vert="horz" lIns="91440" tIns="45720" rIns="91440" bIns="45720" rtlCol="0" anchor="t">
            <a:normAutofit/>
          </a:bodyPr>
          <a:lstStyle/>
          <a:p>
            <a:r>
              <a:rPr lang="en-US"/>
              <a:t>Value is defined as:</a:t>
            </a:r>
          </a:p>
          <a:p>
            <a:pPr marL="0" indent="0">
              <a:buNone/>
            </a:pPr>
            <a:r>
              <a:rPr lang="en-US"/>
              <a:t> “The perceived benefits, usefulness and importance of something.”</a:t>
            </a:r>
            <a:endParaRPr lang="en-US">
              <a:cs typeface="Calibri"/>
            </a:endParaRPr>
          </a:p>
          <a:p>
            <a:endParaRPr lang="en-US"/>
          </a:p>
          <a:p>
            <a:r>
              <a:rPr lang="en-US"/>
              <a:t>In order to deliver value through services it is necessary to establish what the services management capability should look like. This requires understanding:</a:t>
            </a:r>
            <a:endParaRPr lang="en-US">
              <a:cs typeface="Calibri"/>
            </a:endParaRPr>
          </a:p>
          <a:p>
            <a:endParaRPr lang="en-US"/>
          </a:p>
          <a:p>
            <a:r>
              <a:rPr lang="en-US"/>
              <a:t>1 Nature and scope of stakeholders</a:t>
            </a:r>
            <a:endParaRPr lang="en-US">
              <a:cs typeface="Calibri"/>
            </a:endParaRPr>
          </a:p>
          <a:p>
            <a:r>
              <a:rPr lang="en-US"/>
              <a:t>2 The Nature of Value</a:t>
            </a:r>
            <a:endParaRPr lang="en-US">
              <a:cs typeface="Calibri"/>
            </a:endParaRPr>
          </a:p>
          <a:p>
            <a:r>
              <a:rPr lang="en-US"/>
              <a:t>3 How value is created through services</a:t>
            </a:r>
            <a:endParaRPr lang="en-GB"/>
          </a:p>
        </p:txBody>
      </p:sp>
      <p:pic>
        <p:nvPicPr>
          <p:cNvPr id="4" name="Picture 4" descr="A picture containing toy&#10;&#10;Description automatically generated">
            <a:extLst>
              <a:ext uri="{FF2B5EF4-FFF2-40B4-BE49-F238E27FC236}">
                <a16:creationId xmlns:a16="http://schemas.microsoft.com/office/drawing/2014/main" id="{9CFCD9CC-F34C-4D95-8500-063548ED4C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11399" y="1475280"/>
            <a:ext cx="4855076" cy="4855076"/>
          </a:xfrm>
          <a:prstGeom prst="rect">
            <a:avLst/>
          </a:prstGeom>
          <a:noFill/>
        </p:spPr>
      </p:pic>
      <p:sp>
        <p:nvSpPr>
          <p:cNvPr id="5" name="TextBox 4">
            <a:extLst>
              <a:ext uri="{FF2B5EF4-FFF2-40B4-BE49-F238E27FC236}">
                <a16:creationId xmlns:a16="http://schemas.microsoft.com/office/drawing/2014/main" id="{0442CDD6-F4C5-4A66-A4CA-18B8CC6618D1}"/>
              </a:ext>
            </a:extLst>
          </p:cNvPr>
          <p:cNvSpPr txBox="1"/>
          <p:nvPr/>
        </p:nvSpPr>
        <p:spPr>
          <a:xfrm>
            <a:off x="8965231" y="6480646"/>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9214877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What Is ITIL? Guide to ITIL Process Standards - DNSstuff">
            <a:extLst>
              <a:ext uri="{FF2B5EF4-FFF2-40B4-BE49-F238E27FC236}">
                <a16:creationId xmlns:a16="http://schemas.microsoft.com/office/drawing/2014/main" id="{E08E9AB1-8277-494C-AF9C-45F495D28C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37478433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ITIL®? | YaSM Service Management Wiki | General management, Change  management, Portfolio management">
            <a:extLst>
              <a:ext uri="{FF2B5EF4-FFF2-40B4-BE49-F238E27FC236}">
                <a16:creationId xmlns:a16="http://schemas.microsoft.com/office/drawing/2014/main" id="{1929AE80-69B3-4DA1-8DD4-5C6153A4ECD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277"/>
          <a:stretch/>
        </p:blipFill>
        <p:spPr bwMode="auto">
          <a:xfrm>
            <a:off x="850832" y="396078"/>
            <a:ext cx="11579139" cy="60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1822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F542-1D87-4644-A464-2B5E523271CD}"/>
              </a:ext>
            </a:extLst>
          </p:cNvPr>
          <p:cNvSpPr>
            <a:spLocks noGrp="1"/>
          </p:cNvSpPr>
          <p:nvPr>
            <p:ph type="title"/>
          </p:nvPr>
        </p:nvSpPr>
        <p:spPr/>
        <p:txBody>
          <a:bodyPr/>
          <a:lstStyle/>
          <a:p>
            <a:r>
              <a:rPr lang="en-GB"/>
              <a:t>Understanding Practices - General Management </a:t>
            </a:r>
            <a:br>
              <a:rPr lang="en-GB"/>
            </a:br>
            <a:endParaRPr lang="en-GB"/>
          </a:p>
        </p:txBody>
      </p:sp>
      <p:sp>
        <p:nvSpPr>
          <p:cNvPr id="3" name="Content Placeholder 2">
            <a:extLst>
              <a:ext uri="{FF2B5EF4-FFF2-40B4-BE49-F238E27FC236}">
                <a16:creationId xmlns:a16="http://schemas.microsoft.com/office/drawing/2014/main" id="{704C19A7-8F11-4454-ABA1-4662924BFBF1}"/>
              </a:ext>
            </a:extLst>
          </p:cNvPr>
          <p:cNvSpPr>
            <a:spLocks noGrp="1"/>
          </p:cNvSpPr>
          <p:nvPr>
            <p:ph idx="1"/>
          </p:nvPr>
        </p:nvSpPr>
        <p:spPr/>
        <p:txBody>
          <a:bodyPr>
            <a:normAutofit fontScale="92500" lnSpcReduction="10000"/>
          </a:bodyPr>
          <a:lstStyle/>
          <a:p>
            <a:pPr marL="457200" indent="-457200">
              <a:buFont typeface="+mj-lt"/>
              <a:buAutoNum type="arabicPeriod"/>
            </a:pPr>
            <a:r>
              <a:rPr lang="en-GB"/>
              <a:t>Architectural management </a:t>
            </a:r>
            <a:endParaRPr lang="en-US"/>
          </a:p>
          <a:p>
            <a:pPr marL="457200" indent="-457200">
              <a:buFont typeface="+mj-lt"/>
              <a:buAutoNum type="arabicPeriod"/>
            </a:pPr>
            <a:r>
              <a:rPr lang="en-GB"/>
              <a:t>Continual improvement </a:t>
            </a:r>
            <a:endParaRPr lang="en-US"/>
          </a:p>
          <a:p>
            <a:pPr marL="457200" indent="-457200">
              <a:buFont typeface="+mj-lt"/>
              <a:buAutoNum type="arabicPeriod"/>
            </a:pPr>
            <a:r>
              <a:rPr lang="en-GB"/>
              <a:t>Information security management </a:t>
            </a:r>
            <a:endParaRPr lang="en-US"/>
          </a:p>
          <a:p>
            <a:pPr marL="457200" indent="-457200">
              <a:buFont typeface="+mj-lt"/>
              <a:buAutoNum type="arabicPeriod"/>
            </a:pPr>
            <a:r>
              <a:rPr lang="en-GB"/>
              <a:t>Knowledge management </a:t>
            </a:r>
            <a:endParaRPr lang="en-US"/>
          </a:p>
          <a:p>
            <a:pPr marL="457200" indent="-457200">
              <a:buFont typeface="+mj-lt"/>
              <a:buAutoNum type="arabicPeriod"/>
            </a:pPr>
            <a:r>
              <a:rPr lang="en-GB"/>
              <a:t>Management and reporting </a:t>
            </a:r>
            <a:endParaRPr lang="en-US"/>
          </a:p>
          <a:p>
            <a:pPr marL="457200" indent="-457200">
              <a:buFont typeface="+mj-lt"/>
              <a:buAutoNum type="arabicPeriod"/>
            </a:pPr>
            <a:r>
              <a:rPr lang="en-GB"/>
              <a:t>Portfolio management </a:t>
            </a:r>
            <a:endParaRPr lang="en-US"/>
          </a:p>
          <a:p>
            <a:pPr marL="457200" indent="-457200">
              <a:buFont typeface="+mj-lt"/>
              <a:buAutoNum type="arabicPeriod"/>
            </a:pPr>
            <a:r>
              <a:rPr lang="en-GB"/>
              <a:t>Organisational change management </a:t>
            </a:r>
            <a:endParaRPr lang="en-US"/>
          </a:p>
          <a:p>
            <a:pPr marL="457200" indent="-457200">
              <a:buFont typeface="+mj-lt"/>
              <a:buAutoNum type="arabicPeriod"/>
            </a:pPr>
            <a:r>
              <a:rPr lang="en-GB"/>
              <a:t>Project management </a:t>
            </a:r>
            <a:endParaRPr lang="en-US"/>
          </a:p>
          <a:p>
            <a:pPr marL="457200" indent="-457200">
              <a:buFont typeface="+mj-lt"/>
              <a:buAutoNum type="arabicPeriod"/>
            </a:pPr>
            <a:r>
              <a:rPr lang="en-GB"/>
              <a:t>Relationship management </a:t>
            </a:r>
            <a:endParaRPr lang="en-US"/>
          </a:p>
          <a:p>
            <a:pPr marL="457200" indent="-457200">
              <a:buFont typeface="+mj-lt"/>
              <a:buAutoNum type="arabicPeriod"/>
            </a:pPr>
            <a:r>
              <a:rPr lang="en-GB"/>
              <a:t>Risk management </a:t>
            </a:r>
            <a:endParaRPr lang="en-US"/>
          </a:p>
          <a:p>
            <a:pPr marL="457200" indent="-457200">
              <a:buFont typeface="+mj-lt"/>
              <a:buAutoNum type="arabicPeriod"/>
            </a:pPr>
            <a:r>
              <a:rPr lang="en-GB"/>
              <a:t>Service financial management </a:t>
            </a:r>
            <a:endParaRPr lang="en-US"/>
          </a:p>
          <a:p>
            <a:pPr marL="457200" indent="-457200">
              <a:buFont typeface="+mj-lt"/>
              <a:buAutoNum type="arabicPeriod"/>
            </a:pPr>
            <a:r>
              <a:rPr lang="en-GB"/>
              <a:t>Strategy management</a:t>
            </a:r>
          </a:p>
          <a:p>
            <a:pPr marL="457200" indent="-457200">
              <a:buFont typeface="+mj-lt"/>
              <a:buAutoNum type="arabicPeriod"/>
            </a:pPr>
            <a:r>
              <a:rPr lang="en-GB"/>
              <a:t> Supplier management</a:t>
            </a:r>
          </a:p>
          <a:p>
            <a:pPr marL="457200" indent="-457200">
              <a:buFont typeface="+mj-lt"/>
              <a:buAutoNum type="arabicPeriod"/>
            </a:pPr>
            <a:r>
              <a:rPr lang="en-GB"/>
              <a:t> Workforce and talent management </a:t>
            </a:r>
            <a:endParaRPr lang="en-US"/>
          </a:p>
          <a:p>
            <a:pPr marL="457200" indent="-457200">
              <a:buFont typeface="+mj-lt"/>
              <a:buAutoNum type="arabicPeriod"/>
            </a:pPr>
            <a:endParaRPr lang="en-US"/>
          </a:p>
          <a:p>
            <a:endParaRPr lang="en-GB"/>
          </a:p>
        </p:txBody>
      </p:sp>
    </p:spTree>
    <p:extLst>
      <p:ext uri="{BB962C8B-B14F-4D97-AF65-F5344CB8AC3E}">
        <p14:creationId xmlns:p14="http://schemas.microsoft.com/office/powerpoint/2010/main" val="9972834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330E-72BD-4442-BBD9-991A59BF8C77}"/>
              </a:ext>
            </a:extLst>
          </p:cNvPr>
          <p:cNvSpPr>
            <a:spLocks noGrp="1"/>
          </p:cNvSpPr>
          <p:nvPr>
            <p:ph type="title"/>
          </p:nvPr>
        </p:nvSpPr>
        <p:spPr/>
        <p:txBody>
          <a:bodyPr/>
          <a:lstStyle/>
          <a:p>
            <a:r>
              <a:rPr lang="en-GB"/>
              <a:t>Service Management </a:t>
            </a:r>
          </a:p>
        </p:txBody>
      </p:sp>
      <p:sp>
        <p:nvSpPr>
          <p:cNvPr id="3" name="Content Placeholder 2">
            <a:extLst>
              <a:ext uri="{FF2B5EF4-FFF2-40B4-BE49-F238E27FC236}">
                <a16:creationId xmlns:a16="http://schemas.microsoft.com/office/drawing/2014/main" id="{AED589C6-1247-41D0-92C9-A924E5B3C437}"/>
              </a:ext>
            </a:extLst>
          </p:cNvPr>
          <p:cNvSpPr>
            <a:spLocks noGrp="1"/>
          </p:cNvSpPr>
          <p:nvPr>
            <p:ph idx="1"/>
          </p:nvPr>
        </p:nvSpPr>
        <p:spPr/>
        <p:txBody>
          <a:bodyPr>
            <a:normAutofit fontScale="77500" lnSpcReduction="20000"/>
          </a:bodyPr>
          <a:lstStyle/>
          <a:p>
            <a:pPr marL="457200" indent="-457200">
              <a:buFont typeface="+mj-lt"/>
              <a:buAutoNum type="arabicPeriod"/>
            </a:pPr>
            <a:r>
              <a:rPr lang="en-GB"/>
              <a:t>Availability management </a:t>
            </a:r>
            <a:endParaRPr lang="en-US"/>
          </a:p>
          <a:p>
            <a:pPr marL="457200" indent="-457200">
              <a:buFont typeface="+mj-lt"/>
              <a:buAutoNum type="arabicPeriod"/>
            </a:pPr>
            <a:r>
              <a:rPr lang="en-GB"/>
              <a:t>Business analysis </a:t>
            </a:r>
            <a:endParaRPr lang="en-US"/>
          </a:p>
          <a:p>
            <a:pPr marL="457200" indent="-457200">
              <a:buFont typeface="+mj-lt"/>
              <a:buAutoNum type="arabicPeriod"/>
            </a:pPr>
            <a:r>
              <a:rPr lang="en-GB"/>
              <a:t>Capacity and performance management</a:t>
            </a:r>
            <a:endParaRPr lang="en-US"/>
          </a:p>
          <a:p>
            <a:pPr marL="457200" indent="-457200">
              <a:buFont typeface="+mj-lt"/>
              <a:buAutoNum type="arabicPeriod"/>
            </a:pPr>
            <a:r>
              <a:rPr lang="en-GB"/>
              <a:t> Change enablement </a:t>
            </a:r>
            <a:endParaRPr lang="en-US"/>
          </a:p>
          <a:p>
            <a:pPr marL="457200" indent="-457200">
              <a:buFont typeface="+mj-lt"/>
              <a:buAutoNum type="arabicPeriod"/>
            </a:pPr>
            <a:r>
              <a:rPr lang="en-GB"/>
              <a:t>Incident management </a:t>
            </a:r>
            <a:endParaRPr lang="en-US"/>
          </a:p>
          <a:p>
            <a:pPr marL="457200" indent="-457200">
              <a:buFont typeface="+mj-lt"/>
              <a:buAutoNum type="arabicPeriod"/>
            </a:pPr>
            <a:r>
              <a:rPr lang="en-GB"/>
              <a:t>IT</a:t>
            </a:r>
            <a:r>
              <a:rPr lang="en-US"/>
              <a:t> </a:t>
            </a:r>
            <a:r>
              <a:rPr lang="en-US" err="1"/>
              <a:t>assest</a:t>
            </a:r>
            <a:r>
              <a:rPr lang="en-US"/>
              <a:t> </a:t>
            </a:r>
            <a:r>
              <a:rPr lang="en-GB"/>
              <a:t>management </a:t>
            </a:r>
            <a:endParaRPr lang="en-US"/>
          </a:p>
          <a:p>
            <a:pPr marL="457200" indent="-457200">
              <a:buFont typeface="+mj-lt"/>
              <a:buAutoNum type="arabicPeriod"/>
            </a:pPr>
            <a:r>
              <a:rPr lang="en-GB"/>
              <a:t>Monitoring and event management </a:t>
            </a:r>
            <a:endParaRPr lang="en-US"/>
          </a:p>
          <a:p>
            <a:pPr marL="457200" indent="-457200">
              <a:buFont typeface="+mj-lt"/>
              <a:buAutoNum type="arabicPeriod"/>
            </a:pPr>
            <a:r>
              <a:rPr lang="en-GB"/>
              <a:t>Problem management </a:t>
            </a:r>
            <a:endParaRPr lang="en-US"/>
          </a:p>
          <a:p>
            <a:pPr marL="457200" indent="-457200">
              <a:buFont typeface="+mj-lt"/>
              <a:buAutoNum type="arabicPeriod"/>
            </a:pPr>
            <a:r>
              <a:rPr lang="en-GB"/>
              <a:t>Release management </a:t>
            </a:r>
            <a:endParaRPr lang="en-US"/>
          </a:p>
          <a:p>
            <a:pPr marL="457200" indent="-457200">
              <a:buFont typeface="+mj-lt"/>
              <a:buAutoNum type="arabicPeriod"/>
            </a:pPr>
            <a:r>
              <a:rPr lang="en-GB"/>
              <a:t>Service catalogue management </a:t>
            </a:r>
            <a:endParaRPr lang="en-US"/>
          </a:p>
          <a:p>
            <a:pPr marL="457200" indent="-457200">
              <a:buFont typeface="+mj-lt"/>
              <a:buAutoNum type="arabicPeriod"/>
            </a:pPr>
            <a:r>
              <a:rPr lang="en-GB"/>
              <a:t>Service configuration management </a:t>
            </a:r>
            <a:endParaRPr lang="en-US"/>
          </a:p>
          <a:p>
            <a:pPr marL="457200" indent="-457200">
              <a:buFont typeface="+mj-lt"/>
              <a:buAutoNum type="arabicPeriod"/>
            </a:pPr>
            <a:r>
              <a:rPr lang="en-GB"/>
              <a:t>Service continuity management </a:t>
            </a:r>
            <a:endParaRPr lang="en-US"/>
          </a:p>
          <a:p>
            <a:pPr marL="457200" indent="-457200">
              <a:buFont typeface="+mj-lt"/>
              <a:buAutoNum type="arabicPeriod"/>
            </a:pPr>
            <a:r>
              <a:rPr lang="en-GB"/>
              <a:t>Service design </a:t>
            </a:r>
            <a:endParaRPr lang="en-US"/>
          </a:p>
          <a:p>
            <a:pPr marL="457200" indent="-457200">
              <a:buFont typeface="+mj-lt"/>
              <a:buAutoNum type="arabicPeriod"/>
            </a:pPr>
            <a:r>
              <a:rPr lang="en-GB"/>
              <a:t>Service desk</a:t>
            </a:r>
            <a:endParaRPr lang="en-US"/>
          </a:p>
          <a:p>
            <a:pPr marL="457200" indent="-457200">
              <a:buFont typeface="+mj-lt"/>
              <a:buAutoNum type="arabicPeriod"/>
            </a:pPr>
            <a:r>
              <a:rPr lang="en-GB"/>
              <a:t>Service level management </a:t>
            </a:r>
            <a:endParaRPr lang="en-US"/>
          </a:p>
          <a:p>
            <a:pPr marL="457200" indent="-457200">
              <a:buFont typeface="+mj-lt"/>
              <a:buAutoNum type="arabicPeriod"/>
            </a:pPr>
            <a:r>
              <a:rPr lang="en-GB"/>
              <a:t>Service request management </a:t>
            </a:r>
            <a:endParaRPr lang="en-US"/>
          </a:p>
          <a:p>
            <a:pPr marL="457200" indent="-457200">
              <a:buFont typeface="+mj-lt"/>
              <a:buAutoNum type="arabicPeriod"/>
            </a:pPr>
            <a:r>
              <a:rPr lang="en-GB"/>
              <a:t>Service validation and testing  </a:t>
            </a:r>
            <a:endParaRPr lang="en-US"/>
          </a:p>
          <a:p>
            <a:endParaRPr lang="en-GB"/>
          </a:p>
        </p:txBody>
      </p:sp>
    </p:spTree>
    <p:extLst>
      <p:ext uri="{BB962C8B-B14F-4D97-AF65-F5344CB8AC3E}">
        <p14:creationId xmlns:p14="http://schemas.microsoft.com/office/powerpoint/2010/main" val="344527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59C7-EA6B-43E8-8967-98DC7884707A}"/>
              </a:ext>
            </a:extLst>
          </p:cNvPr>
          <p:cNvSpPr>
            <a:spLocks noGrp="1"/>
          </p:cNvSpPr>
          <p:nvPr>
            <p:ph type="title"/>
          </p:nvPr>
        </p:nvSpPr>
        <p:spPr/>
        <p:txBody>
          <a:bodyPr/>
          <a:lstStyle/>
          <a:p>
            <a:r>
              <a:rPr lang="en-GB"/>
              <a:t>Practices and The 4 Dimensions </a:t>
            </a:r>
          </a:p>
        </p:txBody>
      </p:sp>
      <p:sp>
        <p:nvSpPr>
          <p:cNvPr id="3" name="Content Placeholder 2">
            <a:extLst>
              <a:ext uri="{FF2B5EF4-FFF2-40B4-BE49-F238E27FC236}">
                <a16:creationId xmlns:a16="http://schemas.microsoft.com/office/drawing/2014/main" id="{8F0419B3-1958-497A-B728-AD17E9772470}"/>
              </a:ext>
            </a:extLst>
          </p:cNvPr>
          <p:cNvSpPr>
            <a:spLocks noGrp="1"/>
          </p:cNvSpPr>
          <p:nvPr>
            <p:ph idx="1"/>
          </p:nvPr>
        </p:nvSpPr>
        <p:spPr>
          <a:xfrm>
            <a:off x="312822" y="1825625"/>
            <a:ext cx="11590421" cy="4935956"/>
          </a:xfrm>
        </p:spPr>
        <p:txBody>
          <a:bodyPr/>
          <a:lstStyle/>
          <a:p>
            <a:r>
              <a:rPr lang="en-GB"/>
              <a:t>Practices </a:t>
            </a:r>
            <a:r>
              <a:rPr lang="en-US"/>
              <a:t>: </a:t>
            </a:r>
            <a:r>
              <a:rPr lang="en-GB"/>
              <a:t>Sets of organisational resources designed for performing work or accomplishing an objective </a:t>
            </a:r>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GB"/>
              <a:t>Each practise is based on ALL of the 4 Dimensions </a:t>
            </a:r>
            <a:r>
              <a:rPr lang="en-US"/>
              <a:t>, </a:t>
            </a:r>
            <a:r>
              <a:rPr lang="en-GB"/>
              <a:t>no</a:t>
            </a:r>
            <a:r>
              <a:rPr lang="en-US"/>
              <a:t>t </a:t>
            </a:r>
            <a:r>
              <a:rPr lang="en-GB"/>
              <a:t>just 1 </a:t>
            </a:r>
            <a:r>
              <a:rPr lang="en-US"/>
              <a:t>. </a:t>
            </a:r>
            <a:r>
              <a:rPr lang="en-GB"/>
              <a:t>In order to create value streams using the ITIL 4 practices an understanding of how each of the 4 dimensions is represented in the practice is required </a:t>
            </a: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GB"/>
          </a:p>
        </p:txBody>
      </p:sp>
      <p:pic>
        <p:nvPicPr>
          <p:cNvPr id="3074" name="Picture 2" descr="What is ITIL? A definitive guide - InvGate">
            <a:extLst>
              <a:ext uri="{FF2B5EF4-FFF2-40B4-BE49-F238E27FC236}">
                <a16:creationId xmlns:a16="http://schemas.microsoft.com/office/drawing/2014/main" id="{5B456B61-08D8-4F39-A48F-C55B93A527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07" t="10508" r="6346" b="12515"/>
          <a:stretch/>
        </p:blipFill>
        <p:spPr bwMode="auto">
          <a:xfrm>
            <a:off x="2271648" y="2591483"/>
            <a:ext cx="7442314" cy="267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82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DAFB-6845-4BE1-9B0F-31FD4254663A}"/>
              </a:ext>
            </a:extLst>
          </p:cNvPr>
          <p:cNvSpPr>
            <a:spLocks noGrp="1"/>
          </p:cNvSpPr>
          <p:nvPr>
            <p:ph type="title"/>
          </p:nvPr>
        </p:nvSpPr>
        <p:spPr>
          <a:xfrm>
            <a:off x="312822" y="365127"/>
            <a:ext cx="11590421" cy="1325563"/>
          </a:xfrm>
        </p:spPr>
        <p:txBody>
          <a:bodyPr anchor="ctr">
            <a:normAutofit/>
          </a:bodyPr>
          <a:lstStyle/>
          <a:p>
            <a:r>
              <a:rPr lang="en-GB"/>
              <a:t>Service Management Practices </a:t>
            </a:r>
          </a:p>
        </p:txBody>
      </p:sp>
      <p:graphicFrame>
        <p:nvGraphicFramePr>
          <p:cNvPr id="14" name="Content Placeholder 2">
            <a:extLst>
              <a:ext uri="{FF2B5EF4-FFF2-40B4-BE49-F238E27FC236}">
                <a16:creationId xmlns:a16="http://schemas.microsoft.com/office/drawing/2014/main" id="{EBDAE60C-73CE-48D9-85E0-F2EAA1AA994C}"/>
              </a:ext>
            </a:extLst>
          </p:cNvPr>
          <p:cNvGraphicFramePr>
            <a:graphicFrameLocks noGrp="1"/>
          </p:cNvGraphicFramePr>
          <p:nvPr>
            <p:ph idx="1"/>
            <p:extLst>
              <p:ext uri="{D42A27DB-BD31-4B8C-83A1-F6EECF244321}">
                <p14:modId xmlns:p14="http://schemas.microsoft.com/office/powerpoint/2010/main" val="2571861897"/>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96069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5878-EEAB-4C97-B6AE-EBE60EDE6318}"/>
              </a:ext>
            </a:extLst>
          </p:cNvPr>
          <p:cNvSpPr>
            <a:spLocks noGrp="1"/>
          </p:cNvSpPr>
          <p:nvPr>
            <p:ph type="title"/>
          </p:nvPr>
        </p:nvSpPr>
        <p:spPr>
          <a:xfrm>
            <a:off x="312822" y="365127"/>
            <a:ext cx="11590421" cy="1325563"/>
          </a:xfrm>
        </p:spPr>
        <p:txBody>
          <a:bodyPr anchor="ctr">
            <a:normAutofit/>
          </a:bodyPr>
          <a:lstStyle/>
          <a:p>
            <a:r>
              <a:rPr lang="en-GB"/>
              <a:t>Technical Management </a:t>
            </a:r>
          </a:p>
        </p:txBody>
      </p:sp>
      <p:graphicFrame>
        <p:nvGraphicFramePr>
          <p:cNvPr id="5" name="Content Placeholder 2">
            <a:extLst>
              <a:ext uri="{FF2B5EF4-FFF2-40B4-BE49-F238E27FC236}">
                <a16:creationId xmlns:a16="http://schemas.microsoft.com/office/drawing/2014/main" id="{99D3EAB8-A47E-416C-85E4-3CEA2D249B7E}"/>
              </a:ext>
            </a:extLst>
          </p:cNvPr>
          <p:cNvGraphicFramePr>
            <a:graphicFrameLocks noGrp="1"/>
          </p:cNvGraphicFramePr>
          <p:nvPr>
            <p:ph idx="1"/>
            <p:extLst>
              <p:ext uri="{D42A27DB-BD31-4B8C-83A1-F6EECF244321}">
                <p14:modId xmlns:p14="http://schemas.microsoft.com/office/powerpoint/2010/main" val="2317023485"/>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81522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6D56-AA0F-430D-90B1-97C924742141}"/>
              </a:ext>
            </a:extLst>
          </p:cNvPr>
          <p:cNvSpPr>
            <a:spLocks noGrp="1"/>
          </p:cNvSpPr>
          <p:nvPr>
            <p:ph type="title"/>
          </p:nvPr>
        </p:nvSpPr>
        <p:spPr/>
        <p:txBody>
          <a:bodyPr/>
          <a:lstStyle/>
          <a:p>
            <a:r>
              <a:rPr lang="en-GB" err="1"/>
              <a:t>Deplo</a:t>
            </a:r>
            <a:r>
              <a:rPr lang="en-US"/>
              <a:t>y</a:t>
            </a:r>
            <a:r>
              <a:rPr lang="en-GB" err="1"/>
              <a:t>ment</a:t>
            </a:r>
            <a:r>
              <a:rPr lang="en-GB"/>
              <a:t> Management </a:t>
            </a:r>
          </a:p>
        </p:txBody>
      </p:sp>
      <p:sp>
        <p:nvSpPr>
          <p:cNvPr id="3" name="Content Placeholder 2">
            <a:extLst>
              <a:ext uri="{FF2B5EF4-FFF2-40B4-BE49-F238E27FC236}">
                <a16:creationId xmlns:a16="http://schemas.microsoft.com/office/drawing/2014/main" id="{FD6C3BB4-1588-4EB7-89CE-65D51246C8BB}"/>
              </a:ext>
            </a:extLst>
          </p:cNvPr>
          <p:cNvSpPr>
            <a:spLocks noGrp="1"/>
          </p:cNvSpPr>
          <p:nvPr>
            <p:ph idx="1"/>
          </p:nvPr>
        </p:nvSpPr>
        <p:spPr/>
        <p:txBody>
          <a:bodyPr/>
          <a:lstStyle/>
          <a:p>
            <a:pPr marL="0" indent="0">
              <a:buNone/>
            </a:pPr>
            <a:r>
              <a:rPr lang="en-US"/>
              <a:t>P</a:t>
            </a:r>
            <a:r>
              <a:rPr lang="en-GB" err="1"/>
              <a:t>urpose</a:t>
            </a:r>
            <a:r>
              <a:rPr lang="en-GB"/>
              <a:t> </a:t>
            </a:r>
            <a:endParaRPr lang="en-US"/>
          </a:p>
          <a:p>
            <a:pPr marL="0" indent="0">
              <a:buNone/>
            </a:pPr>
            <a:endParaRPr lang="en-US"/>
          </a:p>
          <a:p>
            <a:pPr marL="0" indent="0">
              <a:buNone/>
            </a:pPr>
            <a:r>
              <a:rPr lang="en-US"/>
              <a:t>“ To </a:t>
            </a:r>
            <a:r>
              <a:rPr lang="en-GB"/>
              <a:t>move new or changed hardware </a:t>
            </a:r>
            <a:r>
              <a:rPr lang="en-US"/>
              <a:t>, </a:t>
            </a:r>
            <a:r>
              <a:rPr lang="en-GB"/>
              <a:t>software </a:t>
            </a:r>
            <a:r>
              <a:rPr lang="en-US"/>
              <a:t>, </a:t>
            </a:r>
            <a:r>
              <a:rPr lang="en-GB"/>
              <a:t>documentation </a:t>
            </a:r>
            <a:r>
              <a:rPr lang="en-US"/>
              <a:t>, </a:t>
            </a:r>
            <a:r>
              <a:rPr lang="en-GB"/>
              <a:t>process</a:t>
            </a:r>
            <a:r>
              <a:rPr lang="en-US"/>
              <a:t>es </a:t>
            </a:r>
            <a:r>
              <a:rPr lang="en-GB"/>
              <a:t>or any other component to live environments </a:t>
            </a:r>
            <a:r>
              <a:rPr lang="en-US"/>
              <a:t>. </a:t>
            </a:r>
            <a:r>
              <a:rPr lang="en-GB"/>
              <a:t>It may also be involved in deploying components to other environments force testing or </a:t>
            </a:r>
            <a:r>
              <a:rPr lang="en-GB" err="1"/>
              <a:t>st</a:t>
            </a:r>
            <a:r>
              <a:rPr lang="en-US"/>
              <a:t>aging.”</a:t>
            </a:r>
          </a:p>
          <a:p>
            <a:pPr marL="0" indent="0">
              <a:buNone/>
            </a:pPr>
            <a:endParaRPr lang="en-GB"/>
          </a:p>
          <a:p>
            <a:r>
              <a:rPr lang="en-GB"/>
              <a:t>Phased Deployment- Part of deployment like new version of app tested in Team</a:t>
            </a:r>
          </a:p>
          <a:p>
            <a:r>
              <a:rPr lang="en-GB"/>
              <a:t>Continuous Delivery-  Delivered to Customer but customer wants to do few changes. Make changes and deliver. Product is faster available and going through field testing.</a:t>
            </a:r>
          </a:p>
          <a:p>
            <a:r>
              <a:rPr lang="en-GB"/>
              <a:t>Big Bang Delivery- Tested all parts together </a:t>
            </a:r>
          </a:p>
          <a:p>
            <a:r>
              <a:rPr lang="en-GB"/>
              <a:t>Pull deployment-New and changed software is made available like window updates.  </a:t>
            </a:r>
          </a:p>
        </p:txBody>
      </p:sp>
    </p:spTree>
    <p:extLst>
      <p:ext uri="{BB962C8B-B14F-4D97-AF65-F5344CB8AC3E}">
        <p14:creationId xmlns:p14="http://schemas.microsoft.com/office/powerpoint/2010/main" val="42496447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ED98-5F11-4B0D-9458-EEFEC739B678}"/>
              </a:ext>
            </a:extLst>
          </p:cNvPr>
          <p:cNvSpPr>
            <a:spLocks noGrp="1"/>
          </p:cNvSpPr>
          <p:nvPr>
            <p:ph type="title"/>
          </p:nvPr>
        </p:nvSpPr>
        <p:spPr/>
        <p:txBody>
          <a:bodyPr/>
          <a:lstStyle/>
          <a:p>
            <a:r>
              <a:rPr lang="en-GB"/>
              <a:t>Infrastructure and Platform Mgmt.</a:t>
            </a:r>
          </a:p>
        </p:txBody>
      </p:sp>
      <p:sp>
        <p:nvSpPr>
          <p:cNvPr id="3" name="Content Placeholder 2">
            <a:extLst>
              <a:ext uri="{FF2B5EF4-FFF2-40B4-BE49-F238E27FC236}">
                <a16:creationId xmlns:a16="http://schemas.microsoft.com/office/drawing/2014/main" id="{5E2DCA95-CF73-4A11-84D6-A133CB2D8A03}"/>
              </a:ext>
            </a:extLst>
          </p:cNvPr>
          <p:cNvSpPr>
            <a:spLocks noGrp="1"/>
          </p:cNvSpPr>
          <p:nvPr>
            <p:ph idx="1"/>
          </p:nvPr>
        </p:nvSpPr>
        <p:spPr/>
        <p:txBody>
          <a:bodyPr>
            <a:normAutofit lnSpcReduction="10000"/>
          </a:bodyPr>
          <a:lstStyle/>
          <a:p>
            <a:pPr marL="0" indent="0">
              <a:buNone/>
            </a:pPr>
            <a:r>
              <a:rPr lang="en-GB"/>
              <a:t>Purpose</a:t>
            </a:r>
          </a:p>
          <a:p>
            <a:pPr marL="0" indent="0">
              <a:buNone/>
            </a:pPr>
            <a:endParaRPr lang="en-GB"/>
          </a:p>
          <a:p>
            <a:pPr marL="0" indent="0">
              <a:buNone/>
            </a:pPr>
            <a:r>
              <a:rPr lang="en-GB"/>
              <a:t>“ To oversees the Infrastructure and platforms used by an organisation. Enabling and monitoring of technology solutions available to the organisation and external service providers.”</a:t>
            </a:r>
          </a:p>
          <a:p>
            <a:endParaRPr lang="en-GB"/>
          </a:p>
          <a:p>
            <a:pPr marL="0" indent="0">
              <a:buNone/>
            </a:pPr>
            <a:endParaRPr lang="en-GB"/>
          </a:p>
          <a:p>
            <a:r>
              <a:rPr lang="en-GB"/>
              <a:t>Cloud Services Model</a:t>
            </a:r>
          </a:p>
          <a:p>
            <a:r>
              <a:rPr lang="en-GB"/>
              <a:t>SaaS</a:t>
            </a:r>
          </a:p>
          <a:p>
            <a:r>
              <a:rPr lang="en-GB"/>
              <a:t>PaaS</a:t>
            </a:r>
          </a:p>
          <a:p>
            <a:r>
              <a:rPr lang="en-GB" err="1"/>
              <a:t>Iaas</a:t>
            </a:r>
            <a:endParaRPr lang="en-GB"/>
          </a:p>
          <a:p>
            <a:endParaRPr lang="en-GB"/>
          </a:p>
          <a:p>
            <a:endParaRPr lang="en-GB"/>
          </a:p>
          <a:p>
            <a:r>
              <a:rPr lang="en-GB"/>
              <a:t>Private/Public/Hybrid</a:t>
            </a:r>
          </a:p>
        </p:txBody>
      </p:sp>
    </p:spTree>
    <p:extLst>
      <p:ext uri="{BB962C8B-B14F-4D97-AF65-F5344CB8AC3E}">
        <p14:creationId xmlns:p14="http://schemas.microsoft.com/office/powerpoint/2010/main" val="42211913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93E0-94E0-488C-B6BA-B2B1242AA2CF}"/>
              </a:ext>
            </a:extLst>
          </p:cNvPr>
          <p:cNvSpPr>
            <a:spLocks noGrp="1"/>
          </p:cNvSpPr>
          <p:nvPr>
            <p:ph type="title"/>
          </p:nvPr>
        </p:nvSpPr>
        <p:spPr/>
        <p:txBody>
          <a:bodyPr/>
          <a:lstStyle/>
          <a:p>
            <a:r>
              <a:rPr lang="en-GB"/>
              <a:t>Software Development and Management</a:t>
            </a:r>
          </a:p>
        </p:txBody>
      </p:sp>
      <p:sp>
        <p:nvSpPr>
          <p:cNvPr id="3" name="Content Placeholder 2">
            <a:extLst>
              <a:ext uri="{FF2B5EF4-FFF2-40B4-BE49-F238E27FC236}">
                <a16:creationId xmlns:a16="http://schemas.microsoft.com/office/drawing/2014/main" id="{CB524B59-225C-4C24-90AF-CCB84848BE9C}"/>
              </a:ext>
            </a:extLst>
          </p:cNvPr>
          <p:cNvSpPr>
            <a:spLocks noGrp="1"/>
          </p:cNvSpPr>
          <p:nvPr>
            <p:ph idx="1"/>
          </p:nvPr>
        </p:nvSpPr>
        <p:spPr/>
        <p:txBody>
          <a:bodyPr/>
          <a:lstStyle/>
          <a:p>
            <a:pPr marL="0" indent="0">
              <a:buNone/>
            </a:pPr>
            <a:r>
              <a:rPr lang="en-GB"/>
              <a:t>Purpose</a:t>
            </a:r>
          </a:p>
          <a:p>
            <a:pPr marL="0" indent="0">
              <a:buNone/>
            </a:pPr>
            <a:endParaRPr lang="en-GB"/>
          </a:p>
          <a:p>
            <a:pPr marL="0" indent="0">
              <a:buNone/>
            </a:pPr>
            <a:r>
              <a:rPr lang="en-GB"/>
              <a:t> “ Application meet internal and external</a:t>
            </a:r>
            <a:r>
              <a:rPr lang="en-US"/>
              <a:t> </a:t>
            </a:r>
            <a:r>
              <a:rPr lang="en-GB"/>
              <a:t>stakeholder needs in terms of functionality, reliability , ability, compliance and auditability.”</a:t>
            </a:r>
            <a:endParaRPr lang="en-US"/>
          </a:p>
          <a:p>
            <a:endParaRPr lang="en-US"/>
          </a:p>
          <a:p>
            <a:r>
              <a:rPr lang="en-GB"/>
              <a:t>Solution architecture </a:t>
            </a:r>
            <a:endParaRPr lang="en-US"/>
          </a:p>
          <a:p>
            <a:r>
              <a:rPr lang="en-GB"/>
              <a:t>Solution design (user interface)</a:t>
            </a:r>
            <a:endParaRPr lang="en-US"/>
          </a:p>
          <a:p>
            <a:r>
              <a:rPr lang="en-GB"/>
              <a:t>Software development </a:t>
            </a:r>
            <a:endParaRPr lang="en-US"/>
          </a:p>
          <a:p>
            <a:r>
              <a:rPr lang="en-GB"/>
              <a:t>Software testing  </a:t>
            </a:r>
          </a:p>
        </p:txBody>
      </p:sp>
    </p:spTree>
    <p:extLst>
      <p:ext uri="{BB962C8B-B14F-4D97-AF65-F5344CB8AC3E}">
        <p14:creationId xmlns:p14="http://schemas.microsoft.com/office/powerpoint/2010/main" val="63763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583E-8B93-43A3-9FF8-EB2FA4F6FBA3}"/>
              </a:ext>
            </a:extLst>
          </p:cNvPr>
          <p:cNvSpPr>
            <a:spLocks noGrp="1"/>
          </p:cNvSpPr>
          <p:nvPr>
            <p:ph type="title"/>
          </p:nvPr>
        </p:nvSpPr>
        <p:spPr>
          <a:xfrm>
            <a:off x="838200" y="365127"/>
            <a:ext cx="10467475" cy="1325563"/>
          </a:xfrm>
        </p:spPr>
        <p:txBody>
          <a:bodyPr anchor="ctr">
            <a:normAutofit/>
          </a:bodyPr>
          <a:lstStyle/>
          <a:p>
            <a:r>
              <a:rPr lang="en-US"/>
              <a:t>Understanding and defining value </a:t>
            </a:r>
            <a:endParaRPr lang="en-GB"/>
          </a:p>
        </p:txBody>
      </p:sp>
      <p:sp>
        <p:nvSpPr>
          <p:cNvPr id="5" name="Rectangle 4">
            <a:extLst>
              <a:ext uri="{FF2B5EF4-FFF2-40B4-BE49-F238E27FC236}">
                <a16:creationId xmlns:a16="http://schemas.microsoft.com/office/drawing/2014/main" id="{7E74989E-844B-45F0-89A5-591FE16F3635}"/>
              </a:ext>
            </a:extLst>
          </p:cNvPr>
          <p:cNvSpPr/>
          <p:nvPr/>
        </p:nvSpPr>
        <p:spPr>
          <a:xfrm>
            <a:off x="6172200" y="2586725"/>
            <a:ext cx="5279804" cy="27823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a:extLst>
              <a:ext uri="{FF2B5EF4-FFF2-40B4-BE49-F238E27FC236}">
                <a16:creationId xmlns:a16="http://schemas.microsoft.com/office/drawing/2014/main" id="{C7A2DDDF-B4AB-4636-B98D-633090784E5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56" b="8084"/>
          <a:stretch/>
        </p:blipFill>
        <p:spPr>
          <a:xfrm>
            <a:off x="630853" y="1979518"/>
            <a:ext cx="5173502" cy="3179136"/>
          </a:xfrm>
          <a:prstGeom prst="rect">
            <a:avLst/>
          </a:prstGeom>
          <a:noFill/>
        </p:spPr>
      </p:pic>
      <p:sp>
        <p:nvSpPr>
          <p:cNvPr id="3" name="Content Placeholder 2">
            <a:extLst>
              <a:ext uri="{FF2B5EF4-FFF2-40B4-BE49-F238E27FC236}">
                <a16:creationId xmlns:a16="http://schemas.microsoft.com/office/drawing/2014/main" id="{C4D82F35-BB79-4986-984A-150553336E22}"/>
              </a:ext>
            </a:extLst>
          </p:cNvPr>
          <p:cNvSpPr>
            <a:spLocks noGrp="1"/>
          </p:cNvSpPr>
          <p:nvPr>
            <p:ph sz="half" idx="2"/>
          </p:nvPr>
        </p:nvSpPr>
        <p:spPr>
          <a:xfrm>
            <a:off x="6172200" y="1825625"/>
            <a:ext cx="5133475" cy="4855076"/>
          </a:xfrm>
        </p:spPr>
        <p:txBody>
          <a:bodyPr vert="horz" lIns="91440" tIns="45720" rIns="91440" bIns="45720" rtlCol="0">
            <a:normAutofit/>
          </a:bodyPr>
          <a:lstStyle/>
          <a:p>
            <a:pPr marL="0" indent="0">
              <a:buNone/>
            </a:pPr>
            <a:r>
              <a:rPr lang="en-US"/>
              <a:t>Value is made up of two elements:</a:t>
            </a:r>
          </a:p>
          <a:p>
            <a:r>
              <a:rPr lang="en-US"/>
              <a:t>UTILITY</a:t>
            </a:r>
          </a:p>
          <a:p>
            <a:pPr marL="0" indent="0">
              <a:buNone/>
            </a:pPr>
            <a:r>
              <a:rPr lang="en-US"/>
              <a:t>    “The functionality offered by a product or service to meet a particular need”</a:t>
            </a:r>
          </a:p>
          <a:p>
            <a:r>
              <a:rPr lang="en-US"/>
              <a:t>What the service does </a:t>
            </a:r>
          </a:p>
          <a:p>
            <a:r>
              <a:rPr lang="en-US"/>
              <a:t>Can be used to determine whether a service is ‘fit for purpose’</a:t>
            </a:r>
          </a:p>
          <a:p>
            <a:r>
              <a:rPr lang="en-US"/>
              <a:t>Requires that a service support the performance of the consumer or remove constraints from the consumer </a:t>
            </a:r>
            <a:endParaRPr lang="en-GB"/>
          </a:p>
        </p:txBody>
      </p:sp>
    </p:spTree>
    <p:extLst>
      <p:ext uri="{BB962C8B-B14F-4D97-AF65-F5344CB8AC3E}">
        <p14:creationId xmlns:p14="http://schemas.microsoft.com/office/powerpoint/2010/main" val="15102711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C5BE-65DA-4BCB-9EB3-4D678CA9DF02}"/>
              </a:ext>
            </a:extLst>
          </p:cNvPr>
          <p:cNvSpPr>
            <a:spLocks noGrp="1"/>
          </p:cNvSpPr>
          <p:nvPr>
            <p:ph type="title"/>
          </p:nvPr>
        </p:nvSpPr>
        <p:spPr/>
        <p:txBody>
          <a:bodyPr/>
          <a:lstStyle/>
          <a:p>
            <a:r>
              <a:rPr lang="en-GB"/>
              <a:t>Architecture Management </a:t>
            </a:r>
          </a:p>
        </p:txBody>
      </p:sp>
      <p:sp>
        <p:nvSpPr>
          <p:cNvPr id="3" name="Content Placeholder 2">
            <a:extLst>
              <a:ext uri="{FF2B5EF4-FFF2-40B4-BE49-F238E27FC236}">
                <a16:creationId xmlns:a16="http://schemas.microsoft.com/office/drawing/2014/main" id="{2FD5277B-33E4-4514-9B83-146106C264AA}"/>
              </a:ext>
            </a:extLst>
          </p:cNvPr>
          <p:cNvSpPr>
            <a:spLocks noGrp="1"/>
          </p:cNvSpPr>
          <p:nvPr>
            <p:ph idx="1"/>
          </p:nvPr>
        </p:nvSpPr>
        <p:spPr/>
        <p:txBody>
          <a:bodyPr/>
          <a:lstStyle/>
          <a:p>
            <a:r>
              <a:rPr lang="en-GB"/>
              <a:t>Business architecture </a:t>
            </a:r>
            <a:endParaRPr lang="en-US"/>
          </a:p>
          <a:p>
            <a:r>
              <a:rPr lang="en-GB"/>
              <a:t>Service architecture </a:t>
            </a:r>
            <a:endParaRPr lang="en-US"/>
          </a:p>
          <a:p>
            <a:r>
              <a:rPr lang="en-GB"/>
              <a:t>Information system architecture </a:t>
            </a:r>
            <a:endParaRPr lang="en-US"/>
          </a:p>
          <a:p>
            <a:r>
              <a:rPr lang="en-GB"/>
              <a:t>Data and application architecture </a:t>
            </a:r>
            <a:endParaRPr lang="en-US"/>
          </a:p>
          <a:p>
            <a:r>
              <a:rPr lang="en-GB"/>
              <a:t>Technology architecture </a:t>
            </a:r>
            <a:endParaRPr lang="en-US"/>
          </a:p>
          <a:p>
            <a:r>
              <a:rPr lang="en-GB"/>
              <a:t>Environmental architecture </a:t>
            </a:r>
          </a:p>
        </p:txBody>
      </p:sp>
    </p:spTree>
    <p:extLst>
      <p:ext uri="{BB962C8B-B14F-4D97-AF65-F5344CB8AC3E}">
        <p14:creationId xmlns:p14="http://schemas.microsoft.com/office/powerpoint/2010/main" val="38167799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EEA3-86CA-4B5B-AFCD-4E5B894F4E93}"/>
              </a:ext>
            </a:extLst>
          </p:cNvPr>
          <p:cNvSpPr>
            <a:spLocks noGrp="1"/>
          </p:cNvSpPr>
          <p:nvPr>
            <p:ph type="title"/>
          </p:nvPr>
        </p:nvSpPr>
        <p:spPr/>
        <p:txBody>
          <a:bodyPr/>
          <a:lstStyle/>
          <a:p>
            <a:r>
              <a:rPr lang="en-GB"/>
              <a:t>Information Security Management </a:t>
            </a:r>
          </a:p>
        </p:txBody>
      </p:sp>
      <p:sp>
        <p:nvSpPr>
          <p:cNvPr id="3" name="Content Placeholder 2">
            <a:extLst>
              <a:ext uri="{FF2B5EF4-FFF2-40B4-BE49-F238E27FC236}">
                <a16:creationId xmlns:a16="http://schemas.microsoft.com/office/drawing/2014/main" id="{42F66866-4C44-444E-9592-A46C536E7177}"/>
              </a:ext>
            </a:extLst>
          </p:cNvPr>
          <p:cNvSpPr>
            <a:spLocks noGrp="1"/>
          </p:cNvSpPr>
          <p:nvPr>
            <p:ph idx="1"/>
          </p:nvPr>
        </p:nvSpPr>
        <p:spPr/>
        <p:txBody>
          <a:bodyPr/>
          <a:lstStyle/>
          <a:p>
            <a:r>
              <a:rPr lang="en-GB"/>
              <a:t>Purpose </a:t>
            </a:r>
            <a:endParaRPr lang="en-US"/>
          </a:p>
          <a:p>
            <a:pPr marL="0" indent="0">
              <a:buNone/>
            </a:pPr>
            <a:r>
              <a:rPr lang="en-US"/>
              <a:t>“</a:t>
            </a:r>
            <a:r>
              <a:rPr lang="en-GB"/>
              <a:t>To protect the information needed by the organisation to conduct its business </a:t>
            </a:r>
            <a:r>
              <a:rPr lang="en-US"/>
              <a:t>. </a:t>
            </a:r>
            <a:r>
              <a:rPr lang="en-GB"/>
              <a:t>This includes understanding and managing risk to the confidentiality</a:t>
            </a:r>
            <a:r>
              <a:rPr lang="en-US"/>
              <a:t>,</a:t>
            </a:r>
            <a:r>
              <a:rPr lang="en-GB"/>
              <a:t> integrity and availability of the information</a:t>
            </a:r>
            <a:r>
              <a:rPr lang="en-US"/>
              <a:t>.”</a:t>
            </a:r>
          </a:p>
          <a:p>
            <a:endParaRPr lang="en-US"/>
          </a:p>
          <a:p>
            <a:r>
              <a:rPr lang="en-GB"/>
              <a:t>Prevention </a:t>
            </a:r>
            <a:endParaRPr lang="en-US"/>
          </a:p>
          <a:p>
            <a:r>
              <a:rPr lang="en-GB"/>
              <a:t>Detection </a:t>
            </a:r>
            <a:endParaRPr lang="en-US"/>
          </a:p>
          <a:p>
            <a:r>
              <a:rPr lang="en-GB"/>
              <a:t>Correction </a:t>
            </a:r>
          </a:p>
        </p:txBody>
      </p:sp>
    </p:spTree>
    <p:extLst>
      <p:ext uri="{BB962C8B-B14F-4D97-AF65-F5344CB8AC3E}">
        <p14:creationId xmlns:p14="http://schemas.microsoft.com/office/powerpoint/2010/main" val="36716274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8ED6-EE1D-41EA-B84E-3160D4390655}"/>
              </a:ext>
            </a:extLst>
          </p:cNvPr>
          <p:cNvSpPr>
            <a:spLocks noGrp="1"/>
          </p:cNvSpPr>
          <p:nvPr>
            <p:ph type="title"/>
          </p:nvPr>
        </p:nvSpPr>
        <p:spPr/>
        <p:txBody>
          <a:bodyPr/>
          <a:lstStyle/>
          <a:p>
            <a:r>
              <a:rPr lang="en-US"/>
              <a:t>K</a:t>
            </a:r>
            <a:r>
              <a:rPr lang="en-GB" err="1"/>
              <a:t>nowledge</a:t>
            </a:r>
            <a:r>
              <a:rPr lang="en-GB"/>
              <a:t> </a:t>
            </a:r>
            <a:r>
              <a:rPr lang="en-US"/>
              <a:t>M</a:t>
            </a:r>
            <a:r>
              <a:rPr lang="en-GB" err="1"/>
              <a:t>anagement</a:t>
            </a:r>
            <a:r>
              <a:rPr lang="en-GB"/>
              <a:t> </a:t>
            </a:r>
          </a:p>
        </p:txBody>
      </p:sp>
      <p:sp>
        <p:nvSpPr>
          <p:cNvPr id="3" name="Content Placeholder 2">
            <a:extLst>
              <a:ext uri="{FF2B5EF4-FFF2-40B4-BE49-F238E27FC236}">
                <a16:creationId xmlns:a16="http://schemas.microsoft.com/office/drawing/2014/main" id="{EEDEA7DD-0E55-4152-831D-4063A4E88096}"/>
              </a:ext>
            </a:extLst>
          </p:cNvPr>
          <p:cNvSpPr>
            <a:spLocks noGrp="1"/>
          </p:cNvSpPr>
          <p:nvPr>
            <p:ph idx="1"/>
          </p:nvPr>
        </p:nvSpPr>
        <p:spPr/>
        <p:txBody>
          <a:bodyPr/>
          <a:lstStyle/>
          <a:p>
            <a:pPr marL="0" indent="0">
              <a:buNone/>
            </a:pPr>
            <a:r>
              <a:rPr lang="en-GB"/>
              <a:t>Purpose </a:t>
            </a:r>
            <a:endParaRPr lang="en-US"/>
          </a:p>
          <a:p>
            <a:pPr marL="0" indent="0">
              <a:buNone/>
            </a:pPr>
            <a:r>
              <a:rPr lang="en-US"/>
              <a:t>“T</a:t>
            </a:r>
            <a:r>
              <a:rPr lang="en-GB"/>
              <a:t>o maintain and improve the effective</a:t>
            </a:r>
            <a:r>
              <a:rPr lang="en-US"/>
              <a:t>,</a:t>
            </a:r>
            <a:r>
              <a:rPr lang="en-GB"/>
              <a:t> efficient and convenient use of information and knowledge across the organisation.”</a:t>
            </a:r>
          </a:p>
          <a:p>
            <a:pPr marL="0" indent="0">
              <a:buNone/>
            </a:pPr>
            <a:endParaRPr lang="en-US"/>
          </a:p>
          <a:p>
            <a:r>
              <a:rPr lang="en-GB"/>
              <a:t>It ensure that stakeholders get the right information</a:t>
            </a:r>
            <a:r>
              <a:rPr lang="en-US"/>
              <a:t>, </a:t>
            </a:r>
            <a:r>
              <a:rPr lang="en-GB"/>
              <a:t>in the proper format </a:t>
            </a:r>
            <a:r>
              <a:rPr lang="en-US"/>
              <a:t>,</a:t>
            </a:r>
            <a:r>
              <a:rPr lang="en-GB"/>
              <a:t> at the right level and at the correct time according to their access level and other relevant policies  </a:t>
            </a:r>
          </a:p>
        </p:txBody>
      </p:sp>
    </p:spTree>
    <p:extLst>
      <p:ext uri="{BB962C8B-B14F-4D97-AF65-F5344CB8AC3E}">
        <p14:creationId xmlns:p14="http://schemas.microsoft.com/office/powerpoint/2010/main" val="4284060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2C63-498D-4A80-9B45-E50E7D4547D4}"/>
              </a:ext>
            </a:extLst>
          </p:cNvPr>
          <p:cNvSpPr>
            <a:spLocks noGrp="1"/>
          </p:cNvSpPr>
          <p:nvPr>
            <p:ph type="title"/>
          </p:nvPr>
        </p:nvSpPr>
        <p:spPr/>
        <p:txBody>
          <a:bodyPr/>
          <a:lstStyle/>
          <a:p>
            <a:r>
              <a:rPr lang="en-GB"/>
              <a:t>Measurement and </a:t>
            </a:r>
            <a:r>
              <a:rPr lang="en-US"/>
              <a:t>R</a:t>
            </a:r>
            <a:r>
              <a:rPr lang="en-GB" err="1"/>
              <a:t>eporting</a:t>
            </a:r>
            <a:r>
              <a:rPr lang="en-GB"/>
              <a:t> </a:t>
            </a:r>
          </a:p>
        </p:txBody>
      </p:sp>
      <p:sp>
        <p:nvSpPr>
          <p:cNvPr id="3" name="Content Placeholder 2">
            <a:extLst>
              <a:ext uri="{FF2B5EF4-FFF2-40B4-BE49-F238E27FC236}">
                <a16:creationId xmlns:a16="http://schemas.microsoft.com/office/drawing/2014/main" id="{9200E071-5CFA-4BD3-8113-A2D707188860}"/>
              </a:ext>
            </a:extLst>
          </p:cNvPr>
          <p:cNvSpPr>
            <a:spLocks noGrp="1"/>
          </p:cNvSpPr>
          <p:nvPr>
            <p:ph idx="1"/>
          </p:nvPr>
        </p:nvSpPr>
        <p:spPr/>
        <p:txBody>
          <a:bodyPr/>
          <a:lstStyle/>
          <a:p>
            <a:pPr marL="0" indent="0">
              <a:buNone/>
            </a:pPr>
            <a:r>
              <a:rPr lang="en-GB"/>
              <a:t>Purpose </a:t>
            </a:r>
            <a:endParaRPr lang="en-US"/>
          </a:p>
          <a:p>
            <a:pPr marL="0" indent="0">
              <a:buNone/>
            </a:pPr>
            <a:r>
              <a:rPr lang="en-GB"/>
              <a:t>“This practise support good decision-making and continual improvement by decreasing the level of uncertain</a:t>
            </a:r>
            <a:r>
              <a:rPr lang="en-US"/>
              <a:t>ty.”</a:t>
            </a:r>
          </a:p>
          <a:p>
            <a:pPr marL="0" indent="0">
              <a:buNone/>
            </a:pPr>
            <a:endParaRPr lang="en-US"/>
          </a:p>
          <a:p>
            <a:r>
              <a:rPr lang="en-GB"/>
              <a:t>These can be based on a number of areas </a:t>
            </a:r>
            <a:r>
              <a:rPr lang="en-US"/>
              <a:t>:</a:t>
            </a:r>
          </a:p>
          <a:p>
            <a:r>
              <a:rPr lang="en-US"/>
              <a:t> </a:t>
            </a:r>
            <a:r>
              <a:rPr lang="en-GB"/>
              <a:t>Profit </a:t>
            </a:r>
            <a:r>
              <a:rPr lang="en-US"/>
              <a:t>,</a:t>
            </a:r>
            <a:r>
              <a:rPr lang="en-GB"/>
              <a:t>growth </a:t>
            </a:r>
            <a:r>
              <a:rPr lang="en-US"/>
              <a:t>,</a:t>
            </a:r>
            <a:r>
              <a:rPr lang="en-GB"/>
              <a:t>competitive advantage </a:t>
            </a:r>
            <a:r>
              <a:rPr lang="en-US"/>
              <a:t>,</a:t>
            </a:r>
            <a:r>
              <a:rPr lang="en-GB"/>
              <a:t>customer retention </a:t>
            </a:r>
            <a:r>
              <a:rPr lang="en-US"/>
              <a:t>,</a:t>
            </a:r>
            <a:r>
              <a:rPr lang="en-GB"/>
              <a:t>operational </a:t>
            </a:r>
            <a:r>
              <a:rPr lang="en-US"/>
              <a:t>/</a:t>
            </a:r>
            <a:r>
              <a:rPr lang="en-GB"/>
              <a:t>public service </a:t>
            </a:r>
            <a:endParaRPr lang="en-US"/>
          </a:p>
          <a:p>
            <a:pPr marL="0" indent="0">
              <a:buNone/>
            </a:pPr>
            <a:endParaRPr lang="en-GB"/>
          </a:p>
          <a:p>
            <a:pPr marL="0" indent="0">
              <a:buNone/>
            </a:pPr>
            <a:r>
              <a:rPr lang="en-GB" sz="2800"/>
              <a:t>Reporting </a:t>
            </a:r>
          </a:p>
          <a:p>
            <a:pPr marL="0" indent="0">
              <a:buNone/>
            </a:pPr>
            <a:endParaRPr lang="en-US"/>
          </a:p>
          <a:p>
            <a:r>
              <a:rPr lang="en-GB"/>
              <a:t>data collected as metrics is usually presented in the form of reports or dashboards </a:t>
            </a:r>
            <a:endParaRPr lang="en-US"/>
          </a:p>
          <a:p>
            <a:r>
              <a:rPr lang="en-GB"/>
              <a:t>reports are intended to support good decision-making so their content should be relevant to the recipient of the information</a:t>
            </a:r>
          </a:p>
        </p:txBody>
      </p:sp>
    </p:spTree>
    <p:extLst>
      <p:ext uri="{BB962C8B-B14F-4D97-AF65-F5344CB8AC3E}">
        <p14:creationId xmlns:p14="http://schemas.microsoft.com/office/powerpoint/2010/main" val="18418916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9A6F-001C-4AF2-8E44-1FFCB313587A}"/>
              </a:ext>
            </a:extLst>
          </p:cNvPr>
          <p:cNvSpPr>
            <a:spLocks noGrp="1"/>
          </p:cNvSpPr>
          <p:nvPr>
            <p:ph type="title"/>
          </p:nvPr>
        </p:nvSpPr>
        <p:spPr/>
        <p:txBody>
          <a:bodyPr/>
          <a:lstStyle/>
          <a:p>
            <a:r>
              <a:rPr lang="en-US"/>
              <a:t>O</a:t>
            </a:r>
            <a:r>
              <a:rPr lang="en-GB" err="1"/>
              <a:t>rganisational</a:t>
            </a:r>
            <a:r>
              <a:rPr lang="en-GB"/>
              <a:t> Change Management </a:t>
            </a:r>
          </a:p>
        </p:txBody>
      </p:sp>
      <p:sp>
        <p:nvSpPr>
          <p:cNvPr id="3" name="Content Placeholder 2">
            <a:extLst>
              <a:ext uri="{FF2B5EF4-FFF2-40B4-BE49-F238E27FC236}">
                <a16:creationId xmlns:a16="http://schemas.microsoft.com/office/drawing/2014/main" id="{28C66E66-D4C0-4055-8BD3-B086EA0020C1}"/>
              </a:ext>
            </a:extLst>
          </p:cNvPr>
          <p:cNvSpPr>
            <a:spLocks noGrp="1"/>
          </p:cNvSpPr>
          <p:nvPr>
            <p:ph idx="1"/>
          </p:nvPr>
        </p:nvSpPr>
        <p:spPr/>
        <p:txBody>
          <a:bodyPr/>
          <a:lstStyle/>
          <a:p>
            <a:pPr marL="0" indent="0">
              <a:buNone/>
            </a:pPr>
            <a:r>
              <a:rPr lang="en-GB"/>
              <a:t>Purpose </a:t>
            </a:r>
            <a:endParaRPr lang="en-US"/>
          </a:p>
          <a:p>
            <a:pPr marL="0" indent="0">
              <a:buNone/>
            </a:pPr>
            <a:endParaRPr lang="en-GB"/>
          </a:p>
          <a:p>
            <a:pPr marL="0" indent="0">
              <a:buNone/>
            </a:pPr>
            <a:r>
              <a:rPr lang="en-GB"/>
              <a:t>“To ensure that changes in an organisation are smoothly and successfully implemented </a:t>
            </a:r>
            <a:r>
              <a:rPr lang="en-US"/>
              <a:t>,</a:t>
            </a:r>
            <a:r>
              <a:rPr lang="en-GB"/>
              <a:t>and that lasting benefits are achieved by managing the human aspect</a:t>
            </a:r>
            <a:r>
              <a:rPr lang="en-US"/>
              <a:t>s</a:t>
            </a:r>
            <a:r>
              <a:rPr lang="en-GB"/>
              <a:t> of the changes.”</a:t>
            </a:r>
            <a:endParaRPr lang="en-US"/>
          </a:p>
          <a:p>
            <a:endParaRPr lang="en-US"/>
          </a:p>
          <a:p>
            <a:r>
              <a:rPr lang="en-GB"/>
              <a:t>Clear and relevant objects </a:t>
            </a:r>
            <a:endParaRPr lang="en-US"/>
          </a:p>
          <a:p>
            <a:r>
              <a:rPr lang="en-GB"/>
              <a:t>Strong and committed leadership </a:t>
            </a:r>
            <a:endParaRPr lang="en-US"/>
          </a:p>
          <a:p>
            <a:r>
              <a:rPr lang="en-GB"/>
              <a:t>Willing and prepared participants</a:t>
            </a:r>
            <a:endParaRPr lang="en-US"/>
          </a:p>
          <a:p>
            <a:r>
              <a:rPr lang="en-GB"/>
              <a:t>Sustained improvement  </a:t>
            </a:r>
          </a:p>
        </p:txBody>
      </p:sp>
    </p:spTree>
    <p:extLst>
      <p:ext uri="{BB962C8B-B14F-4D97-AF65-F5344CB8AC3E}">
        <p14:creationId xmlns:p14="http://schemas.microsoft.com/office/powerpoint/2010/main" val="31119078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CA7A-28CB-4988-8C49-EEE1F1C70B01}"/>
              </a:ext>
            </a:extLst>
          </p:cNvPr>
          <p:cNvSpPr>
            <a:spLocks noGrp="1"/>
          </p:cNvSpPr>
          <p:nvPr>
            <p:ph type="title"/>
          </p:nvPr>
        </p:nvSpPr>
        <p:spPr/>
        <p:txBody>
          <a:bodyPr/>
          <a:lstStyle/>
          <a:p>
            <a:r>
              <a:rPr lang="en-US"/>
              <a:t>P</a:t>
            </a:r>
            <a:r>
              <a:rPr lang="en-GB" err="1"/>
              <a:t>ortfolio</a:t>
            </a:r>
            <a:r>
              <a:rPr lang="en-GB"/>
              <a:t> Management </a:t>
            </a:r>
          </a:p>
        </p:txBody>
      </p:sp>
      <p:sp>
        <p:nvSpPr>
          <p:cNvPr id="3" name="Content Placeholder 2">
            <a:extLst>
              <a:ext uri="{FF2B5EF4-FFF2-40B4-BE49-F238E27FC236}">
                <a16:creationId xmlns:a16="http://schemas.microsoft.com/office/drawing/2014/main" id="{DE711ABB-9CF1-403C-80AE-D96B4A1AFC83}"/>
              </a:ext>
            </a:extLst>
          </p:cNvPr>
          <p:cNvSpPr>
            <a:spLocks noGrp="1"/>
          </p:cNvSpPr>
          <p:nvPr>
            <p:ph idx="1"/>
          </p:nvPr>
        </p:nvSpPr>
        <p:spPr/>
        <p:txBody>
          <a:bodyPr/>
          <a:lstStyle/>
          <a:p>
            <a:r>
              <a:rPr lang="en-GB"/>
              <a:t>Purpose </a:t>
            </a:r>
            <a:endParaRPr lang="en-US"/>
          </a:p>
          <a:p>
            <a:pPr marL="0" indent="0">
              <a:buNone/>
            </a:pPr>
            <a:endParaRPr lang="en-GB"/>
          </a:p>
          <a:p>
            <a:pPr marL="0" indent="0">
              <a:buNone/>
            </a:pPr>
            <a:r>
              <a:rPr lang="en-GB"/>
              <a:t>“To ensure that the organisation has the right mix of programmes </a:t>
            </a:r>
            <a:r>
              <a:rPr lang="en-US"/>
              <a:t>,</a:t>
            </a:r>
            <a:r>
              <a:rPr lang="en-GB"/>
              <a:t>projects </a:t>
            </a:r>
            <a:r>
              <a:rPr lang="en-US"/>
              <a:t>,</a:t>
            </a:r>
            <a:r>
              <a:rPr lang="en-GB"/>
              <a:t>products and services to execute the organization</a:t>
            </a:r>
            <a:r>
              <a:rPr lang="en-US"/>
              <a:t>’s</a:t>
            </a:r>
            <a:r>
              <a:rPr lang="en-GB"/>
              <a:t> strategy within its funding and resource constraints .”</a:t>
            </a:r>
          </a:p>
          <a:p>
            <a:pPr marL="0" indent="0">
              <a:buNone/>
            </a:pPr>
            <a:endParaRPr lang="en-US"/>
          </a:p>
          <a:p>
            <a:r>
              <a:rPr lang="en-GB"/>
              <a:t>To deliver a portfolio product</a:t>
            </a:r>
            <a:r>
              <a:rPr lang="en-US"/>
              <a:t>s, </a:t>
            </a:r>
            <a:r>
              <a:rPr lang="en-GB"/>
              <a:t>services </a:t>
            </a:r>
            <a:r>
              <a:rPr lang="en-US"/>
              <a:t>, </a:t>
            </a:r>
            <a:r>
              <a:rPr lang="en-GB"/>
              <a:t>programmes </a:t>
            </a:r>
            <a:r>
              <a:rPr lang="en-US"/>
              <a:t>, </a:t>
            </a:r>
            <a:r>
              <a:rPr lang="en-GB"/>
              <a:t>and projects in support of specific strategies and objectives </a:t>
            </a:r>
          </a:p>
        </p:txBody>
      </p:sp>
    </p:spTree>
    <p:extLst>
      <p:ext uri="{BB962C8B-B14F-4D97-AF65-F5344CB8AC3E}">
        <p14:creationId xmlns:p14="http://schemas.microsoft.com/office/powerpoint/2010/main" val="8920096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2A78-AFD0-407D-8A1A-63707743CBB5}"/>
              </a:ext>
            </a:extLst>
          </p:cNvPr>
          <p:cNvSpPr>
            <a:spLocks noGrp="1"/>
          </p:cNvSpPr>
          <p:nvPr>
            <p:ph type="title"/>
          </p:nvPr>
        </p:nvSpPr>
        <p:spPr/>
        <p:txBody>
          <a:bodyPr/>
          <a:lstStyle/>
          <a:p>
            <a:r>
              <a:rPr lang="en-GB"/>
              <a:t>Project Management </a:t>
            </a:r>
          </a:p>
        </p:txBody>
      </p:sp>
      <p:sp>
        <p:nvSpPr>
          <p:cNvPr id="3" name="Content Placeholder 2">
            <a:extLst>
              <a:ext uri="{FF2B5EF4-FFF2-40B4-BE49-F238E27FC236}">
                <a16:creationId xmlns:a16="http://schemas.microsoft.com/office/drawing/2014/main" id="{FAEBD171-FE09-47EE-9A19-9F9B28ED07BC}"/>
              </a:ext>
            </a:extLst>
          </p:cNvPr>
          <p:cNvSpPr>
            <a:spLocks noGrp="1"/>
          </p:cNvSpPr>
          <p:nvPr>
            <p:ph idx="1"/>
          </p:nvPr>
        </p:nvSpPr>
        <p:spPr/>
        <p:txBody>
          <a:bodyPr/>
          <a:lstStyle/>
          <a:p>
            <a:pPr marL="0" indent="0">
              <a:buNone/>
            </a:pPr>
            <a:r>
              <a:rPr lang="en-GB"/>
              <a:t>Purpose </a:t>
            </a:r>
            <a:endParaRPr lang="en-US"/>
          </a:p>
          <a:p>
            <a:endParaRPr lang="en-GB"/>
          </a:p>
          <a:p>
            <a:pPr marL="0" indent="0">
              <a:buNone/>
            </a:pPr>
            <a:r>
              <a:rPr lang="en-GB"/>
              <a:t>“To ensure that all projects in the organisation are successfully delivered </a:t>
            </a:r>
            <a:r>
              <a:rPr lang="en-US"/>
              <a:t>. </a:t>
            </a:r>
            <a:r>
              <a:rPr lang="en-GB"/>
              <a:t>This is achieved by planning </a:t>
            </a:r>
            <a:r>
              <a:rPr lang="en-US"/>
              <a:t>, </a:t>
            </a:r>
            <a:r>
              <a:rPr lang="en-GB"/>
              <a:t>delegating </a:t>
            </a:r>
            <a:r>
              <a:rPr lang="en-US"/>
              <a:t>, </a:t>
            </a:r>
            <a:r>
              <a:rPr lang="en-GB"/>
              <a:t>monitoring and maintaining control of all aspects of a project </a:t>
            </a:r>
            <a:r>
              <a:rPr lang="en-US"/>
              <a:t>, </a:t>
            </a:r>
            <a:r>
              <a:rPr lang="en-GB"/>
              <a:t>and keeping the motivation of the people enrolled .”</a:t>
            </a:r>
            <a:endParaRPr lang="en-US"/>
          </a:p>
          <a:p>
            <a:endParaRPr lang="en-US"/>
          </a:p>
          <a:p>
            <a:r>
              <a:rPr lang="en-US"/>
              <a:t>W</a:t>
            </a:r>
            <a:r>
              <a:rPr lang="en-GB" err="1"/>
              <a:t>aterfall</a:t>
            </a:r>
            <a:r>
              <a:rPr lang="en-GB"/>
              <a:t> method </a:t>
            </a:r>
            <a:endParaRPr lang="en-US"/>
          </a:p>
          <a:p>
            <a:r>
              <a:rPr lang="en-US"/>
              <a:t>A</a:t>
            </a:r>
            <a:r>
              <a:rPr lang="en-GB" err="1"/>
              <a:t>gile</a:t>
            </a:r>
            <a:r>
              <a:rPr lang="en-GB"/>
              <a:t> method </a:t>
            </a:r>
          </a:p>
        </p:txBody>
      </p:sp>
    </p:spTree>
    <p:extLst>
      <p:ext uri="{BB962C8B-B14F-4D97-AF65-F5344CB8AC3E}">
        <p14:creationId xmlns:p14="http://schemas.microsoft.com/office/powerpoint/2010/main" val="7558381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A5C9-6916-47DC-AEC4-497674574D96}"/>
              </a:ext>
            </a:extLst>
          </p:cNvPr>
          <p:cNvSpPr>
            <a:spLocks noGrp="1"/>
          </p:cNvSpPr>
          <p:nvPr>
            <p:ph type="title"/>
          </p:nvPr>
        </p:nvSpPr>
        <p:spPr/>
        <p:txBody>
          <a:bodyPr/>
          <a:lstStyle/>
          <a:p>
            <a:r>
              <a:rPr lang="en-GB"/>
              <a:t>Relationship Management </a:t>
            </a:r>
          </a:p>
        </p:txBody>
      </p:sp>
      <p:sp>
        <p:nvSpPr>
          <p:cNvPr id="3" name="Content Placeholder 2">
            <a:extLst>
              <a:ext uri="{FF2B5EF4-FFF2-40B4-BE49-F238E27FC236}">
                <a16:creationId xmlns:a16="http://schemas.microsoft.com/office/drawing/2014/main" id="{05FBFC8E-458F-4805-9B17-E5A10D9AF20E}"/>
              </a:ext>
            </a:extLst>
          </p:cNvPr>
          <p:cNvSpPr>
            <a:spLocks noGrp="1"/>
          </p:cNvSpPr>
          <p:nvPr>
            <p:ph idx="1"/>
          </p:nvPr>
        </p:nvSpPr>
        <p:spPr/>
        <p:txBody>
          <a:bodyPr/>
          <a:lstStyle/>
          <a:p>
            <a:pPr marL="0" indent="0">
              <a:buNone/>
            </a:pPr>
            <a:endParaRPr lang="en-GB"/>
          </a:p>
          <a:p>
            <a:pPr marL="0" indent="0">
              <a:buNone/>
            </a:pPr>
            <a:r>
              <a:rPr lang="en-GB"/>
              <a:t>Purpose </a:t>
            </a:r>
            <a:endParaRPr lang="en-US"/>
          </a:p>
          <a:p>
            <a:pPr marL="0" indent="0">
              <a:buNone/>
            </a:pPr>
            <a:endParaRPr lang="en-GB"/>
          </a:p>
          <a:p>
            <a:pPr marL="0" indent="0">
              <a:buNone/>
            </a:pPr>
            <a:r>
              <a:rPr lang="en-GB"/>
              <a:t>“To establish and nurture the link between the organisations and its stakeholder</a:t>
            </a:r>
            <a:r>
              <a:rPr lang="en-US"/>
              <a:t>s </a:t>
            </a:r>
            <a:r>
              <a:rPr lang="en-GB"/>
              <a:t>at strategic and tactical levels </a:t>
            </a:r>
            <a:r>
              <a:rPr lang="en-US"/>
              <a:t>. </a:t>
            </a:r>
            <a:r>
              <a:rPr lang="en-GB"/>
              <a:t>it includes the identification </a:t>
            </a:r>
            <a:r>
              <a:rPr lang="en-US"/>
              <a:t>, </a:t>
            </a:r>
            <a:r>
              <a:rPr lang="en-GB"/>
              <a:t>analysis </a:t>
            </a:r>
            <a:r>
              <a:rPr lang="en-US"/>
              <a:t>, </a:t>
            </a:r>
            <a:r>
              <a:rPr lang="en-GB"/>
              <a:t>monitoring and continual improvement of relationship with the stakeholders .”</a:t>
            </a:r>
            <a:endParaRPr lang="en-US"/>
          </a:p>
          <a:p>
            <a:endParaRPr lang="en-US"/>
          </a:p>
          <a:p>
            <a:r>
              <a:rPr lang="en-GB"/>
              <a:t>Stakeholders </a:t>
            </a:r>
            <a:endParaRPr lang="en-US"/>
          </a:p>
          <a:p>
            <a:r>
              <a:rPr lang="en-GB"/>
              <a:t>Customers </a:t>
            </a:r>
            <a:endParaRPr lang="en-US"/>
          </a:p>
          <a:p>
            <a:r>
              <a:rPr lang="en-GB"/>
              <a:t>Users </a:t>
            </a:r>
            <a:r>
              <a:rPr lang="en-US"/>
              <a:t> </a:t>
            </a:r>
            <a:endParaRPr lang="en-GB"/>
          </a:p>
        </p:txBody>
      </p:sp>
    </p:spTree>
    <p:extLst>
      <p:ext uri="{BB962C8B-B14F-4D97-AF65-F5344CB8AC3E}">
        <p14:creationId xmlns:p14="http://schemas.microsoft.com/office/powerpoint/2010/main" val="29249134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7FE9-7965-4A9B-90D0-AFA2AF74484C}"/>
              </a:ext>
            </a:extLst>
          </p:cNvPr>
          <p:cNvSpPr>
            <a:spLocks noGrp="1"/>
          </p:cNvSpPr>
          <p:nvPr>
            <p:ph type="title"/>
          </p:nvPr>
        </p:nvSpPr>
        <p:spPr/>
        <p:txBody>
          <a:bodyPr/>
          <a:lstStyle/>
          <a:p>
            <a:r>
              <a:rPr lang="en-US"/>
              <a:t>R</a:t>
            </a:r>
            <a:r>
              <a:rPr lang="en-GB" err="1"/>
              <a:t>isk</a:t>
            </a:r>
            <a:r>
              <a:rPr lang="en-GB"/>
              <a:t> Management </a:t>
            </a:r>
          </a:p>
        </p:txBody>
      </p:sp>
      <p:sp>
        <p:nvSpPr>
          <p:cNvPr id="3" name="Content Placeholder 2">
            <a:extLst>
              <a:ext uri="{FF2B5EF4-FFF2-40B4-BE49-F238E27FC236}">
                <a16:creationId xmlns:a16="http://schemas.microsoft.com/office/drawing/2014/main" id="{EA2ACD4C-4509-40DF-B6B7-1CF5080879E3}"/>
              </a:ext>
            </a:extLst>
          </p:cNvPr>
          <p:cNvSpPr>
            <a:spLocks noGrp="1"/>
          </p:cNvSpPr>
          <p:nvPr>
            <p:ph idx="1"/>
          </p:nvPr>
        </p:nvSpPr>
        <p:spPr/>
        <p:txBody>
          <a:bodyPr/>
          <a:lstStyle/>
          <a:p>
            <a:pPr marL="0" indent="0">
              <a:buNone/>
            </a:pPr>
            <a:r>
              <a:rPr lang="en-GB"/>
              <a:t>Purpose </a:t>
            </a:r>
            <a:endParaRPr lang="en-US"/>
          </a:p>
          <a:p>
            <a:pPr marL="0" indent="0">
              <a:buNone/>
            </a:pPr>
            <a:endParaRPr lang="en-GB"/>
          </a:p>
          <a:p>
            <a:pPr marL="0" indent="0">
              <a:buNone/>
            </a:pPr>
            <a:r>
              <a:rPr lang="en-GB"/>
              <a:t>“To ensure that the organisation understand and affectively handles risk </a:t>
            </a:r>
            <a:r>
              <a:rPr lang="en-US"/>
              <a:t>. </a:t>
            </a:r>
            <a:r>
              <a:rPr lang="en-GB"/>
              <a:t>Managing risk is essential to ensuring the ongoing sustainability</a:t>
            </a:r>
            <a:r>
              <a:rPr lang="en-US"/>
              <a:t> </a:t>
            </a:r>
            <a:r>
              <a:rPr lang="en-GB"/>
              <a:t>of an organisation and creating value for its customers .”</a:t>
            </a:r>
            <a:endParaRPr lang="en-US"/>
          </a:p>
          <a:p>
            <a:endParaRPr lang="en-US"/>
          </a:p>
          <a:p>
            <a:r>
              <a:rPr lang="en-GB"/>
              <a:t>Identified </a:t>
            </a:r>
            <a:endParaRPr lang="en-US"/>
          </a:p>
          <a:p>
            <a:r>
              <a:rPr lang="en-US"/>
              <a:t>A</a:t>
            </a:r>
            <a:r>
              <a:rPr lang="en-GB" err="1"/>
              <a:t>ssessed</a:t>
            </a:r>
            <a:r>
              <a:rPr lang="en-GB"/>
              <a:t> </a:t>
            </a:r>
            <a:endParaRPr lang="en-US"/>
          </a:p>
          <a:p>
            <a:r>
              <a:rPr lang="en-US"/>
              <a:t>T</a:t>
            </a:r>
            <a:r>
              <a:rPr lang="en-GB" err="1"/>
              <a:t>reated</a:t>
            </a:r>
            <a:r>
              <a:rPr lang="en-GB"/>
              <a:t>  </a:t>
            </a:r>
          </a:p>
        </p:txBody>
      </p:sp>
    </p:spTree>
    <p:extLst>
      <p:ext uri="{BB962C8B-B14F-4D97-AF65-F5344CB8AC3E}">
        <p14:creationId xmlns:p14="http://schemas.microsoft.com/office/powerpoint/2010/main" val="37088106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453B-6240-45B1-BB38-97672F2AC89D}"/>
              </a:ext>
            </a:extLst>
          </p:cNvPr>
          <p:cNvSpPr>
            <a:spLocks noGrp="1"/>
          </p:cNvSpPr>
          <p:nvPr>
            <p:ph type="title"/>
          </p:nvPr>
        </p:nvSpPr>
        <p:spPr/>
        <p:txBody>
          <a:bodyPr/>
          <a:lstStyle/>
          <a:p>
            <a:r>
              <a:rPr lang="en-GB"/>
              <a:t>Service Financial Management </a:t>
            </a:r>
          </a:p>
        </p:txBody>
      </p:sp>
      <p:sp>
        <p:nvSpPr>
          <p:cNvPr id="3" name="Content Placeholder 2">
            <a:extLst>
              <a:ext uri="{FF2B5EF4-FFF2-40B4-BE49-F238E27FC236}">
                <a16:creationId xmlns:a16="http://schemas.microsoft.com/office/drawing/2014/main" id="{5E3D540E-8503-48C7-BDD7-F0BF9444F968}"/>
              </a:ext>
            </a:extLst>
          </p:cNvPr>
          <p:cNvSpPr>
            <a:spLocks noGrp="1"/>
          </p:cNvSpPr>
          <p:nvPr>
            <p:ph idx="1"/>
          </p:nvPr>
        </p:nvSpPr>
        <p:spPr/>
        <p:txBody>
          <a:bodyPr/>
          <a:lstStyle/>
          <a:p>
            <a:pPr marL="0" indent="0">
              <a:buNone/>
            </a:pPr>
            <a:r>
              <a:rPr lang="en-GB"/>
              <a:t>Purpose</a:t>
            </a:r>
            <a:endParaRPr lang="en-US"/>
          </a:p>
          <a:p>
            <a:pPr marL="0" indent="0">
              <a:buNone/>
            </a:pPr>
            <a:endParaRPr lang="en-US"/>
          </a:p>
          <a:p>
            <a:pPr marL="0" indent="0">
              <a:buNone/>
            </a:pPr>
            <a:r>
              <a:rPr lang="en-US"/>
              <a:t>“T</a:t>
            </a:r>
            <a:r>
              <a:rPr lang="en-GB"/>
              <a:t>o support organization</a:t>
            </a:r>
            <a:r>
              <a:rPr lang="en-US"/>
              <a:t>’</a:t>
            </a:r>
            <a:r>
              <a:rPr lang="en-GB"/>
              <a:t>s strategies and plans for service management by ensuring that the organization</a:t>
            </a:r>
            <a:r>
              <a:rPr lang="en-US"/>
              <a:t>’</a:t>
            </a:r>
            <a:r>
              <a:rPr lang="en-GB"/>
              <a:t>s financial resources and investments are being used affectively” </a:t>
            </a:r>
            <a:endParaRPr lang="en-US"/>
          </a:p>
          <a:p>
            <a:endParaRPr lang="en-US"/>
          </a:p>
          <a:p>
            <a:r>
              <a:rPr lang="en-GB"/>
              <a:t>Budgeting </a:t>
            </a:r>
            <a:r>
              <a:rPr lang="en-US"/>
              <a:t>/</a:t>
            </a:r>
            <a:r>
              <a:rPr lang="en-GB"/>
              <a:t>coasting </a:t>
            </a:r>
            <a:endParaRPr lang="en-US"/>
          </a:p>
          <a:p>
            <a:r>
              <a:rPr lang="en-GB"/>
              <a:t>Accounting </a:t>
            </a:r>
            <a:endParaRPr lang="en-US"/>
          </a:p>
          <a:p>
            <a:r>
              <a:rPr lang="en-GB"/>
              <a:t>Charging </a:t>
            </a:r>
          </a:p>
        </p:txBody>
      </p:sp>
    </p:spTree>
    <p:extLst>
      <p:ext uri="{BB962C8B-B14F-4D97-AF65-F5344CB8AC3E}">
        <p14:creationId xmlns:p14="http://schemas.microsoft.com/office/powerpoint/2010/main" val="1387004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246743-08CC-43E0-9178-F8BF46636C9C}"/>
              </a:ext>
            </a:extLst>
          </p:cNvPr>
          <p:cNvSpPr/>
          <p:nvPr/>
        </p:nvSpPr>
        <p:spPr>
          <a:xfrm>
            <a:off x="288757" y="1750563"/>
            <a:ext cx="8136437" cy="15647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FA6CA4-B1B0-455C-9630-AB87CBBFC940}"/>
              </a:ext>
            </a:extLst>
          </p:cNvPr>
          <p:cNvSpPr>
            <a:spLocks noGrp="1"/>
          </p:cNvSpPr>
          <p:nvPr>
            <p:ph type="title"/>
          </p:nvPr>
        </p:nvSpPr>
        <p:spPr/>
        <p:txBody>
          <a:bodyPr/>
          <a:lstStyle/>
          <a:p>
            <a:r>
              <a:rPr lang="en-US"/>
              <a:t>Warranty</a:t>
            </a:r>
            <a:endParaRPr lang="en-GB"/>
          </a:p>
        </p:txBody>
      </p:sp>
      <p:sp>
        <p:nvSpPr>
          <p:cNvPr id="3" name="Content Placeholder 2">
            <a:extLst>
              <a:ext uri="{FF2B5EF4-FFF2-40B4-BE49-F238E27FC236}">
                <a16:creationId xmlns:a16="http://schemas.microsoft.com/office/drawing/2014/main" id="{1627B5DF-D0D1-4D42-A35A-0DBAC328C1B6}"/>
              </a:ext>
            </a:extLst>
          </p:cNvPr>
          <p:cNvSpPr>
            <a:spLocks noGrp="1"/>
          </p:cNvSpPr>
          <p:nvPr>
            <p:ph idx="1"/>
          </p:nvPr>
        </p:nvSpPr>
        <p:spPr/>
        <p:txBody>
          <a:bodyPr vert="horz" lIns="91440" tIns="45720" rIns="91440" bIns="45720" rtlCol="0" anchor="t">
            <a:normAutofit/>
          </a:bodyPr>
          <a:lstStyle/>
          <a:p>
            <a:r>
              <a:rPr lang="en-US"/>
              <a:t>The assurance that a product or service will meet agreed requirements </a:t>
            </a:r>
            <a:endParaRPr lang="en-US">
              <a:cs typeface="Calibri"/>
            </a:endParaRPr>
          </a:p>
          <a:p>
            <a:r>
              <a:rPr lang="en-US"/>
              <a:t>How the service perform </a:t>
            </a:r>
            <a:endParaRPr lang="en-US">
              <a:cs typeface="Calibri"/>
            </a:endParaRPr>
          </a:p>
          <a:p>
            <a:endParaRPr lang="en-US"/>
          </a:p>
          <a:p>
            <a:pPr marL="0" indent="0">
              <a:buNone/>
            </a:pPr>
            <a:r>
              <a:rPr lang="en-US"/>
              <a:t>Can be used to determine whether a service is ‘fit for purpose’</a:t>
            </a:r>
            <a:endParaRPr lang="en-US">
              <a:cs typeface="Calibri" panose="020F0502020204030204"/>
            </a:endParaRPr>
          </a:p>
          <a:p>
            <a:pPr marL="0" indent="0">
              <a:buNone/>
            </a:pPr>
            <a:endParaRPr lang="en-US">
              <a:cs typeface="Calibri" panose="020F0502020204030204"/>
            </a:endParaRPr>
          </a:p>
          <a:p>
            <a:r>
              <a:rPr lang="en-US"/>
              <a:t>Typically addresses areas such as </a:t>
            </a:r>
          </a:p>
          <a:p>
            <a:r>
              <a:rPr lang="en-US"/>
              <a:t>Availability </a:t>
            </a:r>
          </a:p>
          <a:p>
            <a:r>
              <a:rPr lang="en-US"/>
              <a:t>Capacity</a:t>
            </a:r>
          </a:p>
          <a:p>
            <a:r>
              <a:rPr lang="en-US"/>
              <a:t>Security levels </a:t>
            </a:r>
          </a:p>
          <a:p>
            <a:r>
              <a:rPr lang="en-US"/>
              <a:t>Continuity of service </a:t>
            </a:r>
          </a:p>
          <a:p>
            <a:r>
              <a:rPr lang="en-US"/>
              <a:t>Requires that a service has defined and agreed conditions that are met</a:t>
            </a:r>
            <a:endParaRPr lang="en-GB"/>
          </a:p>
        </p:txBody>
      </p:sp>
    </p:spTree>
    <p:extLst>
      <p:ext uri="{BB962C8B-B14F-4D97-AF65-F5344CB8AC3E}">
        <p14:creationId xmlns:p14="http://schemas.microsoft.com/office/powerpoint/2010/main" val="8221741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31C0-3515-49B8-9027-D2BADAB002E5}"/>
              </a:ext>
            </a:extLst>
          </p:cNvPr>
          <p:cNvSpPr>
            <a:spLocks noGrp="1"/>
          </p:cNvSpPr>
          <p:nvPr>
            <p:ph type="title"/>
          </p:nvPr>
        </p:nvSpPr>
        <p:spPr/>
        <p:txBody>
          <a:bodyPr/>
          <a:lstStyle/>
          <a:p>
            <a:r>
              <a:rPr lang="en-US"/>
              <a:t>S</a:t>
            </a:r>
            <a:r>
              <a:rPr lang="en-GB" err="1"/>
              <a:t>trategy</a:t>
            </a:r>
            <a:r>
              <a:rPr lang="en-GB"/>
              <a:t> Management </a:t>
            </a:r>
          </a:p>
        </p:txBody>
      </p:sp>
      <p:sp>
        <p:nvSpPr>
          <p:cNvPr id="3" name="Content Placeholder 2">
            <a:extLst>
              <a:ext uri="{FF2B5EF4-FFF2-40B4-BE49-F238E27FC236}">
                <a16:creationId xmlns:a16="http://schemas.microsoft.com/office/drawing/2014/main" id="{5D8C76CA-AC2F-4C73-B798-20AAEED68045}"/>
              </a:ext>
            </a:extLst>
          </p:cNvPr>
          <p:cNvSpPr>
            <a:spLocks noGrp="1"/>
          </p:cNvSpPr>
          <p:nvPr>
            <p:ph idx="1"/>
          </p:nvPr>
        </p:nvSpPr>
        <p:spPr/>
        <p:txBody>
          <a:bodyPr/>
          <a:lstStyle/>
          <a:p>
            <a:pPr marL="0" indent="0">
              <a:buNone/>
            </a:pPr>
            <a:r>
              <a:rPr lang="en-GB"/>
              <a:t>Purpose </a:t>
            </a:r>
            <a:endParaRPr lang="en-US"/>
          </a:p>
          <a:p>
            <a:endParaRPr lang="en-GB"/>
          </a:p>
          <a:p>
            <a:pPr marL="0" indent="0">
              <a:buNone/>
            </a:pPr>
            <a:r>
              <a:rPr lang="en-GB"/>
              <a:t>“To formulate the goals of the organisation and adopt the courses of action and allocation of resources necessary for achieving those goals </a:t>
            </a:r>
            <a:r>
              <a:rPr lang="en-US"/>
              <a:t>. </a:t>
            </a:r>
            <a:r>
              <a:rPr lang="en-GB"/>
              <a:t>strategy management establishes the organisations direction</a:t>
            </a:r>
            <a:r>
              <a:rPr lang="en-US"/>
              <a:t>, </a:t>
            </a:r>
            <a:r>
              <a:rPr lang="en-GB"/>
              <a:t>focus</a:t>
            </a:r>
            <a:r>
              <a:rPr lang="en-US"/>
              <a:t>es</a:t>
            </a:r>
            <a:r>
              <a:rPr lang="en-GB"/>
              <a:t> effort</a:t>
            </a:r>
            <a:r>
              <a:rPr lang="en-US"/>
              <a:t>, </a:t>
            </a:r>
            <a:r>
              <a:rPr lang="en-GB"/>
              <a:t>define </a:t>
            </a:r>
            <a:r>
              <a:rPr lang="en-US"/>
              <a:t>or</a:t>
            </a:r>
            <a:r>
              <a:rPr lang="en-GB"/>
              <a:t> clarifies the organisation priorities</a:t>
            </a:r>
            <a:r>
              <a:rPr lang="en-US"/>
              <a:t>, </a:t>
            </a:r>
            <a:r>
              <a:rPr lang="en-GB"/>
              <a:t>and provide</a:t>
            </a:r>
            <a:r>
              <a:rPr lang="en-US"/>
              <a:t>s </a:t>
            </a:r>
            <a:r>
              <a:rPr lang="en-GB"/>
              <a:t>consistency or guidance in response to the environment .”</a:t>
            </a:r>
          </a:p>
        </p:txBody>
      </p:sp>
    </p:spTree>
    <p:extLst>
      <p:ext uri="{BB962C8B-B14F-4D97-AF65-F5344CB8AC3E}">
        <p14:creationId xmlns:p14="http://schemas.microsoft.com/office/powerpoint/2010/main" val="41769112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7CD9-ADD5-4C96-9983-052BF339367A}"/>
              </a:ext>
            </a:extLst>
          </p:cNvPr>
          <p:cNvSpPr>
            <a:spLocks noGrp="1"/>
          </p:cNvSpPr>
          <p:nvPr>
            <p:ph type="title"/>
          </p:nvPr>
        </p:nvSpPr>
        <p:spPr/>
        <p:txBody>
          <a:bodyPr/>
          <a:lstStyle/>
          <a:p>
            <a:r>
              <a:rPr lang="en-GB"/>
              <a:t>Supplier Management </a:t>
            </a:r>
          </a:p>
        </p:txBody>
      </p:sp>
      <p:sp>
        <p:nvSpPr>
          <p:cNvPr id="3" name="Content Placeholder 2">
            <a:extLst>
              <a:ext uri="{FF2B5EF4-FFF2-40B4-BE49-F238E27FC236}">
                <a16:creationId xmlns:a16="http://schemas.microsoft.com/office/drawing/2014/main" id="{5A35DC66-3BEA-4CB6-8DCD-689659AE6DDA}"/>
              </a:ext>
            </a:extLst>
          </p:cNvPr>
          <p:cNvSpPr>
            <a:spLocks noGrp="1"/>
          </p:cNvSpPr>
          <p:nvPr>
            <p:ph idx="1"/>
          </p:nvPr>
        </p:nvSpPr>
        <p:spPr/>
        <p:txBody>
          <a:bodyPr/>
          <a:lstStyle/>
          <a:p>
            <a:r>
              <a:rPr lang="en-GB"/>
              <a:t>Purpose </a:t>
            </a:r>
            <a:endParaRPr lang="en-US"/>
          </a:p>
          <a:p>
            <a:pPr marL="0" indent="0">
              <a:buNone/>
            </a:pPr>
            <a:r>
              <a:rPr lang="en-US"/>
              <a:t> “</a:t>
            </a:r>
            <a:r>
              <a:rPr lang="en-GB"/>
              <a:t>To ensure that organisations suppliers and their performances are managed appropriately to support the seamless provision of quality products and services </a:t>
            </a:r>
            <a:r>
              <a:rPr lang="en-US"/>
              <a:t>.</a:t>
            </a:r>
            <a:r>
              <a:rPr lang="en-GB"/>
              <a:t>This includes creating closer </a:t>
            </a:r>
            <a:r>
              <a:rPr lang="en-US"/>
              <a:t>, </a:t>
            </a:r>
            <a:r>
              <a:rPr lang="en-GB"/>
              <a:t>more collaborative relationships with the key suppliers to uncover and realise new value and reduce the risk of failure </a:t>
            </a:r>
            <a:r>
              <a:rPr lang="en-US"/>
              <a:t>.”</a:t>
            </a:r>
          </a:p>
          <a:p>
            <a:pPr marL="0" indent="0">
              <a:buNone/>
            </a:pPr>
            <a:endParaRPr lang="en-US"/>
          </a:p>
          <a:p>
            <a:r>
              <a:rPr lang="en-GB"/>
              <a:t>Creating a single point of visibility and control to ensure consistency </a:t>
            </a:r>
            <a:endParaRPr lang="en-US"/>
          </a:p>
          <a:p>
            <a:r>
              <a:rPr lang="en-US"/>
              <a:t>M</a:t>
            </a:r>
            <a:r>
              <a:rPr lang="en-GB" err="1"/>
              <a:t>aintaining</a:t>
            </a:r>
            <a:r>
              <a:rPr lang="en-GB"/>
              <a:t> his supplier strategies</a:t>
            </a:r>
            <a:r>
              <a:rPr lang="en-US"/>
              <a:t>, </a:t>
            </a:r>
            <a:r>
              <a:rPr lang="en-GB"/>
              <a:t>policy and contract </a:t>
            </a:r>
            <a:endParaRPr lang="en-US"/>
          </a:p>
          <a:p>
            <a:r>
              <a:rPr lang="en-US"/>
              <a:t>N</a:t>
            </a:r>
            <a:r>
              <a:rPr lang="en-GB" err="1"/>
              <a:t>egotiating</a:t>
            </a:r>
            <a:r>
              <a:rPr lang="en-GB"/>
              <a:t> and agreeing contract</a:t>
            </a:r>
            <a:r>
              <a:rPr lang="en-US"/>
              <a:t>s</a:t>
            </a:r>
          </a:p>
          <a:p>
            <a:r>
              <a:rPr lang="en-US"/>
              <a:t>M</a:t>
            </a:r>
            <a:r>
              <a:rPr lang="en-GB" err="1"/>
              <a:t>anaging</a:t>
            </a:r>
            <a:r>
              <a:rPr lang="en-GB"/>
              <a:t> relationships with internal and external suppliers </a:t>
            </a:r>
            <a:endParaRPr lang="en-US"/>
          </a:p>
          <a:p>
            <a:r>
              <a:rPr lang="en-GB"/>
              <a:t>Managing supplier performance </a:t>
            </a:r>
          </a:p>
        </p:txBody>
      </p:sp>
    </p:spTree>
    <p:extLst>
      <p:ext uri="{BB962C8B-B14F-4D97-AF65-F5344CB8AC3E}">
        <p14:creationId xmlns:p14="http://schemas.microsoft.com/office/powerpoint/2010/main" val="14698281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D85F-B957-48D3-B21E-274B189F9E71}"/>
              </a:ext>
            </a:extLst>
          </p:cNvPr>
          <p:cNvSpPr>
            <a:spLocks noGrp="1"/>
          </p:cNvSpPr>
          <p:nvPr>
            <p:ph type="title"/>
          </p:nvPr>
        </p:nvSpPr>
        <p:spPr/>
        <p:txBody>
          <a:bodyPr/>
          <a:lstStyle/>
          <a:p>
            <a:r>
              <a:rPr lang="en-GB"/>
              <a:t>Service Management Practises </a:t>
            </a:r>
          </a:p>
        </p:txBody>
      </p:sp>
      <p:sp>
        <p:nvSpPr>
          <p:cNvPr id="3" name="Content Placeholder 2">
            <a:extLst>
              <a:ext uri="{FF2B5EF4-FFF2-40B4-BE49-F238E27FC236}">
                <a16:creationId xmlns:a16="http://schemas.microsoft.com/office/drawing/2014/main" id="{B29C226D-AB0F-4E2A-A864-252093D1442F}"/>
              </a:ext>
            </a:extLst>
          </p:cNvPr>
          <p:cNvSpPr>
            <a:spLocks noGrp="1"/>
          </p:cNvSpPr>
          <p:nvPr>
            <p:ph idx="1"/>
          </p:nvPr>
        </p:nvSpPr>
        <p:spPr/>
        <p:txBody>
          <a:bodyPr/>
          <a:lstStyle/>
          <a:p>
            <a:r>
              <a:rPr lang="en-GB" sz="2800"/>
              <a:t>Availability management </a:t>
            </a:r>
            <a:endParaRPr lang="en-US" sz="2800"/>
          </a:p>
          <a:p>
            <a:endParaRPr lang="en-US"/>
          </a:p>
          <a:p>
            <a:pPr marL="0" indent="0">
              <a:buNone/>
            </a:pPr>
            <a:r>
              <a:rPr lang="en-US"/>
              <a:t> “T</a:t>
            </a:r>
            <a:r>
              <a:rPr lang="en-GB"/>
              <a:t>o ensure that services deliver agreed levels of availability to meet the needs of customers and users </a:t>
            </a:r>
            <a:r>
              <a:rPr lang="en-US"/>
              <a:t>.”</a:t>
            </a:r>
          </a:p>
          <a:p>
            <a:pPr marL="0" indent="0">
              <a:buNone/>
            </a:pPr>
            <a:endParaRPr lang="en-US"/>
          </a:p>
          <a:p>
            <a:pPr marL="0" indent="0">
              <a:buNone/>
            </a:pPr>
            <a:r>
              <a:rPr lang="en-GB" sz="2800"/>
              <a:t>Business analysis </a:t>
            </a:r>
            <a:endParaRPr lang="en-US" sz="2800"/>
          </a:p>
          <a:p>
            <a:pPr marL="0" indent="0">
              <a:buNone/>
            </a:pPr>
            <a:endParaRPr lang="en-US"/>
          </a:p>
          <a:p>
            <a:pPr marL="0" indent="0">
              <a:buNone/>
            </a:pPr>
            <a:r>
              <a:rPr lang="en-US"/>
              <a:t>“T</a:t>
            </a:r>
            <a:r>
              <a:rPr lang="en-GB"/>
              <a:t>o analyse a business or some element of it </a:t>
            </a:r>
            <a:r>
              <a:rPr lang="en-US"/>
              <a:t>, </a:t>
            </a:r>
            <a:r>
              <a:rPr lang="en-GB"/>
              <a:t>define its associated needs </a:t>
            </a:r>
            <a:r>
              <a:rPr lang="en-US"/>
              <a:t>, </a:t>
            </a:r>
            <a:r>
              <a:rPr lang="en-GB"/>
              <a:t>and recommend solutions to address these needs and </a:t>
            </a:r>
            <a:r>
              <a:rPr lang="en-US"/>
              <a:t>/</a:t>
            </a:r>
            <a:r>
              <a:rPr lang="en-GB"/>
              <a:t>or solve a business problem </a:t>
            </a:r>
            <a:r>
              <a:rPr lang="en-US"/>
              <a:t>, </a:t>
            </a:r>
            <a:r>
              <a:rPr lang="en-GB"/>
              <a:t>which must facilitate value creation for stakeholders </a:t>
            </a:r>
            <a:r>
              <a:rPr lang="en-US"/>
              <a:t>.”</a:t>
            </a:r>
            <a:endParaRPr lang="en-GB"/>
          </a:p>
        </p:txBody>
      </p:sp>
    </p:spTree>
    <p:extLst>
      <p:ext uri="{BB962C8B-B14F-4D97-AF65-F5344CB8AC3E}">
        <p14:creationId xmlns:p14="http://schemas.microsoft.com/office/powerpoint/2010/main" val="12342423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1110-CB5E-4B60-8A0C-A0E5CDD31788}"/>
              </a:ext>
            </a:extLst>
          </p:cNvPr>
          <p:cNvSpPr>
            <a:spLocks noGrp="1"/>
          </p:cNvSpPr>
          <p:nvPr>
            <p:ph type="title"/>
          </p:nvPr>
        </p:nvSpPr>
        <p:spPr/>
        <p:txBody>
          <a:bodyPr/>
          <a:lstStyle/>
          <a:p>
            <a:r>
              <a:rPr lang="en-GB"/>
              <a:t>Service management practises </a:t>
            </a:r>
          </a:p>
        </p:txBody>
      </p:sp>
      <p:sp>
        <p:nvSpPr>
          <p:cNvPr id="3" name="Content Placeholder 2">
            <a:extLst>
              <a:ext uri="{FF2B5EF4-FFF2-40B4-BE49-F238E27FC236}">
                <a16:creationId xmlns:a16="http://schemas.microsoft.com/office/drawing/2014/main" id="{EC970401-E12C-4FA7-BD25-BEC398F3AC66}"/>
              </a:ext>
            </a:extLst>
          </p:cNvPr>
          <p:cNvSpPr>
            <a:spLocks noGrp="1"/>
          </p:cNvSpPr>
          <p:nvPr>
            <p:ph idx="1"/>
          </p:nvPr>
        </p:nvSpPr>
        <p:spPr/>
        <p:txBody>
          <a:bodyPr/>
          <a:lstStyle/>
          <a:p>
            <a:r>
              <a:rPr lang="en-GB"/>
              <a:t>Capacity  and performance management </a:t>
            </a:r>
            <a:endParaRPr lang="en-US"/>
          </a:p>
          <a:p>
            <a:pPr marL="0" indent="0">
              <a:buNone/>
            </a:pPr>
            <a:endParaRPr lang="en-US"/>
          </a:p>
          <a:p>
            <a:pPr marL="0" indent="0">
              <a:buNone/>
            </a:pPr>
            <a:r>
              <a:rPr lang="en-US"/>
              <a:t>“ To </a:t>
            </a:r>
            <a:r>
              <a:rPr lang="en-GB"/>
              <a:t>ensure that services achieve agreed and expected performance </a:t>
            </a:r>
            <a:r>
              <a:rPr lang="en-US"/>
              <a:t>,</a:t>
            </a:r>
            <a:r>
              <a:rPr lang="en-GB"/>
              <a:t>satisfying current and future demands in a cost </a:t>
            </a:r>
            <a:r>
              <a:rPr lang="en-US"/>
              <a:t>-</a:t>
            </a:r>
            <a:r>
              <a:rPr lang="en-GB"/>
              <a:t>effective way </a:t>
            </a:r>
            <a:r>
              <a:rPr lang="en-US"/>
              <a:t>.”</a:t>
            </a:r>
          </a:p>
          <a:p>
            <a:endParaRPr lang="en-US"/>
          </a:p>
          <a:p>
            <a:r>
              <a:rPr lang="en-US"/>
              <a:t>P</a:t>
            </a:r>
            <a:r>
              <a:rPr lang="en-GB" err="1"/>
              <a:t>erformance</a:t>
            </a:r>
            <a:r>
              <a:rPr lang="en-GB"/>
              <a:t> </a:t>
            </a:r>
            <a:endParaRPr lang="en-US"/>
          </a:p>
          <a:p>
            <a:endParaRPr lang="en-US"/>
          </a:p>
          <a:p>
            <a:pPr marL="0" indent="0">
              <a:buNone/>
            </a:pPr>
            <a:r>
              <a:rPr lang="en-US"/>
              <a:t> A</a:t>
            </a:r>
            <a:r>
              <a:rPr lang="en-GB"/>
              <a:t> measure of what is achieved or delivered by a system </a:t>
            </a:r>
            <a:r>
              <a:rPr lang="en-US"/>
              <a:t>, </a:t>
            </a:r>
            <a:r>
              <a:rPr lang="en-GB"/>
              <a:t>person </a:t>
            </a:r>
            <a:r>
              <a:rPr lang="en-US"/>
              <a:t>, </a:t>
            </a:r>
            <a:r>
              <a:rPr lang="en-GB"/>
              <a:t>team </a:t>
            </a:r>
            <a:r>
              <a:rPr lang="en-US"/>
              <a:t>, </a:t>
            </a:r>
            <a:r>
              <a:rPr lang="en-GB"/>
              <a:t>practise or service </a:t>
            </a:r>
            <a:r>
              <a:rPr lang="en-US"/>
              <a:t>.</a:t>
            </a:r>
          </a:p>
          <a:p>
            <a:endParaRPr lang="en-US"/>
          </a:p>
          <a:p>
            <a:endParaRPr lang="en-GB"/>
          </a:p>
        </p:txBody>
      </p:sp>
    </p:spTree>
    <p:extLst>
      <p:ext uri="{BB962C8B-B14F-4D97-AF65-F5344CB8AC3E}">
        <p14:creationId xmlns:p14="http://schemas.microsoft.com/office/powerpoint/2010/main" val="17005336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9758A4-9A2B-430D-BE8D-9057F8309E75}"/>
              </a:ext>
            </a:extLst>
          </p:cNvPr>
          <p:cNvSpPr/>
          <p:nvPr/>
        </p:nvSpPr>
        <p:spPr>
          <a:xfrm>
            <a:off x="1101468" y="3502877"/>
            <a:ext cx="9719653" cy="11478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A088E4B-0C7B-4B13-87FC-D9DAB37E9F8B}"/>
              </a:ext>
            </a:extLst>
          </p:cNvPr>
          <p:cNvSpPr/>
          <p:nvPr/>
        </p:nvSpPr>
        <p:spPr>
          <a:xfrm>
            <a:off x="403029" y="1690690"/>
            <a:ext cx="11310825" cy="11478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D88E2B6-05A7-4DFC-AB84-03B908F36B17}"/>
              </a:ext>
            </a:extLst>
          </p:cNvPr>
          <p:cNvSpPr>
            <a:spLocks noGrp="1"/>
          </p:cNvSpPr>
          <p:nvPr>
            <p:ph type="title"/>
          </p:nvPr>
        </p:nvSpPr>
        <p:spPr/>
        <p:txBody>
          <a:bodyPr/>
          <a:lstStyle/>
          <a:p>
            <a:r>
              <a:rPr lang="en-GB" err="1"/>
              <a:t>Practi</a:t>
            </a:r>
            <a:r>
              <a:rPr lang="en-US" err="1"/>
              <a:t>ce</a:t>
            </a:r>
            <a:r>
              <a:rPr lang="en-US"/>
              <a:t> - </a:t>
            </a:r>
            <a:r>
              <a:rPr lang="en-GB"/>
              <a:t>Incident Management </a:t>
            </a:r>
          </a:p>
        </p:txBody>
      </p:sp>
      <p:sp>
        <p:nvSpPr>
          <p:cNvPr id="3" name="Content Placeholder 2">
            <a:extLst>
              <a:ext uri="{FF2B5EF4-FFF2-40B4-BE49-F238E27FC236}">
                <a16:creationId xmlns:a16="http://schemas.microsoft.com/office/drawing/2014/main" id="{3EF7F403-9FEC-4D9C-ABBF-5A762874AF4F}"/>
              </a:ext>
            </a:extLst>
          </p:cNvPr>
          <p:cNvSpPr>
            <a:spLocks noGrp="1"/>
          </p:cNvSpPr>
          <p:nvPr>
            <p:ph idx="1"/>
          </p:nvPr>
        </p:nvSpPr>
        <p:spPr>
          <a:xfrm>
            <a:off x="337379" y="1960560"/>
            <a:ext cx="11590421" cy="4935956"/>
          </a:xfrm>
        </p:spPr>
        <p:txBody>
          <a:bodyPr/>
          <a:lstStyle/>
          <a:p>
            <a:pPr marL="0" indent="0">
              <a:buNone/>
            </a:pPr>
            <a:r>
              <a:rPr lang="en-US"/>
              <a:t> “ </a:t>
            </a:r>
            <a:r>
              <a:rPr lang="en-GB"/>
              <a:t>The purpose of incident management as a practise is to minimise the negative impact of incidents by</a:t>
            </a:r>
            <a:r>
              <a:rPr lang="en-US"/>
              <a:t> </a:t>
            </a:r>
            <a:r>
              <a:rPr lang="en-GB"/>
              <a:t> </a:t>
            </a:r>
            <a:r>
              <a:rPr lang="en-US"/>
              <a:t>                 by re</a:t>
            </a:r>
            <a:r>
              <a:rPr lang="en-GB"/>
              <a:t>storing normal service operation as quickly as possible</a:t>
            </a:r>
            <a:r>
              <a:rPr lang="en-US"/>
              <a:t>.”</a:t>
            </a:r>
          </a:p>
          <a:p>
            <a:pPr marL="0" indent="0">
              <a:buNone/>
            </a:pPr>
            <a:endParaRPr lang="en-US"/>
          </a:p>
          <a:p>
            <a:pPr marL="0" indent="0">
              <a:buNone/>
            </a:pPr>
            <a:r>
              <a:rPr lang="en-GB"/>
              <a:t>An incident is defined as </a:t>
            </a:r>
            <a:r>
              <a:rPr lang="en-US"/>
              <a:t>:</a:t>
            </a:r>
          </a:p>
          <a:p>
            <a:pPr marL="0" indent="0">
              <a:buNone/>
            </a:pPr>
            <a:endParaRPr lang="en-US"/>
          </a:p>
          <a:p>
            <a:pPr marL="0" indent="0">
              <a:buNone/>
            </a:pPr>
            <a:r>
              <a:rPr lang="en-US"/>
              <a:t>           “ A</a:t>
            </a:r>
            <a:r>
              <a:rPr lang="en-GB"/>
              <a:t>n unplanned interruption </a:t>
            </a:r>
            <a:r>
              <a:rPr lang="en-US"/>
              <a:t>to </a:t>
            </a:r>
            <a:r>
              <a:rPr lang="en-GB"/>
              <a:t>a service</a:t>
            </a:r>
            <a:r>
              <a:rPr lang="en-US"/>
              <a:t>, </a:t>
            </a:r>
            <a:r>
              <a:rPr lang="en-GB"/>
              <a:t>o</a:t>
            </a:r>
            <a:r>
              <a:rPr lang="en-US"/>
              <a:t>r a</a:t>
            </a:r>
            <a:r>
              <a:rPr lang="en-GB"/>
              <a:t> reduction in the quality of service</a:t>
            </a:r>
            <a:r>
              <a:rPr lang="en-US"/>
              <a:t>.”</a:t>
            </a:r>
            <a:r>
              <a:rPr lang="en-GB"/>
              <a:t>  </a:t>
            </a:r>
          </a:p>
        </p:txBody>
      </p:sp>
    </p:spTree>
    <p:extLst>
      <p:ext uri="{BB962C8B-B14F-4D97-AF65-F5344CB8AC3E}">
        <p14:creationId xmlns:p14="http://schemas.microsoft.com/office/powerpoint/2010/main" val="16998612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E52E-B0D9-4178-B432-C32FC0F53FD6}"/>
              </a:ext>
            </a:extLst>
          </p:cNvPr>
          <p:cNvSpPr>
            <a:spLocks noGrp="1"/>
          </p:cNvSpPr>
          <p:nvPr>
            <p:ph type="title"/>
          </p:nvPr>
        </p:nvSpPr>
        <p:spPr/>
        <p:txBody>
          <a:bodyPr/>
          <a:lstStyle/>
          <a:p>
            <a:r>
              <a:rPr lang="en-GB"/>
              <a:t>Practise </a:t>
            </a:r>
            <a:r>
              <a:rPr lang="en-US"/>
              <a:t>– </a:t>
            </a:r>
            <a:r>
              <a:rPr lang="en-GB"/>
              <a:t>Incident Management </a:t>
            </a:r>
          </a:p>
        </p:txBody>
      </p:sp>
      <p:sp>
        <p:nvSpPr>
          <p:cNvPr id="4" name="Rectangle 3">
            <a:extLst>
              <a:ext uri="{FF2B5EF4-FFF2-40B4-BE49-F238E27FC236}">
                <a16:creationId xmlns:a16="http://schemas.microsoft.com/office/drawing/2014/main" id="{55C45377-173C-44C7-BD10-1F7BE7CF4BBE}"/>
              </a:ext>
            </a:extLst>
          </p:cNvPr>
          <p:cNvSpPr/>
          <p:nvPr/>
        </p:nvSpPr>
        <p:spPr>
          <a:xfrm>
            <a:off x="944736" y="1469108"/>
            <a:ext cx="10266415" cy="9366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FBFAE73-3563-4FBB-B6AF-65C099F1E3A4}"/>
              </a:ext>
            </a:extLst>
          </p:cNvPr>
          <p:cNvSpPr>
            <a:spLocks noGrp="1"/>
          </p:cNvSpPr>
          <p:nvPr>
            <p:ph idx="1"/>
          </p:nvPr>
        </p:nvSpPr>
        <p:spPr>
          <a:xfrm>
            <a:off x="464588" y="1657565"/>
            <a:ext cx="11727412" cy="3168707"/>
          </a:xfrm>
        </p:spPr>
        <p:txBody>
          <a:bodyPr>
            <a:normAutofit/>
          </a:bodyPr>
          <a:lstStyle/>
          <a:p>
            <a:pPr marL="0" indent="0">
              <a:buNone/>
            </a:pPr>
            <a:r>
              <a:rPr lang="en-US"/>
              <a:t>       “ </a:t>
            </a:r>
            <a:r>
              <a:rPr lang="en-GB"/>
              <a:t>The purpose of incident management of the practises to minimise the negative impact of </a:t>
            </a:r>
          </a:p>
          <a:p>
            <a:pPr marL="0" indent="0">
              <a:buNone/>
            </a:pPr>
            <a:r>
              <a:rPr lang="en-GB"/>
              <a:t>          incidents  by restoring normal service operation as quickly as possible.</a:t>
            </a:r>
            <a:r>
              <a:rPr lang="en-US"/>
              <a:t>”</a:t>
            </a:r>
          </a:p>
          <a:p>
            <a:pPr marL="0" indent="0">
              <a:buNone/>
            </a:pPr>
            <a:endParaRPr lang="en-US"/>
          </a:p>
          <a:p>
            <a:r>
              <a:rPr lang="en-GB"/>
              <a:t>       All incident should be lo</a:t>
            </a:r>
            <a:r>
              <a:rPr lang="en-US" err="1"/>
              <a:t>gged</a:t>
            </a:r>
            <a:r>
              <a:rPr lang="en-US"/>
              <a:t> </a:t>
            </a:r>
          </a:p>
          <a:p>
            <a:endParaRPr lang="en-US"/>
          </a:p>
          <a:p>
            <a:r>
              <a:rPr lang="en-GB"/>
              <a:t>       Incident should be managed to meet agreed target resolution times (SLA)</a:t>
            </a:r>
          </a:p>
          <a:p>
            <a:endParaRPr lang="en-US"/>
          </a:p>
          <a:p>
            <a:r>
              <a:rPr lang="en-GB"/>
              <a:t>       Incident should be prioritised(Risk and Impact)</a:t>
            </a:r>
          </a:p>
        </p:txBody>
      </p:sp>
      <p:pic>
        <p:nvPicPr>
          <p:cNvPr id="6146" name="Picture 2" descr="What is a Document?">
            <a:extLst>
              <a:ext uri="{FF2B5EF4-FFF2-40B4-BE49-F238E27FC236}">
                <a16:creationId xmlns:a16="http://schemas.microsoft.com/office/drawing/2014/main" id="{45A8A155-FBCF-4275-B672-A06E7DAE4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898" y="2541054"/>
            <a:ext cx="1444820" cy="11571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ndshake - Sla Icon Png,Handshake Png - free transparent png images -  pngaaa.com">
            <a:extLst>
              <a:ext uri="{FF2B5EF4-FFF2-40B4-BE49-F238E27FC236}">
                <a16:creationId xmlns:a16="http://schemas.microsoft.com/office/drawing/2014/main" id="{7601490D-4AD1-493B-A63F-72CBDF8D0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669" y="3080034"/>
            <a:ext cx="2908791" cy="14192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isk Matrix Stock Illustrations – 395 Risk Matrix Stock Illustrations,  Vectors &amp;amp; Clipart - Dreamstime">
            <a:extLst>
              <a:ext uri="{FF2B5EF4-FFF2-40B4-BE49-F238E27FC236}">
                <a16:creationId xmlns:a16="http://schemas.microsoft.com/office/drawing/2014/main" id="{2CA513BB-50CD-41C3-889B-979399D17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256" y="4149812"/>
            <a:ext cx="3938399" cy="225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884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9DA09-E740-496F-8F27-E70484E86FFA}"/>
              </a:ext>
            </a:extLst>
          </p:cNvPr>
          <p:cNvSpPr>
            <a:spLocks noGrp="1"/>
          </p:cNvSpPr>
          <p:nvPr>
            <p:ph type="title"/>
          </p:nvPr>
        </p:nvSpPr>
        <p:spPr/>
        <p:txBody>
          <a:bodyPr/>
          <a:lstStyle/>
          <a:p>
            <a:r>
              <a:rPr lang="en-GB"/>
              <a:t>Practice </a:t>
            </a:r>
            <a:r>
              <a:rPr lang="en-US"/>
              <a:t>– </a:t>
            </a:r>
            <a:r>
              <a:rPr lang="en-GB"/>
              <a:t>Incident management </a:t>
            </a:r>
          </a:p>
        </p:txBody>
      </p:sp>
      <p:sp>
        <p:nvSpPr>
          <p:cNvPr id="5" name="Rectangle 4">
            <a:extLst>
              <a:ext uri="{FF2B5EF4-FFF2-40B4-BE49-F238E27FC236}">
                <a16:creationId xmlns:a16="http://schemas.microsoft.com/office/drawing/2014/main" id="{5C947A77-200B-4411-8610-F83ECFE54CCD}"/>
              </a:ext>
            </a:extLst>
          </p:cNvPr>
          <p:cNvSpPr/>
          <p:nvPr/>
        </p:nvSpPr>
        <p:spPr>
          <a:xfrm>
            <a:off x="400967" y="1637563"/>
            <a:ext cx="11843191" cy="28121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622FAD7-0394-4032-A79C-39E50E4A15AD}"/>
              </a:ext>
            </a:extLst>
          </p:cNvPr>
          <p:cNvSpPr/>
          <p:nvPr/>
        </p:nvSpPr>
        <p:spPr>
          <a:xfrm>
            <a:off x="2230490" y="4676008"/>
            <a:ext cx="6900510" cy="218199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411EDC0-84B3-4BEB-BE05-32DDF8FE00A8}"/>
              </a:ext>
            </a:extLst>
          </p:cNvPr>
          <p:cNvSpPr>
            <a:spLocks noGrp="1"/>
          </p:cNvSpPr>
          <p:nvPr>
            <p:ph idx="1"/>
          </p:nvPr>
        </p:nvSpPr>
        <p:spPr>
          <a:xfrm>
            <a:off x="312822" y="1825625"/>
            <a:ext cx="11931336" cy="2624129"/>
          </a:xfrm>
        </p:spPr>
        <p:txBody>
          <a:bodyPr>
            <a:normAutofit/>
          </a:bodyPr>
          <a:lstStyle/>
          <a:p>
            <a:pPr marL="0" indent="0">
              <a:buNone/>
            </a:pPr>
            <a:r>
              <a:rPr lang="en-GB" sz="3200"/>
              <a:t>Incidents Diagnosis And Recovery </a:t>
            </a:r>
            <a:endParaRPr lang="en-US" sz="3200"/>
          </a:p>
          <a:p>
            <a:endParaRPr lang="en-GB"/>
          </a:p>
          <a:p>
            <a:r>
              <a:rPr lang="en-GB"/>
              <a:t>Incidents may be escalated to a support team for resolution </a:t>
            </a:r>
            <a:endParaRPr lang="en-US"/>
          </a:p>
          <a:p>
            <a:r>
              <a:rPr lang="en-GB"/>
              <a:t>Routing for escalations is typically based on the incident category </a:t>
            </a:r>
          </a:p>
          <a:p>
            <a:r>
              <a:rPr lang="en-GB"/>
              <a:t>Updates on the status of the incident should be timely and of suitable quality for the relevant stakeholders </a:t>
            </a:r>
            <a:endParaRPr lang="en-US"/>
          </a:p>
          <a:p>
            <a:r>
              <a:rPr lang="en-GB"/>
              <a:t>High levels of collaboration are likely to be required </a:t>
            </a:r>
          </a:p>
          <a:p>
            <a:endParaRPr lang="en-US"/>
          </a:p>
          <a:p>
            <a:endParaRPr lang="en-GB"/>
          </a:p>
        </p:txBody>
      </p:sp>
      <p:sp>
        <p:nvSpPr>
          <p:cNvPr id="4" name="TextBox 3">
            <a:extLst>
              <a:ext uri="{FF2B5EF4-FFF2-40B4-BE49-F238E27FC236}">
                <a16:creationId xmlns:a16="http://schemas.microsoft.com/office/drawing/2014/main" id="{C2D93E5F-6DCC-4231-BBD5-0F5631D227A7}"/>
              </a:ext>
            </a:extLst>
          </p:cNvPr>
          <p:cNvSpPr txBox="1"/>
          <p:nvPr/>
        </p:nvSpPr>
        <p:spPr>
          <a:xfrm flipH="1">
            <a:off x="3652271" y="4620898"/>
            <a:ext cx="4117684" cy="2031325"/>
          </a:xfrm>
          <a:prstGeom prst="rect">
            <a:avLst/>
          </a:prstGeom>
          <a:noFill/>
        </p:spPr>
        <p:txBody>
          <a:bodyPr wrap="square" rtlCol="0">
            <a:spAutoFit/>
          </a:bodyPr>
          <a:lstStyle/>
          <a:p>
            <a:pPr marL="457200" indent="-457200">
              <a:buFont typeface="+mj-lt"/>
              <a:buAutoNum type="arabicPeriod"/>
            </a:pPr>
            <a:r>
              <a:rPr lang="en-GB" sz="2100"/>
              <a:t>Cross</a:t>
            </a:r>
            <a:r>
              <a:rPr lang="en-US" sz="2100"/>
              <a:t> </a:t>
            </a:r>
            <a:r>
              <a:rPr lang="en-GB" sz="2100"/>
              <a:t>Functional teams </a:t>
            </a:r>
            <a:endParaRPr lang="en-US" sz="2100"/>
          </a:p>
          <a:p>
            <a:pPr marL="457200" indent="-457200">
              <a:buFont typeface="+mj-lt"/>
              <a:buAutoNum type="arabicPeriod"/>
            </a:pPr>
            <a:r>
              <a:rPr lang="en-GB" sz="2100"/>
              <a:t>User self help </a:t>
            </a:r>
            <a:endParaRPr lang="en-US" sz="2100"/>
          </a:p>
          <a:p>
            <a:pPr marL="457200" indent="-457200">
              <a:buFont typeface="+mj-lt"/>
              <a:buAutoNum type="arabicPeriod"/>
            </a:pPr>
            <a:r>
              <a:rPr lang="en-GB" sz="2100"/>
              <a:t>Service desk </a:t>
            </a:r>
            <a:endParaRPr lang="en-US" sz="2100"/>
          </a:p>
          <a:p>
            <a:pPr marL="457200" indent="-457200">
              <a:buFont typeface="+mj-lt"/>
              <a:buAutoNum type="arabicPeriod"/>
            </a:pPr>
            <a:r>
              <a:rPr lang="en-GB" sz="2100"/>
              <a:t>Disaster recovery </a:t>
            </a:r>
            <a:endParaRPr lang="en-US" sz="2100"/>
          </a:p>
          <a:p>
            <a:pPr marL="457200" indent="-457200">
              <a:buFont typeface="+mj-lt"/>
              <a:buAutoNum type="arabicPeriod"/>
            </a:pPr>
            <a:r>
              <a:rPr lang="en-GB" sz="2100"/>
              <a:t>Support to you surprise </a:t>
            </a:r>
            <a:endParaRPr lang="en-US" sz="2100"/>
          </a:p>
          <a:p>
            <a:pPr marL="457200" indent="-457200">
              <a:buFont typeface="+mj-lt"/>
              <a:buAutoNum type="arabicPeriod"/>
            </a:pPr>
            <a:r>
              <a:rPr lang="en-GB" sz="2100"/>
              <a:t>Suppliers/partner’s </a:t>
            </a:r>
            <a:endParaRPr lang="en-US" sz="2100"/>
          </a:p>
        </p:txBody>
      </p:sp>
    </p:spTree>
    <p:extLst>
      <p:ext uri="{BB962C8B-B14F-4D97-AF65-F5344CB8AC3E}">
        <p14:creationId xmlns:p14="http://schemas.microsoft.com/office/powerpoint/2010/main" val="1779605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2779-FA52-403F-802E-7BC4E33FC23B}"/>
              </a:ext>
            </a:extLst>
          </p:cNvPr>
          <p:cNvSpPr>
            <a:spLocks noGrp="1"/>
          </p:cNvSpPr>
          <p:nvPr>
            <p:ph type="title"/>
          </p:nvPr>
        </p:nvSpPr>
        <p:spPr/>
        <p:txBody>
          <a:bodyPr/>
          <a:lstStyle/>
          <a:p>
            <a:r>
              <a:rPr lang="en-GB"/>
              <a:t>Practice </a:t>
            </a:r>
            <a:r>
              <a:rPr lang="en-US"/>
              <a:t>– </a:t>
            </a:r>
            <a:r>
              <a:rPr lang="en-GB"/>
              <a:t>Incident Management </a:t>
            </a:r>
          </a:p>
        </p:txBody>
      </p:sp>
      <p:sp>
        <p:nvSpPr>
          <p:cNvPr id="10" name="Rectangle 9">
            <a:extLst>
              <a:ext uri="{FF2B5EF4-FFF2-40B4-BE49-F238E27FC236}">
                <a16:creationId xmlns:a16="http://schemas.microsoft.com/office/drawing/2014/main" id="{C942B0C2-A4CE-4534-8601-8F3818B4B29C}"/>
              </a:ext>
            </a:extLst>
          </p:cNvPr>
          <p:cNvSpPr/>
          <p:nvPr/>
        </p:nvSpPr>
        <p:spPr>
          <a:xfrm>
            <a:off x="420364" y="2132155"/>
            <a:ext cx="11482879" cy="12049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49D7498-2C9A-4851-8B6D-8D323976245F}"/>
              </a:ext>
            </a:extLst>
          </p:cNvPr>
          <p:cNvSpPr>
            <a:spLocks noGrp="1"/>
          </p:cNvSpPr>
          <p:nvPr>
            <p:ph idx="1"/>
          </p:nvPr>
        </p:nvSpPr>
        <p:spPr>
          <a:xfrm>
            <a:off x="492536" y="1595606"/>
            <a:ext cx="11590421" cy="1639254"/>
          </a:xfrm>
        </p:spPr>
        <p:txBody>
          <a:bodyPr>
            <a:normAutofit fontScale="85000" lnSpcReduction="20000"/>
          </a:bodyPr>
          <a:lstStyle/>
          <a:p>
            <a:r>
              <a:rPr lang="en-GB" sz="2800"/>
              <a:t>Incidents </a:t>
            </a:r>
            <a:r>
              <a:rPr lang="en-US" sz="2800"/>
              <a:t>S</a:t>
            </a:r>
            <a:r>
              <a:rPr lang="en-GB" sz="2800"/>
              <a:t>warming</a:t>
            </a:r>
            <a:endParaRPr lang="en-US" sz="2800"/>
          </a:p>
          <a:p>
            <a:endParaRPr lang="en-US"/>
          </a:p>
          <a:p>
            <a:pPr marL="0" indent="0">
              <a:buNone/>
            </a:pPr>
            <a:r>
              <a:rPr lang="en-GB"/>
              <a:t>When many stakeholders come together to work on an incident until it becomes clear what the way forward is and whether they can return to other work while the right team completes the resolution </a:t>
            </a:r>
            <a:r>
              <a:rPr lang="en-US"/>
              <a:t>.</a:t>
            </a:r>
          </a:p>
          <a:p>
            <a:pPr marL="0" indent="0">
              <a:buNone/>
            </a:pPr>
            <a:r>
              <a:rPr lang="en-GB"/>
              <a:t>Swarming and collaboration may also facilitate knowledge </a:t>
            </a:r>
            <a:r>
              <a:rPr lang="en-US"/>
              <a:t>sharing</a:t>
            </a:r>
            <a:r>
              <a:rPr lang="en-GB"/>
              <a:t> in addition to solving the incident in the best possible manner</a:t>
            </a:r>
            <a:r>
              <a:rPr lang="en-US"/>
              <a:t>.</a:t>
            </a:r>
            <a:r>
              <a:rPr lang="en-GB"/>
              <a:t>  </a:t>
            </a:r>
          </a:p>
        </p:txBody>
      </p:sp>
      <p:graphicFrame>
        <p:nvGraphicFramePr>
          <p:cNvPr id="4" name="Diagram 3">
            <a:extLst>
              <a:ext uri="{FF2B5EF4-FFF2-40B4-BE49-F238E27FC236}">
                <a16:creationId xmlns:a16="http://schemas.microsoft.com/office/drawing/2014/main" id="{FB9692F8-1253-4B08-B104-E4DFAC7734EF}"/>
              </a:ext>
            </a:extLst>
          </p:cNvPr>
          <p:cNvGraphicFramePr/>
          <p:nvPr>
            <p:extLst>
              <p:ext uri="{D42A27DB-BD31-4B8C-83A1-F6EECF244321}">
                <p14:modId xmlns:p14="http://schemas.microsoft.com/office/powerpoint/2010/main" val="517629803"/>
              </p:ext>
            </p:extLst>
          </p:nvPr>
        </p:nvGraphicFramePr>
        <p:xfrm>
          <a:off x="2032000" y="3965134"/>
          <a:ext cx="3179670" cy="2173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Down 4">
            <a:extLst>
              <a:ext uri="{FF2B5EF4-FFF2-40B4-BE49-F238E27FC236}">
                <a16:creationId xmlns:a16="http://schemas.microsoft.com/office/drawing/2014/main" id="{6A8C24AF-949F-4F04-B6FC-FC8F91D425CE}"/>
              </a:ext>
            </a:extLst>
          </p:cNvPr>
          <p:cNvSpPr/>
          <p:nvPr/>
        </p:nvSpPr>
        <p:spPr>
          <a:xfrm>
            <a:off x="5084556" y="3993837"/>
            <a:ext cx="463351" cy="2087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0F76AF2-C815-4DDA-949E-0FA2BCFB0CDF}"/>
              </a:ext>
            </a:extLst>
          </p:cNvPr>
          <p:cNvSpPr txBox="1"/>
          <p:nvPr/>
        </p:nvSpPr>
        <p:spPr>
          <a:xfrm>
            <a:off x="3321363" y="6437704"/>
            <a:ext cx="45719" cy="45719"/>
          </a:xfrm>
          <a:prstGeom prst="rect">
            <a:avLst/>
          </a:prstGeom>
          <a:noFill/>
        </p:spPr>
        <p:txBody>
          <a:bodyPr wrap="square" rtlCol="0">
            <a:spAutoFit/>
          </a:bodyPr>
          <a:lstStyle/>
          <a:p>
            <a:endParaRPr lang="en-GB"/>
          </a:p>
        </p:txBody>
      </p:sp>
      <p:sp>
        <p:nvSpPr>
          <p:cNvPr id="7" name="TextBox 6">
            <a:extLst>
              <a:ext uri="{FF2B5EF4-FFF2-40B4-BE49-F238E27FC236}">
                <a16:creationId xmlns:a16="http://schemas.microsoft.com/office/drawing/2014/main" id="{6C69D037-DCAA-498C-B56D-EA7847711303}"/>
              </a:ext>
            </a:extLst>
          </p:cNvPr>
          <p:cNvSpPr txBox="1"/>
          <p:nvPr/>
        </p:nvSpPr>
        <p:spPr>
          <a:xfrm>
            <a:off x="2228594" y="6391677"/>
            <a:ext cx="8118307" cy="369332"/>
          </a:xfrm>
          <a:prstGeom prst="rect">
            <a:avLst/>
          </a:prstGeom>
          <a:noFill/>
        </p:spPr>
        <p:txBody>
          <a:bodyPr wrap="square" rtlCol="0">
            <a:spAutoFit/>
          </a:bodyPr>
          <a:lstStyle/>
          <a:p>
            <a:r>
              <a:rPr lang="en-US"/>
              <a:t>Escalation based process                                                        Collaboration based process</a:t>
            </a:r>
            <a:endParaRPr lang="en-GB"/>
          </a:p>
        </p:txBody>
      </p:sp>
      <p:sp>
        <p:nvSpPr>
          <p:cNvPr id="8" name="TextBox 7">
            <a:extLst>
              <a:ext uri="{FF2B5EF4-FFF2-40B4-BE49-F238E27FC236}">
                <a16:creationId xmlns:a16="http://schemas.microsoft.com/office/drawing/2014/main" id="{1BCBF62E-6318-401F-9CB4-A5EEEE21A139}"/>
              </a:ext>
            </a:extLst>
          </p:cNvPr>
          <p:cNvSpPr txBox="1"/>
          <p:nvPr/>
        </p:nvSpPr>
        <p:spPr>
          <a:xfrm>
            <a:off x="3067136" y="3797015"/>
            <a:ext cx="2107630" cy="45719"/>
          </a:xfrm>
          <a:prstGeom prst="rect">
            <a:avLst/>
          </a:prstGeom>
          <a:noFill/>
        </p:spPr>
        <p:txBody>
          <a:bodyPr wrap="square" rtlCol="0">
            <a:spAutoFit/>
          </a:bodyPr>
          <a:lstStyle/>
          <a:p>
            <a:endParaRPr lang="en-GB"/>
          </a:p>
        </p:txBody>
      </p:sp>
      <p:sp>
        <p:nvSpPr>
          <p:cNvPr id="9" name="TextBox 8">
            <a:extLst>
              <a:ext uri="{FF2B5EF4-FFF2-40B4-BE49-F238E27FC236}">
                <a16:creationId xmlns:a16="http://schemas.microsoft.com/office/drawing/2014/main" id="{51C080E6-E8C1-4072-A68B-6AC7504B78C5}"/>
              </a:ext>
            </a:extLst>
          </p:cNvPr>
          <p:cNvSpPr txBox="1"/>
          <p:nvPr/>
        </p:nvSpPr>
        <p:spPr>
          <a:xfrm>
            <a:off x="2103531" y="3493583"/>
            <a:ext cx="7861962" cy="369332"/>
          </a:xfrm>
          <a:prstGeom prst="rect">
            <a:avLst/>
          </a:prstGeom>
          <a:noFill/>
        </p:spPr>
        <p:txBody>
          <a:bodyPr wrap="square" rtlCol="0">
            <a:spAutoFit/>
          </a:bodyPr>
          <a:lstStyle/>
          <a:p>
            <a:r>
              <a:rPr lang="en-US"/>
              <a:t>Old Model Streaming                                                                  New Model Swarming</a:t>
            </a:r>
            <a:endParaRPr lang="en-GB"/>
          </a:p>
        </p:txBody>
      </p:sp>
      <p:pic>
        <p:nvPicPr>
          <p:cNvPr id="4100" name="Picture 4" descr="Network Topology transparent background PNG cliparts free download |  HiClipart">
            <a:extLst>
              <a:ext uri="{FF2B5EF4-FFF2-40B4-BE49-F238E27FC236}">
                <a16:creationId xmlns:a16="http://schemas.microsoft.com/office/drawing/2014/main" id="{984E725C-159A-4BE2-AFB6-98D9A0775A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1275" y="3993837"/>
            <a:ext cx="2238375"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7305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2336-D179-4D35-B1F4-76E7670D5B01}"/>
              </a:ext>
            </a:extLst>
          </p:cNvPr>
          <p:cNvSpPr>
            <a:spLocks noGrp="1"/>
          </p:cNvSpPr>
          <p:nvPr>
            <p:ph type="title"/>
          </p:nvPr>
        </p:nvSpPr>
        <p:spPr/>
        <p:txBody>
          <a:bodyPr/>
          <a:lstStyle/>
          <a:p>
            <a:r>
              <a:rPr lang="en-GB"/>
              <a:t>Practise </a:t>
            </a:r>
            <a:r>
              <a:rPr lang="en-US"/>
              <a:t>– </a:t>
            </a:r>
            <a:r>
              <a:rPr lang="en-GB"/>
              <a:t>Problem Management </a:t>
            </a:r>
          </a:p>
        </p:txBody>
      </p:sp>
      <p:sp>
        <p:nvSpPr>
          <p:cNvPr id="5" name="Rectangle 4">
            <a:extLst>
              <a:ext uri="{FF2B5EF4-FFF2-40B4-BE49-F238E27FC236}">
                <a16:creationId xmlns:a16="http://schemas.microsoft.com/office/drawing/2014/main" id="{D28D9AEA-7477-4168-B6A7-64526B7F918E}"/>
              </a:ext>
            </a:extLst>
          </p:cNvPr>
          <p:cNvSpPr/>
          <p:nvPr/>
        </p:nvSpPr>
        <p:spPr>
          <a:xfrm>
            <a:off x="312822" y="1646788"/>
            <a:ext cx="11590421" cy="9360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891774C-AD11-47E6-AB34-231E57A4058D}"/>
              </a:ext>
            </a:extLst>
          </p:cNvPr>
          <p:cNvSpPr/>
          <p:nvPr/>
        </p:nvSpPr>
        <p:spPr>
          <a:xfrm>
            <a:off x="1140090" y="2796094"/>
            <a:ext cx="9976060" cy="36697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4681D381-6947-472C-AF07-9E077F6BB928}"/>
              </a:ext>
            </a:extLst>
          </p:cNvPr>
          <p:cNvSpPr>
            <a:spLocks noGrp="1"/>
          </p:cNvSpPr>
          <p:nvPr>
            <p:ph idx="1"/>
          </p:nvPr>
        </p:nvSpPr>
        <p:spPr>
          <a:xfrm>
            <a:off x="312822" y="1825625"/>
            <a:ext cx="11590421" cy="1106196"/>
          </a:xfrm>
        </p:spPr>
        <p:txBody>
          <a:bodyPr/>
          <a:lstStyle/>
          <a:p>
            <a:pPr marL="0" indent="0">
              <a:buNone/>
            </a:pPr>
            <a:r>
              <a:rPr lang="en-US"/>
              <a:t>“ </a:t>
            </a:r>
            <a:r>
              <a:rPr lang="en-GB"/>
              <a:t>The purpose of Problem Management is to reduce the likelihood and impact of incidents by identifying   actual and potential causes of incidents</a:t>
            </a:r>
            <a:r>
              <a:rPr lang="en-US"/>
              <a:t>, </a:t>
            </a:r>
            <a:r>
              <a:rPr lang="en-GB"/>
              <a:t>managing workarounds an</a:t>
            </a:r>
            <a:r>
              <a:rPr lang="en-US"/>
              <a:t>d</a:t>
            </a:r>
            <a:r>
              <a:rPr lang="en-GB"/>
              <a:t> known errors</a:t>
            </a:r>
            <a:r>
              <a:rPr lang="en-US"/>
              <a:t>.”</a:t>
            </a:r>
            <a:endParaRPr lang="en-GB"/>
          </a:p>
        </p:txBody>
      </p:sp>
      <p:sp>
        <p:nvSpPr>
          <p:cNvPr id="4" name="TextBox 3">
            <a:extLst>
              <a:ext uri="{FF2B5EF4-FFF2-40B4-BE49-F238E27FC236}">
                <a16:creationId xmlns:a16="http://schemas.microsoft.com/office/drawing/2014/main" id="{0A98D66F-7D75-4334-9723-6419D0C44BBA}"/>
              </a:ext>
            </a:extLst>
          </p:cNvPr>
          <p:cNvSpPr txBox="1"/>
          <p:nvPr/>
        </p:nvSpPr>
        <p:spPr>
          <a:xfrm rot="10800000" flipV="1">
            <a:off x="1472061" y="2821012"/>
            <a:ext cx="9312118" cy="3231654"/>
          </a:xfrm>
          <a:prstGeom prst="rect">
            <a:avLst/>
          </a:prstGeom>
          <a:noFill/>
        </p:spPr>
        <p:txBody>
          <a:bodyPr wrap="square" rtlCol="0">
            <a:spAutoFit/>
          </a:bodyPr>
          <a:lstStyle/>
          <a:p>
            <a:r>
              <a:rPr lang="en-GB" sz="2000"/>
              <a:t>Problem</a:t>
            </a:r>
            <a:r>
              <a:rPr lang="en-US"/>
              <a:t>- “</a:t>
            </a:r>
            <a:r>
              <a:rPr lang="en-GB"/>
              <a:t>The cause or potential cause of one or more prior</a:t>
            </a:r>
            <a:r>
              <a:rPr lang="en-US"/>
              <a:t>, </a:t>
            </a:r>
            <a:r>
              <a:rPr lang="en-GB"/>
              <a:t>current</a:t>
            </a:r>
            <a:r>
              <a:rPr lang="en-US"/>
              <a:t>, or </a:t>
            </a:r>
            <a:r>
              <a:rPr lang="en-GB"/>
              <a:t>future incidents</a:t>
            </a:r>
            <a:r>
              <a:rPr lang="en-US"/>
              <a:t>.”</a:t>
            </a:r>
          </a:p>
          <a:p>
            <a:endParaRPr lang="en-US"/>
          </a:p>
          <a:p>
            <a:r>
              <a:rPr lang="en-GB" sz="2000"/>
              <a:t>Known Error </a:t>
            </a:r>
            <a:r>
              <a:rPr lang="en-US"/>
              <a:t>– “</a:t>
            </a:r>
            <a:r>
              <a:rPr lang="en-GB"/>
              <a:t>A problem that has been analysed but not yet resolved</a:t>
            </a:r>
            <a:r>
              <a:rPr lang="en-US"/>
              <a:t>”</a:t>
            </a:r>
          </a:p>
          <a:p>
            <a:endParaRPr lang="en-US"/>
          </a:p>
          <a:p>
            <a:r>
              <a:rPr lang="en-GB" sz="2000"/>
              <a:t>Workaround</a:t>
            </a:r>
            <a:r>
              <a:rPr lang="en-US"/>
              <a:t>- “</a:t>
            </a:r>
            <a:r>
              <a:rPr lang="en-GB"/>
              <a:t>A solution that reduces or eliminates the impact of an incident or problem where a full  solution isn't available yet </a:t>
            </a:r>
            <a:r>
              <a:rPr lang="en-US"/>
              <a:t>. </a:t>
            </a:r>
            <a:r>
              <a:rPr lang="en-GB"/>
              <a:t>Some workarounds reduces the likelihood of incident</a:t>
            </a:r>
            <a:r>
              <a:rPr lang="en-US"/>
              <a:t>.”</a:t>
            </a:r>
          </a:p>
          <a:p>
            <a:endParaRPr lang="en-US"/>
          </a:p>
          <a:p>
            <a:pPr marL="285750" indent="-285750">
              <a:buFont typeface="Arial" panose="020B0604020202020204" pitchFamily="34" charset="0"/>
              <a:buChar char="•"/>
            </a:pPr>
            <a:r>
              <a:rPr lang="en-GB"/>
              <a:t>Workarounds are documented in problem records</a:t>
            </a:r>
            <a:r>
              <a:rPr lang="en-US"/>
              <a:t>. </a:t>
            </a:r>
            <a:r>
              <a:rPr lang="en-GB"/>
              <a:t>This can be done anytime it would be useful</a:t>
            </a:r>
            <a:r>
              <a:rPr lang="en-US"/>
              <a:t>, </a:t>
            </a:r>
            <a:r>
              <a:rPr lang="en-GB" err="1"/>
              <a:t>analys</a:t>
            </a:r>
            <a:r>
              <a:rPr lang="en-US" err="1"/>
              <a:t>i</a:t>
            </a:r>
            <a:r>
              <a:rPr lang="en-GB"/>
              <a:t>s may not even be complete </a:t>
            </a:r>
            <a:endParaRPr lang="en-US"/>
          </a:p>
          <a:p>
            <a:pPr marL="285750" indent="-285750">
              <a:buFont typeface="Arial" panose="020B0604020202020204" pitchFamily="34" charset="0"/>
              <a:buChar char="•"/>
            </a:pPr>
            <a:r>
              <a:rPr lang="en-GB"/>
              <a:t>Workaround documented early</a:t>
            </a:r>
            <a:r>
              <a:rPr lang="en-US"/>
              <a:t>, </a:t>
            </a:r>
            <a:r>
              <a:rPr lang="en-GB"/>
              <a:t>such as in Problem Control</a:t>
            </a:r>
            <a:r>
              <a:rPr lang="en-US"/>
              <a:t>, </a:t>
            </a:r>
            <a:r>
              <a:rPr lang="en-GB"/>
              <a:t>then it should be reviewed and improved after the analysis is complete   </a:t>
            </a:r>
          </a:p>
        </p:txBody>
      </p:sp>
    </p:spTree>
    <p:extLst>
      <p:ext uri="{BB962C8B-B14F-4D97-AF65-F5344CB8AC3E}">
        <p14:creationId xmlns:p14="http://schemas.microsoft.com/office/powerpoint/2010/main" val="7523608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F2D1-D77A-44EA-8CA0-93AB7EB9DE5D}"/>
              </a:ext>
            </a:extLst>
          </p:cNvPr>
          <p:cNvSpPr>
            <a:spLocks noGrp="1"/>
          </p:cNvSpPr>
          <p:nvPr>
            <p:ph type="title"/>
          </p:nvPr>
        </p:nvSpPr>
        <p:spPr/>
        <p:txBody>
          <a:bodyPr/>
          <a:lstStyle/>
          <a:p>
            <a:r>
              <a:rPr lang="en-GB"/>
              <a:t>Practise </a:t>
            </a:r>
            <a:r>
              <a:rPr lang="en-US"/>
              <a:t>– </a:t>
            </a:r>
            <a:r>
              <a:rPr lang="en-GB"/>
              <a:t>Problem Management </a:t>
            </a:r>
          </a:p>
        </p:txBody>
      </p:sp>
      <p:graphicFrame>
        <p:nvGraphicFramePr>
          <p:cNvPr id="4" name="Table 4">
            <a:extLst>
              <a:ext uri="{FF2B5EF4-FFF2-40B4-BE49-F238E27FC236}">
                <a16:creationId xmlns:a16="http://schemas.microsoft.com/office/drawing/2014/main" id="{72844242-2213-4D30-8C81-20894A1DE8EC}"/>
              </a:ext>
            </a:extLst>
          </p:cNvPr>
          <p:cNvGraphicFramePr>
            <a:graphicFrameLocks noGrp="1"/>
          </p:cNvGraphicFramePr>
          <p:nvPr>
            <p:ph idx="1"/>
            <p:extLst>
              <p:ext uri="{D42A27DB-BD31-4B8C-83A1-F6EECF244321}">
                <p14:modId xmlns:p14="http://schemas.microsoft.com/office/powerpoint/2010/main" val="4141705372"/>
              </p:ext>
            </p:extLst>
          </p:nvPr>
        </p:nvGraphicFramePr>
        <p:xfrm>
          <a:off x="202026" y="3556014"/>
          <a:ext cx="11590335" cy="1993900"/>
        </p:xfrm>
        <a:graphic>
          <a:graphicData uri="http://schemas.openxmlformats.org/drawingml/2006/table">
            <a:tbl>
              <a:tblPr firstRow="1" bandRow="1">
                <a:tableStyleId>{5C22544A-7EE6-4342-B048-85BDC9FD1C3A}</a:tableStyleId>
              </a:tblPr>
              <a:tblGrid>
                <a:gridCol w="3863445">
                  <a:extLst>
                    <a:ext uri="{9D8B030D-6E8A-4147-A177-3AD203B41FA5}">
                      <a16:colId xmlns:a16="http://schemas.microsoft.com/office/drawing/2014/main" val="3149788325"/>
                    </a:ext>
                  </a:extLst>
                </a:gridCol>
                <a:gridCol w="3863445">
                  <a:extLst>
                    <a:ext uri="{9D8B030D-6E8A-4147-A177-3AD203B41FA5}">
                      <a16:colId xmlns:a16="http://schemas.microsoft.com/office/drawing/2014/main" val="766551505"/>
                    </a:ext>
                  </a:extLst>
                </a:gridCol>
                <a:gridCol w="3863445">
                  <a:extLst>
                    <a:ext uri="{9D8B030D-6E8A-4147-A177-3AD203B41FA5}">
                      <a16:colId xmlns:a16="http://schemas.microsoft.com/office/drawing/2014/main" val="1410798649"/>
                    </a:ext>
                  </a:extLst>
                </a:gridCol>
              </a:tblGrid>
              <a:tr h="370840">
                <a:tc>
                  <a:txBody>
                    <a:bodyPr/>
                    <a:lstStyle/>
                    <a:p>
                      <a:r>
                        <a:rPr lang="en-GB"/>
                        <a:t>Problem Identification </a:t>
                      </a:r>
                    </a:p>
                  </a:txBody>
                  <a:tcPr/>
                </a:tc>
                <a:tc>
                  <a:txBody>
                    <a:bodyPr/>
                    <a:lstStyle/>
                    <a:p>
                      <a:r>
                        <a:rPr lang="en-GB"/>
                        <a:t>Problem Control </a:t>
                      </a:r>
                    </a:p>
                  </a:txBody>
                  <a:tcPr/>
                </a:tc>
                <a:tc>
                  <a:txBody>
                    <a:bodyPr/>
                    <a:lstStyle/>
                    <a:p>
                      <a:r>
                        <a:rPr lang="en-GB"/>
                        <a:t>Error Control </a:t>
                      </a:r>
                    </a:p>
                  </a:txBody>
                  <a:tcPr/>
                </a:tc>
                <a:extLst>
                  <a:ext uri="{0D108BD9-81ED-4DB2-BD59-A6C34878D82A}">
                    <a16:rowId xmlns:a16="http://schemas.microsoft.com/office/drawing/2014/main" val="4294435080"/>
                  </a:ext>
                </a:extLst>
              </a:tr>
              <a:tr h="370840">
                <a:tc>
                  <a:txBody>
                    <a:bodyPr/>
                    <a:lstStyle/>
                    <a:p>
                      <a:pPr marL="285750" indent="-285750">
                        <a:buFont typeface="Arial" panose="020B0604020202020204" pitchFamily="34" charset="0"/>
                        <a:buChar char="•"/>
                      </a:pPr>
                      <a:r>
                        <a:rPr lang="en-GB"/>
                        <a:t>Perform trend analysis </a:t>
                      </a:r>
                      <a:endParaRPr lang="en-US"/>
                    </a:p>
                    <a:p>
                      <a:pPr marL="285750" indent="-285750">
                        <a:buFont typeface="Arial" panose="020B0604020202020204" pitchFamily="34" charset="0"/>
                        <a:buChar char="•"/>
                      </a:pPr>
                      <a:r>
                        <a:rPr lang="en-GB"/>
                        <a:t>Identify recurring incident and major incident </a:t>
                      </a:r>
                      <a:endParaRPr lang="en-US"/>
                    </a:p>
                    <a:p>
                      <a:pPr marL="285750" indent="-285750">
                        <a:buFont typeface="Arial" panose="020B0604020202020204" pitchFamily="34" charset="0"/>
                        <a:buChar char="•"/>
                      </a:pPr>
                      <a:r>
                        <a:rPr lang="en-GB"/>
                        <a:t>Analyse supplier and partner information </a:t>
                      </a:r>
                      <a:endParaRPr lang="en-US"/>
                    </a:p>
                    <a:p>
                      <a:pPr marL="285750" indent="-285750">
                        <a:buFont typeface="Arial" panose="020B0604020202020204" pitchFamily="34" charset="0"/>
                        <a:buChar char="•"/>
                      </a:pPr>
                      <a:r>
                        <a:rPr lang="en-GB"/>
                        <a:t>Performed by a range of stakeholders such as developers</a:t>
                      </a:r>
                      <a:r>
                        <a:rPr lang="en-US"/>
                        <a:t>, </a:t>
                      </a:r>
                      <a:r>
                        <a:rPr lang="en-GB"/>
                        <a:t>testers </a:t>
                      </a:r>
                      <a:r>
                        <a:rPr lang="en-US"/>
                        <a:t>, </a:t>
                      </a:r>
                      <a:r>
                        <a:rPr lang="en-GB"/>
                        <a:t>in projects </a:t>
                      </a:r>
                      <a:r>
                        <a:rPr lang="en-US"/>
                        <a:t>etc.</a:t>
                      </a:r>
                      <a:endParaRPr lang="en-GB"/>
                    </a:p>
                  </a:txBody>
                  <a:tcPr/>
                </a:tc>
                <a:tc>
                  <a:txBody>
                    <a:bodyPr/>
                    <a:lstStyle/>
                    <a:p>
                      <a:pPr marL="285750" indent="-285750">
                        <a:buFont typeface="Arial" panose="020B0604020202020204" pitchFamily="34" charset="0"/>
                        <a:buChar char="•"/>
                      </a:pPr>
                      <a:r>
                        <a:rPr lang="en-GB"/>
                        <a:t>Prioritise and manage based on the risk the problem represent </a:t>
                      </a:r>
                      <a:endParaRPr lang="en-US"/>
                    </a:p>
                    <a:p>
                      <a:pPr marL="285750" indent="-285750">
                        <a:buFont typeface="Arial" panose="020B0604020202020204" pitchFamily="34" charset="0"/>
                        <a:buChar char="•"/>
                      </a:pPr>
                      <a:r>
                        <a:rPr lang="en-GB"/>
                        <a:t>Perform analysis of the problem from all four perspectives </a:t>
                      </a:r>
                    </a:p>
                  </a:txBody>
                  <a:tcPr/>
                </a:tc>
                <a:tc>
                  <a:txBody>
                    <a:bodyPr/>
                    <a:lstStyle/>
                    <a:p>
                      <a:pPr marL="285750" indent="-285750">
                        <a:buFont typeface="Arial" panose="020B0604020202020204" pitchFamily="34" charset="0"/>
                        <a:buChar char="•"/>
                      </a:pPr>
                      <a:r>
                        <a:rPr lang="en-GB"/>
                        <a:t>Identify potential permanent solutions for the problem </a:t>
                      </a:r>
                      <a:endParaRPr lang="en-US"/>
                    </a:p>
                    <a:p>
                      <a:pPr marL="285750" indent="-285750">
                        <a:buFont typeface="Arial" panose="020B0604020202020204" pitchFamily="34" charset="0"/>
                        <a:buChar char="•"/>
                      </a:pPr>
                      <a:r>
                        <a:rPr lang="en-GB"/>
                        <a:t>Re-assess the status of known errors </a:t>
                      </a:r>
                      <a:endParaRPr lang="en-US"/>
                    </a:p>
                    <a:p>
                      <a:pPr marL="285750" indent="-285750">
                        <a:buFont typeface="Arial" panose="020B0604020202020204" pitchFamily="34" charset="0"/>
                        <a:buChar char="•"/>
                      </a:pPr>
                      <a:r>
                        <a:rPr lang="en-GB"/>
                        <a:t>Improve work arounds as an analysis is complete </a:t>
                      </a:r>
                    </a:p>
                  </a:txBody>
                  <a:tcPr/>
                </a:tc>
                <a:extLst>
                  <a:ext uri="{0D108BD9-81ED-4DB2-BD59-A6C34878D82A}">
                    <a16:rowId xmlns:a16="http://schemas.microsoft.com/office/drawing/2014/main" val="258370789"/>
                  </a:ext>
                </a:extLst>
              </a:tr>
              <a:tr h="370840">
                <a:tc>
                  <a:txBody>
                    <a:bodyPr/>
                    <a:lstStyle/>
                    <a:p>
                      <a:r>
                        <a:rPr lang="en-GB"/>
                        <a:t>Create</a:t>
                      </a:r>
                      <a:endParaRPr lang="en-US"/>
                    </a:p>
                    <a:p>
                      <a:r>
                        <a:rPr lang="en-GB"/>
                        <a:t> Problem Record </a:t>
                      </a:r>
                    </a:p>
                  </a:txBody>
                  <a:tcPr/>
                </a:tc>
                <a:tc>
                  <a:txBody>
                    <a:bodyPr/>
                    <a:lstStyle/>
                    <a:p>
                      <a:r>
                        <a:rPr lang="en-GB"/>
                        <a:t>Create </a:t>
                      </a:r>
                      <a:endParaRPr lang="en-US"/>
                    </a:p>
                    <a:p>
                      <a:r>
                        <a:rPr lang="en-GB"/>
                        <a:t>Workarounds </a:t>
                      </a:r>
                      <a:r>
                        <a:rPr lang="en-US"/>
                        <a:t>/</a:t>
                      </a:r>
                      <a:r>
                        <a:rPr lang="en-GB"/>
                        <a:t>Known Error </a:t>
                      </a:r>
                    </a:p>
                  </a:txBody>
                  <a:tcPr/>
                </a:tc>
                <a:tc>
                  <a:txBody>
                    <a:bodyPr/>
                    <a:lstStyle/>
                    <a:p>
                      <a:r>
                        <a:rPr lang="en-GB"/>
                        <a:t>Create </a:t>
                      </a:r>
                      <a:endParaRPr lang="en-US"/>
                    </a:p>
                    <a:p>
                      <a:r>
                        <a:rPr lang="en-GB"/>
                        <a:t>Change Record </a:t>
                      </a:r>
                    </a:p>
                  </a:txBody>
                  <a:tcPr/>
                </a:tc>
                <a:extLst>
                  <a:ext uri="{0D108BD9-81ED-4DB2-BD59-A6C34878D82A}">
                    <a16:rowId xmlns:a16="http://schemas.microsoft.com/office/drawing/2014/main" val="2831531073"/>
                  </a:ext>
                </a:extLst>
              </a:tr>
            </a:tbl>
          </a:graphicData>
        </a:graphic>
      </p:graphicFrame>
      <p:sp>
        <p:nvSpPr>
          <p:cNvPr id="5" name="TextBox 4">
            <a:extLst>
              <a:ext uri="{FF2B5EF4-FFF2-40B4-BE49-F238E27FC236}">
                <a16:creationId xmlns:a16="http://schemas.microsoft.com/office/drawing/2014/main" id="{54632E42-2C91-4BFC-AE61-DEA4E40FB642}"/>
              </a:ext>
            </a:extLst>
          </p:cNvPr>
          <p:cNvSpPr txBox="1"/>
          <p:nvPr/>
        </p:nvSpPr>
        <p:spPr>
          <a:xfrm>
            <a:off x="803687" y="1787797"/>
            <a:ext cx="6872352" cy="461665"/>
          </a:xfrm>
          <a:prstGeom prst="rect">
            <a:avLst/>
          </a:prstGeom>
          <a:noFill/>
        </p:spPr>
        <p:txBody>
          <a:bodyPr wrap="square" rtlCol="0">
            <a:spAutoFit/>
          </a:bodyPr>
          <a:lstStyle/>
          <a:p>
            <a:r>
              <a:rPr lang="en-GB" sz="2400"/>
              <a:t>Three stages of problem management </a:t>
            </a:r>
          </a:p>
        </p:txBody>
      </p:sp>
      <p:sp>
        <p:nvSpPr>
          <p:cNvPr id="6" name="Arrow: U-Turn 5">
            <a:extLst>
              <a:ext uri="{FF2B5EF4-FFF2-40B4-BE49-F238E27FC236}">
                <a16:creationId xmlns:a16="http://schemas.microsoft.com/office/drawing/2014/main" id="{F585EE57-A3A9-45E3-B1BC-6ED627281786}"/>
              </a:ext>
            </a:extLst>
          </p:cNvPr>
          <p:cNvSpPr/>
          <p:nvPr/>
        </p:nvSpPr>
        <p:spPr>
          <a:xfrm>
            <a:off x="3682203" y="2718890"/>
            <a:ext cx="886968" cy="87782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rrow: U-Turn 6">
            <a:extLst>
              <a:ext uri="{FF2B5EF4-FFF2-40B4-BE49-F238E27FC236}">
                <a16:creationId xmlns:a16="http://schemas.microsoft.com/office/drawing/2014/main" id="{F14FAA40-2BB5-4C57-86B7-A82CEB7C3BB8}"/>
              </a:ext>
            </a:extLst>
          </p:cNvPr>
          <p:cNvSpPr/>
          <p:nvPr/>
        </p:nvSpPr>
        <p:spPr>
          <a:xfrm>
            <a:off x="7676039" y="2718890"/>
            <a:ext cx="746282" cy="914107"/>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6110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9ADC-3718-4E89-B126-40A9566FF377}"/>
              </a:ext>
            </a:extLst>
          </p:cNvPr>
          <p:cNvSpPr>
            <a:spLocks noGrp="1"/>
          </p:cNvSpPr>
          <p:nvPr>
            <p:ph type="title"/>
          </p:nvPr>
        </p:nvSpPr>
        <p:spPr>
          <a:xfrm>
            <a:off x="838200" y="365127"/>
            <a:ext cx="10467475" cy="1325563"/>
          </a:xfrm>
        </p:spPr>
        <p:txBody>
          <a:bodyPr anchor="ctr">
            <a:normAutofit/>
          </a:bodyPr>
          <a:lstStyle/>
          <a:p>
            <a:r>
              <a:rPr lang="en-US"/>
              <a:t>Value, Outcomes, Costs and Risks</a:t>
            </a:r>
            <a:endParaRPr lang="en-GB"/>
          </a:p>
        </p:txBody>
      </p:sp>
      <p:sp>
        <p:nvSpPr>
          <p:cNvPr id="3" name="Rectangle 2">
            <a:extLst>
              <a:ext uri="{FF2B5EF4-FFF2-40B4-BE49-F238E27FC236}">
                <a16:creationId xmlns:a16="http://schemas.microsoft.com/office/drawing/2014/main" id="{A569269C-1588-4D9E-84D4-6E011068F8E4}"/>
              </a:ext>
            </a:extLst>
          </p:cNvPr>
          <p:cNvSpPr/>
          <p:nvPr/>
        </p:nvSpPr>
        <p:spPr>
          <a:xfrm>
            <a:off x="738365" y="1512183"/>
            <a:ext cx="6237303" cy="2409468"/>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80B18947-4F0A-4FBE-AE3A-BA764C936D0D}"/>
              </a:ext>
            </a:extLst>
          </p:cNvPr>
          <p:cNvSpPr>
            <a:spLocks noGrp="1"/>
          </p:cNvSpPr>
          <p:nvPr>
            <p:ph sz="half" idx="1"/>
          </p:nvPr>
        </p:nvSpPr>
        <p:spPr>
          <a:xfrm>
            <a:off x="838200" y="1825625"/>
            <a:ext cx="5959151" cy="2374511"/>
          </a:xfrm>
        </p:spPr>
        <p:txBody>
          <a:bodyPr>
            <a:normAutofit/>
          </a:bodyPr>
          <a:lstStyle/>
          <a:p>
            <a:r>
              <a:rPr lang="en-US"/>
              <a:t>All services must balance the outcomes that needs to be supported, the costs  and risks removed against outcomes that may be impacted negatively and costs and risks that may be introduced as a result of its use.</a:t>
            </a:r>
          </a:p>
        </p:txBody>
      </p:sp>
      <p:pic>
        <p:nvPicPr>
          <p:cNvPr id="7" name="Picture 7">
            <a:extLst>
              <a:ext uri="{FF2B5EF4-FFF2-40B4-BE49-F238E27FC236}">
                <a16:creationId xmlns:a16="http://schemas.microsoft.com/office/drawing/2014/main" id="{FF6DB247-DF2F-4DF3-AE78-8427835B136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9447" y="3921651"/>
            <a:ext cx="3586384" cy="2772365"/>
          </a:xfrm>
          <a:prstGeom prst="rect">
            <a:avLst/>
          </a:prstGeom>
          <a:noFill/>
        </p:spPr>
      </p:pic>
      <p:pic>
        <p:nvPicPr>
          <p:cNvPr id="6" name="Picture 2" descr="Understanding Values, Outcomes, Costs and Risks in ITIL 4 – Interface  Technical Training | Interface Technical Training">
            <a:extLst>
              <a:ext uri="{FF2B5EF4-FFF2-40B4-BE49-F238E27FC236}">
                <a16:creationId xmlns:a16="http://schemas.microsoft.com/office/drawing/2014/main" id="{FA13C550-12CB-4894-8318-6F459863B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503" y="1438511"/>
            <a:ext cx="5028379"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9555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C814-82FB-45F3-872E-1AC45F9F5C64}"/>
              </a:ext>
            </a:extLst>
          </p:cNvPr>
          <p:cNvSpPr>
            <a:spLocks noGrp="1"/>
          </p:cNvSpPr>
          <p:nvPr>
            <p:ph type="title"/>
          </p:nvPr>
        </p:nvSpPr>
        <p:spPr/>
        <p:txBody>
          <a:bodyPr/>
          <a:lstStyle/>
          <a:p>
            <a:r>
              <a:rPr lang="en-GB"/>
              <a:t>Practise </a:t>
            </a:r>
            <a:r>
              <a:rPr lang="en-US"/>
              <a:t>– </a:t>
            </a:r>
            <a:r>
              <a:rPr lang="en-GB"/>
              <a:t>Problem Management </a:t>
            </a:r>
          </a:p>
        </p:txBody>
      </p:sp>
      <p:sp>
        <p:nvSpPr>
          <p:cNvPr id="3" name="Content Placeholder 2">
            <a:extLst>
              <a:ext uri="{FF2B5EF4-FFF2-40B4-BE49-F238E27FC236}">
                <a16:creationId xmlns:a16="http://schemas.microsoft.com/office/drawing/2014/main" id="{86AB0A63-27F0-4D97-8B56-87C4E251DB30}"/>
              </a:ext>
            </a:extLst>
          </p:cNvPr>
          <p:cNvSpPr>
            <a:spLocks noGrp="1"/>
          </p:cNvSpPr>
          <p:nvPr>
            <p:ph idx="1"/>
          </p:nvPr>
        </p:nvSpPr>
        <p:spPr>
          <a:xfrm>
            <a:off x="312822" y="1825625"/>
            <a:ext cx="11590421" cy="974981"/>
          </a:xfrm>
        </p:spPr>
        <p:txBody>
          <a:bodyPr/>
          <a:lstStyle/>
          <a:p>
            <a:r>
              <a:rPr lang="en-GB"/>
              <a:t>Relationship between Problem Management and other Practices </a:t>
            </a:r>
          </a:p>
        </p:txBody>
      </p:sp>
      <p:graphicFrame>
        <p:nvGraphicFramePr>
          <p:cNvPr id="6" name="Diagram 5">
            <a:extLst>
              <a:ext uri="{FF2B5EF4-FFF2-40B4-BE49-F238E27FC236}">
                <a16:creationId xmlns:a16="http://schemas.microsoft.com/office/drawing/2014/main" id="{CED4D655-2697-4740-901B-3B7C4B73E97F}"/>
              </a:ext>
            </a:extLst>
          </p:cNvPr>
          <p:cNvGraphicFramePr/>
          <p:nvPr>
            <p:extLst>
              <p:ext uri="{D42A27DB-BD31-4B8C-83A1-F6EECF244321}">
                <p14:modId xmlns:p14="http://schemas.microsoft.com/office/powerpoint/2010/main" val="1210779337"/>
              </p:ext>
            </p:extLst>
          </p:nvPr>
        </p:nvGraphicFramePr>
        <p:xfrm>
          <a:off x="615051" y="2034437"/>
          <a:ext cx="9502071" cy="4458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71189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F077-7AA0-4903-9AFE-F0F0BED0E8D0}"/>
              </a:ext>
            </a:extLst>
          </p:cNvPr>
          <p:cNvSpPr>
            <a:spLocks noGrp="1"/>
          </p:cNvSpPr>
          <p:nvPr>
            <p:ph type="title"/>
          </p:nvPr>
        </p:nvSpPr>
        <p:spPr/>
        <p:txBody>
          <a:bodyPr/>
          <a:lstStyle/>
          <a:p>
            <a:r>
              <a:rPr lang="en-US"/>
              <a:t>S</a:t>
            </a:r>
            <a:r>
              <a:rPr lang="en-GB" err="1"/>
              <a:t>ervice</a:t>
            </a:r>
            <a:r>
              <a:rPr lang="en-GB"/>
              <a:t> Catalogue Management </a:t>
            </a:r>
          </a:p>
        </p:txBody>
      </p:sp>
      <p:sp>
        <p:nvSpPr>
          <p:cNvPr id="3" name="Content Placeholder 2">
            <a:extLst>
              <a:ext uri="{FF2B5EF4-FFF2-40B4-BE49-F238E27FC236}">
                <a16:creationId xmlns:a16="http://schemas.microsoft.com/office/drawing/2014/main" id="{E50FF4DF-B343-4749-B86E-68020D429881}"/>
              </a:ext>
            </a:extLst>
          </p:cNvPr>
          <p:cNvSpPr>
            <a:spLocks noGrp="1"/>
          </p:cNvSpPr>
          <p:nvPr>
            <p:ph idx="1"/>
          </p:nvPr>
        </p:nvSpPr>
        <p:spPr/>
        <p:txBody>
          <a:bodyPr vert="horz" lIns="91440" tIns="45720" rIns="91440" bIns="45720" rtlCol="0" anchor="t">
            <a:normAutofit/>
          </a:bodyPr>
          <a:lstStyle/>
          <a:p>
            <a:r>
              <a:rPr lang="en-GB" dirty="0"/>
              <a:t>Purpose </a:t>
            </a:r>
            <a:endParaRPr lang="en-US"/>
          </a:p>
          <a:p>
            <a:endParaRPr lang="en-US"/>
          </a:p>
          <a:p>
            <a:pPr marL="0" indent="0">
              <a:buNone/>
            </a:pPr>
            <a:r>
              <a:rPr lang="en-US" dirty="0"/>
              <a:t>“ To provide </a:t>
            </a:r>
            <a:r>
              <a:rPr lang="en-GB" dirty="0"/>
              <a:t>single source of consistent information on all services and service offerings </a:t>
            </a:r>
            <a:r>
              <a:rPr lang="en-US" dirty="0"/>
              <a:t>, </a:t>
            </a:r>
            <a:r>
              <a:rPr lang="en-GB" dirty="0"/>
              <a:t>and to ensure that it is available to the relevant audience </a:t>
            </a:r>
            <a:r>
              <a:rPr lang="en-US" dirty="0"/>
              <a:t>.”</a:t>
            </a:r>
            <a:endParaRPr lang="en-US" dirty="0">
              <a:cs typeface="Calibri"/>
            </a:endParaRPr>
          </a:p>
          <a:p>
            <a:pPr marL="0" indent="0">
              <a:buNone/>
            </a:pPr>
            <a:endParaRPr lang="en-US"/>
          </a:p>
          <a:p>
            <a:r>
              <a:rPr lang="en-US" dirty="0"/>
              <a:t>U</a:t>
            </a:r>
            <a:r>
              <a:rPr lang="en-GB" dirty="0"/>
              <a:t>ser view </a:t>
            </a:r>
            <a:endParaRPr lang="en-US">
              <a:cs typeface="Calibri" panose="020F0502020204030204"/>
            </a:endParaRPr>
          </a:p>
          <a:p>
            <a:r>
              <a:rPr lang="en-US" dirty="0"/>
              <a:t>C</a:t>
            </a:r>
            <a:r>
              <a:rPr lang="en-GB" dirty="0" err="1"/>
              <a:t>ustomer</a:t>
            </a:r>
            <a:r>
              <a:rPr lang="en-GB" dirty="0"/>
              <a:t> view </a:t>
            </a:r>
            <a:endParaRPr lang="en-US">
              <a:cs typeface="Calibri" panose="020F0502020204030204"/>
            </a:endParaRPr>
          </a:p>
          <a:p>
            <a:r>
              <a:rPr lang="en-US" dirty="0"/>
              <a:t>IT </a:t>
            </a:r>
            <a:r>
              <a:rPr lang="en-GB" dirty="0"/>
              <a:t>customer view </a:t>
            </a:r>
            <a:endParaRPr lang="en-GB">
              <a:cs typeface="Calibri" panose="020F0502020204030204"/>
            </a:endParaRPr>
          </a:p>
        </p:txBody>
      </p:sp>
    </p:spTree>
    <p:extLst>
      <p:ext uri="{BB962C8B-B14F-4D97-AF65-F5344CB8AC3E}">
        <p14:creationId xmlns:p14="http://schemas.microsoft.com/office/powerpoint/2010/main" val="8395332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0792-87F2-41B0-B59B-84966C470145}"/>
              </a:ext>
            </a:extLst>
          </p:cNvPr>
          <p:cNvSpPr>
            <a:spLocks noGrp="1"/>
          </p:cNvSpPr>
          <p:nvPr>
            <p:ph type="title"/>
          </p:nvPr>
        </p:nvSpPr>
        <p:spPr/>
        <p:txBody>
          <a:bodyPr/>
          <a:lstStyle/>
          <a:p>
            <a:r>
              <a:rPr lang="en-GB"/>
              <a:t>Practice </a:t>
            </a:r>
            <a:r>
              <a:rPr lang="en-US"/>
              <a:t>– </a:t>
            </a:r>
            <a:r>
              <a:rPr lang="en-GB"/>
              <a:t>Service Request Management </a:t>
            </a:r>
          </a:p>
        </p:txBody>
      </p:sp>
      <p:sp>
        <p:nvSpPr>
          <p:cNvPr id="5" name="Rectangle 4">
            <a:extLst>
              <a:ext uri="{FF2B5EF4-FFF2-40B4-BE49-F238E27FC236}">
                <a16:creationId xmlns:a16="http://schemas.microsoft.com/office/drawing/2014/main" id="{3A36625F-A1FA-495E-A099-BDED42593128}"/>
              </a:ext>
            </a:extLst>
          </p:cNvPr>
          <p:cNvSpPr/>
          <p:nvPr/>
        </p:nvSpPr>
        <p:spPr>
          <a:xfrm>
            <a:off x="1469108" y="2923455"/>
            <a:ext cx="9070328" cy="313932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0CDC27B-47D1-410E-946C-F6CCAC7FA426}"/>
              </a:ext>
            </a:extLst>
          </p:cNvPr>
          <p:cNvSpPr/>
          <p:nvPr/>
        </p:nvSpPr>
        <p:spPr>
          <a:xfrm>
            <a:off x="312821" y="1434438"/>
            <a:ext cx="11448703" cy="100749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A656072-9E37-4E21-AB7F-665990FC484C}"/>
              </a:ext>
            </a:extLst>
          </p:cNvPr>
          <p:cNvSpPr>
            <a:spLocks noGrp="1"/>
          </p:cNvSpPr>
          <p:nvPr>
            <p:ph idx="1"/>
          </p:nvPr>
        </p:nvSpPr>
        <p:spPr>
          <a:xfrm>
            <a:off x="377827" y="1587275"/>
            <a:ext cx="11590421" cy="854658"/>
          </a:xfrm>
        </p:spPr>
        <p:txBody>
          <a:bodyPr/>
          <a:lstStyle/>
          <a:p>
            <a:pPr marL="0" indent="0">
              <a:buNone/>
            </a:pPr>
            <a:r>
              <a:rPr lang="en-US"/>
              <a:t>“The </a:t>
            </a:r>
            <a:r>
              <a:rPr lang="en-GB"/>
              <a:t>purpose of Service Request Management is to support the agreed quality of a service by handling all agreed user-initiated service request in an effective and user-friendly manner.</a:t>
            </a:r>
            <a:r>
              <a:rPr lang="en-US"/>
              <a:t>”</a:t>
            </a:r>
          </a:p>
          <a:p>
            <a:endParaRPr lang="en-GB"/>
          </a:p>
        </p:txBody>
      </p:sp>
      <p:sp>
        <p:nvSpPr>
          <p:cNvPr id="4" name="TextBox 3">
            <a:extLst>
              <a:ext uri="{FF2B5EF4-FFF2-40B4-BE49-F238E27FC236}">
                <a16:creationId xmlns:a16="http://schemas.microsoft.com/office/drawing/2014/main" id="{70C7656D-9337-410B-84BD-B2D258A3BE69}"/>
              </a:ext>
            </a:extLst>
          </p:cNvPr>
          <p:cNvSpPr txBox="1"/>
          <p:nvPr/>
        </p:nvSpPr>
        <p:spPr>
          <a:xfrm>
            <a:off x="1589789" y="2950224"/>
            <a:ext cx="8848767" cy="3139321"/>
          </a:xfrm>
          <a:prstGeom prst="rect">
            <a:avLst/>
          </a:prstGeom>
          <a:noFill/>
        </p:spPr>
        <p:txBody>
          <a:bodyPr wrap="square" rtlCol="0">
            <a:spAutoFit/>
          </a:bodyPr>
          <a:lstStyle/>
          <a:p>
            <a:r>
              <a:rPr lang="en-GB"/>
              <a:t>Service request </a:t>
            </a:r>
            <a:r>
              <a:rPr lang="en-US"/>
              <a:t>– “ A </a:t>
            </a:r>
            <a:r>
              <a:rPr lang="en-GB"/>
              <a:t>request from a user or user’s authorised representative that initiated service action that has been agreed as a normal part of a service delivery </a:t>
            </a:r>
            <a:r>
              <a:rPr lang="en-US"/>
              <a:t>.”</a:t>
            </a:r>
          </a:p>
          <a:p>
            <a:endParaRPr lang="en-US"/>
          </a:p>
          <a:p>
            <a:pPr marL="285750" indent="-285750">
              <a:buFont typeface="Arial" panose="020B0604020202020204" pitchFamily="34" charset="0"/>
              <a:buChar char="•"/>
            </a:pPr>
            <a:r>
              <a:rPr lang="en-GB"/>
              <a:t>Service request</a:t>
            </a:r>
            <a:r>
              <a:rPr lang="en-US"/>
              <a:t>s </a:t>
            </a:r>
            <a:r>
              <a:rPr lang="en-GB"/>
              <a:t>are predefined and pre agreed</a:t>
            </a:r>
            <a:r>
              <a:rPr lang="en-US"/>
              <a:t>. </a:t>
            </a:r>
            <a:r>
              <a:rPr lang="en-GB"/>
              <a:t>they can usually be formalised with clear, standard processors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F</a:t>
            </a:r>
            <a:r>
              <a:rPr lang="en-GB" err="1"/>
              <a:t>ulfilment</a:t>
            </a:r>
            <a:r>
              <a:rPr lang="en-GB"/>
              <a:t> of service requests may require changes to services or their components</a:t>
            </a:r>
            <a:r>
              <a:rPr lang="en-US"/>
              <a:t>.    </a:t>
            </a:r>
            <a:r>
              <a:rPr lang="en-GB"/>
              <a:t>These are maybe standard changes </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GB"/>
              <a:t>Service requests are a normal part of service delivery, notice failure or degradation of service</a:t>
            </a:r>
            <a:r>
              <a:rPr lang="en-US"/>
              <a:t>.</a:t>
            </a:r>
            <a:r>
              <a:rPr lang="en-GB"/>
              <a:t> The latter would be handled as an incident.  </a:t>
            </a:r>
          </a:p>
        </p:txBody>
      </p:sp>
    </p:spTree>
    <p:extLst>
      <p:ext uri="{BB962C8B-B14F-4D97-AF65-F5344CB8AC3E}">
        <p14:creationId xmlns:p14="http://schemas.microsoft.com/office/powerpoint/2010/main" val="40627368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77BA-C6B2-471E-B697-48EE10DE56DA}"/>
              </a:ext>
            </a:extLst>
          </p:cNvPr>
          <p:cNvSpPr>
            <a:spLocks noGrp="1"/>
          </p:cNvSpPr>
          <p:nvPr>
            <p:ph type="title"/>
          </p:nvPr>
        </p:nvSpPr>
        <p:spPr/>
        <p:txBody>
          <a:bodyPr/>
          <a:lstStyle/>
          <a:p>
            <a:r>
              <a:rPr lang="en-GB"/>
              <a:t>Examples of Service Request </a:t>
            </a:r>
          </a:p>
        </p:txBody>
      </p:sp>
      <p:sp>
        <p:nvSpPr>
          <p:cNvPr id="3" name="Content Placeholder 2">
            <a:extLst>
              <a:ext uri="{FF2B5EF4-FFF2-40B4-BE49-F238E27FC236}">
                <a16:creationId xmlns:a16="http://schemas.microsoft.com/office/drawing/2014/main" id="{82B7DA09-3C80-4542-A081-4CD7F6AA643A}"/>
              </a:ext>
            </a:extLst>
          </p:cNvPr>
          <p:cNvSpPr>
            <a:spLocks noGrp="1"/>
          </p:cNvSpPr>
          <p:nvPr>
            <p:ph idx="1"/>
          </p:nvPr>
        </p:nvSpPr>
        <p:spPr>
          <a:xfrm>
            <a:off x="312822" y="1825625"/>
            <a:ext cx="11590421" cy="2350298"/>
          </a:xfrm>
        </p:spPr>
        <p:txBody>
          <a:bodyPr/>
          <a:lstStyle/>
          <a:p>
            <a:r>
              <a:rPr lang="en-GB"/>
              <a:t>Request For Service </a:t>
            </a:r>
            <a:r>
              <a:rPr lang="en-GB" err="1"/>
              <a:t>Acti</a:t>
            </a:r>
            <a:r>
              <a:rPr lang="en-US"/>
              <a:t>on – “</a:t>
            </a:r>
            <a:r>
              <a:rPr lang="en-GB"/>
              <a:t>Please can you change an application to do </a:t>
            </a:r>
            <a:r>
              <a:rPr lang="en-US"/>
              <a:t>…”</a:t>
            </a:r>
          </a:p>
          <a:p>
            <a:r>
              <a:rPr lang="en-GB"/>
              <a:t>Request for Information </a:t>
            </a:r>
            <a:r>
              <a:rPr lang="en-US"/>
              <a:t>– “</a:t>
            </a:r>
            <a:r>
              <a:rPr lang="en-GB"/>
              <a:t>Please can you tell me the grid service hours for </a:t>
            </a:r>
            <a:r>
              <a:rPr lang="en-US"/>
              <a:t>…”</a:t>
            </a:r>
          </a:p>
          <a:p>
            <a:r>
              <a:rPr lang="en-GB"/>
              <a:t>Request for Provision of Service or Resources </a:t>
            </a:r>
            <a:r>
              <a:rPr lang="en-US"/>
              <a:t>– “</a:t>
            </a:r>
            <a:r>
              <a:rPr lang="en-GB"/>
              <a:t>Please can I have </a:t>
            </a:r>
            <a:r>
              <a:rPr lang="en-US"/>
              <a:t>….”</a:t>
            </a:r>
          </a:p>
          <a:p>
            <a:r>
              <a:rPr lang="en-GB"/>
              <a:t>Request for Access to a Service or Resource </a:t>
            </a:r>
            <a:r>
              <a:rPr lang="en-US"/>
              <a:t>– “</a:t>
            </a:r>
            <a:r>
              <a:rPr lang="en-GB"/>
              <a:t>Please can I have an account for </a:t>
            </a:r>
            <a:r>
              <a:rPr lang="en-US"/>
              <a:t>…”</a:t>
            </a:r>
          </a:p>
          <a:p>
            <a:r>
              <a:rPr lang="en-GB"/>
              <a:t>Feedback </a:t>
            </a:r>
            <a:r>
              <a:rPr lang="en-US"/>
              <a:t>, </a:t>
            </a:r>
            <a:r>
              <a:rPr lang="en-GB"/>
              <a:t>Compliments and Complaints </a:t>
            </a:r>
          </a:p>
        </p:txBody>
      </p:sp>
      <p:graphicFrame>
        <p:nvGraphicFramePr>
          <p:cNvPr id="4" name="Diagram 3">
            <a:extLst>
              <a:ext uri="{FF2B5EF4-FFF2-40B4-BE49-F238E27FC236}">
                <a16:creationId xmlns:a16="http://schemas.microsoft.com/office/drawing/2014/main" id="{9EBD907B-8D54-476E-9CCB-0637C1F060C9}"/>
              </a:ext>
            </a:extLst>
          </p:cNvPr>
          <p:cNvGraphicFramePr/>
          <p:nvPr>
            <p:extLst>
              <p:ext uri="{D42A27DB-BD31-4B8C-83A1-F6EECF244321}">
                <p14:modId xmlns:p14="http://schemas.microsoft.com/office/powerpoint/2010/main" val="1324756732"/>
              </p:ext>
            </p:extLst>
          </p:nvPr>
        </p:nvGraphicFramePr>
        <p:xfrm>
          <a:off x="995354" y="4092796"/>
          <a:ext cx="8128000" cy="1615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417F7EF-036B-4104-B90B-536215AD7D3B}"/>
              </a:ext>
            </a:extLst>
          </p:cNvPr>
          <p:cNvSpPr txBox="1"/>
          <p:nvPr/>
        </p:nvSpPr>
        <p:spPr>
          <a:xfrm>
            <a:off x="1090434" y="5523361"/>
            <a:ext cx="7980218" cy="369332"/>
          </a:xfrm>
          <a:prstGeom prst="rect">
            <a:avLst/>
          </a:prstGeom>
          <a:noFill/>
        </p:spPr>
        <p:txBody>
          <a:bodyPr wrap="square" rtlCol="0">
            <a:spAutoFit/>
          </a:bodyPr>
          <a:lstStyle/>
          <a:p>
            <a:r>
              <a:rPr lang="en-US"/>
              <a:t>                                                        Management</a:t>
            </a:r>
            <a:endParaRPr lang="en-GB"/>
          </a:p>
        </p:txBody>
      </p:sp>
      <p:sp>
        <p:nvSpPr>
          <p:cNvPr id="7" name="Rectangle: Rounded Corners 6">
            <a:extLst>
              <a:ext uri="{FF2B5EF4-FFF2-40B4-BE49-F238E27FC236}">
                <a16:creationId xmlns:a16="http://schemas.microsoft.com/office/drawing/2014/main" id="{87EC275F-56D7-4004-ADAA-CB5FDEE462B1}"/>
              </a:ext>
            </a:extLst>
          </p:cNvPr>
          <p:cNvSpPr/>
          <p:nvPr/>
        </p:nvSpPr>
        <p:spPr>
          <a:xfrm>
            <a:off x="1090434" y="5572509"/>
            <a:ext cx="7864945" cy="643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Management</a:t>
            </a:r>
            <a:endParaRPr lang="en-GB"/>
          </a:p>
        </p:txBody>
      </p:sp>
    </p:spTree>
    <p:extLst>
      <p:ext uri="{BB962C8B-B14F-4D97-AF65-F5344CB8AC3E}">
        <p14:creationId xmlns:p14="http://schemas.microsoft.com/office/powerpoint/2010/main" val="30923790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F878-4316-44E5-B038-569C81F4C159}"/>
              </a:ext>
            </a:extLst>
          </p:cNvPr>
          <p:cNvSpPr>
            <a:spLocks noGrp="1"/>
          </p:cNvSpPr>
          <p:nvPr>
            <p:ph type="title"/>
          </p:nvPr>
        </p:nvSpPr>
        <p:spPr/>
        <p:txBody>
          <a:bodyPr/>
          <a:lstStyle/>
          <a:p>
            <a:r>
              <a:rPr lang="en-GB"/>
              <a:t>Service Request Management Principles </a:t>
            </a:r>
          </a:p>
        </p:txBody>
      </p:sp>
      <p:sp>
        <p:nvSpPr>
          <p:cNvPr id="3" name="Content Placeholder 2">
            <a:extLst>
              <a:ext uri="{FF2B5EF4-FFF2-40B4-BE49-F238E27FC236}">
                <a16:creationId xmlns:a16="http://schemas.microsoft.com/office/drawing/2014/main" id="{DF3BADBA-A75F-443D-B6DB-4FC578F52F75}"/>
              </a:ext>
            </a:extLst>
          </p:cNvPr>
          <p:cNvSpPr>
            <a:spLocks noGrp="1"/>
          </p:cNvSpPr>
          <p:nvPr>
            <p:ph idx="1"/>
          </p:nvPr>
        </p:nvSpPr>
        <p:spPr/>
        <p:txBody>
          <a:bodyPr/>
          <a:lstStyle/>
          <a:p>
            <a:r>
              <a:rPr lang="en-GB" b="1"/>
              <a:t>Request </a:t>
            </a:r>
            <a:r>
              <a:rPr lang="en-GB"/>
              <a:t>and their fulfilment should be standardised and automatic to the greatest degree possible </a:t>
            </a:r>
            <a:endParaRPr lang="en-US"/>
          </a:p>
          <a:p>
            <a:r>
              <a:rPr lang="en-GB" b="1"/>
              <a:t>Opportunities for improvement </a:t>
            </a:r>
            <a:r>
              <a:rPr lang="en-GB"/>
              <a:t>should be identified and implemented to produce faster fulfilment times and take additional advantage of automation </a:t>
            </a:r>
            <a:endParaRPr lang="en-US"/>
          </a:p>
          <a:p>
            <a:r>
              <a:rPr lang="en-GB" b="1"/>
              <a:t>Policies should be established </a:t>
            </a:r>
            <a:r>
              <a:rPr lang="en-GB"/>
              <a:t>regarding what service request will be fulfilled with the limited or even no additional approvals so that the practise can be streamlined </a:t>
            </a:r>
            <a:endParaRPr lang="en-US"/>
          </a:p>
          <a:p>
            <a:r>
              <a:rPr lang="en-GB"/>
              <a:t>Expectations of users regarding </a:t>
            </a:r>
            <a:r>
              <a:rPr lang="en-GB" b="1"/>
              <a:t>fulfilment times </a:t>
            </a:r>
            <a:r>
              <a:rPr lang="en-GB"/>
              <a:t>should be clearly set, based on what the organisation can realistically deliver </a:t>
            </a:r>
            <a:endParaRPr lang="en-US"/>
          </a:p>
          <a:p>
            <a:r>
              <a:rPr lang="en-GB"/>
              <a:t>Policies and work -flows are needed to redirect service request that should actually be managed as </a:t>
            </a:r>
            <a:r>
              <a:rPr lang="en-GB" b="1"/>
              <a:t>incidents or changes </a:t>
            </a:r>
            <a:endParaRPr lang="en-US" b="1"/>
          </a:p>
          <a:p>
            <a:r>
              <a:rPr lang="en-GB"/>
              <a:t>Some service requests require </a:t>
            </a:r>
            <a:r>
              <a:rPr lang="en-GB" b="1"/>
              <a:t>authorisation</a:t>
            </a:r>
            <a:r>
              <a:rPr lang="en-GB"/>
              <a:t> according to financial, information security or other policies </a:t>
            </a:r>
          </a:p>
        </p:txBody>
      </p:sp>
    </p:spTree>
    <p:extLst>
      <p:ext uri="{BB962C8B-B14F-4D97-AF65-F5344CB8AC3E}">
        <p14:creationId xmlns:p14="http://schemas.microsoft.com/office/powerpoint/2010/main" val="38479828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D44A-A830-4F62-8689-3B1ABEC9AC7F}"/>
              </a:ext>
            </a:extLst>
          </p:cNvPr>
          <p:cNvSpPr>
            <a:spLocks noGrp="1"/>
          </p:cNvSpPr>
          <p:nvPr>
            <p:ph type="title"/>
          </p:nvPr>
        </p:nvSpPr>
        <p:spPr>
          <a:xfrm>
            <a:off x="838200" y="365127"/>
            <a:ext cx="10467475" cy="1325563"/>
          </a:xfrm>
        </p:spPr>
        <p:txBody>
          <a:bodyPr anchor="ctr">
            <a:normAutofit/>
          </a:bodyPr>
          <a:lstStyle/>
          <a:p>
            <a:r>
              <a:rPr lang="en-GB"/>
              <a:t>Service Request Management Considerations </a:t>
            </a:r>
          </a:p>
        </p:txBody>
      </p:sp>
      <p:graphicFrame>
        <p:nvGraphicFramePr>
          <p:cNvPr id="5" name="Content Placeholder 2">
            <a:extLst>
              <a:ext uri="{FF2B5EF4-FFF2-40B4-BE49-F238E27FC236}">
                <a16:creationId xmlns:a16="http://schemas.microsoft.com/office/drawing/2014/main" id="{D958CE90-BAEB-475F-ABE4-B9682394F87F}"/>
              </a:ext>
            </a:extLst>
          </p:cNvPr>
          <p:cNvGraphicFramePr>
            <a:graphicFrameLocks noGrp="1"/>
          </p:cNvGraphicFramePr>
          <p:nvPr>
            <p:ph sz="half" idx="1"/>
            <p:extLst>
              <p:ext uri="{D42A27DB-BD31-4B8C-83A1-F6EECF244321}">
                <p14:modId xmlns:p14="http://schemas.microsoft.com/office/powerpoint/2010/main" val="3780764601"/>
              </p:ext>
            </p:extLst>
          </p:nvPr>
        </p:nvGraphicFramePr>
        <p:xfrm>
          <a:off x="838200" y="1825625"/>
          <a:ext cx="8677428" cy="4855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74903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54CF-1B9B-4DBE-8A96-BACEBC1837BF}"/>
              </a:ext>
            </a:extLst>
          </p:cNvPr>
          <p:cNvSpPr>
            <a:spLocks noGrp="1"/>
          </p:cNvSpPr>
          <p:nvPr>
            <p:ph type="title"/>
          </p:nvPr>
        </p:nvSpPr>
        <p:spPr/>
        <p:txBody>
          <a:bodyPr/>
          <a:lstStyle/>
          <a:p>
            <a:r>
              <a:rPr lang="en-GB"/>
              <a:t>Service Validation and Testing </a:t>
            </a:r>
          </a:p>
        </p:txBody>
      </p:sp>
      <p:sp>
        <p:nvSpPr>
          <p:cNvPr id="3" name="Content Placeholder 2">
            <a:extLst>
              <a:ext uri="{FF2B5EF4-FFF2-40B4-BE49-F238E27FC236}">
                <a16:creationId xmlns:a16="http://schemas.microsoft.com/office/drawing/2014/main" id="{8B90D45C-1D94-4D29-87D7-B0109D666EC1}"/>
              </a:ext>
            </a:extLst>
          </p:cNvPr>
          <p:cNvSpPr>
            <a:spLocks noGrp="1"/>
          </p:cNvSpPr>
          <p:nvPr>
            <p:ph sz="half" idx="1"/>
          </p:nvPr>
        </p:nvSpPr>
        <p:spPr>
          <a:xfrm>
            <a:off x="838200" y="1799623"/>
            <a:ext cx="10229940" cy="4855076"/>
          </a:xfrm>
        </p:spPr>
        <p:txBody>
          <a:bodyPr>
            <a:normAutofit fontScale="85000" lnSpcReduction="20000"/>
          </a:bodyPr>
          <a:lstStyle/>
          <a:p>
            <a:pPr marL="0" indent="0">
              <a:buNone/>
            </a:pPr>
            <a:r>
              <a:rPr lang="en-GB"/>
              <a:t>Purpose </a:t>
            </a:r>
            <a:endParaRPr lang="en-US"/>
          </a:p>
          <a:p>
            <a:endParaRPr lang="en-US"/>
          </a:p>
          <a:p>
            <a:pPr marL="0" indent="0">
              <a:buNone/>
            </a:pPr>
            <a:r>
              <a:rPr lang="en-US"/>
              <a:t>“ To </a:t>
            </a:r>
            <a:r>
              <a:rPr lang="en-GB"/>
              <a:t>Ensure that knew or change</a:t>
            </a:r>
            <a:r>
              <a:rPr lang="en-US"/>
              <a:t>d</a:t>
            </a:r>
            <a:r>
              <a:rPr lang="en-GB"/>
              <a:t> products and services meet defined requirements</a:t>
            </a:r>
            <a:r>
              <a:rPr lang="en-US"/>
              <a:t>. “</a:t>
            </a:r>
          </a:p>
          <a:p>
            <a:pPr marL="0" indent="0">
              <a:buNone/>
            </a:pPr>
            <a:endParaRPr lang="en-US"/>
          </a:p>
          <a:p>
            <a:pPr marL="0" indent="0">
              <a:buNone/>
            </a:pPr>
            <a:r>
              <a:rPr lang="en-GB" sz="2800"/>
              <a:t>Service validation </a:t>
            </a:r>
            <a:endParaRPr lang="en-US" sz="2800"/>
          </a:p>
          <a:p>
            <a:pPr marL="0" indent="0">
              <a:buNone/>
            </a:pPr>
            <a:endParaRPr lang="en-US"/>
          </a:p>
          <a:p>
            <a:pPr marL="0" indent="0">
              <a:buNone/>
            </a:pPr>
            <a:r>
              <a:rPr lang="en-US"/>
              <a:t>“ I</a:t>
            </a:r>
            <a:r>
              <a:rPr lang="en-GB"/>
              <a:t>t focuses on establishing deployment and release management acceptance criteria </a:t>
            </a:r>
            <a:r>
              <a:rPr lang="en-US"/>
              <a:t>which</a:t>
            </a:r>
            <a:r>
              <a:rPr lang="en-GB"/>
              <a:t> </a:t>
            </a:r>
            <a:r>
              <a:rPr lang="en-US"/>
              <a:t>are</a:t>
            </a:r>
            <a:r>
              <a:rPr lang="en-GB"/>
              <a:t> verified through testing </a:t>
            </a:r>
            <a:r>
              <a:rPr lang="en-US"/>
              <a:t>. A</a:t>
            </a:r>
            <a:r>
              <a:rPr lang="en-GB" err="1"/>
              <a:t>cceptance</a:t>
            </a:r>
            <a:r>
              <a:rPr lang="en-GB"/>
              <a:t> criteria can be either utility or warranty focused and are defined through understanding customer </a:t>
            </a:r>
            <a:r>
              <a:rPr lang="en-US"/>
              <a:t>, </a:t>
            </a:r>
            <a:r>
              <a:rPr lang="en-GB"/>
              <a:t>regulatory </a:t>
            </a:r>
            <a:r>
              <a:rPr lang="en-US"/>
              <a:t>, </a:t>
            </a:r>
            <a:r>
              <a:rPr lang="en-GB"/>
              <a:t>business </a:t>
            </a:r>
            <a:r>
              <a:rPr lang="en-US"/>
              <a:t>, </a:t>
            </a:r>
            <a:r>
              <a:rPr lang="en-GB"/>
              <a:t>risk management and security requirements </a:t>
            </a:r>
            <a:r>
              <a:rPr lang="en-US"/>
              <a:t>.”</a:t>
            </a:r>
            <a:r>
              <a:rPr lang="en-GB"/>
              <a:t> </a:t>
            </a:r>
            <a:endParaRPr lang="en-US"/>
          </a:p>
          <a:p>
            <a:pPr marL="0" indent="0">
              <a:buNone/>
            </a:pPr>
            <a:endParaRPr lang="en-US"/>
          </a:p>
          <a:p>
            <a:pPr marL="0" indent="0">
              <a:buNone/>
            </a:pPr>
            <a:r>
              <a:rPr lang="en-GB" sz="2800"/>
              <a:t>Testing </a:t>
            </a:r>
            <a:endParaRPr lang="en-US" sz="2800"/>
          </a:p>
          <a:p>
            <a:pPr marL="0" indent="0">
              <a:buNone/>
            </a:pPr>
            <a:endParaRPr lang="en-US"/>
          </a:p>
          <a:p>
            <a:pPr marL="0" indent="0">
              <a:buNone/>
            </a:pPr>
            <a:r>
              <a:rPr lang="en-US"/>
              <a:t>U</a:t>
            </a:r>
            <a:r>
              <a:rPr lang="en-GB"/>
              <a:t>nit testing </a:t>
            </a:r>
            <a:endParaRPr lang="en-US"/>
          </a:p>
          <a:p>
            <a:pPr marL="0" indent="0">
              <a:buNone/>
            </a:pPr>
            <a:r>
              <a:rPr lang="en-US"/>
              <a:t>S</a:t>
            </a:r>
            <a:r>
              <a:rPr lang="en-GB" err="1"/>
              <a:t>ystem</a:t>
            </a:r>
            <a:r>
              <a:rPr lang="en-GB"/>
              <a:t> testing </a:t>
            </a:r>
            <a:endParaRPr lang="en-US"/>
          </a:p>
          <a:p>
            <a:pPr marL="0" indent="0">
              <a:buNone/>
            </a:pPr>
            <a:r>
              <a:rPr lang="en-US"/>
              <a:t>I</a:t>
            </a:r>
            <a:r>
              <a:rPr lang="en-GB" err="1"/>
              <a:t>ntegration</a:t>
            </a:r>
            <a:r>
              <a:rPr lang="en-GB"/>
              <a:t> testing </a:t>
            </a:r>
            <a:endParaRPr lang="en-US"/>
          </a:p>
          <a:p>
            <a:pPr marL="0" indent="0">
              <a:buNone/>
            </a:pPr>
            <a:r>
              <a:rPr lang="en-US"/>
              <a:t>R</a:t>
            </a:r>
            <a:r>
              <a:rPr lang="en-GB"/>
              <a:t>egression testing </a:t>
            </a:r>
          </a:p>
        </p:txBody>
      </p:sp>
    </p:spTree>
    <p:extLst>
      <p:ext uri="{BB962C8B-B14F-4D97-AF65-F5344CB8AC3E}">
        <p14:creationId xmlns:p14="http://schemas.microsoft.com/office/powerpoint/2010/main" val="5375535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A17A8-E4D7-42E1-BCA1-9D07A4A335D1}"/>
              </a:ext>
            </a:extLst>
          </p:cNvPr>
          <p:cNvSpPr>
            <a:spLocks noGrp="1"/>
          </p:cNvSpPr>
          <p:nvPr>
            <p:ph type="title"/>
          </p:nvPr>
        </p:nvSpPr>
        <p:spPr/>
        <p:txBody>
          <a:bodyPr/>
          <a:lstStyle/>
          <a:p>
            <a:r>
              <a:rPr lang="en-US"/>
              <a:t>Activity</a:t>
            </a:r>
            <a:endParaRPr lang="en-GB"/>
          </a:p>
        </p:txBody>
      </p:sp>
      <p:sp>
        <p:nvSpPr>
          <p:cNvPr id="4" name="Content Placeholder 3">
            <a:extLst>
              <a:ext uri="{FF2B5EF4-FFF2-40B4-BE49-F238E27FC236}">
                <a16:creationId xmlns:a16="http://schemas.microsoft.com/office/drawing/2014/main" id="{A976B230-CC1E-43DC-AE6D-E976E0046C39}"/>
              </a:ext>
            </a:extLst>
          </p:cNvPr>
          <p:cNvSpPr>
            <a:spLocks noGrp="1"/>
          </p:cNvSpPr>
          <p:nvPr>
            <p:ph sz="half" idx="2"/>
          </p:nvPr>
        </p:nvSpPr>
        <p:spPr>
          <a:xfrm>
            <a:off x="260020" y="1825625"/>
            <a:ext cx="11045656" cy="4855076"/>
          </a:xfrm>
        </p:spPr>
        <p:txBody>
          <a:bodyPr/>
          <a:lstStyle/>
          <a:p>
            <a:r>
              <a:rPr lang="en-US" dirty="0"/>
              <a:t>Discuss and Revise with your peer </a:t>
            </a:r>
          </a:p>
          <a:p>
            <a:pPr marL="0" indent="0">
              <a:buNone/>
            </a:pPr>
            <a:r>
              <a:rPr lang="en-GB" dirty="0"/>
              <a:t> </a:t>
            </a:r>
            <a:endParaRPr lang="en-US" dirty="0"/>
          </a:p>
          <a:p>
            <a:pPr marL="457200" indent="-457200">
              <a:buFont typeface="+mj-lt"/>
              <a:buAutoNum type="arabicPeriod"/>
            </a:pPr>
            <a:r>
              <a:rPr lang="en-GB" dirty="0"/>
              <a:t>Incident management </a:t>
            </a:r>
            <a:endParaRPr lang="en-US" dirty="0"/>
          </a:p>
          <a:p>
            <a:pPr marL="457200" indent="-457200">
              <a:buFont typeface="+mj-lt"/>
              <a:buAutoNum type="arabicPeriod"/>
            </a:pPr>
            <a:r>
              <a:rPr lang="en-GB" dirty="0"/>
              <a:t>Problem management </a:t>
            </a:r>
            <a:endParaRPr lang="en-US" dirty="0"/>
          </a:p>
          <a:p>
            <a:pPr marL="457200" indent="-457200">
              <a:buFont typeface="+mj-lt"/>
              <a:buAutoNum type="arabicPeriod"/>
            </a:pPr>
            <a:r>
              <a:rPr lang="en-GB" dirty="0"/>
              <a:t>Service request management</a:t>
            </a:r>
          </a:p>
          <a:p>
            <a:pPr marL="457200" indent="-457200">
              <a:buFont typeface="+mj-lt"/>
              <a:buAutoNum type="arabicPeriod"/>
            </a:pPr>
            <a:r>
              <a:rPr lang="en-GB" dirty="0"/>
              <a:t> Risk Management</a:t>
            </a:r>
          </a:p>
          <a:p>
            <a:pPr marL="457200" indent="-457200">
              <a:buFont typeface="+mj-lt"/>
              <a:buAutoNum type="arabicPeriod"/>
            </a:pPr>
            <a:r>
              <a:rPr lang="en-GB" dirty="0"/>
              <a:t>Change Enablement</a:t>
            </a:r>
          </a:p>
        </p:txBody>
      </p:sp>
    </p:spTree>
    <p:extLst>
      <p:ext uri="{BB962C8B-B14F-4D97-AF65-F5344CB8AC3E}">
        <p14:creationId xmlns:p14="http://schemas.microsoft.com/office/powerpoint/2010/main" val="30735783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B72D-CBA2-48CD-A336-A580C4D1D241}"/>
              </a:ext>
            </a:extLst>
          </p:cNvPr>
          <p:cNvSpPr>
            <a:spLocks noGrp="1"/>
          </p:cNvSpPr>
          <p:nvPr>
            <p:ph type="ctrTitle"/>
          </p:nvPr>
        </p:nvSpPr>
        <p:spPr>
          <a:xfrm>
            <a:off x="1524000" y="1122363"/>
            <a:ext cx="9144000" cy="2387600"/>
          </a:xfrm>
        </p:spPr>
        <p:txBody>
          <a:bodyPr anchor="b">
            <a:normAutofit/>
          </a:bodyPr>
          <a:lstStyle/>
          <a:p>
            <a:r>
              <a:rPr lang="en-GB"/>
              <a:t>Questions </a:t>
            </a:r>
          </a:p>
        </p:txBody>
      </p:sp>
      <p:sp>
        <p:nvSpPr>
          <p:cNvPr id="3" name="Content Placeholder 2">
            <a:extLst>
              <a:ext uri="{FF2B5EF4-FFF2-40B4-BE49-F238E27FC236}">
                <a16:creationId xmlns:a16="http://schemas.microsoft.com/office/drawing/2014/main" id="{D5D4FF7A-6B6B-4E72-B7F7-3621486BDB9E}"/>
              </a:ext>
            </a:extLst>
          </p:cNvPr>
          <p:cNvSpPr>
            <a:spLocks noGrp="1"/>
          </p:cNvSpPr>
          <p:nvPr>
            <p:ph type="subTitle" idx="1"/>
          </p:nvPr>
        </p:nvSpPr>
        <p:spPr>
          <a:xfrm>
            <a:off x="1524000" y="3602038"/>
            <a:ext cx="9144000" cy="1655762"/>
          </a:xfrm>
        </p:spPr>
        <p:txBody>
          <a:bodyPr>
            <a:normAutofit/>
          </a:bodyPr>
          <a:lstStyle/>
          <a:p>
            <a:r>
              <a:rPr lang="en-GB" sz="2000"/>
              <a:t>Sample paper 1: </a:t>
            </a:r>
            <a:endParaRPr lang="en-US" sz="2000"/>
          </a:p>
          <a:p>
            <a:r>
              <a:rPr lang="en-GB" sz="2000"/>
              <a:t>Question 6, 9, 10, 13 </a:t>
            </a:r>
            <a:r>
              <a:rPr lang="en-US" sz="2000"/>
              <a:t>,</a:t>
            </a:r>
            <a:r>
              <a:rPr lang="en-GB" sz="2000"/>
              <a:t> 17 </a:t>
            </a:r>
            <a:r>
              <a:rPr lang="en-US" sz="2000"/>
              <a:t>,</a:t>
            </a:r>
            <a:r>
              <a:rPr lang="en-GB" sz="2000"/>
              <a:t>31 </a:t>
            </a:r>
            <a:r>
              <a:rPr lang="en-US" sz="2000"/>
              <a:t>,</a:t>
            </a:r>
            <a:r>
              <a:rPr lang="en-GB" sz="2000"/>
              <a:t>36 </a:t>
            </a:r>
          </a:p>
        </p:txBody>
      </p:sp>
    </p:spTree>
    <p:extLst>
      <p:ext uri="{BB962C8B-B14F-4D97-AF65-F5344CB8AC3E}">
        <p14:creationId xmlns:p14="http://schemas.microsoft.com/office/powerpoint/2010/main" val="24194958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42A8-D832-4AC0-B18B-0AEECE77A5DC}"/>
              </a:ext>
            </a:extLst>
          </p:cNvPr>
          <p:cNvSpPr>
            <a:spLocks noGrp="1"/>
          </p:cNvSpPr>
          <p:nvPr>
            <p:ph type="title"/>
          </p:nvPr>
        </p:nvSpPr>
        <p:spPr/>
        <p:txBody>
          <a:bodyPr/>
          <a:lstStyle/>
          <a:p>
            <a:r>
              <a:rPr lang="en-GB"/>
              <a:t>Question 6 </a:t>
            </a:r>
          </a:p>
        </p:txBody>
      </p:sp>
      <p:sp>
        <p:nvSpPr>
          <p:cNvPr id="3" name="Content Placeholder 2">
            <a:extLst>
              <a:ext uri="{FF2B5EF4-FFF2-40B4-BE49-F238E27FC236}">
                <a16:creationId xmlns:a16="http://schemas.microsoft.com/office/drawing/2014/main" id="{421FA1DB-B221-4102-88E4-51980CAC6AC9}"/>
              </a:ext>
            </a:extLst>
          </p:cNvPr>
          <p:cNvSpPr>
            <a:spLocks noGrp="1"/>
          </p:cNvSpPr>
          <p:nvPr>
            <p:ph idx="1"/>
          </p:nvPr>
        </p:nvSpPr>
        <p:spPr/>
        <p:txBody>
          <a:bodyPr/>
          <a:lstStyle/>
          <a:p>
            <a:r>
              <a:rPr lang="en-US"/>
              <a:t>H</a:t>
            </a:r>
            <a:r>
              <a:rPr lang="en-GB"/>
              <a:t>ow does categorisation of incident assist  the </a:t>
            </a:r>
            <a:r>
              <a:rPr lang="en-US"/>
              <a:t>‘</a:t>
            </a:r>
            <a:r>
              <a:rPr lang="en-GB"/>
              <a:t>incident management</a:t>
            </a:r>
            <a:r>
              <a:rPr lang="en-US"/>
              <a:t>’</a:t>
            </a:r>
            <a:r>
              <a:rPr lang="en-GB"/>
              <a:t> practise ? </a:t>
            </a:r>
            <a:endParaRPr lang="en-US"/>
          </a:p>
          <a:p>
            <a:endParaRPr lang="en-US"/>
          </a:p>
          <a:p>
            <a:pPr marL="0" indent="0">
              <a:buNone/>
            </a:pPr>
            <a:r>
              <a:rPr lang="en-GB"/>
              <a:t>1 </a:t>
            </a:r>
            <a:r>
              <a:rPr lang="en-US"/>
              <a:t>I</a:t>
            </a:r>
            <a:r>
              <a:rPr lang="en-GB"/>
              <a:t>t helps direct the incident to the c</a:t>
            </a:r>
            <a:r>
              <a:rPr lang="en-US" err="1"/>
              <a:t>orrect</a:t>
            </a:r>
            <a:r>
              <a:rPr lang="en-GB"/>
              <a:t> support area </a:t>
            </a:r>
            <a:endParaRPr lang="en-US"/>
          </a:p>
          <a:p>
            <a:pPr marL="0" indent="0">
              <a:buNone/>
            </a:pPr>
            <a:r>
              <a:rPr lang="en-GB"/>
              <a:t>2 </a:t>
            </a:r>
            <a:r>
              <a:rPr lang="en-US"/>
              <a:t>It</a:t>
            </a:r>
            <a:r>
              <a:rPr lang="en-GB"/>
              <a:t> determines the priority assigned to the incident </a:t>
            </a:r>
            <a:endParaRPr lang="en-US"/>
          </a:p>
          <a:p>
            <a:pPr marL="0" indent="0">
              <a:buNone/>
            </a:pPr>
            <a:r>
              <a:rPr lang="en-GB"/>
              <a:t>3 </a:t>
            </a:r>
            <a:r>
              <a:rPr lang="en-US"/>
              <a:t>I</a:t>
            </a:r>
            <a:r>
              <a:rPr lang="en-GB"/>
              <a:t>t ensures that incident are resolved in time scales agreed  with the customer </a:t>
            </a:r>
            <a:endParaRPr lang="en-US"/>
          </a:p>
          <a:p>
            <a:pPr marL="0" indent="0">
              <a:buNone/>
            </a:pPr>
            <a:r>
              <a:rPr lang="en-GB"/>
              <a:t>4 </a:t>
            </a:r>
            <a:r>
              <a:rPr lang="en-US"/>
              <a:t>It </a:t>
            </a:r>
            <a:r>
              <a:rPr lang="en-GB"/>
              <a:t>determines how the service provider is perceived </a:t>
            </a:r>
          </a:p>
        </p:txBody>
      </p:sp>
    </p:spTree>
    <p:extLst>
      <p:ext uri="{BB962C8B-B14F-4D97-AF65-F5344CB8AC3E}">
        <p14:creationId xmlns:p14="http://schemas.microsoft.com/office/powerpoint/2010/main" val="1078186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a:extLst>
              <a:ext uri="{FF2B5EF4-FFF2-40B4-BE49-F238E27FC236}">
                <a16:creationId xmlns:a16="http://schemas.microsoft.com/office/drawing/2014/main" id="{86802C2A-EE12-4295-969A-0AA0EA3A5B66}"/>
              </a:ext>
            </a:extLst>
          </p:cNvPr>
          <p:cNvSpPr>
            <a:spLocks noGrp="1"/>
          </p:cNvSpPr>
          <p:nvPr>
            <p:ph type="title"/>
          </p:nvPr>
        </p:nvSpPr>
        <p:spPr>
          <a:xfrm>
            <a:off x="838200" y="365127"/>
            <a:ext cx="10515600" cy="1325563"/>
          </a:xfrm>
        </p:spPr>
        <p:txBody>
          <a:bodyPr/>
          <a:lstStyle/>
          <a:p>
            <a:r>
              <a:rPr lang="en-US"/>
              <a:t>Value</a:t>
            </a:r>
          </a:p>
        </p:txBody>
      </p:sp>
      <p:sp>
        <p:nvSpPr>
          <p:cNvPr id="2" name="Rectangle 1">
            <a:extLst>
              <a:ext uri="{FF2B5EF4-FFF2-40B4-BE49-F238E27FC236}">
                <a16:creationId xmlns:a16="http://schemas.microsoft.com/office/drawing/2014/main" id="{1ADBE9FF-09A5-46AF-8D75-3F85B94A80AD}"/>
              </a:ext>
            </a:extLst>
          </p:cNvPr>
          <p:cNvSpPr/>
          <p:nvPr/>
        </p:nvSpPr>
        <p:spPr>
          <a:xfrm>
            <a:off x="95340" y="1876470"/>
            <a:ext cx="4667341" cy="33499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Understanding Values, Outcomes, Costs and Risks in ITIL 4 – Interface  Technical Training | Interface Technical Training">
            <a:extLst>
              <a:ext uri="{FF2B5EF4-FFF2-40B4-BE49-F238E27FC236}">
                <a16:creationId xmlns:a16="http://schemas.microsoft.com/office/drawing/2014/main" id="{CD0ADC42-C262-4D68-BF4B-49497D45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072" y="1411944"/>
            <a:ext cx="5652655" cy="4457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1AD3E6A-7C81-48F6-85BC-87959E5C21E7}"/>
              </a:ext>
            </a:extLst>
          </p:cNvPr>
          <p:cNvSpPr txBox="1"/>
          <p:nvPr/>
        </p:nvSpPr>
        <p:spPr>
          <a:xfrm>
            <a:off x="182014" y="2117300"/>
            <a:ext cx="4346650" cy="3046988"/>
          </a:xfrm>
          <a:prstGeom prst="rect">
            <a:avLst/>
          </a:prstGeom>
          <a:noFill/>
        </p:spPr>
        <p:txBody>
          <a:bodyPr wrap="square" rtlCol="0">
            <a:spAutoFit/>
          </a:bodyPr>
          <a:lstStyle/>
          <a:p>
            <a:r>
              <a:rPr lang="en-GB" sz="2400"/>
              <a:t>All services must balance the outcome the outcomes to be supported, the costs removed and risks removed against outcomes that may be impacted negatively and costs and risks that may be introduced as a result of its use </a:t>
            </a:r>
          </a:p>
        </p:txBody>
      </p:sp>
    </p:spTree>
    <p:extLst>
      <p:ext uri="{BB962C8B-B14F-4D97-AF65-F5344CB8AC3E}">
        <p14:creationId xmlns:p14="http://schemas.microsoft.com/office/powerpoint/2010/main" val="33330889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BED6-87D8-4BCA-AFFF-BF3E153473AB}"/>
              </a:ext>
            </a:extLst>
          </p:cNvPr>
          <p:cNvSpPr>
            <a:spLocks noGrp="1"/>
          </p:cNvSpPr>
          <p:nvPr>
            <p:ph type="title"/>
          </p:nvPr>
        </p:nvSpPr>
        <p:spPr/>
        <p:txBody>
          <a:bodyPr/>
          <a:lstStyle/>
          <a:p>
            <a:r>
              <a:rPr lang="en-GB"/>
              <a:t>Question 9 </a:t>
            </a:r>
          </a:p>
        </p:txBody>
      </p:sp>
      <p:sp>
        <p:nvSpPr>
          <p:cNvPr id="3" name="Content Placeholder 2">
            <a:extLst>
              <a:ext uri="{FF2B5EF4-FFF2-40B4-BE49-F238E27FC236}">
                <a16:creationId xmlns:a16="http://schemas.microsoft.com/office/drawing/2014/main" id="{6F56FBA0-B533-41C7-9DFE-9997FAF592A8}"/>
              </a:ext>
            </a:extLst>
          </p:cNvPr>
          <p:cNvSpPr>
            <a:spLocks noGrp="1"/>
          </p:cNvSpPr>
          <p:nvPr>
            <p:ph idx="1"/>
          </p:nvPr>
        </p:nvSpPr>
        <p:spPr/>
        <p:txBody>
          <a:bodyPr/>
          <a:lstStyle/>
          <a:p>
            <a:r>
              <a:rPr lang="en-US"/>
              <a:t>W</a:t>
            </a:r>
            <a:r>
              <a:rPr lang="en-GB" err="1"/>
              <a:t>hich</a:t>
            </a:r>
            <a:r>
              <a:rPr lang="en-GB"/>
              <a:t> is </a:t>
            </a:r>
            <a:r>
              <a:rPr lang="en-US"/>
              <a:t>a</a:t>
            </a:r>
            <a:r>
              <a:rPr lang="en-GB"/>
              <a:t> potential benefit of using an IT service management tool to support the incident management practice? </a:t>
            </a:r>
            <a:endParaRPr lang="en-US"/>
          </a:p>
          <a:p>
            <a:endParaRPr lang="en-US"/>
          </a:p>
          <a:p>
            <a:pPr marL="0" indent="0">
              <a:buNone/>
            </a:pPr>
            <a:r>
              <a:rPr lang="en-GB"/>
              <a:t>1 It may ensure that the cause of incident is identified within agreed times </a:t>
            </a:r>
            <a:endParaRPr lang="en-US"/>
          </a:p>
          <a:p>
            <a:pPr marL="0" indent="0">
              <a:buNone/>
            </a:pPr>
            <a:r>
              <a:rPr lang="en-GB"/>
              <a:t>2 It may provide automated matching of incident to problems or known errors </a:t>
            </a:r>
            <a:endParaRPr lang="en-US"/>
          </a:p>
          <a:p>
            <a:pPr marL="0" indent="0">
              <a:buNone/>
            </a:pPr>
            <a:r>
              <a:rPr lang="en-GB"/>
              <a:t>3 It may ensure that suppliers contracts are aligned with the needs of the service provider </a:t>
            </a:r>
            <a:endParaRPr lang="en-US"/>
          </a:p>
          <a:p>
            <a:pPr marL="0" indent="0">
              <a:buNone/>
            </a:pPr>
            <a:r>
              <a:rPr lang="en-GB"/>
              <a:t>4 It may provide automated resolution and closure of a complex incident </a:t>
            </a:r>
          </a:p>
        </p:txBody>
      </p:sp>
    </p:spTree>
    <p:extLst>
      <p:ext uri="{BB962C8B-B14F-4D97-AF65-F5344CB8AC3E}">
        <p14:creationId xmlns:p14="http://schemas.microsoft.com/office/powerpoint/2010/main" val="673715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72C3B-BB46-4234-81B4-4214B2748943}"/>
              </a:ext>
            </a:extLst>
          </p:cNvPr>
          <p:cNvSpPr>
            <a:spLocks noGrp="1"/>
          </p:cNvSpPr>
          <p:nvPr>
            <p:ph type="title"/>
          </p:nvPr>
        </p:nvSpPr>
        <p:spPr/>
        <p:txBody>
          <a:bodyPr/>
          <a:lstStyle/>
          <a:p>
            <a:r>
              <a:rPr lang="en-GB"/>
              <a:t>Question 10 </a:t>
            </a:r>
          </a:p>
        </p:txBody>
      </p:sp>
      <p:sp>
        <p:nvSpPr>
          <p:cNvPr id="3" name="Content Placeholder 2">
            <a:extLst>
              <a:ext uri="{FF2B5EF4-FFF2-40B4-BE49-F238E27FC236}">
                <a16:creationId xmlns:a16="http://schemas.microsoft.com/office/drawing/2014/main" id="{0547CE65-5D72-4832-95D2-506532A9B2EF}"/>
              </a:ext>
            </a:extLst>
          </p:cNvPr>
          <p:cNvSpPr>
            <a:spLocks noGrp="1"/>
          </p:cNvSpPr>
          <p:nvPr>
            <p:ph idx="1"/>
          </p:nvPr>
        </p:nvSpPr>
        <p:spPr/>
        <p:txBody>
          <a:bodyPr/>
          <a:lstStyle/>
          <a:p>
            <a:r>
              <a:rPr lang="en-GB"/>
              <a:t>Which role submit service request? </a:t>
            </a:r>
            <a:endParaRPr lang="en-US"/>
          </a:p>
          <a:p>
            <a:endParaRPr lang="en-US"/>
          </a:p>
          <a:p>
            <a:pPr marL="0" indent="0">
              <a:buNone/>
            </a:pPr>
            <a:r>
              <a:rPr lang="en-GB"/>
              <a:t>1 The user, or</a:t>
            </a:r>
            <a:r>
              <a:rPr lang="en-US"/>
              <a:t> their </a:t>
            </a:r>
            <a:r>
              <a:rPr lang="en-GB"/>
              <a:t>authorised representative </a:t>
            </a:r>
            <a:endParaRPr lang="en-US"/>
          </a:p>
          <a:p>
            <a:pPr marL="0" indent="0">
              <a:buNone/>
            </a:pPr>
            <a:r>
              <a:rPr lang="en-GB"/>
              <a:t>2 The customers</a:t>
            </a:r>
            <a:r>
              <a:rPr lang="en-US"/>
              <a:t>,</a:t>
            </a:r>
            <a:r>
              <a:rPr lang="en-GB"/>
              <a:t>or their authorised representatives </a:t>
            </a:r>
            <a:endParaRPr lang="en-US"/>
          </a:p>
          <a:p>
            <a:pPr marL="0" indent="0">
              <a:buNone/>
            </a:pPr>
            <a:r>
              <a:rPr lang="en-GB"/>
              <a:t>3 The sponsors, order authorised representatives </a:t>
            </a:r>
            <a:endParaRPr lang="en-US"/>
          </a:p>
          <a:p>
            <a:pPr marL="0" indent="0">
              <a:buNone/>
            </a:pPr>
            <a:r>
              <a:rPr lang="en-GB"/>
              <a:t>4 The supplier, order authorised representative </a:t>
            </a:r>
          </a:p>
        </p:txBody>
      </p:sp>
    </p:spTree>
    <p:extLst>
      <p:ext uri="{BB962C8B-B14F-4D97-AF65-F5344CB8AC3E}">
        <p14:creationId xmlns:p14="http://schemas.microsoft.com/office/powerpoint/2010/main" val="35175592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467E-7160-4DCB-826D-E33C28A111E9}"/>
              </a:ext>
            </a:extLst>
          </p:cNvPr>
          <p:cNvSpPr>
            <a:spLocks noGrp="1"/>
          </p:cNvSpPr>
          <p:nvPr>
            <p:ph type="title"/>
          </p:nvPr>
        </p:nvSpPr>
        <p:spPr/>
        <p:txBody>
          <a:bodyPr/>
          <a:lstStyle/>
          <a:p>
            <a:r>
              <a:rPr lang="en-GB"/>
              <a:t>Question 13 </a:t>
            </a:r>
          </a:p>
        </p:txBody>
      </p:sp>
      <p:sp>
        <p:nvSpPr>
          <p:cNvPr id="3" name="Content Placeholder 2">
            <a:extLst>
              <a:ext uri="{FF2B5EF4-FFF2-40B4-BE49-F238E27FC236}">
                <a16:creationId xmlns:a16="http://schemas.microsoft.com/office/drawing/2014/main" id="{B788D3AE-0B40-4A76-AE0A-8C7D701D0B5C}"/>
              </a:ext>
            </a:extLst>
          </p:cNvPr>
          <p:cNvSpPr>
            <a:spLocks noGrp="1"/>
          </p:cNvSpPr>
          <p:nvPr>
            <p:ph idx="1"/>
          </p:nvPr>
        </p:nvSpPr>
        <p:spPr/>
        <p:txBody>
          <a:bodyPr/>
          <a:lstStyle/>
          <a:p>
            <a:r>
              <a:rPr lang="en-US"/>
              <a:t>W</a:t>
            </a:r>
            <a:r>
              <a:rPr lang="en-GB" err="1"/>
              <a:t>hich</a:t>
            </a:r>
            <a:r>
              <a:rPr lang="en-GB"/>
              <a:t> would be supported by the ‘service request management’ practice? </a:t>
            </a:r>
            <a:endParaRPr lang="en-US"/>
          </a:p>
          <a:p>
            <a:endParaRPr lang="en-US"/>
          </a:p>
          <a:p>
            <a:pPr marL="0" indent="0">
              <a:buNone/>
            </a:pPr>
            <a:r>
              <a:rPr lang="en-GB"/>
              <a:t>1  </a:t>
            </a:r>
            <a:r>
              <a:rPr lang="en-US"/>
              <a:t>A</a:t>
            </a:r>
            <a:r>
              <a:rPr lang="en-GB"/>
              <a:t> request to authorise a change that could have an effect on a service </a:t>
            </a:r>
            <a:endParaRPr lang="en-US"/>
          </a:p>
          <a:p>
            <a:pPr marL="0" indent="0">
              <a:buNone/>
            </a:pPr>
            <a:r>
              <a:rPr lang="en-GB"/>
              <a:t>2  </a:t>
            </a:r>
            <a:r>
              <a:rPr lang="en-US"/>
              <a:t>A</a:t>
            </a:r>
            <a:r>
              <a:rPr lang="en-GB"/>
              <a:t> request from a user for something which is a normal part of service delivery </a:t>
            </a:r>
            <a:endParaRPr lang="en-US"/>
          </a:p>
          <a:p>
            <a:pPr marL="0" indent="0">
              <a:buNone/>
            </a:pPr>
            <a:r>
              <a:rPr lang="en-GB"/>
              <a:t>3  </a:t>
            </a:r>
            <a:r>
              <a:rPr lang="en-US"/>
              <a:t>A</a:t>
            </a:r>
            <a:r>
              <a:rPr lang="en-GB"/>
              <a:t> request to restore service after a service interruption </a:t>
            </a:r>
            <a:endParaRPr lang="en-US"/>
          </a:p>
          <a:p>
            <a:pPr marL="0" indent="0">
              <a:buNone/>
            </a:pPr>
            <a:r>
              <a:rPr lang="en-GB"/>
              <a:t>4  </a:t>
            </a:r>
            <a:r>
              <a:rPr lang="en-US"/>
              <a:t>A</a:t>
            </a:r>
            <a:r>
              <a:rPr lang="en-GB"/>
              <a:t> request to investigate the cause of multiple related incident </a:t>
            </a:r>
          </a:p>
        </p:txBody>
      </p:sp>
    </p:spTree>
    <p:extLst>
      <p:ext uri="{BB962C8B-B14F-4D97-AF65-F5344CB8AC3E}">
        <p14:creationId xmlns:p14="http://schemas.microsoft.com/office/powerpoint/2010/main" val="33962630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17C9-273A-4D1D-B505-A2DE795A4432}"/>
              </a:ext>
            </a:extLst>
          </p:cNvPr>
          <p:cNvSpPr>
            <a:spLocks noGrp="1"/>
          </p:cNvSpPr>
          <p:nvPr>
            <p:ph type="title"/>
          </p:nvPr>
        </p:nvSpPr>
        <p:spPr/>
        <p:txBody>
          <a:bodyPr/>
          <a:lstStyle/>
          <a:p>
            <a:r>
              <a:rPr lang="en-GB"/>
              <a:t>Question 17 </a:t>
            </a:r>
          </a:p>
        </p:txBody>
      </p:sp>
      <p:sp>
        <p:nvSpPr>
          <p:cNvPr id="3" name="Content Placeholder 2">
            <a:extLst>
              <a:ext uri="{FF2B5EF4-FFF2-40B4-BE49-F238E27FC236}">
                <a16:creationId xmlns:a16="http://schemas.microsoft.com/office/drawing/2014/main" id="{2D9AB32D-2E10-4A9B-AD22-59C21CEE47E8}"/>
              </a:ext>
            </a:extLst>
          </p:cNvPr>
          <p:cNvSpPr>
            <a:spLocks noGrp="1"/>
          </p:cNvSpPr>
          <p:nvPr>
            <p:ph idx="1"/>
          </p:nvPr>
        </p:nvSpPr>
        <p:spPr/>
        <p:txBody>
          <a:bodyPr/>
          <a:lstStyle/>
          <a:p>
            <a:r>
              <a:rPr lang="en-US"/>
              <a:t>W</a:t>
            </a:r>
            <a:r>
              <a:rPr lang="en-GB" err="1"/>
              <a:t>hich</a:t>
            </a:r>
            <a:r>
              <a:rPr lang="en-GB"/>
              <a:t> is </a:t>
            </a:r>
            <a:r>
              <a:rPr lang="en-US"/>
              <a:t>NOT</a:t>
            </a:r>
            <a:r>
              <a:rPr lang="en-GB"/>
              <a:t> usually included as part of incident management? </a:t>
            </a:r>
            <a:endParaRPr lang="en-US"/>
          </a:p>
          <a:p>
            <a:endParaRPr lang="en-US"/>
          </a:p>
          <a:p>
            <a:pPr marL="0" indent="0">
              <a:buNone/>
            </a:pPr>
            <a:r>
              <a:rPr lang="en-GB"/>
              <a:t>1 </a:t>
            </a:r>
            <a:r>
              <a:rPr lang="en-US"/>
              <a:t> S</a:t>
            </a:r>
            <a:r>
              <a:rPr lang="en-GB" err="1"/>
              <a:t>cripts</a:t>
            </a:r>
            <a:r>
              <a:rPr lang="en-US"/>
              <a:t> </a:t>
            </a:r>
            <a:r>
              <a:rPr lang="en-GB"/>
              <a:t>for collecting initial information about incidents </a:t>
            </a:r>
            <a:endParaRPr lang="en-US"/>
          </a:p>
          <a:p>
            <a:pPr marL="0" indent="0">
              <a:buNone/>
            </a:pPr>
            <a:r>
              <a:rPr lang="en-GB"/>
              <a:t>2  </a:t>
            </a:r>
            <a:r>
              <a:rPr lang="en-US"/>
              <a:t>F</a:t>
            </a:r>
            <a:r>
              <a:rPr lang="en-GB" err="1"/>
              <a:t>ormalised</a:t>
            </a:r>
            <a:r>
              <a:rPr lang="en-US"/>
              <a:t> </a:t>
            </a:r>
            <a:r>
              <a:rPr lang="en-GB"/>
              <a:t>procedures for logging incidents </a:t>
            </a:r>
            <a:endParaRPr lang="en-US"/>
          </a:p>
          <a:p>
            <a:pPr marL="0" indent="0">
              <a:buNone/>
            </a:pPr>
            <a:r>
              <a:rPr lang="en-US"/>
              <a:t>3</a:t>
            </a:r>
            <a:r>
              <a:rPr lang="en-GB"/>
              <a:t>  </a:t>
            </a:r>
            <a:r>
              <a:rPr lang="en-US"/>
              <a:t>D</a:t>
            </a:r>
            <a:r>
              <a:rPr lang="en-GB" err="1"/>
              <a:t>etaile</a:t>
            </a:r>
            <a:r>
              <a:rPr lang="en-US"/>
              <a:t>d</a:t>
            </a:r>
            <a:r>
              <a:rPr lang="en-GB"/>
              <a:t> procedures for the diagnosis of incident </a:t>
            </a:r>
            <a:endParaRPr lang="en-US"/>
          </a:p>
          <a:p>
            <a:pPr marL="0" indent="0">
              <a:buNone/>
            </a:pPr>
            <a:r>
              <a:rPr lang="en-US"/>
              <a:t>4 </a:t>
            </a:r>
            <a:r>
              <a:rPr lang="en-GB"/>
              <a:t> </a:t>
            </a:r>
            <a:r>
              <a:rPr lang="en-US"/>
              <a:t>T</a:t>
            </a:r>
            <a:r>
              <a:rPr lang="en-GB"/>
              <a:t>he use of specialise knowledge for complicated incident </a:t>
            </a:r>
          </a:p>
        </p:txBody>
      </p:sp>
    </p:spTree>
    <p:extLst>
      <p:ext uri="{BB962C8B-B14F-4D97-AF65-F5344CB8AC3E}">
        <p14:creationId xmlns:p14="http://schemas.microsoft.com/office/powerpoint/2010/main" val="39473325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39FC-08D3-476D-89B7-A2353857BB45}"/>
              </a:ext>
            </a:extLst>
          </p:cNvPr>
          <p:cNvSpPr>
            <a:spLocks noGrp="1"/>
          </p:cNvSpPr>
          <p:nvPr>
            <p:ph type="title"/>
          </p:nvPr>
        </p:nvSpPr>
        <p:spPr/>
        <p:txBody>
          <a:bodyPr/>
          <a:lstStyle/>
          <a:p>
            <a:r>
              <a:rPr lang="en-GB"/>
              <a:t>Question number 31 </a:t>
            </a:r>
          </a:p>
        </p:txBody>
      </p:sp>
      <p:sp>
        <p:nvSpPr>
          <p:cNvPr id="3" name="Content Placeholder 2">
            <a:extLst>
              <a:ext uri="{FF2B5EF4-FFF2-40B4-BE49-F238E27FC236}">
                <a16:creationId xmlns:a16="http://schemas.microsoft.com/office/drawing/2014/main" id="{B045DE31-F6A7-4AD3-8AE2-60DDCC820297}"/>
              </a:ext>
            </a:extLst>
          </p:cNvPr>
          <p:cNvSpPr>
            <a:spLocks noGrp="1"/>
          </p:cNvSpPr>
          <p:nvPr>
            <p:ph idx="1"/>
          </p:nvPr>
        </p:nvSpPr>
        <p:spPr/>
        <p:txBody>
          <a:bodyPr/>
          <a:lstStyle/>
          <a:p>
            <a:r>
              <a:rPr lang="en-US"/>
              <a:t>W</a:t>
            </a:r>
            <a:r>
              <a:rPr lang="en-GB"/>
              <a:t>hat happens if </a:t>
            </a:r>
            <a:r>
              <a:rPr lang="en-US"/>
              <a:t>a</a:t>
            </a:r>
            <a:r>
              <a:rPr lang="en-GB"/>
              <a:t> workaround becomes the permanent way of dealing with a problem that cannot be resolved cost effectively? </a:t>
            </a:r>
            <a:endParaRPr lang="en-US"/>
          </a:p>
          <a:p>
            <a:endParaRPr lang="en-US"/>
          </a:p>
          <a:p>
            <a:pPr marL="0" indent="0">
              <a:buNone/>
            </a:pPr>
            <a:r>
              <a:rPr lang="en-GB"/>
              <a:t>1  </a:t>
            </a:r>
            <a:r>
              <a:rPr lang="en-US"/>
              <a:t> A</a:t>
            </a:r>
            <a:r>
              <a:rPr lang="en-GB"/>
              <a:t> change request is submitted to change enablement </a:t>
            </a:r>
            <a:endParaRPr lang="en-US"/>
          </a:p>
          <a:p>
            <a:pPr marL="0" indent="0">
              <a:buNone/>
            </a:pPr>
            <a:r>
              <a:rPr lang="en-GB"/>
              <a:t>2  </a:t>
            </a:r>
            <a:r>
              <a:rPr lang="en-US"/>
              <a:t>P</a:t>
            </a:r>
            <a:r>
              <a:rPr lang="en-GB" err="1"/>
              <a:t>roblem</a:t>
            </a:r>
            <a:r>
              <a:rPr lang="en-GB"/>
              <a:t> management restored the service as soon as possible </a:t>
            </a:r>
            <a:endParaRPr lang="en-US"/>
          </a:p>
          <a:p>
            <a:pPr marL="0" indent="0">
              <a:buNone/>
            </a:pPr>
            <a:r>
              <a:rPr lang="en-US"/>
              <a:t>3 </a:t>
            </a:r>
            <a:r>
              <a:rPr lang="en-GB"/>
              <a:t> </a:t>
            </a:r>
            <a:r>
              <a:rPr lang="en-US"/>
              <a:t>T</a:t>
            </a:r>
            <a:r>
              <a:rPr lang="en-GB"/>
              <a:t>he problem remains in the known error status </a:t>
            </a:r>
            <a:endParaRPr lang="en-US"/>
          </a:p>
          <a:p>
            <a:pPr marL="0" indent="0">
              <a:buNone/>
            </a:pPr>
            <a:r>
              <a:rPr lang="en-GB"/>
              <a:t>4 </a:t>
            </a:r>
            <a:r>
              <a:rPr lang="en-US"/>
              <a:t> T</a:t>
            </a:r>
            <a:r>
              <a:rPr lang="en-GB"/>
              <a:t>he problem record is deleted </a:t>
            </a:r>
          </a:p>
        </p:txBody>
      </p:sp>
    </p:spTree>
    <p:extLst>
      <p:ext uri="{BB962C8B-B14F-4D97-AF65-F5344CB8AC3E}">
        <p14:creationId xmlns:p14="http://schemas.microsoft.com/office/powerpoint/2010/main" val="10206288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444B-C2C5-4042-8FE2-5B9128D9579D}"/>
              </a:ext>
            </a:extLst>
          </p:cNvPr>
          <p:cNvSpPr>
            <a:spLocks noGrp="1"/>
          </p:cNvSpPr>
          <p:nvPr>
            <p:ph type="title"/>
          </p:nvPr>
        </p:nvSpPr>
        <p:spPr/>
        <p:txBody>
          <a:bodyPr/>
          <a:lstStyle/>
          <a:p>
            <a:r>
              <a:rPr lang="en-GB"/>
              <a:t>Question 36 </a:t>
            </a:r>
          </a:p>
        </p:txBody>
      </p:sp>
      <p:sp>
        <p:nvSpPr>
          <p:cNvPr id="3" name="Content Placeholder 2">
            <a:extLst>
              <a:ext uri="{FF2B5EF4-FFF2-40B4-BE49-F238E27FC236}">
                <a16:creationId xmlns:a16="http://schemas.microsoft.com/office/drawing/2014/main" id="{9286DF9E-C030-4AC1-AD53-CEA09F0EEF70}"/>
              </a:ext>
            </a:extLst>
          </p:cNvPr>
          <p:cNvSpPr>
            <a:spLocks noGrp="1"/>
          </p:cNvSpPr>
          <p:nvPr>
            <p:ph idx="1"/>
          </p:nvPr>
        </p:nvSpPr>
        <p:spPr/>
        <p:txBody>
          <a:bodyPr/>
          <a:lstStyle/>
          <a:p>
            <a:r>
              <a:rPr lang="en-US"/>
              <a:t>W</a:t>
            </a:r>
            <a:r>
              <a:rPr lang="en-GB" err="1"/>
              <a:t>hich</a:t>
            </a:r>
            <a:r>
              <a:rPr lang="en-GB"/>
              <a:t> practises are typically involved in the implementation of a problem resolution? </a:t>
            </a:r>
            <a:endParaRPr lang="en-US"/>
          </a:p>
          <a:p>
            <a:endParaRPr lang="en-US"/>
          </a:p>
          <a:p>
            <a:pPr marL="0" indent="0">
              <a:buNone/>
            </a:pPr>
            <a:r>
              <a:rPr lang="en-US"/>
              <a:t>1 </a:t>
            </a:r>
            <a:r>
              <a:rPr lang="en-GB"/>
              <a:t> </a:t>
            </a:r>
            <a:r>
              <a:rPr lang="en-US"/>
              <a:t>C</a:t>
            </a:r>
            <a:r>
              <a:rPr lang="en-GB" err="1"/>
              <a:t>ontinual</a:t>
            </a:r>
            <a:r>
              <a:rPr lang="en-GB"/>
              <a:t> improvement </a:t>
            </a:r>
            <a:endParaRPr lang="en-US"/>
          </a:p>
          <a:p>
            <a:pPr marL="0" indent="0">
              <a:buNone/>
            </a:pPr>
            <a:r>
              <a:rPr lang="en-US"/>
              <a:t>2</a:t>
            </a:r>
            <a:r>
              <a:rPr lang="en-GB"/>
              <a:t>  </a:t>
            </a:r>
            <a:r>
              <a:rPr lang="en-US"/>
              <a:t>S</a:t>
            </a:r>
            <a:r>
              <a:rPr lang="en-GB" err="1"/>
              <a:t>ervice</a:t>
            </a:r>
            <a:r>
              <a:rPr lang="en-GB"/>
              <a:t> request management </a:t>
            </a:r>
            <a:endParaRPr lang="en-US"/>
          </a:p>
          <a:p>
            <a:pPr marL="0" indent="0">
              <a:buNone/>
            </a:pPr>
            <a:r>
              <a:rPr lang="en-US"/>
              <a:t>3</a:t>
            </a:r>
            <a:r>
              <a:rPr lang="en-GB"/>
              <a:t>  </a:t>
            </a:r>
            <a:r>
              <a:rPr lang="en-US"/>
              <a:t>S</a:t>
            </a:r>
            <a:r>
              <a:rPr lang="en-GB" err="1"/>
              <a:t>ervice</a:t>
            </a:r>
            <a:r>
              <a:rPr lang="en-GB"/>
              <a:t> level management </a:t>
            </a:r>
            <a:endParaRPr lang="en-US"/>
          </a:p>
          <a:p>
            <a:pPr marL="0" indent="0">
              <a:buNone/>
            </a:pPr>
            <a:r>
              <a:rPr lang="en-US"/>
              <a:t>4 </a:t>
            </a:r>
            <a:r>
              <a:rPr lang="en-GB"/>
              <a:t> </a:t>
            </a:r>
            <a:r>
              <a:rPr lang="en-US"/>
              <a:t>C</a:t>
            </a:r>
            <a:r>
              <a:rPr lang="en-GB" err="1"/>
              <a:t>hange</a:t>
            </a:r>
            <a:r>
              <a:rPr lang="en-GB"/>
              <a:t> enablement </a:t>
            </a:r>
            <a:endParaRPr lang="en-US"/>
          </a:p>
          <a:p>
            <a:pPr marL="0" indent="0">
              <a:buNone/>
            </a:pPr>
            <a:endParaRPr lang="en-US"/>
          </a:p>
          <a:p>
            <a:pPr marL="0" indent="0">
              <a:buNone/>
            </a:pPr>
            <a:r>
              <a:rPr lang="en-US"/>
              <a:t>A  1</a:t>
            </a:r>
            <a:r>
              <a:rPr lang="en-GB"/>
              <a:t> and </a:t>
            </a:r>
            <a:r>
              <a:rPr lang="en-US"/>
              <a:t>2</a:t>
            </a:r>
          </a:p>
          <a:p>
            <a:pPr marL="0" indent="0">
              <a:buNone/>
            </a:pPr>
            <a:r>
              <a:rPr lang="en-US"/>
              <a:t>B  2 </a:t>
            </a:r>
            <a:r>
              <a:rPr lang="en-GB"/>
              <a:t>and </a:t>
            </a:r>
            <a:r>
              <a:rPr lang="en-US"/>
              <a:t>3</a:t>
            </a:r>
            <a:r>
              <a:rPr lang="en-GB"/>
              <a:t> </a:t>
            </a:r>
            <a:endParaRPr lang="en-US"/>
          </a:p>
          <a:p>
            <a:pPr marL="0" indent="0">
              <a:buNone/>
            </a:pPr>
            <a:r>
              <a:rPr lang="en-US"/>
              <a:t>C  3</a:t>
            </a:r>
            <a:r>
              <a:rPr lang="en-GB"/>
              <a:t> and </a:t>
            </a:r>
            <a:r>
              <a:rPr lang="en-US"/>
              <a:t>4</a:t>
            </a:r>
            <a:r>
              <a:rPr lang="en-GB"/>
              <a:t> </a:t>
            </a:r>
            <a:endParaRPr lang="en-US"/>
          </a:p>
          <a:p>
            <a:pPr marL="0" indent="0">
              <a:buNone/>
            </a:pPr>
            <a:r>
              <a:rPr lang="en-US"/>
              <a:t>D 1</a:t>
            </a:r>
            <a:r>
              <a:rPr lang="en-GB"/>
              <a:t>and </a:t>
            </a:r>
            <a:r>
              <a:rPr lang="en-US"/>
              <a:t>4</a:t>
            </a:r>
            <a:r>
              <a:rPr lang="en-GB"/>
              <a:t> </a:t>
            </a:r>
          </a:p>
        </p:txBody>
      </p:sp>
    </p:spTree>
    <p:extLst>
      <p:ext uri="{BB962C8B-B14F-4D97-AF65-F5344CB8AC3E}">
        <p14:creationId xmlns:p14="http://schemas.microsoft.com/office/powerpoint/2010/main" val="22374536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B5C2-8AB5-4CFD-AD03-A507949E6D19}"/>
              </a:ext>
            </a:extLst>
          </p:cNvPr>
          <p:cNvSpPr>
            <a:spLocks noGrp="1"/>
          </p:cNvSpPr>
          <p:nvPr>
            <p:ph type="title"/>
          </p:nvPr>
        </p:nvSpPr>
        <p:spPr/>
        <p:txBody>
          <a:bodyPr/>
          <a:lstStyle/>
          <a:p>
            <a:r>
              <a:rPr lang="en-US"/>
              <a:t>C</a:t>
            </a:r>
            <a:r>
              <a:rPr lang="en-GB" err="1"/>
              <a:t>hange</a:t>
            </a:r>
            <a:r>
              <a:rPr lang="en-GB"/>
              <a:t> </a:t>
            </a:r>
            <a:r>
              <a:rPr lang="en-US"/>
              <a:t>E</a:t>
            </a:r>
            <a:r>
              <a:rPr lang="en-GB" err="1"/>
              <a:t>nablement</a:t>
            </a:r>
            <a:r>
              <a:rPr lang="en-GB"/>
              <a:t> </a:t>
            </a:r>
          </a:p>
        </p:txBody>
      </p:sp>
      <p:sp>
        <p:nvSpPr>
          <p:cNvPr id="5" name="Rectangle 4">
            <a:extLst>
              <a:ext uri="{FF2B5EF4-FFF2-40B4-BE49-F238E27FC236}">
                <a16:creationId xmlns:a16="http://schemas.microsoft.com/office/drawing/2014/main" id="{FB38EF78-7203-43E1-B788-712A1BE4F448}"/>
              </a:ext>
            </a:extLst>
          </p:cNvPr>
          <p:cNvSpPr/>
          <p:nvPr/>
        </p:nvSpPr>
        <p:spPr>
          <a:xfrm>
            <a:off x="288757" y="1765171"/>
            <a:ext cx="11614485" cy="10611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9EE195F-F38E-4C87-ADA4-D5CC5A24F456}"/>
              </a:ext>
            </a:extLst>
          </p:cNvPr>
          <p:cNvSpPr/>
          <p:nvPr/>
        </p:nvSpPr>
        <p:spPr>
          <a:xfrm>
            <a:off x="358819" y="2998885"/>
            <a:ext cx="5660620" cy="222316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670F8AA-D7E0-4ED4-8B66-9CAC860DFE38}"/>
              </a:ext>
            </a:extLst>
          </p:cNvPr>
          <p:cNvSpPr>
            <a:spLocks noGrp="1"/>
          </p:cNvSpPr>
          <p:nvPr>
            <p:ph idx="1"/>
          </p:nvPr>
        </p:nvSpPr>
        <p:spPr>
          <a:xfrm>
            <a:off x="312822" y="1825625"/>
            <a:ext cx="11590421" cy="1204606"/>
          </a:xfrm>
        </p:spPr>
        <p:txBody>
          <a:bodyPr/>
          <a:lstStyle/>
          <a:p>
            <a:pPr marL="0" indent="0">
              <a:buNone/>
            </a:pPr>
            <a:r>
              <a:rPr lang="en-US"/>
              <a:t>“T</a:t>
            </a:r>
            <a:r>
              <a:rPr lang="en-GB"/>
              <a:t>he purpose of Change Enablement is to maximise the number of successful IT changes by ensuring that risk have been properly assessed, authorising changes to proceed and managing a change schedule </a:t>
            </a:r>
            <a:r>
              <a:rPr lang="en-US"/>
              <a:t>.”</a:t>
            </a:r>
            <a:endParaRPr lang="en-GB"/>
          </a:p>
        </p:txBody>
      </p:sp>
      <p:sp>
        <p:nvSpPr>
          <p:cNvPr id="4" name="TextBox 3">
            <a:extLst>
              <a:ext uri="{FF2B5EF4-FFF2-40B4-BE49-F238E27FC236}">
                <a16:creationId xmlns:a16="http://schemas.microsoft.com/office/drawing/2014/main" id="{359506C5-5A54-4F04-88B1-88928CAE4FD2}"/>
              </a:ext>
            </a:extLst>
          </p:cNvPr>
          <p:cNvSpPr txBox="1"/>
          <p:nvPr/>
        </p:nvSpPr>
        <p:spPr>
          <a:xfrm>
            <a:off x="881597" y="3058935"/>
            <a:ext cx="4642322" cy="1754326"/>
          </a:xfrm>
          <a:prstGeom prst="rect">
            <a:avLst/>
          </a:prstGeom>
          <a:noFill/>
        </p:spPr>
        <p:txBody>
          <a:bodyPr wrap="square" rtlCol="0">
            <a:spAutoFit/>
          </a:bodyPr>
          <a:lstStyle/>
          <a:p>
            <a:r>
              <a:rPr lang="en-GB"/>
              <a:t>The scope of change enablement is defined by each organisation. Typically</a:t>
            </a:r>
            <a:r>
              <a:rPr lang="en-US"/>
              <a:t>, </a:t>
            </a:r>
            <a:r>
              <a:rPr lang="en-GB"/>
              <a:t>It will include IT infrastructure</a:t>
            </a:r>
            <a:r>
              <a:rPr lang="en-US"/>
              <a:t>,</a:t>
            </a:r>
            <a:r>
              <a:rPr lang="en-GB"/>
              <a:t> applications</a:t>
            </a:r>
            <a:r>
              <a:rPr lang="en-US"/>
              <a:t>,</a:t>
            </a:r>
            <a:r>
              <a:rPr lang="en-GB"/>
              <a:t> documentations</a:t>
            </a:r>
            <a:r>
              <a:rPr lang="en-US"/>
              <a:t>,</a:t>
            </a:r>
            <a:r>
              <a:rPr lang="en-GB"/>
              <a:t> processes </a:t>
            </a:r>
            <a:r>
              <a:rPr lang="en-US"/>
              <a:t>,</a:t>
            </a:r>
            <a:r>
              <a:rPr lang="en-GB"/>
              <a:t> supply relationships and anything else that might directly or indirectly impact a product or service. </a:t>
            </a:r>
          </a:p>
        </p:txBody>
      </p:sp>
      <p:pic>
        <p:nvPicPr>
          <p:cNvPr id="6" name="Graphic 5" descr="Weights Uneven outline">
            <a:extLst>
              <a:ext uri="{FF2B5EF4-FFF2-40B4-BE49-F238E27FC236}">
                <a16:creationId xmlns:a16="http://schemas.microsoft.com/office/drawing/2014/main" id="{8E562A6A-1C3A-4732-B941-F813A4A80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9564" y="3104712"/>
            <a:ext cx="3349540" cy="2612396"/>
          </a:xfrm>
          <a:prstGeom prst="rect">
            <a:avLst/>
          </a:prstGeom>
        </p:spPr>
      </p:pic>
      <p:sp>
        <p:nvSpPr>
          <p:cNvPr id="7" name="TextBox 6">
            <a:extLst>
              <a:ext uri="{FF2B5EF4-FFF2-40B4-BE49-F238E27FC236}">
                <a16:creationId xmlns:a16="http://schemas.microsoft.com/office/drawing/2014/main" id="{F60EE519-05DC-4BA7-878B-5447AE4C4B25}"/>
              </a:ext>
            </a:extLst>
          </p:cNvPr>
          <p:cNvSpPr txBox="1"/>
          <p:nvPr/>
        </p:nvSpPr>
        <p:spPr>
          <a:xfrm>
            <a:off x="7603700" y="5750451"/>
            <a:ext cx="2087961" cy="376518"/>
          </a:xfrm>
          <a:prstGeom prst="rect">
            <a:avLst/>
          </a:prstGeom>
          <a:noFill/>
        </p:spPr>
        <p:txBody>
          <a:bodyPr wrap="square" rtlCol="0">
            <a:spAutoFit/>
          </a:bodyPr>
          <a:lstStyle/>
          <a:p>
            <a:r>
              <a:rPr lang="en-US"/>
              <a:t>          Change</a:t>
            </a:r>
            <a:endParaRPr lang="en-GB"/>
          </a:p>
        </p:txBody>
      </p:sp>
      <p:sp>
        <p:nvSpPr>
          <p:cNvPr id="8" name="TextBox 7">
            <a:extLst>
              <a:ext uri="{FF2B5EF4-FFF2-40B4-BE49-F238E27FC236}">
                <a16:creationId xmlns:a16="http://schemas.microsoft.com/office/drawing/2014/main" id="{575F0ABC-03B1-4D37-BCB2-0D3C43738586}"/>
              </a:ext>
            </a:extLst>
          </p:cNvPr>
          <p:cNvSpPr txBox="1"/>
          <p:nvPr/>
        </p:nvSpPr>
        <p:spPr>
          <a:xfrm>
            <a:off x="6278554" y="4410910"/>
            <a:ext cx="1667435" cy="646331"/>
          </a:xfrm>
          <a:prstGeom prst="rect">
            <a:avLst/>
          </a:prstGeom>
          <a:noFill/>
        </p:spPr>
        <p:txBody>
          <a:bodyPr wrap="square" rtlCol="0">
            <a:spAutoFit/>
          </a:bodyPr>
          <a:lstStyle/>
          <a:p>
            <a:r>
              <a:rPr lang="en-US"/>
              <a:t>Adverse effect of change</a:t>
            </a:r>
            <a:endParaRPr lang="en-GB"/>
          </a:p>
        </p:txBody>
      </p:sp>
      <p:sp>
        <p:nvSpPr>
          <p:cNvPr id="9" name="TextBox 8">
            <a:extLst>
              <a:ext uri="{FF2B5EF4-FFF2-40B4-BE49-F238E27FC236}">
                <a16:creationId xmlns:a16="http://schemas.microsoft.com/office/drawing/2014/main" id="{1DCA7B33-E163-4E29-9A04-01D88997EC4D}"/>
              </a:ext>
            </a:extLst>
          </p:cNvPr>
          <p:cNvSpPr txBox="1"/>
          <p:nvPr/>
        </p:nvSpPr>
        <p:spPr>
          <a:xfrm>
            <a:off x="10151307" y="4474203"/>
            <a:ext cx="1473442" cy="923330"/>
          </a:xfrm>
          <a:prstGeom prst="rect">
            <a:avLst/>
          </a:prstGeom>
          <a:noFill/>
        </p:spPr>
        <p:txBody>
          <a:bodyPr wrap="square" rtlCol="0">
            <a:spAutoFit/>
          </a:bodyPr>
          <a:lstStyle/>
          <a:p>
            <a:r>
              <a:rPr lang="en-US"/>
              <a:t>Beneficial effect of change</a:t>
            </a:r>
            <a:endParaRPr lang="en-GB"/>
          </a:p>
        </p:txBody>
      </p:sp>
    </p:spTree>
    <p:extLst>
      <p:ext uri="{BB962C8B-B14F-4D97-AF65-F5344CB8AC3E}">
        <p14:creationId xmlns:p14="http://schemas.microsoft.com/office/powerpoint/2010/main" val="14316078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243B-1F5A-4665-AF89-D45631EDAB83}"/>
              </a:ext>
            </a:extLst>
          </p:cNvPr>
          <p:cNvSpPr>
            <a:spLocks noGrp="1"/>
          </p:cNvSpPr>
          <p:nvPr>
            <p:ph type="title"/>
          </p:nvPr>
        </p:nvSpPr>
        <p:spPr/>
        <p:txBody>
          <a:bodyPr/>
          <a:lstStyle/>
          <a:p>
            <a:r>
              <a:rPr lang="en-GB"/>
              <a:t>Type and </a:t>
            </a:r>
            <a:r>
              <a:rPr lang="en-US"/>
              <a:t>S</a:t>
            </a:r>
            <a:r>
              <a:rPr lang="en-GB"/>
              <a:t>cope of </a:t>
            </a:r>
            <a:r>
              <a:rPr lang="en-US"/>
              <a:t>C</a:t>
            </a:r>
            <a:r>
              <a:rPr lang="en-GB" err="1"/>
              <a:t>hanges</a:t>
            </a:r>
            <a:r>
              <a:rPr lang="en-GB"/>
              <a:t> under </a:t>
            </a:r>
            <a:r>
              <a:rPr lang="en-US"/>
              <a:t>C</a:t>
            </a:r>
            <a:r>
              <a:rPr lang="en-GB" err="1"/>
              <a:t>hange</a:t>
            </a:r>
            <a:r>
              <a:rPr lang="en-GB"/>
              <a:t> </a:t>
            </a:r>
            <a:r>
              <a:rPr lang="en-US"/>
              <a:t>E</a:t>
            </a:r>
            <a:r>
              <a:rPr lang="en-GB" err="1"/>
              <a:t>nablement</a:t>
            </a:r>
            <a:r>
              <a:rPr lang="en-GB"/>
              <a:t> </a:t>
            </a:r>
          </a:p>
        </p:txBody>
      </p:sp>
      <p:sp>
        <p:nvSpPr>
          <p:cNvPr id="3" name="Content Placeholder 2">
            <a:extLst>
              <a:ext uri="{FF2B5EF4-FFF2-40B4-BE49-F238E27FC236}">
                <a16:creationId xmlns:a16="http://schemas.microsoft.com/office/drawing/2014/main" id="{224AD038-EF72-45DF-B0C2-23E2103FD608}"/>
              </a:ext>
            </a:extLst>
          </p:cNvPr>
          <p:cNvSpPr>
            <a:spLocks noGrp="1"/>
          </p:cNvSpPr>
          <p:nvPr>
            <p:ph idx="1"/>
          </p:nvPr>
        </p:nvSpPr>
        <p:spPr>
          <a:xfrm>
            <a:off x="312822" y="1825625"/>
            <a:ext cx="11590421" cy="2906292"/>
          </a:xfrm>
        </p:spPr>
        <p:txBody>
          <a:bodyPr>
            <a:normAutofit fontScale="92500" lnSpcReduction="10000"/>
          </a:bodyPr>
          <a:lstStyle/>
          <a:p>
            <a:r>
              <a:rPr lang="en-GB"/>
              <a:t>Change </a:t>
            </a:r>
            <a:r>
              <a:rPr lang="en-US"/>
              <a:t>– T</a:t>
            </a:r>
            <a:r>
              <a:rPr lang="en-GB"/>
              <a:t>he addition, modification removal of anything that could have a direct or indirect effect on its services. The changes take one of three forms </a:t>
            </a:r>
            <a:endParaRPr lang="en-US"/>
          </a:p>
          <a:p>
            <a:endParaRPr lang="en-US"/>
          </a:p>
          <a:p>
            <a:r>
              <a:rPr lang="en-GB"/>
              <a:t>Standard </a:t>
            </a:r>
            <a:r>
              <a:rPr lang="en-US"/>
              <a:t>– L</a:t>
            </a:r>
            <a:r>
              <a:rPr lang="en-GB"/>
              <a:t>ow risk, preauthorised. Implemented without additional authorization. </a:t>
            </a:r>
            <a:endParaRPr lang="en-US"/>
          </a:p>
          <a:p>
            <a:r>
              <a:rPr lang="en-GB"/>
              <a:t>Normal </a:t>
            </a:r>
            <a:r>
              <a:rPr lang="en-US"/>
              <a:t>– C</a:t>
            </a:r>
            <a:r>
              <a:rPr lang="en-GB" err="1"/>
              <a:t>hanges</a:t>
            </a:r>
            <a:r>
              <a:rPr lang="en-GB"/>
              <a:t> that need to be assesses, schedule an authorised. Authorization based on change type by the most appropriate </a:t>
            </a:r>
            <a:r>
              <a:rPr lang="en-US"/>
              <a:t>C</a:t>
            </a:r>
            <a:r>
              <a:rPr lang="en-GB" err="1"/>
              <a:t>hange</a:t>
            </a:r>
            <a:r>
              <a:rPr lang="en-GB"/>
              <a:t> </a:t>
            </a:r>
            <a:r>
              <a:rPr lang="en-US"/>
              <a:t>A</a:t>
            </a:r>
            <a:r>
              <a:rPr lang="en-GB" err="1"/>
              <a:t>uthorit</a:t>
            </a:r>
            <a:r>
              <a:rPr lang="en-US"/>
              <a:t>y</a:t>
            </a:r>
          </a:p>
          <a:p>
            <a:pPr marL="0" indent="0">
              <a:buNone/>
            </a:pPr>
            <a:r>
              <a:rPr lang="en-US" sz="1800"/>
              <a:t>            </a:t>
            </a:r>
            <a:r>
              <a:rPr lang="en-GB" sz="1800"/>
              <a:t>Low risk </a:t>
            </a:r>
            <a:r>
              <a:rPr lang="en-US" sz="1800"/>
              <a:t>– R</a:t>
            </a:r>
            <a:r>
              <a:rPr lang="en-GB" sz="1800" err="1"/>
              <a:t>ol</a:t>
            </a:r>
            <a:r>
              <a:rPr lang="en-US" sz="1800"/>
              <a:t>e </a:t>
            </a:r>
            <a:r>
              <a:rPr lang="en-GB" sz="1800"/>
              <a:t>empowered to make rapid decisions </a:t>
            </a:r>
            <a:endParaRPr lang="en-US" sz="1800"/>
          </a:p>
          <a:p>
            <a:pPr marL="0" indent="0">
              <a:buNone/>
            </a:pPr>
            <a:r>
              <a:rPr lang="en-GB" sz="1800"/>
              <a:t>            Very major -</a:t>
            </a:r>
            <a:r>
              <a:rPr lang="en-US" sz="1800"/>
              <a:t> </a:t>
            </a:r>
            <a:r>
              <a:rPr lang="en-GB" sz="1800"/>
              <a:t>Senior management or board may be required for authorization </a:t>
            </a:r>
            <a:endParaRPr lang="en-US" sz="1800"/>
          </a:p>
          <a:p>
            <a:r>
              <a:rPr lang="en-GB"/>
              <a:t>Emergency </a:t>
            </a:r>
            <a:r>
              <a:rPr lang="en-US"/>
              <a:t>– </a:t>
            </a:r>
            <a:r>
              <a:rPr lang="en-GB" err="1"/>
              <a:t>expedi</a:t>
            </a:r>
            <a:r>
              <a:rPr lang="en-US"/>
              <a:t>ted </a:t>
            </a:r>
            <a:r>
              <a:rPr lang="en-GB"/>
              <a:t>assessment and authorisation. May be dealt with under separate change</a:t>
            </a:r>
            <a:r>
              <a:rPr lang="en-US"/>
              <a:t> </a:t>
            </a:r>
            <a:r>
              <a:rPr lang="en-GB" err="1"/>
              <a:t>authorit</a:t>
            </a:r>
            <a:r>
              <a:rPr lang="en-US"/>
              <a:t>y</a:t>
            </a:r>
            <a:endParaRPr lang="en-GB"/>
          </a:p>
        </p:txBody>
      </p:sp>
      <p:sp>
        <p:nvSpPr>
          <p:cNvPr id="4" name="TextBox 3">
            <a:extLst>
              <a:ext uri="{FF2B5EF4-FFF2-40B4-BE49-F238E27FC236}">
                <a16:creationId xmlns:a16="http://schemas.microsoft.com/office/drawing/2014/main" id="{5EE5DEFD-814B-4BAF-8526-AF230C24F4F8}"/>
              </a:ext>
            </a:extLst>
          </p:cNvPr>
          <p:cNvSpPr txBox="1"/>
          <p:nvPr/>
        </p:nvSpPr>
        <p:spPr>
          <a:xfrm>
            <a:off x="5638116" y="2972825"/>
            <a:ext cx="914400" cy="914400"/>
          </a:xfrm>
          <a:prstGeom prst="rect">
            <a:avLst/>
          </a:prstGeom>
          <a:noFill/>
        </p:spPr>
        <p:txBody>
          <a:bodyPr wrap="square" rtlCol="0">
            <a:spAutoFit/>
          </a:bodyPr>
          <a:lstStyle/>
          <a:p>
            <a:endParaRPr lang="en-GB"/>
          </a:p>
        </p:txBody>
      </p:sp>
      <p:sp>
        <p:nvSpPr>
          <p:cNvPr id="5" name="Arrow: Left-Right 4">
            <a:extLst>
              <a:ext uri="{FF2B5EF4-FFF2-40B4-BE49-F238E27FC236}">
                <a16:creationId xmlns:a16="http://schemas.microsoft.com/office/drawing/2014/main" id="{DE419E72-2E87-42DD-B1F2-FC9A93DDF79B}"/>
              </a:ext>
            </a:extLst>
          </p:cNvPr>
          <p:cNvSpPr/>
          <p:nvPr/>
        </p:nvSpPr>
        <p:spPr>
          <a:xfrm flipH="1">
            <a:off x="2878514" y="6265486"/>
            <a:ext cx="2189639" cy="2273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Left-Right 5">
            <a:extLst>
              <a:ext uri="{FF2B5EF4-FFF2-40B4-BE49-F238E27FC236}">
                <a16:creationId xmlns:a16="http://schemas.microsoft.com/office/drawing/2014/main" id="{B316FF33-6DD3-4EF8-BB62-333E3320629C}"/>
              </a:ext>
            </a:extLst>
          </p:cNvPr>
          <p:cNvSpPr/>
          <p:nvPr/>
        </p:nvSpPr>
        <p:spPr>
          <a:xfrm>
            <a:off x="6552516" y="6388124"/>
            <a:ext cx="1697586" cy="1189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Right 6">
            <a:extLst>
              <a:ext uri="{FF2B5EF4-FFF2-40B4-BE49-F238E27FC236}">
                <a16:creationId xmlns:a16="http://schemas.microsoft.com/office/drawing/2014/main" id="{85882B7E-A5AA-4C5B-9649-D3F86145C8FE}"/>
              </a:ext>
            </a:extLst>
          </p:cNvPr>
          <p:cNvSpPr/>
          <p:nvPr/>
        </p:nvSpPr>
        <p:spPr>
          <a:xfrm flipV="1">
            <a:off x="1578674" y="5509294"/>
            <a:ext cx="8750356" cy="5043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8" name="Rectangle 7">
            <a:extLst>
              <a:ext uri="{FF2B5EF4-FFF2-40B4-BE49-F238E27FC236}">
                <a16:creationId xmlns:a16="http://schemas.microsoft.com/office/drawing/2014/main" id="{7C7D5610-B774-4249-B222-FE53196EE0D3}"/>
              </a:ext>
            </a:extLst>
          </p:cNvPr>
          <p:cNvSpPr/>
          <p:nvPr/>
        </p:nvSpPr>
        <p:spPr>
          <a:xfrm>
            <a:off x="4256265" y="5141963"/>
            <a:ext cx="237826" cy="824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2AF757C-C1B0-4704-8BC3-4D8A38F21CCF}"/>
              </a:ext>
            </a:extLst>
          </p:cNvPr>
          <p:cNvSpPr/>
          <p:nvPr/>
        </p:nvSpPr>
        <p:spPr>
          <a:xfrm>
            <a:off x="7052769" y="5301879"/>
            <a:ext cx="237826" cy="79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111D9C1-EEFC-4895-B3E0-CBFD13BAAF19}"/>
              </a:ext>
            </a:extLst>
          </p:cNvPr>
          <p:cNvSpPr txBox="1"/>
          <p:nvPr/>
        </p:nvSpPr>
        <p:spPr>
          <a:xfrm>
            <a:off x="3075336" y="5554058"/>
            <a:ext cx="184731" cy="369332"/>
          </a:xfrm>
          <a:prstGeom prst="rect">
            <a:avLst/>
          </a:prstGeom>
          <a:noFill/>
        </p:spPr>
        <p:txBody>
          <a:bodyPr wrap="none" rtlCol="0">
            <a:spAutoFit/>
          </a:bodyPr>
          <a:lstStyle/>
          <a:p>
            <a:endParaRPr lang="en-GB"/>
          </a:p>
        </p:txBody>
      </p:sp>
      <p:sp>
        <p:nvSpPr>
          <p:cNvPr id="11" name="TextBox 10">
            <a:extLst>
              <a:ext uri="{FF2B5EF4-FFF2-40B4-BE49-F238E27FC236}">
                <a16:creationId xmlns:a16="http://schemas.microsoft.com/office/drawing/2014/main" id="{705DB03F-662A-4AFA-BCBB-69C036459111}"/>
              </a:ext>
            </a:extLst>
          </p:cNvPr>
          <p:cNvSpPr txBox="1"/>
          <p:nvPr/>
        </p:nvSpPr>
        <p:spPr>
          <a:xfrm>
            <a:off x="1611476" y="4731918"/>
            <a:ext cx="1413971" cy="369332"/>
          </a:xfrm>
          <a:prstGeom prst="rect">
            <a:avLst/>
          </a:prstGeom>
          <a:noFill/>
        </p:spPr>
        <p:txBody>
          <a:bodyPr wrap="square" rtlCol="0">
            <a:spAutoFit/>
          </a:bodyPr>
          <a:lstStyle/>
          <a:p>
            <a:r>
              <a:rPr lang="en-US"/>
              <a:t>STANDARD</a:t>
            </a:r>
            <a:endParaRPr lang="en-GB"/>
          </a:p>
        </p:txBody>
      </p:sp>
      <p:sp>
        <p:nvSpPr>
          <p:cNvPr id="12" name="TextBox 11">
            <a:extLst>
              <a:ext uri="{FF2B5EF4-FFF2-40B4-BE49-F238E27FC236}">
                <a16:creationId xmlns:a16="http://schemas.microsoft.com/office/drawing/2014/main" id="{52D58E3D-CF0F-49F4-ACDF-C8D76AB8C40B}"/>
              </a:ext>
            </a:extLst>
          </p:cNvPr>
          <p:cNvSpPr txBox="1"/>
          <p:nvPr/>
        </p:nvSpPr>
        <p:spPr>
          <a:xfrm>
            <a:off x="5186758" y="4910320"/>
            <a:ext cx="1173343" cy="377856"/>
          </a:xfrm>
          <a:prstGeom prst="rect">
            <a:avLst/>
          </a:prstGeom>
          <a:noFill/>
        </p:spPr>
        <p:txBody>
          <a:bodyPr wrap="square" rtlCol="0">
            <a:spAutoFit/>
          </a:bodyPr>
          <a:lstStyle/>
          <a:p>
            <a:r>
              <a:rPr lang="en-US"/>
              <a:t>NORMAL</a:t>
            </a:r>
            <a:endParaRPr lang="en-GB"/>
          </a:p>
        </p:txBody>
      </p:sp>
      <p:sp>
        <p:nvSpPr>
          <p:cNvPr id="13" name="TextBox 12">
            <a:extLst>
              <a:ext uri="{FF2B5EF4-FFF2-40B4-BE49-F238E27FC236}">
                <a16:creationId xmlns:a16="http://schemas.microsoft.com/office/drawing/2014/main" id="{0B3AB973-BC35-4CEB-AD03-08AF75664474}"/>
              </a:ext>
            </a:extLst>
          </p:cNvPr>
          <p:cNvSpPr txBox="1"/>
          <p:nvPr/>
        </p:nvSpPr>
        <p:spPr>
          <a:xfrm>
            <a:off x="8131873" y="4797473"/>
            <a:ext cx="1413971" cy="369332"/>
          </a:xfrm>
          <a:prstGeom prst="rect">
            <a:avLst/>
          </a:prstGeom>
          <a:noFill/>
        </p:spPr>
        <p:txBody>
          <a:bodyPr wrap="square" rtlCol="0">
            <a:spAutoFit/>
          </a:bodyPr>
          <a:lstStyle/>
          <a:p>
            <a:r>
              <a:rPr lang="en-US"/>
              <a:t>EMERGENCY</a:t>
            </a:r>
            <a:endParaRPr lang="en-GB"/>
          </a:p>
        </p:txBody>
      </p:sp>
      <p:sp>
        <p:nvSpPr>
          <p:cNvPr id="14" name="TextBox 13">
            <a:extLst>
              <a:ext uri="{FF2B5EF4-FFF2-40B4-BE49-F238E27FC236}">
                <a16:creationId xmlns:a16="http://schemas.microsoft.com/office/drawing/2014/main" id="{E3E188ED-20DF-40D4-812A-6E1E23B4BFB6}"/>
              </a:ext>
            </a:extLst>
          </p:cNvPr>
          <p:cNvSpPr txBox="1"/>
          <p:nvPr/>
        </p:nvSpPr>
        <p:spPr>
          <a:xfrm>
            <a:off x="321069" y="5894473"/>
            <a:ext cx="2329600" cy="923330"/>
          </a:xfrm>
          <a:prstGeom prst="rect">
            <a:avLst/>
          </a:prstGeom>
          <a:noFill/>
        </p:spPr>
        <p:txBody>
          <a:bodyPr wrap="square" rtlCol="0">
            <a:spAutoFit/>
          </a:bodyPr>
          <a:lstStyle/>
          <a:p>
            <a:r>
              <a:rPr lang="en-US"/>
              <a:t>Low Risk</a:t>
            </a:r>
          </a:p>
          <a:p>
            <a:r>
              <a:rPr lang="en-US"/>
              <a:t>Low Complexity</a:t>
            </a:r>
          </a:p>
          <a:p>
            <a:r>
              <a:rPr lang="en-US"/>
              <a:t>Low Cost</a:t>
            </a:r>
            <a:endParaRPr lang="en-GB"/>
          </a:p>
        </p:txBody>
      </p:sp>
      <p:sp>
        <p:nvSpPr>
          <p:cNvPr id="16" name="TextBox 15">
            <a:extLst>
              <a:ext uri="{FF2B5EF4-FFF2-40B4-BE49-F238E27FC236}">
                <a16:creationId xmlns:a16="http://schemas.microsoft.com/office/drawing/2014/main" id="{F50EB388-B6CB-4428-B7B5-28B2F13DDF2F}"/>
              </a:ext>
            </a:extLst>
          </p:cNvPr>
          <p:cNvSpPr txBox="1"/>
          <p:nvPr/>
        </p:nvSpPr>
        <p:spPr>
          <a:xfrm>
            <a:off x="9313485" y="6148248"/>
            <a:ext cx="2124647" cy="646331"/>
          </a:xfrm>
          <a:prstGeom prst="rect">
            <a:avLst/>
          </a:prstGeom>
          <a:noFill/>
        </p:spPr>
        <p:txBody>
          <a:bodyPr wrap="square" rtlCol="0">
            <a:spAutoFit/>
          </a:bodyPr>
          <a:lstStyle/>
          <a:p>
            <a:r>
              <a:rPr lang="en-US"/>
              <a:t> Current Higher</a:t>
            </a:r>
          </a:p>
          <a:p>
            <a:r>
              <a:rPr lang="en-US"/>
              <a:t>Risk to Service </a:t>
            </a:r>
            <a:endParaRPr lang="en-GB"/>
          </a:p>
        </p:txBody>
      </p:sp>
    </p:spTree>
    <p:extLst>
      <p:ext uri="{BB962C8B-B14F-4D97-AF65-F5344CB8AC3E}">
        <p14:creationId xmlns:p14="http://schemas.microsoft.com/office/powerpoint/2010/main" val="6379208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9D507-D9ED-4AB3-BC02-74F9AA1D5438}"/>
              </a:ext>
            </a:extLst>
          </p:cNvPr>
          <p:cNvSpPr/>
          <p:nvPr/>
        </p:nvSpPr>
        <p:spPr>
          <a:xfrm>
            <a:off x="221016" y="1690690"/>
            <a:ext cx="11384497" cy="20431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8D5B54-7D42-438A-9403-114244050966}"/>
              </a:ext>
            </a:extLst>
          </p:cNvPr>
          <p:cNvSpPr>
            <a:spLocks noGrp="1"/>
          </p:cNvSpPr>
          <p:nvPr>
            <p:ph type="title"/>
          </p:nvPr>
        </p:nvSpPr>
        <p:spPr/>
        <p:txBody>
          <a:bodyPr/>
          <a:lstStyle/>
          <a:p>
            <a:r>
              <a:rPr lang="en-GB"/>
              <a:t>Other change enablement considerations </a:t>
            </a:r>
          </a:p>
        </p:txBody>
      </p:sp>
      <p:sp>
        <p:nvSpPr>
          <p:cNvPr id="3" name="Content Placeholder 2">
            <a:extLst>
              <a:ext uri="{FF2B5EF4-FFF2-40B4-BE49-F238E27FC236}">
                <a16:creationId xmlns:a16="http://schemas.microsoft.com/office/drawing/2014/main" id="{9420D290-1FB1-43CC-8FC6-59525EAC2D1D}"/>
              </a:ext>
            </a:extLst>
          </p:cNvPr>
          <p:cNvSpPr>
            <a:spLocks noGrp="1"/>
          </p:cNvSpPr>
          <p:nvPr>
            <p:ph idx="1"/>
          </p:nvPr>
        </p:nvSpPr>
        <p:spPr>
          <a:xfrm>
            <a:off x="312822" y="1825625"/>
            <a:ext cx="11590421" cy="1097995"/>
          </a:xfrm>
        </p:spPr>
        <p:txBody>
          <a:bodyPr>
            <a:noAutofit/>
          </a:bodyPr>
          <a:lstStyle/>
          <a:p>
            <a:r>
              <a:rPr lang="en-US" sz="1800"/>
              <a:t>C</a:t>
            </a:r>
            <a:r>
              <a:rPr lang="en-GB" sz="1800" err="1"/>
              <a:t>hange</a:t>
            </a:r>
            <a:r>
              <a:rPr lang="en-GB" sz="1800"/>
              <a:t> </a:t>
            </a:r>
            <a:r>
              <a:rPr lang="en-US" sz="1800"/>
              <a:t>A</a:t>
            </a:r>
            <a:r>
              <a:rPr lang="en-GB" sz="1800" err="1"/>
              <a:t>uthority</a:t>
            </a:r>
            <a:r>
              <a:rPr lang="en-GB" sz="1800"/>
              <a:t> </a:t>
            </a:r>
            <a:r>
              <a:rPr lang="en-US" sz="1800"/>
              <a:t>– T</a:t>
            </a:r>
            <a:r>
              <a:rPr lang="en-GB" sz="1800"/>
              <a:t>he person or group that authorises a change is known as the </a:t>
            </a:r>
            <a:r>
              <a:rPr lang="en-US" sz="1800"/>
              <a:t>C</a:t>
            </a:r>
            <a:r>
              <a:rPr lang="en-GB" sz="1800" err="1"/>
              <a:t>hange</a:t>
            </a:r>
            <a:r>
              <a:rPr lang="en-GB" sz="1800"/>
              <a:t>  </a:t>
            </a:r>
            <a:r>
              <a:rPr lang="en-US" sz="1800"/>
              <a:t>A</a:t>
            </a:r>
            <a:r>
              <a:rPr lang="en-GB" sz="1800" err="1"/>
              <a:t>uthoritiy</a:t>
            </a:r>
            <a:r>
              <a:rPr lang="en-GB" sz="1800"/>
              <a:t> </a:t>
            </a:r>
          </a:p>
          <a:p>
            <a:pPr marL="0" indent="0">
              <a:buNone/>
            </a:pPr>
            <a:endParaRPr lang="en-US" sz="1800"/>
          </a:p>
          <a:p>
            <a:pPr marL="0" indent="0">
              <a:buNone/>
            </a:pPr>
            <a:r>
              <a:rPr lang="en-US" sz="1800"/>
              <a:t>T</a:t>
            </a:r>
            <a:r>
              <a:rPr lang="en-GB" sz="1800" err="1"/>
              <a:t>hese</a:t>
            </a:r>
            <a:r>
              <a:rPr lang="en-GB" sz="1800"/>
              <a:t> may be assigned for each type of change or </a:t>
            </a:r>
            <a:r>
              <a:rPr lang="en-US" sz="1800"/>
              <a:t>C</a:t>
            </a:r>
            <a:r>
              <a:rPr lang="en-GB" sz="1800" err="1"/>
              <a:t>hange</a:t>
            </a:r>
            <a:r>
              <a:rPr lang="en-GB" sz="1800"/>
              <a:t> </a:t>
            </a:r>
            <a:r>
              <a:rPr lang="en-US" sz="1800"/>
              <a:t>M</a:t>
            </a:r>
            <a:r>
              <a:rPr lang="en-GB" sz="1800" err="1"/>
              <a:t>odel</a:t>
            </a:r>
            <a:r>
              <a:rPr lang="en-GB" sz="1800"/>
              <a:t> </a:t>
            </a:r>
            <a:r>
              <a:rPr lang="en-US" sz="1800"/>
              <a:t>(</a:t>
            </a:r>
            <a:r>
              <a:rPr lang="en-GB" sz="1800"/>
              <a:t>a set of predefined rules for authorising a type of change </a:t>
            </a:r>
            <a:r>
              <a:rPr lang="en-US" sz="1800"/>
              <a:t>)</a:t>
            </a:r>
          </a:p>
          <a:p>
            <a:pPr marL="0" indent="0">
              <a:buNone/>
            </a:pPr>
            <a:r>
              <a:rPr lang="en-US" sz="1800"/>
              <a:t>I</a:t>
            </a:r>
            <a:r>
              <a:rPr lang="en-GB" sz="1800"/>
              <a:t>n high velocity organisations it is common practise to decentralise change approval. This makes the peer review it top predictor of high performance </a:t>
            </a:r>
          </a:p>
        </p:txBody>
      </p:sp>
      <p:sp>
        <p:nvSpPr>
          <p:cNvPr id="4" name="TextBox 3">
            <a:extLst>
              <a:ext uri="{FF2B5EF4-FFF2-40B4-BE49-F238E27FC236}">
                <a16:creationId xmlns:a16="http://schemas.microsoft.com/office/drawing/2014/main" id="{5B2F7081-AA3C-476F-A846-8008BBABB726}"/>
              </a:ext>
            </a:extLst>
          </p:cNvPr>
          <p:cNvSpPr txBox="1"/>
          <p:nvPr/>
        </p:nvSpPr>
        <p:spPr>
          <a:xfrm>
            <a:off x="873396" y="3429000"/>
            <a:ext cx="8180393" cy="708352"/>
          </a:xfrm>
          <a:prstGeom prst="rect">
            <a:avLst/>
          </a:prstGeom>
          <a:noFill/>
        </p:spPr>
        <p:txBody>
          <a:bodyPr wrap="square" rtlCol="0">
            <a:spAutoFit/>
          </a:bodyPr>
          <a:lstStyle/>
          <a:p>
            <a:endParaRPr lang="en-GB"/>
          </a:p>
        </p:txBody>
      </p:sp>
      <p:sp>
        <p:nvSpPr>
          <p:cNvPr id="5" name="TextBox 4">
            <a:extLst>
              <a:ext uri="{FF2B5EF4-FFF2-40B4-BE49-F238E27FC236}">
                <a16:creationId xmlns:a16="http://schemas.microsoft.com/office/drawing/2014/main" id="{09EE2759-B6A4-4CA1-ABD4-603DE8D5D57E}"/>
              </a:ext>
            </a:extLst>
          </p:cNvPr>
          <p:cNvSpPr txBox="1"/>
          <p:nvPr/>
        </p:nvSpPr>
        <p:spPr>
          <a:xfrm>
            <a:off x="1025796" y="3581400"/>
            <a:ext cx="8180393" cy="708352"/>
          </a:xfrm>
          <a:prstGeom prst="rect">
            <a:avLst/>
          </a:prstGeom>
          <a:noFill/>
        </p:spPr>
        <p:txBody>
          <a:bodyPr wrap="square" rtlCol="0">
            <a:spAutoFit/>
          </a:bodyPr>
          <a:lstStyle/>
          <a:p>
            <a:endParaRPr lang="en-GB"/>
          </a:p>
        </p:txBody>
      </p:sp>
      <p:sp>
        <p:nvSpPr>
          <p:cNvPr id="9" name="Rectangle 8">
            <a:extLst>
              <a:ext uri="{FF2B5EF4-FFF2-40B4-BE49-F238E27FC236}">
                <a16:creationId xmlns:a16="http://schemas.microsoft.com/office/drawing/2014/main" id="{20316E48-1338-443E-94BF-756CABCD7AEB}"/>
              </a:ext>
            </a:extLst>
          </p:cNvPr>
          <p:cNvSpPr/>
          <p:nvPr/>
        </p:nvSpPr>
        <p:spPr>
          <a:xfrm>
            <a:off x="221016" y="4289752"/>
            <a:ext cx="7344813" cy="163868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F2EEBF6-31AA-4231-BB5A-ACE2ECC4794D}"/>
              </a:ext>
            </a:extLst>
          </p:cNvPr>
          <p:cNvSpPr txBox="1"/>
          <p:nvPr/>
        </p:nvSpPr>
        <p:spPr>
          <a:xfrm>
            <a:off x="1178196" y="3708514"/>
            <a:ext cx="8180393" cy="708352"/>
          </a:xfrm>
          <a:prstGeom prst="rect">
            <a:avLst/>
          </a:prstGeom>
          <a:noFill/>
        </p:spPr>
        <p:txBody>
          <a:bodyPr wrap="square" rtlCol="0">
            <a:spAutoFit/>
          </a:bodyPr>
          <a:lstStyle/>
          <a:p>
            <a:endParaRPr lang="en-GB"/>
          </a:p>
        </p:txBody>
      </p:sp>
      <p:sp>
        <p:nvSpPr>
          <p:cNvPr id="7" name="TextBox 6">
            <a:extLst>
              <a:ext uri="{FF2B5EF4-FFF2-40B4-BE49-F238E27FC236}">
                <a16:creationId xmlns:a16="http://schemas.microsoft.com/office/drawing/2014/main" id="{3AB506D5-B8B1-49F9-8EA5-DBFA6BA9F273}"/>
              </a:ext>
            </a:extLst>
          </p:cNvPr>
          <p:cNvSpPr txBox="1"/>
          <p:nvPr/>
        </p:nvSpPr>
        <p:spPr>
          <a:xfrm>
            <a:off x="442324" y="4776766"/>
            <a:ext cx="7102560" cy="646331"/>
          </a:xfrm>
          <a:prstGeom prst="rect">
            <a:avLst/>
          </a:prstGeom>
          <a:noFill/>
        </p:spPr>
        <p:txBody>
          <a:bodyPr wrap="square" rtlCol="0">
            <a:spAutoFit/>
          </a:bodyPr>
          <a:lstStyle/>
          <a:p>
            <a:r>
              <a:rPr lang="en-GB"/>
              <a:t>Change schedule </a:t>
            </a:r>
            <a:r>
              <a:rPr lang="en-US"/>
              <a:t>– A </a:t>
            </a:r>
            <a:r>
              <a:rPr lang="en-GB"/>
              <a:t>to</a:t>
            </a:r>
            <a:r>
              <a:rPr lang="en-US" err="1"/>
              <a:t>ol</a:t>
            </a:r>
            <a:r>
              <a:rPr lang="en-GB"/>
              <a:t> used to help plan changes, assist in communication, avoid conflicts and planned resources </a:t>
            </a:r>
          </a:p>
        </p:txBody>
      </p:sp>
      <p:pic>
        <p:nvPicPr>
          <p:cNvPr id="11266" name="Picture 2" descr="Calendar Emoji Png Transparent Images – Free PNG Images Vector, PSD,  Clipart, Templates">
            <a:extLst>
              <a:ext uri="{FF2B5EF4-FFF2-40B4-BE49-F238E27FC236}">
                <a16:creationId xmlns:a16="http://schemas.microsoft.com/office/drawing/2014/main" id="{E6091E73-8288-4B19-97A8-9D75C12B4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2064" y="399542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2541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D1658D-6219-465D-B94D-B15F18E81CD2}"/>
              </a:ext>
            </a:extLst>
          </p:cNvPr>
          <p:cNvSpPr/>
          <p:nvPr/>
        </p:nvSpPr>
        <p:spPr>
          <a:xfrm>
            <a:off x="886326" y="1705441"/>
            <a:ext cx="10680184" cy="10897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34F764A-944F-4BE3-8E12-A66CB46F9933}"/>
              </a:ext>
            </a:extLst>
          </p:cNvPr>
          <p:cNvSpPr>
            <a:spLocks noGrp="1"/>
          </p:cNvSpPr>
          <p:nvPr>
            <p:ph type="title"/>
          </p:nvPr>
        </p:nvSpPr>
        <p:spPr>
          <a:xfrm>
            <a:off x="838200" y="365127"/>
            <a:ext cx="10467475" cy="1325563"/>
          </a:xfrm>
        </p:spPr>
        <p:txBody>
          <a:bodyPr anchor="ctr">
            <a:normAutofit/>
          </a:bodyPr>
          <a:lstStyle/>
          <a:p>
            <a:r>
              <a:rPr lang="en-US"/>
              <a:t> </a:t>
            </a:r>
            <a:r>
              <a:rPr lang="en-GB"/>
              <a:t>Service Level agreements </a:t>
            </a:r>
          </a:p>
        </p:txBody>
      </p:sp>
      <p:sp>
        <p:nvSpPr>
          <p:cNvPr id="8" name="Content Placeholder 2">
            <a:extLst>
              <a:ext uri="{FF2B5EF4-FFF2-40B4-BE49-F238E27FC236}">
                <a16:creationId xmlns:a16="http://schemas.microsoft.com/office/drawing/2014/main" id="{B9A71D5C-ABE3-4ACB-8263-BEA5B514E126}"/>
              </a:ext>
            </a:extLst>
          </p:cNvPr>
          <p:cNvSpPr>
            <a:spLocks noGrp="1"/>
          </p:cNvSpPr>
          <p:nvPr>
            <p:ph sz="half" idx="1"/>
          </p:nvPr>
        </p:nvSpPr>
        <p:spPr>
          <a:xfrm>
            <a:off x="838199" y="1825625"/>
            <a:ext cx="10467475" cy="1387000"/>
          </a:xfrm>
        </p:spPr>
        <p:txBody>
          <a:bodyPr>
            <a:normAutofit/>
          </a:bodyPr>
          <a:lstStyle/>
          <a:p>
            <a:r>
              <a:rPr lang="en-US"/>
              <a:t>S</a:t>
            </a:r>
            <a:r>
              <a:rPr lang="en-GB" err="1"/>
              <a:t>ervice</a:t>
            </a:r>
            <a:r>
              <a:rPr lang="en-GB"/>
              <a:t> </a:t>
            </a:r>
            <a:r>
              <a:rPr lang="en-US"/>
              <a:t>L</a:t>
            </a:r>
            <a:r>
              <a:rPr lang="en-GB" err="1"/>
              <a:t>evel</a:t>
            </a:r>
            <a:r>
              <a:rPr lang="en-GB"/>
              <a:t> </a:t>
            </a:r>
            <a:r>
              <a:rPr lang="en-US"/>
              <a:t>A</a:t>
            </a:r>
            <a:r>
              <a:rPr lang="en-GB" err="1"/>
              <a:t>greement</a:t>
            </a:r>
            <a:r>
              <a:rPr lang="en-GB"/>
              <a:t> </a:t>
            </a:r>
            <a:r>
              <a:rPr lang="en-US"/>
              <a:t>(SLA)- </a:t>
            </a:r>
            <a:r>
              <a:rPr lang="en-GB"/>
              <a:t>a documented agreement between a service provider and a customer that identifies service required and expected levels of service</a:t>
            </a:r>
            <a:r>
              <a:rPr lang="en-US"/>
              <a:t>. </a:t>
            </a:r>
            <a:r>
              <a:rPr lang="en-GB"/>
              <a:t>it is a tool to measure the performance of services from the customer</a:t>
            </a:r>
            <a:r>
              <a:rPr lang="en-US"/>
              <a:t>’</a:t>
            </a:r>
            <a:r>
              <a:rPr lang="en-GB"/>
              <a:t>s perspective </a:t>
            </a:r>
            <a:r>
              <a:rPr lang="en-US"/>
              <a:t>.</a:t>
            </a:r>
          </a:p>
        </p:txBody>
      </p:sp>
      <p:sp>
        <p:nvSpPr>
          <p:cNvPr id="4" name="Rectangle 3">
            <a:extLst>
              <a:ext uri="{FF2B5EF4-FFF2-40B4-BE49-F238E27FC236}">
                <a16:creationId xmlns:a16="http://schemas.microsoft.com/office/drawing/2014/main" id="{FDB19E9F-FDB5-4466-8885-9202CBFA6164}"/>
              </a:ext>
            </a:extLst>
          </p:cNvPr>
          <p:cNvSpPr/>
          <p:nvPr/>
        </p:nvSpPr>
        <p:spPr>
          <a:xfrm>
            <a:off x="1191754" y="3212625"/>
            <a:ext cx="6006437" cy="338752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3">
            <a:extLst>
              <a:ext uri="{FF2B5EF4-FFF2-40B4-BE49-F238E27FC236}">
                <a16:creationId xmlns:a16="http://schemas.microsoft.com/office/drawing/2014/main" id="{B208AC5E-8734-4D02-B639-D23D59CD6643}"/>
              </a:ext>
            </a:extLst>
          </p:cNvPr>
          <p:cNvSpPr>
            <a:spLocks noGrp="1"/>
          </p:cNvSpPr>
          <p:nvPr>
            <p:ph sz="half" idx="2"/>
          </p:nvPr>
        </p:nvSpPr>
        <p:spPr>
          <a:xfrm>
            <a:off x="1140577" y="3332809"/>
            <a:ext cx="5836597" cy="3623070"/>
          </a:xfrm>
        </p:spPr>
        <p:txBody>
          <a:bodyPr>
            <a:normAutofit/>
          </a:bodyPr>
          <a:lstStyle/>
          <a:p>
            <a:pPr marL="0" indent="0">
              <a:buNone/>
            </a:pPr>
            <a:r>
              <a:rPr lang="en-US"/>
              <a:t>K</a:t>
            </a:r>
            <a:r>
              <a:rPr lang="en-GB" err="1"/>
              <a:t>ey</a:t>
            </a:r>
            <a:r>
              <a:rPr lang="en-GB"/>
              <a:t> requirement for </a:t>
            </a:r>
            <a:r>
              <a:rPr lang="en-US"/>
              <a:t>SLA’s</a:t>
            </a:r>
          </a:p>
          <a:p>
            <a:pPr marL="0" indent="0">
              <a:buNone/>
            </a:pPr>
            <a:endParaRPr lang="en-US"/>
          </a:p>
          <a:p>
            <a:r>
              <a:rPr lang="en-GB"/>
              <a:t>Related to redefined service </a:t>
            </a:r>
            <a:endParaRPr lang="en-US"/>
          </a:p>
          <a:p>
            <a:r>
              <a:rPr lang="en-US"/>
              <a:t>S</a:t>
            </a:r>
            <a:r>
              <a:rPr lang="en-GB" err="1"/>
              <a:t>hould</a:t>
            </a:r>
            <a:r>
              <a:rPr lang="en-GB"/>
              <a:t> relate to defined outcomes, not just operational metrics </a:t>
            </a:r>
            <a:endParaRPr lang="en-US"/>
          </a:p>
          <a:p>
            <a:r>
              <a:rPr lang="en-US"/>
              <a:t>S</a:t>
            </a:r>
            <a:r>
              <a:rPr lang="en-GB" err="1"/>
              <a:t>hould</a:t>
            </a:r>
            <a:r>
              <a:rPr lang="en-GB"/>
              <a:t> reflect an agreement between service provider and service customer </a:t>
            </a:r>
            <a:endParaRPr lang="en-US"/>
          </a:p>
          <a:p>
            <a:r>
              <a:rPr lang="en-US"/>
              <a:t>M</a:t>
            </a:r>
            <a:r>
              <a:rPr lang="en-GB" err="1"/>
              <a:t>ust</a:t>
            </a:r>
            <a:r>
              <a:rPr lang="en-GB"/>
              <a:t> be simply written and easy to understand for all parties  </a:t>
            </a:r>
            <a:endParaRPr lang="en-US"/>
          </a:p>
        </p:txBody>
      </p:sp>
      <p:pic>
        <p:nvPicPr>
          <p:cNvPr id="6" name="Picture 6" descr="SLA - Service Level Agreement Business Concept Background. Stock Vector -  Illustration of icons, crl11: 197240309">
            <a:extLst>
              <a:ext uri="{FF2B5EF4-FFF2-40B4-BE49-F238E27FC236}">
                <a16:creationId xmlns:a16="http://schemas.microsoft.com/office/drawing/2014/main" id="{5BF5F5FF-4EA5-465D-8890-425582537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78"/>
          <a:stretch/>
        </p:blipFill>
        <p:spPr bwMode="auto">
          <a:xfrm>
            <a:off x="7376960" y="3109834"/>
            <a:ext cx="3326899" cy="26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00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69FE-26F4-437E-B052-297CEEE5B7B5}"/>
              </a:ext>
            </a:extLst>
          </p:cNvPr>
          <p:cNvSpPr>
            <a:spLocks noGrp="1"/>
          </p:cNvSpPr>
          <p:nvPr>
            <p:ph type="title"/>
          </p:nvPr>
        </p:nvSpPr>
        <p:spPr/>
        <p:txBody>
          <a:bodyPr/>
          <a:lstStyle/>
          <a:p>
            <a:r>
              <a:rPr lang="en-US"/>
              <a:t>Facilitating Outcomes</a:t>
            </a:r>
            <a:endParaRPr lang="en-GB"/>
          </a:p>
        </p:txBody>
      </p:sp>
      <p:sp>
        <p:nvSpPr>
          <p:cNvPr id="4" name="Content Placeholder 3">
            <a:extLst>
              <a:ext uri="{FF2B5EF4-FFF2-40B4-BE49-F238E27FC236}">
                <a16:creationId xmlns:a16="http://schemas.microsoft.com/office/drawing/2014/main" id="{E4EA1145-D84A-46E7-8731-62E07F16CEB4}"/>
              </a:ext>
            </a:extLst>
          </p:cNvPr>
          <p:cNvSpPr>
            <a:spLocks noGrp="1"/>
          </p:cNvSpPr>
          <p:nvPr>
            <p:ph sz="quarter" idx="12"/>
          </p:nvPr>
        </p:nvSpPr>
        <p:spPr>
          <a:xfrm>
            <a:off x="0" y="2240597"/>
            <a:ext cx="6035040" cy="535408"/>
          </a:xfrm>
        </p:spPr>
        <p:txBody>
          <a:bodyPr/>
          <a:lstStyle/>
          <a:p>
            <a:r>
              <a:rPr lang="en-US"/>
              <a:t>Outputs and Outcomes are defined as:</a:t>
            </a:r>
          </a:p>
          <a:p>
            <a:endParaRPr lang="en-GB"/>
          </a:p>
        </p:txBody>
      </p:sp>
      <p:sp>
        <p:nvSpPr>
          <p:cNvPr id="3" name="Rectangle 2">
            <a:extLst>
              <a:ext uri="{FF2B5EF4-FFF2-40B4-BE49-F238E27FC236}">
                <a16:creationId xmlns:a16="http://schemas.microsoft.com/office/drawing/2014/main" id="{DF807EF0-53A7-49BF-9572-750D7224CA52}"/>
              </a:ext>
            </a:extLst>
          </p:cNvPr>
          <p:cNvSpPr/>
          <p:nvPr/>
        </p:nvSpPr>
        <p:spPr>
          <a:xfrm>
            <a:off x="180139" y="3141325"/>
            <a:ext cx="6464300" cy="238596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21897B99-DA2C-4CE7-A7B7-4735A3C2D24C}"/>
              </a:ext>
            </a:extLst>
          </p:cNvPr>
          <p:cNvSpPr>
            <a:spLocks noGrp="1"/>
          </p:cNvSpPr>
          <p:nvPr>
            <p:ph sz="quarter" idx="13"/>
          </p:nvPr>
        </p:nvSpPr>
        <p:spPr>
          <a:xfrm>
            <a:off x="180139" y="3141325"/>
            <a:ext cx="6745238" cy="2743200"/>
          </a:xfrm>
        </p:spPr>
        <p:txBody>
          <a:bodyPr vert="horz" lIns="91440" tIns="45720" rIns="91440" bIns="45720" rtlCol="0" anchor="t">
            <a:normAutofit/>
          </a:bodyPr>
          <a:lstStyle/>
          <a:p>
            <a:pPr marL="0" indent="0">
              <a:buNone/>
            </a:pPr>
            <a:r>
              <a:rPr lang="en-US"/>
              <a:t>“ Outputs are deliverable from an activity. They may be tangible, such as a document, or intangible such an enhanced reputation”</a:t>
            </a:r>
          </a:p>
          <a:p>
            <a:endParaRPr lang="en-US"/>
          </a:p>
          <a:p>
            <a:pPr marL="0" indent="0">
              <a:buNone/>
            </a:pPr>
            <a:r>
              <a:rPr lang="en-US"/>
              <a:t> “Outcomes are the results enabled for the stakeholders by one or more outputs, such as processing a sale.”</a:t>
            </a:r>
            <a:endParaRPr lang="en-GB">
              <a:cs typeface="Calibri" panose="020F0502020204030204"/>
            </a:endParaRPr>
          </a:p>
        </p:txBody>
      </p:sp>
      <p:pic>
        <p:nvPicPr>
          <p:cNvPr id="3074" name="Picture 2" descr="Understanding Values, Outcomes, Costs and Risks in ITIL 4 – Interface  Technical Training | Interface Technical Training">
            <a:extLst>
              <a:ext uri="{FF2B5EF4-FFF2-40B4-BE49-F238E27FC236}">
                <a16:creationId xmlns:a16="http://schemas.microsoft.com/office/drawing/2014/main" id="{D50C24FB-EFB7-4C9F-8C48-5EFEE9A455F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712434" y="1336675"/>
            <a:ext cx="5171591"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587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A6B62-BCCB-42B1-8CA9-8F49C14AAF08}"/>
              </a:ext>
            </a:extLst>
          </p:cNvPr>
          <p:cNvSpPr>
            <a:spLocks noGrp="1"/>
          </p:cNvSpPr>
          <p:nvPr>
            <p:ph type="title"/>
          </p:nvPr>
        </p:nvSpPr>
        <p:spPr>
          <a:xfrm>
            <a:off x="838200" y="365127"/>
            <a:ext cx="10467475" cy="1325563"/>
          </a:xfrm>
        </p:spPr>
        <p:txBody>
          <a:bodyPr anchor="ctr">
            <a:normAutofit/>
          </a:bodyPr>
          <a:lstStyle/>
          <a:p>
            <a:r>
              <a:rPr lang="en-GB"/>
              <a:t>Information Sources </a:t>
            </a:r>
          </a:p>
        </p:txBody>
      </p:sp>
      <p:pic>
        <p:nvPicPr>
          <p:cNvPr id="8" name="Graphic 7" descr="Business Growth with solid fill">
            <a:extLst>
              <a:ext uri="{FF2B5EF4-FFF2-40B4-BE49-F238E27FC236}">
                <a16:creationId xmlns:a16="http://schemas.microsoft.com/office/drawing/2014/main" id="{BE1CA03A-D5F0-4DBC-84BC-3C201F1E0B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462" y="1825625"/>
            <a:ext cx="4855076" cy="4855076"/>
          </a:xfrm>
          <a:prstGeom prst="rect">
            <a:avLst/>
          </a:prstGeom>
        </p:spPr>
      </p:pic>
      <p:sp>
        <p:nvSpPr>
          <p:cNvPr id="3" name="Content Placeholder 2">
            <a:extLst>
              <a:ext uri="{FF2B5EF4-FFF2-40B4-BE49-F238E27FC236}">
                <a16:creationId xmlns:a16="http://schemas.microsoft.com/office/drawing/2014/main" id="{22A120C1-04D1-49CE-A18E-00206C2D22A5}"/>
              </a:ext>
            </a:extLst>
          </p:cNvPr>
          <p:cNvSpPr>
            <a:spLocks noGrp="1"/>
          </p:cNvSpPr>
          <p:nvPr>
            <p:ph sz="half" idx="2"/>
          </p:nvPr>
        </p:nvSpPr>
        <p:spPr>
          <a:xfrm>
            <a:off x="5725834" y="1149576"/>
            <a:ext cx="5133475" cy="4855076"/>
          </a:xfrm>
        </p:spPr>
        <p:txBody>
          <a:bodyPr>
            <a:normAutofit fontScale="92500" lnSpcReduction="10000"/>
          </a:bodyPr>
          <a:lstStyle/>
          <a:p>
            <a:r>
              <a:rPr lang="en-GB" sz="2800"/>
              <a:t>Customer Engagement </a:t>
            </a:r>
            <a:endParaRPr lang="en-US" sz="2800"/>
          </a:p>
          <a:p>
            <a:pPr marL="457200" indent="-457200">
              <a:buFont typeface="+mj-lt"/>
              <a:buAutoNum type="arabicPeriod"/>
            </a:pPr>
            <a:r>
              <a:rPr lang="en-GB" sz="1900"/>
              <a:t>Initial listening </a:t>
            </a:r>
            <a:endParaRPr lang="en-US" sz="1900"/>
          </a:p>
          <a:p>
            <a:pPr marL="457200" indent="-457200">
              <a:buFont typeface="+mj-lt"/>
              <a:buAutoNum type="arabicPeriod"/>
            </a:pPr>
            <a:r>
              <a:rPr lang="en-GB" sz="1900"/>
              <a:t>Discovery and information capture </a:t>
            </a:r>
            <a:endParaRPr lang="en-US" sz="1900"/>
          </a:p>
          <a:p>
            <a:pPr marL="457200" indent="-457200">
              <a:buFont typeface="+mj-lt"/>
              <a:buAutoNum type="arabicPeriod"/>
            </a:pPr>
            <a:r>
              <a:rPr lang="en-GB" sz="1900"/>
              <a:t>Measurement and ongoing progress discussions </a:t>
            </a:r>
            <a:endParaRPr lang="en-US" sz="1900"/>
          </a:p>
          <a:p>
            <a:pPr marL="457200" indent="-457200">
              <a:buFont typeface="+mj-lt"/>
              <a:buAutoNum type="arabicPeriod"/>
            </a:pPr>
            <a:r>
              <a:rPr lang="en-GB" sz="1900"/>
              <a:t>Asking simple open-ended questions </a:t>
            </a:r>
            <a:endParaRPr lang="en-US" sz="1900"/>
          </a:p>
          <a:p>
            <a:pPr marL="457200" indent="-457200">
              <a:buFont typeface="+mj-lt"/>
              <a:buAutoNum type="arabicPeriod"/>
            </a:pPr>
            <a:endParaRPr lang="en-US" sz="1900"/>
          </a:p>
          <a:p>
            <a:r>
              <a:rPr lang="en-GB" sz="2800"/>
              <a:t>Customer Feedback </a:t>
            </a:r>
            <a:endParaRPr lang="en-US" sz="2800"/>
          </a:p>
          <a:p>
            <a:pPr marL="457200" indent="-457200">
              <a:buFont typeface="+mj-lt"/>
              <a:buAutoNum type="arabicPeriod"/>
            </a:pPr>
            <a:r>
              <a:rPr lang="en-GB" sz="1900"/>
              <a:t>Surveys </a:t>
            </a:r>
            <a:endParaRPr lang="en-US" sz="1900"/>
          </a:p>
          <a:p>
            <a:pPr marL="457200" indent="-457200">
              <a:buFont typeface="+mj-lt"/>
              <a:buAutoNum type="arabicPeriod"/>
            </a:pPr>
            <a:r>
              <a:rPr lang="en-GB" sz="1900"/>
              <a:t>Key business-related measures </a:t>
            </a:r>
            <a:endParaRPr lang="en-US" sz="1900"/>
          </a:p>
          <a:p>
            <a:pPr marL="0" indent="0">
              <a:buNone/>
            </a:pPr>
            <a:endParaRPr lang="en-US" sz="1900"/>
          </a:p>
          <a:p>
            <a:r>
              <a:rPr lang="en-GB" sz="2800"/>
              <a:t>Operational metrics </a:t>
            </a:r>
            <a:endParaRPr lang="en-US" sz="2800"/>
          </a:p>
          <a:p>
            <a:endParaRPr lang="en-US" sz="1900"/>
          </a:p>
          <a:p>
            <a:r>
              <a:rPr lang="en-GB" sz="3000"/>
              <a:t>Business metrics </a:t>
            </a:r>
            <a:endParaRPr lang="en-US" sz="3000"/>
          </a:p>
          <a:p>
            <a:endParaRPr lang="en-GB" sz="1900"/>
          </a:p>
        </p:txBody>
      </p:sp>
    </p:spTree>
    <p:extLst>
      <p:ext uri="{BB962C8B-B14F-4D97-AF65-F5344CB8AC3E}">
        <p14:creationId xmlns:p14="http://schemas.microsoft.com/office/powerpoint/2010/main" val="17451544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66D048-483E-4978-A9EA-7B10717FA37D}"/>
              </a:ext>
            </a:extLst>
          </p:cNvPr>
          <p:cNvSpPr/>
          <p:nvPr/>
        </p:nvSpPr>
        <p:spPr>
          <a:xfrm>
            <a:off x="774011" y="1642454"/>
            <a:ext cx="10467475" cy="12654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9276B8-40C9-4A2F-86B1-254786A1D892}"/>
              </a:ext>
            </a:extLst>
          </p:cNvPr>
          <p:cNvSpPr>
            <a:spLocks noGrp="1"/>
          </p:cNvSpPr>
          <p:nvPr>
            <p:ph type="title"/>
          </p:nvPr>
        </p:nvSpPr>
        <p:spPr>
          <a:xfrm>
            <a:off x="838200" y="365127"/>
            <a:ext cx="10467475" cy="1325563"/>
          </a:xfrm>
        </p:spPr>
        <p:txBody>
          <a:bodyPr anchor="ctr">
            <a:normAutofit/>
          </a:bodyPr>
          <a:lstStyle/>
          <a:p>
            <a:r>
              <a:rPr lang="en-GB"/>
              <a:t>Practise </a:t>
            </a:r>
            <a:r>
              <a:rPr lang="en-US"/>
              <a:t>– </a:t>
            </a:r>
            <a:r>
              <a:rPr lang="en-GB"/>
              <a:t>Service Level Management </a:t>
            </a:r>
          </a:p>
        </p:txBody>
      </p:sp>
      <p:sp>
        <p:nvSpPr>
          <p:cNvPr id="8" name="Content Placeholder 2">
            <a:extLst>
              <a:ext uri="{FF2B5EF4-FFF2-40B4-BE49-F238E27FC236}">
                <a16:creationId xmlns:a16="http://schemas.microsoft.com/office/drawing/2014/main" id="{0EF102FB-4C81-4040-99BE-DD8F8DA778E2}"/>
              </a:ext>
            </a:extLst>
          </p:cNvPr>
          <p:cNvSpPr>
            <a:spLocks noGrp="1"/>
          </p:cNvSpPr>
          <p:nvPr>
            <p:ph sz="half" idx="1"/>
          </p:nvPr>
        </p:nvSpPr>
        <p:spPr>
          <a:xfrm>
            <a:off x="838199" y="1825625"/>
            <a:ext cx="10354643" cy="1074050"/>
          </a:xfrm>
        </p:spPr>
        <p:txBody>
          <a:bodyPr/>
          <a:lstStyle/>
          <a:p>
            <a:pPr marL="0" indent="0">
              <a:buNone/>
            </a:pPr>
            <a:r>
              <a:rPr lang="en-US"/>
              <a:t>“ </a:t>
            </a:r>
            <a:r>
              <a:rPr lang="en-GB"/>
              <a:t>The purpose of service level management is to set clear business</a:t>
            </a:r>
            <a:r>
              <a:rPr lang="en-US"/>
              <a:t>-</a:t>
            </a:r>
            <a:r>
              <a:rPr lang="en-GB"/>
              <a:t> based targets for service performance so that delivery of </a:t>
            </a:r>
            <a:r>
              <a:rPr lang="en-US"/>
              <a:t>a</a:t>
            </a:r>
            <a:r>
              <a:rPr lang="en-GB"/>
              <a:t> service can be properly assessed</a:t>
            </a:r>
            <a:r>
              <a:rPr lang="en-US"/>
              <a:t>,m</a:t>
            </a:r>
            <a:r>
              <a:rPr lang="en-GB" err="1"/>
              <a:t>onitored</a:t>
            </a:r>
            <a:r>
              <a:rPr lang="en-GB"/>
              <a:t> and managed against them</a:t>
            </a:r>
            <a:r>
              <a:rPr lang="en-US"/>
              <a:t>.”</a:t>
            </a:r>
          </a:p>
        </p:txBody>
      </p:sp>
      <p:sp>
        <p:nvSpPr>
          <p:cNvPr id="6" name="Rectangle 5">
            <a:extLst>
              <a:ext uri="{FF2B5EF4-FFF2-40B4-BE49-F238E27FC236}">
                <a16:creationId xmlns:a16="http://schemas.microsoft.com/office/drawing/2014/main" id="{F132995A-76CC-4340-B5BF-8127DDDC21B6}"/>
              </a:ext>
            </a:extLst>
          </p:cNvPr>
          <p:cNvSpPr/>
          <p:nvPr/>
        </p:nvSpPr>
        <p:spPr>
          <a:xfrm>
            <a:off x="774011" y="3151286"/>
            <a:ext cx="10497811" cy="35658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3">
            <a:extLst>
              <a:ext uri="{FF2B5EF4-FFF2-40B4-BE49-F238E27FC236}">
                <a16:creationId xmlns:a16="http://schemas.microsoft.com/office/drawing/2014/main" id="{8B1328FF-4F18-4D45-8199-4DAEE1B7D63E}"/>
              </a:ext>
            </a:extLst>
          </p:cNvPr>
          <p:cNvSpPr>
            <a:spLocks noGrp="1"/>
          </p:cNvSpPr>
          <p:nvPr>
            <p:ph sz="half" idx="2"/>
          </p:nvPr>
        </p:nvSpPr>
        <p:spPr>
          <a:xfrm>
            <a:off x="1353467" y="3199316"/>
            <a:ext cx="9485066" cy="4855076"/>
          </a:xfrm>
        </p:spPr>
        <p:txBody>
          <a:bodyPr/>
          <a:lstStyle/>
          <a:p>
            <a:pPr marL="0" indent="0">
              <a:buNone/>
            </a:pPr>
            <a:r>
              <a:rPr lang="en-GB"/>
              <a:t>Service level management provides the end </a:t>
            </a:r>
            <a:r>
              <a:rPr lang="en-US"/>
              <a:t>–</a:t>
            </a:r>
            <a:r>
              <a:rPr lang="en-GB"/>
              <a:t>to</a:t>
            </a:r>
            <a:r>
              <a:rPr lang="en-US"/>
              <a:t>-</a:t>
            </a:r>
            <a:r>
              <a:rPr lang="en-GB"/>
              <a:t> end visibility of the organization</a:t>
            </a:r>
            <a:r>
              <a:rPr lang="en-US"/>
              <a:t>’</a:t>
            </a:r>
            <a:r>
              <a:rPr lang="en-GB"/>
              <a:t>s services </a:t>
            </a:r>
          </a:p>
          <a:p>
            <a:pPr marL="0" indent="0">
              <a:buNone/>
            </a:pPr>
            <a:endParaRPr lang="en-US"/>
          </a:p>
          <a:p>
            <a:r>
              <a:rPr lang="en-GB"/>
              <a:t>Establishes a shared view of the services and target service level with customers </a:t>
            </a:r>
            <a:endParaRPr lang="en-US"/>
          </a:p>
          <a:p>
            <a:r>
              <a:rPr lang="en-US"/>
              <a:t>C</a:t>
            </a:r>
            <a:r>
              <a:rPr lang="en-GB" err="1"/>
              <a:t>ollects</a:t>
            </a:r>
            <a:r>
              <a:rPr lang="en-GB"/>
              <a:t>, analyses </a:t>
            </a:r>
            <a:r>
              <a:rPr lang="en-US"/>
              <a:t>, stores</a:t>
            </a:r>
            <a:r>
              <a:rPr lang="en-GB"/>
              <a:t> and reports relevant metrics to ensure service levels are met </a:t>
            </a:r>
            <a:endParaRPr lang="en-US"/>
          </a:p>
          <a:p>
            <a:r>
              <a:rPr lang="en-GB"/>
              <a:t>Perform service reviews to ensure current services continue to meet the organization</a:t>
            </a:r>
            <a:r>
              <a:rPr lang="en-US"/>
              <a:t>’</a:t>
            </a:r>
            <a:r>
              <a:rPr lang="en-GB"/>
              <a:t>s and it’s customer</a:t>
            </a:r>
            <a:r>
              <a:rPr lang="en-US"/>
              <a:t>’</a:t>
            </a:r>
            <a:r>
              <a:rPr lang="en-GB"/>
              <a:t>s need</a:t>
            </a:r>
            <a:r>
              <a:rPr lang="en-US"/>
              <a:t>s</a:t>
            </a:r>
          </a:p>
          <a:p>
            <a:r>
              <a:rPr lang="en-US"/>
              <a:t>C</a:t>
            </a:r>
            <a:r>
              <a:rPr lang="en-GB" err="1"/>
              <a:t>aptures</a:t>
            </a:r>
            <a:r>
              <a:rPr lang="en-GB"/>
              <a:t> and reports on service issues, including performance against define</a:t>
            </a:r>
            <a:r>
              <a:rPr lang="en-US"/>
              <a:t>d</a:t>
            </a:r>
            <a:r>
              <a:rPr lang="en-GB"/>
              <a:t> service levels </a:t>
            </a:r>
            <a:endParaRPr lang="en-US"/>
          </a:p>
        </p:txBody>
      </p:sp>
    </p:spTree>
    <p:extLst>
      <p:ext uri="{BB962C8B-B14F-4D97-AF65-F5344CB8AC3E}">
        <p14:creationId xmlns:p14="http://schemas.microsoft.com/office/powerpoint/2010/main" val="22113101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7520-8665-4BCA-8A6D-D35EE6AB0D08}"/>
              </a:ext>
            </a:extLst>
          </p:cNvPr>
          <p:cNvSpPr>
            <a:spLocks noGrp="1"/>
          </p:cNvSpPr>
          <p:nvPr>
            <p:ph type="title"/>
          </p:nvPr>
        </p:nvSpPr>
        <p:spPr/>
        <p:txBody>
          <a:bodyPr/>
          <a:lstStyle/>
          <a:p>
            <a:r>
              <a:rPr lang="en-GB"/>
              <a:t>Service level management </a:t>
            </a:r>
          </a:p>
        </p:txBody>
      </p:sp>
      <p:sp>
        <p:nvSpPr>
          <p:cNvPr id="3" name="Content Placeholder 2">
            <a:extLst>
              <a:ext uri="{FF2B5EF4-FFF2-40B4-BE49-F238E27FC236}">
                <a16:creationId xmlns:a16="http://schemas.microsoft.com/office/drawing/2014/main" id="{92F1EB46-EF87-4D9F-86A8-F4DCE8EA9186}"/>
              </a:ext>
            </a:extLst>
          </p:cNvPr>
          <p:cNvSpPr>
            <a:spLocks noGrp="1"/>
          </p:cNvSpPr>
          <p:nvPr>
            <p:ph sz="half" idx="1"/>
          </p:nvPr>
        </p:nvSpPr>
        <p:spPr>
          <a:xfrm>
            <a:off x="838199" y="1825625"/>
            <a:ext cx="8330403" cy="577238"/>
          </a:xfrm>
        </p:spPr>
        <p:txBody>
          <a:bodyPr/>
          <a:lstStyle/>
          <a:p>
            <a:r>
              <a:rPr lang="en-US"/>
              <a:t>K</a:t>
            </a:r>
            <a:r>
              <a:rPr lang="en-GB" err="1"/>
              <a:t>ey</a:t>
            </a:r>
            <a:r>
              <a:rPr lang="en-GB"/>
              <a:t> capabilities for </a:t>
            </a:r>
            <a:r>
              <a:rPr lang="en-US"/>
              <a:t>S</a:t>
            </a:r>
            <a:r>
              <a:rPr lang="en-GB" err="1"/>
              <a:t>ervice</a:t>
            </a:r>
            <a:r>
              <a:rPr lang="en-GB"/>
              <a:t> </a:t>
            </a:r>
            <a:r>
              <a:rPr lang="en-US"/>
              <a:t>L</a:t>
            </a:r>
            <a:r>
              <a:rPr lang="en-GB" err="1"/>
              <a:t>evel</a:t>
            </a:r>
            <a:r>
              <a:rPr lang="en-GB"/>
              <a:t> </a:t>
            </a:r>
            <a:r>
              <a:rPr lang="en-US"/>
              <a:t>M</a:t>
            </a:r>
            <a:r>
              <a:rPr lang="en-GB" err="1"/>
              <a:t>anagement</a:t>
            </a:r>
            <a:r>
              <a:rPr lang="en-GB"/>
              <a:t> </a:t>
            </a:r>
          </a:p>
        </p:txBody>
      </p:sp>
      <p:graphicFrame>
        <p:nvGraphicFramePr>
          <p:cNvPr id="8" name="Table 8">
            <a:extLst>
              <a:ext uri="{FF2B5EF4-FFF2-40B4-BE49-F238E27FC236}">
                <a16:creationId xmlns:a16="http://schemas.microsoft.com/office/drawing/2014/main" id="{5EB6989F-1A68-41EE-AF4B-202D5DE6184C}"/>
              </a:ext>
            </a:extLst>
          </p:cNvPr>
          <p:cNvGraphicFramePr>
            <a:graphicFrameLocks noGrp="1"/>
          </p:cNvGraphicFramePr>
          <p:nvPr>
            <p:ph sz="half" idx="2"/>
            <p:extLst>
              <p:ext uri="{D42A27DB-BD31-4B8C-83A1-F6EECF244321}">
                <p14:modId xmlns:p14="http://schemas.microsoft.com/office/powerpoint/2010/main" val="426272882"/>
              </p:ext>
            </p:extLst>
          </p:nvPr>
        </p:nvGraphicFramePr>
        <p:xfrm>
          <a:off x="2034848" y="3173746"/>
          <a:ext cx="6116843" cy="3157347"/>
        </p:xfrm>
        <a:graphic>
          <a:graphicData uri="http://schemas.openxmlformats.org/drawingml/2006/table">
            <a:tbl>
              <a:tblPr firstRow="1" bandRow="1">
                <a:tableStyleId>{5C22544A-7EE6-4342-B048-85BDC9FD1C3A}</a:tableStyleId>
              </a:tblPr>
              <a:tblGrid>
                <a:gridCol w="6116843">
                  <a:extLst>
                    <a:ext uri="{9D8B030D-6E8A-4147-A177-3AD203B41FA5}">
                      <a16:colId xmlns:a16="http://schemas.microsoft.com/office/drawing/2014/main" val="104597954"/>
                    </a:ext>
                  </a:extLst>
                </a:gridCol>
              </a:tblGrid>
              <a:tr h="883975">
                <a:tc>
                  <a:txBody>
                    <a:bodyPr/>
                    <a:lstStyle/>
                    <a:p>
                      <a:r>
                        <a:rPr lang="en-GB"/>
                        <a:t>Skills and </a:t>
                      </a:r>
                      <a:r>
                        <a:rPr lang="en-GB" err="1"/>
                        <a:t>competenc</a:t>
                      </a:r>
                      <a:r>
                        <a:rPr lang="en-US" err="1"/>
                        <a:t>ies</a:t>
                      </a:r>
                      <a:r>
                        <a:rPr lang="en-GB"/>
                        <a:t> </a:t>
                      </a:r>
                    </a:p>
                  </a:txBody>
                  <a:tcPr/>
                </a:tc>
                <a:extLst>
                  <a:ext uri="{0D108BD9-81ED-4DB2-BD59-A6C34878D82A}">
                    <a16:rowId xmlns:a16="http://schemas.microsoft.com/office/drawing/2014/main" val="2635170031"/>
                  </a:ext>
                </a:extLst>
              </a:tr>
              <a:tr h="568343">
                <a:tc>
                  <a:txBody>
                    <a:bodyPr/>
                    <a:lstStyle/>
                    <a:p>
                      <a:r>
                        <a:rPr lang="en-US"/>
                        <a:t>R</a:t>
                      </a:r>
                      <a:r>
                        <a:rPr lang="en-GB" err="1"/>
                        <a:t>elationship</a:t>
                      </a:r>
                      <a:r>
                        <a:rPr lang="en-GB"/>
                        <a:t> Management </a:t>
                      </a:r>
                    </a:p>
                  </a:txBody>
                  <a:tcPr/>
                </a:tc>
                <a:extLst>
                  <a:ext uri="{0D108BD9-81ED-4DB2-BD59-A6C34878D82A}">
                    <a16:rowId xmlns:a16="http://schemas.microsoft.com/office/drawing/2014/main" val="1530785374"/>
                  </a:ext>
                </a:extLst>
              </a:tr>
              <a:tr h="568343">
                <a:tc>
                  <a:txBody>
                    <a:bodyPr/>
                    <a:lstStyle/>
                    <a:p>
                      <a:r>
                        <a:rPr lang="en-US"/>
                        <a:t>B</a:t>
                      </a:r>
                      <a:r>
                        <a:rPr lang="en-GB" err="1"/>
                        <a:t>usiness</a:t>
                      </a:r>
                      <a:r>
                        <a:rPr lang="en-GB"/>
                        <a:t> Analysis </a:t>
                      </a:r>
                    </a:p>
                  </a:txBody>
                  <a:tcPr/>
                </a:tc>
                <a:extLst>
                  <a:ext uri="{0D108BD9-81ED-4DB2-BD59-A6C34878D82A}">
                    <a16:rowId xmlns:a16="http://schemas.microsoft.com/office/drawing/2014/main" val="1495514623"/>
                  </a:ext>
                </a:extLst>
              </a:tr>
              <a:tr h="568343">
                <a:tc>
                  <a:txBody>
                    <a:bodyPr/>
                    <a:lstStyle/>
                    <a:p>
                      <a:r>
                        <a:rPr lang="en-US"/>
                        <a:t>B</a:t>
                      </a:r>
                      <a:r>
                        <a:rPr lang="en-GB" err="1"/>
                        <a:t>usiness</a:t>
                      </a:r>
                      <a:r>
                        <a:rPr lang="en-GB"/>
                        <a:t> Li</a:t>
                      </a:r>
                      <a:r>
                        <a:rPr lang="en-US" err="1"/>
                        <a:t>aison</a:t>
                      </a:r>
                      <a:endParaRPr lang="en-GB"/>
                    </a:p>
                  </a:txBody>
                  <a:tcPr/>
                </a:tc>
                <a:extLst>
                  <a:ext uri="{0D108BD9-81ED-4DB2-BD59-A6C34878D82A}">
                    <a16:rowId xmlns:a16="http://schemas.microsoft.com/office/drawing/2014/main" val="2816454808"/>
                  </a:ext>
                </a:extLst>
              </a:tr>
              <a:tr h="568343">
                <a:tc>
                  <a:txBody>
                    <a:bodyPr/>
                    <a:lstStyle/>
                    <a:p>
                      <a:r>
                        <a:rPr lang="en-US"/>
                        <a:t>S</a:t>
                      </a:r>
                      <a:r>
                        <a:rPr lang="en-GB" err="1"/>
                        <a:t>upplier</a:t>
                      </a:r>
                      <a:r>
                        <a:rPr lang="en-GB"/>
                        <a:t> Management </a:t>
                      </a:r>
                    </a:p>
                  </a:txBody>
                  <a:tcPr/>
                </a:tc>
                <a:extLst>
                  <a:ext uri="{0D108BD9-81ED-4DB2-BD59-A6C34878D82A}">
                    <a16:rowId xmlns:a16="http://schemas.microsoft.com/office/drawing/2014/main" val="2274501968"/>
                  </a:ext>
                </a:extLst>
              </a:tr>
            </a:tbl>
          </a:graphicData>
        </a:graphic>
      </p:graphicFrame>
    </p:spTree>
    <p:extLst>
      <p:ext uri="{BB962C8B-B14F-4D97-AF65-F5344CB8AC3E}">
        <p14:creationId xmlns:p14="http://schemas.microsoft.com/office/powerpoint/2010/main" val="12225323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6648D-2826-41E7-9E78-4EE7A2546198}"/>
              </a:ext>
            </a:extLst>
          </p:cNvPr>
          <p:cNvSpPr>
            <a:spLocks noGrp="1"/>
          </p:cNvSpPr>
          <p:nvPr>
            <p:ph type="title"/>
          </p:nvPr>
        </p:nvSpPr>
        <p:spPr>
          <a:xfrm>
            <a:off x="838200" y="365127"/>
            <a:ext cx="10515600" cy="1325563"/>
          </a:xfrm>
        </p:spPr>
        <p:txBody>
          <a:bodyPr anchor="ctr">
            <a:normAutofit/>
          </a:bodyPr>
          <a:lstStyle/>
          <a:p>
            <a:r>
              <a:rPr lang="en-GB"/>
              <a:t>Practice </a:t>
            </a:r>
            <a:r>
              <a:rPr lang="en-US"/>
              <a:t>– S</a:t>
            </a:r>
            <a:r>
              <a:rPr lang="en-GB" err="1"/>
              <a:t>ervice</a:t>
            </a:r>
            <a:r>
              <a:rPr lang="en-GB"/>
              <a:t> </a:t>
            </a:r>
            <a:r>
              <a:rPr lang="en-US"/>
              <a:t>D</a:t>
            </a:r>
            <a:r>
              <a:rPr lang="en-GB" err="1"/>
              <a:t>esk</a:t>
            </a:r>
            <a:r>
              <a:rPr lang="en-GB"/>
              <a:t> </a:t>
            </a:r>
          </a:p>
        </p:txBody>
      </p:sp>
      <p:pic>
        <p:nvPicPr>
          <p:cNvPr id="7170" name="Picture 2" descr="IT Office. People Working At Open Workplace. Group Of Programmers Working  Together On Project, Programming On Computer In Modern Light Office. Work  In IT Company. High Resolution Stock Photo, Picture And Royalty">
            <a:extLst>
              <a:ext uri="{FF2B5EF4-FFF2-40B4-BE49-F238E27FC236}">
                <a16:creationId xmlns:a16="http://schemas.microsoft.com/office/drawing/2014/main" id="{ECAE96BD-84BD-4A8A-B00E-122775CFA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86" b="33886"/>
          <a:stretch/>
        </p:blipFill>
        <p:spPr bwMode="auto">
          <a:xfrm>
            <a:off x="4149654" y="2721532"/>
            <a:ext cx="3866724" cy="3771341"/>
          </a:xfrm>
          <a:prstGeom prst="rect">
            <a:avLst/>
          </a:prstGeom>
          <a:solidFill>
            <a:srgbClr val="FFFFFF"/>
          </a:solidFill>
        </p:spPr>
      </p:pic>
      <p:graphicFrame>
        <p:nvGraphicFramePr>
          <p:cNvPr id="4" name="Table 4">
            <a:extLst>
              <a:ext uri="{FF2B5EF4-FFF2-40B4-BE49-F238E27FC236}">
                <a16:creationId xmlns:a16="http://schemas.microsoft.com/office/drawing/2014/main" id="{E704CEBF-BF4E-4B06-88EB-A28471D4634B}"/>
              </a:ext>
            </a:extLst>
          </p:cNvPr>
          <p:cNvGraphicFramePr>
            <a:graphicFrameLocks noGrp="1"/>
          </p:cNvGraphicFramePr>
          <p:nvPr>
            <p:ph sz="quarter" idx="13"/>
            <p:extLst>
              <p:ext uri="{D42A27DB-BD31-4B8C-83A1-F6EECF244321}">
                <p14:modId xmlns:p14="http://schemas.microsoft.com/office/powerpoint/2010/main" val="202895593"/>
              </p:ext>
            </p:extLst>
          </p:nvPr>
        </p:nvGraphicFramePr>
        <p:xfrm>
          <a:off x="545360" y="3180829"/>
          <a:ext cx="3091738" cy="2628298"/>
        </p:xfrm>
        <a:graphic>
          <a:graphicData uri="http://schemas.openxmlformats.org/drawingml/2006/table">
            <a:tbl>
              <a:tblPr firstRow="1" bandRow="1">
                <a:tableStyleId>{5C22544A-7EE6-4342-B048-85BDC9FD1C3A}</a:tableStyleId>
              </a:tblPr>
              <a:tblGrid>
                <a:gridCol w="3091738">
                  <a:extLst>
                    <a:ext uri="{9D8B030D-6E8A-4147-A177-3AD203B41FA5}">
                      <a16:colId xmlns:a16="http://schemas.microsoft.com/office/drawing/2014/main" val="293211324"/>
                    </a:ext>
                  </a:extLst>
                </a:gridCol>
              </a:tblGrid>
              <a:tr h="751860">
                <a:tc>
                  <a:txBody>
                    <a:bodyPr/>
                    <a:lstStyle/>
                    <a:p>
                      <a:r>
                        <a:rPr lang="en-US"/>
                        <a:t>Issues</a:t>
                      </a:r>
                      <a:endParaRPr lang="en-GB"/>
                    </a:p>
                  </a:txBody>
                  <a:tcPr/>
                </a:tc>
                <a:extLst>
                  <a:ext uri="{0D108BD9-81ED-4DB2-BD59-A6C34878D82A}">
                    <a16:rowId xmlns:a16="http://schemas.microsoft.com/office/drawing/2014/main" val="790472410"/>
                  </a:ext>
                </a:extLst>
              </a:tr>
              <a:tr h="938219">
                <a:tc>
                  <a:txBody>
                    <a:bodyPr/>
                    <a:lstStyle/>
                    <a:p>
                      <a:r>
                        <a:rPr lang="en-US"/>
                        <a:t>Request</a:t>
                      </a:r>
                      <a:endParaRPr lang="en-GB"/>
                    </a:p>
                  </a:txBody>
                  <a:tcPr/>
                </a:tc>
                <a:extLst>
                  <a:ext uri="{0D108BD9-81ED-4DB2-BD59-A6C34878D82A}">
                    <a16:rowId xmlns:a16="http://schemas.microsoft.com/office/drawing/2014/main" val="1898935420"/>
                  </a:ext>
                </a:extLst>
              </a:tr>
              <a:tr h="938219">
                <a:tc>
                  <a:txBody>
                    <a:bodyPr/>
                    <a:lstStyle/>
                    <a:p>
                      <a:r>
                        <a:rPr lang="en-US"/>
                        <a:t>Queries</a:t>
                      </a:r>
                      <a:endParaRPr lang="en-GB"/>
                    </a:p>
                  </a:txBody>
                  <a:tcPr/>
                </a:tc>
                <a:extLst>
                  <a:ext uri="{0D108BD9-81ED-4DB2-BD59-A6C34878D82A}">
                    <a16:rowId xmlns:a16="http://schemas.microsoft.com/office/drawing/2014/main" val="2257090940"/>
                  </a:ext>
                </a:extLst>
              </a:tr>
            </a:tbl>
          </a:graphicData>
        </a:graphic>
      </p:graphicFrame>
      <p:sp>
        <p:nvSpPr>
          <p:cNvPr id="3" name="Content Placeholder 2">
            <a:extLst>
              <a:ext uri="{FF2B5EF4-FFF2-40B4-BE49-F238E27FC236}">
                <a16:creationId xmlns:a16="http://schemas.microsoft.com/office/drawing/2014/main" id="{50A67894-AEB8-4E44-9643-387288BA8859}"/>
              </a:ext>
            </a:extLst>
          </p:cNvPr>
          <p:cNvSpPr>
            <a:spLocks noGrp="1"/>
          </p:cNvSpPr>
          <p:nvPr>
            <p:ph sz="quarter" idx="14"/>
          </p:nvPr>
        </p:nvSpPr>
        <p:spPr>
          <a:xfrm>
            <a:off x="1303943" y="1480262"/>
            <a:ext cx="10888057" cy="947203"/>
          </a:xfrm>
        </p:spPr>
        <p:txBody>
          <a:bodyPr>
            <a:normAutofit/>
          </a:bodyPr>
          <a:lstStyle/>
          <a:p>
            <a:pPr marL="0" indent="0">
              <a:buNone/>
            </a:pPr>
            <a:r>
              <a:rPr lang="en-US"/>
              <a:t>“T</a:t>
            </a:r>
            <a:r>
              <a:rPr lang="en-GB"/>
              <a:t>he purpose of service desk is to capture demand for incident resolution and service request. It should also be the entry point</a:t>
            </a:r>
            <a:r>
              <a:rPr lang="en-US"/>
              <a:t>/</a:t>
            </a:r>
            <a:r>
              <a:rPr lang="en-GB"/>
              <a:t>single point of contact for the service provider with all of its users </a:t>
            </a:r>
            <a:r>
              <a:rPr lang="en-US"/>
              <a:t>.”</a:t>
            </a:r>
            <a:endParaRPr lang="en-GB"/>
          </a:p>
        </p:txBody>
      </p:sp>
      <p:graphicFrame>
        <p:nvGraphicFramePr>
          <p:cNvPr id="5" name="Table 5">
            <a:extLst>
              <a:ext uri="{FF2B5EF4-FFF2-40B4-BE49-F238E27FC236}">
                <a16:creationId xmlns:a16="http://schemas.microsoft.com/office/drawing/2014/main" id="{45DCDF09-057D-4EE8-A08E-8AFBF31DAB8A}"/>
              </a:ext>
            </a:extLst>
          </p:cNvPr>
          <p:cNvGraphicFramePr>
            <a:graphicFrameLocks noGrp="1"/>
          </p:cNvGraphicFramePr>
          <p:nvPr>
            <p:ph sz="quarter" idx="15"/>
            <p:extLst>
              <p:ext uri="{D42A27DB-BD31-4B8C-83A1-F6EECF244321}">
                <p14:modId xmlns:p14="http://schemas.microsoft.com/office/powerpoint/2010/main" val="59223297"/>
              </p:ext>
            </p:extLst>
          </p:nvPr>
        </p:nvGraphicFramePr>
        <p:xfrm>
          <a:off x="8619143" y="3261523"/>
          <a:ext cx="3425241" cy="2547604"/>
        </p:xfrm>
        <a:graphic>
          <a:graphicData uri="http://schemas.openxmlformats.org/drawingml/2006/table">
            <a:tbl>
              <a:tblPr firstRow="1" bandRow="1">
                <a:tableStyleId>{5C22544A-7EE6-4342-B048-85BDC9FD1C3A}</a:tableStyleId>
              </a:tblPr>
              <a:tblGrid>
                <a:gridCol w="3425241">
                  <a:extLst>
                    <a:ext uri="{9D8B030D-6E8A-4147-A177-3AD203B41FA5}">
                      <a16:colId xmlns:a16="http://schemas.microsoft.com/office/drawing/2014/main" val="3228216263"/>
                    </a:ext>
                  </a:extLst>
                </a:gridCol>
              </a:tblGrid>
              <a:tr h="636901">
                <a:tc>
                  <a:txBody>
                    <a:bodyPr/>
                    <a:lstStyle/>
                    <a:p>
                      <a:r>
                        <a:rPr lang="en-US"/>
                        <a:t>Acknowledge</a:t>
                      </a:r>
                      <a:endParaRPr lang="en-GB"/>
                    </a:p>
                  </a:txBody>
                  <a:tcPr/>
                </a:tc>
                <a:extLst>
                  <a:ext uri="{0D108BD9-81ED-4DB2-BD59-A6C34878D82A}">
                    <a16:rowId xmlns:a16="http://schemas.microsoft.com/office/drawing/2014/main" val="265172341"/>
                  </a:ext>
                </a:extLst>
              </a:tr>
              <a:tr h="636901">
                <a:tc>
                  <a:txBody>
                    <a:bodyPr/>
                    <a:lstStyle/>
                    <a:p>
                      <a:r>
                        <a:rPr lang="en-US"/>
                        <a:t>Classify</a:t>
                      </a:r>
                      <a:endParaRPr lang="en-GB"/>
                    </a:p>
                  </a:txBody>
                  <a:tcPr/>
                </a:tc>
                <a:extLst>
                  <a:ext uri="{0D108BD9-81ED-4DB2-BD59-A6C34878D82A}">
                    <a16:rowId xmlns:a16="http://schemas.microsoft.com/office/drawing/2014/main" val="44944120"/>
                  </a:ext>
                </a:extLst>
              </a:tr>
              <a:tr h="636901">
                <a:tc>
                  <a:txBody>
                    <a:bodyPr/>
                    <a:lstStyle/>
                    <a:p>
                      <a:r>
                        <a:rPr lang="en-US"/>
                        <a:t>Own</a:t>
                      </a:r>
                      <a:endParaRPr lang="en-GB"/>
                    </a:p>
                  </a:txBody>
                  <a:tcPr/>
                </a:tc>
                <a:extLst>
                  <a:ext uri="{0D108BD9-81ED-4DB2-BD59-A6C34878D82A}">
                    <a16:rowId xmlns:a16="http://schemas.microsoft.com/office/drawing/2014/main" val="3685607956"/>
                  </a:ext>
                </a:extLst>
              </a:tr>
              <a:tr h="636901">
                <a:tc>
                  <a:txBody>
                    <a:bodyPr/>
                    <a:lstStyle/>
                    <a:p>
                      <a:r>
                        <a:rPr lang="en-US"/>
                        <a:t>Act</a:t>
                      </a:r>
                      <a:endParaRPr lang="en-GB"/>
                    </a:p>
                  </a:txBody>
                  <a:tcPr/>
                </a:tc>
                <a:extLst>
                  <a:ext uri="{0D108BD9-81ED-4DB2-BD59-A6C34878D82A}">
                    <a16:rowId xmlns:a16="http://schemas.microsoft.com/office/drawing/2014/main" val="3270489023"/>
                  </a:ext>
                </a:extLst>
              </a:tr>
            </a:tbl>
          </a:graphicData>
        </a:graphic>
      </p:graphicFrame>
      <p:sp>
        <p:nvSpPr>
          <p:cNvPr id="6" name="Arrow: Right 5">
            <a:extLst>
              <a:ext uri="{FF2B5EF4-FFF2-40B4-BE49-F238E27FC236}">
                <a16:creationId xmlns:a16="http://schemas.microsoft.com/office/drawing/2014/main" id="{3C872D38-2475-4136-897B-9F0FF74CC649}"/>
              </a:ext>
            </a:extLst>
          </p:cNvPr>
          <p:cNvSpPr/>
          <p:nvPr/>
        </p:nvSpPr>
        <p:spPr>
          <a:xfrm>
            <a:off x="3546889" y="3521384"/>
            <a:ext cx="512555" cy="190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FE1641AF-47EF-4E11-991B-60D00CED28C6}"/>
              </a:ext>
            </a:extLst>
          </p:cNvPr>
          <p:cNvSpPr/>
          <p:nvPr/>
        </p:nvSpPr>
        <p:spPr>
          <a:xfrm>
            <a:off x="3637099" y="4353243"/>
            <a:ext cx="512555" cy="190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BB692943-3410-4558-AD37-3FD99D600935}"/>
              </a:ext>
            </a:extLst>
          </p:cNvPr>
          <p:cNvSpPr/>
          <p:nvPr/>
        </p:nvSpPr>
        <p:spPr>
          <a:xfrm>
            <a:off x="3637097" y="5201690"/>
            <a:ext cx="512555" cy="190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73A1B80E-FD50-4105-9E65-A103805A2982}"/>
              </a:ext>
            </a:extLst>
          </p:cNvPr>
          <p:cNvSpPr/>
          <p:nvPr/>
        </p:nvSpPr>
        <p:spPr>
          <a:xfrm>
            <a:off x="8135291" y="4270709"/>
            <a:ext cx="512555" cy="177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45423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8D64-0739-43A6-BA59-E4A85561538D}"/>
              </a:ext>
            </a:extLst>
          </p:cNvPr>
          <p:cNvSpPr>
            <a:spLocks noGrp="1"/>
          </p:cNvSpPr>
          <p:nvPr>
            <p:ph type="title"/>
          </p:nvPr>
        </p:nvSpPr>
        <p:spPr>
          <a:xfrm>
            <a:off x="839788" y="365127"/>
            <a:ext cx="10515600" cy="1247107"/>
          </a:xfrm>
        </p:spPr>
        <p:txBody>
          <a:bodyPr anchor="ctr">
            <a:normAutofit/>
          </a:bodyPr>
          <a:lstStyle/>
          <a:p>
            <a:r>
              <a:rPr lang="en-GB"/>
              <a:t>Practice </a:t>
            </a:r>
            <a:r>
              <a:rPr lang="en-US"/>
              <a:t>– </a:t>
            </a:r>
            <a:r>
              <a:rPr lang="en-GB"/>
              <a:t>Service Desk </a:t>
            </a:r>
          </a:p>
        </p:txBody>
      </p:sp>
      <p:sp>
        <p:nvSpPr>
          <p:cNvPr id="8" name="Content Placeholder 2">
            <a:extLst>
              <a:ext uri="{FF2B5EF4-FFF2-40B4-BE49-F238E27FC236}">
                <a16:creationId xmlns:a16="http://schemas.microsoft.com/office/drawing/2014/main" id="{94593A17-D659-48FB-BA89-25E87A0E0782}"/>
              </a:ext>
            </a:extLst>
          </p:cNvPr>
          <p:cNvSpPr>
            <a:spLocks noGrp="1"/>
          </p:cNvSpPr>
          <p:nvPr>
            <p:ph type="body" idx="1"/>
          </p:nvPr>
        </p:nvSpPr>
        <p:spPr>
          <a:xfrm>
            <a:off x="756662" y="1554968"/>
            <a:ext cx="9321298" cy="602383"/>
          </a:xfrm>
        </p:spPr>
        <p:txBody>
          <a:bodyPr anchor="b">
            <a:normAutofit/>
          </a:bodyPr>
          <a:lstStyle/>
          <a:p>
            <a:pPr marL="0" indent="0">
              <a:buNone/>
            </a:pPr>
            <a:r>
              <a:rPr lang="en-GB" sz="2400"/>
              <a:t>                                    Principles and goals of Service Desk </a:t>
            </a:r>
            <a:endParaRPr lang="en-US" sz="2400"/>
          </a:p>
        </p:txBody>
      </p:sp>
      <p:graphicFrame>
        <p:nvGraphicFramePr>
          <p:cNvPr id="12" name="Content Placeholder 3">
            <a:extLst>
              <a:ext uri="{FF2B5EF4-FFF2-40B4-BE49-F238E27FC236}">
                <a16:creationId xmlns:a16="http://schemas.microsoft.com/office/drawing/2014/main" id="{C6A19C01-BDC0-1583-7220-0DB9D067C815}"/>
              </a:ext>
            </a:extLst>
          </p:cNvPr>
          <p:cNvGraphicFramePr>
            <a:graphicFrameLocks noGrp="1"/>
          </p:cNvGraphicFramePr>
          <p:nvPr>
            <p:ph sz="half" idx="2"/>
            <p:extLst>
              <p:ext uri="{D42A27DB-BD31-4B8C-83A1-F6EECF244321}">
                <p14:modId xmlns:p14="http://schemas.microsoft.com/office/powerpoint/2010/main" val="2184806988"/>
              </p:ext>
            </p:extLst>
          </p:nvPr>
        </p:nvGraphicFramePr>
        <p:xfrm>
          <a:off x="839789" y="2505075"/>
          <a:ext cx="8817644"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59451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7A71-716F-4805-896C-23548D4D3184}"/>
              </a:ext>
            </a:extLst>
          </p:cNvPr>
          <p:cNvSpPr>
            <a:spLocks noGrp="1"/>
          </p:cNvSpPr>
          <p:nvPr>
            <p:ph type="title"/>
          </p:nvPr>
        </p:nvSpPr>
        <p:spPr>
          <a:xfrm>
            <a:off x="312822" y="365127"/>
            <a:ext cx="11590421" cy="1325563"/>
          </a:xfrm>
        </p:spPr>
        <p:txBody>
          <a:bodyPr anchor="ctr">
            <a:normAutofit/>
          </a:bodyPr>
          <a:lstStyle/>
          <a:p>
            <a:r>
              <a:rPr lang="en-US"/>
              <a:t>Practice-Service Desk Access Channels</a:t>
            </a:r>
            <a:endParaRPr lang="en-GB"/>
          </a:p>
        </p:txBody>
      </p:sp>
      <p:graphicFrame>
        <p:nvGraphicFramePr>
          <p:cNvPr id="10" name="Content Placeholder 2">
            <a:extLst>
              <a:ext uri="{FF2B5EF4-FFF2-40B4-BE49-F238E27FC236}">
                <a16:creationId xmlns:a16="http://schemas.microsoft.com/office/drawing/2014/main" id="{2731CB81-FB40-4684-99FF-28BEE5CDEAB6}"/>
              </a:ext>
            </a:extLst>
          </p:cNvPr>
          <p:cNvGraphicFramePr>
            <a:graphicFrameLocks noGrp="1"/>
          </p:cNvGraphicFramePr>
          <p:nvPr>
            <p:ph idx="1"/>
            <p:extLst>
              <p:ext uri="{D42A27DB-BD31-4B8C-83A1-F6EECF244321}">
                <p14:modId xmlns:p14="http://schemas.microsoft.com/office/powerpoint/2010/main" val="877016008"/>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31501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DC0D-034F-4494-BD81-1464F98538BD}"/>
              </a:ext>
            </a:extLst>
          </p:cNvPr>
          <p:cNvSpPr>
            <a:spLocks noGrp="1"/>
          </p:cNvSpPr>
          <p:nvPr>
            <p:ph type="title"/>
          </p:nvPr>
        </p:nvSpPr>
        <p:spPr/>
        <p:txBody>
          <a:bodyPr/>
          <a:lstStyle/>
          <a:p>
            <a:r>
              <a:rPr lang="en-GB"/>
              <a:t>Service Desk </a:t>
            </a:r>
          </a:p>
        </p:txBody>
      </p:sp>
      <p:sp>
        <p:nvSpPr>
          <p:cNvPr id="3" name="Content Placeholder 2">
            <a:extLst>
              <a:ext uri="{FF2B5EF4-FFF2-40B4-BE49-F238E27FC236}">
                <a16:creationId xmlns:a16="http://schemas.microsoft.com/office/drawing/2014/main" id="{B950356B-9D25-4330-ACF2-2F9C7AEA05F7}"/>
              </a:ext>
            </a:extLst>
          </p:cNvPr>
          <p:cNvSpPr>
            <a:spLocks noGrp="1"/>
          </p:cNvSpPr>
          <p:nvPr>
            <p:ph sz="half" idx="1"/>
          </p:nvPr>
        </p:nvSpPr>
        <p:spPr>
          <a:xfrm>
            <a:off x="686613" y="1620374"/>
            <a:ext cx="11454859" cy="1176736"/>
          </a:xfrm>
        </p:spPr>
        <p:txBody>
          <a:bodyPr>
            <a:normAutofit lnSpcReduction="10000"/>
          </a:bodyPr>
          <a:lstStyle/>
          <a:p>
            <a:r>
              <a:rPr lang="en-GB"/>
              <a:t>Supporting Technologies for a centralise service desk </a:t>
            </a:r>
            <a:r>
              <a:rPr lang="en-US"/>
              <a:t>–</a:t>
            </a:r>
            <a:r>
              <a:rPr lang="en-GB"/>
              <a:t>These technologies can help perform various tasks including Configuration Management tools for identifying affected components</a:t>
            </a:r>
            <a:r>
              <a:rPr lang="en-US"/>
              <a:t>,</a:t>
            </a:r>
            <a:r>
              <a:rPr lang="en-GB"/>
              <a:t> ITSM incident tools helping to match incidents to existing known errors and workflow tools can help with controlling processes</a:t>
            </a:r>
          </a:p>
        </p:txBody>
      </p:sp>
      <p:sp>
        <p:nvSpPr>
          <p:cNvPr id="4" name="Content Placeholder 3">
            <a:extLst>
              <a:ext uri="{FF2B5EF4-FFF2-40B4-BE49-F238E27FC236}">
                <a16:creationId xmlns:a16="http://schemas.microsoft.com/office/drawing/2014/main" id="{73406667-E06D-4217-923C-1629EBE5D731}"/>
              </a:ext>
            </a:extLst>
          </p:cNvPr>
          <p:cNvSpPr>
            <a:spLocks noGrp="1"/>
          </p:cNvSpPr>
          <p:nvPr>
            <p:ph sz="half" idx="2"/>
          </p:nvPr>
        </p:nvSpPr>
        <p:spPr>
          <a:xfrm>
            <a:off x="1017087" y="5608168"/>
            <a:ext cx="10288588" cy="1218750"/>
          </a:xfrm>
        </p:spPr>
        <p:txBody>
          <a:bodyPr>
            <a:normAutofit lnSpcReduction="10000"/>
          </a:bodyPr>
          <a:lstStyle/>
          <a:p>
            <a:r>
              <a:rPr lang="en-GB"/>
              <a:t>Virtual service desk </a:t>
            </a:r>
            <a:r>
              <a:rPr lang="en-US"/>
              <a:t>–</a:t>
            </a:r>
            <a:r>
              <a:rPr lang="en-GB"/>
              <a:t>Allows agent to work from multiple, geographically </a:t>
            </a:r>
            <a:r>
              <a:rPr lang="en-US"/>
              <a:t>–</a:t>
            </a:r>
            <a:r>
              <a:rPr lang="en-GB"/>
              <a:t>dispersed locations. It requires more sophisticated technology, allowing access from multiple locations and complex routing an escalation </a:t>
            </a:r>
          </a:p>
        </p:txBody>
      </p:sp>
      <p:sp>
        <p:nvSpPr>
          <p:cNvPr id="7" name="Rectangle: Rounded Corners 6">
            <a:extLst>
              <a:ext uri="{FF2B5EF4-FFF2-40B4-BE49-F238E27FC236}">
                <a16:creationId xmlns:a16="http://schemas.microsoft.com/office/drawing/2014/main" id="{1C752973-46FA-4F51-9DE3-227161AAF574}"/>
              </a:ext>
            </a:extLst>
          </p:cNvPr>
          <p:cNvSpPr/>
          <p:nvPr/>
        </p:nvSpPr>
        <p:spPr>
          <a:xfrm>
            <a:off x="1049714" y="3060526"/>
            <a:ext cx="2091229" cy="61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Intelligent </a:t>
            </a:r>
            <a:r>
              <a:rPr lang="en-GB" err="1">
                <a:solidFill>
                  <a:schemeClr val="tx1"/>
                </a:solidFill>
              </a:rPr>
              <a:t>Telephon</a:t>
            </a:r>
            <a:r>
              <a:rPr lang="en-US">
                <a:solidFill>
                  <a:schemeClr val="tx1"/>
                </a:solidFill>
              </a:rPr>
              <a:t>y</a:t>
            </a:r>
            <a:r>
              <a:rPr lang="en-GB">
                <a:solidFill>
                  <a:schemeClr val="tx1"/>
                </a:solidFill>
              </a:rPr>
              <a:t> Systems </a:t>
            </a:r>
          </a:p>
        </p:txBody>
      </p:sp>
      <p:sp>
        <p:nvSpPr>
          <p:cNvPr id="8" name="Rectangle: Rounded Corners 7">
            <a:extLst>
              <a:ext uri="{FF2B5EF4-FFF2-40B4-BE49-F238E27FC236}">
                <a16:creationId xmlns:a16="http://schemas.microsoft.com/office/drawing/2014/main" id="{B2CE7CD1-2B72-4F20-8EEB-EC161FB52C26}"/>
              </a:ext>
            </a:extLst>
          </p:cNvPr>
          <p:cNvSpPr/>
          <p:nvPr/>
        </p:nvSpPr>
        <p:spPr>
          <a:xfrm>
            <a:off x="1049714" y="3920082"/>
            <a:ext cx="2091229" cy="61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Dashboard and Monitoring tools </a:t>
            </a:r>
          </a:p>
        </p:txBody>
      </p:sp>
      <p:sp>
        <p:nvSpPr>
          <p:cNvPr id="9" name="Rectangle: Rounded Corners 8">
            <a:extLst>
              <a:ext uri="{FF2B5EF4-FFF2-40B4-BE49-F238E27FC236}">
                <a16:creationId xmlns:a16="http://schemas.microsoft.com/office/drawing/2014/main" id="{D6E6D4A6-C4F3-4A66-921D-70A284AB2CEB}"/>
              </a:ext>
            </a:extLst>
          </p:cNvPr>
          <p:cNvSpPr/>
          <p:nvPr/>
        </p:nvSpPr>
        <p:spPr>
          <a:xfrm>
            <a:off x="1094818" y="4748612"/>
            <a:ext cx="2091229" cy="61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Call Recording and Quality Control </a:t>
            </a:r>
          </a:p>
        </p:txBody>
      </p:sp>
      <p:sp>
        <p:nvSpPr>
          <p:cNvPr id="10" name="Rectangle: Rounded Corners 9">
            <a:extLst>
              <a:ext uri="{FF2B5EF4-FFF2-40B4-BE49-F238E27FC236}">
                <a16:creationId xmlns:a16="http://schemas.microsoft.com/office/drawing/2014/main" id="{AAB1ACA9-62A9-4179-92CC-0F218D0F6752}"/>
              </a:ext>
            </a:extLst>
          </p:cNvPr>
          <p:cNvSpPr/>
          <p:nvPr/>
        </p:nvSpPr>
        <p:spPr>
          <a:xfrm>
            <a:off x="4306834" y="3746055"/>
            <a:ext cx="2091229" cy="9350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Workforce Management </a:t>
            </a:r>
            <a:r>
              <a:rPr lang="en-US" sz="1600">
                <a:solidFill>
                  <a:schemeClr val="tx1"/>
                </a:solidFill>
              </a:rPr>
              <a:t>/ </a:t>
            </a:r>
            <a:r>
              <a:rPr lang="en-GB" sz="1600">
                <a:solidFill>
                  <a:schemeClr val="tx1"/>
                </a:solidFill>
              </a:rPr>
              <a:t>Resource Planning systems </a:t>
            </a:r>
          </a:p>
        </p:txBody>
      </p:sp>
      <p:sp>
        <p:nvSpPr>
          <p:cNvPr id="11" name="Rectangle: Rounded Corners 10">
            <a:extLst>
              <a:ext uri="{FF2B5EF4-FFF2-40B4-BE49-F238E27FC236}">
                <a16:creationId xmlns:a16="http://schemas.microsoft.com/office/drawing/2014/main" id="{D8A30166-C9D6-47CF-8B9C-016443A23EC1}"/>
              </a:ext>
            </a:extLst>
          </p:cNvPr>
          <p:cNvSpPr/>
          <p:nvPr/>
        </p:nvSpPr>
        <p:spPr>
          <a:xfrm>
            <a:off x="7721143" y="4385533"/>
            <a:ext cx="2091229" cy="61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Remote Access Tools </a:t>
            </a:r>
          </a:p>
        </p:txBody>
      </p:sp>
      <p:sp>
        <p:nvSpPr>
          <p:cNvPr id="12" name="Rectangle: Rounded Corners 11">
            <a:extLst>
              <a:ext uri="{FF2B5EF4-FFF2-40B4-BE49-F238E27FC236}">
                <a16:creationId xmlns:a16="http://schemas.microsoft.com/office/drawing/2014/main" id="{5DFD11D6-00CD-48F7-B87D-0E7E36E892FC}"/>
              </a:ext>
            </a:extLst>
          </p:cNvPr>
          <p:cNvSpPr/>
          <p:nvPr/>
        </p:nvSpPr>
        <p:spPr>
          <a:xfrm>
            <a:off x="4306833" y="3050139"/>
            <a:ext cx="2091229" cy="61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Knowledge Base </a:t>
            </a:r>
          </a:p>
        </p:txBody>
      </p:sp>
      <p:sp>
        <p:nvSpPr>
          <p:cNvPr id="13" name="Rectangle: Rounded Corners 12">
            <a:extLst>
              <a:ext uri="{FF2B5EF4-FFF2-40B4-BE49-F238E27FC236}">
                <a16:creationId xmlns:a16="http://schemas.microsoft.com/office/drawing/2014/main" id="{92A3CB62-362F-4F2C-8959-F6E298A82FF2}"/>
              </a:ext>
            </a:extLst>
          </p:cNvPr>
          <p:cNvSpPr/>
          <p:nvPr/>
        </p:nvSpPr>
        <p:spPr>
          <a:xfrm>
            <a:off x="7602230" y="3101159"/>
            <a:ext cx="2091229" cy="72777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Configuration Management System </a:t>
            </a:r>
          </a:p>
        </p:txBody>
      </p:sp>
      <p:sp>
        <p:nvSpPr>
          <p:cNvPr id="14" name="Rectangle: Rounded Corners 13">
            <a:extLst>
              <a:ext uri="{FF2B5EF4-FFF2-40B4-BE49-F238E27FC236}">
                <a16:creationId xmlns:a16="http://schemas.microsoft.com/office/drawing/2014/main" id="{DF6F0293-DDA7-4ACE-817C-7DF1A7CDCD02}"/>
              </a:ext>
            </a:extLst>
          </p:cNvPr>
          <p:cNvSpPr/>
          <p:nvPr/>
        </p:nvSpPr>
        <p:spPr>
          <a:xfrm>
            <a:off x="4306834" y="4766035"/>
            <a:ext cx="2091229" cy="610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Workflow Systems </a:t>
            </a:r>
          </a:p>
        </p:txBody>
      </p:sp>
    </p:spTree>
    <p:extLst>
      <p:ext uri="{BB962C8B-B14F-4D97-AF65-F5344CB8AC3E}">
        <p14:creationId xmlns:p14="http://schemas.microsoft.com/office/powerpoint/2010/main" val="180307192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67CA-8D35-4205-91A5-BF5543BEB7D4}"/>
              </a:ext>
            </a:extLst>
          </p:cNvPr>
          <p:cNvSpPr>
            <a:spLocks noGrp="1"/>
          </p:cNvSpPr>
          <p:nvPr>
            <p:ph type="title"/>
          </p:nvPr>
        </p:nvSpPr>
        <p:spPr/>
        <p:txBody>
          <a:bodyPr/>
          <a:lstStyle/>
          <a:p>
            <a:r>
              <a:rPr lang="en-GB"/>
              <a:t>Ski</a:t>
            </a:r>
            <a:r>
              <a:rPr lang="en-US" err="1"/>
              <a:t>ll</a:t>
            </a:r>
            <a:r>
              <a:rPr lang="en-GB"/>
              <a:t>s for the Service Desk Practice </a:t>
            </a:r>
          </a:p>
        </p:txBody>
      </p:sp>
      <p:sp>
        <p:nvSpPr>
          <p:cNvPr id="4" name="Content Placeholder 3">
            <a:extLst>
              <a:ext uri="{FF2B5EF4-FFF2-40B4-BE49-F238E27FC236}">
                <a16:creationId xmlns:a16="http://schemas.microsoft.com/office/drawing/2014/main" id="{245C3BA5-AF73-4C67-A1C2-BF761A666A7B}"/>
              </a:ext>
            </a:extLst>
          </p:cNvPr>
          <p:cNvSpPr>
            <a:spLocks noGrp="1"/>
          </p:cNvSpPr>
          <p:nvPr>
            <p:ph sz="half" idx="2"/>
          </p:nvPr>
        </p:nvSpPr>
        <p:spPr>
          <a:xfrm>
            <a:off x="393644" y="6064563"/>
            <a:ext cx="10912032" cy="616137"/>
          </a:xfrm>
        </p:spPr>
        <p:txBody>
          <a:bodyPr/>
          <a:lstStyle/>
          <a:p>
            <a:r>
              <a:rPr lang="en-GB"/>
              <a:t>N</a:t>
            </a:r>
            <a:r>
              <a:rPr lang="en-US"/>
              <a:t>.B.-</a:t>
            </a:r>
            <a:r>
              <a:rPr lang="en-GB"/>
              <a:t>the service desk may not need to be highly technical , although summer </a:t>
            </a:r>
          </a:p>
        </p:txBody>
      </p:sp>
      <p:pic>
        <p:nvPicPr>
          <p:cNvPr id="5" name="Picture 2" descr="IT Office. People Working At Open Workplace. Group Of Programmers Working  Together On Project, Programming On Computer In Modern Light Office. Work  In IT Company. High Resolution Stock Photo, Picture And Royalty">
            <a:extLst>
              <a:ext uri="{FF2B5EF4-FFF2-40B4-BE49-F238E27FC236}">
                <a16:creationId xmlns:a16="http://schemas.microsoft.com/office/drawing/2014/main" id="{B6D2DFAD-FD86-4976-95FF-961CE529070F}"/>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35886" b="33886"/>
          <a:stretch/>
        </p:blipFill>
        <p:spPr bwMode="auto">
          <a:xfrm>
            <a:off x="4130737" y="2456169"/>
            <a:ext cx="3430490" cy="2747300"/>
          </a:xfrm>
          <a:prstGeom prst="rect">
            <a:avLst/>
          </a:prstGeom>
          <a:solidFill>
            <a:srgbClr val="FFFFFF"/>
          </a:solidFill>
        </p:spPr>
      </p:pic>
      <p:sp>
        <p:nvSpPr>
          <p:cNvPr id="6" name="Rectangle: Rounded Corners 5">
            <a:extLst>
              <a:ext uri="{FF2B5EF4-FFF2-40B4-BE49-F238E27FC236}">
                <a16:creationId xmlns:a16="http://schemas.microsoft.com/office/drawing/2014/main" id="{7FC8FBA3-3AE2-4533-92C6-0EDBC7EBF31C}"/>
              </a:ext>
            </a:extLst>
          </p:cNvPr>
          <p:cNvSpPr/>
          <p:nvPr/>
        </p:nvSpPr>
        <p:spPr>
          <a:xfrm rot="10800000" flipH="1" flipV="1">
            <a:off x="1135825" y="2678883"/>
            <a:ext cx="2092882" cy="5750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Excellent customer service skills </a:t>
            </a:r>
          </a:p>
        </p:txBody>
      </p:sp>
      <p:sp>
        <p:nvSpPr>
          <p:cNvPr id="14" name="Rectangle: Rounded Corners 13">
            <a:extLst>
              <a:ext uri="{FF2B5EF4-FFF2-40B4-BE49-F238E27FC236}">
                <a16:creationId xmlns:a16="http://schemas.microsoft.com/office/drawing/2014/main" id="{637C6969-9417-4A93-A515-67BF403195F3}"/>
              </a:ext>
            </a:extLst>
          </p:cNvPr>
          <p:cNvSpPr/>
          <p:nvPr/>
        </p:nvSpPr>
        <p:spPr>
          <a:xfrm rot="10800000" flipH="1" flipV="1">
            <a:off x="1161937" y="3686343"/>
            <a:ext cx="2092882" cy="5750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Effective communication </a:t>
            </a:r>
          </a:p>
        </p:txBody>
      </p:sp>
      <p:sp>
        <p:nvSpPr>
          <p:cNvPr id="15" name="Rectangle: Rounded Corners 14">
            <a:extLst>
              <a:ext uri="{FF2B5EF4-FFF2-40B4-BE49-F238E27FC236}">
                <a16:creationId xmlns:a16="http://schemas.microsoft.com/office/drawing/2014/main" id="{0A803E85-62FC-4342-8D92-7356688BFD39}"/>
              </a:ext>
            </a:extLst>
          </p:cNvPr>
          <p:cNvSpPr/>
          <p:nvPr/>
        </p:nvSpPr>
        <p:spPr>
          <a:xfrm rot="10800000" flipH="1" flipV="1">
            <a:off x="1214347" y="4663269"/>
            <a:ext cx="2092882" cy="5750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Incident analysis and prioritisation</a:t>
            </a:r>
          </a:p>
        </p:txBody>
      </p:sp>
      <p:sp>
        <p:nvSpPr>
          <p:cNvPr id="16" name="Rectangle: Rounded Corners 15">
            <a:extLst>
              <a:ext uri="{FF2B5EF4-FFF2-40B4-BE49-F238E27FC236}">
                <a16:creationId xmlns:a16="http://schemas.microsoft.com/office/drawing/2014/main" id="{6CF8BB7A-35D5-4DF3-AF01-C516566F98BF}"/>
              </a:ext>
            </a:extLst>
          </p:cNvPr>
          <p:cNvSpPr/>
          <p:nvPr/>
        </p:nvSpPr>
        <p:spPr>
          <a:xfrm rot="10800000" flipH="1" flipV="1">
            <a:off x="8506382" y="4703807"/>
            <a:ext cx="2092882" cy="5750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Understand business priority </a:t>
            </a:r>
          </a:p>
        </p:txBody>
      </p:sp>
      <p:sp>
        <p:nvSpPr>
          <p:cNvPr id="17" name="Rectangle: Rounded Corners 16">
            <a:extLst>
              <a:ext uri="{FF2B5EF4-FFF2-40B4-BE49-F238E27FC236}">
                <a16:creationId xmlns:a16="http://schemas.microsoft.com/office/drawing/2014/main" id="{AB1D33BB-D4A7-4E36-8468-B5FA98712802}"/>
              </a:ext>
            </a:extLst>
          </p:cNvPr>
          <p:cNvSpPr/>
          <p:nvPr/>
        </p:nvSpPr>
        <p:spPr>
          <a:xfrm rot="10800000" flipH="1" flipV="1">
            <a:off x="8463257" y="3657524"/>
            <a:ext cx="2092882" cy="5750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Emotional intelligence </a:t>
            </a:r>
          </a:p>
        </p:txBody>
      </p:sp>
      <p:sp>
        <p:nvSpPr>
          <p:cNvPr id="18" name="Rectangle: Rounded Corners 17">
            <a:extLst>
              <a:ext uri="{FF2B5EF4-FFF2-40B4-BE49-F238E27FC236}">
                <a16:creationId xmlns:a16="http://schemas.microsoft.com/office/drawing/2014/main" id="{36AD05C3-9F80-4107-9756-D3AEC39AC993}"/>
              </a:ext>
            </a:extLst>
          </p:cNvPr>
          <p:cNvSpPr/>
          <p:nvPr/>
        </p:nvSpPr>
        <p:spPr>
          <a:xfrm rot="10800000" flipH="1" flipV="1">
            <a:off x="8384735" y="2764309"/>
            <a:ext cx="2328904" cy="5750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Ability t</a:t>
            </a:r>
            <a:r>
              <a:rPr lang="en-US">
                <a:solidFill>
                  <a:schemeClr val="tx1"/>
                </a:solidFill>
              </a:rPr>
              <a:t>o </a:t>
            </a:r>
            <a:r>
              <a:rPr lang="en-GB">
                <a:solidFill>
                  <a:schemeClr val="tx1"/>
                </a:solidFill>
              </a:rPr>
              <a:t>empathies with customers </a:t>
            </a:r>
          </a:p>
        </p:txBody>
      </p:sp>
    </p:spTree>
    <p:extLst>
      <p:ext uri="{BB962C8B-B14F-4D97-AF65-F5344CB8AC3E}">
        <p14:creationId xmlns:p14="http://schemas.microsoft.com/office/powerpoint/2010/main" val="5555279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3C6F-7A47-4186-ADD4-D645D7140C18}"/>
              </a:ext>
            </a:extLst>
          </p:cNvPr>
          <p:cNvSpPr>
            <a:spLocks noGrp="1"/>
          </p:cNvSpPr>
          <p:nvPr>
            <p:ph type="title"/>
          </p:nvPr>
        </p:nvSpPr>
        <p:spPr/>
        <p:txBody>
          <a:bodyPr/>
          <a:lstStyle/>
          <a:p>
            <a:r>
              <a:rPr lang="en-US"/>
              <a:t>Activity</a:t>
            </a:r>
            <a:endParaRPr lang="en-GB"/>
          </a:p>
        </p:txBody>
      </p:sp>
      <p:sp>
        <p:nvSpPr>
          <p:cNvPr id="3" name="Content Placeholder 2">
            <a:extLst>
              <a:ext uri="{FF2B5EF4-FFF2-40B4-BE49-F238E27FC236}">
                <a16:creationId xmlns:a16="http://schemas.microsoft.com/office/drawing/2014/main" id="{70AD5B88-46E9-4477-9924-F636962F347A}"/>
              </a:ext>
            </a:extLst>
          </p:cNvPr>
          <p:cNvSpPr>
            <a:spLocks noGrp="1"/>
          </p:cNvSpPr>
          <p:nvPr>
            <p:ph sz="half" idx="1"/>
          </p:nvPr>
        </p:nvSpPr>
        <p:spPr>
          <a:xfrm>
            <a:off x="838200" y="1825625"/>
            <a:ext cx="9345876" cy="4855076"/>
          </a:xfrm>
        </p:spPr>
        <p:txBody>
          <a:bodyPr/>
          <a:lstStyle/>
          <a:p>
            <a:pPr marL="0" indent="0">
              <a:buNone/>
            </a:pPr>
            <a:r>
              <a:rPr lang="en-US" dirty="0"/>
              <a:t>1) Explain with experience that how important customer feedback is?</a:t>
            </a:r>
          </a:p>
          <a:p>
            <a:pPr marL="0" indent="0">
              <a:buNone/>
            </a:pPr>
            <a:r>
              <a:rPr lang="en-US" dirty="0"/>
              <a:t>2) State few examples from your work.</a:t>
            </a:r>
          </a:p>
          <a:p>
            <a:pPr marL="0" indent="0">
              <a:buNone/>
            </a:pPr>
            <a:r>
              <a:rPr lang="en-US" dirty="0"/>
              <a:t>3).</a:t>
            </a:r>
            <a:r>
              <a:rPr lang="en-US" i="1" dirty="0">
                <a:solidFill>
                  <a:srgbClr val="282D3D"/>
                </a:solidFill>
                <a:latin typeface="Open Sans Regular"/>
              </a:rPr>
              <a:t> </a:t>
            </a:r>
            <a:r>
              <a:rPr lang="en-US" dirty="0"/>
              <a:t>What are the regulatory rules you need to comply with. They are a requirement for reaching the organizational goal of stock exchange entry. You need to find a way to comply with these rules.</a:t>
            </a:r>
          </a:p>
          <a:p>
            <a:pPr marL="0" indent="0">
              <a:buNone/>
            </a:pPr>
            <a:endParaRPr lang="en-GB" dirty="0"/>
          </a:p>
        </p:txBody>
      </p:sp>
    </p:spTree>
    <p:extLst>
      <p:ext uri="{BB962C8B-B14F-4D97-AF65-F5344CB8AC3E}">
        <p14:creationId xmlns:p14="http://schemas.microsoft.com/office/powerpoint/2010/main" val="128812901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F637-73F5-4839-8A46-F00C6D4564B2}"/>
              </a:ext>
            </a:extLst>
          </p:cNvPr>
          <p:cNvSpPr>
            <a:spLocks noGrp="1"/>
          </p:cNvSpPr>
          <p:nvPr>
            <p:ph type="title"/>
          </p:nvPr>
        </p:nvSpPr>
        <p:spPr/>
        <p:txBody>
          <a:bodyPr/>
          <a:lstStyle/>
          <a:p>
            <a:r>
              <a:rPr lang="en-GB"/>
              <a:t>Questions </a:t>
            </a:r>
          </a:p>
        </p:txBody>
      </p:sp>
      <p:sp>
        <p:nvSpPr>
          <p:cNvPr id="3" name="Content Placeholder 2">
            <a:extLst>
              <a:ext uri="{FF2B5EF4-FFF2-40B4-BE49-F238E27FC236}">
                <a16:creationId xmlns:a16="http://schemas.microsoft.com/office/drawing/2014/main" id="{0485DBBA-257A-4D14-BC02-74809896639F}"/>
              </a:ext>
            </a:extLst>
          </p:cNvPr>
          <p:cNvSpPr>
            <a:spLocks noGrp="1"/>
          </p:cNvSpPr>
          <p:nvPr>
            <p:ph sz="half" idx="1"/>
          </p:nvPr>
        </p:nvSpPr>
        <p:spPr/>
        <p:txBody>
          <a:bodyPr>
            <a:normAutofit/>
          </a:bodyPr>
          <a:lstStyle/>
          <a:p>
            <a:r>
              <a:rPr lang="en-GB" sz="2400"/>
              <a:t>Sample paper one </a:t>
            </a:r>
            <a:endParaRPr lang="en-US" sz="2400"/>
          </a:p>
          <a:p>
            <a:r>
              <a:rPr lang="en-GB" sz="2400"/>
              <a:t>Question 2, 3, 4, 11, 19 ,25, 28, 30, 32 </a:t>
            </a:r>
          </a:p>
        </p:txBody>
      </p:sp>
    </p:spTree>
    <p:extLst>
      <p:ext uri="{BB962C8B-B14F-4D97-AF65-F5344CB8AC3E}">
        <p14:creationId xmlns:p14="http://schemas.microsoft.com/office/powerpoint/2010/main" val="316121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C30B72-7238-4684-9CE5-893BFFF0508B}"/>
              </a:ext>
            </a:extLst>
          </p:cNvPr>
          <p:cNvSpPr/>
          <p:nvPr/>
        </p:nvSpPr>
        <p:spPr>
          <a:xfrm>
            <a:off x="621010" y="2606285"/>
            <a:ext cx="5510849" cy="12909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AA588906-941D-4BDA-81DA-A75E783373FC}"/>
              </a:ext>
            </a:extLst>
          </p:cNvPr>
          <p:cNvSpPr>
            <a:spLocks noGrp="1"/>
          </p:cNvSpPr>
          <p:nvPr>
            <p:ph type="title"/>
          </p:nvPr>
        </p:nvSpPr>
        <p:spPr>
          <a:xfrm>
            <a:off x="838200" y="365127"/>
            <a:ext cx="10467475" cy="1325563"/>
          </a:xfrm>
        </p:spPr>
        <p:txBody>
          <a:bodyPr/>
          <a:lstStyle/>
          <a:p>
            <a:r>
              <a:rPr lang="en-US"/>
              <a:t>Understanding Costs</a:t>
            </a:r>
          </a:p>
        </p:txBody>
      </p:sp>
      <p:sp>
        <p:nvSpPr>
          <p:cNvPr id="12" name="Content Placeholder 2">
            <a:extLst>
              <a:ext uri="{FF2B5EF4-FFF2-40B4-BE49-F238E27FC236}">
                <a16:creationId xmlns:a16="http://schemas.microsoft.com/office/drawing/2014/main" id="{05A3E9D8-4818-4B1B-A86E-219257CFE062}"/>
              </a:ext>
            </a:extLst>
          </p:cNvPr>
          <p:cNvSpPr>
            <a:spLocks noGrp="1"/>
          </p:cNvSpPr>
          <p:nvPr>
            <p:ph sz="half" idx="1"/>
          </p:nvPr>
        </p:nvSpPr>
        <p:spPr>
          <a:xfrm>
            <a:off x="838200" y="1825625"/>
            <a:ext cx="5181600" cy="4855076"/>
          </a:xfrm>
        </p:spPr>
        <p:txBody>
          <a:bodyPr/>
          <a:lstStyle/>
          <a:p>
            <a:r>
              <a:rPr lang="en-US"/>
              <a:t>Costs are defined as:</a:t>
            </a:r>
          </a:p>
          <a:p>
            <a:endParaRPr lang="en-US"/>
          </a:p>
          <a:p>
            <a:pPr marL="0" indent="0">
              <a:buNone/>
            </a:pPr>
            <a:r>
              <a:rPr lang="en-US"/>
              <a:t>“The amount of money spent on a specific activity or resource. Costs can be expressed in non-monetary terms, such as time spent, people allocated, etc.”</a:t>
            </a:r>
          </a:p>
        </p:txBody>
      </p:sp>
      <p:sp>
        <p:nvSpPr>
          <p:cNvPr id="14" name="Content Placeholder 3">
            <a:extLst>
              <a:ext uri="{FF2B5EF4-FFF2-40B4-BE49-F238E27FC236}">
                <a16:creationId xmlns:a16="http://schemas.microsoft.com/office/drawing/2014/main" id="{3BBB3BB7-C4E2-4C4F-8B0C-C603A13885E1}"/>
              </a:ext>
            </a:extLst>
          </p:cNvPr>
          <p:cNvSpPr>
            <a:spLocks noGrp="1"/>
          </p:cNvSpPr>
          <p:nvPr>
            <p:ph sz="half" idx="2"/>
          </p:nvPr>
        </p:nvSpPr>
        <p:spPr>
          <a:xfrm>
            <a:off x="465757" y="3991824"/>
            <a:ext cx="5133475" cy="4855076"/>
          </a:xfrm>
        </p:spPr>
        <p:txBody>
          <a:bodyPr vert="horz" lIns="91440" tIns="45720" rIns="91440" bIns="45720" rtlCol="0" anchor="t">
            <a:normAutofit/>
          </a:bodyPr>
          <a:lstStyle/>
          <a:p>
            <a:r>
              <a:rPr lang="en-US"/>
              <a:t>There are two types of costs</a:t>
            </a:r>
          </a:p>
          <a:p>
            <a:r>
              <a:rPr lang="en-US"/>
              <a:t>Cost Removed from the consumer by the service, such as staff or technology cost[part of the value preposition]</a:t>
            </a:r>
          </a:p>
          <a:p>
            <a:r>
              <a:rPr lang="en-US"/>
              <a:t>Cost Imposed-on the consumer by the service, such as the price charged [if applicable], costs of training and making associated purchases in order to consume the service.</a:t>
            </a:r>
          </a:p>
          <a:p>
            <a:endParaRPr lang="en-US">
              <a:cs typeface="Calibri"/>
            </a:endParaRPr>
          </a:p>
        </p:txBody>
      </p:sp>
      <p:pic>
        <p:nvPicPr>
          <p:cNvPr id="5" name="Picture 2" descr="Understanding Values, Outcomes, Costs and Risks in ITIL 4 – Interface  Technical Training | Interface Technical Training">
            <a:extLst>
              <a:ext uri="{FF2B5EF4-FFF2-40B4-BE49-F238E27FC236}">
                <a16:creationId xmlns:a16="http://schemas.microsoft.com/office/drawing/2014/main" id="{4494D55D-4AFB-476F-8D4E-BA8B2278C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486" y="1865195"/>
            <a:ext cx="565265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793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293E-A552-46B5-AC96-AC5DAC8B024F}"/>
              </a:ext>
            </a:extLst>
          </p:cNvPr>
          <p:cNvSpPr>
            <a:spLocks noGrp="1"/>
          </p:cNvSpPr>
          <p:nvPr>
            <p:ph type="title"/>
          </p:nvPr>
        </p:nvSpPr>
        <p:spPr/>
        <p:txBody>
          <a:bodyPr/>
          <a:lstStyle/>
          <a:p>
            <a:r>
              <a:rPr lang="en-GB"/>
              <a:t>Question 2 </a:t>
            </a:r>
          </a:p>
        </p:txBody>
      </p:sp>
      <p:sp>
        <p:nvSpPr>
          <p:cNvPr id="3" name="Content Placeholder 2">
            <a:extLst>
              <a:ext uri="{FF2B5EF4-FFF2-40B4-BE49-F238E27FC236}">
                <a16:creationId xmlns:a16="http://schemas.microsoft.com/office/drawing/2014/main" id="{FBA34562-C426-4373-9A7A-B4F9098ED64D}"/>
              </a:ext>
            </a:extLst>
          </p:cNvPr>
          <p:cNvSpPr>
            <a:spLocks noGrp="1"/>
          </p:cNvSpPr>
          <p:nvPr>
            <p:ph sz="half" idx="1"/>
          </p:nvPr>
        </p:nvSpPr>
        <p:spPr>
          <a:xfrm>
            <a:off x="838200" y="1825625"/>
            <a:ext cx="10608914" cy="4855076"/>
          </a:xfrm>
        </p:spPr>
        <p:txBody>
          <a:bodyPr/>
          <a:lstStyle/>
          <a:p>
            <a:pPr marL="0" indent="0">
              <a:buNone/>
            </a:pPr>
            <a:r>
              <a:rPr lang="en-GB"/>
              <a:t>Which practise includes the classification and ownership of queries and requests from users? </a:t>
            </a:r>
          </a:p>
          <a:p>
            <a:pPr marL="0" indent="0">
              <a:buNone/>
            </a:pPr>
            <a:endParaRPr lang="en-US"/>
          </a:p>
          <a:p>
            <a:pPr marL="457200" indent="-457200">
              <a:buFont typeface="+mj-lt"/>
              <a:buAutoNum type="arabicPeriod"/>
            </a:pPr>
            <a:r>
              <a:rPr lang="en-GB"/>
              <a:t> Service desk</a:t>
            </a:r>
          </a:p>
          <a:p>
            <a:pPr marL="457200" indent="-457200">
              <a:buFont typeface="+mj-lt"/>
              <a:buAutoNum type="arabicPeriod"/>
            </a:pPr>
            <a:r>
              <a:rPr lang="en-GB"/>
              <a:t> Incident management </a:t>
            </a:r>
            <a:endParaRPr lang="en-US"/>
          </a:p>
          <a:p>
            <a:pPr marL="457200" indent="-457200">
              <a:buFont typeface="+mj-lt"/>
              <a:buAutoNum type="arabicPeriod"/>
            </a:pPr>
            <a:r>
              <a:rPr lang="en-GB"/>
              <a:t> Change enablement </a:t>
            </a:r>
            <a:endParaRPr lang="en-US"/>
          </a:p>
          <a:p>
            <a:pPr marL="457200" indent="-457200">
              <a:buFont typeface="+mj-lt"/>
              <a:buAutoNum type="arabicPeriod"/>
            </a:pPr>
            <a:r>
              <a:rPr lang="en-GB"/>
              <a:t> Service level management </a:t>
            </a:r>
            <a:endParaRPr lang="en-US"/>
          </a:p>
          <a:p>
            <a:endParaRPr lang="en-GB"/>
          </a:p>
        </p:txBody>
      </p:sp>
    </p:spTree>
    <p:extLst>
      <p:ext uri="{BB962C8B-B14F-4D97-AF65-F5344CB8AC3E}">
        <p14:creationId xmlns:p14="http://schemas.microsoft.com/office/powerpoint/2010/main" val="15087990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041E-F3A3-4904-A1EB-426950081409}"/>
              </a:ext>
            </a:extLst>
          </p:cNvPr>
          <p:cNvSpPr>
            <a:spLocks noGrp="1"/>
          </p:cNvSpPr>
          <p:nvPr>
            <p:ph type="title"/>
          </p:nvPr>
        </p:nvSpPr>
        <p:spPr/>
        <p:txBody>
          <a:bodyPr/>
          <a:lstStyle/>
          <a:p>
            <a:r>
              <a:rPr lang="en-GB"/>
              <a:t>Question 3 </a:t>
            </a:r>
          </a:p>
        </p:txBody>
      </p:sp>
      <p:sp>
        <p:nvSpPr>
          <p:cNvPr id="3" name="Content Placeholder 2">
            <a:extLst>
              <a:ext uri="{FF2B5EF4-FFF2-40B4-BE49-F238E27FC236}">
                <a16:creationId xmlns:a16="http://schemas.microsoft.com/office/drawing/2014/main" id="{F4D790B8-A7D5-4FCC-908D-6973620F3C39}"/>
              </a:ext>
            </a:extLst>
          </p:cNvPr>
          <p:cNvSpPr>
            <a:spLocks noGrp="1"/>
          </p:cNvSpPr>
          <p:nvPr>
            <p:ph idx="1"/>
          </p:nvPr>
        </p:nvSpPr>
        <p:spPr/>
        <p:txBody>
          <a:bodyPr/>
          <a:lstStyle/>
          <a:p>
            <a:pPr marL="0" indent="0">
              <a:buNone/>
            </a:pPr>
            <a:r>
              <a:rPr lang="en-GB"/>
              <a:t>Which practice identifies metrics that reflect the customers experience of a service?</a:t>
            </a:r>
          </a:p>
          <a:p>
            <a:pPr marL="0" indent="0">
              <a:buNone/>
            </a:pPr>
            <a:r>
              <a:rPr lang="en-GB"/>
              <a:t> </a:t>
            </a:r>
            <a:endParaRPr lang="en-US"/>
          </a:p>
          <a:p>
            <a:pPr marL="457200" indent="-457200">
              <a:buFont typeface="+mj-lt"/>
              <a:buAutoNum type="arabicPeriod"/>
            </a:pPr>
            <a:r>
              <a:rPr lang="en-GB"/>
              <a:t>Continual improvement </a:t>
            </a:r>
            <a:endParaRPr lang="en-US"/>
          </a:p>
          <a:p>
            <a:pPr marL="457200" indent="-457200">
              <a:buFont typeface="+mj-lt"/>
              <a:buAutoNum type="arabicPeriod"/>
            </a:pPr>
            <a:r>
              <a:rPr lang="en-GB"/>
              <a:t>Service desk </a:t>
            </a:r>
            <a:endParaRPr lang="en-US"/>
          </a:p>
          <a:p>
            <a:pPr marL="457200" indent="-457200">
              <a:buFont typeface="+mj-lt"/>
              <a:buAutoNum type="arabicPeriod"/>
            </a:pPr>
            <a:r>
              <a:rPr lang="en-GB"/>
              <a:t>Service level management </a:t>
            </a:r>
            <a:endParaRPr lang="en-US"/>
          </a:p>
          <a:p>
            <a:pPr marL="457200" indent="-457200">
              <a:buFont typeface="+mj-lt"/>
              <a:buAutoNum type="arabicPeriod"/>
            </a:pPr>
            <a:r>
              <a:rPr lang="en-GB"/>
              <a:t>Problem management  </a:t>
            </a:r>
          </a:p>
        </p:txBody>
      </p:sp>
    </p:spTree>
    <p:extLst>
      <p:ext uri="{BB962C8B-B14F-4D97-AF65-F5344CB8AC3E}">
        <p14:creationId xmlns:p14="http://schemas.microsoft.com/office/powerpoint/2010/main" val="28815498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041E-F3A3-4904-A1EB-426950081409}"/>
              </a:ext>
            </a:extLst>
          </p:cNvPr>
          <p:cNvSpPr>
            <a:spLocks noGrp="1"/>
          </p:cNvSpPr>
          <p:nvPr>
            <p:ph type="title"/>
          </p:nvPr>
        </p:nvSpPr>
        <p:spPr/>
        <p:txBody>
          <a:bodyPr/>
          <a:lstStyle/>
          <a:p>
            <a:r>
              <a:rPr lang="en-GB"/>
              <a:t>Question 4 </a:t>
            </a:r>
          </a:p>
        </p:txBody>
      </p:sp>
      <p:sp>
        <p:nvSpPr>
          <p:cNvPr id="3" name="Content Placeholder 2">
            <a:extLst>
              <a:ext uri="{FF2B5EF4-FFF2-40B4-BE49-F238E27FC236}">
                <a16:creationId xmlns:a16="http://schemas.microsoft.com/office/drawing/2014/main" id="{F4D790B8-A7D5-4FCC-908D-6973620F3C39}"/>
              </a:ext>
            </a:extLst>
          </p:cNvPr>
          <p:cNvSpPr>
            <a:spLocks noGrp="1"/>
          </p:cNvSpPr>
          <p:nvPr>
            <p:ph idx="1"/>
          </p:nvPr>
        </p:nvSpPr>
        <p:spPr/>
        <p:txBody>
          <a:bodyPr/>
          <a:lstStyle/>
          <a:p>
            <a:pPr marL="0" indent="0">
              <a:buNone/>
            </a:pPr>
            <a:r>
              <a:rPr lang="en-GB"/>
              <a:t>What is the PRIMARY use of a change schedule?  </a:t>
            </a:r>
            <a:endParaRPr lang="en-US"/>
          </a:p>
          <a:p>
            <a:pPr marL="0" indent="0">
              <a:buNone/>
            </a:pPr>
            <a:endParaRPr lang="en-US"/>
          </a:p>
          <a:p>
            <a:pPr marL="457200" indent="-457200">
              <a:buFont typeface="+mj-lt"/>
              <a:buAutoNum type="arabicPeriod"/>
            </a:pPr>
            <a:r>
              <a:rPr lang="en-GB"/>
              <a:t>To support incident management and improvement planning </a:t>
            </a:r>
            <a:endParaRPr lang="en-US"/>
          </a:p>
          <a:p>
            <a:pPr marL="457200" indent="-457200">
              <a:buFont typeface="+mj-lt"/>
              <a:buAutoNum type="arabicPeriod"/>
            </a:pPr>
            <a:r>
              <a:rPr lang="en-US"/>
              <a:t>To </a:t>
            </a:r>
            <a:r>
              <a:rPr lang="en-GB"/>
              <a:t>manage emergency changes</a:t>
            </a:r>
            <a:endParaRPr lang="en-US"/>
          </a:p>
          <a:p>
            <a:pPr marL="457200" indent="-457200">
              <a:buFont typeface="+mj-lt"/>
              <a:buAutoNum type="arabicPeriod"/>
            </a:pPr>
            <a:r>
              <a:rPr lang="en-US"/>
              <a:t>T</a:t>
            </a:r>
            <a:r>
              <a:rPr lang="en-GB"/>
              <a:t>o plan changes and help avoid conflicts </a:t>
            </a:r>
            <a:endParaRPr lang="en-US"/>
          </a:p>
          <a:p>
            <a:pPr marL="457200" indent="-457200">
              <a:buFont typeface="+mj-lt"/>
              <a:buAutoNum type="arabicPeriod"/>
            </a:pPr>
            <a:r>
              <a:rPr lang="en-US"/>
              <a:t>T</a:t>
            </a:r>
            <a:r>
              <a:rPr lang="en-GB"/>
              <a:t>o manage standard changes </a:t>
            </a:r>
            <a:endParaRPr lang="en-US"/>
          </a:p>
        </p:txBody>
      </p:sp>
    </p:spTree>
    <p:extLst>
      <p:ext uri="{BB962C8B-B14F-4D97-AF65-F5344CB8AC3E}">
        <p14:creationId xmlns:p14="http://schemas.microsoft.com/office/powerpoint/2010/main" val="22523862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041E-F3A3-4904-A1EB-426950081409}"/>
              </a:ext>
            </a:extLst>
          </p:cNvPr>
          <p:cNvSpPr>
            <a:spLocks noGrp="1"/>
          </p:cNvSpPr>
          <p:nvPr>
            <p:ph type="title"/>
          </p:nvPr>
        </p:nvSpPr>
        <p:spPr/>
        <p:txBody>
          <a:bodyPr/>
          <a:lstStyle/>
          <a:p>
            <a:r>
              <a:rPr lang="en-GB"/>
              <a:t>Question 11 </a:t>
            </a:r>
          </a:p>
        </p:txBody>
      </p:sp>
      <p:sp>
        <p:nvSpPr>
          <p:cNvPr id="3" name="Content Placeholder 2">
            <a:extLst>
              <a:ext uri="{FF2B5EF4-FFF2-40B4-BE49-F238E27FC236}">
                <a16:creationId xmlns:a16="http://schemas.microsoft.com/office/drawing/2014/main" id="{F4D790B8-A7D5-4FCC-908D-6973620F3C39}"/>
              </a:ext>
            </a:extLst>
          </p:cNvPr>
          <p:cNvSpPr>
            <a:spLocks noGrp="1"/>
          </p:cNvSpPr>
          <p:nvPr>
            <p:ph idx="1"/>
          </p:nvPr>
        </p:nvSpPr>
        <p:spPr/>
        <p:txBody>
          <a:bodyPr/>
          <a:lstStyle/>
          <a:p>
            <a:pPr marL="0" indent="0">
              <a:buNone/>
            </a:pPr>
            <a:r>
              <a:rPr lang="en-GB"/>
              <a:t>Which practise provides a single point of contact for users? </a:t>
            </a:r>
            <a:endParaRPr lang="en-US"/>
          </a:p>
          <a:p>
            <a:pPr marL="0" indent="0">
              <a:buNone/>
            </a:pPr>
            <a:endParaRPr lang="en-US"/>
          </a:p>
          <a:p>
            <a:pPr marL="457200" indent="-457200">
              <a:buFont typeface="+mj-lt"/>
              <a:buAutoNum type="arabicPeriod"/>
            </a:pPr>
            <a:r>
              <a:rPr lang="en-GB"/>
              <a:t>Incident management</a:t>
            </a:r>
            <a:endParaRPr lang="en-US"/>
          </a:p>
          <a:p>
            <a:pPr marL="457200" indent="-457200">
              <a:buFont typeface="+mj-lt"/>
              <a:buAutoNum type="arabicPeriod"/>
            </a:pPr>
            <a:r>
              <a:rPr lang="en-GB"/>
              <a:t>Change enablement </a:t>
            </a:r>
            <a:endParaRPr lang="en-US"/>
          </a:p>
          <a:p>
            <a:pPr marL="457200" indent="-457200">
              <a:buFont typeface="+mj-lt"/>
              <a:buAutoNum type="arabicPeriod"/>
            </a:pPr>
            <a:r>
              <a:rPr lang="en-GB"/>
              <a:t>Service desk </a:t>
            </a:r>
            <a:endParaRPr lang="en-US"/>
          </a:p>
          <a:p>
            <a:pPr marL="457200" indent="-457200">
              <a:buFont typeface="+mj-lt"/>
              <a:buAutoNum type="arabicPeriod"/>
            </a:pPr>
            <a:r>
              <a:rPr lang="en-GB"/>
              <a:t>Service request management </a:t>
            </a: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26479235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041E-F3A3-4904-A1EB-426950081409}"/>
              </a:ext>
            </a:extLst>
          </p:cNvPr>
          <p:cNvSpPr>
            <a:spLocks noGrp="1"/>
          </p:cNvSpPr>
          <p:nvPr>
            <p:ph type="title"/>
          </p:nvPr>
        </p:nvSpPr>
        <p:spPr/>
        <p:txBody>
          <a:bodyPr/>
          <a:lstStyle/>
          <a:p>
            <a:r>
              <a:rPr lang="en-GB"/>
              <a:t>Question 19</a:t>
            </a:r>
          </a:p>
        </p:txBody>
      </p:sp>
      <p:sp>
        <p:nvSpPr>
          <p:cNvPr id="3" name="Content Placeholder 2">
            <a:extLst>
              <a:ext uri="{FF2B5EF4-FFF2-40B4-BE49-F238E27FC236}">
                <a16:creationId xmlns:a16="http://schemas.microsoft.com/office/drawing/2014/main" id="{F4D790B8-A7D5-4FCC-908D-6973620F3C39}"/>
              </a:ext>
            </a:extLst>
          </p:cNvPr>
          <p:cNvSpPr>
            <a:spLocks noGrp="1"/>
          </p:cNvSpPr>
          <p:nvPr>
            <p:ph idx="1"/>
          </p:nvPr>
        </p:nvSpPr>
        <p:spPr/>
        <p:txBody>
          <a:bodyPr/>
          <a:lstStyle/>
          <a:p>
            <a:pPr marL="0" indent="0">
              <a:buNone/>
            </a:pPr>
            <a:r>
              <a:rPr lang="en-GB"/>
              <a:t>Which statement about a change authority is correct? </a:t>
            </a:r>
            <a:endParaRPr lang="en-US"/>
          </a:p>
          <a:p>
            <a:pPr marL="0" indent="0">
              <a:buNone/>
            </a:pPr>
            <a:endParaRPr lang="en-US"/>
          </a:p>
          <a:p>
            <a:pPr marL="457200" indent="-457200">
              <a:buFont typeface="+mj-lt"/>
              <a:buAutoNum type="arabicPeriod"/>
            </a:pPr>
            <a:r>
              <a:rPr lang="en-GB"/>
              <a:t>A single change authority should be assigned to authorise all types of change and change models </a:t>
            </a:r>
            <a:endParaRPr lang="en-US"/>
          </a:p>
          <a:p>
            <a:pPr marL="457200" indent="-457200">
              <a:buFont typeface="+mj-lt"/>
              <a:buAutoNum type="arabicPeriod"/>
            </a:pPr>
            <a:r>
              <a:rPr lang="en-GB"/>
              <a:t>A change authority should be assigned for each type of change and change model </a:t>
            </a:r>
            <a:endParaRPr lang="en-US"/>
          </a:p>
          <a:p>
            <a:pPr marL="457200" indent="-457200">
              <a:buFont typeface="+mj-lt"/>
              <a:buAutoNum type="arabicPeriod"/>
            </a:pPr>
            <a:r>
              <a:rPr lang="en-GB"/>
              <a:t>Normal changes of pre-authorised and do not need to change authority </a:t>
            </a:r>
            <a:endParaRPr lang="en-US"/>
          </a:p>
          <a:p>
            <a:pPr marL="457200" indent="-457200">
              <a:buFont typeface="+mj-lt"/>
              <a:buAutoNum type="arabicPeriod"/>
            </a:pPr>
            <a:r>
              <a:rPr lang="en-GB"/>
              <a:t>Emergency changes can be implemented without authorization from a change authority </a:t>
            </a:r>
            <a:endParaRPr lang="en-US"/>
          </a:p>
          <a:p>
            <a:pPr marL="0" indent="0">
              <a:buNone/>
            </a:pPr>
            <a:endParaRPr lang="en-US"/>
          </a:p>
        </p:txBody>
      </p:sp>
    </p:spTree>
    <p:extLst>
      <p:ext uri="{BB962C8B-B14F-4D97-AF65-F5344CB8AC3E}">
        <p14:creationId xmlns:p14="http://schemas.microsoft.com/office/powerpoint/2010/main" val="39860326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041E-F3A3-4904-A1EB-426950081409}"/>
              </a:ext>
            </a:extLst>
          </p:cNvPr>
          <p:cNvSpPr>
            <a:spLocks noGrp="1"/>
          </p:cNvSpPr>
          <p:nvPr>
            <p:ph type="title"/>
          </p:nvPr>
        </p:nvSpPr>
        <p:spPr/>
        <p:txBody>
          <a:bodyPr/>
          <a:lstStyle/>
          <a:p>
            <a:r>
              <a:rPr lang="en-GB"/>
              <a:t>Question 25</a:t>
            </a:r>
          </a:p>
        </p:txBody>
      </p:sp>
      <p:sp>
        <p:nvSpPr>
          <p:cNvPr id="3" name="Content Placeholder 2">
            <a:extLst>
              <a:ext uri="{FF2B5EF4-FFF2-40B4-BE49-F238E27FC236}">
                <a16:creationId xmlns:a16="http://schemas.microsoft.com/office/drawing/2014/main" id="{F4D790B8-A7D5-4FCC-908D-6973620F3C39}"/>
              </a:ext>
            </a:extLst>
          </p:cNvPr>
          <p:cNvSpPr>
            <a:spLocks noGrp="1"/>
          </p:cNvSpPr>
          <p:nvPr>
            <p:ph idx="1"/>
          </p:nvPr>
        </p:nvSpPr>
        <p:spPr/>
        <p:txBody>
          <a:bodyPr/>
          <a:lstStyle/>
          <a:p>
            <a:pPr marL="0" indent="0">
              <a:buNone/>
            </a:pPr>
            <a:r>
              <a:rPr lang="en-GB"/>
              <a:t>Which is the purpose of the service desk practise? </a:t>
            </a:r>
            <a:endParaRPr lang="en-US"/>
          </a:p>
          <a:p>
            <a:pPr marL="0" indent="0">
              <a:buNone/>
            </a:pPr>
            <a:endParaRPr lang="en-US"/>
          </a:p>
          <a:p>
            <a:pPr marL="457200" indent="-457200">
              <a:buFont typeface="+mj-lt"/>
              <a:buAutoNum type="arabicPeriod"/>
            </a:pPr>
            <a:r>
              <a:rPr lang="en-GB"/>
              <a:t>To reduce the likelihood and impact of incidents by identifying actual and potential causes of incidents </a:t>
            </a:r>
            <a:endParaRPr lang="en-US"/>
          </a:p>
          <a:p>
            <a:pPr marL="457200" indent="-457200">
              <a:buFont typeface="+mj-lt"/>
              <a:buAutoNum type="arabicPeriod"/>
            </a:pPr>
            <a:r>
              <a:rPr lang="en-US"/>
              <a:t>T</a:t>
            </a:r>
            <a:r>
              <a:rPr lang="en-GB"/>
              <a:t>o maximise the number of successful </a:t>
            </a:r>
            <a:r>
              <a:rPr lang="en-US"/>
              <a:t>IT </a:t>
            </a:r>
            <a:r>
              <a:rPr lang="en-GB"/>
              <a:t>changes by ensuring risks are properly assessed </a:t>
            </a:r>
            <a:endParaRPr lang="en-US"/>
          </a:p>
          <a:p>
            <a:pPr marL="457200" indent="-457200">
              <a:buFont typeface="+mj-lt"/>
              <a:buAutoNum type="arabicPeriod"/>
            </a:pPr>
            <a:r>
              <a:rPr lang="en-US"/>
              <a:t>T</a:t>
            </a:r>
            <a:r>
              <a:rPr lang="en-GB"/>
              <a:t>o capture demand for incident resolution and service requests </a:t>
            </a:r>
            <a:endParaRPr lang="en-US"/>
          </a:p>
          <a:p>
            <a:pPr marL="457200" indent="-457200">
              <a:buFont typeface="+mj-lt"/>
              <a:buAutoNum type="arabicPeriod"/>
            </a:pPr>
            <a:r>
              <a:rPr lang="en-US"/>
              <a:t>T</a:t>
            </a:r>
            <a:r>
              <a:rPr lang="en-GB"/>
              <a:t>o set clear business</a:t>
            </a:r>
            <a:r>
              <a:rPr lang="en-US"/>
              <a:t>-</a:t>
            </a:r>
            <a:r>
              <a:rPr lang="en-GB"/>
              <a:t>based targets for service performance </a:t>
            </a:r>
            <a:endParaRPr lang="en-US"/>
          </a:p>
        </p:txBody>
      </p:sp>
    </p:spTree>
    <p:extLst>
      <p:ext uri="{BB962C8B-B14F-4D97-AF65-F5344CB8AC3E}">
        <p14:creationId xmlns:p14="http://schemas.microsoft.com/office/powerpoint/2010/main" val="32532589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7F-C9FC-4F25-B265-B0DEB7D99EE7}"/>
              </a:ext>
            </a:extLst>
          </p:cNvPr>
          <p:cNvSpPr>
            <a:spLocks noGrp="1"/>
          </p:cNvSpPr>
          <p:nvPr>
            <p:ph type="title"/>
          </p:nvPr>
        </p:nvSpPr>
        <p:spPr/>
        <p:txBody>
          <a:bodyPr/>
          <a:lstStyle/>
          <a:p>
            <a:r>
              <a:rPr lang="en-US"/>
              <a:t>Q</a:t>
            </a:r>
            <a:r>
              <a:rPr lang="en-GB" err="1"/>
              <a:t>uestion</a:t>
            </a:r>
            <a:r>
              <a:rPr lang="en-GB"/>
              <a:t> 28 </a:t>
            </a:r>
          </a:p>
        </p:txBody>
      </p:sp>
      <p:sp>
        <p:nvSpPr>
          <p:cNvPr id="3" name="Content Placeholder 2">
            <a:extLst>
              <a:ext uri="{FF2B5EF4-FFF2-40B4-BE49-F238E27FC236}">
                <a16:creationId xmlns:a16="http://schemas.microsoft.com/office/drawing/2014/main" id="{064427EE-A02A-49B0-AF1C-38C957299587}"/>
              </a:ext>
            </a:extLst>
          </p:cNvPr>
          <p:cNvSpPr>
            <a:spLocks noGrp="1"/>
          </p:cNvSpPr>
          <p:nvPr>
            <p:ph idx="1"/>
          </p:nvPr>
        </p:nvSpPr>
        <p:spPr/>
        <p:txBody>
          <a:bodyPr/>
          <a:lstStyle/>
          <a:p>
            <a:r>
              <a:rPr lang="en-US"/>
              <a:t>W</a:t>
            </a:r>
            <a:r>
              <a:rPr lang="en-GB" err="1"/>
              <a:t>hich</a:t>
            </a:r>
            <a:r>
              <a:rPr lang="en-GB"/>
              <a:t> is a recommendation of the service desk practise? </a:t>
            </a:r>
          </a:p>
          <a:p>
            <a:endParaRPr lang="en-US"/>
          </a:p>
          <a:p>
            <a:pPr marL="0" indent="0">
              <a:buNone/>
            </a:pPr>
            <a:r>
              <a:rPr lang="en-GB"/>
              <a:t>1  </a:t>
            </a:r>
            <a:r>
              <a:rPr lang="en-US"/>
              <a:t>S</a:t>
            </a:r>
            <a:r>
              <a:rPr lang="en-GB" err="1"/>
              <a:t>ervice</a:t>
            </a:r>
            <a:r>
              <a:rPr lang="en-GB"/>
              <a:t> desk should avoid the use of automation </a:t>
            </a:r>
            <a:endParaRPr lang="en-US"/>
          </a:p>
          <a:p>
            <a:pPr marL="0" indent="0">
              <a:buNone/>
            </a:pPr>
            <a:r>
              <a:rPr lang="en-GB"/>
              <a:t>2 </a:t>
            </a:r>
            <a:r>
              <a:rPr lang="en-US"/>
              <a:t> S</a:t>
            </a:r>
            <a:r>
              <a:rPr lang="en-GB" err="1"/>
              <a:t>ervice</a:t>
            </a:r>
            <a:r>
              <a:rPr lang="en-GB"/>
              <a:t> desk should be highly technical </a:t>
            </a:r>
            <a:endParaRPr lang="en-US"/>
          </a:p>
          <a:p>
            <a:pPr marL="0" indent="0">
              <a:buNone/>
            </a:pPr>
            <a:r>
              <a:rPr lang="en-GB"/>
              <a:t>3  </a:t>
            </a:r>
            <a:r>
              <a:rPr lang="en-US"/>
              <a:t>S</a:t>
            </a:r>
            <a:r>
              <a:rPr lang="en-GB" err="1"/>
              <a:t>ervice</a:t>
            </a:r>
            <a:r>
              <a:rPr lang="en-GB"/>
              <a:t> desk should understand the wider organisation </a:t>
            </a:r>
            <a:endParaRPr lang="en-US"/>
          </a:p>
          <a:p>
            <a:pPr marL="0" indent="0">
              <a:buNone/>
            </a:pPr>
            <a:r>
              <a:rPr lang="en-GB"/>
              <a:t>4  </a:t>
            </a:r>
            <a:r>
              <a:rPr lang="en-US"/>
              <a:t>S</a:t>
            </a:r>
            <a:r>
              <a:rPr lang="en-GB" err="1"/>
              <a:t>ervice</a:t>
            </a:r>
            <a:r>
              <a:rPr lang="en-GB"/>
              <a:t> desk should be a physical team in a single fixed location  </a:t>
            </a:r>
          </a:p>
        </p:txBody>
      </p:sp>
    </p:spTree>
    <p:extLst>
      <p:ext uri="{BB962C8B-B14F-4D97-AF65-F5344CB8AC3E}">
        <p14:creationId xmlns:p14="http://schemas.microsoft.com/office/powerpoint/2010/main" val="10514934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DC28-89B3-4C31-87C3-E9715A5E8A37}"/>
              </a:ext>
            </a:extLst>
          </p:cNvPr>
          <p:cNvSpPr>
            <a:spLocks noGrp="1"/>
          </p:cNvSpPr>
          <p:nvPr>
            <p:ph type="title"/>
          </p:nvPr>
        </p:nvSpPr>
        <p:spPr/>
        <p:txBody>
          <a:bodyPr/>
          <a:lstStyle/>
          <a:p>
            <a:r>
              <a:rPr lang="en-US"/>
              <a:t>Q</a:t>
            </a:r>
            <a:r>
              <a:rPr lang="en-GB" err="1"/>
              <a:t>uestion</a:t>
            </a:r>
            <a:r>
              <a:rPr lang="en-GB"/>
              <a:t> 30   </a:t>
            </a:r>
          </a:p>
        </p:txBody>
      </p:sp>
      <p:sp>
        <p:nvSpPr>
          <p:cNvPr id="3" name="Content Placeholder 2">
            <a:extLst>
              <a:ext uri="{FF2B5EF4-FFF2-40B4-BE49-F238E27FC236}">
                <a16:creationId xmlns:a16="http://schemas.microsoft.com/office/drawing/2014/main" id="{0AEA9A42-A575-4FB6-8CA2-F54DF0C807B7}"/>
              </a:ext>
            </a:extLst>
          </p:cNvPr>
          <p:cNvSpPr>
            <a:spLocks noGrp="1"/>
          </p:cNvSpPr>
          <p:nvPr>
            <p:ph idx="1"/>
          </p:nvPr>
        </p:nvSpPr>
        <p:spPr/>
        <p:txBody>
          <a:bodyPr/>
          <a:lstStyle/>
          <a:p>
            <a:r>
              <a:rPr lang="en-US"/>
              <a:t>W</a:t>
            </a:r>
            <a:r>
              <a:rPr lang="en-GB"/>
              <a:t>hat is your standard change? </a:t>
            </a:r>
          </a:p>
          <a:p>
            <a:endParaRPr lang="en-US"/>
          </a:p>
          <a:p>
            <a:pPr marL="0" indent="0">
              <a:buNone/>
            </a:pPr>
            <a:r>
              <a:rPr lang="en-GB"/>
              <a:t>1  </a:t>
            </a:r>
            <a:r>
              <a:rPr lang="en-US"/>
              <a:t>A</a:t>
            </a:r>
            <a:r>
              <a:rPr lang="en-GB"/>
              <a:t> changed that is well understood</a:t>
            </a:r>
            <a:r>
              <a:rPr lang="en-US"/>
              <a:t>,</a:t>
            </a:r>
            <a:r>
              <a:rPr lang="en-GB"/>
              <a:t>fully documented and pre </a:t>
            </a:r>
            <a:r>
              <a:rPr lang="en-US"/>
              <a:t>–</a:t>
            </a:r>
            <a:r>
              <a:rPr lang="en-GB"/>
              <a:t>authorised</a:t>
            </a:r>
            <a:endParaRPr lang="en-US"/>
          </a:p>
          <a:p>
            <a:pPr marL="0" indent="0">
              <a:buNone/>
            </a:pPr>
            <a:r>
              <a:rPr lang="en-GB"/>
              <a:t>2  </a:t>
            </a:r>
            <a:r>
              <a:rPr lang="en-US"/>
              <a:t>A</a:t>
            </a:r>
            <a:r>
              <a:rPr lang="en-GB"/>
              <a:t> change that needs to be assessed authorized</a:t>
            </a:r>
            <a:r>
              <a:rPr lang="en-US"/>
              <a:t>,</a:t>
            </a:r>
            <a:r>
              <a:rPr lang="en-GB"/>
              <a:t>and schedule by a change </a:t>
            </a:r>
            <a:r>
              <a:rPr lang="en-GB" err="1"/>
              <a:t>authoritiy</a:t>
            </a:r>
            <a:r>
              <a:rPr lang="en-GB"/>
              <a:t> </a:t>
            </a:r>
            <a:endParaRPr lang="en-US"/>
          </a:p>
          <a:p>
            <a:pPr marL="0" indent="0">
              <a:buNone/>
            </a:pPr>
            <a:r>
              <a:rPr lang="en-GB"/>
              <a:t>3  </a:t>
            </a:r>
            <a:r>
              <a:rPr lang="en-US"/>
              <a:t>A</a:t>
            </a:r>
            <a:r>
              <a:rPr lang="en-GB"/>
              <a:t> change that doesn't need a risk assessment because it is required to resolve an incident </a:t>
            </a:r>
            <a:endParaRPr lang="en-US"/>
          </a:p>
          <a:p>
            <a:pPr marL="0" indent="0">
              <a:buNone/>
            </a:pPr>
            <a:r>
              <a:rPr lang="en-GB"/>
              <a:t>4  </a:t>
            </a:r>
            <a:r>
              <a:rPr lang="en-US"/>
              <a:t>A</a:t>
            </a:r>
            <a:r>
              <a:rPr lang="en-GB"/>
              <a:t> change that it assessed, authorized</a:t>
            </a:r>
            <a:r>
              <a:rPr lang="en-US"/>
              <a:t>,</a:t>
            </a:r>
            <a:r>
              <a:rPr lang="en-GB"/>
              <a:t> and schedule as part of continual improvement  </a:t>
            </a:r>
          </a:p>
        </p:txBody>
      </p:sp>
    </p:spTree>
    <p:extLst>
      <p:ext uri="{BB962C8B-B14F-4D97-AF65-F5344CB8AC3E}">
        <p14:creationId xmlns:p14="http://schemas.microsoft.com/office/powerpoint/2010/main" val="126876943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D47C-B982-482D-84D2-92DC1A873180}"/>
              </a:ext>
            </a:extLst>
          </p:cNvPr>
          <p:cNvSpPr>
            <a:spLocks noGrp="1"/>
          </p:cNvSpPr>
          <p:nvPr>
            <p:ph type="title"/>
          </p:nvPr>
        </p:nvSpPr>
        <p:spPr/>
        <p:txBody>
          <a:bodyPr/>
          <a:lstStyle/>
          <a:p>
            <a:r>
              <a:rPr lang="en-GB"/>
              <a:t>Question 32 </a:t>
            </a:r>
          </a:p>
        </p:txBody>
      </p:sp>
      <p:sp>
        <p:nvSpPr>
          <p:cNvPr id="3" name="Content Placeholder 2">
            <a:extLst>
              <a:ext uri="{FF2B5EF4-FFF2-40B4-BE49-F238E27FC236}">
                <a16:creationId xmlns:a16="http://schemas.microsoft.com/office/drawing/2014/main" id="{E3508900-A960-4985-9302-BF80C1A96CCC}"/>
              </a:ext>
            </a:extLst>
          </p:cNvPr>
          <p:cNvSpPr>
            <a:spLocks noGrp="1"/>
          </p:cNvSpPr>
          <p:nvPr>
            <p:ph idx="1"/>
          </p:nvPr>
        </p:nvSpPr>
        <p:spPr/>
        <p:txBody>
          <a:bodyPr/>
          <a:lstStyle/>
          <a:p>
            <a:r>
              <a:rPr lang="en-US" dirty="0"/>
              <a:t>W</a:t>
            </a:r>
            <a:r>
              <a:rPr lang="en-GB" dirty="0"/>
              <a:t>hat is the definition of change? </a:t>
            </a:r>
          </a:p>
          <a:p>
            <a:endParaRPr lang="en-US" dirty="0"/>
          </a:p>
          <a:p>
            <a:pPr marL="0" indent="0">
              <a:buNone/>
            </a:pPr>
            <a:r>
              <a:rPr lang="en-US" dirty="0"/>
              <a:t>1  T</a:t>
            </a:r>
            <a:r>
              <a:rPr lang="en-GB" dirty="0"/>
              <a:t>o add, modify or remove anything that could have a direct or indirect effect on services </a:t>
            </a:r>
            <a:endParaRPr lang="en-US" dirty="0"/>
          </a:p>
          <a:p>
            <a:pPr marL="0" indent="0">
              <a:buNone/>
            </a:pPr>
            <a:r>
              <a:rPr lang="en-GB" dirty="0"/>
              <a:t>2  </a:t>
            </a:r>
            <a:r>
              <a:rPr lang="en-US" dirty="0"/>
              <a:t>T</a:t>
            </a:r>
            <a:r>
              <a:rPr lang="en-GB" dirty="0"/>
              <a:t>o ensure that accurate and reliable information about the configuration of services is available </a:t>
            </a:r>
            <a:endParaRPr lang="en-US" dirty="0"/>
          </a:p>
          <a:p>
            <a:pPr marL="0" indent="0">
              <a:buNone/>
            </a:pPr>
            <a:r>
              <a:rPr lang="en-GB" dirty="0"/>
              <a:t>3  </a:t>
            </a:r>
            <a:r>
              <a:rPr lang="en-US" dirty="0"/>
              <a:t>T</a:t>
            </a:r>
            <a:r>
              <a:rPr lang="en-GB" dirty="0"/>
              <a:t>o make new and change services and features available for use </a:t>
            </a:r>
            <a:endParaRPr lang="en-US" dirty="0"/>
          </a:p>
          <a:p>
            <a:pPr marL="0" indent="0">
              <a:buNone/>
            </a:pPr>
            <a:r>
              <a:rPr lang="en-GB" dirty="0"/>
              <a:t>4  </a:t>
            </a:r>
            <a:r>
              <a:rPr lang="en-US" dirty="0"/>
              <a:t>T</a:t>
            </a:r>
            <a:r>
              <a:rPr lang="en-GB" dirty="0"/>
              <a:t>o move new or change hardware or software or any other component to live environment </a:t>
            </a:r>
          </a:p>
        </p:txBody>
      </p:sp>
    </p:spTree>
    <p:extLst>
      <p:ext uri="{BB962C8B-B14F-4D97-AF65-F5344CB8AC3E}">
        <p14:creationId xmlns:p14="http://schemas.microsoft.com/office/powerpoint/2010/main" val="40288864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8E8F3C-6F22-4B18-AD4F-02CC954536C8}"/>
              </a:ext>
            </a:extLst>
          </p:cNvPr>
          <p:cNvSpPr/>
          <p:nvPr/>
        </p:nvSpPr>
        <p:spPr>
          <a:xfrm>
            <a:off x="555396" y="1356432"/>
            <a:ext cx="9845362" cy="1282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C789380-9912-4C65-9C3A-5DEEEEBB05C4}"/>
              </a:ext>
            </a:extLst>
          </p:cNvPr>
          <p:cNvSpPr>
            <a:spLocks noGrp="1"/>
          </p:cNvSpPr>
          <p:nvPr>
            <p:ph type="title"/>
          </p:nvPr>
        </p:nvSpPr>
        <p:spPr>
          <a:xfrm>
            <a:off x="838200" y="365127"/>
            <a:ext cx="10467475" cy="1325563"/>
          </a:xfrm>
        </p:spPr>
        <p:txBody>
          <a:bodyPr anchor="ctr">
            <a:normAutofit/>
          </a:bodyPr>
          <a:lstStyle/>
          <a:p>
            <a:r>
              <a:rPr lang="en-GB"/>
              <a:t>Practise </a:t>
            </a:r>
            <a:r>
              <a:rPr lang="en-US"/>
              <a:t>–IT</a:t>
            </a:r>
            <a:r>
              <a:rPr lang="en-GB"/>
              <a:t> </a:t>
            </a:r>
            <a:r>
              <a:rPr lang="en-US"/>
              <a:t>A</a:t>
            </a:r>
            <a:r>
              <a:rPr lang="en-GB" err="1"/>
              <a:t>sset</a:t>
            </a:r>
            <a:r>
              <a:rPr lang="en-GB"/>
              <a:t> </a:t>
            </a:r>
            <a:r>
              <a:rPr lang="en-US"/>
              <a:t>M</a:t>
            </a:r>
            <a:r>
              <a:rPr lang="en-GB" err="1"/>
              <a:t>anagement</a:t>
            </a:r>
            <a:r>
              <a:rPr lang="en-GB"/>
              <a:t> </a:t>
            </a:r>
          </a:p>
        </p:txBody>
      </p:sp>
      <p:sp>
        <p:nvSpPr>
          <p:cNvPr id="3" name="Content Placeholder 2">
            <a:extLst>
              <a:ext uri="{FF2B5EF4-FFF2-40B4-BE49-F238E27FC236}">
                <a16:creationId xmlns:a16="http://schemas.microsoft.com/office/drawing/2014/main" id="{1A13251B-D269-49AC-9B5E-25ED96AC9CE5}"/>
              </a:ext>
            </a:extLst>
          </p:cNvPr>
          <p:cNvSpPr>
            <a:spLocks noGrp="1"/>
          </p:cNvSpPr>
          <p:nvPr>
            <p:ph sz="half" idx="1"/>
          </p:nvPr>
        </p:nvSpPr>
        <p:spPr>
          <a:xfrm>
            <a:off x="555396" y="1479059"/>
            <a:ext cx="9974684" cy="675649"/>
          </a:xfrm>
        </p:spPr>
        <p:txBody>
          <a:bodyPr>
            <a:noAutofit/>
          </a:bodyPr>
          <a:lstStyle/>
          <a:p>
            <a:pPr marL="0" indent="0">
              <a:buNone/>
            </a:pPr>
            <a:r>
              <a:rPr lang="en-US" sz="2400"/>
              <a:t>“</a:t>
            </a:r>
            <a:r>
              <a:rPr lang="en-GB" sz="2400"/>
              <a:t>The purpose of </a:t>
            </a:r>
            <a:r>
              <a:rPr lang="en-US" sz="2400"/>
              <a:t>IT </a:t>
            </a:r>
            <a:r>
              <a:rPr lang="en-GB" sz="2400"/>
              <a:t>asset management is to plan and manage the full life cycle of all </a:t>
            </a:r>
            <a:r>
              <a:rPr lang="en-US" sz="2400"/>
              <a:t>IT</a:t>
            </a:r>
            <a:r>
              <a:rPr lang="en-GB" sz="2400"/>
              <a:t> asset</a:t>
            </a:r>
            <a:r>
              <a:rPr lang="en-US" sz="2400"/>
              <a:t>s.”</a:t>
            </a:r>
            <a:endParaRPr lang="en-GB" sz="2400"/>
          </a:p>
        </p:txBody>
      </p:sp>
      <p:sp>
        <p:nvSpPr>
          <p:cNvPr id="10" name="Rectangle 9">
            <a:extLst>
              <a:ext uri="{FF2B5EF4-FFF2-40B4-BE49-F238E27FC236}">
                <a16:creationId xmlns:a16="http://schemas.microsoft.com/office/drawing/2014/main" id="{3A0DD41B-DF7B-4B5C-8393-C065ED94B4F2}"/>
              </a:ext>
            </a:extLst>
          </p:cNvPr>
          <p:cNvSpPr/>
          <p:nvPr/>
        </p:nvSpPr>
        <p:spPr>
          <a:xfrm>
            <a:off x="555396" y="2711975"/>
            <a:ext cx="6716468" cy="381883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3">
            <a:extLst>
              <a:ext uri="{FF2B5EF4-FFF2-40B4-BE49-F238E27FC236}">
                <a16:creationId xmlns:a16="http://schemas.microsoft.com/office/drawing/2014/main" id="{54E3CE69-3F27-49B4-B14A-A996C557D531}"/>
              </a:ext>
            </a:extLst>
          </p:cNvPr>
          <p:cNvSpPr>
            <a:spLocks noGrp="1"/>
          </p:cNvSpPr>
          <p:nvPr>
            <p:ph sz="half" idx="2"/>
          </p:nvPr>
        </p:nvSpPr>
        <p:spPr>
          <a:xfrm>
            <a:off x="586365" y="2912111"/>
            <a:ext cx="6819045" cy="3580762"/>
          </a:xfrm>
        </p:spPr>
        <p:txBody>
          <a:bodyPr vert="horz" lIns="91440" tIns="45720" rIns="91440" bIns="45720" rtlCol="0" anchor="t">
            <a:normAutofit fontScale="92500" lnSpcReduction="20000"/>
          </a:bodyPr>
          <a:lstStyle/>
          <a:p>
            <a:pPr marL="0" indent="0">
              <a:buNone/>
            </a:pPr>
            <a:r>
              <a:rPr lang="en-GB" dirty="0"/>
              <a:t>I</a:t>
            </a:r>
            <a:r>
              <a:rPr lang="en-US" dirty="0"/>
              <a:t>T</a:t>
            </a:r>
            <a:r>
              <a:rPr lang="en-GB" dirty="0"/>
              <a:t> asset </a:t>
            </a:r>
            <a:r>
              <a:rPr lang="en-US" dirty="0"/>
              <a:t>– </a:t>
            </a:r>
            <a:r>
              <a:rPr lang="en-GB" dirty="0"/>
              <a:t>Any valuable component that can contribute to the delivery of an IT product or service </a:t>
            </a:r>
          </a:p>
          <a:p>
            <a:endParaRPr lang="en-GB" dirty="0"/>
          </a:p>
          <a:p>
            <a:pPr marL="0" indent="0">
              <a:buNone/>
            </a:pPr>
            <a:r>
              <a:rPr lang="en-US" dirty="0"/>
              <a:t> </a:t>
            </a:r>
            <a:r>
              <a:rPr lang="en-GB" dirty="0"/>
              <a:t>I</a:t>
            </a:r>
            <a:r>
              <a:rPr lang="en-US" dirty="0"/>
              <a:t>T</a:t>
            </a:r>
            <a:r>
              <a:rPr lang="en-GB" dirty="0"/>
              <a:t> asset Management should help the organisation to achieve </a:t>
            </a:r>
            <a:r>
              <a:rPr lang="en-GB" dirty="0">
                <a:ea typeface="+mn-lt"/>
                <a:cs typeface="+mn-lt"/>
              </a:rPr>
              <a:t>the following </a:t>
            </a:r>
            <a:r>
              <a:rPr lang="en-US" dirty="0">
                <a:ea typeface="+mn-lt"/>
                <a:cs typeface="+mn-lt"/>
              </a:rPr>
              <a:t>:</a:t>
            </a:r>
            <a:r>
              <a:rPr lang="en-GB" dirty="0"/>
              <a:t>           </a:t>
            </a:r>
            <a:endParaRPr lang="en-US" dirty="0">
              <a:cs typeface="Calibri"/>
            </a:endParaRPr>
          </a:p>
          <a:p>
            <a:endParaRPr lang="en-US" dirty="0"/>
          </a:p>
          <a:p>
            <a:pPr marL="457200" indent="-457200">
              <a:buAutoNum type="arabicPeriod"/>
            </a:pPr>
            <a:r>
              <a:rPr lang="en-US" dirty="0"/>
              <a:t>M</a:t>
            </a:r>
            <a:r>
              <a:rPr lang="en-GB" dirty="0" err="1"/>
              <a:t>aximise</a:t>
            </a:r>
            <a:r>
              <a:rPr lang="en-GB" dirty="0"/>
              <a:t> value </a:t>
            </a:r>
            <a:endParaRPr lang="en-US" dirty="0"/>
          </a:p>
          <a:p>
            <a:pPr marL="457200" indent="-457200">
              <a:buAutoNum type="arabicPeriod"/>
            </a:pPr>
            <a:r>
              <a:rPr lang="en-US" dirty="0"/>
              <a:t>C</a:t>
            </a:r>
            <a:r>
              <a:rPr lang="en-GB" dirty="0" err="1"/>
              <a:t>ontrol</a:t>
            </a:r>
            <a:r>
              <a:rPr lang="en-GB" dirty="0"/>
              <a:t> costs </a:t>
            </a:r>
            <a:endParaRPr lang="en-US" dirty="0"/>
          </a:p>
          <a:p>
            <a:pPr marL="457200" indent="-457200">
              <a:buFont typeface="+mj-lt"/>
              <a:buAutoNum type="arabicPeriod"/>
            </a:pPr>
            <a:r>
              <a:rPr lang="en-US" dirty="0"/>
              <a:t>M</a:t>
            </a:r>
            <a:r>
              <a:rPr lang="en-GB" dirty="0" err="1"/>
              <a:t>anage</a:t>
            </a:r>
            <a:r>
              <a:rPr lang="en-GB" dirty="0"/>
              <a:t> risks </a:t>
            </a:r>
            <a:endParaRPr lang="en-US" dirty="0"/>
          </a:p>
          <a:p>
            <a:pPr marL="457200" indent="-457200">
              <a:buFont typeface="+mj-lt"/>
              <a:buAutoNum type="arabicPeriod"/>
            </a:pPr>
            <a:r>
              <a:rPr lang="en-US" dirty="0" err="1"/>
              <a:t>Su</a:t>
            </a:r>
            <a:r>
              <a:rPr lang="en-GB" dirty="0" err="1"/>
              <a:t>pport</a:t>
            </a:r>
            <a:r>
              <a:rPr lang="en-GB" dirty="0"/>
              <a:t> decision-making about purchase</a:t>
            </a:r>
            <a:r>
              <a:rPr lang="en-US" dirty="0"/>
              <a:t>,</a:t>
            </a:r>
            <a:r>
              <a:rPr lang="en-GB" dirty="0"/>
              <a:t>reuse  and retirement of assessed </a:t>
            </a:r>
            <a:endParaRPr lang="en-US" dirty="0"/>
          </a:p>
          <a:p>
            <a:pPr marL="457200" indent="-457200">
              <a:buFont typeface="+mj-lt"/>
              <a:buAutoNum type="arabicPeriod"/>
            </a:pPr>
            <a:r>
              <a:rPr lang="en-US" dirty="0"/>
              <a:t>M</a:t>
            </a:r>
            <a:r>
              <a:rPr lang="en-GB" dirty="0" err="1"/>
              <a:t>eet</a:t>
            </a:r>
            <a:r>
              <a:rPr lang="en-GB" dirty="0"/>
              <a:t> regulatory and contractual requirements </a:t>
            </a:r>
            <a:endParaRPr lang="en-US" dirty="0"/>
          </a:p>
        </p:txBody>
      </p:sp>
      <p:pic>
        <p:nvPicPr>
          <p:cNvPr id="5" name="Graphic 4" descr="Computer with solid fill">
            <a:extLst>
              <a:ext uri="{FF2B5EF4-FFF2-40B4-BE49-F238E27FC236}">
                <a16:creationId xmlns:a16="http://schemas.microsoft.com/office/drawing/2014/main" id="{5050F130-FE5B-4089-A603-31E3DF9185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79218" y="2971799"/>
            <a:ext cx="1567055" cy="1534593"/>
          </a:xfrm>
          <a:prstGeom prst="rect">
            <a:avLst/>
          </a:prstGeom>
        </p:spPr>
      </p:pic>
      <p:pic>
        <p:nvPicPr>
          <p:cNvPr id="7" name="Graphic 6" descr="Telephone with solid fill">
            <a:extLst>
              <a:ext uri="{FF2B5EF4-FFF2-40B4-BE49-F238E27FC236}">
                <a16:creationId xmlns:a16="http://schemas.microsoft.com/office/drawing/2014/main" id="{08A36768-8962-4D31-A33E-F35BFF07D7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05410" y="4579176"/>
            <a:ext cx="1407137" cy="1186054"/>
          </a:xfrm>
          <a:prstGeom prst="rect">
            <a:avLst/>
          </a:prstGeom>
        </p:spPr>
      </p:pic>
      <p:pic>
        <p:nvPicPr>
          <p:cNvPr id="16" name="Graphic 15" descr="Cloud Computing outline">
            <a:extLst>
              <a:ext uri="{FF2B5EF4-FFF2-40B4-BE49-F238E27FC236}">
                <a16:creationId xmlns:a16="http://schemas.microsoft.com/office/drawing/2014/main" id="{15316A88-EC32-4F0E-A40C-12F96D2A35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4960" y="5432069"/>
            <a:ext cx="1185713" cy="914400"/>
          </a:xfrm>
          <a:prstGeom prst="rect">
            <a:avLst/>
          </a:prstGeom>
        </p:spPr>
      </p:pic>
    </p:spTree>
    <p:extLst>
      <p:ext uri="{BB962C8B-B14F-4D97-AF65-F5344CB8AC3E}">
        <p14:creationId xmlns:p14="http://schemas.microsoft.com/office/powerpoint/2010/main" val="27240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A956F0-B4CD-4A7B-BB78-41846D0C0884}"/>
              </a:ext>
            </a:extLst>
          </p:cNvPr>
          <p:cNvSpPr/>
          <p:nvPr/>
        </p:nvSpPr>
        <p:spPr>
          <a:xfrm>
            <a:off x="838200" y="2381352"/>
            <a:ext cx="4848683" cy="10476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FAC7BD1-7F35-4452-9659-0988BD09C7B2}"/>
              </a:ext>
            </a:extLst>
          </p:cNvPr>
          <p:cNvSpPr>
            <a:spLocks noGrp="1"/>
          </p:cNvSpPr>
          <p:nvPr>
            <p:ph type="title"/>
          </p:nvPr>
        </p:nvSpPr>
        <p:spPr>
          <a:xfrm>
            <a:off x="838200" y="365127"/>
            <a:ext cx="10467475" cy="1325563"/>
          </a:xfrm>
        </p:spPr>
        <p:txBody>
          <a:bodyPr anchor="ctr">
            <a:normAutofit/>
          </a:bodyPr>
          <a:lstStyle/>
          <a:p>
            <a:r>
              <a:rPr lang="en-US"/>
              <a:t>Understanding Risks</a:t>
            </a:r>
            <a:endParaRPr lang="en-GB"/>
          </a:p>
        </p:txBody>
      </p:sp>
      <p:sp>
        <p:nvSpPr>
          <p:cNvPr id="3" name="Content Placeholder 2">
            <a:extLst>
              <a:ext uri="{FF2B5EF4-FFF2-40B4-BE49-F238E27FC236}">
                <a16:creationId xmlns:a16="http://schemas.microsoft.com/office/drawing/2014/main" id="{44A83503-6237-4100-B18E-8934F3E04A80}"/>
              </a:ext>
            </a:extLst>
          </p:cNvPr>
          <p:cNvSpPr>
            <a:spLocks noGrp="1"/>
          </p:cNvSpPr>
          <p:nvPr>
            <p:ph sz="half" idx="1"/>
          </p:nvPr>
        </p:nvSpPr>
        <p:spPr>
          <a:xfrm>
            <a:off x="838200" y="1825625"/>
            <a:ext cx="5399314" cy="4855076"/>
          </a:xfrm>
        </p:spPr>
        <p:txBody>
          <a:bodyPr vert="horz" lIns="91440" tIns="45720" rIns="91440" bIns="45720" rtlCol="0" anchor="t">
            <a:normAutofit lnSpcReduction="10000"/>
          </a:bodyPr>
          <a:lstStyle/>
          <a:p>
            <a:r>
              <a:rPr lang="en-US"/>
              <a:t>Risks are defined as:</a:t>
            </a:r>
          </a:p>
          <a:p>
            <a:endParaRPr lang="en-US"/>
          </a:p>
          <a:p>
            <a:pPr marL="0" indent="0">
              <a:buNone/>
            </a:pPr>
            <a:r>
              <a:rPr lang="en-US"/>
              <a:t>  “ Possible events that could cause harm or  loss or make it more difficult to achieve objectives.”</a:t>
            </a:r>
          </a:p>
          <a:p>
            <a:pPr marL="0" indent="0">
              <a:buNone/>
            </a:pPr>
            <a:endParaRPr lang="en-US"/>
          </a:p>
          <a:p>
            <a:r>
              <a:rPr lang="en-US"/>
              <a:t>Risks may be removed or reduced for the customer by the service </a:t>
            </a:r>
          </a:p>
          <a:p>
            <a:r>
              <a:rPr lang="en-US"/>
              <a:t>Risks may be added or imposed on the consumer by the service or the service provider</a:t>
            </a:r>
          </a:p>
          <a:p>
            <a:r>
              <a:rPr lang="en-US"/>
              <a:t>Risks are usually only removed completely if the activity is avoided.  Most risks are managed in-line with the appetite and tolerance of the consumer. </a:t>
            </a:r>
          </a:p>
          <a:p>
            <a:pPr marL="0" indent="0">
              <a:buNone/>
            </a:pPr>
            <a:endParaRPr lang="en-GB"/>
          </a:p>
        </p:txBody>
      </p:sp>
      <p:sp>
        <p:nvSpPr>
          <p:cNvPr id="6" name="Content Placeholder 5">
            <a:extLst>
              <a:ext uri="{FF2B5EF4-FFF2-40B4-BE49-F238E27FC236}">
                <a16:creationId xmlns:a16="http://schemas.microsoft.com/office/drawing/2014/main" id="{C5E6E199-1367-4EC6-BCC1-0962E8A4523C}"/>
              </a:ext>
            </a:extLst>
          </p:cNvPr>
          <p:cNvSpPr>
            <a:spLocks noGrp="1"/>
          </p:cNvSpPr>
          <p:nvPr>
            <p:ph sz="half" idx="2"/>
          </p:nvPr>
        </p:nvSpPr>
        <p:spPr/>
        <p:txBody>
          <a:bodyPr>
            <a:normAutofit lnSpcReduction="10000"/>
          </a:bodyPr>
          <a:lstStyle/>
          <a:p>
            <a:endParaRPr lang="en-GB"/>
          </a:p>
        </p:txBody>
      </p:sp>
      <p:pic>
        <p:nvPicPr>
          <p:cNvPr id="7" name="Picture 2" descr="Understanding Values, Outcomes, Costs and Risks in ITIL 4 – Interface  Technical Training | Interface Technical Training">
            <a:extLst>
              <a:ext uri="{FF2B5EF4-FFF2-40B4-BE49-F238E27FC236}">
                <a16:creationId xmlns:a16="http://schemas.microsoft.com/office/drawing/2014/main" id="{76097508-CE2B-44D9-B186-B9336DD47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514" y="1690690"/>
            <a:ext cx="565265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726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6A1B-F67B-46DF-B45C-7976E97040A3}"/>
              </a:ext>
            </a:extLst>
          </p:cNvPr>
          <p:cNvSpPr>
            <a:spLocks noGrp="1"/>
          </p:cNvSpPr>
          <p:nvPr>
            <p:ph type="title"/>
          </p:nvPr>
        </p:nvSpPr>
        <p:spPr>
          <a:xfrm>
            <a:off x="838200" y="365127"/>
            <a:ext cx="10467475" cy="1325563"/>
          </a:xfrm>
        </p:spPr>
        <p:txBody>
          <a:bodyPr anchor="ctr">
            <a:normAutofit/>
          </a:bodyPr>
          <a:lstStyle/>
          <a:p>
            <a:r>
              <a:rPr lang="en-GB" err="1"/>
              <a:t>Practi</a:t>
            </a:r>
            <a:r>
              <a:rPr lang="en-US" err="1"/>
              <a:t>ce</a:t>
            </a:r>
            <a:r>
              <a:rPr lang="en-US"/>
              <a:t>-</a:t>
            </a:r>
            <a:r>
              <a:rPr lang="en-GB"/>
              <a:t>Monitoring and Event Management </a:t>
            </a:r>
          </a:p>
        </p:txBody>
      </p:sp>
      <p:sp>
        <p:nvSpPr>
          <p:cNvPr id="5" name="Rectangle 4">
            <a:extLst>
              <a:ext uri="{FF2B5EF4-FFF2-40B4-BE49-F238E27FC236}">
                <a16:creationId xmlns:a16="http://schemas.microsoft.com/office/drawing/2014/main" id="{429D428D-1536-440F-A61E-A3502EB992B9}"/>
              </a:ext>
            </a:extLst>
          </p:cNvPr>
          <p:cNvSpPr/>
          <p:nvPr/>
        </p:nvSpPr>
        <p:spPr>
          <a:xfrm>
            <a:off x="559041" y="1551447"/>
            <a:ext cx="5373725" cy="17112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CC875F2-533E-4741-BD77-B78093D26434}"/>
              </a:ext>
            </a:extLst>
          </p:cNvPr>
          <p:cNvSpPr>
            <a:spLocks noGrp="1"/>
          </p:cNvSpPr>
          <p:nvPr>
            <p:ph sz="half" idx="1"/>
          </p:nvPr>
        </p:nvSpPr>
        <p:spPr>
          <a:xfrm>
            <a:off x="838200" y="1825625"/>
            <a:ext cx="5181600" cy="1485283"/>
          </a:xfrm>
        </p:spPr>
        <p:txBody>
          <a:bodyPr>
            <a:normAutofit lnSpcReduction="10000"/>
          </a:bodyPr>
          <a:lstStyle/>
          <a:p>
            <a:pPr marL="0" indent="0">
              <a:buNone/>
            </a:pPr>
            <a:r>
              <a:rPr lang="en-US"/>
              <a:t>“ T</a:t>
            </a:r>
            <a:r>
              <a:rPr lang="en-GB"/>
              <a:t>he purpose of monitoring and event management is to systematically observe a service or service component and record and report selected changes of state identified as events</a:t>
            </a:r>
            <a:r>
              <a:rPr lang="en-US"/>
              <a:t>.”</a:t>
            </a:r>
          </a:p>
          <a:p>
            <a:pPr marL="0" indent="0">
              <a:buNone/>
            </a:pPr>
            <a:endParaRPr lang="en-GB"/>
          </a:p>
        </p:txBody>
      </p:sp>
      <p:graphicFrame>
        <p:nvGraphicFramePr>
          <p:cNvPr id="7" name="Content Placeholder 3">
            <a:extLst>
              <a:ext uri="{FF2B5EF4-FFF2-40B4-BE49-F238E27FC236}">
                <a16:creationId xmlns:a16="http://schemas.microsoft.com/office/drawing/2014/main" id="{DD6E4C95-7509-4D0C-AFFA-A7016CFD7F91}"/>
              </a:ext>
            </a:extLst>
          </p:cNvPr>
          <p:cNvGraphicFramePr>
            <a:graphicFrameLocks noGrp="1"/>
          </p:cNvGraphicFramePr>
          <p:nvPr>
            <p:ph sz="half" idx="2"/>
            <p:extLst>
              <p:ext uri="{D42A27DB-BD31-4B8C-83A1-F6EECF244321}">
                <p14:modId xmlns:p14="http://schemas.microsoft.com/office/powerpoint/2010/main" val="744525893"/>
              </p:ext>
            </p:extLst>
          </p:nvPr>
        </p:nvGraphicFramePr>
        <p:xfrm>
          <a:off x="6172200" y="1825625"/>
          <a:ext cx="5133475" cy="4855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m3d="http://schemas.microsoft.com/office/drawing/2017/model3d" Requires="am3d">
          <p:graphicFrame>
            <p:nvGraphicFramePr>
              <p:cNvPr id="4" name="3D Model 3" descr="55 in. Surface Hub">
                <a:extLst>
                  <a:ext uri="{FF2B5EF4-FFF2-40B4-BE49-F238E27FC236}">
                    <a16:creationId xmlns:a16="http://schemas.microsoft.com/office/drawing/2014/main" id="{511D43D8-8380-4F3E-89BE-A9A3EF37A418}"/>
                  </a:ext>
                </a:extLst>
              </p:cNvPr>
              <p:cNvGraphicFramePr/>
              <p:nvPr>
                <p:extLst>
                  <p:ext uri="{D42A27DB-BD31-4B8C-83A1-F6EECF244321}">
                    <p14:modId xmlns:p14="http://schemas.microsoft.com/office/powerpoint/2010/main" val="3095373244"/>
                  </p:ext>
                </p:extLst>
              </p:nvPr>
            </p:nvGraphicFramePr>
            <p:xfrm>
              <a:off x="1509413" y="3428999"/>
              <a:ext cx="3366939" cy="2697071"/>
            </p:xfrm>
            <a:graphic>
              <a:graphicData uri="http://schemas.microsoft.com/office/drawing/2017/model3d">
                <am3d:model3d r:embed="rId7">
                  <am3d:spPr>
                    <a:xfrm>
                      <a:off x="0" y="0"/>
                      <a:ext cx="3366939" cy="2697071"/>
                    </a:xfrm>
                    <a:prstGeom prst="rect">
                      <a:avLst/>
                    </a:prstGeom>
                  </am3d:spPr>
                  <am3d:camera>
                    <am3d:pos x="0" y="0" z="64895296"/>
                    <am3d:up dx="0" dy="36000000" dz="0"/>
                    <am3d:lookAt x="0" y="0" z="0"/>
                    <am3d:perspective fov="2700000"/>
                  </am3d:camera>
                  <am3d:trans>
                    <am3d:meterPerModelUnit n="557184" d="1000000"/>
                    <am3d:preTrans dx="-937" dy="-17998237" dz="63725"/>
                    <am3d:scale>
                      <am3d:sx n="1000000" d="1000000"/>
                      <am3d:sy n="1000000" d="1000000"/>
                      <am3d:sz n="1000000" d="1000000"/>
                    </am3d:scale>
                    <am3d:rot/>
                    <am3d:postTrans dx="0" dy="0" dz="0"/>
                  </am3d:trans>
                  <am3d:raster rName="Office3DRenderer" rVer="16.0.8326">
                    <am3d:blip r:embed="rId8"/>
                  </am3d:raster>
                  <am3d:objViewport viewportSz="35526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55 in. Surface Hub">
                <a:extLst>
                  <a:ext uri="{FF2B5EF4-FFF2-40B4-BE49-F238E27FC236}">
                    <a16:creationId xmlns:a16="http://schemas.microsoft.com/office/drawing/2014/main" id="{511D43D8-8380-4F3E-89BE-A9A3EF37A418}"/>
                  </a:ext>
                </a:extLst>
              </p:cNvPr>
              <p:cNvPicPr>
                <a:picLocks noGrp="1" noRot="1" noChangeAspect="1" noMove="1" noResize="1" noEditPoints="1" noAdjustHandles="1" noChangeArrowheads="1" noChangeShapeType="1" noCrop="1"/>
              </p:cNvPicPr>
              <p:nvPr/>
            </p:nvPicPr>
            <p:blipFill>
              <a:blip r:embed="rId8"/>
              <a:stretch>
                <a:fillRect/>
              </a:stretch>
            </p:blipFill>
            <p:spPr>
              <a:xfrm>
                <a:off x="1509413" y="3428999"/>
                <a:ext cx="3366939" cy="2697071"/>
              </a:xfrm>
              <a:prstGeom prst="rect">
                <a:avLst/>
              </a:prstGeom>
            </p:spPr>
          </p:pic>
        </mc:Fallback>
      </mc:AlternateContent>
    </p:spTree>
    <p:extLst>
      <p:ext uri="{BB962C8B-B14F-4D97-AF65-F5344CB8AC3E}">
        <p14:creationId xmlns:p14="http://schemas.microsoft.com/office/powerpoint/2010/main" val="1163287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DA98-D02F-45A1-8DC8-DF9A48DA594A}"/>
              </a:ext>
            </a:extLst>
          </p:cNvPr>
          <p:cNvSpPr>
            <a:spLocks noGrp="1"/>
          </p:cNvSpPr>
          <p:nvPr>
            <p:ph type="title"/>
          </p:nvPr>
        </p:nvSpPr>
        <p:spPr>
          <a:xfrm>
            <a:off x="838200" y="365127"/>
            <a:ext cx="10467475" cy="1325563"/>
          </a:xfrm>
        </p:spPr>
        <p:txBody>
          <a:bodyPr anchor="ctr">
            <a:normAutofit/>
          </a:bodyPr>
          <a:lstStyle/>
          <a:p>
            <a:r>
              <a:rPr lang="en-GB"/>
              <a:t>Practise </a:t>
            </a:r>
            <a:r>
              <a:rPr lang="en-US"/>
              <a:t>– </a:t>
            </a:r>
            <a:r>
              <a:rPr lang="en-GB"/>
              <a:t>Availability management </a:t>
            </a:r>
          </a:p>
        </p:txBody>
      </p:sp>
      <p:sp>
        <p:nvSpPr>
          <p:cNvPr id="3" name="Rectangle 2">
            <a:extLst>
              <a:ext uri="{FF2B5EF4-FFF2-40B4-BE49-F238E27FC236}">
                <a16:creationId xmlns:a16="http://schemas.microsoft.com/office/drawing/2014/main" id="{94FA110A-96E3-47F6-9255-A3CBB47512E6}"/>
              </a:ext>
            </a:extLst>
          </p:cNvPr>
          <p:cNvSpPr/>
          <p:nvPr/>
        </p:nvSpPr>
        <p:spPr>
          <a:xfrm>
            <a:off x="838199" y="1755695"/>
            <a:ext cx="9458551" cy="90949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GB"/>
          </a:p>
        </p:txBody>
      </p:sp>
      <p:sp>
        <p:nvSpPr>
          <p:cNvPr id="8" name="Content Placeholder 2">
            <a:extLst>
              <a:ext uri="{FF2B5EF4-FFF2-40B4-BE49-F238E27FC236}">
                <a16:creationId xmlns:a16="http://schemas.microsoft.com/office/drawing/2014/main" id="{504EB8DC-CBD4-4DA8-A7DA-5FC386FAF10B}"/>
              </a:ext>
            </a:extLst>
          </p:cNvPr>
          <p:cNvSpPr>
            <a:spLocks noGrp="1"/>
          </p:cNvSpPr>
          <p:nvPr>
            <p:ph sz="half" idx="1"/>
          </p:nvPr>
        </p:nvSpPr>
        <p:spPr>
          <a:xfrm>
            <a:off x="838199" y="1825625"/>
            <a:ext cx="9458551" cy="1137515"/>
          </a:xfrm>
        </p:spPr>
        <p:txBody>
          <a:bodyPr vert="horz" lIns="91440" tIns="45720" rIns="91440" bIns="45720" rtlCol="0" anchor="t">
            <a:normAutofit/>
          </a:bodyPr>
          <a:lstStyle/>
          <a:p>
            <a:pPr marL="0" indent="0">
              <a:buNone/>
            </a:pPr>
            <a:r>
              <a:rPr lang="en-US"/>
              <a:t>“T</a:t>
            </a:r>
            <a:r>
              <a:rPr lang="en-GB"/>
              <a:t>he purpose of availability management is to ensure service deliver agreed levels of availability to meet the needs of customers and users</a:t>
            </a:r>
            <a:r>
              <a:rPr lang="en-US"/>
              <a:t>.”</a:t>
            </a:r>
          </a:p>
        </p:txBody>
      </p:sp>
      <p:sp>
        <p:nvSpPr>
          <p:cNvPr id="17" name="Rectangle 16">
            <a:extLst>
              <a:ext uri="{FF2B5EF4-FFF2-40B4-BE49-F238E27FC236}">
                <a16:creationId xmlns:a16="http://schemas.microsoft.com/office/drawing/2014/main" id="{501C9519-3B3D-449E-87AF-3D2211B2442F}"/>
              </a:ext>
            </a:extLst>
          </p:cNvPr>
          <p:cNvSpPr/>
          <p:nvPr/>
        </p:nvSpPr>
        <p:spPr>
          <a:xfrm>
            <a:off x="838198" y="2740542"/>
            <a:ext cx="9458551" cy="90949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3">
            <a:extLst>
              <a:ext uri="{FF2B5EF4-FFF2-40B4-BE49-F238E27FC236}">
                <a16:creationId xmlns:a16="http://schemas.microsoft.com/office/drawing/2014/main" id="{7D61CE1E-D982-44A9-B062-D802278F8868}"/>
              </a:ext>
            </a:extLst>
          </p:cNvPr>
          <p:cNvSpPr>
            <a:spLocks noGrp="1"/>
          </p:cNvSpPr>
          <p:nvPr>
            <p:ph sz="half" idx="2"/>
          </p:nvPr>
        </p:nvSpPr>
        <p:spPr>
          <a:xfrm>
            <a:off x="843614" y="2730199"/>
            <a:ext cx="9232121" cy="978015"/>
          </a:xfrm>
        </p:spPr>
        <p:txBody>
          <a:bodyPr vert="horz" lIns="91440" tIns="45720" rIns="91440" bIns="45720" rtlCol="0" anchor="t">
            <a:normAutofit/>
          </a:bodyPr>
          <a:lstStyle/>
          <a:p>
            <a:pPr marL="0" indent="0">
              <a:buNone/>
            </a:pPr>
            <a:r>
              <a:rPr lang="en-GB"/>
              <a:t>Availability </a:t>
            </a:r>
            <a:r>
              <a:rPr lang="en-US"/>
              <a:t>– T</a:t>
            </a:r>
            <a:r>
              <a:rPr lang="en-GB"/>
              <a:t>he ability of  </a:t>
            </a:r>
            <a:r>
              <a:rPr lang="en-US"/>
              <a:t>IT </a:t>
            </a:r>
            <a:r>
              <a:rPr lang="en-GB"/>
              <a:t>service or other configuration item to perform its agreed functions when required </a:t>
            </a:r>
            <a:endParaRPr lang="en-US"/>
          </a:p>
        </p:txBody>
      </p:sp>
      <p:pic>
        <p:nvPicPr>
          <p:cNvPr id="5" name="Graphic 4" descr="Database with solid fill">
            <a:extLst>
              <a:ext uri="{FF2B5EF4-FFF2-40B4-BE49-F238E27FC236}">
                <a16:creationId xmlns:a16="http://schemas.microsoft.com/office/drawing/2014/main" id="{CB1DADA1-6CBB-4DE0-941D-ADA42CD86A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3599" y="3682544"/>
            <a:ext cx="914400" cy="914400"/>
          </a:xfrm>
          <a:prstGeom prst="rect">
            <a:avLst/>
          </a:prstGeom>
        </p:spPr>
      </p:pic>
      <p:pic>
        <p:nvPicPr>
          <p:cNvPr id="9" name="Graphic 8" descr="Database with solid fill">
            <a:extLst>
              <a:ext uri="{FF2B5EF4-FFF2-40B4-BE49-F238E27FC236}">
                <a16:creationId xmlns:a16="http://schemas.microsoft.com/office/drawing/2014/main" id="{D54444FD-5C0F-4706-A50B-B4079A339D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5024" y="3743367"/>
            <a:ext cx="914400" cy="914400"/>
          </a:xfrm>
          <a:prstGeom prst="rect">
            <a:avLst/>
          </a:prstGeom>
        </p:spPr>
      </p:pic>
      <p:pic>
        <p:nvPicPr>
          <p:cNvPr id="11" name="Graphic 10" descr="Database with solid fill">
            <a:extLst>
              <a:ext uri="{FF2B5EF4-FFF2-40B4-BE49-F238E27FC236}">
                <a16:creationId xmlns:a16="http://schemas.microsoft.com/office/drawing/2014/main" id="{48657B7F-3171-4D7B-8D37-8251C3162D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4973" y="3669917"/>
            <a:ext cx="914400" cy="914400"/>
          </a:xfrm>
          <a:prstGeom prst="rect">
            <a:avLst/>
          </a:prstGeom>
        </p:spPr>
      </p:pic>
      <p:pic>
        <p:nvPicPr>
          <p:cNvPr id="12" name="Graphic 11" descr="Database with solid fill">
            <a:extLst>
              <a:ext uri="{FF2B5EF4-FFF2-40B4-BE49-F238E27FC236}">
                <a16:creationId xmlns:a16="http://schemas.microsoft.com/office/drawing/2014/main" id="{91E0C896-BE24-482B-BDB6-6422DF4EAD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5261" y="3598826"/>
            <a:ext cx="914400" cy="914400"/>
          </a:xfrm>
          <a:prstGeom prst="rect">
            <a:avLst/>
          </a:prstGeom>
        </p:spPr>
      </p:pic>
      <p:pic>
        <p:nvPicPr>
          <p:cNvPr id="14" name="Graphic 13" descr="Internet with solid fill">
            <a:extLst>
              <a:ext uri="{FF2B5EF4-FFF2-40B4-BE49-F238E27FC236}">
                <a16:creationId xmlns:a16="http://schemas.microsoft.com/office/drawing/2014/main" id="{5E966AE6-7756-4EBA-B81A-5C75E3A42E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1862" y="5406007"/>
            <a:ext cx="914400" cy="914400"/>
          </a:xfrm>
          <a:prstGeom prst="rect">
            <a:avLst/>
          </a:prstGeom>
        </p:spPr>
      </p:pic>
      <p:pic>
        <p:nvPicPr>
          <p:cNvPr id="15" name="Graphic 14" descr="Internet with solid fill">
            <a:extLst>
              <a:ext uri="{FF2B5EF4-FFF2-40B4-BE49-F238E27FC236}">
                <a16:creationId xmlns:a16="http://schemas.microsoft.com/office/drawing/2014/main" id="{89567BD6-3115-4ABA-964E-1020541A51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5321" y="5296071"/>
            <a:ext cx="914400" cy="914400"/>
          </a:xfrm>
          <a:prstGeom prst="rect">
            <a:avLst/>
          </a:prstGeom>
        </p:spPr>
      </p:pic>
      <p:pic>
        <p:nvPicPr>
          <p:cNvPr id="4" name="Picture 5" descr="Shape, logo, company name, arrow&#10;&#10;Description automatically generated">
            <a:extLst>
              <a:ext uri="{FF2B5EF4-FFF2-40B4-BE49-F238E27FC236}">
                <a16:creationId xmlns:a16="http://schemas.microsoft.com/office/drawing/2014/main" id="{3AFC95B6-08CF-4173-9DB1-9C7B2F5C5BDC}"/>
              </a:ext>
            </a:extLst>
          </p:cNvPr>
          <p:cNvPicPr>
            <a:picLocks noChangeAspect="1"/>
          </p:cNvPicPr>
          <p:nvPr/>
        </p:nvPicPr>
        <p:blipFill>
          <a:blip r:embed="rId7"/>
          <a:stretch>
            <a:fillRect/>
          </a:stretch>
        </p:blipFill>
        <p:spPr>
          <a:xfrm>
            <a:off x="2665247" y="5323440"/>
            <a:ext cx="496615" cy="719480"/>
          </a:xfrm>
          <a:prstGeom prst="rect">
            <a:avLst/>
          </a:prstGeom>
        </p:spPr>
      </p:pic>
      <p:pic>
        <p:nvPicPr>
          <p:cNvPr id="6" name="Picture 6" descr="Logo, company name, arrow&#10;&#10;Description automatically generated">
            <a:extLst>
              <a:ext uri="{FF2B5EF4-FFF2-40B4-BE49-F238E27FC236}">
                <a16:creationId xmlns:a16="http://schemas.microsoft.com/office/drawing/2014/main" id="{F7986C46-F8CF-4EC9-8BF1-FD9B2304A8C1}"/>
              </a:ext>
            </a:extLst>
          </p:cNvPr>
          <p:cNvPicPr>
            <a:picLocks noChangeAspect="1"/>
          </p:cNvPicPr>
          <p:nvPr/>
        </p:nvPicPr>
        <p:blipFill>
          <a:blip r:embed="rId8"/>
          <a:stretch>
            <a:fillRect/>
          </a:stretch>
        </p:blipFill>
        <p:spPr>
          <a:xfrm>
            <a:off x="4022212" y="5413424"/>
            <a:ext cx="527269" cy="722317"/>
          </a:xfrm>
          <a:prstGeom prst="rect">
            <a:avLst/>
          </a:prstGeom>
        </p:spPr>
      </p:pic>
      <p:pic>
        <p:nvPicPr>
          <p:cNvPr id="7" name="Picture 12" descr="Logo, company name, arrow&#10;&#10;Description automatically generated">
            <a:extLst>
              <a:ext uri="{FF2B5EF4-FFF2-40B4-BE49-F238E27FC236}">
                <a16:creationId xmlns:a16="http://schemas.microsoft.com/office/drawing/2014/main" id="{2B70866E-CDC3-4BD2-BCF9-3CBAA61BA031}"/>
              </a:ext>
            </a:extLst>
          </p:cNvPr>
          <p:cNvPicPr>
            <a:picLocks noChangeAspect="1"/>
          </p:cNvPicPr>
          <p:nvPr/>
        </p:nvPicPr>
        <p:blipFill>
          <a:blip r:embed="rId8"/>
          <a:stretch>
            <a:fillRect/>
          </a:stretch>
        </p:blipFill>
        <p:spPr>
          <a:xfrm>
            <a:off x="8048233" y="5087890"/>
            <a:ext cx="697071" cy="900801"/>
          </a:xfrm>
          <a:prstGeom prst="rect">
            <a:avLst/>
          </a:prstGeom>
        </p:spPr>
      </p:pic>
      <p:pic>
        <p:nvPicPr>
          <p:cNvPr id="16" name="Picture 5" descr="Shape, logo, company name, arrow&#10;&#10;Description automatically generated">
            <a:extLst>
              <a:ext uri="{FF2B5EF4-FFF2-40B4-BE49-F238E27FC236}">
                <a16:creationId xmlns:a16="http://schemas.microsoft.com/office/drawing/2014/main" id="{9F5466FE-2545-4E94-93FB-9828465AA87A}"/>
              </a:ext>
            </a:extLst>
          </p:cNvPr>
          <p:cNvPicPr>
            <a:picLocks noChangeAspect="1"/>
          </p:cNvPicPr>
          <p:nvPr/>
        </p:nvPicPr>
        <p:blipFill>
          <a:blip r:embed="rId7"/>
          <a:stretch>
            <a:fillRect/>
          </a:stretch>
        </p:blipFill>
        <p:spPr>
          <a:xfrm>
            <a:off x="6730314" y="5199913"/>
            <a:ext cx="496615" cy="719480"/>
          </a:xfrm>
          <a:prstGeom prst="rect">
            <a:avLst/>
          </a:prstGeom>
        </p:spPr>
      </p:pic>
      <p:sp>
        <p:nvSpPr>
          <p:cNvPr id="20" name="TextBox 19">
            <a:extLst>
              <a:ext uri="{FF2B5EF4-FFF2-40B4-BE49-F238E27FC236}">
                <a16:creationId xmlns:a16="http://schemas.microsoft.com/office/drawing/2014/main" id="{CDD5D170-69CA-4B6A-9511-63939B1862CC}"/>
              </a:ext>
            </a:extLst>
          </p:cNvPr>
          <p:cNvSpPr txBox="1"/>
          <p:nvPr/>
        </p:nvSpPr>
        <p:spPr>
          <a:xfrm flipH="1">
            <a:off x="2881456" y="6045075"/>
            <a:ext cx="1722075" cy="369332"/>
          </a:xfrm>
          <a:prstGeom prst="rect">
            <a:avLst/>
          </a:prstGeom>
          <a:noFill/>
        </p:spPr>
        <p:txBody>
          <a:bodyPr wrap="square" rtlCol="0">
            <a:spAutoFit/>
          </a:bodyPr>
          <a:lstStyle/>
          <a:p>
            <a:r>
              <a:rPr lang="en-US"/>
              <a:t>Normal Mode</a:t>
            </a:r>
            <a:endParaRPr lang="en-GB"/>
          </a:p>
        </p:txBody>
      </p:sp>
      <p:sp>
        <p:nvSpPr>
          <p:cNvPr id="22" name="TextBox 21">
            <a:extLst>
              <a:ext uri="{FF2B5EF4-FFF2-40B4-BE49-F238E27FC236}">
                <a16:creationId xmlns:a16="http://schemas.microsoft.com/office/drawing/2014/main" id="{E9401F5F-D72C-459C-8CD9-BD3BD0819D23}"/>
              </a:ext>
            </a:extLst>
          </p:cNvPr>
          <p:cNvSpPr txBox="1"/>
          <p:nvPr/>
        </p:nvSpPr>
        <p:spPr>
          <a:xfrm>
            <a:off x="6851501" y="5951075"/>
            <a:ext cx="1893803" cy="369332"/>
          </a:xfrm>
          <a:prstGeom prst="rect">
            <a:avLst/>
          </a:prstGeom>
          <a:noFill/>
        </p:spPr>
        <p:txBody>
          <a:bodyPr wrap="square" rtlCol="0">
            <a:spAutoFit/>
          </a:bodyPr>
          <a:lstStyle/>
          <a:p>
            <a:r>
              <a:rPr lang="en-US"/>
              <a:t>Disaster Mode</a:t>
            </a:r>
            <a:endParaRPr lang="en-GB"/>
          </a:p>
        </p:txBody>
      </p:sp>
      <p:sp>
        <p:nvSpPr>
          <p:cNvPr id="23" name="&quot;Not Allowed&quot; Symbol 22">
            <a:extLst>
              <a:ext uri="{FF2B5EF4-FFF2-40B4-BE49-F238E27FC236}">
                <a16:creationId xmlns:a16="http://schemas.microsoft.com/office/drawing/2014/main" id="{700FA116-F18B-4941-A341-11D760F0A3B8}"/>
              </a:ext>
            </a:extLst>
          </p:cNvPr>
          <p:cNvSpPr/>
          <p:nvPr/>
        </p:nvSpPr>
        <p:spPr>
          <a:xfrm>
            <a:off x="6889186" y="3943621"/>
            <a:ext cx="374009" cy="37180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617C8EE8-39E9-4293-8146-DCC42956B590}"/>
              </a:ext>
            </a:extLst>
          </p:cNvPr>
          <p:cNvSpPr txBox="1"/>
          <p:nvPr/>
        </p:nvSpPr>
        <p:spPr>
          <a:xfrm>
            <a:off x="2212145" y="4643235"/>
            <a:ext cx="1402817" cy="646331"/>
          </a:xfrm>
          <a:prstGeom prst="rect">
            <a:avLst/>
          </a:prstGeom>
          <a:noFill/>
        </p:spPr>
        <p:txBody>
          <a:bodyPr wrap="square" rtlCol="0">
            <a:spAutoFit/>
          </a:bodyPr>
          <a:lstStyle/>
          <a:p>
            <a:r>
              <a:rPr lang="en-US"/>
              <a:t>Primary </a:t>
            </a:r>
            <a:r>
              <a:rPr lang="en-US" err="1"/>
              <a:t>Datacentre</a:t>
            </a:r>
            <a:endParaRPr lang="en-GB"/>
          </a:p>
        </p:txBody>
      </p:sp>
      <p:sp>
        <p:nvSpPr>
          <p:cNvPr id="25" name="TextBox 24">
            <a:extLst>
              <a:ext uri="{FF2B5EF4-FFF2-40B4-BE49-F238E27FC236}">
                <a16:creationId xmlns:a16="http://schemas.microsoft.com/office/drawing/2014/main" id="{F672469C-9DD3-4D02-B640-BE524ED41A18}"/>
              </a:ext>
            </a:extLst>
          </p:cNvPr>
          <p:cNvSpPr txBox="1"/>
          <p:nvPr/>
        </p:nvSpPr>
        <p:spPr>
          <a:xfrm>
            <a:off x="3757841" y="4649740"/>
            <a:ext cx="1315319" cy="646331"/>
          </a:xfrm>
          <a:prstGeom prst="rect">
            <a:avLst/>
          </a:prstGeom>
          <a:noFill/>
        </p:spPr>
        <p:txBody>
          <a:bodyPr wrap="square" rtlCol="0">
            <a:spAutoFit/>
          </a:bodyPr>
          <a:lstStyle/>
          <a:p>
            <a:r>
              <a:rPr lang="en-US"/>
              <a:t>Failover Datacenter</a:t>
            </a:r>
            <a:endParaRPr lang="en-GB"/>
          </a:p>
        </p:txBody>
      </p:sp>
      <p:sp>
        <p:nvSpPr>
          <p:cNvPr id="27" name="TextBox 26">
            <a:extLst>
              <a:ext uri="{FF2B5EF4-FFF2-40B4-BE49-F238E27FC236}">
                <a16:creationId xmlns:a16="http://schemas.microsoft.com/office/drawing/2014/main" id="{12BEB641-A99C-463D-BA6D-58D11C5DB0E0}"/>
              </a:ext>
            </a:extLst>
          </p:cNvPr>
          <p:cNvSpPr txBox="1"/>
          <p:nvPr/>
        </p:nvSpPr>
        <p:spPr>
          <a:xfrm flipH="1">
            <a:off x="6236119" y="4758066"/>
            <a:ext cx="1402817" cy="646331"/>
          </a:xfrm>
          <a:prstGeom prst="rect">
            <a:avLst/>
          </a:prstGeom>
          <a:noFill/>
        </p:spPr>
        <p:txBody>
          <a:bodyPr wrap="square" rtlCol="0">
            <a:spAutoFit/>
          </a:bodyPr>
          <a:lstStyle/>
          <a:p>
            <a:r>
              <a:rPr lang="en-US"/>
              <a:t>Primary Datacentre</a:t>
            </a:r>
            <a:endParaRPr lang="en-GB"/>
          </a:p>
        </p:txBody>
      </p:sp>
      <p:sp>
        <p:nvSpPr>
          <p:cNvPr id="28" name="TextBox 27">
            <a:extLst>
              <a:ext uri="{FF2B5EF4-FFF2-40B4-BE49-F238E27FC236}">
                <a16:creationId xmlns:a16="http://schemas.microsoft.com/office/drawing/2014/main" id="{66729D6E-B9BD-4E45-BC47-147B215C48D0}"/>
              </a:ext>
            </a:extLst>
          </p:cNvPr>
          <p:cNvSpPr txBox="1"/>
          <p:nvPr/>
        </p:nvSpPr>
        <p:spPr>
          <a:xfrm>
            <a:off x="7848240" y="4623131"/>
            <a:ext cx="1098796" cy="122481"/>
          </a:xfrm>
          <a:prstGeom prst="rect">
            <a:avLst/>
          </a:prstGeom>
          <a:noFill/>
        </p:spPr>
        <p:txBody>
          <a:bodyPr wrap="square" rtlCol="0">
            <a:spAutoFit/>
          </a:bodyPr>
          <a:lstStyle/>
          <a:p>
            <a:endParaRPr lang="en-GB"/>
          </a:p>
        </p:txBody>
      </p:sp>
      <p:sp>
        <p:nvSpPr>
          <p:cNvPr id="29" name="TextBox 28">
            <a:extLst>
              <a:ext uri="{FF2B5EF4-FFF2-40B4-BE49-F238E27FC236}">
                <a16:creationId xmlns:a16="http://schemas.microsoft.com/office/drawing/2014/main" id="{B999847D-4585-4C71-AAF6-113B1D8148A7}"/>
              </a:ext>
            </a:extLst>
          </p:cNvPr>
          <p:cNvSpPr txBox="1"/>
          <p:nvPr/>
        </p:nvSpPr>
        <p:spPr>
          <a:xfrm flipH="1">
            <a:off x="8126064" y="4597639"/>
            <a:ext cx="1308762" cy="646331"/>
          </a:xfrm>
          <a:prstGeom prst="rect">
            <a:avLst/>
          </a:prstGeom>
          <a:noFill/>
        </p:spPr>
        <p:txBody>
          <a:bodyPr wrap="square" rtlCol="0">
            <a:spAutoFit/>
          </a:bodyPr>
          <a:lstStyle/>
          <a:p>
            <a:r>
              <a:rPr lang="en-US"/>
              <a:t>Failover Datacenter</a:t>
            </a:r>
            <a:endParaRPr lang="en-GB"/>
          </a:p>
        </p:txBody>
      </p:sp>
    </p:spTree>
    <p:extLst>
      <p:ext uri="{BB962C8B-B14F-4D97-AF65-F5344CB8AC3E}">
        <p14:creationId xmlns:p14="http://schemas.microsoft.com/office/powerpoint/2010/main" val="21420580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E538-14D8-43C5-AD34-185DD8847608}"/>
              </a:ext>
            </a:extLst>
          </p:cNvPr>
          <p:cNvSpPr>
            <a:spLocks noGrp="1"/>
          </p:cNvSpPr>
          <p:nvPr>
            <p:ph type="title"/>
          </p:nvPr>
        </p:nvSpPr>
        <p:spPr/>
        <p:txBody>
          <a:bodyPr/>
          <a:lstStyle/>
          <a:p>
            <a:r>
              <a:rPr lang="en-GB">
                <a:cs typeface="Calibri"/>
              </a:rPr>
              <a:t>Practice – Capacity and Performance Management</a:t>
            </a:r>
            <a:endParaRPr lang="en-GB"/>
          </a:p>
        </p:txBody>
      </p:sp>
      <p:sp>
        <p:nvSpPr>
          <p:cNvPr id="5" name="Rectangle 4">
            <a:extLst>
              <a:ext uri="{FF2B5EF4-FFF2-40B4-BE49-F238E27FC236}">
                <a16:creationId xmlns:a16="http://schemas.microsoft.com/office/drawing/2014/main" id="{DEE2AA52-329D-4702-BFE4-098CC4D19CA0}"/>
              </a:ext>
            </a:extLst>
          </p:cNvPr>
          <p:cNvSpPr/>
          <p:nvPr/>
        </p:nvSpPr>
        <p:spPr>
          <a:xfrm>
            <a:off x="312822" y="1603450"/>
            <a:ext cx="11706404" cy="124375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C9961A2-8E23-425C-808B-4EF45B95ACED}"/>
              </a:ext>
            </a:extLst>
          </p:cNvPr>
          <p:cNvSpPr>
            <a:spLocks noGrp="1"/>
          </p:cNvSpPr>
          <p:nvPr>
            <p:ph idx="1"/>
          </p:nvPr>
        </p:nvSpPr>
        <p:spPr>
          <a:xfrm>
            <a:off x="312822" y="1825625"/>
            <a:ext cx="11590421" cy="828163"/>
          </a:xfrm>
        </p:spPr>
        <p:txBody>
          <a:bodyPr vert="horz" lIns="91440" tIns="45720" rIns="91440" bIns="45720" rtlCol="0" anchor="t">
            <a:normAutofit/>
          </a:bodyPr>
          <a:lstStyle/>
          <a:p>
            <a:pPr marL="0" indent="0">
              <a:buNone/>
            </a:pPr>
            <a:r>
              <a:rPr lang="en-GB">
                <a:cs typeface="Calibri"/>
              </a:rPr>
              <a:t>"The purpose of capacity and performance management is to ensure that services achieve agrees and expected performance, satisfying current and future demand in a cost-effective way"</a:t>
            </a:r>
            <a:endParaRPr lang="en-GB"/>
          </a:p>
        </p:txBody>
      </p:sp>
      <p:sp>
        <p:nvSpPr>
          <p:cNvPr id="7" name="Rectangle 6">
            <a:extLst>
              <a:ext uri="{FF2B5EF4-FFF2-40B4-BE49-F238E27FC236}">
                <a16:creationId xmlns:a16="http://schemas.microsoft.com/office/drawing/2014/main" id="{8341C5F6-48B6-43B6-BEA9-AC2407265807}"/>
              </a:ext>
            </a:extLst>
          </p:cNvPr>
          <p:cNvSpPr/>
          <p:nvPr/>
        </p:nvSpPr>
        <p:spPr>
          <a:xfrm>
            <a:off x="356880" y="3180899"/>
            <a:ext cx="7777380" cy="294254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69994B7-F652-4AA0-B5E0-9AA450B46907}"/>
              </a:ext>
            </a:extLst>
          </p:cNvPr>
          <p:cNvSpPr txBox="1"/>
          <p:nvPr/>
        </p:nvSpPr>
        <p:spPr>
          <a:xfrm>
            <a:off x="606317" y="3253298"/>
            <a:ext cx="695337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Performance - a measure of what is achieved or delivered by a system, person, team, practice, or service.</a:t>
            </a:r>
            <a:endParaRPr lang="en-US">
              <a:cs typeface="Calibri"/>
            </a:endParaRPr>
          </a:p>
          <a:p>
            <a:endParaRPr lang="en-GB">
              <a:cs typeface="Calibri"/>
            </a:endParaRPr>
          </a:p>
          <a:p>
            <a:r>
              <a:rPr lang="en-GB">
                <a:cs typeface="Calibri"/>
              </a:rPr>
              <a:t>Service performance - associated with the number of service actions performed in a time frame the time required to fulfil a service action at a given level of demand.</a:t>
            </a:r>
          </a:p>
          <a:p>
            <a:endParaRPr lang="en-GB">
              <a:cs typeface="Calibri"/>
            </a:endParaRPr>
          </a:p>
          <a:p>
            <a:r>
              <a:rPr lang="en-GB">
                <a:cs typeface="Calibri"/>
              </a:rPr>
              <a:t>Service capacity - the maximum throughput that a configuration item or service can deliver.</a:t>
            </a:r>
          </a:p>
        </p:txBody>
      </p:sp>
      <p:pic>
        <p:nvPicPr>
          <p:cNvPr id="12290" name="Picture 2" descr="Performance icon simple element from audit Vector Image">
            <a:extLst>
              <a:ext uri="{FF2B5EF4-FFF2-40B4-BE49-F238E27FC236}">
                <a16:creationId xmlns:a16="http://schemas.microsoft.com/office/drawing/2014/main" id="{B2BF94CB-E012-4886-9ACA-D416C94B2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004" y="3253298"/>
            <a:ext cx="2939992"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3733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1DC26-B9FF-4BEF-A8F3-467DBCD00BBF}"/>
              </a:ext>
            </a:extLst>
          </p:cNvPr>
          <p:cNvSpPr/>
          <p:nvPr/>
        </p:nvSpPr>
        <p:spPr>
          <a:xfrm>
            <a:off x="351026" y="1689887"/>
            <a:ext cx="11590421" cy="91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ACF172C-6233-4B82-A719-FABF15501E99}"/>
              </a:ext>
            </a:extLst>
          </p:cNvPr>
          <p:cNvSpPr>
            <a:spLocks noGrp="1"/>
          </p:cNvSpPr>
          <p:nvPr>
            <p:ph type="title"/>
          </p:nvPr>
        </p:nvSpPr>
        <p:spPr/>
        <p:txBody>
          <a:bodyPr/>
          <a:lstStyle/>
          <a:p>
            <a:r>
              <a:rPr lang="en-US">
                <a:cs typeface="Calibri"/>
              </a:rPr>
              <a:t>Practice – Service Continuity Management</a:t>
            </a:r>
            <a:endParaRPr lang="en-US"/>
          </a:p>
        </p:txBody>
      </p:sp>
      <p:sp>
        <p:nvSpPr>
          <p:cNvPr id="3" name="Content Placeholder 2">
            <a:extLst>
              <a:ext uri="{FF2B5EF4-FFF2-40B4-BE49-F238E27FC236}">
                <a16:creationId xmlns:a16="http://schemas.microsoft.com/office/drawing/2014/main" id="{DD2F9AE1-474E-4924-B52C-55F580CF6058}"/>
              </a:ext>
            </a:extLst>
          </p:cNvPr>
          <p:cNvSpPr>
            <a:spLocks noGrp="1"/>
          </p:cNvSpPr>
          <p:nvPr>
            <p:ph idx="1"/>
          </p:nvPr>
        </p:nvSpPr>
        <p:spPr>
          <a:xfrm>
            <a:off x="312822" y="1825625"/>
            <a:ext cx="11590421" cy="915750"/>
          </a:xfrm>
        </p:spPr>
        <p:txBody>
          <a:bodyPr vert="horz" lIns="91440" tIns="45720" rIns="91440" bIns="45720" rtlCol="0" anchor="t">
            <a:normAutofit/>
          </a:bodyPr>
          <a:lstStyle/>
          <a:p>
            <a:pPr marL="0" indent="0">
              <a:buNone/>
            </a:pPr>
            <a:r>
              <a:rPr lang="en-GB">
                <a:cs typeface="Calibri"/>
              </a:rPr>
              <a:t>“The purpose of Service Continuity Management is to ensure that the availability and performance of a service is maintained at a sufficient level in the event of a disaster."</a:t>
            </a:r>
            <a:endParaRPr lang="en-GB"/>
          </a:p>
        </p:txBody>
      </p:sp>
      <p:sp>
        <p:nvSpPr>
          <p:cNvPr id="4" name="TextBox 3">
            <a:extLst>
              <a:ext uri="{FF2B5EF4-FFF2-40B4-BE49-F238E27FC236}">
                <a16:creationId xmlns:a16="http://schemas.microsoft.com/office/drawing/2014/main" id="{3DC5884B-C177-413D-916D-66EEDA872910}"/>
              </a:ext>
            </a:extLst>
          </p:cNvPr>
          <p:cNvSpPr txBox="1"/>
          <p:nvPr/>
        </p:nvSpPr>
        <p:spPr>
          <a:xfrm>
            <a:off x="682296" y="2740572"/>
            <a:ext cx="10858061" cy="203132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The practise provides a framework for building organisational resilience with the capability of producing an effective response that safeguards the interests of key stakeholders and the organisation's reputation, brand and value-creating activities.</a:t>
            </a:r>
          </a:p>
          <a:p>
            <a:endParaRPr lang="en-GB">
              <a:cs typeface="Calibri"/>
            </a:endParaRPr>
          </a:p>
          <a:p>
            <a:endParaRPr lang="en-GB">
              <a:cs typeface="Calibri"/>
            </a:endParaRPr>
          </a:p>
          <a:p>
            <a:r>
              <a:rPr lang="en-GB">
                <a:cs typeface="Calibri"/>
              </a:rPr>
              <a:t>N.B. A disaster is a sudden, unplanned event that causes great damage or serious loss to the organisation and is not considered 'business as usual'.</a:t>
            </a:r>
          </a:p>
        </p:txBody>
      </p:sp>
      <p:sp>
        <p:nvSpPr>
          <p:cNvPr id="5" name="Rectangle 4">
            <a:extLst>
              <a:ext uri="{FF2B5EF4-FFF2-40B4-BE49-F238E27FC236}">
                <a16:creationId xmlns:a16="http://schemas.microsoft.com/office/drawing/2014/main" id="{4D477D1F-96D2-48B7-BE5E-10044B37AF40}"/>
              </a:ext>
            </a:extLst>
          </p:cNvPr>
          <p:cNvSpPr/>
          <p:nvPr/>
        </p:nvSpPr>
        <p:spPr>
          <a:xfrm>
            <a:off x="2309835" y="204548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2611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E4D7-ADA9-472C-BD06-6F35421A9E48}"/>
              </a:ext>
            </a:extLst>
          </p:cNvPr>
          <p:cNvSpPr>
            <a:spLocks noGrp="1"/>
          </p:cNvSpPr>
          <p:nvPr>
            <p:ph type="title"/>
          </p:nvPr>
        </p:nvSpPr>
        <p:spPr/>
        <p:txBody>
          <a:bodyPr/>
          <a:lstStyle/>
          <a:p>
            <a:r>
              <a:rPr lang="en-US">
                <a:cs typeface="Calibri"/>
              </a:rPr>
              <a:t>Practice – Service Configuration Management</a:t>
            </a:r>
            <a:endParaRPr lang="en-US"/>
          </a:p>
        </p:txBody>
      </p:sp>
      <p:sp>
        <p:nvSpPr>
          <p:cNvPr id="3" name="Content Placeholder 2">
            <a:extLst>
              <a:ext uri="{FF2B5EF4-FFF2-40B4-BE49-F238E27FC236}">
                <a16:creationId xmlns:a16="http://schemas.microsoft.com/office/drawing/2014/main" id="{16AC889F-763D-4344-9B1A-163668A94948}"/>
              </a:ext>
            </a:extLst>
          </p:cNvPr>
          <p:cNvSpPr>
            <a:spLocks noGrp="1"/>
          </p:cNvSpPr>
          <p:nvPr>
            <p:ph idx="1"/>
          </p:nvPr>
        </p:nvSpPr>
        <p:spPr>
          <a:xfrm>
            <a:off x="78805" y="1654413"/>
            <a:ext cx="11590421" cy="1047129"/>
          </a:xfrm>
          <a:solidFill>
            <a:schemeClr val="accent1">
              <a:lumMod val="20000"/>
              <a:lumOff val="80000"/>
            </a:schemeClr>
          </a:solidFill>
        </p:spPr>
        <p:txBody>
          <a:bodyPr vert="horz" lIns="91440" tIns="45720" rIns="91440" bIns="45720" rtlCol="0" anchor="t">
            <a:normAutofit/>
          </a:bodyPr>
          <a:lstStyle/>
          <a:p>
            <a:pPr marL="0" indent="0">
              <a:buNone/>
            </a:pPr>
            <a:r>
              <a:rPr lang="en-GB">
                <a:cs typeface="Calibri"/>
              </a:rPr>
              <a:t>“The purpose of Service Configuration Management is to ensure that accurate and reliable information about the configuration of services and the configuration items (CI) that support them is available when and where it needed."</a:t>
            </a:r>
            <a:endParaRPr lang="en-GB"/>
          </a:p>
        </p:txBody>
      </p:sp>
      <p:sp>
        <p:nvSpPr>
          <p:cNvPr id="4" name="TextBox 3">
            <a:extLst>
              <a:ext uri="{FF2B5EF4-FFF2-40B4-BE49-F238E27FC236}">
                <a16:creationId xmlns:a16="http://schemas.microsoft.com/office/drawing/2014/main" id="{A31F9E7B-C31D-42D1-8BD9-0F2543518518}"/>
              </a:ext>
            </a:extLst>
          </p:cNvPr>
          <p:cNvSpPr txBox="1"/>
          <p:nvPr/>
        </p:nvSpPr>
        <p:spPr>
          <a:xfrm>
            <a:off x="685200" y="3743994"/>
            <a:ext cx="3877550" cy="1754326"/>
          </a:xfrm>
          <a:prstGeom prst="rect">
            <a:avLst/>
          </a:prstGeom>
          <a:solidFill>
            <a:schemeClr val="tx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Service Configuration Management enables the service provider to create a logical model of the physical infrastructure to better understand how CIs all related as opposed to simply knowing what components exist</a:t>
            </a:r>
          </a:p>
        </p:txBody>
      </p:sp>
      <p:graphicFrame>
        <p:nvGraphicFramePr>
          <p:cNvPr id="5" name="Diagram 5">
            <a:extLst>
              <a:ext uri="{FF2B5EF4-FFF2-40B4-BE49-F238E27FC236}">
                <a16:creationId xmlns:a16="http://schemas.microsoft.com/office/drawing/2014/main" id="{57C75136-D27E-4F96-8A3B-A10287CAF95D}"/>
              </a:ext>
            </a:extLst>
          </p:cNvPr>
          <p:cNvGraphicFramePr/>
          <p:nvPr>
            <p:extLst>
              <p:ext uri="{D42A27DB-BD31-4B8C-83A1-F6EECF244321}">
                <p14:modId xmlns:p14="http://schemas.microsoft.com/office/powerpoint/2010/main" val="1822993176"/>
              </p:ext>
            </p:extLst>
          </p:nvPr>
        </p:nvGraphicFramePr>
        <p:xfrm>
          <a:off x="5474138" y="1714062"/>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8" name="Diagram 328">
            <a:extLst>
              <a:ext uri="{FF2B5EF4-FFF2-40B4-BE49-F238E27FC236}">
                <a16:creationId xmlns:a16="http://schemas.microsoft.com/office/drawing/2014/main" id="{53BA1B46-9086-4876-BC62-777EB38882AD}"/>
              </a:ext>
            </a:extLst>
          </p:cNvPr>
          <p:cNvGraphicFramePr/>
          <p:nvPr>
            <p:extLst>
              <p:ext uri="{D42A27DB-BD31-4B8C-83A1-F6EECF244321}">
                <p14:modId xmlns:p14="http://schemas.microsoft.com/office/powerpoint/2010/main" val="1478686151"/>
              </p:ext>
            </p:extLst>
          </p:nvPr>
        </p:nvGraphicFramePr>
        <p:xfrm>
          <a:off x="5474138" y="3365062"/>
          <a:ext cx="45720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330" name="Straight Arrow Connector 1329">
            <a:extLst>
              <a:ext uri="{FF2B5EF4-FFF2-40B4-BE49-F238E27FC236}">
                <a16:creationId xmlns:a16="http://schemas.microsoft.com/office/drawing/2014/main" id="{FDB389FC-4527-41AC-92B8-0C3970B9E55A}"/>
              </a:ext>
            </a:extLst>
          </p:cNvPr>
          <p:cNvCxnSpPr/>
          <p:nvPr/>
        </p:nvCxnSpPr>
        <p:spPr>
          <a:xfrm>
            <a:off x="6000639" y="4340881"/>
            <a:ext cx="0" cy="245242"/>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31" name="Straight Arrow Connector 1330">
            <a:extLst>
              <a:ext uri="{FF2B5EF4-FFF2-40B4-BE49-F238E27FC236}">
                <a16:creationId xmlns:a16="http://schemas.microsoft.com/office/drawing/2014/main" id="{7D9378FD-BFE4-403B-991E-4F7F6BC3F5F0}"/>
              </a:ext>
            </a:extLst>
          </p:cNvPr>
          <p:cNvCxnSpPr>
            <a:cxnSpLocks/>
          </p:cNvCxnSpPr>
          <p:nvPr/>
        </p:nvCxnSpPr>
        <p:spPr>
          <a:xfrm flipH="1">
            <a:off x="7327570" y="4358398"/>
            <a:ext cx="319689" cy="275897"/>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32" name="Straight Arrow Connector 1331">
            <a:extLst>
              <a:ext uri="{FF2B5EF4-FFF2-40B4-BE49-F238E27FC236}">
                <a16:creationId xmlns:a16="http://schemas.microsoft.com/office/drawing/2014/main" id="{64473466-3AF3-48B0-84E6-02559BA33C84}"/>
              </a:ext>
            </a:extLst>
          </p:cNvPr>
          <p:cNvCxnSpPr>
            <a:cxnSpLocks/>
          </p:cNvCxnSpPr>
          <p:nvPr/>
        </p:nvCxnSpPr>
        <p:spPr>
          <a:xfrm flipH="1">
            <a:off x="8080811" y="5107260"/>
            <a:ext cx="319689" cy="275897"/>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33" name="Straight Arrow Connector 1332">
            <a:extLst>
              <a:ext uri="{FF2B5EF4-FFF2-40B4-BE49-F238E27FC236}">
                <a16:creationId xmlns:a16="http://schemas.microsoft.com/office/drawing/2014/main" id="{C684C138-BA88-40B8-AB95-3E5A15E5A315}"/>
              </a:ext>
            </a:extLst>
          </p:cNvPr>
          <p:cNvCxnSpPr>
            <a:cxnSpLocks/>
          </p:cNvCxnSpPr>
          <p:nvPr/>
        </p:nvCxnSpPr>
        <p:spPr>
          <a:xfrm>
            <a:off x="7883742" y="4375914"/>
            <a:ext cx="381000" cy="254001"/>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34" name="Straight Arrow Connector 1333">
            <a:extLst>
              <a:ext uri="{FF2B5EF4-FFF2-40B4-BE49-F238E27FC236}">
                <a16:creationId xmlns:a16="http://schemas.microsoft.com/office/drawing/2014/main" id="{D527A188-5C64-4CF3-971E-69573692C7F0}"/>
              </a:ext>
            </a:extLst>
          </p:cNvPr>
          <p:cNvCxnSpPr>
            <a:cxnSpLocks/>
          </p:cNvCxnSpPr>
          <p:nvPr/>
        </p:nvCxnSpPr>
        <p:spPr>
          <a:xfrm>
            <a:off x="7296914" y="5111638"/>
            <a:ext cx="381000" cy="254001"/>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36" name="Straight Arrow Connector 1335">
            <a:extLst>
              <a:ext uri="{FF2B5EF4-FFF2-40B4-BE49-F238E27FC236}">
                <a16:creationId xmlns:a16="http://schemas.microsoft.com/office/drawing/2014/main" id="{D930B35A-3F11-4203-953E-BA806818F7D4}"/>
              </a:ext>
            </a:extLst>
          </p:cNvPr>
          <p:cNvCxnSpPr>
            <a:cxnSpLocks/>
          </p:cNvCxnSpPr>
          <p:nvPr/>
        </p:nvCxnSpPr>
        <p:spPr>
          <a:xfrm flipH="1">
            <a:off x="6158295" y="4323363"/>
            <a:ext cx="1379481" cy="262759"/>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73" name="Straight Arrow Connector 1372">
            <a:extLst>
              <a:ext uri="{FF2B5EF4-FFF2-40B4-BE49-F238E27FC236}">
                <a16:creationId xmlns:a16="http://schemas.microsoft.com/office/drawing/2014/main" id="{70B19678-3CFE-4C81-B317-18226D54DBCE}"/>
              </a:ext>
            </a:extLst>
          </p:cNvPr>
          <p:cNvCxnSpPr>
            <a:cxnSpLocks/>
          </p:cNvCxnSpPr>
          <p:nvPr/>
        </p:nvCxnSpPr>
        <p:spPr>
          <a:xfrm>
            <a:off x="9582915" y="4375915"/>
            <a:ext cx="0" cy="245242"/>
          </a:xfrm>
          <a:prstGeom prst="straightConnector1">
            <a:avLst/>
          </a:prstGeom>
          <a:ln/>
        </p:spPr>
        <p:style>
          <a:lnRef idx="1">
            <a:schemeClr val="accent5"/>
          </a:lnRef>
          <a:fillRef idx="0">
            <a:schemeClr val="accent5"/>
          </a:fillRef>
          <a:effectRef idx="0">
            <a:schemeClr val="accent5"/>
          </a:effectRef>
          <a:fontRef idx="minor">
            <a:schemeClr val="tx1"/>
          </a:fontRef>
        </p:style>
      </p:cxnSp>
      <p:sp>
        <p:nvSpPr>
          <p:cNvPr id="1399" name="Rectangle 1398">
            <a:extLst>
              <a:ext uri="{FF2B5EF4-FFF2-40B4-BE49-F238E27FC236}">
                <a16:creationId xmlns:a16="http://schemas.microsoft.com/office/drawing/2014/main" id="{BAB33384-9975-4FA2-9273-88610FF24038}"/>
              </a:ext>
            </a:extLst>
          </p:cNvPr>
          <p:cNvSpPr/>
          <p:nvPr/>
        </p:nvSpPr>
        <p:spPr>
          <a:xfrm>
            <a:off x="7220825" y="5363997"/>
            <a:ext cx="1278757" cy="376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cs typeface="Calibri"/>
              </a:rPr>
              <a:t>Datacentre</a:t>
            </a:r>
            <a:endParaRPr lang="en-US" err="1"/>
          </a:p>
        </p:txBody>
      </p:sp>
      <p:graphicFrame>
        <p:nvGraphicFramePr>
          <p:cNvPr id="15" name="Diagram 5">
            <a:extLst>
              <a:ext uri="{FF2B5EF4-FFF2-40B4-BE49-F238E27FC236}">
                <a16:creationId xmlns:a16="http://schemas.microsoft.com/office/drawing/2014/main" id="{5A4D2701-AA97-4220-84FE-F8FF2C199328}"/>
              </a:ext>
            </a:extLst>
          </p:cNvPr>
          <p:cNvGraphicFramePr/>
          <p:nvPr>
            <p:extLst>
              <p:ext uri="{D42A27DB-BD31-4B8C-83A1-F6EECF244321}">
                <p14:modId xmlns:p14="http://schemas.microsoft.com/office/powerpoint/2010/main" val="1822993176"/>
              </p:ext>
            </p:extLst>
          </p:nvPr>
        </p:nvGraphicFramePr>
        <p:xfrm>
          <a:off x="5474138" y="1723787"/>
          <a:ext cx="4572000" cy="3657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328">
            <a:extLst>
              <a:ext uri="{FF2B5EF4-FFF2-40B4-BE49-F238E27FC236}">
                <a16:creationId xmlns:a16="http://schemas.microsoft.com/office/drawing/2014/main" id="{550F5B30-9F58-4D99-BA1A-2A06B7B6BC9C}"/>
              </a:ext>
            </a:extLst>
          </p:cNvPr>
          <p:cNvGraphicFramePr/>
          <p:nvPr>
            <p:extLst>
              <p:ext uri="{D42A27DB-BD31-4B8C-83A1-F6EECF244321}">
                <p14:modId xmlns:p14="http://schemas.microsoft.com/office/powerpoint/2010/main" val="2574062244"/>
              </p:ext>
            </p:extLst>
          </p:nvPr>
        </p:nvGraphicFramePr>
        <p:xfrm>
          <a:off x="5474138" y="3374787"/>
          <a:ext cx="4572000" cy="36576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1362602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C484A-34D2-4092-8545-15D60F69A17D}"/>
              </a:ext>
            </a:extLst>
          </p:cNvPr>
          <p:cNvSpPr>
            <a:spLocks noGrp="1"/>
          </p:cNvSpPr>
          <p:nvPr>
            <p:ph type="title"/>
          </p:nvPr>
        </p:nvSpPr>
        <p:spPr/>
        <p:txBody>
          <a:bodyPr/>
          <a:lstStyle/>
          <a:p>
            <a:r>
              <a:rPr lang="en-US">
                <a:cs typeface="Calibri"/>
              </a:rPr>
              <a:t>Practice – Service Configuration Management</a:t>
            </a:r>
            <a:endParaRPr lang="en-US"/>
          </a:p>
        </p:txBody>
      </p:sp>
      <p:sp>
        <p:nvSpPr>
          <p:cNvPr id="8" name="Rectangle 7">
            <a:extLst>
              <a:ext uri="{FF2B5EF4-FFF2-40B4-BE49-F238E27FC236}">
                <a16:creationId xmlns:a16="http://schemas.microsoft.com/office/drawing/2014/main" id="{7E6A5628-17C2-4EED-9568-14DAC681D399}"/>
              </a:ext>
            </a:extLst>
          </p:cNvPr>
          <p:cNvSpPr/>
          <p:nvPr/>
        </p:nvSpPr>
        <p:spPr>
          <a:xfrm>
            <a:off x="241146" y="1672732"/>
            <a:ext cx="11333104" cy="12122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C707CD4E-F171-4C25-94AA-82BC73D6AD85}"/>
              </a:ext>
            </a:extLst>
          </p:cNvPr>
          <p:cNvSpPr>
            <a:spLocks noGrp="1"/>
          </p:cNvSpPr>
          <p:nvPr>
            <p:ph idx="1"/>
          </p:nvPr>
        </p:nvSpPr>
        <p:spPr>
          <a:xfrm>
            <a:off x="312822" y="1825625"/>
            <a:ext cx="11590421" cy="928888"/>
          </a:xfrm>
        </p:spPr>
        <p:txBody>
          <a:bodyPr vert="horz" lIns="91440" tIns="45720" rIns="91440" bIns="45720" rtlCol="0" anchor="t">
            <a:normAutofit lnSpcReduction="10000"/>
          </a:bodyPr>
          <a:lstStyle/>
          <a:p>
            <a:pPr marL="0" indent="0">
              <a:buNone/>
            </a:pPr>
            <a:r>
              <a:rPr lang="en-GB">
                <a:ea typeface="+mn-lt"/>
                <a:cs typeface="+mn-lt"/>
              </a:rPr>
              <a:t>“The purpose of Service Configuration Management is to ensure that accurate and reliable information about the configuration of services and the configuration items (CI) that support them is available when and where it needed."</a:t>
            </a:r>
            <a:endParaRPr lang="en-US">
              <a:cs typeface="Calibri"/>
            </a:endParaRPr>
          </a:p>
        </p:txBody>
      </p:sp>
      <p:sp>
        <p:nvSpPr>
          <p:cNvPr id="4" name="TextBox 3">
            <a:extLst>
              <a:ext uri="{FF2B5EF4-FFF2-40B4-BE49-F238E27FC236}">
                <a16:creationId xmlns:a16="http://schemas.microsoft.com/office/drawing/2014/main" id="{81C1D4E0-C040-4592-AB7B-0F2266595C25}"/>
              </a:ext>
            </a:extLst>
          </p:cNvPr>
          <p:cNvSpPr txBox="1"/>
          <p:nvPr/>
        </p:nvSpPr>
        <p:spPr>
          <a:xfrm>
            <a:off x="241146" y="3667851"/>
            <a:ext cx="5145580" cy="646331"/>
          </a:xfrm>
          <a:prstGeom prst="rect">
            <a:avLst/>
          </a:prstGeom>
          <a:solidFill>
            <a:schemeClr val="tx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Configuration Item (CI) - Any component that needs to be managed in order to deliver an IT service.</a:t>
            </a:r>
          </a:p>
        </p:txBody>
      </p:sp>
      <p:pic>
        <p:nvPicPr>
          <p:cNvPr id="7" name="Graphic 6" descr="Internet with solid fill">
            <a:extLst>
              <a:ext uri="{FF2B5EF4-FFF2-40B4-BE49-F238E27FC236}">
                <a16:creationId xmlns:a16="http://schemas.microsoft.com/office/drawing/2014/main" id="{19C29CB3-93A0-4913-93A7-8608260478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1945" y="4977291"/>
            <a:ext cx="1794026" cy="1691885"/>
          </a:xfrm>
          <a:prstGeom prst="rect">
            <a:avLst/>
          </a:prstGeom>
        </p:spPr>
      </p:pic>
      <p:pic>
        <p:nvPicPr>
          <p:cNvPr id="13314" name="Picture 2" descr="See the source image">
            <a:extLst>
              <a:ext uri="{FF2B5EF4-FFF2-40B4-BE49-F238E27FC236}">
                <a16:creationId xmlns:a16="http://schemas.microsoft.com/office/drawing/2014/main" id="{74EE9710-B230-4914-932D-C5A44CA4FB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6836" y="5250260"/>
            <a:ext cx="1759685" cy="114594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ee the source image">
            <a:extLst>
              <a:ext uri="{FF2B5EF4-FFF2-40B4-BE49-F238E27FC236}">
                <a16:creationId xmlns:a16="http://schemas.microsoft.com/office/drawing/2014/main" id="{5F993A04-2611-45F0-8296-A6E2E578D1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955" y="3095411"/>
            <a:ext cx="2482001" cy="201615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ee the source image">
            <a:extLst>
              <a:ext uri="{FF2B5EF4-FFF2-40B4-BE49-F238E27FC236}">
                <a16:creationId xmlns:a16="http://schemas.microsoft.com/office/drawing/2014/main" id="{1D7DA242-C4FD-4EDE-B612-0589B89441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7722" y="5140134"/>
            <a:ext cx="2029283" cy="121227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See the source image">
            <a:extLst>
              <a:ext uri="{FF2B5EF4-FFF2-40B4-BE49-F238E27FC236}">
                <a16:creationId xmlns:a16="http://schemas.microsoft.com/office/drawing/2014/main" id="{F1005B74-5A22-41FD-9B45-BAB87A5E60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39109" y="2773791"/>
            <a:ext cx="2435141" cy="220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295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9861-3E36-4B63-8DCF-2ADEEF3F1BFB}"/>
              </a:ext>
            </a:extLst>
          </p:cNvPr>
          <p:cNvSpPr>
            <a:spLocks noGrp="1"/>
          </p:cNvSpPr>
          <p:nvPr>
            <p:ph type="title"/>
          </p:nvPr>
        </p:nvSpPr>
        <p:spPr/>
        <p:txBody>
          <a:bodyPr/>
          <a:lstStyle/>
          <a:p>
            <a:r>
              <a:rPr lang="en-US">
                <a:cs typeface="Calibri"/>
              </a:rPr>
              <a:t>Practice – Release Management</a:t>
            </a:r>
            <a:endParaRPr lang="en-US"/>
          </a:p>
        </p:txBody>
      </p:sp>
      <p:sp>
        <p:nvSpPr>
          <p:cNvPr id="3" name="Content Placeholder 2">
            <a:extLst>
              <a:ext uri="{FF2B5EF4-FFF2-40B4-BE49-F238E27FC236}">
                <a16:creationId xmlns:a16="http://schemas.microsoft.com/office/drawing/2014/main" id="{BD0B7746-FCB5-473E-9404-E8CA0755FB07}"/>
              </a:ext>
            </a:extLst>
          </p:cNvPr>
          <p:cNvSpPr>
            <a:spLocks noGrp="1"/>
          </p:cNvSpPr>
          <p:nvPr>
            <p:ph idx="1"/>
          </p:nvPr>
        </p:nvSpPr>
        <p:spPr>
          <a:xfrm>
            <a:off x="312822" y="1825625"/>
            <a:ext cx="11590421" cy="841301"/>
          </a:xfrm>
        </p:spPr>
        <p:txBody>
          <a:bodyPr vert="horz" lIns="91440" tIns="45720" rIns="91440" bIns="45720" rtlCol="0" anchor="t">
            <a:normAutofit/>
          </a:bodyPr>
          <a:lstStyle/>
          <a:p>
            <a:pPr marL="0" indent="0">
              <a:buNone/>
            </a:pPr>
            <a:r>
              <a:rPr lang="en-GB">
                <a:cs typeface="Calibri"/>
              </a:rPr>
              <a:t>" The purpose of Release Management is to make new and changed services and features available for use."</a:t>
            </a:r>
            <a:endParaRPr lang="en-GB"/>
          </a:p>
        </p:txBody>
      </p:sp>
      <p:sp>
        <p:nvSpPr>
          <p:cNvPr id="4" name="TextBox 3">
            <a:extLst>
              <a:ext uri="{FF2B5EF4-FFF2-40B4-BE49-F238E27FC236}">
                <a16:creationId xmlns:a16="http://schemas.microsoft.com/office/drawing/2014/main" id="{B74A329A-CB78-494F-929F-C3EF7998BE75}"/>
              </a:ext>
            </a:extLst>
          </p:cNvPr>
          <p:cNvSpPr txBox="1"/>
          <p:nvPr/>
        </p:nvSpPr>
        <p:spPr>
          <a:xfrm>
            <a:off x="2569780" y="2495604"/>
            <a:ext cx="6325475"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Traditional/ Waterfall - Release and planned and managed towards value creation in a single large release and deployment where all the CIs all released and deployed together.</a:t>
            </a:r>
          </a:p>
        </p:txBody>
      </p:sp>
      <p:graphicFrame>
        <p:nvGraphicFramePr>
          <p:cNvPr id="5" name="Diagram 5">
            <a:extLst>
              <a:ext uri="{FF2B5EF4-FFF2-40B4-BE49-F238E27FC236}">
                <a16:creationId xmlns:a16="http://schemas.microsoft.com/office/drawing/2014/main" id="{7093FB32-A0F1-4478-80E6-00E0E729AF77}"/>
              </a:ext>
            </a:extLst>
          </p:cNvPr>
          <p:cNvGraphicFramePr/>
          <p:nvPr>
            <p:extLst>
              <p:ext uri="{D42A27DB-BD31-4B8C-83A1-F6EECF244321}">
                <p14:modId xmlns:p14="http://schemas.microsoft.com/office/powerpoint/2010/main" val="2150866104"/>
              </p:ext>
            </p:extLst>
          </p:nvPr>
        </p:nvGraphicFramePr>
        <p:xfrm>
          <a:off x="1379483" y="3513959"/>
          <a:ext cx="4353035" cy="3342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0" name="Arrow: Right 969">
            <a:extLst>
              <a:ext uri="{FF2B5EF4-FFF2-40B4-BE49-F238E27FC236}">
                <a16:creationId xmlns:a16="http://schemas.microsoft.com/office/drawing/2014/main" id="{B1546F69-0869-4759-BBAB-007BC1002D99}"/>
              </a:ext>
            </a:extLst>
          </p:cNvPr>
          <p:cNvSpPr/>
          <p:nvPr/>
        </p:nvSpPr>
        <p:spPr>
          <a:xfrm>
            <a:off x="6165705" y="3947040"/>
            <a:ext cx="976586"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Arrow: Right 970">
            <a:extLst>
              <a:ext uri="{FF2B5EF4-FFF2-40B4-BE49-F238E27FC236}">
                <a16:creationId xmlns:a16="http://schemas.microsoft.com/office/drawing/2014/main" id="{C0664E99-4C14-4F21-B72E-6E0122BF9ED6}"/>
              </a:ext>
            </a:extLst>
          </p:cNvPr>
          <p:cNvSpPr/>
          <p:nvPr/>
        </p:nvSpPr>
        <p:spPr>
          <a:xfrm>
            <a:off x="6165705" y="4945523"/>
            <a:ext cx="976586"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Arrow: Right 971">
            <a:extLst>
              <a:ext uri="{FF2B5EF4-FFF2-40B4-BE49-F238E27FC236}">
                <a16:creationId xmlns:a16="http://schemas.microsoft.com/office/drawing/2014/main" id="{464223E7-CBC5-410A-B723-FE8E4835F78D}"/>
              </a:ext>
            </a:extLst>
          </p:cNvPr>
          <p:cNvSpPr/>
          <p:nvPr/>
        </p:nvSpPr>
        <p:spPr>
          <a:xfrm>
            <a:off x="6165705" y="6022833"/>
            <a:ext cx="976586"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ectangle: Rounded Corners 972">
            <a:extLst>
              <a:ext uri="{FF2B5EF4-FFF2-40B4-BE49-F238E27FC236}">
                <a16:creationId xmlns:a16="http://schemas.microsoft.com/office/drawing/2014/main" id="{D0DD6FF7-F2E1-424A-A545-CD6912D14FDC}"/>
              </a:ext>
            </a:extLst>
          </p:cNvPr>
          <p:cNvSpPr/>
          <p:nvPr/>
        </p:nvSpPr>
        <p:spPr>
          <a:xfrm>
            <a:off x="7325928" y="3572860"/>
            <a:ext cx="1156137" cy="3148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 and release</a:t>
            </a:r>
            <a:endParaRPr lang="en-US"/>
          </a:p>
        </p:txBody>
      </p:sp>
      <p:sp>
        <p:nvSpPr>
          <p:cNvPr id="974" name="Arrow: Right 973">
            <a:extLst>
              <a:ext uri="{FF2B5EF4-FFF2-40B4-BE49-F238E27FC236}">
                <a16:creationId xmlns:a16="http://schemas.microsoft.com/office/drawing/2014/main" id="{EB2228F5-8707-4BE9-B4F0-C3AE22EDA371}"/>
              </a:ext>
            </a:extLst>
          </p:cNvPr>
          <p:cNvSpPr/>
          <p:nvPr/>
        </p:nvSpPr>
        <p:spPr>
          <a:xfrm>
            <a:off x="8758256" y="4796626"/>
            <a:ext cx="976586"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Rectangle: Rounded Corners 982">
            <a:extLst>
              <a:ext uri="{FF2B5EF4-FFF2-40B4-BE49-F238E27FC236}">
                <a16:creationId xmlns:a16="http://schemas.microsoft.com/office/drawing/2014/main" id="{0447AF09-7C61-481F-A97A-5029FE9F377E}"/>
              </a:ext>
            </a:extLst>
          </p:cNvPr>
          <p:cNvSpPr/>
          <p:nvPr/>
        </p:nvSpPr>
        <p:spPr>
          <a:xfrm>
            <a:off x="10043837" y="4587216"/>
            <a:ext cx="1471448" cy="902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Review</a:t>
            </a:r>
            <a:endParaRPr lang="en-US"/>
          </a:p>
        </p:txBody>
      </p:sp>
    </p:spTree>
    <p:extLst>
      <p:ext uri="{BB962C8B-B14F-4D97-AF65-F5344CB8AC3E}">
        <p14:creationId xmlns:p14="http://schemas.microsoft.com/office/powerpoint/2010/main" val="40709089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6668-58EE-48DC-B69D-6822CE63A0AE}"/>
              </a:ext>
            </a:extLst>
          </p:cNvPr>
          <p:cNvSpPr>
            <a:spLocks noGrp="1"/>
          </p:cNvSpPr>
          <p:nvPr>
            <p:ph type="title"/>
          </p:nvPr>
        </p:nvSpPr>
        <p:spPr/>
        <p:txBody>
          <a:bodyPr/>
          <a:lstStyle/>
          <a:p>
            <a:r>
              <a:rPr lang="en-US">
                <a:cs typeface="Calibri"/>
              </a:rPr>
              <a:t>Practice – Release Management</a:t>
            </a:r>
            <a:endParaRPr lang="en-US"/>
          </a:p>
        </p:txBody>
      </p:sp>
      <p:sp>
        <p:nvSpPr>
          <p:cNvPr id="3" name="Content Placeholder 2">
            <a:extLst>
              <a:ext uri="{FF2B5EF4-FFF2-40B4-BE49-F238E27FC236}">
                <a16:creationId xmlns:a16="http://schemas.microsoft.com/office/drawing/2014/main" id="{CFCAAF8D-529E-42F7-A15D-AAD174895A12}"/>
              </a:ext>
            </a:extLst>
          </p:cNvPr>
          <p:cNvSpPr>
            <a:spLocks noGrp="1"/>
          </p:cNvSpPr>
          <p:nvPr>
            <p:ph idx="1"/>
          </p:nvPr>
        </p:nvSpPr>
        <p:spPr>
          <a:xfrm>
            <a:off x="312822" y="1825625"/>
            <a:ext cx="11590421" cy="709922"/>
          </a:xfrm>
        </p:spPr>
        <p:txBody>
          <a:bodyPr vert="horz" lIns="91440" tIns="45720" rIns="91440" bIns="45720" rtlCol="0" anchor="t">
            <a:normAutofit/>
          </a:bodyPr>
          <a:lstStyle/>
          <a:p>
            <a:pPr marL="0" indent="0">
              <a:buNone/>
            </a:pPr>
            <a:r>
              <a:rPr lang="en-GB">
                <a:ea typeface="+mn-lt"/>
                <a:cs typeface="+mn-lt"/>
              </a:rPr>
              <a:t>" The purpose of Release Management is to make new and changed services and features available for use."</a:t>
            </a:r>
            <a:endParaRPr lang="en-US"/>
          </a:p>
        </p:txBody>
      </p:sp>
      <p:sp>
        <p:nvSpPr>
          <p:cNvPr id="4" name="TextBox 3">
            <a:extLst>
              <a:ext uri="{FF2B5EF4-FFF2-40B4-BE49-F238E27FC236}">
                <a16:creationId xmlns:a16="http://schemas.microsoft.com/office/drawing/2014/main" id="{FF48F313-05F7-4CE7-ADDC-486BF5B39051}"/>
              </a:ext>
            </a:extLst>
          </p:cNvPr>
          <p:cNvSpPr txBox="1"/>
          <p:nvPr/>
        </p:nvSpPr>
        <p:spPr>
          <a:xfrm>
            <a:off x="3139090" y="2447158"/>
            <a:ext cx="5340130"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Agile/ DevOps - Smaller releases are deployed as they become available and are declared usable when the release is declared ready for use.</a:t>
            </a:r>
          </a:p>
        </p:txBody>
      </p:sp>
      <p:graphicFrame>
        <p:nvGraphicFramePr>
          <p:cNvPr id="6" name="Diagram 5">
            <a:extLst>
              <a:ext uri="{FF2B5EF4-FFF2-40B4-BE49-F238E27FC236}">
                <a16:creationId xmlns:a16="http://schemas.microsoft.com/office/drawing/2014/main" id="{6212824C-4E23-4056-9197-B64B670E7338}"/>
              </a:ext>
            </a:extLst>
          </p:cNvPr>
          <p:cNvGraphicFramePr/>
          <p:nvPr>
            <p:extLst>
              <p:ext uri="{D42A27DB-BD31-4B8C-83A1-F6EECF244321}">
                <p14:modId xmlns:p14="http://schemas.microsoft.com/office/powerpoint/2010/main" val="166418947"/>
              </p:ext>
            </p:extLst>
          </p:nvPr>
        </p:nvGraphicFramePr>
        <p:xfrm>
          <a:off x="801414" y="3430752"/>
          <a:ext cx="4353035" cy="3342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Arrow: Right 22">
            <a:extLst>
              <a:ext uri="{FF2B5EF4-FFF2-40B4-BE49-F238E27FC236}">
                <a16:creationId xmlns:a16="http://schemas.microsoft.com/office/drawing/2014/main" id="{4BE2BFFC-8E99-4956-B5D2-91AB3736D0B6}"/>
              </a:ext>
            </a:extLst>
          </p:cNvPr>
          <p:cNvSpPr/>
          <p:nvPr/>
        </p:nvSpPr>
        <p:spPr>
          <a:xfrm>
            <a:off x="5383451" y="3791028"/>
            <a:ext cx="713828"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89D13D97-69F8-4D2C-95E0-78193241DAD9}"/>
              </a:ext>
            </a:extLst>
          </p:cNvPr>
          <p:cNvSpPr/>
          <p:nvPr/>
        </p:nvSpPr>
        <p:spPr>
          <a:xfrm>
            <a:off x="5396589" y="4859580"/>
            <a:ext cx="713828"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6474B912-1BF1-44A1-AA65-4B0FA5D28E7B}"/>
              </a:ext>
            </a:extLst>
          </p:cNvPr>
          <p:cNvSpPr/>
          <p:nvPr/>
        </p:nvSpPr>
        <p:spPr>
          <a:xfrm>
            <a:off x="5396588" y="5901855"/>
            <a:ext cx="713828"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7AF4D67-DB64-4FB8-993D-001FD7DDCD56}"/>
              </a:ext>
            </a:extLst>
          </p:cNvPr>
          <p:cNvSpPr/>
          <p:nvPr/>
        </p:nvSpPr>
        <p:spPr>
          <a:xfrm>
            <a:off x="6298432" y="3736535"/>
            <a:ext cx="972206" cy="59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a:t>
            </a:r>
            <a:endParaRPr lang="en-US"/>
          </a:p>
        </p:txBody>
      </p:sp>
      <p:sp>
        <p:nvSpPr>
          <p:cNvPr id="27" name="Rectangle: Rounded Corners 26">
            <a:extLst>
              <a:ext uri="{FF2B5EF4-FFF2-40B4-BE49-F238E27FC236}">
                <a16:creationId xmlns:a16="http://schemas.microsoft.com/office/drawing/2014/main" id="{980DA143-627D-47D1-BD82-3B72BA63683B}"/>
              </a:ext>
            </a:extLst>
          </p:cNvPr>
          <p:cNvSpPr/>
          <p:nvPr/>
        </p:nvSpPr>
        <p:spPr>
          <a:xfrm>
            <a:off x="6298432" y="4805087"/>
            <a:ext cx="972206" cy="59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a:t>
            </a:r>
            <a:endParaRPr lang="en-US"/>
          </a:p>
        </p:txBody>
      </p:sp>
      <p:sp>
        <p:nvSpPr>
          <p:cNvPr id="28" name="Rectangle: Rounded Corners 27">
            <a:extLst>
              <a:ext uri="{FF2B5EF4-FFF2-40B4-BE49-F238E27FC236}">
                <a16:creationId xmlns:a16="http://schemas.microsoft.com/office/drawing/2014/main" id="{6C3842B3-7963-4C76-A28B-7023BB7555D4}"/>
              </a:ext>
            </a:extLst>
          </p:cNvPr>
          <p:cNvSpPr/>
          <p:nvPr/>
        </p:nvSpPr>
        <p:spPr>
          <a:xfrm>
            <a:off x="6298432" y="5847363"/>
            <a:ext cx="972206" cy="59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a:t>
            </a:r>
            <a:endParaRPr lang="en-US"/>
          </a:p>
        </p:txBody>
      </p:sp>
      <p:sp>
        <p:nvSpPr>
          <p:cNvPr id="30" name="Rectangle: Rounded Corners 29">
            <a:extLst>
              <a:ext uri="{FF2B5EF4-FFF2-40B4-BE49-F238E27FC236}">
                <a16:creationId xmlns:a16="http://schemas.microsoft.com/office/drawing/2014/main" id="{B5DBBB84-E6D2-4098-A537-924724F1E0CE}"/>
              </a:ext>
            </a:extLst>
          </p:cNvPr>
          <p:cNvSpPr/>
          <p:nvPr/>
        </p:nvSpPr>
        <p:spPr>
          <a:xfrm>
            <a:off x="8004721" y="3550963"/>
            <a:ext cx="1156137" cy="3148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 Release</a:t>
            </a:r>
            <a:endParaRPr lang="en-US"/>
          </a:p>
        </p:txBody>
      </p:sp>
      <p:sp>
        <p:nvSpPr>
          <p:cNvPr id="32" name="Rectangle: Rounded Corners 31">
            <a:extLst>
              <a:ext uri="{FF2B5EF4-FFF2-40B4-BE49-F238E27FC236}">
                <a16:creationId xmlns:a16="http://schemas.microsoft.com/office/drawing/2014/main" id="{7FEA8EF7-63CC-4D4E-BA3B-E4ED34D11B08}"/>
              </a:ext>
            </a:extLst>
          </p:cNvPr>
          <p:cNvSpPr/>
          <p:nvPr/>
        </p:nvSpPr>
        <p:spPr>
          <a:xfrm>
            <a:off x="10722630" y="4565319"/>
            <a:ext cx="1471448" cy="902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Review</a:t>
            </a:r>
            <a:endParaRPr lang="en-US"/>
          </a:p>
        </p:txBody>
      </p:sp>
      <p:sp>
        <p:nvSpPr>
          <p:cNvPr id="93" name="Arrow: Right 92">
            <a:extLst>
              <a:ext uri="{FF2B5EF4-FFF2-40B4-BE49-F238E27FC236}">
                <a16:creationId xmlns:a16="http://schemas.microsoft.com/office/drawing/2014/main" id="{22EF44B8-8922-4F27-A85A-30EC23B5A7CB}"/>
              </a:ext>
            </a:extLst>
          </p:cNvPr>
          <p:cNvSpPr/>
          <p:nvPr/>
        </p:nvSpPr>
        <p:spPr>
          <a:xfrm>
            <a:off x="7358519" y="5901856"/>
            <a:ext cx="626242"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Right 93">
            <a:extLst>
              <a:ext uri="{FF2B5EF4-FFF2-40B4-BE49-F238E27FC236}">
                <a16:creationId xmlns:a16="http://schemas.microsoft.com/office/drawing/2014/main" id="{9811F4D4-6AFF-44F2-98A7-A4336B6329C5}"/>
              </a:ext>
            </a:extLst>
          </p:cNvPr>
          <p:cNvSpPr/>
          <p:nvPr/>
        </p:nvSpPr>
        <p:spPr>
          <a:xfrm>
            <a:off x="7358519" y="4881477"/>
            <a:ext cx="582449"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Right 94">
            <a:extLst>
              <a:ext uri="{FF2B5EF4-FFF2-40B4-BE49-F238E27FC236}">
                <a16:creationId xmlns:a16="http://schemas.microsoft.com/office/drawing/2014/main" id="{78ED4709-4270-4FA2-A285-BEC025CFD484}"/>
              </a:ext>
            </a:extLst>
          </p:cNvPr>
          <p:cNvSpPr/>
          <p:nvPr/>
        </p:nvSpPr>
        <p:spPr>
          <a:xfrm>
            <a:off x="7358519" y="3791028"/>
            <a:ext cx="582449"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Arrow: Right 95">
            <a:extLst>
              <a:ext uri="{FF2B5EF4-FFF2-40B4-BE49-F238E27FC236}">
                <a16:creationId xmlns:a16="http://schemas.microsoft.com/office/drawing/2014/main" id="{E4C92CFF-0E54-4D6B-8CD2-C5B3FABFD88A}"/>
              </a:ext>
            </a:extLst>
          </p:cNvPr>
          <p:cNvSpPr/>
          <p:nvPr/>
        </p:nvSpPr>
        <p:spPr>
          <a:xfrm>
            <a:off x="9521899" y="4807027"/>
            <a:ext cx="954690"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47844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2EB6-96D4-41CF-A8B7-DD25E6B959FF}"/>
              </a:ext>
            </a:extLst>
          </p:cNvPr>
          <p:cNvSpPr>
            <a:spLocks noGrp="1"/>
          </p:cNvSpPr>
          <p:nvPr>
            <p:ph type="title"/>
          </p:nvPr>
        </p:nvSpPr>
        <p:spPr/>
        <p:txBody>
          <a:bodyPr/>
          <a:lstStyle/>
          <a:p>
            <a:r>
              <a:rPr lang="en-US">
                <a:cs typeface="Calibri"/>
              </a:rPr>
              <a:t>Technical Management Practices</a:t>
            </a:r>
            <a:endParaRPr lang="en-US"/>
          </a:p>
        </p:txBody>
      </p:sp>
      <p:sp>
        <p:nvSpPr>
          <p:cNvPr id="3" name="Content Placeholder 2">
            <a:extLst>
              <a:ext uri="{FF2B5EF4-FFF2-40B4-BE49-F238E27FC236}">
                <a16:creationId xmlns:a16="http://schemas.microsoft.com/office/drawing/2014/main" id="{3A900972-E5DC-4311-AB17-628EA31783A0}"/>
              </a:ext>
            </a:extLst>
          </p:cNvPr>
          <p:cNvSpPr>
            <a:spLocks noGrp="1"/>
          </p:cNvSpPr>
          <p:nvPr>
            <p:ph idx="1"/>
          </p:nvPr>
        </p:nvSpPr>
        <p:spPr>
          <a:xfrm>
            <a:off x="956579" y="2386177"/>
            <a:ext cx="10228457" cy="2811990"/>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lgn="ctr">
              <a:buNone/>
            </a:pPr>
            <a:endParaRPr lang="en-GB" b="1">
              <a:cs typeface="Calibri" panose="020F0502020204030204"/>
            </a:endParaRPr>
          </a:p>
          <a:p>
            <a:pPr marL="0" indent="0" algn="ctr">
              <a:buNone/>
            </a:pPr>
            <a:r>
              <a:rPr lang="en-GB" b="1">
                <a:cs typeface="Calibri" panose="020F0502020204030204"/>
              </a:rPr>
              <a:t>Technical Management Practices</a:t>
            </a:r>
          </a:p>
          <a:p>
            <a:pPr marL="0" indent="0" algn="ctr">
              <a:buNone/>
            </a:pPr>
            <a:endParaRPr lang="en-GB">
              <a:cs typeface="Calibri" panose="020F0502020204030204"/>
            </a:endParaRPr>
          </a:p>
          <a:p>
            <a:pPr marL="0" indent="0" algn="ctr">
              <a:buNone/>
            </a:pPr>
            <a:r>
              <a:rPr lang="en-GB">
                <a:cs typeface="Calibri" panose="020F0502020204030204"/>
              </a:rPr>
              <a:t>These practises have been adopted/ adapted for service management from technical management domains for service management purposes by expanding or shifting their focus from technology solutions to its services.</a:t>
            </a:r>
          </a:p>
          <a:p>
            <a:pPr marL="0" indent="0" algn="ctr">
              <a:buNone/>
            </a:pPr>
            <a:endParaRPr lang="en-GB">
              <a:cs typeface="Calibri" panose="020F0502020204030204"/>
            </a:endParaRPr>
          </a:p>
          <a:p>
            <a:pPr marL="0" indent="0" algn="ctr">
              <a:buNone/>
            </a:pPr>
            <a:endParaRPr lang="en-GB">
              <a:cs typeface="Calibri" panose="020F0502020204030204"/>
            </a:endParaRPr>
          </a:p>
        </p:txBody>
      </p:sp>
    </p:spTree>
    <p:extLst>
      <p:ext uri="{BB962C8B-B14F-4D97-AF65-F5344CB8AC3E}">
        <p14:creationId xmlns:p14="http://schemas.microsoft.com/office/powerpoint/2010/main" val="26154646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Rounded Corners 61">
            <a:extLst>
              <a:ext uri="{FF2B5EF4-FFF2-40B4-BE49-F238E27FC236}">
                <a16:creationId xmlns:a16="http://schemas.microsoft.com/office/drawing/2014/main" id="{A4EB48F5-5148-482E-9A61-535166180C48}"/>
              </a:ext>
            </a:extLst>
          </p:cNvPr>
          <p:cNvSpPr/>
          <p:nvPr/>
        </p:nvSpPr>
        <p:spPr>
          <a:xfrm>
            <a:off x="5660696" y="2507592"/>
            <a:ext cx="2469930" cy="382313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FF472-115B-4EA0-AC96-A7917AD83D9F}"/>
              </a:ext>
            </a:extLst>
          </p:cNvPr>
          <p:cNvSpPr>
            <a:spLocks noGrp="1"/>
          </p:cNvSpPr>
          <p:nvPr>
            <p:ph type="title"/>
          </p:nvPr>
        </p:nvSpPr>
        <p:spPr/>
        <p:txBody>
          <a:bodyPr/>
          <a:lstStyle/>
          <a:p>
            <a:r>
              <a:rPr lang="en-US">
                <a:cs typeface="Calibri"/>
              </a:rPr>
              <a:t>Practice – Deployment Management</a:t>
            </a:r>
            <a:endParaRPr lang="en-US"/>
          </a:p>
        </p:txBody>
      </p:sp>
      <p:graphicFrame>
        <p:nvGraphicFramePr>
          <p:cNvPr id="5" name="Diagram 4">
            <a:extLst>
              <a:ext uri="{FF2B5EF4-FFF2-40B4-BE49-F238E27FC236}">
                <a16:creationId xmlns:a16="http://schemas.microsoft.com/office/drawing/2014/main" id="{7E430C39-A874-43F9-B3A8-20E562E30B32}"/>
              </a:ext>
            </a:extLst>
          </p:cNvPr>
          <p:cNvGraphicFramePr/>
          <p:nvPr>
            <p:extLst>
              <p:ext uri="{D42A27DB-BD31-4B8C-83A1-F6EECF244321}">
                <p14:modId xmlns:p14="http://schemas.microsoft.com/office/powerpoint/2010/main" val="3013233918"/>
              </p:ext>
            </p:extLst>
          </p:nvPr>
        </p:nvGraphicFramePr>
        <p:xfrm>
          <a:off x="310931" y="2554890"/>
          <a:ext cx="4353035" cy="3342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14">
            <a:extLst>
              <a:ext uri="{FF2B5EF4-FFF2-40B4-BE49-F238E27FC236}">
                <a16:creationId xmlns:a16="http://schemas.microsoft.com/office/drawing/2014/main" id="{DDD547E8-75B1-41BB-A45F-EBE9FAC037DB}"/>
              </a:ext>
            </a:extLst>
          </p:cNvPr>
          <p:cNvSpPr/>
          <p:nvPr/>
        </p:nvSpPr>
        <p:spPr>
          <a:xfrm>
            <a:off x="4774727" y="2941442"/>
            <a:ext cx="713828"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F8A8F79-DF4C-4902-BBB7-D00EF8396CF1}"/>
              </a:ext>
            </a:extLst>
          </p:cNvPr>
          <p:cNvSpPr/>
          <p:nvPr/>
        </p:nvSpPr>
        <p:spPr>
          <a:xfrm>
            <a:off x="4836037" y="4031891"/>
            <a:ext cx="713828"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2E0D645-6F0D-4076-90BB-494B662EDA56}"/>
              </a:ext>
            </a:extLst>
          </p:cNvPr>
          <p:cNvSpPr/>
          <p:nvPr/>
        </p:nvSpPr>
        <p:spPr>
          <a:xfrm>
            <a:off x="4836036" y="5047889"/>
            <a:ext cx="713828"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5BC88E3-2044-4FD9-93C8-C91BDEF8B381}"/>
              </a:ext>
            </a:extLst>
          </p:cNvPr>
          <p:cNvSpPr/>
          <p:nvPr/>
        </p:nvSpPr>
        <p:spPr>
          <a:xfrm>
            <a:off x="6096984" y="2957018"/>
            <a:ext cx="972206" cy="59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a:t>
            </a:r>
            <a:endParaRPr lang="en-US"/>
          </a:p>
        </p:txBody>
      </p:sp>
      <p:sp>
        <p:nvSpPr>
          <p:cNvPr id="23" name="Rectangle: Rounded Corners 22">
            <a:extLst>
              <a:ext uri="{FF2B5EF4-FFF2-40B4-BE49-F238E27FC236}">
                <a16:creationId xmlns:a16="http://schemas.microsoft.com/office/drawing/2014/main" id="{A63D181F-14A0-4973-AE6C-6AA2EEBF3474}"/>
              </a:ext>
            </a:extLst>
          </p:cNvPr>
          <p:cNvSpPr/>
          <p:nvPr/>
        </p:nvSpPr>
        <p:spPr>
          <a:xfrm>
            <a:off x="6158294" y="3968639"/>
            <a:ext cx="972206" cy="59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a:t>
            </a:r>
            <a:endParaRPr lang="en-US"/>
          </a:p>
        </p:txBody>
      </p:sp>
      <p:sp>
        <p:nvSpPr>
          <p:cNvPr id="25" name="Rectangle: Rounded Corners 24">
            <a:extLst>
              <a:ext uri="{FF2B5EF4-FFF2-40B4-BE49-F238E27FC236}">
                <a16:creationId xmlns:a16="http://schemas.microsoft.com/office/drawing/2014/main" id="{142290FE-4F55-455C-BBA0-EC1F029666DC}"/>
              </a:ext>
            </a:extLst>
          </p:cNvPr>
          <p:cNvSpPr/>
          <p:nvPr/>
        </p:nvSpPr>
        <p:spPr>
          <a:xfrm>
            <a:off x="6110122" y="5050329"/>
            <a:ext cx="972206" cy="595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Deploy</a:t>
            </a:r>
            <a:endParaRPr lang="en-US"/>
          </a:p>
        </p:txBody>
      </p:sp>
      <p:sp>
        <p:nvSpPr>
          <p:cNvPr id="27" name="Rectangle: Rounded Corners 26">
            <a:extLst>
              <a:ext uri="{FF2B5EF4-FFF2-40B4-BE49-F238E27FC236}">
                <a16:creationId xmlns:a16="http://schemas.microsoft.com/office/drawing/2014/main" id="{636B08B0-853D-4106-8267-BDB68D090B89}"/>
              </a:ext>
            </a:extLst>
          </p:cNvPr>
          <p:cNvSpPr/>
          <p:nvPr/>
        </p:nvSpPr>
        <p:spPr>
          <a:xfrm>
            <a:off x="8639720" y="2815239"/>
            <a:ext cx="1020379" cy="3148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Release</a:t>
            </a:r>
            <a:endParaRPr lang="en-US"/>
          </a:p>
        </p:txBody>
      </p:sp>
      <p:sp>
        <p:nvSpPr>
          <p:cNvPr id="29" name="Rectangle: Rounded Corners 28">
            <a:extLst>
              <a:ext uri="{FF2B5EF4-FFF2-40B4-BE49-F238E27FC236}">
                <a16:creationId xmlns:a16="http://schemas.microsoft.com/office/drawing/2014/main" id="{F912F327-0027-4DB1-9FFF-6E7EF5CDC293}"/>
              </a:ext>
            </a:extLst>
          </p:cNvPr>
          <p:cNvSpPr/>
          <p:nvPr/>
        </p:nvSpPr>
        <p:spPr>
          <a:xfrm>
            <a:off x="10551837" y="3855871"/>
            <a:ext cx="1471448" cy="902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Review</a:t>
            </a:r>
            <a:endParaRPr lang="en-US"/>
          </a:p>
        </p:txBody>
      </p:sp>
      <p:sp>
        <p:nvSpPr>
          <p:cNvPr id="31" name="Arrow: Right 30">
            <a:extLst>
              <a:ext uri="{FF2B5EF4-FFF2-40B4-BE49-F238E27FC236}">
                <a16:creationId xmlns:a16="http://schemas.microsoft.com/office/drawing/2014/main" id="{C1C97F5C-DE51-416B-9026-EEA4C798C570}"/>
              </a:ext>
            </a:extLst>
          </p:cNvPr>
          <p:cNvSpPr/>
          <p:nvPr/>
        </p:nvSpPr>
        <p:spPr>
          <a:xfrm>
            <a:off x="7205243" y="5161753"/>
            <a:ext cx="626242"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3EAF3507-1485-410F-94DA-0480F1B44991}"/>
              </a:ext>
            </a:extLst>
          </p:cNvPr>
          <p:cNvSpPr/>
          <p:nvPr/>
        </p:nvSpPr>
        <p:spPr>
          <a:xfrm>
            <a:off x="7205243" y="4023132"/>
            <a:ext cx="582449"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CA7A1BD4-5E71-41BC-90A2-AD6EC969ECE7}"/>
              </a:ext>
            </a:extLst>
          </p:cNvPr>
          <p:cNvSpPr/>
          <p:nvPr/>
        </p:nvSpPr>
        <p:spPr>
          <a:xfrm>
            <a:off x="7130795" y="3011511"/>
            <a:ext cx="582449"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EBEF01C3-57CD-4B16-B23E-C85E9FFA444E}"/>
              </a:ext>
            </a:extLst>
          </p:cNvPr>
          <p:cNvSpPr/>
          <p:nvPr/>
        </p:nvSpPr>
        <p:spPr>
          <a:xfrm>
            <a:off x="9740864" y="4027510"/>
            <a:ext cx="735725" cy="486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49CE6865-20E8-495D-B621-A0D56BB0BEEB}"/>
              </a:ext>
            </a:extLst>
          </p:cNvPr>
          <p:cNvSpPr txBox="1"/>
          <p:nvPr/>
        </p:nvSpPr>
        <p:spPr>
          <a:xfrm>
            <a:off x="312794" y="1254343"/>
            <a:ext cx="105343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“The purpose of Deployment Management is to move new or changed hardware, software, documentation, process is or any other component to live environments. It may also be involved in deploying components to other environments for testing or staging."</a:t>
            </a:r>
            <a:endParaRPr lang="en-US">
              <a:cs typeface="Calibri"/>
            </a:endParaRPr>
          </a:p>
        </p:txBody>
      </p:sp>
    </p:spTree>
    <p:extLst>
      <p:ext uri="{BB962C8B-B14F-4D97-AF65-F5344CB8AC3E}">
        <p14:creationId xmlns:p14="http://schemas.microsoft.com/office/powerpoint/2010/main" val="1081796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4800"/>
              <a:t>ITIL Introduction</a:t>
            </a:r>
          </a:p>
        </p:txBody>
      </p:sp>
      <p:sp>
        <p:nvSpPr>
          <p:cNvPr id="3" name="Subtitle 2"/>
          <p:cNvSpPr>
            <a:spLocks noGrp="1"/>
          </p:cNvSpPr>
          <p:nvPr>
            <p:ph type="subTitle" idx="1"/>
          </p:nvPr>
        </p:nvSpPr>
        <p:spPr/>
        <p:txBody>
          <a:bodyPr>
            <a:normAutofit/>
          </a:bodyPr>
          <a:lstStyle/>
          <a:p>
            <a:r>
              <a:rPr lang="en-GB" sz="3600"/>
              <a:t>Information Technology Infrastructure Library</a:t>
            </a:r>
          </a:p>
        </p:txBody>
      </p:sp>
    </p:spTree>
    <p:extLst>
      <p:ext uri="{BB962C8B-B14F-4D97-AF65-F5344CB8AC3E}">
        <p14:creationId xmlns:p14="http://schemas.microsoft.com/office/powerpoint/2010/main" val="999356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9420-2CEE-40B8-AEF3-65F2968C4571}"/>
              </a:ext>
            </a:extLst>
          </p:cNvPr>
          <p:cNvSpPr>
            <a:spLocks noGrp="1"/>
          </p:cNvSpPr>
          <p:nvPr>
            <p:ph type="title"/>
          </p:nvPr>
        </p:nvSpPr>
        <p:spPr>
          <a:xfrm>
            <a:off x="838200" y="365127"/>
            <a:ext cx="10515600" cy="1325563"/>
          </a:xfrm>
        </p:spPr>
        <p:txBody>
          <a:bodyPr anchor="ctr">
            <a:normAutofit/>
          </a:bodyPr>
          <a:lstStyle/>
          <a:p>
            <a:r>
              <a:rPr lang="en-US"/>
              <a:t>Understanding Risks</a:t>
            </a:r>
            <a:endParaRPr lang="en-GB"/>
          </a:p>
        </p:txBody>
      </p:sp>
      <p:sp>
        <p:nvSpPr>
          <p:cNvPr id="3" name="Content Placeholder 2">
            <a:extLst>
              <a:ext uri="{FF2B5EF4-FFF2-40B4-BE49-F238E27FC236}">
                <a16:creationId xmlns:a16="http://schemas.microsoft.com/office/drawing/2014/main" id="{FF37BE36-B5B7-4194-91F9-37F61CCFC933}"/>
              </a:ext>
            </a:extLst>
          </p:cNvPr>
          <p:cNvSpPr>
            <a:spLocks noGrp="1"/>
          </p:cNvSpPr>
          <p:nvPr>
            <p:ph sz="half" idx="1"/>
          </p:nvPr>
        </p:nvSpPr>
        <p:spPr>
          <a:xfrm>
            <a:off x="838200" y="1825625"/>
            <a:ext cx="5181600" cy="4855076"/>
          </a:xfrm>
        </p:spPr>
        <p:txBody>
          <a:bodyPr>
            <a:normAutofit/>
          </a:bodyPr>
          <a:lstStyle/>
          <a:p>
            <a:r>
              <a:rPr lang="en-US"/>
              <a:t>In value co-creation both the provider and the consumer worked together to create value. These activities  will both add to and reduce risk.</a:t>
            </a:r>
          </a:p>
          <a:p>
            <a:r>
              <a:rPr lang="en-US"/>
              <a:t>Consumers can  contribute towards reduction of risks by:</a:t>
            </a:r>
          </a:p>
          <a:p>
            <a:pPr marL="457200" indent="-457200">
              <a:buFont typeface="+mj-lt"/>
              <a:buAutoNum type="arabicPeriod"/>
            </a:pPr>
            <a:r>
              <a:rPr lang="en-US"/>
              <a:t>Actively participating in requirement definition, both for the service and outcomes required</a:t>
            </a:r>
          </a:p>
          <a:p>
            <a:pPr marL="457200" indent="-457200">
              <a:buFont typeface="+mj-lt"/>
              <a:buAutoNum type="arabicPeriod"/>
            </a:pPr>
            <a:r>
              <a:rPr lang="en-US"/>
              <a:t>Clearly communicating critical success factors and constraints that apply to the service</a:t>
            </a:r>
          </a:p>
          <a:p>
            <a:pPr marL="457200" indent="-457200">
              <a:buFont typeface="+mj-lt"/>
              <a:buAutoNum type="arabicPeriod"/>
            </a:pPr>
            <a:r>
              <a:rPr lang="en-US"/>
              <a:t>Ensuring the provider has the necessary access to resources through out the service relationship</a:t>
            </a:r>
            <a:endParaRPr lang="en-GB"/>
          </a:p>
        </p:txBody>
      </p:sp>
      <p:pic>
        <p:nvPicPr>
          <p:cNvPr id="6" name="Picture 6" descr="A picture containing diagram&#10;&#10;Description automatically generated">
            <a:extLst>
              <a:ext uri="{FF2B5EF4-FFF2-40B4-BE49-F238E27FC236}">
                <a16:creationId xmlns:a16="http://schemas.microsoft.com/office/drawing/2014/main" id="{8BDFB1E1-A44C-4581-B379-0CF4881EFB19}"/>
              </a:ext>
            </a:extLst>
          </p:cNvPr>
          <p:cNvPicPr>
            <a:picLocks noChangeAspect="1"/>
          </p:cNvPicPr>
          <p:nvPr/>
        </p:nvPicPr>
        <p:blipFill>
          <a:blip r:embed="rId3"/>
          <a:stretch>
            <a:fillRect/>
          </a:stretch>
        </p:blipFill>
        <p:spPr>
          <a:xfrm>
            <a:off x="6172200" y="2529514"/>
            <a:ext cx="5133475" cy="3447297"/>
          </a:xfrm>
          <a:prstGeom prst="rect">
            <a:avLst/>
          </a:prstGeom>
          <a:noFill/>
        </p:spPr>
      </p:pic>
    </p:spTree>
    <p:extLst>
      <p:ext uri="{BB962C8B-B14F-4D97-AF65-F5344CB8AC3E}">
        <p14:creationId xmlns:p14="http://schemas.microsoft.com/office/powerpoint/2010/main" val="404334236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3CEF-2049-45CE-9FC7-E6DCC91CDB41}"/>
              </a:ext>
            </a:extLst>
          </p:cNvPr>
          <p:cNvSpPr>
            <a:spLocks noGrp="1"/>
          </p:cNvSpPr>
          <p:nvPr>
            <p:ph type="title"/>
          </p:nvPr>
        </p:nvSpPr>
        <p:spPr/>
        <p:txBody>
          <a:bodyPr/>
          <a:lstStyle/>
          <a:p>
            <a:r>
              <a:rPr lang="en-US"/>
              <a:t>Activity</a:t>
            </a:r>
            <a:endParaRPr lang="en-GB"/>
          </a:p>
        </p:txBody>
      </p:sp>
      <p:sp>
        <p:nvSpPr>
          <p:cNvPr id="3" name="Content Placeholder 2">
            <a:extLst>
              <a:ext uri="{FF2B5EF4-FFF2-40B4-BE49-F238E27FC236}">
                <a16:creationId xmlns:a16="http://schemas.microsoft.com/office/drawing/2014/main" id="{9CA77251-0769-475D-96A3-B7F6FE09CE06}"/>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dirty="0">
                <a:effectLst/>
              </a:rPr>
              <a:t>If a change has been approved at an earlier step in the process, does the technical update need approval before being put into production?</a:t>
            </a:r>
          </a:p>
          <a:p>
            <a:pPr marL="0" indent="0">
              <a:buNone/>
            </a:pPr>
            <a:r>
              <a:rPr lang="en-US" dirty="0"/>
              <a:t>  </a:t>
            </a:r>
            <a:r>
              <a:rPr lang="en-US" b="0" dirty="0">
                <a:effectLst/>
              </a:rPr>
              <a:t> Explain with an example from your work </a:t>
            </a:r>
            <a:r>
              <a:rPr lang="en-US" dirty="0"/>
              <a:t>-</a:t>
            </a:r>
            <a:r>
              <a:rPr lang="en-US" b="0" dirty="0">
                <a:effectLst/>
              </a:rPr>
              <a:t>place.</a:t>
            </a:r>
            <a:br>
              <a:rPr lang="en-US" b="0" dirty="0">
                <a:effectLst/>
              </a:rPr>
            </a:br>
            <a:r>
              <a:rPr lang="en-US" dirty="0">
                <a:cs typeface="Calibri"/>
              </a:rPr>
              <a:t> </a:t>
            </a:r>
            <a:endParaRPr lang="en-GB" dirty="0"/>
          </a:p>
        </p:txBody>
      </p:sp>
    </p:spTree>
    <p:extLst>
      <p:ext uri="{BB962C8B-B14F-4D97-AF65-F5344CB8AC3E}">
        <p14:creationId xmlns:p14="http://schemas.microsoft.com/office/powerpoint/2010/main" val="266747516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6D67-A8DF-48B2-9B85-2066F14E0F82}"/>
              </a:ext>
            </a:extLst>
          </p:cNvPr>
          <p:cNvSpPr>
            <a:spLocks noGrp="1"/>
          </p:cNvSpPr>
          <p:nvPr>
            <p:ph type="title"/>
          </p:nvPr>
        </p:nvSpPr>
        <p:spPr/>
        <p:txBody>
          <a:bodyPr/>
          <a:lstStyle/>
          <a:p>
            <a:r>
              <a:rPr lang="en-GB">
                <a:cs typeface="Calibri"/>
              </a:rPr>
              <a:t>1. Which practice is responsible for moving components to live environments?</a:t>
            </a:r>
            <a:endParaRPr lang="en-US"/>
          </a:p>
        </p:txBody>
      </p:sp>
      <p:sp>
        <p:nvSpPr>
          <p:cNvPr id="3" name="Content Placeholder 2">
            <a:extLst>
              <a:ext uri="{FF2B5EF4-FFF2-40B4-BE49-F238E27FC236}">
                <a16:creationId xmlns:a16="http://schemas.microsoft.com/office/drawing/2014/main" id="{114F71E3-2C83-4043-80C0-3FDD0DCF8DA9}"/>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A. Change Enablement</a:t>
            </a:r>
          </a:p>
          <a:p>
            <a:pPr marL="0" indent="0">
              <a:buNone/>
            </a:pPr>
            <a:endParaRPr lang="en-GB">
              <a:cs typeface="Calibri"/>
            </a:endParaRPr>
          </a:p>
          <a:p>
            <a:pPr marL="0" indent="0">
              <a:buNone/>
            </a:pPr>
            <a:r>
              <a:rPr lang="en-GB">
                <a:cs typeface="Calibri"/>
              </a:rPr>
              <a:t>B. Release Management</a:t>
            </a:r>
          </a:p>
          <a:p>
            <a:pPr marL="0" indent="0">
              <a:buNone/>
            </a:pPr>
            <a:endParaRPr lang="en-GB">
              <a:cs typeface="Calibri"/>
            </a:endParaRPr>
          </a:p>
          <a:p>
            <a:pPr marL="0" indent="0">
              <a:buNone/>
            </a:pPr>
            <a:r>
              <a:rPr lang="en-GB">
                <a:cs typeface="Calibri"/>
              </a:rPr>
              <a:t>C. IT Asset Management</a:t>
            </a:r>
          </a:p>
          <a:p>
            <a:pPr marL="0" indent="0">
              <a:buNone/>
            </a:pPr>
            <a:endParaRPr lang="en-GB">
              <a:cs typeface="Calibri"/>
            </a:endParaRPr>
          </a:p>
          <a:p>
            <a:pPr marL="0" indent="0">
              <a:buNone/>
            </a:pPr>
            <a:r>
              <a:rPr lang="en-GB">
                <a:cs typeface="Calibri"/>
              </a:rPr>
              <a:t>D. Deployment Management</a:t>
            </a:r>
          </a:p>
          <a:p>
            <a:pPr marL="0" indent="0">
              <a:buNone/>
            </a:pPr>
            <a:endParaRPr lang="en-GB">
              <a:cs typeface="Calibri"/>
            </a:endParaRPr>
          </a:p>
        </p:txBody>
      </p:sp>
    </p:spTree>
    <p:extLst>
      <p:ext uri="{BB962C8B-B14F-4D97-AF65-F5344CB8AC3E}">
        <p14:creationId xmlns:p14="http://schemas.microsoft.com/office/powerpoint/2010/main" val="26193301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C600-2407-4C36-98F5-94590F66115C}"/>
              </a:ext>
            </a:extLst>
          </p:cNvPr>
          <p:cNvSpPr>
            <a:spLocks noGrp="1"/>
          </p:cNvSpPr>
          <p:nvPr>
            <p:ph type="title"/>
          </p:nvPr>
        </p:nvSpPr>
        <p:spPr/>
        <p:txBody>
          <a:bodyPr/>
          <a:lstStyle/>
          <a:p>
            <a:r>
              <a:rPr lang="en-GB" dirty="0">
                <a:cs typeface="Calibri"/>
              </a:rPr>
              <a:t>20. Which practice has the purpose of making new and change services and features available for use?</a:t>
            </a:r>
            <a:endParaRPr lang="en-GB" dirty="0"/>
          </a:p>
        </p:txBody>
      </p:sp>
      <p:sp>
        <p:nvSpPr>
          <p:cNvPr id="3" name="Content Placeholder 2">
            <a:extLst>
              <a:ext uri="{FF2B5EF4-FFF2-40B4-BE49-F238E27FC236}">
                <a16:creationId xmlns:a16="http://schemas.microsoft.com/office/drawing/2014/main" id="{41759FF8-D419-4215-85F4-1981A9DD7AFC}"/>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A. Change enablement</a:t>
            </a:r>
          </a:p>
          <a:p>
            <a:pPr marL="0" indent="0">
              <a:buNone/>
            </a:pPr>
            <a:endParaRPr lang="en-GB">
              <a:cs typeface="Calibri"/>
            </a:endParaRPr>
          </a:p>
          <a:p>
            <a:pPr marL="0" indent="0">
              <a:buNone/>
            </a:pPr>
            <a:r>
              <a:rPr lang="en-GB">
                <a:cs typeface="Calibri"/>
              </a:rPr>
              <a:t>B. Service request management</a:t>
            </a:r>
          </a:p>
          <a:p>
            <a:pPr marL="0" indent="0">
              <a:buNone/>
            </a:pPr>
            <a:endParaRPr lang="en-GB">
              <a:cs typeface="Calibri"/>
            </a:endParaRPr>
          </a:p>
          <a:p>
            <a:pPr marL="0" indent="0">
              <a:buNone/>
            </a:pPr>
            <a:r>
              <a:rPr lang="en-GB">
                <a:cs typeface="Calibri"/>
              </a:rPr>
              <a:t>C. Release management</a:t>
            </a:r>
          </a:p>
          <a:p>
            <a:pPr marL="0" indent="0">
              <a:buNone/>
            </a:pPr>
            <a:endParaRPr lang="en-GB">
              <a:cs typeface="Calibri"/>
            </a:endParaRPr>
          </a:p>
          <a:p>
            <a:pPr marL="0" indent="0">
              <a:buNone/>
            </a:pPr>
            <a:r>
              <a:rPr lang="en-GB">
                <a:cs typeface="Calibri"/>
              </a:rPr>
              <a:t>D. Deployment management</a:t>
            </a:r>
          </a:p>
        </p:txBody>
      </p:sp>
    </p:spTree>
    <p:extLst>
      <p:ext uri="{BB962C8B-B14F-4D97-AF65-F5344CB8AC3E}">
        <p14:creationId xmlns:p14="http://schemas.microsoft.com/office/powerpoint/2010/main" val="116789008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EA59-0B35-471F-B935-3175DF2755A6}"/>
              </a:ext>
            </a:extLst>
          </p:cNvPr>
          <p:cNvSpPr>
            <a:spLocks noGrp="1"/>
          </p:cNvSpPr>
          <p:nvPr>
            <p:ph type="title"/>
          </p:nvPr>
        </p:nvSpPr>
        <p:spPr/>
        <p:txBody>
          <a:bodyPr/>
          <a:lstStyle/>
          <a:p>
            <a:r>
              <a:rPr lang="en-GB">
                <a:cs typeface="Calibri"/>
              </a:rPr>
              <a:t>33. What is the definition of an event?</a:t>
            </a:r>
          </a:p>
        </p:txBody>
      </p:sp>
      <p:sp>
        <p:nvSpPr>
          <p:cNvPr id="3" name="Content Placeholder 2">
            <a:extLst>
              <a:ext uri="{FF2B5EF4-FFF2-40B4-BE49-F238E27FC236}">
                <a16:creationId xmlns:a16="http://schemas.microsoft.com/office/drawing/2014/main" id="{F72CCF40-90A0-4DC8-9A14-9E3007E56439}"/>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A. Any changes state that has significance for the management of a service or other configuration item</a:t>
            </a:r>
          </a:p>
          <a:p>
            <a:pPr marL="0" indent="0">
              <a:buNone/>
            </a:pPr>
            <a:endParaRPr lang="en-GB">
              <a:cs typeface="Calibri"/>
            </a:endParaRPr>
          </a:p>
          <a:p>
            <a:pPr marL="0" indent="0">
              <a:buNone/>
            </a:pPr>
            <a:r>
              <a:rPr lang="en-GB">
                <a:cs typeface="Calibri"/>
              </a:rPr>
              <a:t>B. Any component that needs to be managed in order to deliver an IT service</a:t>
            </a:r>
          </a:p>
          <a:p>
            <a:pPr marL="0" indent="0">
              <a:buNone/>
            </a:pPr>
            <a:endParaRPr lang="en-GB">
              <a:cs typeface="Calibri"/>
            </a:endParaRPr>
          </a:p>
          <a:p>
            <a:pPr marL="0" indent="0">
              <a:buNone/>
            </a:pPr>
            <a:r>
              <a:rPr lang="en-GB">
                <a:cs typeface="Calibri"/>
              </a:rPr>
              <a:t>C. An unplanned interruption to a service or reduction in the quality of a service</a:t>
            </a:r>
          </a:p>
          <a:p>
            <a:pPr marL="0" indent="0">
              <a:buNone/>
            </a:pPr>
            <a:endParaRPr lang="en-GB">
              <a:cs typeface="Calibri"/>
            </a:endParaRPr>
          </a:p>
          <a:p>
            <a:pPr marL="0" indent="0">
              <a:buNone/>
            </a:pPr>
            <a:r>
              <a:rPr lang="en-GB">
                <a:cs typeface="Calibri"/>
              </a:rPr>
              <a:t>D. Any financially valuable component that can contribute to the delivery of an IT product or service</a:t>
            </a:r>
          </a:p>
        </p:txBody>
      </p:sp>
    </p:spTree>
    <p:extLst>
      <p:ext uri="{BB962C8B-B14F-4D97-AF65-F5344CB8AC3E}">
        <p14:creationId xmlns:p14="http://schemas.microsoft.com/office/powerpoint/2010/main" val="281615519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2FC358-B8B3-48F5-A4B3-9FFFD2447D66}"/>
              </a:ext>
            </a:extLst>
          </p:cNvPr>
          <p:cNvSpPr/>
          <p:nvPr/>
        </p:nvSpPr>
        <p:spPr>
          <a:xfrm>
            <a:off x="351026" y="1526603"/>
            <a:ext cx="11622847" cy="24993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A94578-624C-4FC0-A672-8756DFE4FBF7}"/>
              </a:ext>
            </a:extLst>
          </p:cNvPr>
          <p:cNvSpPr>
            <a:spLocks noGrp="1"/>
          </p:cNvSpPr>
          <p:nvPr>
            <p:ph type="title"/>
          </p:nvPr>
        </p:nvSpPr>
        <p:spPr/>
        <p:txBody>
          <a:bodyPr/>
          <a:lstStyle/>
          <a:p>
            <a:r>
              <a:rPr lang="en-GB">
                <a:cs typeface="Calibri"/>
              </a:rPr>
              <a:t>General Management Practices</a:t>
            </a:r>
            <a:endParaRPr lang="en-US">
              <a:cs typeface="Calibri"/>
            </a:endParaRPr>
          </a:p>
        </p:txBody>
      </p:sp>
      <p:sp>
        <p:nvSpPr>
          <p:cNvPr id="3" name="Content Placeholder 2">
            <a:extLst>
              <a:ext uri="{FF2B5EF4-FFF2-40B4-BE49-F238E27FC236}">
                <a16:creationId xmlns:a16="http://schemas.microsoft.com/office/drawing/2014/main" id="{A460938C-7ACD-4B52-8207-748CFE4044E8}"/>
              </a:ext>
            </a:extLst>
          </p:cNvPr>
          <p:cNvSpPr>
            <a:spLocks noGrp="1"/>
          </p:cNvSpPr>
          <p:nvPr>
            <p:ph idx="1"/>
          </p:nvPr>
        </p:nvSpPr>
        <p:spPr>
          <a:xfrm>
            <a:off x="312822" y="1825625"/>
            <a:ext cx="11590421" cy="2499357"/>
          </a:xfrm>
        </p:spPr>
        <p:txBody>
          <a:bodyPr vert="horz" lIns="91440" tIns="45720" rIns="91440" bIns="45720" rtlCol="0" anchor="t">
            <a:normAutofit/>
          </a:bodyPr>
          <a:lstStyle/>
          <a:p>
            <a:pPr marL="0" indent="0">
              <a:buNone/>
            </a:pPr>
            <a:r>
              <a:rPr lang="en-GB">
                <a:cs typeface="Calibri"/>
              </a:rPr>
              <a:t>These practices have been adopted/ adapted for service management from general business management domains.</a:t>
            </a:r>
            <a:endParaRPr lang="en-US"/>
          </a:p>
          <a:p>
            <a:endParaRPr lang="en-GB">
              <a:cs typeface="Calibri"/>
            </a:endParaRPr>
          </a:p>
          <a:p>
            <a:pPr marL="0" indent="0">
              <a:buNone/>
            </a:pPr>
            <a:r>
              <a:rPr lang="en-GB">
                <a:cs typeface="Calibri"/>
              </a:rPr>
              <a:t>They represent best practise not just in its service management but in the wider context of practices that any organisation may benefit from the adoption of.</a:t>
            </a:r>
          </a:p>
        </p:txBody>
      </p:sp>
    </p:spTree>
    <p:extLst>
      <p:ext uri="{BB962C8B-B14F-4D97-AF65-F5344CB8AC3E}">
        <p14:creationId xmlns:p14="http://schemas.microsoft.com/office/powerpoint/2010/main" val="21161458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F634-1F84-4ACD-A3E0-B9EA6B8C042D}"/>
              </a:ext>
            </a:extLst>
          </p:cNvPr>
          <p:cNvSpPr>
            <a:spLocks noGrp="1"/>
          </p:cNvSpPr>
          <p:nvPr>
            <p:ph type="title"/>
          </p:nvPr>
        </p:nvSpPr>
        <p:spPr/>
        <p:txBody>
          <a:bodyPr/>
          <a:lstStyle/>
          <a:p>
            <a:r>
              <a:rPr lang="en-GB">
                <a:cs typeface="Calibri"/>
              </a:rPr>
              <a:t>Service value system and continual improvement</a:t>
            </a:r>
            <a:endParaRPr lang="en-GB"/>
          </a:p>
        </p:txBody>
      </p:sp>
      <p:pic>
        <p:nvPicPr>
          <p:cNvPr id="4" name="Picture 4" descr="Shape&#10;&#10;Description automatically generated">
            <a:extLst>
              <a:ext uri="{FF2B5EF4-FFF2-40B4-BE49-F238E27FC236}">
                <a16:creationId xmlns:a16="http://schemas.microsoft.com/office/drawing/2014/main" id="{41F45915-9026-4964-8961-5B525202336C}"/>
              </a:ext>
            </a:extLst>
          </p:cNvPr>
          <p:cNvPicPr>
            <a:picLocks noGrp="1" noChangeAspect="1"/>
          </p:cNvPicPr>
          <p:nvPr>
            <p:ph idx="1"/>
          </p:nvPr>
        </p:nvPicPr>
        <p:blipFill>
          <a:blip r:embed="rId2"/>
          <a:stretch>
            <a:fillRect/>
          </a:stretch>
        </p:blipFill>
        <p:spPr>
          <a:xfrm>
            <a:off x="373774" y="1619803"/>
            <a:ext cx="10544175" cy="3419475"/>
          </a:xfrm>
        </p:spPr>
      </p:pic>
      <p:cxnSp>
        <p:nvCxnSpPr>
          <p:cNvPr id="5" name="Straight Arrow Connector 4">
            <a:extLst>
              <a:ext uri="{FF2B5EF4-FFF2-40B4-BE49-F238E27FC236}">
                <a16:creationId xmlns:a16="http://schemas.microsoft.com/office/drawing/2014/main" id="{CAA72A93-7D34-4FBD-B351-992677CABAF1}"/>
              </a:ext>
            </a:extLst>
          </p:cNvPr>
          <p:cNvCxnSpPr/>
          <p:nvPr/>
        </p:nvCxnSpPr>
        <p:spPr>
          <a:xfrm>
            <a:off x="8235731" y="4338145"/>
            <a:ext cx="1155262" cy="78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2C5E75E-DCD6-4883-BB02-34F9A0C6A699}"/>
              </a:ext>
            </a:extLst>
          </p:cNvPr>
          <p:cNvSpPr txBox="1"/>
          <p:nvPr/>
        </p:nvSpPr>
        <p:spPr>
          <a:xfrm>
            <a:off x="4442482" y="1692275"/>
            <a:ext cx="2743200"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Guarding Principles</a:t>
            </a:r>
          </a:p>
        </p:txBody>
      </p:sp>
      <p:sp>
        <p:nvSpPr>
          <p:cNvPr id="19" name="TextBox 18">
            <a:extLst>
              <a:ext uri="{FF2B5EF4-FFF2-40B4-BE49-F238E27FC236}">
                <a16:creationId xmlns:a16="http://schemas.microsoft.com/office/drawing/2014/main" id="{48A128BB-2C65-4E94-849C-0614D2FE7516}"/>
              </a:ext>
            </a:extLst>
          </p:cNvPr>
          <p:cNvSpPr txBox="1"/>
          <p:nvPr/>
        </p:nvSpPr>
        <p:spPr>
          <a:xfrm>
            <a:off x="4333000" y="4521309"/>
            <a:ext cx="2743200"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Continual Improvement</a:t>
            </a:r>
          </a:p>
        </p:txBody>
      </p:sp>
      <p:sp>
        <p:nvSpPr>
          <p:cNvPr id="3" name="Rectangle 2">
            <a:extLst>
              <a:ext uri="{FF2B5EF4-FFF2-40B4-BE49-F238E27FC236}">
                <a16:creationId xmlns:a16="http://schemas.microsoft.com/office/drawing/2014/main" id="{1E098D6E-09FE-4807-AA14-EDD61F748DC8}"/>
              </a:ext>
            </a:extLst>
          </p:cNvPr>
          <p:cNvSpPr/>
          <p:nvPr/>
        </p:nvSpPr>
        <p:spPr>
          <a:xfrm>
            <a:off x="620203" y="5798423"/>
            <a:ext cx="10387757" cy="94906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6805472-E7B8-4A00-922D-34DC121003A6}"/>
              </a:ext>
            </a:extLst>
          </p:cNvPr>
          <p:cNvSpPr txBox="1"/>
          <p:nvPr/>
        </p:nvSpPr>
        <p:spPr>
          <a:xfrm>
            <a:off x="721163" y="5853715"/>
            <a:ext cx="10196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Continual Improvement: A recurring organisation activity performed at all levels to ensure that organisation's performance continually meets stakeholder's expectations</a:t>
            </a:r>
          </a:p>
        </p:txBody>
      </p:sp>
      <p:sp>
        <p:nvSpPr>
          <p:cNvPr id="22" name="Arrow: Up 21">
            <a:extLst>
              <a:ext uri="{FF2B5EF4-FFF2-40B4-BE49-F238E27FC236}">
                <a16:creationId xmlns:a16="http://schemas.microsoft.com/office/drawing/2014/main" id="{30F67E08-4355-4976-8D1B-79A0AB7CEB44}"/>
              </a:ext>
            </a:extLst>
          </p:cNvPr>
          <p:cNvSpPr/>
          <p:nvPr/>
        </p:nvSpPr>
        <p:spPr>
          <a:xfrm>
            <a:off x="5461735" y="4978365"/>
            <a:ext cx="486103" cy="9765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3793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3F6A-6A1D-4262-9952-5921D685263E}"/>
              </a:ext>
            </a:extLst>
          </p:cNvPr>
          <p:cNvSpPr>
            <a:spLocks noGrp="1"/>
          </p:cNvSpPr>
          <p:nvPr>
            <p:ph type="title"/>
          </p:nvPr>
        </p:nvSpPr>
        <p:spPr/>
        <p:txBody>
          <a:bodyPr/>
          <a:lstStyle/>
          <a:p>
            <a:r>
              <a:rPr lang="en-GB">
                <a:cs typeface="Calibri"/>
              </a:rPr>
              <a:t>Practice- Continual Improvement</a:t>
            </a:r>
            <a:endParaRPr lang="en-GB"/>
          </a:p>
        </p:txBody>
      </p:sp>
      <p:sp>
        <p:nvSpPr>
          <p:cNvPr id="4" name="Rectangle 3">
            <a:extLst>
              <a:ext uri="{FF2B5EF4-FFF2-40B4-BE49-F238E27FC236}">
                <a16:creationId xmlns:a16="http://schemas.microsoft.com/office/drawing/2014/main" id="{76FC5833-704F-4293-97C2-A6CBA1509E6A}"/>
              </a:ext>
            </a:extLst>
          </p:cNvPr>
          <p:cNvSpPr/>
          <p:nvPr/>
        </p:nvSpPr>
        <p:spPr>
          <a:xfrm>
            <a:off x="288757" y="1288557"/>
            <a:ext cx="7754496" cy="135496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D28C23-989D-4E4A-A8BD-791857160AFC}"/>
              </a:ext>
            </a:extLst>
          </p:cNvPr>
          <p:cNvSpPr/>
          <p:nvPr/>
        </p:nvSpPr>
        <p:spPr>
          <a:xfrm>
            <a:off x="198473" y="2923177"/>
            <a:ext cx="7754496" cy="342995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45B0DA5-40BC-49CE-942B-FB519C133419}"/>
              </a:ext>
            </a:extLst>
          </p:cNvPr>
          <p:cNvSpPr>
            <a:spLocks noGrp="1"/>
          </p:cNvSpPr>
          <p:nvPr>
            <p:ph idx="1"/>
          </p:nvPr>
        </p:nvSpPr>
        <p:spPr>
          <a:xfrm>
            <a:off x="312821" y="1519074"/>
            <a:ext cx="7782435" cy="4642542"/>
          </a:xfrm>
        </p:spPr>
        <p:txBody>
          <a:bodyPr vert="horz" lIns="91440" tIns="45720" rIns="91440" bIns="45720" rtlCol="0" anchor="t">
            <a:normAutofit fontScale="92500" lnSpcReduction="20000"/>
          </a:bodyPr>
          <a:lstStyle/>
          <a:p>
            <a:pPr marL="0" indent="0" algn="just">
              <a:buNone/>
            </a:pPr>
            <a:r>
              <a:rPr lang="en-GB">
                <a:cs typeface="Calibri"/>
              </a:rPr>
              <a:t>" The purpose of continual improvement is to align the organisations practises and services with changing business needs through the ongoing identification and improvement of services, service components, practises or any element involved in the efficient and effective management of products and services."</a:t>
            </a:r>
          </a:p>
          <a:p>
            <a:pPr marL="0" indent="0" algn="just">
              <a:buNone/>
            </a:pPr>
            <a:endParaRPr lang="en-GB">
              <a:cs typeface="Calibri"/>
            </a:endParaRPr>
          </a:p>
          <a:p>
            <a:pPr marL="0" indent="0" algn="just">
              <a:buNone/>
            </a:pPr>
            <a:r>
              <a:rPr lang="en-GB">
                <a:cs typeface="Calibri"/>
              </a:rPr>
              <a:t> Key Activities</a:t>
            </a:r>
          </a:p>
          <a:p>
            <a:pPr marL="0" indent="0" algn="just">
              <a:buNone/>
            </a:pPr>
            <a:endParaRPr lang="en-GB">
              <a:cs typeface="Calibri"/>
            </a:endParaRPr>
          </a:p>
          <a:p>
            <a:pPr marL="457200" indent="-457200" algn="just">
              <a:buFont typeface="+mj-lt"/>
              <a:buAutoNum type="arabicPeriod"/>
            </a:pPr>
            <a:r>
              <a:rPr lang="en-GB" b="1">
                <a:cs typeface="Calibri"/>
              </a:rPr>
              <a:t>Encouraging </a:t>
            </a:r>
            <a:r>
              <a:rPr lang="en-GB">
                <a:cs typeface="Calibri"/>
              </a:rPr>
              <a:t>continual improvement across the organisation</a:t>
            </a:r>
          </a:p>
          <a:p>
            <a:pPr marL="457200" indent="-457200" algn="just">
              <a:buFont typeface="+mj-lt"/>
              <a:buAutoNum type="arabicPeriod"/>
            </a:pPr>
            <a:r>
              <a:rPr lang="en-GB">
                <a:cs typeface="Calibri"/>
              </a:rPr>
              <a:t>Securing </a:t>
            </a:r>
            <a:r>
              <a:rPr lang="en-GB" b="1">
                <a:cs typeface="Calibri"/>
              </a:rPr>
              <a:t>time and budget</a:t>
            </a:r>
            <a:r>
              <a:rPr lang="en-GB">
                <a:cs typeface="Calibri"/>
              </a:rPr>
              <a:t> for continual improvement</a:t>
            </a:r>
          </a:p>
          <a:p>
            <a:pPr marL="457200" indent="-457200" algn="just">
              <a:buFont typeface="+mj-lt"/>
              <a:buAutoNum type="arabicPeriod"/>
            </a:pPr>
            <a:r>
              <a:rPr lang="en-GB" b="1">
                <a:cs typeface="Calibri"/>
              </a:rPr>
              <a:t>Identifying</a:t>
            </a:r>
            <a:r>
              <a:rPr lang="en-GB">
                <a:cs typeface="Calibri"/>
              </a:rPr>
              <a:t> and logging improvement opportunities</a:t>
            </a:r>
          </a:p>
          <a:p>
            <a:pPr marL="457200" indent="-457200" algn="just">
              <a:buFont typeface="+mj-lt"/>
              <a:buAutoNum type="arabicPeriod"/>
            </a:pPr>
            <a:r>
              <a:rPr lang="en-GB" b="1">
                <a:cs typeface="Calibri"/>
              </a:rPr>
              <a:t>Assessing and prioritising</a:t>
            </a:r>
            <a:r>
              <a:rPr lang="en-GB">
                <a:cs typeface="Calibri"/>
              </a:rPr>
              <a:t> improvement opportunities</a:t>
            </a:r>
          </a:p>
          <a:p>
            <a:pPr marL="457200" indent="-457200" algn="just">
              <a:buFont typeface="+mj-lt"/>
              <a:buAutoNum type="arabicPeriod"/>
            </a:pPr>
            <a:r>
              <a:rPr lang="en-GB">
                <a:cs typeface="Calibri"/>
              </a:rPr>
              <a:t>Making </a:t>
            </a:r>
            <a:r>
              <a:rPr lang="en-GB" b="1">
                <a:cs typeface="Calibri"/>
              </a:rPr>
              <a:t>business cases</a:t>
            </a:r>
            <a:r>
              <a:rPr lang="en-GB">
                <a:cs typeface="Calibri"/>
              </a:rPr>
              <a:t> for improvement action</a:t>
            </a:r>
          </a:p>
          <a:p>
            <a:pPr marL="457200" indent="-457200" algn="just">
              <a:buFont typeface="+mj-lt"/>
              <a:buAutoNum type="arabicPeriod"/>
            </a:pPr>
            <a:r>
              <a:rPr lang="en-GB" b="1">
                <a:cs typeface="Calibri"/>
              </a:rPr>
              <a:t>Planning and implementing</a:t>
            </a:r>
            <a:r>
              <a:rPr lang="en-GB">
                <a:cs typeface="Calibri"/>
              </a:rPr>
              <a:t> improvements</a:t>
            </a:r>
          </a:p>
          <a:p>
            <a:pPr marL="457200" indent="-457200" algn="just">
              <a:buFont typeface="+mj-lt"/>
              <a:buAutoNum type="arabicPeriod"/>
            </a:pPr>
            <a:r>
              <a:rPr lang="en-GB">
                <a:cs typeface="Calibri"/>
              </a:rPr>
              <a:t>Measuring and</a:t>
            </a:r>
            <a:r>
              <a:rPr lang="en-GB" b="1">
                <a:cs typeface="Calibri"/>
              </a:rPr>
              <a:t> evaluating</a:t>
            </a:r>
            <a:r>
              <a:rPr lang="en-GB">
                <a:cs typeface="Calibri"/>
              </a:rPr>
              <a:t> improvement results</a:t>
            </a:r>
          </a:p>
          <a:p>
            <a:pPr marL="457200" indent="-457200" algn="just">
              <a:buFont typeface="+mj-lt"/>
              <a:buAutoNum type="arabicPeriod"/>
            </a:pPr>
            <a:r>
              <a:rPr lang="en-GB" b="1">
                <a:cs typeface="Calibri"/>
              </a:rPr>
              <a:t>Co-ordinating</a:t>
            </a:r>
            <a:r>
              <a:rPr lang="en-GB">
                <a:cs typeface="Calibri"/>
              </a:rPr>
              <a:t> improvement activities across the organisation</a:t>
            </a:r>
          </a:p>
        </p:txBody>
      </p:sp>
      <p:graphicFrame>
        <p:nvGraphicFramePr>
          <p:cNvPr id="120" name="Diagram 120">
            <a:extLst>
              <a:ext uri="{FF2B5EF4-FFF2-40B4-BE49-F238E27FC236}">
                <a16:creationId xmlns:a16="http://schemas.microsoft.com/office/drawing/2014/main" id="{1C406EFC-9C8D-475C-BFFD-DEAD1F518E70}"/>
              </a:ext>
            </a:extLst>
          </p:cNvPr>
          <p:cNvGraphicFramePr/>
          <p:nvPr>
            <p:extLst>
              <p:ext uri="{D42A27DB-BD31-4B8C-83A1-F6EECF244321}">
                <p14:modId xmlns:p14="http://schemas.microsoft.com/office/powerpoint/2010/main" val="3073639425"/>
              </p:ext>
            </p:extLst>
          </p:nvPr>
        </p:nvGraphicFramePr>
        <p:xfrm>
          <a:off x="7687248" y="2570004"/>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4745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5992-75F5-49E3-9E7D-092F6079AE07}"/>
              </a:ext>
            </a:extLst>
          </p:cNvPr>
          <p:cNvSpPr>
            <a:spLocks noGrp="1"/>
          </p:cNvSpPr>
          <p:nvPr>
            <p:ph type="title"/>
          </p:nvPr>
        </p:nvSpPr>
        <p:spPr/>
        <p:txBody>
          <a:bodyPr/>
          <a:lstStyle/>
          <a:p>
            <a:r>
              <a:rPr lang="en-GB">
                <a:cs typeface="Calibri"/>
              </a:rPr>
              <a:t>Practice- Continual Improvement</a:t>
            </a:r>
            <a:endParaRPr lang="en-GB"/>
          </a:p>
        </p:txBody>
      </p:sp>
      <p:sp>
        <p:nvSpPr>
          <p:cNvPr id="3" name="Content Placeholder 2">
            <a:extLst>
              <a:ext uri="{FF2B5EF4-FFF2-40B4-BE49-F238E27FC236}">
                <a16:creationId xmlns:a16="http://schemas.microsoft.com/office/drawing/2014/main" id="{C1ABD894-77DA-4589-A5B3-A808B7020275}"/>
              </a:ext>
            </a:extLst>
          </p:cNvPr>
          <p:cNvSpPr>
            <a:spLocks noGrp="1"/>
          </p:cNvSpPr>
          <p:nvPr>
            <p:ph idx="1"/>
          </p:nvPr>
        </p:nvSpPr>
        <p:spPr>
          <a:xfrm>
            <a:off x="239150" y="1626277"/>
            <a:ext cx="7402013" cy="4935956"/>
          </a:xfrm>
        </p:spPr>
        <p:txBody>
          <a:bodyPr vert="horz" lIns="91440" tIns="45720" rIns="91440" bIns="45720" rtlCol="0" anchor="t">
            <a:normAutofit/>
          </a:bodyPr>
          <a:lstStyle/>
          <a:p>
            <a:r>
              <a:rPr lang="en-GB">
                <a:cs typeface="Calibri"/>
              </a:rPr>
              <a:t>Methods, Models and Techniques</a:t>
            </a:r>
          </a:p>
          <a:p>
            <a:pPr marL="0" indent="0">
              <a:buNone/>
            </a:pPr>
            <a:r>
              <a:rPr lang="en-GB">
                <a:cs typeface="Calibri"/>
              </a:rPr>
              <a:t>- </a:t>
            </a:r>
            <a:r>
              <a:rPr lang="en-GB" i="1">
                <a:cs typeface="Calibri"/>
              </a:rPr>
              <a:t>Identify and select a few key methods which are appropriate to the organisation</a:t>
            </a:r>
          </a:p>
          <a:p>
            <a:r>
              <a:rPr lang="en-GB">
                <a:cs typeface="Calibri"/>
              </a:rPr>
              <a:t>LEAN- Methods associated with </a:t>
            </a:r>
            <a:r>
              <a:rPr lang="en-GB" b="1">
                <a:cs typeface="Calibri"/>
              </a:rPr>
              <a:t>reducing waste </a:t>
            </a:r>
            <a:r>
              <a:rPr lang="en-GB">
                <a:cs typeface="Calibri"/>
              </a:rPr>
              <a:t>by systematically identifying where waste exists and proposing ways in which it can be reduced or eliminated.</a:t>
            </a:r>
          </a:p>
          <a:p>
            <a:r>
              <a:rPr lang="en-GB">
                <a:cs typeface="Calibri"/>
              </a:rPr>
              <a:t>Multiphase Project- Implementing improvements following the ‘</a:t>
            </a:r>
            <a:r>
              <a:rPr lang="en-GB" b="1">
                <a:cs typeface="Calibri"/>
              </a:rPr>
              <a:t>Progress iteratively with feedback</a:t>
            </a:r>
            <a:r>
              <a:rPr lang="en-GB">
                <a:cs typeface="Calibri"/>
              </a:rPr>
              <a:t>' principle where improvements are broken up into manageable work packages and delivered in line with business need.</a:t>
            </a:r>
          </a:p>
          <a:p>
            <a:r>
              <a:rPr lang="en-GB">
                <a:cs typeface="Calibri"/>
              </a:rPr>
              <a:t>Maturity Assessments- Used to identify organisational capability and </a:t>
            </a:r>
            <a:r>
              <a:rPr lang="en-GB" b="1">
                <a:cs typeface="Calibri"/>
              </a:rPr>
              <a:t>identify areas for improvement</a:t>
            </a:r>
          </a:p>
          <a:p>
            <a:r>
              <a:rPr lang="en-GB">
                <a:cs typeface="Calibri"/>
              </a:rPr>
              <a:t>DEVOPS- the practise of operations and development engineers participating together in the entire service life cycle, from design through the development process to production support.</a:t>
            </a:r>
          </a:p>
        </p:txBody>
      </p:sp>
      <p:pic>
        <p:nvPicPr>
          <p:cNvPr id="4" name="Picture 4" descr="A picture containing text, sign, clipart&#10;&#10;Description automatically generated">
            <a:extLst>
              <a:ext uri="{FF2B5EF4-FFF2-40B4-BE49-F238E27FC236}">
                <a16:creationId xmlns:a16="http://schemas.microsoft.com/office/drawing/2014/main" id="{FD8BB256-1AA5-43D1-9273-4FF635164369}"/>
              </a:ext>
            </a:extLst>
          </p:cNvPr>
          <p:cNvPicPr>
            <a:picLocks noChangeAspect="1"/>
          </p:cNvPicPr>
          <p:nvPr/>
        </p:nvPicPr>
        <p:blipFill>
          <a:blip r:embed="rId3"/>
          <a:stretch>
            <a:fillRect/>
          </a:stretch>
        </p:blipFill>
        <p:spPr>
          <a:xfrm>
            <a:off x="9520060" y="1690690"/>
            <a:ext cx="1913813" cy="1707440"/>
          </a:xfrm>
          <a:prstGeom prst="rect">
            <a:avLst/>
          </a:prstGeom>
        </p:spPr>
      </p:pic>
      <p:pic>
        <p:nvPicPr>
          <p:cNvPr id="5" name="Picture 5" descr="Diagram&#10;&#10;Description automatically generated">
            <a:extLst>
              <a:ext uri="{FF2B5EF4-FFF2-40B4-BE49-F238E27FC236}">
                <a16:creationId xmlns:a16="http://schemas.microsoft.com/office/drawing/2014/main" id="{6A5A78AC-1FC7-4360-974E-9C2C6552AA6C}"/>
              </a:ext>
            </a:extLst>
          </p:cNvPr>
          <p:cNvPicPr>
            <a:picLocks noChangeAspect="1"/>
          </p:cNvPicPr>
          <p:nvPr/>
        </p:nvPicPr>
        <p:blipFill>
          <a:blip r:embed="rId4"/>
          <a:stretch>
            <a:fillRect/>
          </a:stretch>
        </p:blipFill>
        <p:spPr>
          <a:xfrm>
            <a:off x="9069361" y="4684111"/>
            <a:ext cx="2743200" cy="1536192"/>
          </a:xfrm>
          <a:prstGeom prst="rect">
            <a:avLst/>
          </a:prstGeom>
        </p:spPr>
      </p:pic>
      <p:pic>
        <p:nvPicPr>
          <p:cNvPr id="14338" name="Picture 2" descr="See the source image">
            <a:extLst>
              <a:ext uri="{FF2B5EF4-FFF2-40B4-BE49-F238E27FC236}">
                <a16:creationId xmlns:a16="http://schemas.microsoft.com/office/drawing/2014/main" id="{EC18D52A-935C-4809-BA4B-5CB6EBA60B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3456" y="3575300"/>
            <a:ext cx="2035009" cy="103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669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6306-5F19-4C4A-9C54-894592074E16}"/>
              </a:ext>
            </a:extLst>
          </p:cNvPr>
          <p:cNvSpPr>
            <a:spLocks noGrp="1"/>
          </p:cNvSpPr>
          <p:nvPr>
            <p:ph type="title"/>
          </p:nvPr>
        </p:nvSpPr>
        <p:spPr>
          <a:xfrm>
            <a:off x="838200" y="365127"/>
            <a:ext cx="10467475" cy="1325563"/>
          </a:xfrm>
        </p:spPr>
        <p:txBody>
          <a:bodyPr anchor="ctr">
            <a:normAutofit/>
          </a:bodyPr>
          <a:lstStyle/>
          <a:p>
            <a:r>
              <a:rPr lang="en-GB"/>
              <a:t>Practice - Continual Improvement</a:t>
            </a:r>
          </a:p>
        </p:txBody>
      </p:sp>
      <p:sp>
        <p:nvSpPr>
          <p:cNvPr id="8" name="Content Placeholder 2">
            <a:extLst>
              <a:ext uri="{FF2B5EF4-FFF2-40B4-BE49-F238E27FC236}">
                <a16:creationId xmlns:a16="http://schemas.microsoft.com/office/drawing/2014/main" id="{784065EA-0B75-430F-B61A-994677939AB0}"/>
              </a:ext>
            </a:extLst>
          </p:cNvPr>
          <p:cNvSpPr>
            <a:spLocks noGrp="1"/>
          </p:cNvSpPr>
          <p:nvPr>
            <p:ph sz="half" idx="1"/>
          </p:nvPr>
        </p:nvSpPr>
        <p:spPr>
          <a:xfrm>
            <a:off x="838199" y="1526292"/>
            <a:ext cx="6771689" cy="4855076"/>
          </a:xfrm>
        </p:spPr>
        <p:txBody>
          <a:bodyPr>
            <a:normAutofit fontScale="92500" lnSpcReduction="20000"/>
          </a:bodyPr>
          <a:lstStyle/>
          <a:p>
            <a:pPr marL="0" indent="0">
              <a:buNone/>
            </a:pPr>
            <a:r>
              <a:rPr lang="en-US"/>
              <a:t>METHODS, MODELS and TECHNIQUE</a:t>
            </a:r>
          </a:p>
          <a:p>
            <a:pPr>
              <a:buFontTx/>
              <a:buChar char="-"/>
            </a:pPr>
            <a:r>
              <a:rPr lang="en-US" i="1"/>
              <a:t>Identify and select a few key methods which are appropriate to the organization</a:t>
            </a:r>
          </a:p>
          <a:p>
            <a:pPr marL="0" indent="0">
              <a:buNone/>
            </a:pPr>
            <a:endParaRPr lang="en-US"/>
          </a:p>
          <a:p>
            <a:pPr marL="0" indent="0">
              <a:buNone/>
            </a:pPr>
            <a:r>
              <a:rPr lang="en-GB"/>
              <a:t>Balanced Scorecard </a:t>
            </a:r>
            <a:r>
              <a:rPr lang="en-US"/>
              <a:t>- </a:t>
            </a:r>
            <a:r>
              <a:rPr lang="en-GB"/>
              <a:t>an approach to measurement which assures all appropriate perspectives, not just one view are taken into account when identifying improvements.</a:t>
            </a:r>
          </a:p>
          <a:p>
            <a:pPr marL="0" indent="0">
              <a:buNone/>
            </a:pPr>
            <a:r>
              <a:rPr lang="en-GB"/>
              <a:t> </a:t>
            </a:r>
            <a:endParaRPr lang="en-US"/>
          </a:p>
          <a:p>
            <a:pPr marL="0" indent="0">
              <a:buNone/>
            </a:pPr>
            <a:r>
              <a:rPr lang="en-GB"/>
              <a:t>Incremental Agile Improvements </a:t>
            </a:r>
            <a:r>
              <a:rPr lang="en-US"/>
              <a:t>– </a:t>
            </a:r>
            <a:r>
              <a:rPr lang="en-GB"/>
              <a:t>Apply agile thinking to delivering improvements in manageable work packages. </a:t>
            </a:r>
          </a:p>
          <a:p>
            <a:pPr marL="0" indent="0">
              <a:buNone/>
            </a:pPr>
            <a:endParaRPr lang="en-US"/>
          </a:p>
          <a:p>
            <a:pPr marL="0" indent="0">
              <a:buNone/>
            </a:pPr>
            <a:r>
              <a:rPr lang="en-GB"/>
              <a:t>Quick Wins </a:t>
            </a:r>
            <a:r>
              <a:rPr lang="en-US"/>
              <a:t>– </a:t>
            </a:r>
            <a:r>
              <a:rPr lang="en-GB"/>
              <a:t>Identify what can be improved most for the least effort in order to demonstrate achievement and create buy</a:t>
            </a:r>
            <a:r>
              <a:rPr lang="en-US"/>
              <a:t>-in.</a:t>
            </a:r>
          </a:p>
          <a:p>
            <a:pPr marL="0" indent="0">
              <a:buNone/>
            </a:pPr>
            <a:endParaRPr lang="en-US"/>
          </a:p>
          <a:p>
            <a:pPr marL="0" indent="0">
              <a:buNone/>
            </a:pPr>
            <a:r>
              <a:rPr lang="en-GB"/>
              <a:t>SWOT </a:t>
            </a:r>
            <a:r>
              <a:rPr lang="en-GB" err="1"/>
              <a:t>Analys</a:t>
            </a:r>
            <a:r>
              <a:rPr lang="en-US" err="1"/>
              <a:t>i</a:t>
            </a:r>
            <a:r>
              <a:rPr lang="en-GB"/>
              <a:t>s</a:t>
            </a:r>
            <a:r>
              <a:rPr lang="en-US"/>
              <a:t> – </a:t>
            </a:r>
            <a:r>
              <a:rPr lang="en-GB"/>
              <a:t>Analytical method to identify aware improvements may be possible based on understanding internal and external factors.  </a:t>
            </a:r>
            <a:endParaRPr lang="en-US"/>
          </a:p>
        </p:txBody>
      </p:sp>
      <p:pic>
        <p:nvPicPr>
          <p:cNvPr id="1026" name="Picture 2" descr="See the source image">
            <a:extLst>
              <a:ext uri="{FF2B5EF4-FFF2-40B4-BE49-F238E27FC236}">
                <a16:creationId xmlns:a16="http://schemas.microsoft.com/office/drawing/2014/main" id="{72B04597-A962-4896-9738-AEF205DCC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85" t="16567" r="16608" b="14174"/>
          <a:stretch/>
        </p:blipFill>
        <p:spPr bwMode="auto">
          <a:xfrm>
            <a:off x="7675922" y="1072189"/>
            <a:ext cx="3228419" cy="2556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E53C0226-7E8B-4482-9338-232B92AA3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472" y="3867864"/>
            <a:ext cx="3163318" cy="237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713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1D38-23AD-4E9F-808C-519EC0326D68}"/>
              </a:ext>
            </a:extLst>
          </p:cNvPr>
          <p:cNvSpPr>
            <a:spLocks noGrp="1"/>
          </p:cNvSpPr>
          <p:nvPr>
            <p:ph type="title"/>
          </p:nvPr>
        </p:nvSpPr>
        <p:spPr>
          <a:xfrm>
            <a:off x="312822" y="246214"/>
            <a:ext cx="11590421" cy="1325563"/>
          </a:xfrm>
        </p:spPr>
        <p:txBody>
          <a:bodyPr/>
          <a:lstStyle/>
          <a:p>
            <a:r>
              <a:rPr lang="en-GB"/>
              <a:t>Practice - Continual Improvement</a:t>
            </a:r>
          </a:p>
        </p:txBody>
      </p:sp>
      <p:sp>
        <p:nvSpPr>
          <p:cNvPr id="3" name="Rectangle 2">
            <a:extLst>
              <a:ext uri="{FF2B5EF4-FFF2-40B4-BE49-F238E27FC236}">
                <a16:creationId xmlns:a16="http://schemas.microsoft.com/office/drawing/2014/main" id="{98768E5A-5E46-4E32-B204-2D15ADB44FC3}"/>
              </a:ext>
            </a:extLst>
          </p:cNvPr>
          <p:cNvSpPr/>
          <p:nvPr/>
        </p:nvSpPr>
        <p:spPr>
          <a:xfrm>
            <a:off x="312822" y="1140196"/>
            <a:ext cx="11050006" cy="14773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ee the source image">
            <a:extLst>
              <a:ext uri="{FF2B5EF4-FFF2-40B4-BE49-F238E27FC236}">
                <a16:creationId xmlns:a16="http://schemas.microsoft.com/office/drawing/2014/main" id="{35081D93-A85B-442A-8D4F-5AA48A9108E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2880"/>
          <a:stretch/>
        </p:blipFill>
        <p:spPr bwMode="auto">
          <a:xfrm>
            <a:off x="771391" y="2654107"/>
            <a:ext cx="10028063" cy="4203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9DA4A7-28FE-442D-A0E0-AB9D376AC18E}"/>
              </a:ext>
            </a:extLst>
          </p:cNvPr>
          <p:cNvSpPr txBox="1"/>
          <p:nvPr/>
        </p:nvSpPr>
        <p:spPr>
          <a:xfrm>
            <a:off x="312822" y="1115321"/>
            <a:ext cx="10636563" cy="1477328"/>
          </a:xfrm>
          <a:prstGeom prst="rect">
            <a:avLst/>
          </a:prstGeom>
          <a:noFill/>
        </p:spPr>
        <p:txBody>
          <a:bodyPr wrap="square" rtlCol="0">
            <a:spAutoFit/>
          </a:bodyPr>
          <a:lstStyle/>
          <a:p>
            <a:r>
              <a:rPr lang="en-GB"/>
              <a:t>Continual Improvement Register </a:t>
            </a:r>
            <a:endParaRPr lang="en-US"/>
          </a:p>
          <a:p>
            <a:r>
              <a:rPr lang="en-US"/>
              <a:t>[</a:t>
            </a:r>
            <a:r>
              <a:rPr lang="en-GB"/>
              <a:t>Dimension</a:t>
            </a:r>
            <a:r>
              <a:rPr lang="en-US"/>
              <a:t>: </a:t>
            </a:r>
            <a:r>
              <a:rPr lang="en-GB"/>
              <a:t>Information and Technology </a:t>
            </a:r>
            <a:r>
              <a:rPr lang="en-US"/>
              <a:t>]</a:t>
            </a:r>
          </a:p>
          <a:p>
            <a:endParaRPr lang="en-US"/>
          </a:p>
          <a:p>
            <a:r>
              <a:rPr lang="en-GB"/>
              <a:t>A database or structured document to track and manage improvement areas from identification through to final action. An extract from a possible CIR can be seen below. </a:t>
            </a:r>
          </a:p>
        </p:txBody>
      </p:sp>
    </p:spTree>
    <p:extLst>
      <p:ext uri="{BB962C8B-B14F-4D97-AF65-F5344CB8AC3E}">
        <p14:creationId xmlns:p14="http://schemas.microsoft.com/office/powerpoint/2010/main" val="147284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826DA-982B-46D1-BD60-FBD346AEDD30}"/>
              </a:ext>
            </a:extLst>
          </p:cNvPr>
          <p:cNvSpPr>
            <a:spLocks noGrp="1"/>
          </p:cNvSpPr>
          <p:nvPr>
            <p:ph type="title"/>
          </p:nvPr>
        </p:nvSpPr>
        <p:spPr/>
        <p:txBody>
          <a:bodyPr/>
          <a:lstStyle/>
          <a:p>
            <a:r>
              <a:rPr lang="en-GB"/>
              <a:t>Activity (10 minutes)</a:t>
            </a:r>
          </a:p>
        </p:txBody>
      </p:sp>
      <p:sp>
        <p:nvSpPr>
          <p:cNvPr id="3" name="Content Placeholder 2">
            <a:extLst>
              <a:ext uri="{FF2B5EF4-FFF2-40B4-BE49-F238E27FC236}">
                <a16:creationId xmlns:a16="http://schemas.microsoft.com/office/drawing/2014/main" id="{44545830-A273-4CB4-8F1C-B124805A5255}"/>
              </a:ext>
            </a:extLst>
          </p:cNvPr>
          <p:cNvSpPr>
            <a:spLocks noGrp="1"/>
          </p:cNvSpPr>
          <p:nvPr>
            <p:ph sz="half" idx="1"/>
          </p:nvPr>
        </p:nvSpPr>
        <p:spPr>
          <a:xfrm>
            <a:off x="838199" y="1825625"/>
            <a:ext cx="9454218" cy="4855076"/>
          </a:xfrm>
        </p:spPr>
        <p:txBody>
          <a:bodyPr/>
          <a:lstStyle/>
          <a:p>
            <a:r>
              <a:rPr lang="en-GB"/>
              <a:t>Describe  services offered by your organisation in reference with Value, Cost, Risk and Outcomes.</a:t>
            </a:r>
          </a:p>
          <a:p>
            <a:r>
              <a:rPr lang="en-GB"/>
              <a:t>Your suggestion / plan  for a Co-Create Value with consumers. </a:t>
            </a:r>
          </a:p>
        </p:txBody>
      </p:sp>
    </p:spTree>
    <p:extLst>
      <p:ext uri="{BB962C8B-B14F-4D97-AF65-F5344CB8AC3E}">
        <p14:creationId xmlns:p14="http://schemas.microsoft.com/office/powerpoint/2010/main" val="416319482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E5AA-264A-45EF-B60F-750694C8E3C2}"/>
              </a:ext>
            </a:extLst>
          </p:cNvPr>
          <p:cNvSpPr>
            <a:spLocks noGrp="1"/>
          </p:cNvSpPr>
          <p:nvPr>
            <p:ph type="title"/>
          </p:nvPr>
        </p:nvSpPr>
        <p:spPr/>
        <p:txBody>
          <a:bodyPr/>
          <a:lstStyle/>
          <a:p>
            <a:r>
              <a:rPr lang="en-GB"/>
              <a:t>Practice - Continual Improvement</a:t>
            </a:r>
          </a:p>
        </p:txBody>
      </p:sp>
      <p:sp>
        <p:nvSpPr>
          <p:cNvPr id="3" name="Content Placeholder 2">
            <a:extLst>
              <a:ext uri="{FF2B5EF4-FFF2-40B4-BE49-F238E27FC236}">
                <a16:creationId xmlns:a16="http://schemas.microsoft.com/office/drawing/2014/main" id="{96D67D4D-2C08-4900-BC05-DEFB0CE52E7F}"/>
              </a:ext>
            </a:extLst>
          </p:cNvPr>
          <p:cNvSpPr>
            <a:spLocks noGrp="1"/>
          </p:cNvSpPr>
          <p:nvPr>
            <p:ph idx="1"/>
          </p:nvPr>
        </p:nvSpPr>
        <p:spPr>
          <a:xfrm>
            <a:off x="288757" y="1377468"/>
            <a:ext cx="11590421" cy="626443"/>
          </a:xfrm>
        </p:spPr>
        <p:txBody>
          <a:bodyPr>
            <a:normAutofit fontScale="92500" lnSpcReduction="20000"/>
          </a:bodyPr>
          <a:lstStyle/>
          <a:p>
            <a:pPr marL="0" indent="0">
              <a:buNone/>
            </a:pPr>
            <a:r>
              <a:rPr lang="en-GB"/>
              <a:t>Continual Improvement in the Organisation </a:t>
            </a:r>
            <a:endParaRPr lang="en-US"/>
          </a:p>
          <a:p>
            <a:pPr marL="0" indent="0">
              <a:buNone/>
            </a:pPr>
            <a:r>
              <a:rPr lang="en-US"/>
              <a:t>[Dimensions: </a:t>
            </a:r>
            <a:r>
              <a:rPr lang="en-GB"/>
              <a:t>People and Organisations, Suppliers and Partners</a:t>
            </a:r>
            <a:r>
              <a:rPr lang="en-US"/>
              <a:t>]</a:t>
            </a:r>
            <a:endParaRPr lang="en-GB"/>
          </a:p>
        </p:txBody>
      </p:sp>
      <p:graphicFrame>
        <p:nvGraphicFramePr>
          <p:cNvPr id="5" name="Diagram 4">
            <a:extLst>
              <a:ext uri="{FF2B5EF4-FFF2-40B4-BE49-F238E27FC236}">
                <a16:creationId xmlns:a16="http://schemas.microsoft.com/office/drawing/2014/main" id="{F8C757AA-AD47-4607-AA65-A4A85D439CCD}"/>
              </a:ext>
            </a:extLst>
          </p:cNvPr>
          <p:cNvGraphicFramePr/>
          <p:nvPr>
            <p:extLst>
              <p:ext uri="{D42A27DB-BD31-4B8C-83A1-F6EECF244321}">
                <p14:modId xmlns:p14="http://schemas.microsoft.com/office/powerpoint/2010/main" val="1671545292"/>
              </p:ext>
            </p:extLst>
          </p:nvPr>
        </p:nvGraphicFramePr>
        <p:xfrm>
          <a:off x="2032000" y="2345457"/>
          <a:ext cx="7128402" cy="379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7003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0E14-DE3A-458C-83E6-D0827CA30F83}"/>
              </a:ext>
            </a:extLst>
          </p:cNvPr>
          <p:cNvSpPr>
            <a:spLocks noGrp="1"/>
          </p:cNvSpPr>
          <p:nvPr>
            <p:ph type="title"/>
          </p:nvPr>
        </p:nvSpPr>
        <p:spPr>
          <a:xfrm>
            <a:off x="838200" y="365127"/>
            <a:ext cx="10515600" cy="1325563"/>
          </a:xfrm>
        </p:spPr>
        <p:txBody>
          <a:bodyPr vert="horz" lIns="91440" tIns="45720" rIns="91440" bIns="45720" rtlCol="0" anchor="ctr">
            <a:normAutofit/>
          </a:bodyPr>
          <a:lstStyle/>
          <a:p>
            <a:r>
              <a:rPr lang="en-US" kern="1200">
                <a:latin typeface="+mn-lt"/>
                <a:ea typeface="+mj-ea"/>
                <a:cs typeface="+mj-cs"/>
              </a:rPr>
              <a:t>Practice - Continual Improvement</a:t>
            </a:r>
          </a:p>
        </p:txBody>
      </p:sp>
      <p:pic>
        <p:nvPicPr>
          <p:cNvPr id="3074" name="Picture 2" descr="See the source image">
            <a:extLst>
              <a:ext uri="{FF2B5EF4-FFF2-40B4-BE49-F238E27FC236}">
                <a16:creationId xmlns:a16="http://schemas.microsoft.com/office/drawing/2014/main" id="{09E70AC3-C937-419A-9E22-7E5467E882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19450" y="1171498"/>
            <a:ext cx="5652654" cy="5486400"/>
          </a:xfrm>
          <a:prstGeom prst="rect">
            <a:avLst/>
          </a:prstGeom>
          <a:solidFill>
            <a:srgbClr val="FFFFFF"/>
          </a:solidFill>
        </p:spPr>
      </p:pic>
      <p:sp>
        <p:nvSpPr>
          <p:cNvPr id="3" name="Content Placeholder 2">
            <a:extLst>
              <a:ext uri="{FF2B5EF4-FFF2-40B4-BE49-F238E27FC236}">
                <a16:creationId xmlns:a16="http://schemas.microsoft.com/office/drawing/2014/main" id="{3B76F1E0-55F9-4B99-8341-315D9D58A0F9}"/>
              </a:ext>
            </a:extLst>
          </p:cNvPr>
          <p:cNvSpPr>
            <a:spLocks noGrp="1"/>
          </p:cNvSpPr>
          <p:nvPr>
            <p:ph sz="quarter" idx="12"/>
          </p:nvPr>
        </p:nvSpPr>
        <p:spPr>
          <a:xfrm>
            <a:off x="382384" y="1766699"/>
            <a:ext cx="5652655" cy="893374"/>
          </a:xfrm>
          <a:solidFill>
            <a:schemeClr val="accent1">
              <a:lumMod val="20000"/>
              <a:lumOff val="80000"/>
            </a:schemeClr>
          </a:solidFill>
          <a:ln>
            <a:solidFill>
              <a:schemeClr val="tx1"/>
            </a:solidFill>
          </a:ln>
        </p:spPr>
        <p:txBody>
          <a:bodyPr vert="horz" lIns="91440" tIns="45720" rIns="91440" bIns="45720" rtlCol="0">
            <a:normAutofit/>
          </a:bodyPr>
          <a:lstStyle/>
          <a:p>
            <a:pPr marL="0" indent="0">
              <a:buNone/>
            </a:pPr>
            <a:r>
              <a:rPr lang="en-US"/>
              <a:t>Continual Improvement approach </a:t>
            </a:r>
          </a:p>
          <a:p>
            <a:pPr marL="0" indent="0">
              <a:buNone/>
            </a:pPr>
            <a:r>
              <a:rPr lang="en-US"/>
              <a:t>[Dimension: Value Streams and Processes] </a:t>
            </a:r>
          </a:p>
        </p:txBody>
      </p:sp>
      <p:sp>
        <p:nvSpPr>
          <p:cNvPr id="6" name="Rectangle 5">
            <a:extLst>
              <a:ext uri="{FF2B5EF4-FFF2-40B4-BE49-F238E27FC236}">
                <a16:creationId xmlns:a16="http://schemas.microsoft.com/office/drawing/2014/main" id="{30E2520A-7DEF-4395-A0CA-08807D1F3419}"/>
              </a:ext>
            </a:extLst>
          </p:cNvPr>
          <p:cNvSpPr/>
          <p:nvPr/>
        </p:nvSpPr>
        <p:spPr>
          <a:xfrm>
            <a:off x="255685" y="3435137"/>
            <a:ext cx="5852936" cy="185513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C81886A-FC6B-4EFF-8DB9-565D98B52564}"/>
              </a:ext>
            </a:extLst>
          </p:cNvPr>
          <p:cNvSpPr txBox="1"/>
          <p:nvPr/>
        </p:nvSpPr>
        <p:spPr>
          <a:xfrm>
            <a:off x="382384" y="3623310"/>
            <a:ext cx="5652656" cy="2743200"/>
          </a:xfrm>
          <a:prstGeom prst="rect">
            <a:avLst/>
          </a:prstGeom>
        </p:spPr>
        <p:txBody>
          <a:bodyPr vert="horz" lIns="91440" tIns="45720" rIns="91440" bIns="45720" rtlCol="0" anchor="t">
            <a:normAutofit/>
          </a:bodyPr>
          <a:lstStyle/>
          <a:p>
            <a:pPr defTabSz="685800">
              <a:lnSpc>
                <a:spcPct val="90000"/>
              </a:lnSpc>
              <a:spcAft>
                <a:spcPts val="600"/>
              </a:spcAft>
            </a:pPr>
            <a:r>
              <a:rPr lang="en-US" sz="2100"/>
              <a:t>A structured approach to delivering improvements which can be used to help establish projects.</a:t>
            </a:r>
          </a:p>
          <a:p>
            <a:pPr defTabSz="685800">
              <a:lnSpc>
                <a:spcPct val="90000"/>
              </a:lnSpc>
              <a:spcAft>
                <a:spcPts val="600"/>
              </a:spcAft>
            </a:pPr>
            <a:r>
              <a:rPr lang="en-US" sz="2100"/>
              <a:t> It supports  number of the guiding principles such as ‘work iteratively with feedback’. </a:t>
            </a:r>
            <a:endParaRPr lang="en-US" sz="2100">
              <a:cs typeface="Calibri"/>
            </a:endParaRPr>
          </a:p>
        </p:txBody>
      </p:sp>
      <p:sp>
        <p:nvSpPr>
          <p:cNvPr id="5" name="TextBox 4">
            <a:extLst>
              <a:ext uri="{FF2B5EF4-FFF2-40B4-BE49-F238E27FC236}">
                <a16:creationId xmlns:a16="http://schemas.microsoft.com/office/drawing/2014/main" id="{0AC76DD1-E0F5-493C-B864-0A93A5E29695}"/>
              </a:ext>
            </a:extLst>
          </p:cNvPr>
          <p:cNvSpPr txBox="1"/>
          <p:nvPr/>
        </p:nvSpPr>
        <p:spPr>
          <a:xfrm>
            <a:off x="6536115" y="5174766"/>
            <a:ext cx="516656" cy="155817"/>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312314241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A929-54EB-47A5-98C6-89F6260A9182}"/>
              </a:ext>
            </a:extLst>
          </p:cNvPr>
          <p:cNvSpPr>
            <a:spLocks noGrp="1"/>
          </p:cNvSpPr>
          <p:nvPr>
            <p:ph type="title"/>
          </p:nvPr>
        </p:nvSpPr>
        <p:spPr/>
        <p:txBody>
          <a:bodyPr/>
          <a:lstStyle/>
          <a:p>
            <a:r>
              <a:rPr lang="en-US"/>
              <a:t>Practice – Information Security Management</a:t>
            </a:r>
            <a:endParaRPr lang="en-GB"/>
          </a:p>
        </p:txBody>
      </p:sp>
      <p:sp>
        <p:nvSpPr>
          <p:cNvPr id="3" name="Content Placeholder 2">
            <a:extLst>
              <a:ext uri="{FF2B5EF4-FFF2-40B4-BE49-F238E27FC236}">
                <a16:creationId xmlns:a16="http://schemas.microsoft.com/office/drawing/2014/main" id="{535E4D2E-7304-47D6-A5FA-55339FF68337}"/>
              </a:ext>
            </a:extLst>
          </p:cNvPr>
          <p:cNvSpPr>
            <a:spLocks noGrp="1"/>
          </p:cNvSpPr>
          <p:nvPr>
            <p:ph idx="1"/>
          </p:nvPr>
        </p:nvSpPr>
        <p:spPr>
          <a:xfrm>
            <a:off x="861095" y="1825625"/>
            <a:ext cx="10386436" cy="880671"/>
          </a:xfrm>
          <a:solidFill>
            <a:schemeClr val="accent1">
              <a:lumMod val="20000"/>
              <a:lumOff val="80000"/>
            </a:schemeClr>
          </a:solidFill>
          <a:ln>
            <a:solidFill>
              <a:schemeClr val="tx1"/>
            </a:solidFill>
          </a:ln>
        </p:spPr>
        <p:txBody>
          <a:bodyPr/>
          <a:lstStyle/>
          <a:p>
            <a:pPr marL="0" indent="0" algn="ctr">
              <a:buNone/>
            </a:pPr>
            <a:r>
              <a:rPr lang="en-GB"/>
              <a:t>“</a:t>
            </a:r>
            <a:r>
              <a:rPr lang="en-US"/>
              <a:t>T</a:t>
            </a:r>
            <a:r>
              <a:rPr lang="en-GB"/>
              <a:t>he purpose of information security management as a practise is to protect the information needed by the organisation to conduct its business.</a:t>
            </a:r>
            <a:r>
              <a:rPr lang="en-US"/>
              <a:t>”</a:t>
            </a:r>
            <a:endParaRPr lang="en-GB"/>
          </a:p>
        </p:txBody>
      </p:sp>
      <p:sp>
        <p:nvSpPr>
          <p:cNvPr id="5" name="Rectangle 4">
            <a:extLst>
              <a:ext uri="{FF2B5EF4-FFF2-40B4-BE49-F238E27FC236}">
                <a16:creationId xmlns:a16="http://schemas.microsoft.com/office/drawing/2014/main" id="{C4ED1FA1-1641-45B5-80FB-582A36CEB1BA}"/>
              </a:ext>
            </a:extLst>
          </p:cNvPr>
          <p:cNvSpPr/>
          <p:nvPr/>
        </p:nvSpPr>
        <p:spPr>
          <a:xfrm>
            <a:off x="774421" y="2903351"/>
            <a:ext cx="6574146" cy="354511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8CC9B8A-3503-4661-B61D-21E7015F5143}"/>
              </a:ext>
            </a:extLst>
          </p:cNvPr>
          <p:cNvSpPr txBox="1"/>
          <p:nvPr/>
        </p:nvSpPr>
        <p:spPr>
          <a:xfrm>
            <a:off x="861095" y="2899017"/>
            <a:ext cx="6400799" cy="3416320"/>
          </a:xfrm>
          <a:prstGeom prst="rect">
            <a:avLst/>
          </a:prstGeom>
          <a:noFill/>
        </p:spPr>
        <p:txBody>
          <a:bodyPr wrap="square" rtlCol="0">
            <a:spAutoFit/>
          </a:bodyPr>
          <a:lstStyle/>
          <a:p>
            <a:r>
              <a:rPr lang="en-GB"/>
              <a:t>This includes understanding risks in the following areas</a:t>
            </a:r>
            <a:r>
              <a:rPr lang="en-US"/>
              <a:t>:</a:t>
            </a:r>
          </a:p>
          <a:p>
            <a:endParaRPr lang="en-US"/>
          </a:p>
          <a:p>
            <a:pPr marL="285750" indent="-285750">
              <a:buFont typeface="Arial" panose="020B0604020202020204" pitchFamily="34" charset="0"/>
              <a:buChar char="•"/>
            </a:pPr>
            <a:r>
              <a:rPr lang="en-GB"/>
              <a:t>Confidentiality </a:t>
            </a:r>
            <a:r>
              <a:rPr lang="en-US"/>
              <a:t>– </a:t>
            </a:r>
            <a:r>
              <a:rPr lang="en-GB"/>
              <a:t>information is only accessible to those with the rights to access it. </a:t>
            </a:r>
            <a:endParaRPr lang="en-US"/>
          </a:p>
          <a:p>
            <a:pPr marL="285750" indent="-285750">
              <a:buFont typeface="Arial" panose="020B0604020202020204" pitchFamily="34" charset="0"/>
              <a:buChar char="•"/>
            </a:pPr>
            <a:r>
              <a:rPr lang="en-GB"/>
              <a:t>Integrity </a:t>
            </a:r>
            <a:r>
              <a:rPr lang="en-US"/>
              <a:t>– </a:t>
            </a:r>
            <a:r>
              <a:rPr lang="en-GB"/>
              <a:t>information is trustworthy, unaltered or corrupted and therefore can be used safely by the organisation. </a:t>
            </a:r>
            <a:endParaRPr lang="en-US"/>
          </a:p>
          <a:p>
            <a:pPr marL="285750" indent="-285750">
              <a:buFont typeface="Arial" panose="020B0604020202020204" pitchFamily="34" charset="0"/>
              <a:buChar char="•"/>
            </a:pPr>
            <a:r>
              <a:rPr lang="en-GB"/>
              <a:t>Availability </a:t>
            </a:r>
            <a:r>
              <a:rPr lang="en-US"/>
              <a:t>– </a:t>
            </a:r>
            <a:r>
              <a:rPr lang="en-GB"/>
              <a:t>information is available in a timely manner to support organisational requirements. </a:t>
            </a:r>
            <a:endParaRPr lang="en-US"/>
          </a:p>
          <a:p>
            <a:pPr marL="285750" indent="-285750">
              <a:buFont typeface="Arial" panose="020B0604020202020204" pitchFamily="34" charset="0"/>
              <a:buChar char="•"/>
            </a:pPr>
            <a:r>
              <a:rPr lang="en-GB"/>
              <a:t>Authentication </a:t>
            </a:r>
            <a:r>
              <a:rPr lang="en-US"/>
              <a:t>– </a:t>
            </a:r>
            <a:r>
              <a:rPr lang="en-GB"/>
              <a:t>the user</a:t>
            </a:r>
            <a:r>
              <a:rPr lang="en-US"/>
              <a:t>,</a:t>
            </a:r>
            <a:r>
              <a:rPr lang="en-GB"/>
              <a:t> action or information is  genuine and can be shown to be so</a:t>
            </a:r>
            <a:r>
              <a:rPr lang="en-US"/>
              <a:t>.</a:t>
            </a:r>
          </a:p>
          <a:p>
            <a:pPr marL="285750" indent="-285750">
              <a:buFont typeface="Arial" panose="020B0604020202020204" pitchFamily="34" charset="0"/>
              <a:buChar char="•"/>
            </a:pPr>
            <a:r>
              <a:rPr lang="en-GB"/>
              <a:t>Non</a:t>
            </a:r>
            <a:r>
              <a:rPr lang="en-US"/>
              <a:t>-</a:t>
            </a:r>
            <a:r>
              <a:rPr lang="en-GB"/>
              <a:t>repudiation </a:t>
            </a:r>
            <a:r>
              <a:rPr lang="en-US"/>
              <a:t>– </a:t>
            </a:r>
            <a:r>
              <a:rPr lang="en-GB"/>
              <a:t>an action can be performed in such a way so it cannot be later successfully contested not to have been. </a:t>
            </a:r>
          </a:p>
        </p:txBody>
      </p:sp>
      <p:pic>
        <p:nvPicPr>
          <p:cNvPr id="4098" name="Picture 2" descr="See the source image">
            <a:extLst>
              <a:ext uri="{FF2B5EF4-FFF2-40B4-BE49-F238E27FC236}">
                <a16:creationId xmlns:a16="http://schemas.microsoft.com/office/drawing/2014/main" id="{E9C9DD00-478A-4522-AE95-1901B06A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438" y="3013127"/>
            <a:ext cx="3697309" cy="31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951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C877-E946-477D-9A19-C30EA4814B71}"/>
              </a:ext>
            </a:extLst>
          </p:cNvPr>
          <p:cNvSpPr>
            <a:spLocks noGrp="1"/>
          </p:cNvSpPr>
          <p:nvPr>
            <p:ph type="title"/>
          </p:nvPr>
        </p:nvSpPr>
        <p:spPr/>
        <p:txBody>
          <a:bodyPr/>
          <a:lstStyle/>
          <a:p>
            <a:r>
              <a:rPr lang="en-US"/>
              <a:t>Practice – Relationship Management</a:t>
            </a:r>
            <a:endParaRPr lang="en-GB"/>
          </a:p>
        </p:txBody>
      </p:sp>
      <p:sp>
        <p:nvSpPr>
          <p:cNvPr id="5" name="Rectangle 4">
            <a:extLst>
              <a:ext uri="{FF2B5EF4-FFF2-40B4-BE49-F238E27FC236}">
                <a16:creationId xmlns:a16="http://schemas.microsoft.com/office/drawing/2014/main" id="{7B95FCDF-13B9-4CB1-9FBB-BEB13458EAED}"/>
              </a:ext>
            </a:extLst>
          </p:cNvPr>
          <p:cNvSpPr/>
          <p:nvPr/>
        </p:nvSpPr>
        <p:spPr>
          <a:xfrm>
            <a:off x="199348" y="2780338"/>
            <a:ext cx="5412728" cy="292429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27A792B-BA64-47DB-A9E5-07000BAF27A5}"/>
              </a:ext>
            </a:extLst>
          </p:cNvPr>
          <p:cNvSpPr>
            <a:spLocks noGrp="1"/>
          </p:cNvSpPr>
          <p:nvPr>
            <p:ph idx="1"/>
          </p:nvPr>
        </p:nvSpPr>
        <p:spPr>
          <a:xfrm>
            <a:off x="312822" y="1825625"/>
            <a:ext cx="11590421" cy="819778"/>
          </a:xfrm>
          <a:solidFill>
            <a:schemeClr val="accent1">
              <a:lumMod val="20000"/>
              <a:lumOff val="80000"/>
            </a:schemeClr>
          </a:solidFill>
          <a:ln>
            <a:solidFill>
              <a:schemeClr val="tx1"/>
            </a:solidFill>
          </a:ln>
        </p:spPr>
        <p:txBody>
          <a:bodyPr/>
          <a:lstStyle/>
          <a:p>
            <a:pPr marL="0" indent="0" algn="ctr">
              <a:buNone/>
            </a:pPr>
            <a:r>
              <a:rPr lang="en-GB"/>
              <a:t>“The purpose of Relationship Management is to establish a natural  links between the organisation and its stakeholders at strategic and tactical levels.</a:t>
            </a:r>
            <a:r>
              <a:rPr lang="en-US"/>
              <a:t>”</a:t>
            </a:r>
            <a:endParaRPr lang="en-GB"/>
          </a:p>
        </p:txBody>
      </p:sp>
      <p:sp>
        <p:nvSpPr>
          <p:cNvPr id="4" name="TextBox 3">
            <a:extLst>
              <a:ext uri="{FF2B5EF4-FFF2-40B4-BE49-F238E27FC236}">
                <a16:creationId xmlns:a16="http://schemas.microsoft.com/office/drawing/2014/main" id="{DB34A3CB-3721-4C2A-A874-8570987D6C8B}"/>
              </a:ext>
            </a:extLst>
          </p:cNvPr>
          <p:cNvSpPr txBox="1"/>
          <p:nvPr/>
        </p:nvSpPr>
        <p:spPr>
          <a:xfrm>
            <a:off x="426447" y="2841611"/>
            <a:ext cx="5109158" cy="2862322"/>
          </a:xfrm>
          <a:prstGeom prst="rect">
            <a:avLst/>
          </a:prstGeom>
          <a:noFill/>
        </p:spPr>
        <p:txBody>
          <a:bodyPr wrap="square" rtlCol="0">
            <a:spAutoFit/>
          </a:bodyPr>
          <a:lstStyle/>
          <a:p>
            <a:r>
              <a:rPr lang="en-GB"/>
              <a:t>This includes performing the following activities with regards to relationships at these levels, both with and between stakeholders: </a:t>
            </a:r>
            <a:endParaRPr lang="en-US"/>
          </a:p>
          <a:p>
            <a:endParaRPr lang="en-US"/>
          </a:p>
          <a:p>
            <a:endParaRPr lang="en-US"/>
          </a:p>
          <a:p>
            <a:pPr marL="285750" indent="-285750">
              <a:buFont typeface="Arial" panose="020B0604020202020204" pitchFamily="34" charset="0"/>
              <a:buChar char="•"/>
            </a:pPr>
            <a:r>
              <a:rPr lang="en-GB"/>
              <a:t>Identifying </a:t>
            </a:r>
            <a:endParaRPr lang="en-US"/>
          </a:p>
          <a:p>
            <a:pPr marL="285750" indent="-285750">
              <a:buFont typeface="Arial" panose="020B0604020202020204" pitchFamily="34" charset="0"/>
              <a:buChar char="•"/>
            </a:pPr>
            <a:r>
              <a:rPr lang="en-GB"/>
              <a:t>Analysing</a:t>
            </a:r>
            <a:endParaRPr lang="en-US"/>
          </a:p>
          <a:p>
            <a:pPr marL="285750" indent="-285750">
              <a:buFont typeface="Arial" panose="020B0604020202020204" pitchFamily="34" charset="0"/>
              <a:buChar char="•"/>
            </a:pPr>
            <a:r>
              <a:rPr lang="en-GB"/>
              <a:t>Monitoring </a:t>
            </a:r>
            <a:endParaRPr lang="en-US"/>
          </a:p>
          <a:p>
            <a:pPr marL="285750" indent="-285750">
              <a:buFont typeface="Arial" panose="020B0604020202020204" pitchFamily="34" charset="0"/>
              <a:buChar char="•"/>
            </a:pPr>
            <a:r>
              <a:rPr lang="en-US"/>
              <a:t>C</a:t>
            </a:r>
            <a:r>
              <a:rPr lang="en-GB" err="1"/>
              <a:t>ontinual</a:t>
            </a:r>
            <a:r>
              <a:rPr lang="en-GB"/>
              <a:t> improvement </a:t>
            </a:r>
            <a:endParaRPr lang="en-US"/>
          </a:p>
          <a:p>
            <a:pPr marL="285750" indent="-285750">
              <a:buFont typeface="Arial" panose="020B0604020202020204" pitchFamily="34" charset="0"/>
              <a:buChar char="•"/>
            </a:pPr>
            <a:endParaRPr lang="en-GB"/>
          </a:p>
        </p:txBody>
      </p:sp>
      <p:pic>
        <p:nvPicPr>
          <p:cNvPr id="15362" name="Picture 2" descr="See the source image">
            <a:extLst>
              <a:ext uri="{FF2B5EF4-FFF2-40B4-BE49-F238E27FC236}">
                <a16:creationId xmlns:a16="http://schemas.microsoft.com/office/drawing/2014/main" id="{308802F7-11E1-4C07-9E42-C23DFF7CF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077" y="2901679"/>
            <a:ext cx="3969158" cy="34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592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D728-6F46-4DDA-8CDF-FAC62312FD32}"/>
              </a:ext>
            </a:extLst>
          </p:cNvPr>
          <p:cNvSpPr>
            <a:spLocks noGrp="1"/>
          </p:cNvSpPr>
          <p:nvPr>
            <p:ph type="title"/>
          </p:nvPr>
        </p:nvSpPr>
        <p:spPr>
          <a:xfrm>
            <a:off x="838200" y="365127"/>
            <a:ext cx="10467475" cy="1325563"/>
          </a:xfrm>
        </p:spPr>
        <p:txBody>
          <a:bodyPr anchor="ctr">
            <a:normAutofit/>
          </a:bodyPr>
          <a:lstStyle/>
          <a:p>
            <a:r>
              <a:rPr lang="en-US"/>
              <a:t>Practice – Supplier Management</a:t>
            </a:r>
            <a:endParaRPr lang="en-GB"/>
          </a:p>
        </p:txBody>
      </p:sp>
      <p:sp>
        <p:nvSpPr>
          <p:cNvPr id="3" name="Content Placeholder 2">
            <a:extLst>
              <a:ext uri="{FF2B5EF4-FFF2-40B4-BE49-F238E27FC236}">
                <a16:creationId xmlns:a16="http://schemas.microsoft.com/office/drawing/2014/main" id="{2E6A5833-F058-4E0F-A0B2-C7CC1372F666}"/>
              </a:ext>
            </a:extLst>
          </p:cNvPr>
          <p:cNvSpPr>
            <a:spLocks noGrp="1"/>
          </p:cNvSpPr>
          <p:nvPr>
            <p:ph sz="half" idx="1"/>
          </p:nvPr>
        </p:nvSpPr>
        <p:spPr>
          <a:xfrm>
            <a:off x="838200" y="1825625"/>
            <a:ext cx="5181600" cy="4855076"/>
          </a:xfrm>
        </p:spPr>
        <p:txBody>
          <a:bodyPr vert="horz" lIns="91440" tIns="45720" rIns="91440" bIns="45720" rtlCol="0" anchor="t">
            <a:normAutofit/>
          </a:bodyPr>
          <a:lstStyle/>
          <a:p>
            <a:pPr marL="0" indent="0">
              <a:buNone/>
            </a:pPr>
            <a:r>
              <a:rPr lang="en-GB" sz="1900"/>
              <a:t>“ </a:t>
            </a:r>
            <a:r>
              <a:rPr lang="en-US" sz="1900"/>
              <a:t>The </a:t>
            </a:r>
            <a:r>
              <a:rPr lang="en-GB" sz="1900"/>
              <a:t>purpose of </a:t>
            </a:r>
            <a:r>
              <a:rPr lang="en-US" sz="1900"/>
              <a:t>S</a:t>
            </a:r>
            <a:r>
              <a:rPr lang="en-GB" sz="1900" err="1"/>
              <a:t>upplier</a:t>
            </a:r>
            <a:r>
              <a:rPr lang="en-GB" sz="1900"/>
              <a:t> </a:t>
            </a:r>
            <a:r>
              <a:rPr lang="en-US" sz="1900"/>
              <a:t>M</a:t>
            </a:r>
            <a:r>
              <a:rPr lang="en-GB" sz="1900" err="1"/>
              <a:t>anagement</a:t>
            </a:r>
            <a:r>
              <a:rPr lang="en-GB" sz="1900"/>
              <a:t> is to ensure that the organisations suppliers and their performance are managed appropriately to support the provision of seamless, quality products, services and components.</a:t>
            </a:r>
            <a:r>
              <a:rPr lang="en-US" sz="1900"/>
              <a:t>”</a:t>
            </a:r>
          </a:p>
          <a:p>
            <a:pPr marL="0" indent="0">
              <a:buNone/>
            </a:pPr>
            <a:endParaRPr lang="en-US" sz="1900"/>
          </a:p>
          <a:p>
            <a:pPr marL="0" indent="0">
              <a:buNone/>
            </a:pPr>
            <a:r>
              <a:rPr lang="en-GB" sz="1900"/>
              <a:t>This can include creating closer, more collaborative</a:t>
            </a:r>
            <a:endParaRPr lang="en-US" sz="1900"/>
          </a:p>
          <a:p>
            <a:pPr marL="0" indent="0">
              <a:buNone/>
            </a:pPr>
            <a:r>
              <a:rPr lang="en-GB" sz="1900"/>
              <a:t>relationships with key suppliers and realise new </a:t>
            </a:r>
            <a:endParaRPr lang="en-US" sz="1900"/>
          </a:p>
          <a:p>
            <a:pPr marL="0" indent="0">
              <a:buNone/>
            </a:pPr>
            <a:r>
              <a:rPr lang="en-GB" sz="1900"/>
              <a:t>value and reduce the risk of failure. </a:t>
            </a:r>
            <a:endParaRPr lang="en-US" sz="1900"/>
          </a:p>
          <a:p>
            <a:pPr marL="0" indent="0">
              <a:buNone/>
            </a:pPr>
            <a:endParaRPr lang="en-US" sz="1900"/>
          </a:p>
          <a:p>
            <a:pPr marL="0" indent="0">
              <a:buNone/>
            </a:pPr>
            <a:r>
              <a:rPr lang="en-GB" sz="1900" err="1"/>
              <a:t>Suppl</a:t>
            </a:r>
            <a:r>
              <a:rPr lang="en-US" sz="1900" err="1"/>
              <a:t>ier</a:t>
            </a:r>
            <a:r>
              <a:rPr lang="en-GB" sz="1900"/>
              <a:t> </a:t>
            </a:r>
            <a:r>
              <a:rPr lang="en-US" sz="1900"/>
              <a:t>Management</a:t>
            </a:r>
            <a:r>
              <a:rPr lang="en-GB" sz="1900"/>
              <a:t> has responsibility for </a:t>
            </a:r>
            <a:endParaRPr lang="en-US" sz="1900"/>
          </a:p>
          <a:p>
            <a:pPr marL="0" indent="0">
              <a:buNone/>
            </a:pPr>
            <a:r>
              <a:rPr lang="en-GB" sz="1900"/>
              <a:t>contract establishment, management, renewal </a:t>
            </a:r>
            <a:endParaRPr lang="en-US" sz="1900"/>
          </a:p>
          <a:p>
            <a:pPr marL="0" indent="0">
              <a:buNone/>
            </a:pPr>
            <a:r>
              <a:rPr lang="en-GB" sz="1900"/>
              <a:t>all termination. </a:t>
            </a:r>
            <a:endParaRPr lang="en-GB" sz="1900">
              <a:cs typeface="Calibri"/>
            </a:endParaRPr>
          </a:p>
        </p:txBody>
      </p:sp>
      <p:pic>
        <p:nvPicPr>
          <p:cNvPr id="16386" name="Picture 2" descr="See the source image">
            <a:extLst>
              <a:ext uri="{FF2B5EF4-FFF2-40B4-BE49-F238E27FC236}">
                <a16:creationId xmlns:a16="http://schemas.microsoft.com/office/drawing/2014/main" id="{523BBA03-C2EF-4A2C-8040-8710E4BDBE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1399" y="1825625"/>
            <a:ext cx="4855076" cy="4855076"/>
          </a:xfrm>
          <a:prstGeom prst="rect">
            <a:avLst/>
          </a:prstGeom>
          <a:solidFill>
            <a:srgbClr val="FFFFFF"/>
          </a:solidFill>
        </p:spPr>
      </p:pic>
    </p:spTree>
    <p:extLst>
      <p:ext uri="{BB962C8B-B14F-4D97-AF65-F5344CB8AC3E}">
        <p14:creationId xmlns:p14="http://schemas.microsoft.com/office/powerpoint/2010/main" val="16789968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F0E1-0753-4A96-ABE6-D340D0350959}"/>
              </a:ext>
            </a:extLst>
          </p:cNvPr>
          <p:cNvSpPr>
            <a:spLocks noGrp="1"/>
          </p:cNvSpPr>
          <p:nvPr>
            <p:ph type="title"/>
          </p:nvPr>
        </p:nvSpPr>
        <p:spPr/>
        <p:txBody>
          <a:bodyPr/>
          <a:lstStyle/>
          <a:p>
            <a:r>
              <a:rPr lang="en-US"/>
              <a:t>Learning Review</a:t>
            </a:r>
            <a:endParaRPr lang="en-GB"/>
          </a:p>
        </p:txBody>
      </p:sp>
      <p:sp>
        <p:nvSpPr>
          <p:cNvPr id="3" name="Content Placeholder 2">
            <a:extLst>
              <a:ext uri="{FF2B5EF4-FFF2-40B4-BE49-F238E27FC236}">
                <a16:creationId xmlns:a16="http://schemas.microsoft.com/office/drawing/2014/main" id="{3CD0CAAA-4B9C-4BCF-901D-A2D71BA54054}"/>
              </a:ext>
            </a:extLst>
          </p:cNvPr>
          <p:cNvSpPr>
            <a:spLocks noGrp="1"/>
          </p:cNvSpPr>
          <p:nvPr>
            <p:ph idx="1"/>
          </p:nvPr>
        </p:nvSpPr>
        <p:spPr/>
        <p:txBody>
          <a:bodyPr/>
          <a:lstStyle/>
          <a:p>
            <a:pPr marL="0" indent="0">
              <a:buNone/>
            </a:pPr>
            <a:r>
              <a:rPr lang="en-GB"/>
              <a:t>You will now be able to: </a:t>
            </a:r>
            <a:endParaRPr lang="en-US"/>
          </a:p>
          <a:p>
            <a:pPr marL="0" indent="0">
              <a:buNone/>
            </a:pPr>
            <a:endParaRPr lang="en-US"/>
          </a:p>
          <a:p>
            <a:r>
              <a:rPr lang="en-US"/>
              <a:t>[BL1] </a:t>
            </a:r>
            <a:r>
              <a:rPr lang="en-GB"/>
              <a:t>R</a:t>
            </a:r>
            <a:r>
              <a:rPr lang="en-US" err="1"/>
              <a:t>ecall</a:t>
            </a:r>
            <a:r>
              <a:rPr lang="en-US"/>
              <a:t> </a:t>
            </a:r>
            <a:r>
              <a:rPr lang="en-GB"/>
              <a:t>purpose of the syllabus</a:t>
            </a:r>
            <a:r>
              <a:rPr lang="en-US"/>
              <a:t>-</a:t>
            </a:r>
            <a:r>
              <a:rPr lang="en-GB"/>
              <a:t>specified </a:t>
            </a:r>
            <a:r>
              <a:rPr lang="en-GB" err="1"/>
              <a:t>practi</a:t>
            </a:r>
            <a:r>
              <a:rPr lang="en-US"/>
              <a:t>c</a:t>
            </a:r>
            <a:r>
              <a:rPr lang="en-GB"/>
              <a:t>es </a:t>
            </a:r>
            <a:endParaRPr lang="en-US"/>
          </a:p>
          <a:p>
            <a:endParaRPr lang="en-US"/>
          </a:p>
          <a:p>
            <a:r>
              <a:rPr lang="en-US"/>
              <a:t>[BL2] </a:t>
            </a:r>
            <a:r>
              <a:rPr lang="en-GB"/>
              <a:t>Recall key items related to and </a:t>
            </a:r>
            <a:r>
              <a:rPr lang="en-US"/>
              <a:t>[BL1] </a:t>
            </a:r>
            <a:r>
              <a:rPr lang="en-GB"/>
              <a:t>explain in detail the following practises: </a:t>
            </a:r>
          </a:p>
          <a:p>
            <a:pPr marL="0" indent="0">
              <a:buNone/>
            </a:pPr>
            <a:endParaRPr lang="en-US"/>
          </a:p>
          <a:p>
            <a:r>
              <a:rPr lang="en-GB" sz="1800"/>
              <a:t>Continual improvement </a:t>
            </a:r>
            <a:endParaRPr lang="en-US" sz="1800"/>
          </a:p>
          <a:p>
            <a:r>
              <a:rPr lang="en-GB" sz="1800"/>
              <a:t>Change enablement </a:t>
            </a:r>
            <a:endParaRPr lang="en-US" sz="1800"/>
          </a:p>
          <a:p>
            <a:r>
              <a:rPr lang="en-GB" sz="1800"/>
              <a:t>Incident management </a:t>
            </a:r>
            <a:endParaRPr lang="en-US" sz="1800"/>
          </a:p>
          <a:p>
            <a:r>
              <a:rPr lang="en-GB" sz="1800"/>
              <a:t>Problem management </a:t>
            </a:r>
            <a:endParaRPr lang="en-US" sz="1800"/>
          </a:p>
          <a:p>
            <a:r>
              <a:rPr lang="en-GB" sz="1800"/>
              <a:t>Service request management </a:t>
            </a:r>
            <a:endParaRPr lang="en-US" sz="1800"/>
          </a:p>
          <a:p>
            <a:r>
              <a:rPr lang="en-GB" sz="1800"/>
              <a:t>Service desk </a:t>
            </a:r>
            <a:endParaRPr lang="en-US" sz="1800"/>
          </a:p>
          <a:p>
            <a:r>
              <a:rPr lang="en-GB" sz="1800"/>
              <a:t>Service level management </a:t>
            </a:r>
            <a:endParaRPr lang="en-US" sz="1800"/>
          </a:p>
          <a:p>
            <a:pPr>
              <a:buFont typeface="Wingdings" panose="05000000000000000000" pitchFamily="2" charset="2"/>
              <a:buChar char="§"/>
            </a:pPr>
            <a:endParaRPr lang="en-GB"/>
          </a:p>
        </p:txBody>
      </p:sp>
    </p:spTree>
    <p:extLst>
      <p:ext uri="{BB962C8B-B14F-4D97-AF65-F5344CB8AC3E}">
        <p14:creationId xmlns:p14="http://schemas.microsoft.com/office/powerpoint/2010/main" val="42411613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C67AA-9EC1-45EB-BF49-0FFEAD32BD9C}"/>
              </a:ext>
            </a:extLst>
          </p:cNvPr>
          <p:cNvSpPr>
            <a:spLocks noGrp="1"/>
          </p:cNvSpPr>
          <p:nvPr>
            <p:ph idx="1"/>
          </p:nvPr>
        </p:nvSpPr>
        <p:spPr/>
        <p:txBody>
          <a:bodyPr>
            <a:normAutofit/>
          </a:bodyPr>
          <a:lstStyle/>
          <a:p>
            <a:pPr marL="0" indent="0">
              <a:buNone/>
            </a:pPr>
            <a:r>
              <a:rPr lang="en-US" sz="5400"/>
              <a:t>                      Any Questions</a:t>
            </a:r>
            <a:endParaRPr lang="en-GB" sz="5400"/>
          </a:p>
        </p:txBody>
      </p:sp>
    </p:spTree>
    <p:extLst>
      <p:ext uri="{BB962C8B-B14F-4D97-AF65-F5344CB8AC3E}">
        <p14:creationId xmlns:p14="http://schemas.microsoft.com/office/powerpoint/2010/main" val="31916102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1CCF-9363-4F5C-A5D5-843CFAF65540}"/>
              </a:ext>
            </a:extLst>
          </p:cNvPr>
          <p:cNvSpPr>
            <a:spLocks noGrp="1"/>
          </p:cNvSpPr>
          <p:nvPr>
            <p:ph type="title"/>
          </p:nvPr>
        </p:nvSpPr>
        <p:spPr/>
        <p:txBody>
          <a:bodyPr/>
          <a:lstStyle/>
          <a:p>
            <a:r>
              <a:rPr lang="en-US"/>
              <a:t>8).</a:t>
            </a:r>
            <a:r>
              <a:rPr lang="en-GB"/>
              <a:t>Which is </a:t>
            </a:r>
            <a:r>
              <a:rPr lang="en-US"/>
              <a:t>a </a:t>
            </a:r>
            <a:r>
              <a:rPr lang="en-GB"/>
              <a:t>recommendation of the </a:t>
            </a:r>
            <a:r>
              <a:rPr lang="en-US"/>
              <a:t>‘continual improvement’ practice?</a:t>
            </a:r>
            <a:endParaRPr lang="en-GB"/>
          </a:p>
        </p:txBody>
      </p:sp>
      <p:sp>
        <p:nvSpPr>
          <p:cNvPr id="3" name="Content Placeholder 2">
            <a:extLst>
              <a:ext uri="{FF2B5EF4-FFF2-40B4-BE49-F238E27FC236}">
                <a16:creationId xmlns:a16="http://schemas.microsoft.com/office/drawing/2014/main" id="{93687E67-529C-404A-AB82-87A1C94D3D3B}"/>
              </a:ext>
            </a:extLst>
          </p:cNvPr>
          <p:cNvSpPr>
            <a:spLocks noGrp="1"/>
          </p:cNvSpPr>
          <p:nvPr>
            <p:ph idx="1"/>
          </p:nvPr>
        </p:nvSpPr>
        <p:spPr>
          <a:xfrm>
            <a:off x="312822" y="2107521"/>
            <a:ext cx="11590421" cy="4654060"/>
          </a:xfrm>
        </p:spPr>
        <p:txBody>
          <a:bodyPr/>
          <a:lstStyle/>
          <a:p>
            <a:pPr marL="457200" indent="-457200">
              <a:buAutoNum type="arabicPeriod"/>
            </a:pPr>
            <a:r>
              <a:rPr lang="en-GB"/>
              <a:t>That should at least be a small team dedicated to leading </a:t>
            </a:r>
            <a:r>
              <a:rPr lang="en-US"/>
              <a:t>‘</a:t>
            </a:r>
            <a:r>
              <a:rPr lang="en-GB"/>
              <a:t>continual improvement</a:t>
            </a:r>
            <a:r>
              <a:rPr lang="en-US"/>
              <a:t>’</a:t>
            </a:r>
            <a:r>
              <a:rPr lang="en-GB"/>
              <a:t> efforts </a:t>
            </a:r>
            <a:endParaRPr lang="en-US"/>
          </a:p>
          <a:p>
            <a:pPr marL="457200" indent="-457200">
              <a:buAutoNum type="arabicPeriod"/>
            </a:pPr>
            <a:r>
              <a:rPr lang="en-US"/>
              <a:t>A</a:t>
            </a:r>
            <a:r>
              <a:rPr lang="en-GB" err="1"/>
              <a:t>ll</a:t>
            </a:r>
            <a:r>
              <a:rPr lang="en-GB"/>
              <a:t> improvements should be managed as multi phase projects </a:t>
            </a:r>
            <a:endParaRPr lang="en-US"/>
          </a:p>
          <a:p>
            <a:pPr marL="457200" indent="-457200">
              <a:buAutoNum type="arabicPeriod"/>
            </a:pPr>
            <a:r>
              <a:rPr lang="en-US"/>
              <a:t>‘C</a:t>
            </a:r>
            <a:r>
              <a:rPr lang="en-GB" err="1"/>
              <a:t>ontinual</a:t>
            </a:r>
            <a:r>
              <a:rPr lang="en-GB"/>
              <a:t> improvement</a:t>
            </a:r>
            <a:r>
              <a:rPr lang="en-US"/>
              <a:t>’</a:t>
            </a:r>
            <a:r>
              <a:rPr lang="en-GB"/>
              <a:t> should be isolated from other practises </a:t>
            </a:r>
            <a:endParaRPr lang="en-US"/>
          </a:p>
          <a:p>
            <a:pPr marL="457200" indent="-457200">
              <a:buAutoNum type="arabicPeriod"/>
            </a:pPr>
            <a:r>
              <a:rPr lang="en-US"/>
              <a:t>E</a:t>
            </a:r>
            <a:r>
              <a:rPr lang="en-GB" err="1"/>
              <a:t>xternal</a:t>
            </a:r>
            <a:r>
              <a:rPr lang="en-GB"/>
              <a:t> supplies should be excluded from improvement initiatives </a:t>
            </a:r>
          </a:p>
        </p:txBody>
      </p:sp>
    </p:spTree>
    <p:extLst>
      <p:ext uri="{BB962C8B-B14F-4D97-AF65-F5344CB8AC3E}">
        <p14:creationId xmlns:p14="http://schemas.microsoft.com/office/powerpoint/2010/main" val="40068524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C5E9-1F0B-42F7-ADAC-61ABF73D9F8B}"/>
              </a:ext>
            </a:extLst>
          </p:cNvPr>
          <p:cNvSpPr>
            <a:spLocks noGrp="1"/>
          </p:cNvSpPr>
          <p:nvPr>
            <p:ph type="title"/>
          </p:nvPr>
        </p:nvSpPr>
        <p:spPr/>
        <p:txBody>
          <a:bodyPr/>
          <a:lstStyle/>
          <a:p>
            <a:r>
              <a:rPr lang="en-US"/>
              <a:t>14).</a:t>
            </a:r>
            <a:r>
              <a:rPr lang="en-GB"/>
              <a:t>Which </a:t>
            </a:r>
            <a:r>
              <a:rPr lang="en-GB" err="1"/>
              <a:t>practi</a:t>
            </a:r>
            <a:r>
              <a:rPr lang="en-US"/>
              <a:t>c</a:t>
            </a:r>
            <a:r>
              <a:rPr lang="en-GB"/>
              <a:t>e is the responsibility of everyone in the organisation? </a:t>
            </a:r>
          </a:p>
        </p:txBody>
      </p:sp>
      <p:sp>
        <p:nvSpPr>
          <p:cNvPr id="3" name="Content Placeholder 2">
            <a:extLst>
              <a:ext uri="{FF2B5EF4-FFF2-40B4-BE49-F238E27FC236}">
                <a16:creationId xmlns:a16="http://schemas.microsoft.com/office/drawing/2014/main" id="{1CEE9ADC-B88D-4D10-8542-274CC016C9F1}"/>
              </a:ext>
            </a:extLst>
          </p:cNvPr>
          <p:cNvSpPr>
            <a:spLocks noGrp="1"/>
          </p:cNvSpPr>
          <p:nvPr>
            <p:ph idx="1"/>
          </p:nvPr>
        </p:nvSpPr>
        <p:spPr>
          <a:xfrm>
            <a:off x="312822" y="2352013"/>
            <a:ext cx="11590421" cy="4409568"/>
          </a:xfrm>
        </p:spPr>
        <p:txBody>
          <a:bodyPr/>
          <a:lstStyle/>
          <a:p>
            <a:pPr marL="457200" indent="-457200">
              <a:buAutoNum type="arabicPeriod"/>
            </a:pPr>
            <a:r>
              <a:rPr lang="en-US"/>
              <a:t>S</a:t>
            </a:r>
            <a:r>
              <a:rPr lang="en-GB" err="1"/>
              <a:t>ervice</a:t>
            </a:r>
            <a:r>
              <a:rPr lang="en-GB"/>
              <a:t> level management </a:t>
            </a:r>
            <a:endParaRPr lang="en-US"/>
          </a:p>
          <a:p>
            <a:pPr marL="457200" indent="-457200">
              <a:buAutoNum type="arabicPeriod"/>
            </a:pPr>
            <a:r>
              <a:rPr lang="en-GB"/>
              <a:t>Change enablement </a:t>
            </a:r>
            <a:endParaRPr lang="en-US"/>
          </a:p>
          <a:p>
            <a:pPr marL="457200" indent="-457200">
              <a:buAutoNum type="arabicPeriod"/>
            </a:pPr>
            <a:r>
              <a:rPr lang="en-GB"/>
              <a:t>Problem management </a:t>
            </a:r>
            <a:endParaRPr lang="en-US"/>
          </a:p>
          <a:p>
            <a:pPr marL="457200" indent="-457200">
              <a:buAutoNum type="arabicPeriod"/>
            </a:pPr>
            <a:r>
              <a:rPr lang="en-GB"/>
              <a:t>Continual improvement </a:t>
            </a:r>
          </a:p>
        </p:txBody>
      </p:sp>
    </p:spTree>
    <p:extLst>
      <p:ext uri="{BB962C8B-B14F-4D97-AF65-F5344CB8AC3E}">
        <p14:creationId xmlns:p14="http://schemas.microsoft.com/office/powerpoint/2010/main" val="29612814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A697-44E2-4C9C-BA4F-B00FCB13E629}"/>
              </a:ext>
            </a:extLst>
          </p:cNvPr>
          <p:cNvSpPr>
            <a:spLocks noGrp="1"/>
          </p:cNvSpPr>
          <p:nvPr>
            <p:ph type="title"/>
          </p:nvPr>
        </p:nvSpPr>
        <p:spPr/>
        <p:txBody>
          <a:bodyPr/>
          <a:lstStyle/>
          <a:p>
            <a:r>
              <a:rPr lang="en-US"/>
              <a:t>15).</a:t>
            </a:r>
            <a:r>
              <a:rPr lang="en-GB"/>
              <a:t>Identify the missing word in the following sentence. </a:t>
            </a:r>
          </a:p>
        </p:txBody>
      </p:sp>
      <p:sp>
        <p:nvSpPr>
          <p:cNvPr id="3" name="Content Placeholder 2">
            <a:extLst>
              <a:ext uri="{FF2B5EF4-FFF2-40B4-BE49-F238E27FC236}">
                <a16:creationId xmlns:a16="http://schemas.microsoft.com/office/drawing/2014/main" id="{0E72A977-7934-47B8-9BDF-F4231B6ABB6F}"/>
              </a:ext>
            </a:extLst>
          </p:cNvPr>
          <p:cNvSpPr>
            <a:spLocks noGrp="1"/>
          </p:cNvSpPr>
          <p:nvPr>
            <p:ph idx="1"/>
          </p:nvPr>
        </p:nvSpPr>
        <p:spPr/>
        <p:txBody>
          <a:bodyPr/>
          <a:lstStyle/>
          <a:p>
            <a:pPr marL="0" indent="0">
              <a:buNone/>
            </a:pPr>
            <a:r>
              <a:rPr lang="en-US"/>
              <a:t>T</a:t>
            </a:r>
            <a:r>
              <a:rPr lang="en-GB"/>
              <a:t>he purpose of the </a:t>
            </a:r>
            <a:r>
              <a:rPr lang="en-US"/>
              <a:t>‘</a:t>
            </a:r>
            <a:r>
              <a:rPr lang="en-GB"/>
              <a:t>information security management</a:t>
            </a:r>
            <a:r>
              <a:rPr lang="en-US"/>
              <a:t>’</a:t>
            </a:r>
            <a:r>
              <a:rPr lang="en-GB"/>
              <a:t> </a:t>
            </a:r>
            <a:r>
              <a:rPr lang="en-GB" err="1"/>
              <a:t>practi</a:t>
            </a:r>
            <a:r>
              <a:rPr lang="en-US"/>
              <a:t>c</a:t>
            </a:r>
            <a:r>
              <a:rPr lang="en-GB"/>
              <a:t>e is to </a:t>
            </a:r>
            <a:r>
              <a:rPr lang="en-US"/>
              <a:t>[?] </a:t>
            </a:r>
            <a:r>
              <a:rPr lang="en-GB"/>
              <a:t>the organization</a:t>
            </a:r>
            <a:r>
              <a:rPr lang="en-US"/>
              <a:t>’</a:t>
            </a:r>
            <a:r>
              <a:rPr lang="en-GB"/>
              <a:t>s information</a:t>
            </a:r>
            <a:r>
              <a:rPr lang="en-US"/>
              <a:t>.</a:t>
            </a:r>
          </a:p>
          <a:p>
            <a:pPr marL="0" indent="0">
              <a:buNone/>
            </a:pPr>
            <a:endParaRPr lang="en-US"/>
          </a:p>
          <a:p>
            <a:pPr marL="457200" indent="-457200">
              <a:buAutoNum type="arabicPeriod"/>
            </a:pPr>
            <a:r>
              <a:rPr lang="en-US"/>
              <a:t>Store</a:t>
            </a:r>
          </a:p>
          <a:p>
            <a:pPr marL="457200" indent="-457200">
              <a:buAutoNum type="arabicPeriod"/>
            </a:pPr>
            <a:r>
              <a:rPr lang="en-GB"/>
              <a:t>Provide </a:t>
            </a:r>
            <a:endParaRPr lang="en-US"/>
          </a:p>
          <a:p>
            <a:pPr marL="457200" indent="-457200">
              <a:buAutoNum type="arabicPeriod"/>
            </a:pPr>
            <a:r>
              <a:rPr lang="en-US"/>
              <a:t>Audit</a:t>
            </a:r>
          </a:p>
          <a:p>
            <a:pPr marL="457200" indent="-457200">
              <a:buAutoNum type="arabicPeriod"/>
            </a:pPr>
            <a:r>
              <a:rPr lang="en-GB"/>
              <a:t>Protect </a:t>
            </a:r>
          </a:p>
        </p:txBody>
      </p:sp>
    </p:spTree>
    <p:extLst>
      <p:ext uri="{BB962C8B-B14F-4D97-AF65-F5344CB8AC3E}">
        <p14:creationId xmlns:p14="http://schemas.microsoft.com/office/powerpoint/2010/main" val="2559698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E6E6-C463-4543-B44F-CF8EF50B30C4}"/>
              </a:ext>
            </a:extLst>
          </p:cNvPr>
          <p:cNvSpPr>
            <a:spLocks noGrp="1"/>
          </p:cNvSpPr>
          <p:nvPr>
            <p:ph type="title"/>
          </p:nvPr>
        </p:nvSpPr>
        <p:spPr>
          <a:xfrm>
            <a:off x="838200" y="365127"/>
            <a:ext cx="10467475" cy="1325563"/>
          </a:xfrm>
        </p:spPr>
        <p:txBody>
          <a:bodyPr anchor="ctr">
            <a:normAutofit/>
          </a:bodyPr>
          <a:lstStyle/>
          <a:p>
            <a:r>
              <a:rPr lang="en-US"/>
              <a:t>Stakeholders and Services</a:t>
            </a:r>
            <a:endParaRPr lang="en-GB"/>
          </a:p>
        </p:txBody>
      </p:sp>
      <p:pic>
        <p:nvPicPr>
          <p:cNvPr id="3" name="Picture 3" descr="Icon&#10;&#10;Description automatically generated">
            <a:extLst>
              <a:ext uri="{FF2B5EF4-FFF2-40B4-BE49-F238E27FC236}">
                <a16:creationId xmlns:a16="http://schemas.microsoft.com/office/drawing/2014/main" id="{FA0281D2-464E-4108-8167-89BE349E2BED}"/>
              </a:ext>
            </a:extLst>
          </p:cNvPr>
          <p:cNvPicPr>
            <a:picLocks noChangeAspect="1"/>
          </p:cNvPicPr>
          <p:nvPr/>
        </p:nvPicPr>
        <p:blipFill>
          <a:blip r:embed="rId2"/>
          <a:stretch>
            <a:fillRect/>
          </a:stretch>
        </p:blipFill>
        <p:spPr>
          <a:xfrm>
            <a:off x="274320" y="800100"/>
            <a:ext cx="5486400" cy="5486400"/>
          </a:xfrm>
          <a:prstGeom prst="rect">
            <a:avLst/>
          </a:prstGeom>
          <a:noFill/>
        </p:spPr>
      </p:pic>
      <p:sp>
        <p:nvSpPr>
          <p:cNvPr id="4" name="Rectangle 3">
            <a:extLst>
              <a:ext uri="{FF2B5EF4-FFF2-40B4-BE49-F238E27FC236}">
                <a16:creationId xmlns:a16="http://schemas.microsoft.com/office/drawing/2014/main" id="{1CBAB455-9ED0-4CB0-AE3C-868AFC08CB76}"/>
              </a:ext>
            </a:extLst>
          </p:cNvPr>
          <p:cNvSpPr/>
          <p:nvPr/>
        </p:nvSpPr>
        <p:spPr>
          <a:xfrm>
            <a:off x="6156960" y="1254855"/>
            <a:ext cx="5544955" cy="100425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4B8ADD6-C0B0-4D6C-8930-17897DFEDFD7}"/>
              </a:ext>
            </a:extLst>
          </p:cNvPr>
          <p:cNvSpPr/>
          <p:nvPr/>
        </p:nvSpPr>
        <p:spPr>
          <a:xfrm>
            <a:off x="6096000" y="3998056"/>
            <a:ext cx="5781420" cy="8428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81DB4F78-4E3F-4197-A450-595C6231A6E6}"/>
              </a:ext>
            </a:extLst>
          </p:cNvPr>
          <p:cNvSpPr>
            <a:spLocks noGrp="1"/>
          </p:cNvSpPr>
          <p:nvPr>
            <p:ph sz="quarter" idx="12"/>
          </p:nvPr>
        </p:nvSpPr>
        <p:spPr>
          <a:xfrm>
            <a:off x="6156960" y="822960"/>
            <a:ext cx="6035040" cy="2743200"/>
          </a:xfrm>
        </p:spPr>
        <p:txBody>
          <a:bodyPr>
            <a:normAutofit/>
          </a:bodyPr>
          <a:lstStyle/>
          <a:p>
            <a:r>
              <a:rPr lang="en-US"/>
              <a:t>Stakeholder is defined as</a:t>
            </a:r>
          </a:p>
          <a:p>
            <a:pPr marL="0" indent="0">
              <a:buNone/>
            </a:pPr>
            <a:r>
              <a:rPr lang="en-US"/>
              <a:t>  “A person or organization that has an interest or         involvement in an organization, product, service, practice, or other entity.”</a:t>
            </a:r>
          </a:p>
        </p:txBody>
      </p:sp>
      <p:sp>
        <p:nvSpPr>
          <p:cNvPr id="10" name="Content Placeholder 3">
            <a:extLst>
              <a:ext uri="{FF2B5EF4-FFF2-40B4-BE49-F238E27FC236}">
                <a16:creationId xmlns:a16="http://schemas.microsoft.com/office/drawing/2014/main" id="{B5011DF0-C072-4058-8DA2-8DEDFBF163AE}"/>
              </a:ext>
            </a:extLst>
          </p:cNvPr>
          <p:cNvSpPr>
            <a:spLocks noGrp="1"/>
          </p:cNvSpPr>
          <p:nvPr>
            <p:ph sz="quarter" idx="13"/>
          </p:nvPr>
        </p:nvSpPr>
        <p:spPr>
          <a:xfrm>
            <a:off x="6156960" y="3629898"/>
            <a:ext cx="6035040" cy="2743200"/>
          </a:xfrm>
        </p:spPr>
        <p:txBody>
          <a:bodyPr>
            <a:normAutofit/>
          </a:bodyPr>
          <a:lstStyle/>
          <a:p>
            <a:r>
              <a:rPr lang="en-GB" sz="1900"/>
              <a:t>Organization</a:t>
            </a:r>
            <a:r>
              <a:rPr lang="en-US" sz="1900"/>
              <a:t> is defined as:</a:t>
            </a:r>
          </a:p>
          <a:p>
            <a:pPr marL="0" indent="0">
              <a:buNone/>
            </a:pPr>
            <a:r>
              <a:rPr lang="en-US" sz="1900"/>
              <a:t>“ A person or group of people that has its own functions with responsibilities, authorities and relationships to achieve its objectives</a:t>
            </a:r>
          </a:p>
          <a:p>
            <a:pPr marL="0" indent="0">
              <a:buNone/>
            </a:pPr>
            <a:endParaRPr lang="en-US" sz="1900"/>
          </a:p>
          <a:p>
            <a:pPr marL="0" indent="0">
              <a:buNone/>
            </a:pPr>
            <a:r>
              <a:rPr lang="en-US" sz="1900"/>
              <a:t>Organization vary in size and complexity, how they relate legally to other organization and by how they share common objectives, relationships and authorities</a:t>
            </a:r>
          </a:p>
        </p:txBody>
      </p:sp>
    </p:spTree>
    <p:extLst>
      <p:ext uri="{BB962C8B-B14F-4D97-AF65-F5344CB8AC3E}">
        <p14:creationId xmlns:p14="http://schemas.microsoft.com/office/powerpoint/2010/main" val="370981568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5CC7-6D36-4C03-9564-F3FABC038FA1}"/>
              </a:ext>
            </a:extLst>
          </p:cNvPr>
          <p:cNvSpPr>
            <a:spLocks noGrp="1"/>
          </p:cNvSpPr>
          <p:nvPr>
            <p:ph type="title"/>
          </p:nvPr>
        </p:nvSpPr>
        <p:spPr/>
        <p:txBody>
          <a:bodyPr/>
          <a:lstStyle/>
          <a:p>
            <a:r>
              <a:rPr lang="en-US"/>
              <a:t>23).</a:t>
            </a:r>
            <a:r>
              <a:rPr lang="en-GB"/>
              <a:t>What is the purpose of the </a:t>
            </a:r>
            <a:r>
              <a:rPr lang="en-US"/>
              <a:t>‘</a:t>
            </a:r>
            <a:r>
              <a:rPr lang="en-GB"/>
              <a:t>supplier management</a:t>
            </a:r>
            <a:r>
              <a:rPr lang="en-US"/>
              <a:t>’</a:t>
            </a:r>
            <a:r>
              <a:rPr lang="en-GB"/>
              <a:t> practise? </a:t>
            </a:r>
          </a:p>
        </p:txBody>
      </p:sp>
      <p:sp>
        <p:nvSpPr>
          <p:cNvPr id="3" name="Content Placeholder 2">
            <a:extLst>
              <a:ext uri="{FF2B5EF4-FFF2-40B4-BE49-F238E27FC236}">
                <a16:creationId xmlns:a16="http://schemas.microsoft.com/office/drawing/2014/main" id="{0EF38A3C-0F41-48C8-999A-F2BB80985EC2}"/>
              </a:ext>
            </a:extLst>
          </p:cNvPr>
          <p:cNvSpPr>
            <a:spLocks noGrp="1"/>
          </p:cNvSpPr>
          <p:nvPr>
            <p:ph idx="1"/>
          </p:nvPr>
        </p:nvSpPr>
        <p:spPr/>
        <p:txBody>
          <a:bodyPr/>
          <a:lstStyle/>
          <a:p>
            <a:pPr marL="457200" indent="-457200">
              <a:buAutoNum type="arabicPeriod"/>
            </a:pPr>
            <a:r>
              <a:rPr lang="en-GB"/>
              <a:t>To ensure that the organisations suppliers on their performance are managed appropriately to support the seamless provision of quality product</a:t>
            </a:r>
            <a:r>
              <a:rPr lang="en-US"/>
              <a:t>s and</a:t>
            </a:r>
            <a:r>
              <a:rPr lang="en-GB"/>
              <a:t> services</a:t>
            </a:r>
            <a:endParaRPr lang="en-US"/>
          </a:p>
          <a:p>
            <a:pPr marL="457200" indent="-457200">
              <a:buAutoNum type="arabicPeriod"/>
            </a:pPr>
            <a:r>
              <a:rPr lang="en-GB"/>
              <a:t>To align the organisations </a:t>
            </a:r>
            <a:r>
              <a:rPr lang="en-GB" err="1"/>
              <a:t>practi</a:t>
            </a:r>
            <a:r>
              <a:rPr lang="en-US"/>
              <a:t>c</a:t>
            </a:r>
            <a:r>
              <a:rPr lang="en-GB"/>
              <a:t>es on services with changing business needs through the ongoing identification and improvement of services  </a:t>
            </a:r>
            <a:endParaRPr lang="en-US"/>
          </a:p>
          <a:p>
            <a:pPr marL="457200" indent="-457200">
              <a:buAutoNum type="arabicPeriod"/>
            </a:pPr>
            <a:r>
              <a:rPr lang="en-GB"/>
              <a:t>Show that the organisations suppliers underperformance are managed appropriately at strategic and tactical levels through coordinated marketing, selling, and delivery activities </a:t>
            </a:r>
            <a:endParaRPr lang="en-US"/>
          </a:p>
          <a:p>
            <a:pPr marL="457200" indent="-457200">
              <a:buAutoNum type="arabicPeriod"/>
            </a:pPr>
            <a:r>
              <a:rPr lang="en-GB"/>
              <a:t>To ensure that accurate and reliable information about the configuration of suppliers</a:t>
            </a:r>
            <a:r>
              <a:rPr lang="en-US"/>
              <a:t>’</a:t>
            </a:r>
            <a:r>
              <a:rPr lang="en-GB"/>
              <a:t> services is available when and where it is needed </a:t>
            </a:r>
          </a:p>
        </p:txBody>
      </p:sp>
    </p:spTree>
    <p:extLst>
      <p:ext uri="{BB962C8B-B14F-4D97-AF65-F5344CB8AC3E}">
        <p14:creationId xmlns:p14="http://schemas.microsoft.com/office/powerpoint/2010/main" val="300881895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C14D-0E38-4AC0-B487-7BCA905795B3}"/>
              </a:ext>
            </a:extLst>
          </p:cNvPr>
          <p:cNvSpPr>
            <a:spLocks noGrp="1"/>
          </p:cNvSpPr>
          <p:nvPr>
            <p:ph type="title"/>
          </p:nvPr>
        </p:nvSpPr>
        <p:spPr/>
        <p:txBody>
          <a:bodyPr/>
          <a:lstStyle/>
          <a:p>
            <a:r>
              <a:rPr lang="en-US"/>
              <a:t>26).H</a:t>
            </a:r>
            <a:r>
              <a:rPr lang="en-GB"/>
              <a:t>ow should an organisation adopt continual improvement methods? </a:t>
            </a:r>
          </a:p>
        </p:txBody>
      </p:sp>
      <p:sp>
        <p:nvSpPr>
          <p:cNvPr id="3" name="Content Placeholder 2">
            <a:extLst>
              <a:ext uri="{FF2B5EF4-FFF2-40B4-BE49-F238E27FC236}">
                <a16:creationId xmlns:a16="http://schemas.microsoft.com/office/drawing/2014/main" id="{2373CEC2-5D6D-4759-BB8E-216839DC6070}"/>
              </a:ext>
            </a:extLst>
          </p:cNvPr>
          <p:cNvSpPr>
            <a:spLocks noGrp="1"/>
          </p:cNvSpPr>
          <p:nvPr>
            <p:ph idx="1"/>
          </p:nvPr>
        </p:nvSpPr>
        <p:spPr/>
        <p:txBody>
          <a:bodyPr/>
          <a:lstStyle/>
          <a:p>
            <a:pPr marL="457200" indent="-457200">
              <a:buAutoNum type="arabicPeriod"/>
            </a:pPr>
            <a:r>
              <a:rPr lang="en-GB"/>
              <a:t>Use a new method for each improvement the organisation handles </a:t>
            </a:r>
            <a:endParaRPr lang="en-US"/>
          </a:p>
          <a:p>
            <a:pPr marL="457200" indent="-457200">
              <a:buAutoNum type="arabicPeriod"/>
            </a:pPr>
            <a:r>
              <a:rPr lang="en-US"/>
              <a:t>S</a:t>
            </a:r>
            <a:r>
              <a:rPr lang="en-GB"/>
              <a:t>elect a few key methods for the types of improvement that the organisation handles </a:t>
            </a:r>
            <a:endParaRPr lang="en-US"/>
          </a:p>
          <a:p>
            <a:pPr marL="457200" indent="-457200">
              <a:buAutoNum type="arabicPeriod"/>
            </a:pPr>
            <a:r>
              <a:rPr lang="en-US"/>
              <a:t>B</a:t>
            </a:r>
            <a:r>
              <a:rPr lang="en-GB" err="1"/>
              <a:t>uild</a:t>
            </a:r>
            <a:r>
              <a:rPr lang="en-GB"/>
              <a:t> the capability to use as many improvement methods as possible </a:t>
            </a:r>
            <a:endParaRPr lang="en-US"/>
          </a:p>
          <a:p>
            <a:pPr marL="457200" indent="-457200">
              <a:buAutoNum type="arabicPeriod"/>
            </a:pPr>
            <a:r>
              <a:rPr lang="en-US"/>
              <a:t>S</a:t>
            </a:r>
            <a:r>
              <a:rPr lang="en-GB"/>
              <a:t>elect a single method for all improvements that the organisation handles </a:t>
            </a:r>
            <a:endParaRPr lang="en-US"/>
          </a:p>
          <a:p>
            <a:pPr marL="457200" indent="-457200">
              <a:buAutoNum type="arabicPeriod"/>
            </a:pPr>
            <a:endParaRPr lang="en-GB"/>
          </a:p>
        </p:txBody>
      </p:sp>
    </p:spTree>
    <p:extLst>
      <p:ext uri="{BB962C8B-B14F-4D97-AF65-F5344CB8AC3E}">
        <p14:creationId xmlns:p14="http://schemas.microsoft.com/office/powerpoint/2010/main" val="181776411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CB817B-86F5-4E5C-8ECC-1726C1868FEA}"/>
              </a:ext>
            </a:extLst>
          </p:cNvPr>
          <p:cNvSpPr>
            <a:spLocks noGrp="1"/>
          </p:cNvSpPr>
          <p:nvPr>
            <p:ph idx="1"/>
          </p:nvPr>
        </p:nvSpPr>
        <p:spPr/>
        <p:txBody>
          <a:bodyPr>
            <a:normAutofit/>
          </a:bodyPr>
          <a:lstStyle/>
          <a:p>
            <a:pPr marL="0" indent="0">
              <a:buNone/>
            </a:pPr>
            <a:r>
              <a:rPr lang="en-US" sz="5400"/>
              <a:t>                      End of Section</a:t>
            </a:r>
            <a:endParaRPr lang="en-GB" sz="5400"/>
          </a:p>
        </p:txBody>
      </p:sp>
    </p:spTree>
    <p:extLst>
      <p:ext uri="{BB962C8B-B14F-4D97-AF65-F5344CB8AC3E}">
        <p14:creationId xmlns:p14="http://schemas.microsoft.com/office/powerpoint/2010/main" val="246682715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0D3E-3E8E-447A-8E65-A3A120F8CBF8}"/>
              </a:ext>
            </a:extLst>
          </p:cNvPr>
          <p:cNvSpPr>
            <a:spLocks noGrp="1"/>
          </p:cNvSpPr>
          <p:nvPr>
            <p:ph type="title"/>
          </p:nvPr>
        </p:nvSpPr>
        <p:spPr/>
        <p:txBody>
          <a:bodyPr/>
          <a:lstStyle/>
          <a:p>
            <a:r>
              <a:rPr lang="en-US"/>
              <a:t>Learning Objectives</a:t>
            </a:r>
            <a:endParaRPr lang="en-GB"/>
          </a:p>
        </p:txBody>
      </p:sp>
      <p:sp>
        <p:nvSpPr>
          <p:cNvPr id="3" name="Content Placeholder 2">
            <a:extLst>
              <a:ext uri="{FF2B5EF4-FFF2-40B4-BE49-F238E27FC236}">
                <a16:creationId xmlns:a16="http://schemas.microsoft.com/office/drawing/2014/main" id="{A35206A4-A6F9-4DF6-8E86-348C5E054AE2}"/>
              </a:ext>
            </a:extLst>
          </p:cNvPr>
          <p:cNvSpPr>
            <a:spLocks noGrp="1"/>
          </p:cNvSpPr>
          <p:nvPr>
            <p:ph idx="1"/>
          </p:nvPr>
        </p:nvSpPr>
        <p:spPr/>
        <p:txBody>
          <a:bodyPr>
            <a:normAutofit lnSpcReduction="10000"/>
          </a:bodyPr>
          <a:lstStyle/>
          <a:p>
            <a:pPr marL="0" indent="0">
              <a:buNone/>
            </a:pPr>
            <a:r>
              <a:rPr lang="en-GB"/>
              <a:t>By the end of this section you will be able to: </a:t>
            </a:r>
            <a:endParaRPr lang="en-US"/>
          </a:p>
          <a:p>
            <a:pPr marL="0" indent="0">
              <a:buNone/>
            </a:pPr>
            <a:endParaRPr lang="en-US"/>
          </a:p>
          <a:p>
            <a:r>
              <a:rPr lang="en-US"/>
              <a:t>[BL1] D</a:t>
            </a:r>
            <a:r>
              <a:rPr lang="en-GB"/>
              <a:t>escribe the interconnected nature of the service value chain and how this supports value streams </a:t>
            </a:r>
            <a:endParaRPr lang="en-US"/>
          </a:p>
          <a:p>
            <a:r>
              <a:rPr lang="en-US"/>
              <a:t>[BL2] </a:t>
            </a:r>
            <a:r>
              <a:rPr lang="en-GB"/>
              <a:t>Describe the inputs, outputs on purpose of each service value chain activity </a:t>
            </a:r>
            <a:endParaRPr lang="en-US"/>
          </a:p>
          <a:p>
            <a:r>
              <a:rPr lang="en-US"/>
              <a:t>[BL2] </a:t>
            </a:r>
            <a:r>
              <a:rPr lang="en-GB"/>
              <a:t>Understand the role that the following process is play in the service value chain activities: </a:t>
            </a:r>
          </a:p>
          <a:p>
            <a:pPr marL="0" indent="0">
              <a:buNone/>
            </a:pPr>
            <a:endParaRPr lang="en-US"/>
          </a:p>
          <a:p>
            <a:pPr>
              <a:buFont typeface="Wingdings" panose="05000000000000000000" pitchFamily="2" charset="2"/>
              <a:buChar char="§"/>
            </a:pPr>
            <a:r>
              <a:rPr lang="en-GB" sz="1800"/>
              <a:t>Continual Improvement </a:t>
            </a:r>
            <a:endParaRPr lang="en-US" sz="1800"/>
          </a:p>
          <a:p>
            <a:pPr>
              <a:buFont typeface="Wingdings" panose="05000000000000000000" pitchFamily="2" charset="2"/>
              <a:buChar char="§"/>
            </a:pPr>
            <a:r>
              <a:rPr lang="en-GB" sz="1800"/>
              <a:t>Change Enablement </a:t>
            </a:r>
            <a:endParaRPr lang="en-US" sz="1800"/>
          </a:p>
          <a:p>
            <a:pPr>
              <a:buFont typeface="Wingdings" panose="05000000000000000000" pitchFamily="2" charset="2"/>
              <a:buChar char="§"/>
            </a:pPr>
            <a:r>
              <a:rPr lang="en-GB" sz="1800"/>
              <a:t>Incident Management </a:t>
            </a:r>
            <a:endParaRPr lang="en-US" sz="1800"/>
          </a:p>
          <a:p>
            <a:pPr>
              <a:buFont typeface="Wingdings" panose="05000000000000000000" pitchFamily="2" charset="2"/>
              <a:buChar char="§"/>
            </a:pPr>
            <a:r>
              <a:rPr lang="en-GB" sz="1800"/>
              <a:t>Problem Management </a:t>
            </a:r>
            <a:endParaRPr lang="en-US" sz="1800"/>
          </a:p>
          <a:p>
            <a:pPr>
              <a:buFont typeface="Wingdings" panose="05000000000000000000" pitchFamily="2" charset="2"/>
              <a:buChar char="§"/>
            </a:pPr>
            <a:r>
              <a:rPr lang="en-GB" sz="1800"/>
              <a:t>Service Request Management </a:t>
            </a:r>
            <a:endParaRPr lang="en-US" sz="1800"/>
          </a:p>
          <a:p>
            <a:pPr>
              <a:buFont typeface="Wingdings" panose="05000000000000000000" pitchFamily="2" charset="2"/>
              <a:buChar char="§"/>
            </a:pPr>
            <a:r>
              <a:rPr lang="en-GB" sz="1800"/>
              <a:t>Service Desk </a:t>
            </a:r>
            <a:endParaRPr lang="en-US" sz="1800"/>
          </a:p>
          <a:p>
            <a:pPr>
              <a:buFont typeface="Wingdings" panose="05000000000000000000" pitchFamily="2" charset="2"/>
              <a:buChar char="§"/>
            </a:pPr>
            <a:r>
              <a:rPr lang="en-GB" sz="1800"/>
              <a:t>Service Level Management </a:t>
            </a:r>
            <a:endParaRPr lang="en-US" sz="1800"/>
          </a:p>
          <a:p>
            <a:pPr>
              <a:buFont typeface="Wingdings" panose="05000000000000000000" pitchFamily="2" charset="2"/>
              <a:buChar char="§"/>
            </a:pPr>
            <a:endParaRPr lang="en-GB"/>
          </a:p>
        </p:txBody>
      </p:sp>
    </p:spTree>
    <p:extLst>
      <p:ext uri="{BB962C8B-B14F-4D97-AF65-F5344CB8AC3E}">
        <p14:creationId xmlns:p14="http://schemas.microsoft.com/office/powerpoint/2010/main" val="139200209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B3A14-D049-44F7-8471-4732BC9967C6}"/>
              </a:ext>
            </a:extLst>
          </p:cNvPr>
          <p:cNvSpPr>
            <a:spLocks noGrp="1"/>
          </p:cNvSpPr>
          <p:nvPr>
            <p:ph type="title"/>
          </p:nvPr>
        </p:nvSpPr>
        <p:spPr>
          <a:xfrm>
            <a:off x="788995" y="713665"/>
            <a:ext cx="10515600" cy="4891648"/>
          </a:xfrm>
        </p:spPr>
        <p:txBody>
          <a:bodyPr>
            <a:noAutofit/>
          </a:bodyPr>
          <a:lstStyle/>
          <a:p>
            <a:pPr algn="ctr"/>
            <a:r>
              <a:rPr lang="en-US" sz="4400"/>
              <a:t>4.</a:t>
            </a:r>
            <a:r>
              <a:rPr lang="en-US" sz="8800"/>
              <a:t> </a:t>
            </a:r>
            <a:r>
              <a:rPr lang="en-US" sz="4400"/>
              <a:t>The ITIL4 Service Value Chain (SVC)</a:t>
            </a:r>
            <a:endParaRPr lang="en-GB" sz="4400"/>
          </a:p>
        </p:txBody>
      </p:sp>
    </p:spTree>
    <p:extLst>
      <p:ext uri="{BB962C8B-B14F-4D97-AF65-F5344CB8AC3E}">
        <p14:creationId xmlns:p14="http://schemas.microsoft.com/office/powerpoint/2010/main" val="196200186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D60-CF65-48D4-9CE8-2981D4FF153B}"/>
              </a:ext>
            </a:extLst>
          </p:cNvPr>
          <p:cNvSpPr>
            <a:spLocks noGrp="1"/>
          </p:cNvSpPr>
          <p:nvPr>
            <p:ph type="title"/>
          </p:nvPr>
        </p:nvSpPr>
        <p:spPr/>
        <p:txBody>
          <a:bodyPr/>
          <a:lstStyle/>
          <a:p>
            <a:r>
              <a:rPr lang="en-GB"/>
              <a:t>Service </a:t>
            </a:r>
            <a:r>
              <a:rPr lang="en-US"/>
              <a:t>V</a:t>
            </a:r>
            <a:r>
              <a:rPr lang="en-GB" err="1"/>
              <a:t>alue</a:t>
            </a:r>
            <a:r>
              <a:rPr lang="en-GB"/>
              <a:t> </a:t>
            </a:r>
            <a:r>
              <a:rPr lang="en-US"/>
              <a:t>S</a:t>
            </a:r>
            <a:r>
              <a:rPr lang="en-GB" err="1"/>
              <a:t>ystem</a:t>
            </a:r>
            <a:r>
              <a:rPr lang="en-GB"/>
              <a:t> </a:t>
            </a:r>
            <a:r>
              <a:rPr lang="en-US"/>
              <a:t>and </a:t>
            </a:r>
            <a:r>
              <a:rPr lang="en-GB"/>
              <a:t>the </a:t>
            </a:r>
            <a:r>
              <a:rPr lang="en-US"/>
              <a:t>S</a:t>
            </a:r>
            <a:r>
              <a:rPr lang="en-GB" err="1"/>
              <a:t>ervice</a:t>
            </a:r>
            <a:r>
              <a:rPr lang="en-GB"/>
              <a:t> </a:t>
            </a:r>
            <a:r>
              <a:rPr lang="en-US"/>
              <a:t>V</a:t>
            </a:r>
            <a:r>
              <a:rPr lang="en-GB" err="1"/>
              <a:t>alue</a:t>
            </a:r>
            <a:r>
              <a:rPr lang="en-GB"/>
              <a:t> </a:t>
            </a:r>
            <a:r>
              <a:rPr lang="en-US"/>
              <a:t>C</a:t>
            </a:r>
            <a:r>
              <a:rPr lang="en-GB"/>
              <a:t>hain </a:t>
            </a:r>
          </a:p>
        </p:txBody>
      </p:sp>
      <p:sp>
        <p:nvSpPr>
          <p:cNvPr id="3" name="Content Placeholder 2">
            <a:extLst>
              <a:ext uri="{FF2B5EF4-FFF2-40B4-BE49-F238E27FC236}">
                <a16:creationId xmlns:a16="http://schemas.microsoft.com/office/drawing/2014/main" id="{AEDBCAF8-E505-44C5-9A5D-BAA7AC862877}"/>
              </a:ext>
            </a:extLst>
          </p:cNvPr>
          <p:cNvSpPr>
            <a:spLocks noGrp="1"/>
          </p:cNvSpPr>
          <p:nvPr>
            <p:ph idx="1"/>
          </p:nvPr>
        </p:nvSpPr>
        <p:spPr>
          <a:xfrm>
            <a:off x="746282" y="1509890"/>
            <a:ext cx="10603760" cy="601840"/>
          </a:xfrm>
          <a:solidFill>
            <a:schemeClr val="accent1">
              <a:lumMod val="20000"/>
              <a:lumOff val="80000"/>
            </a:schemeClr>
          </a:solidFill>
          <a:ln>
            <a:solidFill>
              <a:schemeClr val="tx1"/>
            </a:solidFill>
          </a:ln>
        </p:spPr>
        <p:txBody>
          <a:bodyPr>
            <a:normAutofit fontScale="92500" lnSpcReduction="10000"/>
          </a:bodyPr>
          <a:lstStyle/>
          <a:p>
            <a:pPr marL="0" indent="0">
              <a:buNone/>
            </a:pPr>
            <a:r>
              <a:rPr lang="en-GB"/>
              <a:t>Service </a:t>
            </a:r>
            <a:r>
              <a:rPr lang="en-US"/>
              <a:t>Value Chain: A </a:t>
            </a:r>
            <a:r>
              <a:rPr lang="en-GB"/>
              <a:t>set of interconnected activities that an organisation performs in order to deliver a valuable product </a:t>
            </a:r>
            <a:r>
              <a:rPr lang="en-US"/>
              <a:t>or</a:t>
            </a:r>
            <a:r>
              <a:rPr lang="en-GB"/>
              <a:t> service to its customers and to facilitate value creation. </a:t>
            </a:r>
          </a:p>
        </p:txBody>
      </p:sp>
      <p:pic>
        <p:nvPicPr>
          <p:cNvPr id="6148" name="Picture 4">
            <a:extLst>
              <a:ext uri="{FF2B5EF4-FFF2-40B4-BE49-F238E27FC236}">
                <a16:creationId xmlns:a16="http://schemas.microsoft.com/office/drawing/2014/main" id="{713192A6-7F32-4485-A996-6DD5D43DC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563" y="2006384"/>
            <a:ext cx="8468559" cy="451743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840BF5AB-EBEF-4D74-8954-D73CDEAC7A6A}"/>
              </a:ext>
            </a:extLst>
          </p:cNvPr>
          <p:cNvSpPr/>
          <p:nvPr/>
        </p:nvSpPr>
        <p:spPr>
          <a:xfrm>
            <a:off x="5478199" y="2217076"/>
            <a:ext cx="516657" cy="1629145"/>
          </a:xfrm>
          <a:prstGeom prst="down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82737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3F40-674B-4055-AA62-98EF35359D09}"/>
              </a:ext>
            </a:extLst>
          </p:cNvPr>
          <p:cNvSpPr>
            <a:spLocks noGrp="1"/>
          </p:cNvSpPr>
          <p:nvPr>
            <p:ph type="title"/>
          </p:nvPr>
        </p:nvSpPr>
        <p:spPr/>
        <p:txBody>
          <a:bodyPr/>
          <a:lstStyle/>
          <a:p>
            <a:r>
              <a:rPr lang="en-US"/>
              <a:t>Service Value Chain (SVC)</a:t>
            </a:r>
            <a:endParaRPr lang="en-GB"/>
          </a:p>
        </p:txBody>
      </p:sp>
      <p:sp>
        <p:nvSpPr>
          <p:cNvPr id="3" name="Content Placeholder 2">
            <a:extLst>
              <a:ext uri="{FF2B5EF4-FFF2-40B4-BE49-F238E27FC236}">
                <a16:creationId xmlns:a16="http://schemas.microsoft.com/office/drawing/2014/main" id="{1804D344-7DDD-4D60-A859-D01CC1BF59EF}"/>
              </a:ext>
            </a:extLst>
          </p:cNvPr>
          <p:cNvSpPr>
            <a:spLocks noGrp="1"/>
          </p:cNvSpPr>
          <p:nvPr>
            <p:ph idx="1"/>
          </p:nvPr>
        </p:nvSpPr>
        <p:spPr>
          <a:xfrm>
            <a:off x="312823" y="1825625"/>
            <a:ext cx="4347194" cy="4935956"/>
          </a:xfrm>
        </p:spPr>
        <p:txBody>
          <a:bodyPr vert="horz" lIns="91440" tIns="45720" rIns="91440" bIns="45720" rtlCol="0" anchor="t">
            <a:normAutofit/>
          </a:bodyPr>
          <a:lstStyle/>
          <a:p>
            <a:pPr marL="0" indent="0">
              <a:buNone/>
            </a:pPr>
            <a:r>
              <a:rPr lang="en-GB"/>
              <a:t>Service </a:t>
            </a:r>
            <a:r>
              <a:rPr lang="en-US"/>
              <a:t>Value Chain (SVC): The </a:t>
            </a:r>
            <a:r>
              <a:rPr lang="en-GB"/>
              <a:t>central element of the service value system, it is a set of interconnected activities that an organisation performs in order to deliver a valuable product or service to its customers and to facilitate value creation. </a:t>
            </a:r>
            <a:endParaRPr lang="en-US"/>
          </a:p>
          <a:p>
            <a:pPr marL="0" indent="0">
              <a:buNone/>
            </a:pPr>
            <a:endParaRPr lang="en-US"/>
          </a:p>
          <a:p>
            <a:pPr marL="0" indent="0">
              <a:buNone/>
            </a:pPr>
            <a:r>
              <a:rPr lang="en-GB"/>
              <a:t>The Service Value Chain represents an operating model which outlines the key activities required to respond to demand and facilitate a value creation through  creation and management of products and services. </a:t>
            </a:r>
            <a:r>
              <a:rPr lang="en-US"/>
              <a:t> </a:t>
            </a:r>
            <a:endParaRPr lang="en-GB"/>
          </a:p>
        </p:txBody>
      </p:sp>
      <p:pic>
        <p:nvPicPr>
          <p:cNvPr id="7170" name="Picture 2" descr="See the source image">
            <a:extLst>
              <a:ext uri="{FF2B5EF4-FFF2-40B4-BE49-F238E27FC236}">
                <a16:creationId xmlns:a16="http://schemas.microsoft.com/office/drawing/2014/main" id="{CC3C0017-7625-44D6-969D-7D6CED268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91" y="1864744"/>
            <a:ext cx="7254570" cy="447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3200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104789-AF4C-4C13-9B55-9DBA908885D7}"/>
              </a:ext>
            </a:extLst>
          </p:cNvPr>
          <p:cNvSpPr/>
          <p:nvPr/>
        </p:nvSpPr>
        <p:spPr>
          <a:xfrm>
            <a:off x="259516" y="1411669"/>
            <a:ext cx="11590421" cy="16033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4E00AF6-CCA3-4104-A52B-767E9D27C3F2}"/>
              </a:ext>
            </a:extLst>
          </p:cNvPr>
          <p:cNvSpPr>
            <a:spLocks noGrp="1"/>
          </p:cNvSpPr>
          <p:nvPr>
            <p:ph type="title"/>
          </p:nvPr>
        </p:nvSpPr>
        <p:spPr>
          <a:xfrm>
            <a:off x="312822" y="307721"/>
            <a:ext cx="11590421" cy="1325563"/>
          </a:xfrm>
        </p:spPr>
        <p:txBody>
          <a:bodyPr/>
          <a:lstStyle/>
          <a:p>
            <a:r>
              <a:rPr lang="en-US"/>
              <a:t>Service Value Chain Inputs/Outputs</a:t>
            </a:r>
            <a:endParaRPr lang="en-GB"/>
          </a:p>
        </p:txBody>
      </p:sp>
      <p:sp>
        <p:nvSpPr>
          <p:cNvPr id="3" name="Content Placeholder 2">
            <a:extLst>
              <a:ext uri="{FF2B5EF4-FFF2-40B4-BE49-F238E27FC236}">
                <a16:creationId xmlns:a16="http://schemas.microsoft.com/office/drawing/2014/main" id="{A1886502-4FE6-479A-B4FC-04755068E5C0}"/>
              </a:ext>
            </a:extLst>
          </p:cNvPr>
          <p:cNvSpPr>
            <a:spLocks noGrp="1"/>
          </p:cNvSpPr>
          <p:nvPr>
            <p:ph idx="1"/>
          </p:nvPr>
        </p:nvSpPr>
        <p:spPr>
          <a:xfrm>
            <a:off x="259516" y="1509174"/>
            <a:ext cx="11590421" cy="1603375"/>
          </a:xfrm>
        </p:spPr>
        <p:txBody>
          <a:bodyPr/>
          <a:lstStyle/>
          <a:p>
            <a:pPr marL="0" indent="0">
              <a:buNone/>
            </a:pPr>
            <a:r>
              <a:rPr lang="en-US"/>
              <a:t>Service Value Chain Activities: </a:t>
            </a:r>
            <a:r>
              <a:rPr lang="en-GB"/>
              <a:t>Service </a:t>
            </a:r>
            <a:r>
              <a:rPr lang="en-US"/>
              <a:t>V</a:t>
            </a:r>
            <a:r>
              <a:rPr lang="en-GB" err="1"/>
              <a:t>alue</a:t>
            </a:r>
            <a:r>
              <a:rPr lang="en-GB"/>
              <a:t> </a:t>
            </a:r>
            <a:r>
              <a:rPr lang="en-US"/>
              <a:t>C</a:t>
            </a:r>
            <a:r>
              <a:rPr lang="en-GB"/>
              <a:t>hain </a:t>
            </a:r>
            <a:r>
              <a:rPr lang="en-US"/>
              <a:t>A</a:t>
            </a:r>
            <a:r>
              <a:rPr lang="en-GB" err="1"/>
              <a:t>ctivities</a:t>
            </a:r>
            <a:r>
              <a:rPr lang="en-GB"/>
              <a:t> represent the steps the organisation takes in the creation of value. Each activity contributes to the value chain by transforming specific inputs into outputs. In this example inputs from customers and other service providers may be used in the </a:t>
            </a:r>
            <a:r>
              <a:rPr lang="en-US"/>
              <a:t>‘</a:t>
            </a:r>
            <a:r>
              <a:rPr lang="en-GB"/>
              <a:t>engage</a:t>
            </a:r>
            <a:r>
              <a:rPr lang="en-US"/>
              <a:t>’</a:t>
            </a:r>
            <a:r>
              <a:rPr lang="en-GB"/>
              <a:t> phase to better understand value, contribute to planning or result in the retirement of a product or service. </a:t>
            </a:r>
          </a:p>
        </p:txBody>
      </p:sp>
      <p:pic>
        <p:nvPicPr>
          <p:cNvPr id="8194" name="Picture 2" descr="See the source image">
            <a:extLst>
              <a:ext uri="{FF2B5EF4-FFF2-40B4-BE49-F238E27FC236}">
                <a16:creationId xmlns:a16="http://schemas.microsoft.com/office/drawing/2014/main" id="{51C57772-49B3-4662-92EB-C9F43920F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70" r="16411"/>
          <a:stretch/>
        </p:blipFill>
        <p:spPr bwMode="auto">
          <a:xfrm>
            <a:off x="6917456" y="3208719"/>
            <a:ext cx="2773270" cy="3238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0AADD792-3A0B-4E10-9AAC-24CB036F3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14" r="68423"/>
          <a:stretch/>
        </p:blipFill>
        <p:spPr bwMode="auto">
          <a:xfrm>
            <a:off x="4658940" y="3237975"/>
            <a:ext cx="811889" cy="3238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1B690A-CE4A-44C1-AA61-AC0EF6BB1B93}"/>
              </a:ext>
            </a:extLst>
          </p:cNvPr>
          <p:cNvSpPr txBox="1"/>
          <p:nvPr/>
        </p:nvSpPr>
        <p:spPr>
          <a:xfrm>
            <a:off x="5788198" y="4083767"/>
            <a:ext cx="1689385" cy="1200329"/>
          </a:xfrm>
          <a:prstGeom prst="rect">
            <a:avLst/>
          </a:prstGeom>
          <a:solidFill>
            <a:schemeClr val="bg1"/>
          </a:solidFill>
          <a:ln>
            <a:solidFill>
              <a:schemeClr val="tx1"/>
            </a:solidFill>
          </a:ln>
        </p:spPr>
        <p:txBody>
          <a:bodyPr wrap="square" rtlCol="0">
            <a:spAutoFit/>
          </a:bodyPr>
          <a:lstStyle/>
          <a:p>
            <a:r>
              <a:rPr lang="en-GB"/>
              <a:t>Outputs into the service value chain or beyond</a:t>
            </a:r>
          </a:p>
        </p:txBody>
      </p:sp>
      <p:sp>
        <p:nvSpPr>
          <p:cNvPr id="6" name="TextBox 5">
            <a:extLst>
              <a:ext uri="{FF2B5EF4-FFF2-40B4-BE49-F238E27FC236}">
                <a16:creationId xmlns:a16="http://schemas.microsoft.com/office/drawing/2014/main" id="{17FF1FAA-5435-44CA-A5A9-904E3D13E966}"/>
              </a:ext>
            </a:extLst>
          </p:cNvPr>
          <p:cNvSpPr txBox="1"/>
          <p:nvPr/>
        </p:nvSpPr>
        <p:spPr>
          <a:xfrm>
            <a:off x="1908085" y="4150144"/>
            <a:ext cx="2270462" cy="923330"/>
          </a:xfrm>
          <a:prstGeom prst="rect">
            <a:avLst/>
          </a:prstGeom>
          <a:noFill/>
          <a:ln>
            <a:solidFill>
              <a:schemeClr val="tx1"/>
            </a:solidFill>
          </a:ln>
        </p:spPr>
        <p:txBody>
          <a:bodyPr wrap="square" rtlCol="0">
            <a:spAutoFit/>
          </a:bodyPr>
          <a:lstStyle/>
          <a:p>
            <a:r>
              <a:rPr lang="en-GB"/>
              <a:t>Inputs from both inside and outside the service value chain </a:t>
            </a:r>
          </a:p>
        </p:txBody>
      </p:sp>
      <p:sp>
        <p:nvSpPr>
          <p:cNvPr id="7" name="Arrow: Right 6">
            <a:extLst>
              <a:ext uri="{FF2B5EF4-FFF2-40B4-BE49-F238E27FC236}">
                <a16:creationId xmlns:a16="http://schemas.microsoft.com/office/drawing/2014/main" id="{E1F1B901-97C0-432E-B047-A1BF681689FA}"/>
              </a:ext>
            </a:extLst>
          </p:cNvPr>
          <p:cNvSpPr/>
          <p:nvPr/>
        </p:nvSpPr>
        <p:spPr>
          <a:xfrm>
            <a:off x="4016402" y="4119230"/>
            <a:ext cx="574062" cy="389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7FEA995F-2C57-45D4-928E-5ED208D87896}"/>
              </a:ext>
            </a:extLst>
          </p:cNvPr>
          <p:cNvSpPr/>
          <p:nvPr/>
        </p:nvSpPr>
        <p:spPr>
          <a:xfrm>
            <a:off x="4016402" y="4683931"/>
            <a:ext cx="574062" cy="389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023F065-239F-4707-BD3C-9BB19E83A442}"/>
              </a:ext>
            </a:extLst>
          </p:cNvPr>
          <p:cNvSpPr/>
          <p:nvPr/>
        </p:nvSpPr>
        <p:spPr>
          <a:xfrm>
            <a:off x="5369955" y="4467438"/>
            <a:ext cx="418243" cy="389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790A5F3E-C4D1-40C3-99EA-4BD21F8C8811}"/>
              </a:ext>
            </a:extLst>
          </p:cNvPr>
          <p:cNvSpPr/>
          <p:nvPr/>
        </p:nvSpPr>
        <p:spPr>
          <a:xfrm>
            <a:off x="7477583" y="4032790"/>
            <a:ext cx="574062" cy="389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1E83B8EC-39E3-4B62-B7CA-C2DDD8A06D1B}"/>
              </a:ext>
            </a:extLst>
          </p:cNvPr>
          <p:cNvSpPr/>
          <p:nvPr/>
        </p:nvSpPr>
        <p:spPr>
          <a:xfrm rot="20064078">
            <a:off x="6355768" y="3648152"/>
            <a:ext cx="887329" cy="429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Shape 13">
            <a:extLst>
              <a:ext uri="{FF2B5EF4-FFF2-40B4-BE49-F238E27FC236}">
                <a16:creationId xmlns:a16="http://schemas.microsoft.com/office/drawing/2014/main" id="{A7CF5822-069C-401C-9999-D5ECCBD7AEEA}"/>
              </a:ext>
            </a:extLst>
          </p:cNvPr>
          <p:cNvSpPr/>
          <p:nvPr/>
        </p:nvSpPr>
        <p:spPr>
          <a:xfrm rot="16200000">
            <a:off x="5021319" y="5255519"/>
            <a:ext cx="1035973" cy="959098"/>
          </a:xfrm>
          <a:prstGeom prst="corner">
            <a:avLst>
              <a:gd name="adj1" fmla="val 21525"/>
              <a:gd name="adj2" fmla="val 245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Up 14">
            <a:extLst>
              <a:ext uri="{FF2B5EF4-FFF2-40B4-BE49-F238E27FC236}">
                <a16:creationId xmlns:a16="http://schemas.microsoft.com/office/drawing/2014/main" id="{8C671366-E3B5-4A7B-A8AB-4991CBEAF967}"/>
              </a:ext>
            </a:extLst>
          </p:cNvPr>
          <p:cNvSpPr/>
          <p:nvPr/>
        </p:nvSpPr>
        <p:spPr>
          <a:xfrm>
            <a:off x="4785224" y="5073474"/>
            <a:ext cx="484632" cy="11890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67413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2ADFA-FE49-4E33-A911-2EAD803F56EE}"/>
              </a:ext>
            </a:extLst>
          </p:cNvPr>
          <p:cNvSpPr>
            <a:spLocks noGrp="1"/>
          </p:cNvSpPr>
          <p:nvPr>
            <p:ph type="title"/>
          </p:nvPr>
        </p:nvSpPr>
        <p:spPr/>
        <p:txBody>
          <a:bodyPr/>
          <a:lstStyle/>
          <a:p>
            <a:r>
              <a:rPr lang="en-US"/>
              <a:t>SVC Activities - Plan</a:t>
            </a:r>
            <a:endParaRPr lang="en-GB"/>
          </a:p>
        </p:txBody>
      </p:sp>
      <p:sp>
        <p:nvSpPr>
          <p:cNvPr id="3" name="Content Placeholder 2">
            <a:extLst>
              <a:ext uri="{FF2B5EF4-FFF2-40B4-BE49-F238E27FC236}">
                <a16:creationId xmlns:a16="http://schemas.microsoft.com/office/drawing/2014/main" id="{465AA1B9-6336-4FAD-89A2-65C7CA5C9EFD}"/>
              </a:ext>
            </a:extLst>
          </p:cNvPr>
          <p:cNvSpPr>
            <a:spLocks noGrp="1"/>
          </p:cNvSpPr>
          <p:nvPr>
            <p:ph idx="1"/>
          </p:nvPr>
        </p:nvSpPr>
        <p:spPr>
          <a:xfrm>
            <a:off x="312822" y="1370475"/>
            <a:ext cx="11590421" cy="974982"/>
          </a:xfrm>
          <a:solidFill>
            <a:schemeClr val="accent1">
              <a:lumMod val="20000"/>
              <a:lumOff val="80000"/>
            </a:schemeClr>
          </a:solidFill>
          <a:ln>
            <a:solidFill>
              <a:schemeClr val="tx1"/>
            </a:solidFill>
          </a:ln>
        </p:spPr>
        <p:txBody>
          <a:bodyPr/>
          <a:lstStyle/>
          <a:p>
            <a:pPr marL="0" indent="0">
              <a:buNone/>
            </a:pPr>
            <a:r>
              <a:rPr lang="en-US"/>
              <a:t>Plan: </a:t>
            </a:r>
            <a:r>
              <a:rPr lang="en-GB"/>
              <a:t>The purpose of plan is to ensure a shared understanding of the vision, current status and improvement direction for all four dimensions in all products and services across the organisation. Planning at all levels is performed via the plan activity. </a:t>
            </a:r>
          </a:p>
        </p:txBody>
      </p:sp>
      <p:pic>
        <p:nvPicPr>
          <p:cNvPr id="4" name="Picture 2" descr="See the source image">
            <a:extLst>
              <a:ext uri="{FF2B5EF4-FFF2-40B4-BE49-F238E27FC236}">
                <a16:creationId xmlns:a16="http://schemas.microsoft.com/office/drawing/2014/main" id="{B6AD8A61-6E80-4535-94EB-AC2EE9845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65" r="16620"/>
          <a:stretch/>
        </p:blipFill>
        <p:spPr bwMode="auto">
          <a:xfrm>
            <a:off x="3132742" y="3000224"/>
            <a:ext cx="5170665" cy="3914371"/>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916DC9B7-F91A-4B86-9F6F-725CB9D2585F}"/>
              </a:ext>
            </a:extLst>
          </p:cNvPr>
          <p:cNvSpPr/>
          <p:nvPr/>
        </p:nvSpPr>
        <p:spPr>
          <a:xfrm>
            <a:off x="5453595" y="2271648"/>
            <a:ext cx="557661" cy="902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125139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ee the source image">
            <a:extLst>
              <a:ext uri="{FF2B5EF4-FFF2-40B4-BE49-F238E27FC236}">
                <a16:creationId xmlns:a16="http://schemas.microsoft.com/office/drawing/2014/main" id="{50D28034-CD31-4901-A2E5-48ADDD3FBCD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065" r="16620"/>
          <a:stretch/>
        </p:blipFill>
        <p:spPr bwMode="auto">
          <a:xfrm>
            <a:off x="3288559" y="2411063"/>
            <a:ext cx="4893691" cy="44830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45F8F0F-C580-4AD8-9AB5-728DF04E5DF2}"/>
              </a:ext>
            </a:extLst>
          </p:cNvPr>
          <p:cNvSpPr>
            <a:spLocks noGrp="1"/>
          </p:cNvSpPr>
          <p:nvPr>
            <p:ph type="title"/>
          </p:nvPr>
        </p:nvSpPr>
        <p:spPr/>
        <p:txBody>
          <a:bodyPr/>
          <a:lstStyle/>
          <a:p>
            <a:r>
              <a:rPr lang="en-US"/>
              <a:t>SVC Activities - Improve</a:t>
            </a:r>
            <a:endParaRPr lang="en-GB"/>
          </a:p>
        </p:txBody>
      </p:sp>
      <p:sp>
        <p:nvSpPr>
          <p:cNvPr id="5" name="TextBox 4">
            <a:extLst>
              <a:ext uri="{FF2B5EF4-FFF2-40B4-BE49-F238E27FC236}">
                <a16:creationId xmlns:a16="http://schemas.microsoft.com/office/drawing/2014/main" id="{34B38692-D6CD-48D9-BFDB-3762F887C47B}"/>
              </a:ext>
            </a:extLst>
          </p:cNvPr>
          <p:cNvSpPr txBox="1"/>
          <p:nvPr/>
        </p:nvSpPr>
        <p:spPr>
          <a:xfrm>
            <a:off x="492052" y="1443358"/>
            <a:ext cx="11058909" cy="923330"/>
          </a:xfrm>
          <a:prstGeom prst="rect">
            <a:avLst/>
          </a:prstGeom>
          <a:solidFill>
            <a:schemeClr val="accent1">
              <a:lumMod val="20000"/>
              <a:lumOff val="80000"/>
            </a:schemeClr>
          </a:solidFill>
          <a:ln>
            <a:solidFill>
              <a:schemeClr val="tx1"/>
            </a:solidFill>
          </a:ln>
        </p:spPr>
        <p:txBody>
          <a:bodyPr wrap="square" rtlCol="0">
            <a:spAutoFit/>
          </a:bodyPr>
          <a:lstStyle/>
          <a:p>
            <a:r>
              <a:rPr lang="en-GB"/>
              <a:t>Improve</a:t>
            </a:r>
            <a:r>
              <a:rPr lang="en-US"/>
              <a:t>: The </a:t>
            </a:r>
            <a:r>
              <a:rPr lang="en-GB"/>
              <a:t>purpose of improve is to ensure continual improvement of products, services on practices along all value chain activities and the four dimensions of service management. Improvements at all levels are initiated and managed via the improve activity. </a:t>
            </a:r>
          </a:p>
        </p:txBody>
      </p:sp>
      <p:sp>
        <p:nvSpPr>
          <p:cNvPr id="6" name="Arrow: Down 5">
            <a:extLst>
              <a:ext uri="{FF2B5EF4-FFF2-40B4-BE49-F238E27FC236}">
                <a16:creationId xmlns:a16="http://schemas.microsoft.com/office/drawing/2014/main" id="{2A708830-5B71-46C0-819C-E9E9370CAA07}"/>
              </a:ext>
            </a:extLst>
          </p:cNvPr>
          <p:cNvSpPr/>
          <p:nvPr/>
        </p:nvSpPr>
        <p:spPr>
          <a:xfrm>
            <a:off x="5505535" y="2411063"/>
            <a:ext cx="590465" cy="3501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290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Stakeholders in Service Management</a:t>
            </a:r>
          </a:p>
        </p:txBody>
      </p:sp>
      <p:sp>
        <p:nvSpPr>
          <p:cNvPr id="3" name="Content Placeholder 2"/>
          <p:cNvSpPr>
            <a:spLocks noGrp="1"/>
          </p:cNvSpPr>
          <p:nvPr>
            <p:ph idx="1"/>
          </p:nvPr>
        </p:nvSpPr>
        <p:spPr>
          <a:xfrm>
            <a:off x="441159" y="1304257"/>
            <a:ext cx="11590421" cy="4935956"/>
          </a:xfrm>
        </p:spPr>
        <p:txBody>
          <a:bodyPr/>
          <a:lstStyle/>
          <a:p>
            <a:r>
              <a:rPr lang="en-GB" sz="3600"/>
              <a:t>There are 3 main stakeholders in ITIL</a:t>
            </a:r>
          </a:p>
          <a:p>
            <a:pPr lvl="1"/>
            <a:r>
              <a:rPr lang="en-GB" sz="3200"/>
              <a:t>Users</a:t>
            </a:r>
          </a:p>
          <a:p>
            <a:pPr lvl="2"/>
            <a:r>
              <a:rPr lang="en-GB" sz="2400"/>
              <a:t>Those who use the service on a day-to-day basis</a:t>
            </a:r>
          </a:p>
          <a:p>
            <a:pPr lvl="1"/>
            <a:r>
              <a:rPr lang="en-GB" sz="3200"/>
              <a:t>Customers</a:t>
            </a:r>
          </a:p>
          <a:p>
            <a:pPr lvl="2"/>
            <a:r>
              <a:rPr lang="en-GB" sz="2400"/>
              <a:t>Those who buy goods or services. The customer of an IT service provider is the person or group who defines and agrees the service level targets.</a:t>
            </a:r>
          </a:p>
          <a:p>
            <a:pPr lvl="1"/>
            <a:r>
              <a:rPr lang="en-GB" sz="3200"/>
              <a:t>Suppliers</a:t>
            </a:r>
          </a:p>
          <a:p>
            <a:pPr lvl="2"/>
            <a:r>
              <a:rPr lang="en-GB" sz="2400"/>
              <a:t>Third parties responsible for supplying goods or services that are required to deliver IT services. </a:t>
            </a:r>
          </a:p>
          <a:p>
            <a:pPr marL="0" indent="0">
              <a:buNone/>
            </a:pPr>
            <a:endParaRPr lang="en-GB"/>
          </a:p>
          <a:p>
            <a:pPr marL="342900" lvl="1" indent="0">
              <a:buNone/>
            </a:pPr>
            <a:endParaRPr lang="en-GB"/>
          </a:p>
          <a:p>
            <a:pPr marL="342900" lvl="1" indent="0">
              <a:buNone/>
            </a:pPr>
            <a:endParaRPr lang="en-GB"/>
          </a:p>
          <a:p>
            <a:pPr marL="342900" lvl="1" indent="0">
              <a:buNone/>
            </a:pPr>
            <a:endParaRPr lang="en-GB"/>
          </a:p>
          <a:p>
            <a:pPr marL="342900" lvl="1" indent="0">
              <a:buNone/>
            </a:pPr>
            <a:endParaRPr lang="en-GB"/>
          </a:p>
          <a:p>
            <a:pPr marL="342900" lvl="1" indent="0">
              <a:buNone/>
            </a:pPr>
            <a:endParaRPr lang="en-GB"/>
          </a:p>
          <a:p>
            <a:pPr marL="342900" lvl="1" indent="0">
              <a:buNone/>
            </a:pPr>
            <a:endParaRPr lang="en-GB"/>
          </a:p>
          <a:p>
            <a:pPr marL="342900" lvl="1" indent="0">
              <a:buNone/>
            </a:pPr>
            <a:endParaRPr lang="en-GB"/>
          </a:p>
          <a:p>
            <a:endParaRPr lang="en-GB"/>
          </a:p>
        </p:txBody>
      </p:sp>
    </p:spTree>
    <p:extLst>
      <p:ext uri="{BB962C8B-B14F-4D97-AF65-F5344CB8AC3E}">
        <p14:creationId xmlns:p14="http://schemas.microsoft.com/office/powerpoint/2010/main" val="9968567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CCB6-D6E3-4C58-9C95-8721A266964B}"/>
              </a:ext>
            </a:extLst>
          </p:cNvPr>
          <p:cNvSpPr>
            <a:spLocks noGrp="1"/>
          </p:cNvSpPr>
          <p:nvPr>
            <p:ph type="title"/>
          </p:nvPr>
        </p:nvSpPr>
        <p:spPr/>
        <p:txBody>
          <a:bodyPr/>
          <a:lstStyle/>
          <a:p>
            <a:r>
              <a:rPr lang="en-US"/>
              <a:t>SVC Activities – Engage </a:t>
            </a:r>
            <a:endParaRPr lang="en-GB"/>
          </a:p>
        </p:txBody>
      </p:sp>
      <p:sp>
        <p:nvSpPr>
          <p:cNvPr id="3" name="Content Placeholder 2">
            <a:extLst>
              <a:ext uri="{FF2B5EF4-FFF2-40B4-BE49-F238E27FC236}">
                <a16:creationId xmlns:a16="http://schemas.microsoft.com/office/drawing/2014/main" id="{986D9174-73CA-4870-89E7-B7FD847E14F7}"/>
              </a:ext>
            </a:extLst>
          </p:cNvPr>
          <p:cNvSpPr>
            <a:spLocks noGrp="1"/>
          </p:cNvSpPr>
          <p:nvPr>
            <p:ph idx="1"/>
          </p:nvPr>
        </p:nvSpPr>
        <p:spPr>
          <a:xfrm>
            <a:off x="288757" y="1489388"/>
            <a:ext cx="11590421" cy="798661"/>
          </a:xfrm>
          <a:solidFill>
            <a:schemeClr val="accent1">
              <a:lumMod val="20000"/>
              <a:lumOff val="80000"/>
            </a:schemeClr>
          </a:solidFill>
          <a:ln>
            <a:solidFill>
              <a:schemeClr val="tx1"/>
            </a:solidFill>
          </a:ln>
        </p:spPr>
        <p:txBody>
          <a:bodyPr>
            <a:normAutofit fontScale="92500" lnSpcReduction="10000"/>
          </a:bodyPr>
          <a:lstStyle/>
          <a:p>
            <a:pPr marL="0" indent="0">
              <a:buNone/>
            </a:pPr>
            <a:r>
              <a:rPr lang="en-US"/>
              <a:t>Engage: The </a:t>
            </a:r>
            <a:r>
              <a:rPr lang="en-GB"/>
              <a:t>Purpose of engage is to provide a good understanding of stakeholder needs, continual engagement with all stakeholders, transparency and good relations with all stakeholders. All incoming and outgoing interactions with parties external to the service provider are performed via the engage activity. </a:t>
            </a:r>
          </a:p>
        </p:txBody>
      </p:sp>
      <p:pic>
        <p:nvPicPr>
          <p:cNvPr id="4" name="Picture 2" descr="See the source image">
            <a:extLst>
              <a:ext uri="{FF2B5EF4-FFF2-40B4-BE49-F238E27FC236}">
                <a16:creationId xmlns:a16="http://schemas.microsoft.com/office/drawing/2014/main" id="{D6E861DA-0ABF-4EAC-BB1B-9753996A5E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65" r="16620"/>
          <a:stretch/>
        </p:blipFill>
        <p:spPr bwMode="auto">
          <a:xfrm>
            <a:off x="3132742" y="2447968"/>
            <a:ext cx="5170665" cy="4466627"/>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C56CA937-5EEF-4DE3-8FCD-F788968FBF77}"/>
              </a:ext>
            </a:extLst>
          </p:cNvPr>
          <p:cNvSpPr/>
          <p:nvPr/>
        </p:nvSpPr>
        <p:spPr>
          <a:xfrm>
            <a:off x="3300861" y="2288049"/>
            <a:ext cx="582264" cy="1853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021197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8B33-8ABA-470B-8A94-875043AF1DE3}"/>
              </a:ext>
            </a:extLst>
          </p:cNvPr>
          <p:cNvSpPr>
            <a:spLocks noGrp="1"/>
          </p:cNvSpPr>
          <p:nvPr>
            <p:ph type="title"/>
          </p:nvPr>
        </p:nvSpPr>
        <p:spPr/>
        <p:txBody>
          <a:bodyPr/>
          <a:lstStyle/>
          <a:p>
            <a:r>
              <a:rPr lang="en-US"/>
              <a:t>SVC Activities – Design and Transition</a:t>
            </a:r>
            <a:endParaRPr lang="en-GB"/>
          </a:p>
        </p:txBody>
      </p:sp>
      <p:sp>
        <p:nvSpPr>
          <p:cNvPr id="3" name="Content Placeholder 2">
            <a:extLst>
              <a:ext uri="{FF2B5EF4-FFF2-40B4-BE49-F238E27FC236}">
                <a16:creationId xmlns:a16="http://schemas.microsoft.com/office/drawing/2014/main" id="{DCCED9A5-68A4-4405-A28C-740CCF663404}"/>
              </a:ext>
            </a:extLst>
          </p:cNvPr>
          <p:cNvSpPr>
            <a:spLocks noGrp="1"/>
          </p:cNvSpPr>
          <p:nvPr>
            <p:ph idx="1"/>
          </p:nvPr>
        </p:nvSpPr>
        <p:spPr>
          <a:xfrm>
            <a:off x="312822" y="1825624"/>
            <a:ext cx="11590421" cy="860169"/>
          </a:xfrm>
          <a:solidFill>
            <a:schemeClr val="accent1">
              <a:lumMod val="20000"/>
              <a:lumOff val="80000"/>
            </a:schemeClr>
          </a:solidFill>
          <a:ln>
            <a:solidFill>
              <a:schemeClr val="tx1"/>
            </a:solidFill>
          </a:ln>
        </p:spPr>
        <p:txBody>
          <a:bodyPr>
            <a:normAutofit fontScale="92500" lnSpcReduction="10000"/>
          </a:bodyPr>
          <a:lstStyle/>
          <a:p>
            <a:pPr marL="0" indent="0">
              <a:buNone/>
            </a:pPr>
            <a:r>
              <a:rPr lang="en-US"/>
              <a:t>Design and Transition: </a:t>
            </a:r>
            <a:r>
              <a:rPr lang="en-GB"/>
              <a:t>The purpose of design and transition is to ensure that products and services continually meet stakeholder expectations for quality, costs and time to market. Works with </a:t>
            </a:r>
            <a:r>
              <a:rPr lang="en-US" i="1"/>
              <a:t>obtain/build </a:t>
            </a:r>
            <a:r>
              <a:rPr lang="en-GB"/>
              <a:t>and </a:t>
            </a:r>
            <a:r>
              <a:rPr lang="en-GB" i="1"/>
              <a:t>deliver and support </a:t>
            </a:r>
            <a:r>
              <a:rPr lang="en-GB"/>
              <a:t>in a coordinated way to support services. </a:t>
            </a:r>
          </a:p>
        </p:txBody>
      </p:sp>
      <p:pic>
        <p:nvPicPr>
          <p:cNvPr id="4" name="Picture 2" descr="See the source image">
            <a:extLst>
              <a:ext uri="{FF2B5EF4-FFF2-40B4-BE49-F238E27FC236}">
                <a16:creationId xmlns:a16="http://schemas.microsoft.com/office/drawing/2014/main" id="{DBF00D18-72C8-402C-BBA4-9D04E44DA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65" r="16620"/>
          <a:stretch/>
        </p:blipFill>
        <p:spPr bwMode="auto">
          <a:xfrm>
            <a:off x="3204500" y="2774699"/>
            <a:ext cx="5002546" cy="3914371"/>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1AEFB434-13FE-46AD-A88B-2F9E4577523A}"/>
              </a:ext>
            </a:extLst>
          </p:cNvPr>
          <p:cNvSpPr/>
          <p:nvPr/>
        </p:nvSpPr>
        <p:spPr>
          <a:xfrm>
            <a:off x="5414641" y="2398762"/>
            <a:ext cx="582264" cy="1189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604362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EFE5-AB02-4305-A036-76E69A152910}"/>
              </a:ext>
            </a:extLst>
          </p:cNvPr>
          <p:cNvSpPr>
            <a:spLocks noGrp="1"/>
          </p:cNvSpPr>
          <p:nvPr>
            <p:ph type="title"/>
          </p:nvPr>
        </p:nvSpPr>
        <p:spPr/>
        <p:txBody>
          <a:bodyPr/>
          <a:lstStyle/>
          <a:p>
            <a:r>
              <a:rPr lang="en-US"/>
              <a:t>SVC Activities – Obtain/Build</a:t>
            </a:r>
            <a:endParaRPr lang="en-GB"/>
          </a:p>
        </p:txBody>
      </p:sp>
      <p:sp>
        <p:nvSpPr>
          <p:cNvPr id="3" name="Content Placeholder 2">
            <a:extLst>
              <a:ext uri="{FF2B5EF4-FFF2-40B4-BE49-F238E27FC236}">
                <a16:creationId xmlns:a16="http://schemas.microsoft.com/office/drawing/2014/main" id="{72BCDE02-1F0E-45A9-AE0F-84D691ED0169}"/>
              </a:ext>
            </a:extLst>
          </p:cNvPr>
          <p:cNvSpPr>
            <a:spLocks noGrp="1"/>
          </p:cNvSpPr>
          <p:nvPr>
            <p:ph idx="1"/>
          </p:nvPr>
        </p:nvSpPr>
        <p:spPr>
          <a:xfrm>
            <a:off x="312822" y="1386877"/>
            <a:ext cx="11590421" cy="938077"/>
          </a:xfrm>
          <a:solidFill>
            <a:schemeClr val="accent1">
              <a:lumMod val="20000"/>
              <a:lumOff val="80000"/>
            </a:schemeClr>
          </a:solidFill>
          <a:ln>
            <a:solidFill>
              <a:schemeClr val="tx1"/>
            </a:solidFill>
          </a:ln>
        </p:spPr>
        <p:txBody>
          <a:bodyPr>
            <a:normAutofit lnSpcReduction="10000"/>
          </a:bodyPr>
          <a:lstStyle/>
          <a:p>
            <a:pPr marL="0" indent="0">
              <a:buNone/>
            </a:pPr>
            <a:r>
              <a:rPr lang="en-US"/>
              <a:t>Obtain/Build: </a:t>
            </a:r>
            <a:r>
              <a:rPr lang="en-GB"/>
              <a:t>The purpose of obtain</a:t>
            </a:r>
            <a:r>
              <a:rPr lang="en-US"/>
              <a:t>/build </a:t>
            </a:r>
            <a:r>
              <a:rPr lang="en-GB"/>
              <a:t>is to ensure that service components are available when and where they are needed and need agreed specifications white with </a:t>
            </a:r>
            <a:r>
              <a:rPr lang="en-GB" i="1"/>
              <a:t>design and transition </a:t>
            </a:r>
            <a:r>
              <a:rPr lang="en-GB"/>
              <a:t>and </a:t>
            </a:r>
            <a:r>
              <a:rPr lang="en-GB" i="1"/>
              <a:t>deliver and support</a:t>
            </a:r>
            <a:r>
              <a:rPr lang="en-GB"/>
              <a:t> in a coordinated way to support services. </a:t>
            </a:r>
          </a:p>
        </p:txBody>
      </p:sp>
      <p:pic>
        <p:nvPicPr>
          <p:cNvPr id="4" name="Picture 2" descr="See the source image">
            <a:extLst>
              <a:ext uri="{FF2B5EF4-FFF2-40B4-BE49-F238E27FC236}">
                <a16:creationId xmlns:a16="http://schemas.microsoft.com/office/drawing/2014/main" id="{60CF9331-E9F7-41B4-9F39-F76E5A2458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65" r="16620"/>
          <a:stretch/>
        </p:blipFill>
        <p:spPr bwMode="auto">
          <a:xfrm>
            <a:off x="3083536" y="2443868"/>
            <a:ext cx="5170665" cy="4466627"/>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1866FAB1-B89D-4A98-8356-82A796148D2C}"/>
              </a:ext>
            </a:extLst>
          </p:cNvPr>
          <p:cNvSpPr/>
          <p:nvPr/>
        </p:nvSpPr>
        <p:spPr>
          <a:xfrm>
            <a:off x="4416183" y="2189639"/>
            <a:ext cx="738081" cy="2267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400973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4BE5-576B-465C-AE95-EE735EF2CDC9}"/>
              </a:ext>
            </a:extLst>
          </p:cNvPr>
          <p:cNvSpPr>
            <a:spLocks noGrp="1"/>
          </p:cNvSpPr>
          <p:nvPr>
            <p:ph type="title"/>
          </p:nvPr>
        </p:nvSpPr>
        <p:spPr/>
        <p:txBody>
          <a:bodyPr/>
          <a:lstStyle/>
          <a:p>
            <a:r>
              <a:rPr lang="en-US"/>
              <a:t>SVC Activities – Deliver and Support</a:t>
            </a:r>
            <a:endParaRPr lang="en-GB"/>
          </a:p>
        </p:txBody>
      </p:sp>
      <p:sp>
        <p:nvSpPr>
          <p:cNvPr id="3" name="Content Placeholder 2">
            <a:extLst>
              <a:ext uri="{FF2B5EF4-FFF2-40B4-BE49-F238E27FC236}">
                <a16:creationId xmlns:a16="http://schemas.microsoft.com/office/drawing/2014/main" id="{BC030DA1-B8A0-4195-85BD-D589379E8DE9}"/>
              </a:ext>
            </a:extLst>
          </p:cNvPr>
          <p:cNvSpPr>
            <a:spLocks noGrp="1"/>
          </p:cNvSpPr>
          <p:nvPr>
            <p:ph idx="1"/>
          </p:nvPr>
        </p:nvSpPr>
        <p:spPr>
          <a:xfrm>
            <a:off x="300789" y="1481188"/>
            <a:ext cx="11590421" cy="999584"/>
          </a:xfrm>
          <a:solidFill>
            <a:schemeClr val="accent1">
              <a:lumMod val="20000"/>
              <a:lumOff val="80000"/>
            </a:schemeClr>
          </a:solidFill>
          <a:ln>
            <a:solidFill>
              <a:schemeClr val="tx1"/>
            </a:solidFill>
          </a:ln>
        </p:spPr>
        <p:txBody>
          <a:bodyPr/>
          <a:lstStyle/>
          <a:p>
            <a:pPr marL="0" indent="0">
              <a:buNone/>
            </a:pPr>
            <a:r>
              <a:rPr lang="en-US"/>
              <a:t>Deliver and Support: The purpose of Deliver and Support </a:t>
            </a:r>
            <a:r>
              <a:rPr lang="en-GB"/>
              <a:t>is to ensure that services are delivered and supported according to agreed specifications and stakeholder expectations. Works with </a:t>
            </a:r>
            <a:r>
              <a:rPr lang="en-GB" i="1"/>
              <a:t>obtain/build </a:t>
            </a:r>
            <a:r>
              <a:rPr lang="en-GB"/>
              <a:t>and </a:t>
            </a:r>
            <a:r>
              <a:rPr lang="en-GB" i="1"/>
              <a:t>design and transition</a:t>
            </a:r>
            <a:r>
              <a:rPr lang="en-GB"/>
              <a:t> in a coordinated way to support activities. </a:t>
            </a:r>
          </a:p>
        </p:txBody>
      </p:sp>
      <p:pic>
        <p:nvPicPr>
          <p:cNvPr id="4" name="Picture 2" descr="See the source image">
            <a:extLst>
              <a:ext uri="{FF2B5EF4-FFF2-40B4-BE49-F238E27FC236}">
                <a16:creationId xmlns:a16="http://schemas.microsoft.com/office/drawing/2014/main" id="{80FC3B5B-8BE8-4F88-878A-4E9C4658F8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65" r="16620"/>
          <a:stretch/>
        </p:blipFill>
        <p:spPr bwMode="auto">
          <a:xfrm>
            <a:off x="3210650" y="2538990"/>
            <a:ext cx="5170665" cy="431901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D1E8CF04-3406-4E2A-9B1B-F33D6C81C1A5}"/>
              </a:ext>
            </a:extLst>
          </p:cNvPr>
          <p:cNvSpPr/>
          <p:nvPr/>
        </p:nvSpPr>
        <p:spPr>
          <a:xfrm>
            <a:off x="6478709" y="2374159"/>
            <a:ext cx="729880" cy="215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47047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313A4B-F87F-41F7-91FA-D05AEAB4027C}"/>
              </a:ext>
            </a:extLst>
          </p:cNvPr>
          <p:cNvSpPr/>
          <p:nvPr/>
        </p:nvSpPr>
        <p:spPr>
          <a:xfrm>
            <a:off x="95569" y="1421437"/>
            <a:ext cx="5889201" cy="11397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3555CC4-C213-48AF-A464-97CA5647F55D}"/>
              </a:ext>
            </a:extLst>
          </p:cNvPr>
          <p:cNvSpPr>
            <a:spLocks noGrp="1"/>
          </p:cNvSpPr>
          <p:nvPr>
            <p:ph type="title"/>
          </p:nvPr>
        </p:nvSpPr>
        <p:spPr>
          <a:xfrm>
            <a:off x="838200" y="365127"/>
            <a:ext cx="10467475" cy="1325563"/>
          </a:xfrm>
        </p:spPr>
        <p:txBody>
          <a:bodyPr anchor="ctr">
            <a:normAutofit/>
          </a:bodyPr>
          <a:lstStyle/>
          <a:p>
            <a:r>
              <a:rPr lang="en-US"/>
              <a:t>Service Value Chain and Practices</a:t>
            </a:r>
            <a:endParaRPr lang="en-GB"/>
          </a:p>
        </p:txBody>
      </p:sp>
      <p:sp>
        <p:nvSpPr>
          <p:cNvPr id="3" name="Content Placeholder 2">
            <a:extLst>
              <a:ext uri="{FF2B5EF4-FFF2-40B4-BE49-F238E27FC236}">
                <a16:creationId xmlns:a16="http://schemas.microsoft.com/office/drawing/2014/main" id="{B3B3A80E-B7F4-4A93-A857-673AA637EB6C}"/>
              </a:ext>
            </a:extLst>
          </p:cNvPr>
          <p:cNvSpPr>
            <a:spLocks noGrp="1"/>
          </p:cNvSpPr>
          <p:nvPr>
            <p:ph sz="half" idx="1"/>
          </p:nvPr>
        </p:nvSpPr>
        <p:spPr>
          <a:xfrm>
            <a:off x="206799" y="1524846"/>
            <a:ext cx="5889201" cy="4325793"/>
          </a:xfrm>
        </p:spPr>
        <p:txBody>
          <a:bodyPr>
            <a:normAutofit/>
          </a:bodyPr>
          <a:lstStyle/>
          <a:p>
            <a:pPr marL="0" indent="0">
              <a:buNone/>
            </a:pPr>
            <a:r>
              <a:rPr lang="en-US"/>
              <a:t>Service Value Chain and Practices: Service Value Chain Activities </a:t>
            </a:r>
            <a:r>
              <a:rPr lang="en-GB"/>
              <a:t>utilise practises in order to achieve the desired value from the activity.</a:t>
            </a:r>
          </a:p>
          <a:p>
            <a:pPr marL="0" indent="0">
              <a:buNone/>
            </a:pPr>
            <a:endParaRPr lang="en-GB"/>
          </a:p>
          <a:p>
            <a:pPr marL="0" indent="0">
              <a:buNone/>
            </a:pPr>
            <a:r>
              <a:rPr lang="en-GB"/>
              <a:t> For example, if an incident were to arise in an operational service than the ‘engage’ activity may utilise Incident Management and Problem Management to log and better understand the incident these practises may also contribute to the ‘Deliver and Support’ activity as they bring the incident under control and restore service. </a:t>
            </a:r>
          </a:p>
          <a:p>
            <a:pPr marL="0" indent="0">
              <a:buNone/>
            </a:pPr>
            <a:endParaRPr lang="en-GB"/>
          </a:p>
        </p:txBody>
      </p:sp>
      <p:pic>
        <p:nvPicPr>
          <p:cNvPr id="4" name="Picture 2" descr="See the source image">
            <a:extLst>
              <a:ext uri="{FF2B5EF4-FFF2-40B4-BE49-F238E27FC236}">
                <a16:creationId xmlns:a16="http://schemas.microsoft.com/office/drawing/2014/main" id="{41C3165C-3AC6-4346-859E-60C6D28D02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35572" y="1500764"/>
            <a:ext cx="5971301" cy="3682301"/>
          </a:xfrm>
          <a:prstGeom prst="rect">
            <a:avLst/>
          </a:prstGeom>
          <a:solidFill>
            <a:srgbClr val="FFFFFF"/>
          </a:solidFill>
        </p:spPr>
      </p:pic>
      <p:sp>
        <p:nvSpPr>
          <p:cNvPr id="5" name="TextBox 4">
            <a:extLst>
              <a:ext uri="{FF2B5EF4-FFF2-40B4-BE49-F238E27FC236}">
                <a16:creationId xmlns:a16="http://schemas.microsoft.com/office/drawing/2014/main" id="{0ED2B7BA-8D0F-4473-8544-52FB4A67E529}"/>
              </a:ext>
            </a:extLst>
          </p:cNvPr>
          <p:cNvSpPr txBox="1"/>
          <p:nvPr/>
        </p:nvSpPr>
        <p:spPr>
          <a:xfrm>
            <a:off x="7578719" y="5250475"/>
            <a:ext cx="2885005" cy="1200329"/>
          </a:xfrm>
          <a:prstGeom prst="rect">
            <a:avLst/>
          </a:prstGeom>
          <a:noFill/>
          <a:ln>
            <a:solidFill>
              <a:schemeClr val="tx1"/>
            </a:solidFill>
          </a:ln>
        </p:spPr>
        <p:txBody>
          <a:bodyPr wrap="square" rtlCol="0">
            <a:spAutoFit/>
          </a:bodyPr>
          <a:lstStyle/>
          <a:p>
            <a:r>
              <a:rPr lang="en-GB" err="1"/>
              <a:t>Practi</a:t>
            </a:r>
            <a:r>
              <a:rPr lang="en-US" err="1"/>
              <a:t>ces</a:t>
            </a:r>
            <a:r>
              <a:rPr lang="en-US"/>
              <a:t> and resources </a:t>
            </a:r>
            <a:r>
              <a:rPr lang="en-US" err="1"/>
              <a:t>e.g</a:t>
            </a:r>
            <a:r>
              <a:rPr lang="en-US"/>
              <a:t>:</a:t>
            </a:r>
          </a:p>
          <a:p>
            <a:pPr marL="285750" indent="-285750">
              <a:buFont typeface="Arial" panose="020B0604020202020204" pitchFamily="34" charset="0"/>
              <a:buChar char="•"/>
            </a:pPr>
            <a:r>
              <a:rPr lang="en-GB"/>
              <a:t>Incident management</a:t>
            </a:r>
          </a:p>
          <a:p>
            <a:pPr marL="285750" indent="-285750">
              <a:buFont typeface="Arial" panose="020B0604020202020204" pitchFamily="34" charset="0"/>
              <a:buChar char="•"/>
            </a:pPr>
            <a:r>
              <a:rPr lang="en-GB"/>
              <a:t>Problem management </a:t>
            </a:r>
            <a:endParaRPr lang="en-US"/>
          </a:p>
          <a:p>
            <a:pPr marL="285750" indent="-285750">
              <a:buFont typeface="Arial" panose="020B0604020202020204" pitchFamily="34" charset="0"/>
              <a:buChar char="•"/>
            </a:pPr>
            <a:endParaRPr lang="en-GB"/>
          </a:p>
        </p:txBody>
      </p:sp>
      <p:sp>
        <p:nvSpPr>
          <p:cNvPr id="6" name="Arrow: Up 5">
            <a:extLst>
              <a:ext uri="{FF2B5EF4-FFF2-40B4-BE49-F238E27FC236}">
                <a16:creationId xmlns:a16="http://schemas.microsoft.com/office/drawing/2014/main" id="{4D6F2799-BD2B-425E-8071-3559F99EAE7F}"/>
              </a:ext>
            </a:extLst>
          </p:cNvPr>
          <p:cNvSpPr/>
          <p:nvPr/>
        </p:nvSpPr>
        <p:spPr>
          <a:xfrm rot="19909180">
            <a:off x="7417710" y="3488356"/>
            <a:ext cx="709378" cy="18247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D3347605-9763-4E9D-AF23-A1F3D61CCB43}"/>
              </a:ext>
            </a:extLst>
          </p:cNvPr>
          <p:cNvSpPr/>
          <p:nvPr/>
        </p:nvSpPr>
        <p:spPr>
          <a:xfrm rot="915169">
            <a:off x="9014731" y="3626549"/>
            <a:ext cx="709378" cy="16667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509642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5640-B222-4345-8AB7-487DD7870E97}"/>
              </a:ext>
            </a:extLst>
          </p:cNvPr>
          <p:cNvSpPr>
            <a:spLocks noGrp="1"/>
          </p:cNvSpPr>
          <p:nvPr>
            <p:ph type="title"/>
          </p:nvPr>
        </p:nvSpPr>
        <p:spPr/>
        <p:txBody>
          <a:bodyPr/>
          <a:lstStyle/>
          <a:p>
            <a:r>
              <a:rPr lang="en-US"/>
              <a:t>Service Value Chain In Operation</a:t>
            </a:r>
            <a:endParaRPr lang="en-GB"/>
          </a:p>
        </p:txBody>
      </p:sp>
      <p:sp>
        <p:nvSpPr>
          <p:cNvPr id="4" name="Rectangle 3">
            <a:extLst>
              <a:ext uri="{FF2B5EF4-FFF2-40B4-BE49-F238E27FC236}">
                <a16:creationId xmlns:a16="http://schemas.microsoft.com/office/drawing/2014/main" id="{75013F70-F26C-4AE2-8709-AEA6B2B20D13}"/>
              </a:ext>
            </a:extLst>
          </p:cNvPr>
          <p:cNvSpPr/>
          <p:nvPr/>
        </p:nvSpPr>
        <p:spPr>
          <a:xfrm>
            <a:off x="247018" y="1690690"/>
            <a:ext cx="4580667" cy="14598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824BAE6-8D06-4028-9E43-81BB87274504}"/>
              </a:ext>
            </a:extLst>
          </p:cNvPr>
          <p:cNvSpPr>
            <a:spLocks noGrp="1"/>
          </p:cNvSpPr>
          <p:nvPr>
            <p:ph idx="1"/>
          </p:nvPr>
        </p:nvSpPr>
        <p:spPr>
          <a:xfrm>
            <a:off x="312823" y="1825625"/>
            <a:ext cx="4734830" cy="4935956"/>
          </a:xfrm>
        </p:spPr>
        <p:txBody>
          <a:bodyPr/>
          <a:lstStyle/>
          <a:p>
            <a:pPr marL="0" indent="0">
              <a:buNone/>
            </a:pPr>
            <a:r>
              <a:rPr lang="en-GB"/>
              <a:t>Value </a:t>
            </a:r>
            <a:r>
              <a:rPr lang="en-US"/>
              <a:t>Stream: The </a:t>
            </a:r>
            <a:r>
              <a:rPr lang="en-GB"/>
              <a:t>series of steps that an organisation undertakes to create and deliver products and services to its customers. </a:t>
            </a:r>
            <a:endParaRPr lang="en-US"/>
          </a:p>
          <a:p>
            <a:r>
              <a:rPr lang="en-GB"/>
              <a:t>Value streams included description of activities, capabilities and resources that flow through the service value chain to meet demand and </a:t>
            </a:r>
            <a:r>
              <a:rPr lang="en-US"/>
              <a:t>co-</a:t>
            </a:r>
            <a:r>
              <a:rPr lang="en-GB"/>
              <a:t>create value. </a:t>
            </a:r>
            <a:endParaRPr lang="en-US"/>
          </a:p>
          <a:p>
            <a:r>
              <a:rPr lang="en-GB"/>
              <a:t>Improving existing value streams or creating new value streams could be the basis for strategy, or in the example </a:t>
            </a:r>
            <a:r>
              <a:rPr lang="en-US"/>
              <a:t>adjacent</a:t>
            </a:r>
            <a:r>
              <a:rPr lang="en-GB"/>
              <a:t>, creating a new service. </a:t>
            </a:r>
          </a:p>
        </p:txBody>
      </p:sp>
      <p:pic>
        <p:nvPicPr>
          <p:cNvPr id="9218" name="Picture 2">
            <a:extLst>
              <a:ext uri="{FF2B5EF4-FFF2-40B4-BE49-F238E27FC236}">
                <a16:creationId xmlns:a16="http://schemas.microsoft.com/office/drawing/2014/main" id="{11200A35-B86A-4168-9481-E37CA244F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590" y="2045545"/>
            <a:ext cx="6522059" cy="397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9190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229C-BDAB-4514-BC7A-8E55C9B9643D}"/>
              </a:ext>
            </a:extLst>
          </p:cNvPr>
          <p:cNvSpPr>
            <a:spLocks noGrp="1"/>
          </p:cNvSpPr>
          <p:nvPr>
            <p:ph type="title"/>
          </p:nvPr>
        </p:nvSpPr>
        <p:spPr/>
        <p:txBody>
          <a:bodyPr/>
          <a:lstStyle/>
          <a:p>
            <a:r>
              <a:rPr lang="en-GB"/>
              <a:t>Service Value Chain and Practices </a:t>
            </a:r>
          </a:p>
        </p:txBody>
      </p:sp>
      <p:sp>
        <p:nvSpPr>
          <p:cNvPr id="3" name="Content Placeholder 2">
            <a:extLst>
              <a:ext uri="{FF2B5EF4-FFF2-40B4-BE49-F238E27FC236}">
                <a16:creationId xmlns:a16="http://schemas.microsoft.com/office/drawing/2014/main" id="{54B9FDC4-76AA-4557-B9AF-D6568911D01D}"/>
              </a:ext>
            </a:extLst>
          </p:cNvPr>
          <p:cNvSpPr>
            <a:spLocks noGrp="1"/>
          </p:cNvSpPr>
          <p:nvPr>
            <p:ph idx="1"/>
          </p:nvPr>
        </p:nvSpPr>
        <p:spPr>
          <a:xfrm>
            <a:off x="308441" y="1343901"/>
            <a:ext cx="11590421" cy="1620819"/>
          </a:xfrm>
        </p:spPr>
        <p:txBody>
          <a:bodyPr>
            <a:normAutofit/>
          </a:bodyPr>
          <a:lstStyle/>
          <a:p>
            <a:r>
              <a:rPr lang="en-GB"/>
              <a:t>Service Value Chain and Practices </a:t>
            </a:r>
            <a:r>
              <a:rPr lang="en-US"/>
              <a:t>: </a:t>
            </a:r>
            <a:r>
              <a:rPr lang="en-GB"/>
              <a:t>Service value chain activities utilise practises in order to achieve the desired value from the activity. For example</a:t>
            </a:r>
            <a:r>
              <a:rPr lang="en-US"/>
              <a:t>, </a:t>
            </a:r>
            <a:r>
              <a:rPr lang="en-GB"/>
              <a:t>if an incident were to arise in an operational service then the ‘engage’ activity may utilise Incident Management and Problem Management to log and better understand the incident. These practices may also contribute to the Deliver and Support’ activity such as they bring the incident under control and restore service. </a:t>
            </a:r>
          </a:p>
        </p:txBody>
      </p:sp>
      <p:sp>
        <p:nvSpPr>
          <p:cNvPr id="4" name="Arrow: Chevron 3">
            <a:extLst>
              <a:ext uri="{FF2B5EF4-FFF2-40B4-BE49-F238E27FC236}">
                <a16:creationId xmlns:a16="http://schemas.microsoft.com/office/drawing/2014/main" id="{4AD1810B-F6EA-4A0C-A860-E61AECDD26C2}"/>
              </a:ext>
            </a:extLst>
          </p:cNvPr>
          <p:cNvSpPr/>
          <p:nvPr/>
        </p:nvSpPr>
        <p:spPr>
          <a:xfrm>
            <a:off x="1912304" y="3059684"/>
            <a:ext cx="7593722" cy="314434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51BCDBBF-7C82-46B7-8E0C-0B287C9903A6}"/>
              </a:ext>
            </a:extLst>
          </p:cNvPr>
          <p:cNvSpPr/>
          <p:nvPr/>
        </p:nvSpPr>
        <p:spPr>
          <a:xfrm>
            <a:off x="3355834" y="3561662"/>
            <a:ext cx="1392618" cy="639378"/>
          </a:xfrm>
          <a:prstGeom prst="chevron">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cs typeface="Calibri"/>
              </a:rPr>
              <a:t>Activities of Practice A</a:t>
            </a:r>
            <a:endParaRPr lang="en-US" sz="1100">
              <a:solidFill>
                <a:srgbClr val="FFFFFF"/>
              </a:solidFill>
            </a:endParaRPr>
          </a:p>
        </p:txBody>
      </p:sp>
      <p:sp>
        <p:nvSpPr>
          <p:cNvPr id="7" name="Arrow: Chevron 6">
            <a:extLst>
              <a:ext uri="{FF2B5EF4-FFF2-40B4-BE49-F238E27FC236}">
                <a16:creationId xmlns:a16="http://schemas.microsoft.com/office/drawing/2014/main" id="{9369CE9E-D781-4FEC-A6B9-CD83B5BB4DAD}"/>
              </a:ext>
            </a:extLst>
          </p:cNvPr>
          <p:cNvSpPr/>
          <p:nvPr/>
        </p:nvSpPr>
        <p:spPr>
          <a:xfrm>
            <a:off x="5068144" y="3561662"/>
            <a:ext cx="1405756" cy="639378"/>
          </a:xfrm>
          <a:prstGeom prst="chevron">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solidFill>
                <a:cs typeface="Calibri"/>
              </a:rPr>
              <a:t>Activities of Practice B</a:t>
            </a:r>
          </a:p>
        </p:txBody>
      </p:sp>
      <p:sp>
        <p:nvSpPr>
          <p:cNvPr id="8" name="Arrow: Chevron 7">
            <a:extLst>
              <a:ext uri="{FF2B5EF4-FFF2-40B4-BE49-F238E27FC236}">
                <a16:creationId xmlns:a16="http://schemas.microsoft.com/office/drawing/2014/main" id="{B87795A5-EA48-41BA-869A-F4FAD5097EF3}"/>
              </a:ext>
            </a:extLst>
          </p:cNvPr>
          <p:cNvSpPr/>
          <p:nvPr/>
        </p:nvSpPr>
        <p:spPr>
          <a:xfrm>
            <a:off x="6762937" y="3561662"/>
            <a:ext cx="1405756" cy="639378"/>
          </a:xfrm>
          <a:prstGeom prst="chevron">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solidFill>
                <a:cs typeface="Calibri"/>
              </a:rPr>
              <a:t>Activities of Practice N</a:t>
            </a:r>
            <a:endParaRPr lang="en-US" sz="1100">
              <a:solidFill>
                <a:schemeClr val="bg1"/>
              </a:solidFill>
            </a:endParaRPr>
          </a:p>
        </p:txBody>
      </p:sp>
      <p:sp>
        <p:nvSpPr>
          <p:cNvPr id="9" name="Parallelogram 8">
            <a:extLst>
              <a:ext uri="{FF2B5EF4-FFF2-40B4-BE49-F238E27FC236}">
                <a16:creationId xmlns:a16="http://schemas.microsoft.com/office/drawing/2014/main" id="{48D89600-DF3D-49C3-9FB9-E1CF165909B1}"/>
              </a:ext>
            </a:extLst>
          </p:cNvPr>
          <p:cNvSpPr/>
          <p:nvPr/>
        </p:nvSpPr>
        <p:spPr>
          <a:xfrm>
            <a:off x="3435121" y="4632652"/>
            <a:ext cx="5434723" cy="310930"/>
          </a:xfrm>
          <a:prstGeom prst="parallelogram">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cs typeface="Calibri"/>
              </a:rPr>
              <a:t>Practice D</a:t>
            </a:r>
          </a:p>
        </p:txBody>
      </p:sp>
      <p:sp>
        <p:nvSpPr>
          <p:cNvPr id="10" name="Parallelogram 9">
            <a:extLst>
              <a:ext uri="{FF2B5EF4-FFF2-40B4-BE49-F238E27FC236}">
                <a16:creationId xmlns:a16="http://schemas.microsoft.com/office/drawing/2014/main" id="{83142ABF-045A-4EAE-BB40-F4C491D80B98}"/>
              </a:ext>
            </a:extLst>
          </p:cNvPr>
          <p:cNvSpPr/>
          <p:nvPr/>
        </p:nvSpPr>
        <p:spPr>
          <a:xfrm>
            <a:off x="2992811" y="5044308"/>
            <a:ext cx="5434723" cy="310930"/>
          </a:xfrm>
          <a:prstGeom prst="parallelogram">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cs typeface="Calibri"/>
              </a:rPr>
              <a:t>Practice E</a:t>
            </a:r>
            <a:endParaRPr lang="en-US"/>
          </a:p>
        </p:txBody>
      </p:sp>
      <p:sp>
        <p:nvSpPr>
          <p:cNvPr id="11" name="Parallelogram 10">
            <a:extLst>
              <a:ext uri="{FF2B5EF4-FFF2-40B4-BE49-F238E27FC236}">
                <a16:creationId xmlns:a16="http://schemas.microsoft.com/office/drawing/2014/main" id="{D9D67C3A-E5A0-42AF-AA5B-FAFB6D3F6AD8}"/>
              </a:ext>
            </a:extLst>
          </p:cNvPr>
          <p:cNvSpPr/>
          <p:nvPr/>
        </p:nvSpPr>
        <p:spPr>
          <a:xfrm>
            <a:off x="2589915" y="5460342"/>
            <a:ext cx="5434723" cy="310930"/>
          </a:xfrm>
          <a:prstGeom prst="parallelogram">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cs typeface="Calibri"/>
              </a:rPr>
              <a:t>Practice Z</a:t>
            </a:r>
            <a:endParaRPr lang="en-US"/>
          </a:p>
        </p:txBody>
      </p:sp>
      <p:sp>
        <p:nvSpPr>
          <p:cNvPr id="12" name="Parallelogram 11">
            <a:extLst>
              <a:ext uri="{FF2B5EF4-FFF2-40B4-BE49-F238E27FC236}">
                <a16:creationId xmlns:a16="http://schemas.microsoft.com/office/drawing/2014/main" id="{1E361E65-B5CD-4635-B2EB-4AF652EC5A96}"/>
              </a:ext>
            </a:extLst>
          </p:cNvPr>
          <p:cNvSpPr/>
          <p:nvPr/>
        </p:nvSpPr>
        <p:spPr>
          <a:xfrm>
            <a:off x="2230810" y="5858858"/>
            <a:ext cx="5434723" cy="310930"/>
          </a:xfrm>
          <a:prstGeom prst="parallelogram">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cs typeface="Calibri"/>
              </a:rPr>
              <a:t>Practice Y</a:t>
            </a:r>
            <a:endParaRPr lang="en-US"/>
          </a:p>
        </p:txBody>
      </p:sp>
      <p:sp>
        <p:nvSpPr>
          <p:cNvPr id="13" name="TextBox 12">
            <a:extLst>
              <a:ext uri="{FF2B5EF4-FFF2-40B4-BE49-F238E27FC236}">
                <a16:creationId xmlns:a16="http://schemas.microsoft.com/office/drawing/2014/main" id="{662D58AA-21DC-4770-A560-564BC8508ED5}"/>
              </a:ext>
            </a:extLst>
          </p:cNvPr>
          <p:cNvSpPr txBox="1"/>
          <p:nvPr/>
        </p:nvSpPr>
        <p:spPr>
          <a:xfrm>
            <a:off x="3217369" y="3186714"/>
            <a:ext cx="14513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Value Stream Step 1</a:t>
            </a:r>
          </a:p>
        </p:txBody>
      </p:sp>
      <p:sp>
        <p:nvSpPr>
          <p:cNvPr id="14" name="TextBox 13">
            <a:extLst>
              <a:ext uri="{FF2B5EF4-FFF2-40B4-BE49-F238E27FC236}">
                <a16:creationId xmlns:a16="http://schemas.microsoft.com/office/drawing/2014/main" id="{BDD216CE-36C7-4365-AD63-2654F7C413C4}"/>
              </a:ext>
            </a:extLst>
          </p:cNvPr>
          <p:cNvSpPr txBox="1"/>
          <p:nvPr/>
        </p:nvSpPr>
        <p:spPr>
          <a:xfrm>
            <a:off x="4947196" y="3186714"/>
            <a:ext cx="14513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Value Stream Step 2</a:t>
            </a:r>
          </a:p>
        </p:txBody>
      </p:sp>
      <p:sp>
        <p:nvSpPr>
          <p:cNvPr id="15" name="TextBox 14">
            <a:extLst>
              <a:ext uri="{FF2B5EF4-FFF2-40B4-BE49-F238E27FC236}">
                <a16:creationId xmlns:a16="http://schemas.microsoft.com/office/drawing/2014/main" id="{95FBEE34-C7E1-40F4-AB5B-53C4C0DF1664}"/>
              </a:ext>
            </a:extLst>
          </p:cNvPr>
          <p:cNvSpPr txBox="1"/>
          <p:nvPr/>
        </p:nvSpPr>
        <p:spPr>
          <a:xfrm>
            <a:off x="6606955" y="3186714"/>
            <a:ext cx="14513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Value Stream Step 3</a:t>
            </a:r>
          </a:p>
        </p:txBody>
      </p:sp>
      <p:sp>
        <p:nvSpPr>
          <p:cNvPr id="17" name="Arrow: Pentagon 16">
            <a:extLst>
              <a:ext uri="{FF2B5EF4-FFF2-40B4-BE49-F238E27FC236}">
                <a16:creationId xmlns:a16="http://schemas.microsoft.com/office/drawing/2014/main" id="{ECC11702-1EEB-45CE-92BD-F2075169CDD9}"/>
              </a:ext>
            </a:extLst>
          </p:cNvPr>
          <p:cNvSpPr/>
          <p:nvPr/>
        </p:nvSpPr>
        <p:spPr>
          <a:xfrm rot="16200000">
            <a:off x="3214051" y="4958661"/>
            <a:ext cx="2137102" cy="354724"/>
          </a:xfrm>
          <a:prstGeom prst="homePlate">
            <a:avLst/>
          </a:prstGeom>
          <a:solidFill>
            <a:srgbClr val="6D90AB">
              <a:alpha val="65000"/>
            </a:srgb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38A8EC9C-A223-422F-8678-F273116DF9F9}"/>
              </a:ext>
            </a:extLst>
          </p:cNvPr>
          <p:cNvSpPr/>
          <p:nvPr/>
        </p:nvSpPr>
        <p:spPr>
          <a:xfrm rot="16200000">
            <a:off x="4781844" y="4958661"/>
            <a:ext cx="2137102" cy="354724"/>
          </a:xfrm>
          <a:prstGeom prst="homePlate">
            <a:avLst/>
          </a:prstGeom>
          <a:solidFill>
            <a:srgbClr val="6D90AB">
              <a:alpha val="65000"/>
            </a:srgb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DB4E7E9D-5DAB-4032-8C2A-F0458C36C457}"/>
              </a:ext>
            </a:extLst>
          </p:cNvPr>
          <p:cNvSpPr/>
          <p:nvPr/>
        </p:nvSpPr>
        <p:spPr>
          <a:xfrm rot="16200000">
            <a:off x="5986154" y="4954281"/>
            <a:ext cx="2137102" cy="354724"/>
          </a:xfrm>
          <a:prstGeom prst="homePlate">
            <a:avLst/>
          </a:prstGeom>
          <a:solidFill>
            <a:srgbClr val="6D90AB">
              <a:alpha val="65000"/>
            </a:srgb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70B9AE4-78BD-4B55-A8AD-5D5DBC0DF8DA}"/>
              </a:ext>
            </a:extLst>
          </p:cNvPr>
          <p:cNvSpPr/>
          <p:nvPr/>
        </p:nvSpPr>
        <p:spPr>
          <a:xfrm>
            <a:off x="4141075" y="5485523"/>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35552BE-4A0D-413A-95CB-D12FBAA4D014}"/>
              </a:ext>
            </a:extLst>
          </p:cNvPr>
          <p:cNvSpPr/>
          <p:nvPr/>
        </p:nvSpPr>
        <p:spPr>
          <a:xfrm>
            <a:off x="4141075" y="5884040"/>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B07C06-F2CF-47C8-B8E6-C52E235E4451}"/>
              </a:ext>
            </a:extLst>
          </p:cNvPr>
          <p:cNvSpPr/>
          <p:nvPr/>
        </p:nvSpPr>
        <p:spPr>
          <a:xfrm>
            <a:off x="5708868" y="4657833"/>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29DBF4-C1F1-49A8-B11F-2EBE17F09DC5}"/>
              </a:ext>
            </a:extLst>
          </p:cNvPr>
          <p:cNvSpPr/>
          <p:nvPr/>
        </p:nvSpPr>
        <p:spPr>
          <a:xfrm>
            <a:off x="5708867" y="5069488"/>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1C911E7-A7D9-4B7E-9B63-BA71780DDA56}"/>
              </a:ext>
            </a:extLst>
          </p:cNvPr>
          <p:cNvSpPr/>
          <p:nvPr/>
        </p:nvSpPr>
        <p:spPr>
          <a:xfrm>
            <a:off x="5708867" y="5870901"/>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1F3A387-2960-4851-B2EC-1CAA79909F84}"/>
              </a:ext>
            </a:extLst>
          </p:cNvPr>
          <p:cNvSpPr/>
          <p:nvPr/>
        </p:nvSpPr>
        <p:spPr>
          <a:xfrm>
            <a:off x="6913178" y="5857764"/>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D0A19DD-C983-4732-B45B-5AF8065DF8C4}"/>
              </a:ext>
            </a:extLst>
          </p:cNvPr>
          <p:cNvSpPr/>
          <p:nvPr/>
        </p:nvSpPr>
        <p:spPr>
          <a:xfrm>
            <a:off x="6913178" y="5485523"/>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523F32B-2C15-42FC-BB77-C4761A029942}"/>
              </a:ext>
            </a:extLst>
          </p:cNvPr>
          <p:cNvSpPr/>
          <p:nvPr/>
        </p:nvSpPr>
        <p:spPr>
          <a:xfrm>
            <a:off x="6913178" y="4644695"/>
            <a:ext cx="280275" cy="284655"/>
          </a:xfrm>
          <a:prstGeom prst="ellipse">
            <a:avLst/>
          </a:prstGeom>
          <a:solidFill>
            <a:srgbClr val="6D9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A8A8B2B-135D-444B-8AB3-90BA89BABBF9}"/>
              </a:ext>
            </a:extLst>
          </p:cNvPr>
          <p:cNvSpPr/>
          <p:nvPr/>
        </p:nvSpPr>
        <p:spPr>
          <a:xfrm>
            <a:off x="4881178" y="3812626"/>
            <a:ext cx="131380" cy="140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FDCF4F-703B-4BCB-9546-967B2836A7FE}"/>
              </a:ext>
            </a:extLst>
          </p:cNvPr>
          <p:cNvSpPr/>
          <p:nvPr/>
        </p:nvSpPr>
        <p:spPr>
          <a:xfrm>
            <a:off x="6606626" y="3812626"/>
            <a:ext cx="131380" cy="140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5517EC95-0F26-4363-98EE-5337EC325126}"/>
              </a:ext>
            </a:extLst>
          </p:cNvPr>
          <p:cNvCxnSpPr/>
          <p:nvPr/>
        </p:nvCxnSpPr>
        <p:spPr>
          <a:xfrm>
            <a:off x="5781674" y="3114674"/>
            <a:ext cx="915275" cy="91527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5753507-CD0B-4147-88DB-7EDAC1972CB2}"/>
              </a:ext>
            </a:extLst>
          </p:cNvPr>
          <p:cNvCxnSpPr/>
          <p:nvPr/>
        </p:nvCxnSpPr>
        <p:spPr>
          <a:xfrm>
            <a:off x="4549446" y="3879410"/>
            <a:ext cx="928413" cy="438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48F549C3-A5F0-4E4D-B0FE-8DF32FA8E243}"/>
              </a:ext>
            </a:extLst>
          </p:cNvPr>
          <p:cNvCxnSpPr>
            <a:cxnSpLocks/>
          </p:cNvCxnSpPr>
          <p:nvPr/>
        </p:nvCxnSpPr>
        <p:spPr>
          <a:xfrm>
            <a:off x="6261756" y="3879410"/>
            <a:ext cx="928413" cy="438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1D4A0594-9194-42C0-B787-2020C908E858}"/>
              </a:ext>
            </a:extLst>
          </p:cNvPr>
          <p:cNvCxnSpPr>
            <a:cxnSpLocks/>
          </p:cNvCxnSpPr>
          <p:nvPr/>
        </p:nvCxnSpPr>
        <p:spPr>
          <a:xfrm>
            <a:off x="8136101" y="3879410"/>
            <a:ext cx="928413" cy="4380"/>
          </a:xfrm>
          <a:prstGeom prst="straightConnector1">
            <a:avLst/>
          </a:prstGeom>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E6CF51AE-E5DD-42E2-A0D5-FB14D62D35BD}"/>
              </a:ext>
            </a:extLst>
          </p:cNvPr>
          <p:cNvSpPr/>
          <p:nvPr/>
        </p:nvSpPr>
        <p:spPr>
          <a:xfrm>
            <a:off x="9062872" y="3431079"/>
            <a:ext cx="862724" cy="8189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cs typeface="Calibri"/>
              </a:rPr>
              <a:t>Service</a:t>
            </a:r>
          </a:p>
        </p:txBody>
      </p:sp>
    </p:spTree>
    <p:extLst>
      <p:ext uri="{BB962C8B-B14F-4D97-AF65-F5344CB8AC3E}">
        <p14:creationId xmlns:p14="http://schemas.microsoft.com/office/powerpoint/2010/main" val="23421800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4813-04E7-45F2-A91D-52D647548E9D}"/>
              </a:ext>
            </a:extLst>
          </p:cNvPr>
          <p:cNvSpPr>
            <a:spLocks noGrp="1"/>
          </p:cNvSpPr>
          <p:nvPr>
            <p:ph type="title"/>
          </p:nvPr>
        </p:nvSpPr>
        <p:spPr/>
        <p:txBody>
          <a:bodyPr/>
          <a:lstStyle/>
          <a:p>
            <a:r>
              <a:rPr lang="en-US"/>
              <a:t>Service Value Chain and Practices</a:t>
            </a:r>
            <a:endParaRPr lang="en-GB"/>
          </a:p>
        </p:txBody>
      </p:sp>
      <p:sp>
        <p:nvSpPr>
          <p:cNvPr id="3" name="Content Placeholder 2">
            <a:extLst>
              <a:ext uri="{FF2B5EF4-FFF2-40B4-BE49-F238E27FC236}">
                <a16:creationId xmlns:a16="http://schemas.microsoft.com/office/drawing/2014/main" id="{A6B59417-3A3F-4DB0-A2F0-E4411D932C01}"/>
              </a:ext>
            </a:extLst>
          </p:cNvPr>
          <p:cNvSpPr>
            <a:spLocks noGrp="1"/>
          </p:cNvSpPr>
          <p:nvPr>
            <p:ph idx="1"/>
          </p:nvPr>
        </p:nvSpPr>
        <p:spPr>
          <a:xfrm>
            <a:off x="304063" y="1322004"/>
            <a:ext cx="11590421" cy="1638336"/>
          </a:xfrm>
        </p:spPr>
        <p:txBody>
          <a:bodyPr/>
          <a:lstStyle/>
          <a:p>
            <a:pPr marL="0" indent="0">
              <a:buNone/>
            </a:pPr>
            <a:r>
              <a:rPr lang="en-US"/>
              <a:t>Service Value Chain and Practices: Service Value Chain Activities </a:t>
            </a:r>
            <a:r>
              <a:rPr lang="en-GB"/>
              <a:t>utilise practises in order to achieve the desired value from the activity. For example, if an incident were to arise in an operational service than the ‘engage’ activity may utilise Incident Management and Problem Management to log and better understand the incident these practises may also contribute to the ‘Deliver and Support’ activity as they bring the incident under control and restore service. </a:t>
            </a:r>
          </a:p>
        </p:txBody>
      </p:sp>
      <p:sp>
        <p:nvSpPr>
          <p:cNvPr id="4" name="Rectangle 3">
            <a:extLst>
              <a:ext uri="{FF2B5EF4-FFF2-40B4-BE49-F238E27FC236}">
                <a16:creationId xmlns:a16="http://schemas.microsoft.com/office/drawing/2014/main" id="{FD4A17E5-082B-4497-8D45-8B307BD23415}"/>
              </a:ext>
            </a:extLst>
          </p:cNvPr>
          <p:cNvSpPr/>
          <p:nvPr/>
        </p:nvSpPr>
        <p:spPr>
          <a:xfrm>
            <a:off x="755868" y="3037488"/>
            <a:ext cx="2198412" cy="709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Identified High-level Activities</a:t>
            </a:r>
            <a:endParaRPr lang="en-US"/>
          </a:p>
        </p:txBody>
      </p:sp>
      <p:sp>
        <p:nvSpPr>
          <p:cNvPr id="5" name="Rectangle 4">
            <a:extLst>
              <a:ext uri="{FF2B5EF4-FFF2-40B4-BE49-F238E27FC236}">
                <a16:creationId xmlns:a16="http://schemas.microsoft.com/office/drawing/2014/main" id="{49A8761D-05DA-43AF-ABE5-63B28D8C07A4}"/>
              </a:ext>
            </a:extLst>
          </p:cNvPr>
          <p:cNvSpPr/>
          <p:nvPr/>
        </p:nvSpPr>
        <p:spPr>
          <a:xfrm>
            <a:off x="755868" y="4180488"/>
            <a:ext cx="2198412" cy="709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Service Value Chain Activities</a:t>
            </a:r>
            <a:endParaRPr lang="en-US"/>
          </a:p>
        </p:txBody>
      </p:sp>
      <p:sp>
        <p:nvSpPr>
          <p:cNvPr id="6" name="Rectangle 5">
            <a:extLst>
              <a:ext uri="{FF2B5EF4-FFF2-40B4-BE49-F238E27FC236}">
                <a16:creationId xmlns:a16="http://schemas.microsoft.com/office/drawing/2014/main" id="{7B0C6BA3-1A23-419F-BC92-65181D81E4B7}"/>
              </a:ext>
            </a:extLst>
          </p:cNvPr>
          <p:cNvSpPr/>
          <p:nvPr/>
        </p:nvSpPr>
        <p:spPr>
          <a:xfrm>
            <a:off x="755868" y="5419832"/>
            <a:ext cx="2198412" cy="11473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Practices that contribute advice and guidance to SVC activities</a:t>
            </a:r>
            <a:endParaRPr lang="en-US"/>
          </a:p>
        </p:txBody>
      </p:sp>
      <p:sp>
        <p:nvSpPr>
          <p:cNvPr id="7" name="Rectangle 6">
            <a:extLst>
              <a:ext uri="{FF2B5EF4-FFF2-40B4-BE49-F238E27FC236}">
                <a16:creationId xmlns:a16="http://schemas.microsoft.com/office/drawing/2014/main" id="{43E0AF7B-C5FD-4BCA-8065-8C0EAFF41230}"/>
              </a:ext>
            </a:extLst>
          </p:cNvPr>
          <p:cNvSpPr/>
          <p:nvPr/>
        </p:nvSpPr>
        <p:spPr>
          <a:xfrm>
            <a:off x="3358267" y="2800606"/>
            <a:ext cx="7376707" cy="1116611"/>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CF0A8C-A829-4DA0-AC71-49E3EBBEB04A}"/>
              </a:ext>
            </a:extLst>
          </p:cNvPr>
          <p:cNvSpPr/>
          <p:nvPr/>
        </p:nvSpPr>
        <p:spPr>
          <a:xfrm>
            <a:off x="3358266" y="5153206"/>
            <a:ext cx="7376707" cy="1500764"/>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0528F3D-ED14-42F0-989D-F95C0FB8B59C}"/>
              </a:ext>
            </a:extLst>
          </p:cNvPr>
          <p:cNvSpPr/>
          <p:nvPr/>
        </p:nvSpPr>
        <p:spPr>
          <a:xfrm>
            <a:off x="3358266" y="3973547"/>
            <a:ext cx="7376707" cy="1116611"/>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7D657E0-B0E2-433E-BBB6-75F1238BEE30}"/>
              </a:ext>
            </a:extLst>
          </p:cNvPr>
          <p:cNvSpPr/>
          <p:nvPr/>
        </p:nvSpPr>
        <p:spPr>
          <a:xfrm>
            <a:off x="3510550" y="3284456"/>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Log and Record Ticket</a:t>
            </a:r>
            <a:endParaRPr lang="en-GB" sz="1200"/>
          </a:p>
        </p:txBody>
      </p:sp>
      <p:sp>
        <p:nvSpPr>
          <p:cNvPr id="11" name="Rectangle 10">
            <a:extLst>
              <a:ext uri="{FF2B5EF4-FFF2-40B4-BE49-F238E27FC236}">
                <a16:creationId xmlns:a16="http://schemas.microsoft.com/office/drawing/2014/main" id="{7535D47C-E48C-4498-A900-2667E3CEF0F5}"/>
              </a:ext>
            </a:extLst>
          </p:cNvPr>
          <p:cNvSpPr/>
          <p:nvPr/>
        </p:nvSpPr>
        <p:spPr>
          <a:xfrm>
            <a:off x="4938165" y="3280126"/>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t>Categorise</a:t>
            </a:r>
            <a:r>
              <a:rPr lang="en-US" sz="1200"/>
              <a:t> and </a:t>
            </a:r>
            <a:r>
              <a:rPr lang="en-US" sz="1200" err="1"/>
              <a:t>Prioritise</a:t>
            </a:r>
            <a:endParaRPr lang="en-GB" sz="1200"/>
          </a:p>
        </p:txBody>
      </p:sp>
      <p:sp>
        <p:nvSpPr>
          <p:cNvPr id="12" name="Rectangle 11">
            <a:extLst>
              <a:ext uri="{FF2B5EF4-FFF2-40B4-BE49-F238E27FC236}">
                <a16:creationId xmlns:a16="http://schemas.microsoft.com/office/drawing/2014/main" id="{7D3CB3DA-986C-4058-B70E-4133BC2DCF9A}"/>
              </a:ext>
            </a:extLst>
          </p:cNvPr>
          <p:cNvSpPr/>
          <p:nvPr/>
        </p:nvSpPr>
        <p:spPr>
          <a:xfrm>
            <a:off x="6330619" y="3280126"/>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Triage Ticket</a:t>
            </a:r>
            <a:endParaRPr lang="en-GB" sz="1200"/>
          </a:p>
        </p:txBody>
      </p:sp>
      <p:sp>
        <p:nvSpPr>
          <p:cNvPr id="13" name="Rectangle 12">
            <a:extLst>
              <a:ext uri="{FF2B5EF4-FFF2-40B4-BE49-F238E27FC236}">
                <a16:creationId xmlns:a16="http://schemas.microsoft.com/office/drawing/2014/main" id="{BB089BC5-8BB4-4F38-8807-040039642780}"/>
              </a:ext>
            </a:extLst>
          </p:cNvPr>
          <p:cNvSpPr/>
          <p:nvPr/>
        </p:nvSpPr>
        <p:spPr>
          <a:xfrm>
            <a:off x="7758234" y="3270406"/>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Restore and Close Ticket</a:t>
            </a:r>
            <a:endParaRPr lang="en-GB" sz="1200"/>
          </a:p>
        </p:txBody>
      </p:sp>
      <p:sp>
        <p:nvSpPr>
          <p:cNvPr id="14" name="Rectangle 13">
            <a:extLst>
              <a:ext uri="{FF2B5EF4-FFF2-40B4-BE49-F238E27FC236}">
                <a16:creationId xmlns:a16="http://schemas.microsoft.com/office/drawing/2014/main" id="{78B56608-4EC6-4222-91F8-1B4E24F149FD}"/>
              </a:ext>
            </a:extLst>
          </p:cNvPr>
          <p:cNvSpPr/>
          <p:nvPr/>
        </p:nvSpPr>
        <p:spPr>
          <a:xfrm>
            <a:off x="9150688" y="3280126"/>
            <a:ext cx="123164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Log Further Actions</a:t>
            </a:r>
            <a:endParaRPr lang="en-GB" sz="1200"/>
          </a:p>
        </p:txBody>
      </p:sp>
      <p:sp>
        <p:nvSpPr>
          <p:cNvPr id="16" name="Rectangle 15">
            <a:extLst>
              <a:ext uri="{FF2B5EF4-FFF2-40B4-BE49-F238E27FC236}">
                <a16:creationId xmlns:a16="http://schemas.microsoft.com/office/drawing/2014/main" id="{1CE2BCBB-26DE-48B7-96E0-832C02501A26}"/>
              </a:ext>
            </a:extLst>
          </p:cNvPr>
          <p:cNvSpPr/>
          <p:nvPr/>
        </p:nvSpPr>
        <p:spPr>
          <a:xfrm>
            <a:off x="9150688" y="4427458"/>
            <a:ext cx="123164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IMPROVE</a:t>
            </a:r>
            <a:endParaRPr lang="en-GB" sz="1200"/>
          </a:p>
        </p:txBody>
      </p:sp>
      <p:sp>
        <p:nvSpPr>
          <p:cNvPr id="19" name="Rectangle 18">
            <a:extLst>
              <a:ext uri="{FF2B5EF4-FFF2-40B4-BE49-F238E27FC236}">
                <a16:creationId xmlns:a16="http://schemas.microsoft.com/office/drawing/2014/main" id="{8D28695D-D4C6-4041-9019-6B6B172A504B}"/>
              </a:ext>
            </a:extLst>
          </p:cNvPr>
          <p:cNvSpPr/>
          <p:nvPr/>
        </p:nvSpPr>
        <p:spPr>
          <a:xfrm>
            <a:off x="4938165" y="4459919"/>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DELIVER AND SUPPORT</a:t>
            </a:r>
            <a:endParaRPr lang="en-GB" sz="1200"/>
          </a:p>
        </p:txBody>
      </p:sp>
      <p:sp>
        <p:nvSpPr>
          <p:cNvPr id="20" name="Rectangle 19">
            <a:extLst>
              <a:ext uri="{FF2B5EF4-FFF2-40B4-BE49-F238E27FC236}">
                <a16:creationId xmlns:a16="http://schemas.microsoft.com/office/drawing/2014/main" id="{42C43909-7259-4DB2-8504-465BCB821DF1}"/>
              </a:ext>
            </a:extLst>
          </p:cNvPr>
          <p:cNvSpPr/>
          <p:nvPr/>
        </p:nvSpPr>
        <p:spPr>
          <a:xfrm>
            <a:off x="3540160" y="4459920"/>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ENGAGE</a:t>
            </a:r>
            <a:endParaRPr lang="en-GB" sz="1200"/>
          </a:p>
        </p:txBody>
      </p:sp>
      <p:sp>
        <p:nvSpPr>
          <p:cNvPr id="23" name="Rectangle 22">
            <a:extLst>
              <a:ext uri="{FF2B5EF4-FFF2-40B4-BE49-F238E27FC236}">
                <a16:creationId xmlns:a16="http://schemas.microsoft.com/office/drawing/2014/main" id="{E7CB70BE-948C-489D-ABC2-FD30CA6A23EE}"/>
              </a:ext>
            </a:extLst>
          </p:cNvPr>
          <p:cNvSpPr/>
          <p:nvPr/>
        </p:nvSpPr>
        <p:spPr>
          <a:xfrm>
            <a:off x="6345132" y="4459918"/>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DELIVER AND SUPPORT</a:t>
            </a:r>
            <a:endParaRPr lang="en-GB" sz="1200"/>
          </a:p>
        </p:txBody>
      </p:sp>
      <p:sp>
        <p:nvSpPr>
          <p:cNvPr id="24" name="Rectangle 23">
            <a:extLst>
              <a:ext uri="{FF2B5EF4-FFF2-40B4-BE49-F238E27FC236}">
                <a16:creationId xmlns:a16="http://schemas.microsoft.com/office/drawing/2014/main" id="{199E620E-42F3-470C-A190-5346B073447C}"/>
              </a:ext>
            </a:extLst>
          </p:cNvPr>
          <p:cNvSpPr/>
          <p:nvPr/>
        </p:nvSpPr>
        <p:spPr>
          <a:xfrm>
            <a:off x="7760369" y="4427458"/>
            <a:ext cx="1057916" cy="46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DELIVER AND SUPPORT</a:t>
            </a:r>
            <a:endParaRPr lang="en-GB" sz="1200"/>
          </a:p>
        </p:txBody>
      </p:sp>
      <p:sp>
        <p:nvSpPr>
          <p:cNvPr id="25" name="Rectangle 24">
            <a:extLst>
              <a:ext uri="{FF2B5EF4-FFF2-40B4-BE49-F238E27FC236}">
                <a16:creationId xmlns:a16="http://schemas.microsoft.com/office/drawing/2014/main" id="{3A4DF38E-8CAA-48A5-8B9C-4C53433E7D24}"/>
              </a:ext>
            </a:extLst>
          </p:cNvPr>
          <p:cNvSpPr/>
          <p:nvPr/>
        </p:nvSpPr>
        <p:spPr>
          <a:xfrm>
            <a:off x="3540160" y="5581022"/>
            <a:ext cx="1028306" cy="95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a:t>Incident</a:t>
            </a:r>
          </a:p>
          <a:p>
            <a:pPr marL="171450" indent="-171450">
              <a:buFont typeface="Arial" panose="020B0604020202020204" pitchFamily="34" charset="0"/>
              <a:buChar char="•"/>
            </a:pPr>
            <a:r>
              <a:rPr lang="en-US" sz="1200"/>
              <a:t>Service Desk</a:t>
            </a:r>
          </a:p>
          <a:p>
            <a:endParaRPr lang="en-GB" sz="1200"/>
          </a:p>
        </p:txBody>
      </p:sp>
      <p:sp>
        <p:nvSpPr>
          <p:cNvPr id="26" name="Rectangle 25">
            <a:extLst>
              <a:ext uri="{FF2B5EF4-FFF2-40B4-BE49-F238E27FC236}">
                <a16:creationId xmlns:a16="http://schemas.microsoft.com/office/drawing/2014/main" id="{EA6922E3-1642-431E-8E62-2972D27A24E8}"/>
              </a:ext>
            </a:extLst>
          </p:cNvPr>
          <p:cNvSpPr/>
          <p:nvPr/>
        </p:nvSpPr>
        <p:spPr>
          <a:xfrm>
            <a:off x="6374742" y="5535996"/>
            <a:ext cx="1028306" cy="95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a:t>Incident</a:t>
            </a:r>
          </a:p>
          <a:p>
            <a:pPr marL="171450" indent="-171450">
              <a:buFont typeface="Arial" panose="020B0604020202020204" pitchFamily="34" charset="0"/>
              <a:buChar char="•"/>
            </a:pPr>
            <a:r>
              <a:rPr lang="en-US" sz="1200"/>
              <a:t>Service Desk</a:t>
            </a:r>
            <a:endParaRPr lang="en-GB" sz="1200"/>
          </a:p>
          <a:p>
            <a:pPr marL="171450" indent="-171450">
              <a:buFont typeface="Arial" panose="020B0604020202020204" pitchFamily="34" charset="0"/>
              <a:buChar char="•"/>
            </a:pPr>
            <a:r>
              <a:rPr lang="en-GB" sz="1200"/>
              <a:t>Problem</a:t>
            </a:r>
          </a:p>
        </p:txBody>
      </p:sp>
      <p:sp>
        <p:nvSpPr>
          <p:cNvPr id="27" name="Rectangle 26">
            <a:extLst>
              <a:ext uri="{FF2B5EF4-FFF2-40B4-BE49-F238E27FC236}">
                <a16:creationId xmlns:a16="http://schemas.microsoft.com/office/drawing/2014/main" id="{B0ABAB24-7E29-4ECD-866C-319A95C9A9EB}"/>
              </a:ext>
            </a:extLst>
          </p:cNvPr>
          <p:cNvSpPr/>
          <p:nvPr/>
        </p:nvSpPr>
        <p:spPr>
          <a:xfrm>
            <a:off x="7787844" y="5507603"/>
            <a:ext cx="1028306" cy="95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a:t>Incident</a:t>
            </a:r>
          </a:p>
          <a:p>
            <a:pPr marL="171450" indent="-171450">
              <a:buFont typeface="Arial" panose="020B0604020202020204" pitchFamily="34" charset="0"/>
              <a:buChar char="•"/>
            </a:pPr>
            <a:r>
              <a:rPr lang="en-US" sz="1200"/>
              <a:t>Service Desk</a:t>
            </a:r>
            <a:endParaRPr lang="en-GB" sz="1200"/>
          </a:p>
          <a:p>
            <a:pPr algn="ctr"/>
            <a:endParaRPr lang="en-GB" sz="1200"/>
          </a:p>
        </p:txBody>
      </p:sp>
      <p:sp>
        <p:nvSpPr>
          <p:cNvPr id="28" name="Rectangle 27">
            <a:extLst>
              <a:ext uri="{FF2B5EF4-FFF2-40B4-BE49-F238E27FC236}">
                <a16:creationId xmlns:a16="http://schemas.microsoft.com/office/drawing/2014/main" id="{75C505AE-DD82-4D58-B9CD-B284F71848B5}"/>
              </a:ext>
            </a:extLst>
          </p:cNvPr>
          <p:cNvSpPr/>
          <p:nvPr/>
        </p:nvSpPr>
        <p:spPr>
          <a:xfrm>
            <a:off x="9180297" y="5535996"/>
            <a:ext cx="1202037" cy="95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a:t>Incident</a:t>
            </a:r>
          </a:p>
          <a:p>
            <a:pPr marL="171450" indent="-171450">
              <a:buFont typeface="Arial" panose="020B0604020202020204" pitchFamily="34" charset="0"/>
              <a:buChar char="•"/>
            </a:pPr>
            <a:r>
              <a:rPr lang="en-US" sz="1200"/>
              <a:t>Service Desk</a:t>
            </a:r>
            <a:endParaRPr lang="en-GB" sz="1200"/>
          </a:p>
          <a:p>
            <a:pPr marL="171450" indent="-171450">
              <a:buFont typeface="Arial" panose="020B0604020202020204" pitchFamily="34" charset="0"/>
              <a:buChar char="•"/>
            </a:pPr>
            <a:r>
              <a:rPr lang="en-GB" sz="1200"/>
              <a:t>Continual Improvement</a:t>
            </a:r>
          </a:p>
        </p:txBody>
      </p:sp>
      <p:sp>
        <p:nvSpPr>
          <p:cNvPr id="29" name="Rectangle 28">
            <a:extLst>
              <a:ext uri="{FF2B5EF4-FFF2-40B4-BE49-F238E27FC236}">
                <a16:creationId xmlns:a16="http://schemas.microsoft.com/office/drawing/2014/main" id="{3F3E68B5-53C2-4E55-A009-963A65510E12}"/>
              </a:ext>
            </a:extLst>
          </p:cNvPr>
          <p:cNvSpPr/>
          <p:nvPr/>
        </p:nvSpPr>
        <p:spPr>
          <a:xfrm>
            <a:off x="4971964" y="5576530"/>
            <a:ext cx="1028306" cy="95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en-US" sz="1200"/>
          </a:p>
          <a:p>
            <a:pPr marL="171450" indent="-171450">
              <a:buFont typeface="Arial" panose="020B0604020202020204" pitchFamily="34" charset="0"/>
              <a:buChar char="•"/>
            </a:pPr>
            <a:r>
              <a:rPr lang="en-US" sz="1200"/>
              <a:t>Incident</a:t>
            </a:r>
          </a:p>
          <a:p>
            <a:pPr marL="171450" indent="-171450">
              <a:buFont typeface="Arial" panose="020B0604020202020204" pitchFamily="34" charset="0"/>
              <a:buChar char="•"/>
            </a:pPr>
            <a:r>
              <a:rPr lang="en-US" sz="1200"/>
              <a:t>Service Desk</a:t>
            </a:r>
          </a:p>
          <a:p>
            <a:pPr marL="171450" indent="-171450">
              <a:buFont typeface="Arial" panose="020B0604020202020204" pitchFamily="34" charset="0"/>
              <a:buChar char="•"/>
            </a:pPr>
            <a:r>
              <a:rPr lang="en-US" sz="1200"/>
              <a:t>Service request</a:t>
            </a:r>
          </a:p>
          <a:p>
            <a:pPr algn="ctr"/>
            <a:endParaRPr lang="en-GB" sz="1200"/>
          </a:p>
        </p:txBody>
      </p:sp>
      <p:sp>
        <p:nvSpPr>
          <p:cNvPr id="30" name="TextBox 29">
            <a:extLst>
              <a:ext uri="{FF2B5EF4-FFF2-40B4-BE49-F238E27FC236}">
                <a16:creationId xmlns:a16="http://schemas.microsoft.com/office/drawing/2014/main" id="{87180DBE-EB12-491F-87F7-09D344381303}"/>
              </a:ext>
            </a:extLst>
          </p:cNvPr>
          <p:cNvSpPr txBox="1"/>
          <p:nvPr/>
        </p:nvSpPr>
        <p:spPr>
          <a:xfrm>
            <a:off x="5087144" y="2830814"/>
            <a:ext cx="4063544" cy="369332"/>
          </a:xfrm>
          <a:prstGeom prst="rect">
            <a:avLst/>
          </a:prstGeom>
          <a:noFill/>
        </p:spPr>
        <p:txBody>
          <a:bodyPr wrap="square" rtlCol="0">
            <a:spAutoFit/>
          </a:bodyPr>
          <a:lstStyle/>
          <a:p>
            <a:r>
              <a:rPr lang="en-US"/>
              <a:t>Define high-level activities (‘WHAT?’)</a:t>
            </a:r>
            <a:endParaRPr lang="en-GB"/>
          </a:p>
        </p:txBody>
      </p:sp>
      <p:sp>
        <p:nvSpPr>
          <p:cNvPr id="31" name="TextBox 30">
            <a:extLst>
              <a:ext uri="{FF2B5EF4-FFF2-40B4-BE49-F238E27FC236}">
                <a16:creationId xmlns:a16="http://schemas.microsoft.com/office/drawing/2014/main" id="{440F585E-BF0F-4AF4-A1CE-C18B036817E5}"/>
              </a:ext>
            </a:extLst>
          </p:cNvPr>
          <p:cNvSpPr txBox="1"/>
          <p:nvPr/>
        </p:nvSpPr>
        <p:spPr>
          <a:xfrm>
            <a:off x="3965135" y="4032768"/>
            <a:ext cx="5998956" cy="369332"/>
          </a:xfrm>
          <a:prstGeom prst="rect">
            <a:avLst/>
          </a:prstGeom>
          <a:noFill/>
        </p:spPr>
        <p:txBody>
          <a:bodyPr wrap="square" rtlCol="0">
            <a:spAutoFit/>
          </a:bodyPr>
          <a:lstStyle/>
          <a:p>
            <a:r>
              <a:rPr lang="en-US"/>
              <a:t>Map high-level activities to Service Chain Value (SVC) activities</a:t>
            </a:r>
            <a:endParaRPr lang="en-GB"/>
          </a:p>
        </p:txBody>
      </p:sp>
      <p:sp>
        <p:nvSpPr>
          <p:cNvPr id="32" name="TextBox 31">
            <a:extLst>
              <a:ext uri="{FF2B5EF4-FFF2-40B4-BE49-F238E27FC236}">
                <a16:creationId xmlns:a16="http://schemas.microsoft.com/office/drawing/2014/main" id="{8DD98D13-E2FC-426E-BBD2-CD829234C8EC}"/>
              </a:ext>
            </a:extLst>
          </p:cNvPr>
          <p:cNvSpPr txBox="1"/>
          <p:nvPr/>
        </p:nvSpPr>
        <p:spPr>
          <a:xfrm>
            <a:off x="3488770" y="5136820"/>
            <a:ext cx="7183986" cy="369332"/>
          </a:xfrm>
          <a:prstGeom prst="rect">
            <a:avLst/>
          </a:prstGeom>
          <a:noFill/>
        </p:spPr>
        <p:txBody>
          <a:bodyPr wrap="square" rtlCol="0">
            <a:spAutoFit/>
          </a:bodyPr>
          <a:lstStyle/>
          <a:p>
            <a:r>
              <a:rPr lang="en-US"/>
              <a:t>Map SVC activities to Practice Guidance and low-level procedures (‘HOW?’)</a:t>
            </a:r>
            <a:endParaRPr lang="en-GB"/>
          </a:p>
        </p:txBody>
      </p:sp>
      <p:sp>
        <p:nvSpPr>
          <p:cNvPr id="33" name="Arrow: Right 32">
            <a:extLst>
              <a:ext uri="{FF2B5EF4-FFF2-40B4-BE49-F238E27FC236}">
                <a16:creationId xmlns:a16="http://schemas.microsoft.com/office/drawing/2014/main" id="{A3E6F176-9CD7-4789-AFEA-BE6B900A5B28}"/>
              </a:ext>
            </a:extLst>
          </p:cNvPr>
          <p:cNvSpPr/>
          <p:nvPr/>
        </p:nvSpPr>
        <p:spPr>
          <a:xfrm>
            <a:off x="2917990" y="3213066"/>
            <a:ext cx="528957" cy="350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A7122744-1C9A-4ABC-B4B4-EE83F7A26C79}"/>
              </a:ext>
            </a:extLst>
          </p:cNvPr>
          <p:cNvSpPr/>
          <p:nvPr/>
        </p:nvSpPr>
        <p:spPr>
          <a:xfrm>
            <a:off x="2910708" y="4364459"/>
            <a:ext cx="528957" cy="350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Right 34">
            <a:extLst>
              <a:ext uri="{FF2B5EF4-FFF2-40B4-BE49-F238E27FC236}">
                <a16:creationId xmlns:a16="http://schemas.microsoft.com/office/drawing/2014/main" id="{02107D0F-9182-436B-B67B-31C40F74F4F4}"/>
              </a:ext>
            </a:extLst>
          </p:cNvPr>
          <p:cNvSpPr/>
          <p:nvPr/>
        </p:nvSpPr>
        <p:spPr>
          <a:xfrm>
            <a:off x="2930236" y="5772915"/>
            <a:ext cx="528957" cy="350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Down 35">
            <a:extLst>
              <a:ext uri="{FF2B5EF4-FFF2-40B4-BE49-F238E27FC236}">
                <a16:creationId xmlns:a16="http://schemas.microsoft.com/office/drawing/2014/main" id="{3E031E43-2B9B-4BF7-824A-0B659007BF4A}"/>
              </a:ext>
            </a:extLst>
          </p:cNvPr>
          <p:cNvSpPr/>
          <p:nvPr/>
        </p:nvSpPr>
        <p:spPr>
          <a:xfrm>
            <a:off x="1606239" y="3683742"/>
            <a:ext cx="440072" cy="593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Down 36">
            <a:extLst>
              <a:ext uri="{FF2B5EF4-FFF2-40B4-BE49-F238E27FC236}">
                <a16:creationId xmlns:a16="http://schemas.microsoft.com/office/drawing/2014/main" id="{A238626C-62D1-4DE1-9F10-954B3ACE6D7C}"/>
              </a:ext>
            </a:extLst>
          </p:cNvPr>
          <p:cNvSpPr/>
          <p:nvPr/>
        </p:nvSpPr>
        <p:spPr>
          <a:xfrm>
            <a:off x="1589630" y="4856661"/>
            <a:ext cx="440072" cy="593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Down 37">
            <a:extLst>
              <a:ext uri="{FF2B5EF4-FFF2-40B4-BE49-F238E27FC236}">
                <a16:creationId xmlns:a16="http://schemas.microsoft.com/office/drawing/2014/main" id="{B35B7FE3-47E3-4FC4-BD8B-259D5F9A3766}"/>
              </a:ext>
            </a:extLst>
          </p:cNvPr>
          <p:cNvSpPr/>
          <p:nvPr/>
        </p:nvSpPr>
        <p:spPr>
          <a:xfrm>
            <a:off x="3829593" y="3837054"/>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Down 40">
            <a:extLst>
              <a:ext uri="{FF2B5EF4-FFF2-40B4-BE49-F238E27FC236}">
                <a16:creationId xmlns:a16="http://schemas.microsoft.com/office/drawing/2014/main" id="{D223CEF2-7C18-4CE8-953B-91F18BCA73A8}"/>
              </a:ext>
            </a:extLst>
          </p:cNvPr>
          <p:cNvSpPr/>
          <p:nvPr/>
        </p:nvSpPr>
        <p:spPr>
          <a:xfrm>
            <a:off x="9710094" y="3850948"/>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Down 41">
            <a:extLst>
              <a:ext uri="{FF2B5EF4-FFF2-40B4-BE49-F238E27FC236}">
                <a16:creationId xmlns:a16="http://schemas.microsoft.com/office/drawing/2014/main" id="{8C1B9490-18CA-4E27-A632-A40DEF84AD28}"/>
              </a:ext>
            </a:extLst>
          </p:cNvPr>
          <p:cNvSpPr/>
          <p:nvPr/>
        </p:nvSpPr>
        <p:spPr>
          <a:xfrm>
            <a:off x="8188883" y="3850948"/>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Down 42">
            <a:extLst>
              <a:ext uri="{FF2B5EF4-FFF2-40B4-BE49-F238E27FC236}">
                <a16:creationId xmlns:a16="http://schemas.microsoft.com/office/drawing/2014/main" id="{1BCE0F27-DF91-4129-AFE5-75E71A4AC484}"/>
              </a:ext>
            </a:extLst>
          </p:cNvPr>
          <p:cNvSpPr/>
          <p:nvPr/>
        </p:nvSpPr>
        <p:spPr>
          <a:xfrm>
            <a:off x="6837500" y="3828339"/>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Down 43">
            <a:extLst>
              <a:ext uri="{FF2B5EF4-FFF2-40B4-BE49-F238E27FC236}">
                <a16:creationId xmlns:a16="http://schemas.microsoft.com/office/drawing/2014/main" id="{E6A77DD8-FF52-4B84-B810-AE80E9ED501F}"/>
              </a:ext>
            </a:extLst>
          </p:cNvPr>
          <p:cNvSpPr/>
          <p:nvPr/>
        </p:nvSpPr>
        <p:spPr>
          <a:xfrm>
            <a:off x="5350575" y="3828339"/>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421E038E-5C1F-457F-ACB8-8F466794A124}"/>
              </a:ext>
            </a:extLst>
          </p:cNvPr>
          <p:cNvGrpSpPr/>
          <p:nvPr/>
        </p:nvGrpSpPr>
        <p:grpSpPr>
          <a:xfrm>
            <a:off x="3783784" y="5001887"/>
            <a:ext cx="6151585" cy="326505"/>
            <a:chOff x="3981993" y="3980739"/>
            <a:chExt cx="6151585" cy="326505"/>
          </a:xfrm>
        </p:grpSpPr>
        <p:sp>
          <p:nvSpPr>
            <p:cNvPr id="45" name="Arrow: Down 44">
              <a:extLst>
                <a:ext uri="{FF2B5EF4-FFF2-40B4-BE49-F238E27FC236}">
                  <a16:creationId xmlns:a16="http://schemas.microsoft.com/office/drawing/2014/main" id="{87CFCF6C-9B68-431B-9093-9E2A6DC46297}"/>
                </a:ext>
              </a:extLst>
            </p:cNvPr>
            <p:cNvSpPr/>
            <p:nvPr/>
          </p:nvSpPr>
          <p:spPr>
            <a:xfrm>
              <a:off x="3981993" y="3989454"/>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Down 45">
              <a:extLst>
                <a:ext uri="{FF2B5EF4-FFF2-40B4-BE49-F238E27FC236}">
                  <a16:creationId xmlns:a16="http://schemas.microsoft.com/office/drawing/2014/main" id="{DF23AB58-DD83-4D9D-91F7-1AC7722E3165}"/>
                </a:ext>
              </a:extLst>
            </p:cNvPr>
            <p:cNvSpPr/>
            <p:nvPr/>
          </p:nvSpPr>
          <p:spPr>
            <a:xfrm>
              <a:off x="9862494" y="4003348"/>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Down 46">
              <a:extLst>
                <a:ext uri="{FF2B5EF4-FFF2-40B4-BE49-F238E27FC236}">
                  <a16:creationId xmlns:a16="http://schemas.microsoft.com/office/drawing/2014/main" id="{99F29336-CB8F-498A-B3F5-6E9C4B3634F3}"/>
                </a:ext>
              </a:extLst>
            </p:cNvPr>
            <p:cNvSpPr/>
            <p:nvPr/>
          </p:nvSpPr>
          <p:spPr>
            <a:xfrm>
              <a:off x="8341283" y="4003348"/>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Down 47">
              <a:extLst>
                <a:ext uri="{FF2B5EF4-FFF2-40B4-BE49-F238E27FC236}">
                  <a16:creationId xmlns:a16="http://schemas.microsoft.com/office/drawing/2014/main" id="{E5B981AE-D625-4B33-B4B5-F04C6D12D1B0}"/>
                </a:ext>
              </a:extLst>
            </p:cNvPr>
            <p:cNvSpPr/>
            <p:nvPr/>
          </p:nvSpPr>
          <p:spPr>
            <a:xfrm>
              <a:off x="6989900" y="3980739"/>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Down 48">
              <a:extLst>
                <a:ext uri="{FF2B5EF4-FFF2-40B4-BE49-F238E27FC236}">
                  <a16:creationId xmlns:a16="http://schemas.microsoft.com/office/drawing/2014/main" id="{D5A985BF-A393-490A-8B77-E5ACEB87CD9E}"/>
                </a:ext>
              </a:extLst>
            </p:cNvPr>
            <p:cNvSpPr/>
            <p:nvPr/>
          </p:nvSpPr>
          <p:spPr>
            <a:xfrm>
              <a:off x="5502975" y="3980739"/>
              <a:ext cx="271084" cy="303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97603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F45F-C279-4831-B339-2D057355C0CF}"/>
              </a:ext>
            </a:extLst>
          </p:cNvPr>
          <p:cNvSpPr>
            <a:spLocks noGrp="1"/>
          </p:cNvSpPr>
          <p:nvPr>
            <p:ph type="title"/>
          </p:nvPr>
        </p:nvSpPr>
        <p:spPr>
          <a:xfrm>
            <a:off x="838200" y="365127"/>
            <a:ext cx="10515600" cy="1325563"/>
          </a:xfrm>
        </p:spPr>
        <p:txBody>
          <a:bodyPr anchor="ctr">
            <a:normAutofit/>
          </a:bodyPr>
          <a:lstStyle/>
          <a:p>
            <a:r>
              <a:rPr lang="en-US"/>
              <a:t>Service Value Chain &amp; Practices</a:t>
            </a:r>
            <a:endParaRPr lang="en-GB"/>
          </a:p>
        </p:txBody>
      </p:sp>
      <p:pic>
        <p:nvPicPr>
          <p:cNvPr id="17412" name="Picture 4">
            <a:extLst>
              <a:ext uri="{FF2B5EF4-FFF2-40B4-BE49-F238E27FC236}">
                <a16:creationId xmlns:a16="http://schemas.microsoft.com/office/drawing/2014/main" id="{813635A8-17FD-4742-A9FC-12C69107BC4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794571" y="3324201"/>
            <a:ext cx="8263829" cy="3632100"/>
          </a:xfrm>
          <a:prstGeom prst="rect">
            <a:avLst/>
          </a:prstGeom>
          <a:solidFill>
            <a:srgbClr val="FFFFFF"/>
          </a:solidFill>
        </p:spPr>
      </p:pic>
      <p:sp>
        <p:nvSpPr>
          <p:cNvPr id="4" name="Rectangle 3">
            <a:extLst>
              <a:ext uri="{FF2B5EF4-FFF2-40B4-BE49-F238E27FC236}">
                <a16:creationId xmlns:a16="http://schemas.microsoft.com/office/drawing/2014/main" id="{0B3DE901-46CC-42C7-BD89-123E0BC7C533}"/>
              </a:ext>
            </a:extLst>
          </p:cNvPr>
          <p:cNvSpPr/>
          <p:nvPr/>
        </p:nvSpPr>
        <p:spPr>
          <a:xfrm>
            <a:off x="645714" y="1399769"/>
            <a:ext cx="11237152" cy="183313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ontent Placeholder 3">
            <a:extLst>
              <a:ext uri="{FF2B5EF4-FFF2-40B4-BE49-F238E27FC236}">
                <a16:creationId xmlns:a16="http://schemas.microsoft.com/office/drawing/2014/main" id="{0A67C758-DEC1-495D-8DE1-EA43B9004B26}"/>
              </a:ext>
            </a:extLst>
          </p:cNvPr>
          <p:cNvSpPr>
            <a:spLocks noGrp="1"/>
          </p:cNvSpPr>
          <p:nvPr>
            <p:ph sz="quarter" idx="12"/>
          </p:nvPr>
        </p:nvSpPr>
        <p:spPr>
          <a:xfrm>
            <a:off x="801934" y="1466952"/>
            <a:ext cx="11390066" cy="1640137"/>
          </a:xfrm>
        </p:spPr>
        <p:txBody>
          <a:bodyPr/>
          <a:lstStyle/>
          <a:p>
            <a:pPr marL="0" indent="0">
              <a:buNone/>
            </a:pPr>
            <a:r>
              <a:rPr lang="en-GB"/>
              <a:t>Service Value Chain &amp; Practices-These activities utilise practices in order to achieve the desired value from the activity. For example</a:t>
            </a:r>
            <a:r>
              <a:rPr lang="en-US"/>
              <a:t>, </a:t>
            </a:r>
            <a:r>
              <a:rPr lang="en-GB"/>
              <a:t>if an incident were to arise in an operational service then the ‘engage’ activity may utilise Incident Management. This may also involve Problem Management in identifying resolution and proposing improvement. </a:t>
            </a:r>
            <a:endParaRPr lang="en-US"/>
          </a:p>
        </p:txBody>
      </p:sp>
      <p:sp>
        <p:nvSpPr>
          <p:cNvPr id="75" name="Content Placeholder 4">
            <a:extLst>
              <a:ext uri="{FF2B5EF4-FFF2-40B4-BE49-F238E27FC236}">
                <a16:creationId xmlns:a16="http://schemas.microsoft.com/office/drawing/2014/main" id="{C3C7C075-D852-4369-9131-BDE192CEBF1F}"/>
              </a:ext>
            </a:extLst>
          </p:cNvPr>
          <p:cNvSpPr>
            <a:spLocks noGrp="1"/>
          </p:cNvSpPr>
          <p:nvPr>
            <p:ph sz="quarter" idx="13"/>
          </p:nvPr>
        </p:nvSpPr>
        <p:spPr>
          <a:xfrm>
            <a:off x="801934" y="2687716"/>
            <a:ext cx="10165325" cy="636485"/>
          </a:xfrm>
        </p:spPr>
        <p:txBody>
          <a:bodyPr>
            <a:normAutofit/>
          </a:bodyPr>
          <a:lstStyle/>
          <a:p>
            <a:pPr marL="0" indent="0">
              <a:buNone/>
            </a:pPr>
            <a:r>
              <a:rPr lang="en-GB"/>
              <a:t>Problem Management Heat map for</a:t>
            </a:r>
            <a:r>
              <a:rPr lang="en-US"/>
              <a:t> </a:t>
            </a:r>
            <a:r>
              <a:rPr lang="en-GB"/>
              <a:t>Involvement in resolving incident </a:t>
            </a:r>
            <a:endParaRPr lang="en-US"/>
          </a:p>
        </p:txBody>
      </p:sp>
    </p:spTree>
    <p:extLst>
      <p:ext uri="{BB962C8B-B14F-4D97-AF65-F5344CB8AC3E}">
        <p14:creationId xmlns:p14="http://schemas.microsoft.com/office/powerpoint/2010/main" val="130255791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B132-EE36-4055-9EF4-204894AC3F90}"/>
              </a:ext>
            </a:extLst>
          </p:cNvPr>
          <p:cNvSpPr>
            <a:spLocks noGrp="1"/>
          </p:cNvSpPr>
          <p:nvPr>
            <p:ph type="title"/>
          </p:nvPr>
        </p:nvSpPr>
        <p:spPr>
          <a:xfrm>
            <a:off x="300789" y="168306"/>
            <a:ext cx="11590421" cy="1325563"/>
          </a:xfrm>
        </p:spPr>
        <p:txBody>
          <a:bodyPr/>
          <a:lstStyle/>
          <a:p>
            <a:r>
              <a:rPr lang="en-US"/>
              <a:t>Service Value Chain &amp; Practices</a:t>
            </a:r>
            <a:endParaRPr lang="en-GB"/>
          </a:p>
        </p:txBody>
      </p:sp>
      <p:sp>
        <p:nvSpPr>
          <p:cNvPr id="3" name="Content Placeholder 2">
            <a:extLst>
              <a:ext uri="{FF2B5EF4-FFF2-40B4-BE49-F238E27FC236}">
                <a16:creationId xmlns:a16="http://schemas.microsoft.com/office/drawing/2014/main" id="{D7B94883-C9E0-46F1-8393-E689375D9D5E}"/>
              </a:ext>
            </a:extLst>
          </p:cNvPr>
          <p:cNvSpPr>
            <a:spLocks noGrp="1"/>
          </p:cNvSpPr>
          <p:nvPr>
            <p:ph idx="1"/>
          </p:nvPr>
        </p:nvSpPr>
        <p:spPr>
          <a:xfrm>
            <a:off x="300789" y="1103946"/>
            <a:ext cx="11590421" cy="507531"/>
          </a:xfrm>
        </p:spPr>
        <p:txBody>
          <a:bodyPr>
            <a:normAutofit/>
          </a:bodyPr>
          <a:lstStyle/>
          <a:p>
            <a:pPr marL="0" indent="0">
              <a:buNone/>
            </a:pPr>
            <a:r>
              <a:rPr lang="en-US"/>
              <a:t>Service Value Chain and Practices – Level of engagement by Practice and Activity</a:t>
            </a:r>
            <a:endParaRPr lang="en-GB"/>
          </a:p>
        </p:txBody>
      </p:sp>
      <p:graphicFrame>
        <p:nvGraphicFramePr>
          <p:cNvPr id="4" name="Table 4">
            <a:extLst>
              <a:ext uri="{FF2B5EF4-FFF2-40B4-BE49-F238E27FC236}">
                <a16:creationId xmlns:a16="http://schemas.microsoft.com/office/drawing/2014/main" id="{BBFBE278-140C-47D8-9415-0BA728268D2D}"/>
              </a:ext>
            </a:extLst>
          </p:cNvPr>
          <p:cNvGraphicFramePr>
            <a:graphicFrameLocks noGrp="1"/>
          </p:cNvGraphicFramePr>
          <p:nvPr>
            <p:extLst>
              <p:ext uri="{D42A27DB-BD31-4B8C-83A1-F6EECF244321}">
                <p14:modId xmlns:p14="http://schemas.microsoft.com/office/powerpoint/2010/main" val="349005376"/>
              </p:ext>
            </p:extLst>
          </p:nvPr>
        </p:nvGraphicFramePr>
        <p:xfrm>
          <a:off x="65607" y="1574142"/>
          <a:ext cx="12030718" cy="5204460"/>
        </p:xfrm>
        <a:graphic>
          <a:graphicData uri="http://schemas.openxmlformats.org/drawingml/2006/table">
            <a:tbl>
              <a:tblPr firstRow="1" bandRow="1">
                <a:tableStyleId>{5C22544A-7EE6-4342-B048-85BDC9FD1C3A}</a:tableStyleId>
              </a:tblPr>
              <a:tblGrid>
                <a:gridCol w="3009729">
                  <a:extLst>
                    <a:ext uri="{9D8B030D-6E8A-4147-A177-3AD203B41FA5}">
                      <a16:colId xmlns:a16="http://schemas.microsoft.com/office/drawing/2014/main" val="970018419"/>
                    </a:ext>
                  </a:extLst>
                </a:gridCol>
                <a:gridCol w="1287541">
                  <a:extLst>
                    <a:ext uri="{9D8B030D-6E8A-4147-A177-3AD203B41FA5}">
                      <a16:colId xmlns:a16="http://schemas.microsoft.com/office/drawing/2014/main" val="2792105614"/>
                    </a:ext>
                  </a:extLst>
                </a:gridCol>
                <a:gridCol w="1472061">
                  <a:extLst>
                    <a:ext uri="{9D8B030D-6E8A-4147-A177-3AD203B41FA5}">
                      <a16:colId xmlns:a16="http://schemas.microsoft.com/office/drawing/2014/main" val="864962738"/>
                    </a:ext>
                  </a:extLst>
                </a:gridCol>
                <a:gridCol w="1105365">
                  <a:extLst>
                    <a:ext uri="{9D8B030D-6E8A-4147-A177-3AD203B41FA5}">
                      <a16:colId xmlns:a16="http://schemas.microsoft.com/office/drawing/2014/main" val="1441424012"/>
                    </a:ext>
                  </a:extLst>
                </a:gridCol>
                <a:gridCol w="1974072">
                  <a:extLst>
                    <a:ext uri="{9D8B030D-6E8A-4147-A177-3AD203B41FA5}">
                      <a16:colId xmlns:a16="http://schemas.microsoft.com/office/drawing/2014/main" val="1749844303"/>
                    </a:ext>
                  </a:extLst>
                </a:gridCol>
                <a:gridCol w="1463276">
                  <a:extLst>
                    <a:ext uri="{9D8B030D-6E8A-4147-A177-3AD203B41FA5}">
                      <a16:colId xmlns:a16="http://schemas.microsoft.com/office/drawing/2014/main" val="806579388"/>
                    </a:ext>
                  </a:extLst>
                </a:gridCol>
                <a:gridCol w="1718674">
                  <a:extLst>
                    <a:ext uri="{9D8B030D-6E8A-4147-A177-3AD203B41FA5}">
                      <a16:colId xmlns:a16="http://schemas.microsoft.com/office/drawing/2014/main" val="2896596232"/>
                    </a:ext>
                  </a:extLst>
                </a:gridCol>
              </a:tblGrid>
              <a:tr h="247017">
                <a:tc rowSpan="2">
                  <a:txBody>
                    <a:bodyPr/>
                    <a:lstStyle/>
                    <a:p>
                      <a:pPr algn="ctr"/>
                      <a:r>
                        <a:rPr lang="en-US"/>
                        <a:t>Business Management Practices</a:t>
                      </a:r>
                      <a:endParaRPr lang="en-GB"/>
                    </a:p>
                  </a:txBody>
                  <a:tcPr/>
                </a:tc>
                <a:tc gridSpan="6">
                  <a:txBody>
                    <a:bodyPr/>
                    <a:lstStyle/>
                    <a:p>
                      <a:r>
                        <a:rPr lang="en-US"/>
                        <a:t>SERVICE VALUE CHAIN ACTIVITIES</a:t>
                      </a:r>
                    </a:p>
                    <a:p>
                      <a:r>
                        <a:rPr lang="en-US" sz="1000"/>
                        <a:t>(Ranked on scale 0=None, 1=Low, 2=Medium, 3=High)</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05079738"/>
                  </a:ext>
                </a:extLst>
              </a:tr>
              <a:tr h="247017">
                <a:tc vMerge="1">
                  <a:txBody>
                    <a:bodyPr/>
                    <a:lstStyle/>
                    <a:p>
                      <a:endParaRPr lang="en-GB"/>
                    </a:p>
                  </a:txBody>
                  <a:tcPr/>
                </a:tc>
                <a:tc>
                  <a:txBody>
                    <a:bodyPr/>
                    <a:lstStyle/>
                    <a:p>
                      <a:r>
                        <a:rPr lang="en-US"/>
                        <a:t>PLAN</a:t>
                      </a:r>
                      <a:endParaRPr lang="en-GB"/>
                    </a:p>
                  </a:txBody>
                  <a:tcPr/>
                </a:tc>
                <a:tc>
                  <a:txBody>
                    <a:bodyPr/>
                    <a:lstStyle/>
                    <a:p>
                      <a:r>
                        <a:rPr lang="en-US"/>
                        <a:t>IMPROVE</a:t>
                      </a:r>
                      <a:endParaRPr lang="en-GB"/>
                    </a:p>
                  </a:txBody>
                  <a:tcPr/>
                </a:tc>
                <a:tc>
                  <a:txBody>
                    <a:bodyPr/>
                    <a:lstStyle/>
                    <a:p>
                      <a:r>
                        <a:rPr lang="en-US"/>
                        <a:t>ENGAGE</a:t>
                      </a:r>
                      <a:endParaRPr lang="en-GB"/>
                    </a:p>
                  </a:txBody>
                  <a:tcPr/>
                </a:tc>
                <a:tc>
                  <a:txBody>
                    <a:bodyPr/>
                    <a:lstStyle/>
                    <a:p>
                      <a:r>
                        <a:rPr lang="en-US"/>
                        <a:t>DESIGN &amp; TRANSITION</a:t>
                      </a:r>
                      <a:endParaRPr lang="en-GB"/>
                    </a:p>
                  </a:txBody>
                  <a:tcPr/>
                </a:tc>
                <a:tc>
                  <a:txBody>
                    <a:bodyPr/>
                    <a:lstStyle/>
                    <a:p>
                      <a:r>
                        <a:rPr lang="en-US"/>
                        <a:t>OBTAIN/BUILD</a:t>
                      </a:r>
                      <a:endParaRPr lang="en-GB"/>
                    </a:p>
                  </a:txBody>
                  <a:tcPr/>
                </a:tc>
                <a:tc>
                  <a:txBody>
                    <a:bodyPr/>
                    <a:lstStyle/>
                    <a:p>
                      <a:r>
                        <a:rPr lang="en-US"/>
                        <a:t>DELIVER &amp; SUPPORT</a:t>
                      </a:r>
                      <a:endParaRPr lang="en-GB"/>
                    </a:p>
                  </a:txBody>
                  <a:tcPr/>
                </a:tc>
                <a:extLst>
                  <a:ext uri="{0D108BD9-81ED-4DB2-BD59-A6C34878D82A}">
                    <a16:rowId xmlns:a16="http://schemas.microsoft.com/office/drawing/2014/main" val="2781572999"/>
                  </a:ext>
                </a:extLst>
              </a:tr>
              <a:tr h="247017">
                <a:tc gridSpan="7">
                  <a:txBody>
                    <a:bodyPr/>
                    <a:lstStyle/>
                    <a:p>
                      <a:pPr algn="ctr"/>
                      <a:r>
                        <a:rPr lang="en-US"/>
                        <a:t>BUSINESS MANAGEMENT PRACTICES</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9143305"/>
                  </a:ext>
                </a:extLst>
              </a:tr>
              <a:tr h="247017">
                <a:tc>
                  <a:txBody>
                    <a:bodyPr/>
                    <a:lstStyle/>
                    <a:p>
                      <a:pPr algn="l"/>
                      <a:r>
                        <a:rPr lang="en-GB"/>
                        <a:t>Architecture Management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1084293500"/>
                  </a:ext>
                </a:extLst>
              </a:tr>
              <a:tr h="188503">
                <a:tc>
                  <a:txBody>
                    <a:bodyPr/>
                    <a:lstStyle/>
                    <a:p>
                      <a:r>
                        <a:rPr lang="en-GB"/>
                        <a:t>Continual Improvement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3626883766"/>
                  </a:ext>
                </a:extLst>
              </a:tr>
              <a:tr h="247017">
                <a:tc>
                  <a:txBody>
                    <a:bodyPr/>
                    <a:lstStyle/>
                    <a:p>
                      <a:r>
                        <a:rPr lang="en-GB"/>
                        <a:t>Information Security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696837488"/>
                  </a:ext>
                </a:extLst>
              </a:tr>
              <a:tr h="247017">
                <a:tc>
                  <a:txBody>
                    <a:bodyPr/>
                    <a:lstStyle/>
                    <a:p>
                      <a:r>
                        <a:rPr lang="en-GB"/>
                        <a:t>Knowledge Management </a:t>
                      </a:r>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3</a:t>
                      </a:r>
                      <a:endParaRPr lang="en-GB"/>
                    </a:p>
                  </a:txBody>
                  <a:tcPr/>
                </a:tc>
                <a:extLst>
                  <a:ext uri="{0D108BD9-81ED-4DB2-BD59-A6C34878D82A}">
                    <a16:rowId xmlns:a16="http://schemas.microsoft.com/office/drawing/2014/main" val="3050379251"/>
                  </a:ext>
                </a:extLst>
              </a:tr>
              <a:tr h="247017">
                <a:tc>
                  <a:txBody>
                    <a:bodyPr/>
                    <a:lstStyle/>
                    <a:p>
                      <a:r>
                        <a:rPr lang="en-GB"/>
                        <a:t>Measurement and Reporting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extLst>
                  <a:ext uri="{0D108BD9-81ED-4DB2-BD59-A6C34878D82A}">
                    <a16:rowId xmlns:a16="http://schemas.microsoft.com/office/drawing/2014/main" val="3514507256"/>
                  </a:ext>
                </a:extLst>
              </a:tr>
              <a:tr h="247017">
                <a:tc>
                  <a:txBody>
                    <a:bodyPr/>
                    <a:lstStyle/>
                    <a:p>
                      <a:r>
                        <a:rPr lang="en-GB"/>
                        <a:t>Organisational Change Management </a:t>
                      </a:r>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1</a:t>
                      </a:r>
                      <a:endParaRPr lang="en-GB"/>
                    </a:p>
                  </a:txBody>
                  <a:tcPr/>
                </a:tc>
                <a:extLst>
                  <a:ext uri="{0D108BD9-81ED-4DB2-BD59-A6C34878D82A}">
                    <a16:rowId xmlns:a16="http://schemas.microsoft.com/office/drawing/2014/main" val="126964006"/>
                  </a:ext>
                </a:extLst>
              </a:tr>
              <a:tr h="247017">
                <a:tc>
                  <a:txBody>
                    <a:bodyPr/>
                    <a:lstStyle/>
                    <a:p>
                      <a:r>
                        <a:rPr lang="en-GB"/>
                        <a:t>Portfolio Management </a:t>
                      </a:r>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1</a:t>
                      </a:r>
                      <a:endParaRPr lang="en-GB"/>
                    </a:p>
                  </a:txBody>
                  <a:tcPr/>
                </a:tc>
                <a:extLst>
                  <a:ext uri="{0D108BD9-81ED-4DB2-BD59-A6C34878D82A}">
                    <a16:rowId xmlns:a16="http://schemas.microsoft.com/office/drawing/2014/main" val="3356735374"/>
                  </a:ext>
                </a:extLst>
              </a:tr>
              <a:tr h="247017">
                <a:tc>
                  <a:txBody>
                    <a:bodyPr/>
                    <a:lstStyle/>
                    <a:p>
                      <a:r>
                        <a:rPr lang="en-GB"/>
                        <a:t>Project Management </a:t>
                      </a:r>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extLst>
                  <a:ext uri="{0D108BD9-81ED-4DB2-BD59-A6C34878D82A}">
                    <a16:rowId xmlns:a16="http://schemas.microsoft.com/office/drawing/2014/main" val="412165775"/>
                  </a:ext>
                </a:extLst>
              </a:tr>
              <a:tr h="247017">
                <a:tc>
                  <a:txBody>
                    <a:bodyPr/>
                    <a:lstStyle/>
                    <a:p>
                      <a:r>
                        <a:rPr lang="en-GB"/>
                        <a:t>Relationship Management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1992324471"/>
                  </a:ext>
                </a:extLst>
              </a:tr>
              <a:tr h="247017">
                <a:tc>
                  <a:txBody>
                    <a:bodyPr/>
                    <a:lstStyle/>
                    <a:p>
                      <a:r>
                        <a:rPr lang="en-GB"/>
                        <a:t>Risk Management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3450872130"/>
                  </a:ext>
                </a:extLst>
              </a:tr>
              <a:tr h="247017">
                <a:tc>
                  <a:txBody>
                    <a:bodyPr/>
                    <a:lstStyle/>
                    <a:p>
                      <a:r>
                        <a:rPr lang="en-GB"/>
                        <a:t>Service Financial Management </a:t>
                      </a:r>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448744170"/>
                  </a:ext>
                </a:extLst>
              </a:tr>
              <a:tr h="247017">
                <a:tc>
                  <a:txBody>
                    <a:bodyPr/>
                    <a:lstStyle/>
                    <a:p>
                      <a:r>
                        <a:rPr lang="en-GB"/>
                        <a:t>Strategy Management </a:t>
                      </a:r>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2663602327"/>
                  </a:ext>
                </a:extLst>
              </a:tr>
              <a:tr h="247017">
                <a:tc>
                  <a:txBody>
                    <a:bodyPr/>
                    <a:lstStyle/>
                    <a:p>
                      <a:r>
                        <a:rPr lang="en-GB"/>
                        <a:t>Supplier Management </a:t>
                      </a:r>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1024034801"/>
                  </a:ext>
                </a:extLst>
              </a:tr>
              <a:tr h="247017">
                <a:tc>
                  <a:txBody>
                    <a:bodyPr/>
                    <a:lstStyle/>
                    <a:p>
                      <a:r>
                        <a:rPr lang="en-GB"/>
                        <a:t>Workforce </a:t>
                      </a:r>
                      <a:r>
                        <a:rPr lang="en-US"/>
                        <a:t>&amp; </a:t>
                      </a:r>
                      <a:r>
                        <a:rPr lang="en-GB"/>
                        <a:t>Talent Management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2610452353"/>
                  </a:ext>
                </a:extLst>
              </a:tr>
            </a:tbl>
          </a:graphicData>
        </a:graphic>
      </p:graphicFrame>
    </p:spTree>
    <p:extLst>
      <p:ext uri="{BB962C8B-B14F-4D97-AF65-F5344CB8AC3E}">
        <p14:creationId xmlns:p14="http://schemas.microsoft.com/office/powerpoint/2010/main" val="260931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58EC-DF18-475D-B467-CECA04BA7EDE}"/>
              </a:ext>
            </a:extLst>
          </p:cNvPr>
          <p:cNvSpPr>
            <a:spLocks noGrp="1"/>
          </p:cNvSpPr>
          <p:nvPr>
            <p:ph type="title"/>
          </p:nvPr>
        </p:nvSpPr>
        <p:spPr>
          <a:xfrm>
            <a:off x="838200" y="365127"/>
            <a:ext cx="10515600" cy="1325563"/>
          </a:xfrm>
        </p:spPr>
        <p:txBody>
          <a:bodyPr anchor="ctr">
            <a:normAutofit/>
          </a:bodyPr>
          <a:lstStyle/>
          <a:p>
            <a:r>
              <a:rPr lang="en-US"/>
              <a:t>Stakeholders and Services</a:t>
            </a:r>
            <a:endParaRPr lang="en-GB"/>
          </a:p>
        </p:txBody>
      </p:sp>
      <p:sp>
        <p:nvSpPr>
          <p:cNvPr id="4" name="Rectangle 3">
            <a:extLst>
              <a:ext uri="{FF2B5EF4-FFF2-40B4-BE49-F238E27FC236}">
                <a16:creationId xmlns:a16="http://schemas.microsoft.com/office/drawing/2014/main" id="{D70945DE-8549-493D-BD15-0070D2013C85}"/>
              </a:ext>
            </a:extLst>
          </p:cNvPr>
          <p:cNvSpPr/>
          <p:nvPr/>
        </p:nvSpPr>
        <p:spPr>
          <a:xfrm>
            <a:off x="721338" y="2836108"/>
            <a:ext cx="8080373"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5B9F455-AB05-4CC0-9393-43618F3D40E9}"/>
              </a:ext>
            </a:extLst>
          </p:cNvPr>
          <p:cNvSpPr/>
          <p:nvPr/>
        </p:nvSpPr>
        <p:spPr>
          <a:xfrm>
            <a:off x="721338" y="4548366"/>
            <a:ext cx="9762478" cy="20431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3">
            <a:extLst>
              <a:ext uri="{FF2B5EF4-FFF2-40B4-BE49-F238E27FC236}">
                <a16:creationId xmlns:a16="http://schemas.microsoft.com/office/drawing/2014/main" id="{2036EC23-E4E2-4525-BC83-77E41020B286}"/>
              </a:ext>
            </a:extLst>
          </p:cNvPr>
          <p:cNvSpPr>
            <a:spLocks noGrp="1"/>
          </p:cNvSpPr>
          <p:nvPr>
            <p:ph sz="quarter" idx="12"/>
          </p:nvPr>
        </p:nvSpPr>
        <p:spPr>
          <a:xfrm>
            <a:off x="721338" y="1920499"/>
            <a:ext cx="9762478" cy="4671005"/>
          </a:xfrm>
        </p:spPr>
        <p:txBody>
          <a:bodyPr vert="horz" lIns="91440" tIns="45720" rIns="91440" bIns="45720" rtlCol="0" anchor="t">
            <a:normAutofit fontScale="92500" lnSpcReduction="10000"/>
          </a:bodyPr>
          <a:lstStyle/>
          <a:p>
            <a:pPr>
              <a:lnSpc>
                <a:spcPct val="100000"/>
              </a:lnSpc>
              <a:spcBef>
                <a:spcPts val="0"/>
              </a:spcBef>
            </a:pPr>
            <a:r>
              <a:rPr lang="en-US">
                <a:ea typeface="+mn-lt"/>
                <a:cs typeface="+mn-lt"/>
              </a:rPr>
              <a:t>Stakeholders take several forms including:</a:t>
            </a:r>
          </a:p>
          <a:p>
            <a:pPr>
              <a:lnSpc>
                <a:spcPct val="100000"/>
              </a:lnSpc>
              <a:spcBef>
                <a:spcPts val="0"/>
              </a:spcBef>
            </a:pPr>
            <a:r>
              <a:rPr lang="en-US">
                <a:ea typeface="+mn-lt"/>
                <a:cs typeface="+mn-lt"/>
              </a:rPr>
              <a:t>Service Providers, defined as:</a:t>
            </a:r>
          </a:p>
          <a:p>
            <a:pPr>
              <a:lnSpc>
                <a:spcPct val="100000"/>
              </a:lnSpc>
              <a:spcBef>
                <a:spcPts val="0"/>
              </a:spcBef>
            </a:pPr>
            <a:endParaRPr lang="en-US">
              <a:ea typeface="+mn-lt"/>
              <a:cs typeface="+mn-lt"/>
            </a:endParaRPr>
          </a:p>
          <a:p>
            <a:pPr marL="0" indent="0">
              <a:lnSpc>
                <a:spcPct val="100000"/>
              </a:lnSpc>
              <a:spcBef>
                <a:spcPts val="0"/>
              </a:spcBef>
              <a:buNone/>
            </a:pPr>
            <a:endParaRPr lang="en-US">
              <a:ea typeface="+mn-lt"/>
              <a:cs typeface="+mn-lt"/>
            </a:endParaRPr>
          </a:p>
          <a:p>
            <a:pPr marL="0" indent="0">
              <a:lnSpc>
                <a:spcPct val="100000"/>
              </a:lnSpc>
              <a:spcBef>
                <a:spcPts val="0"/>
              </a:spcBef>
              <a:buNone/>
            </a:pPr>
            <a:r>
              <a:rPr lang="en-US">
                <a:ea typeface="+mn-lt"/>
                <a:cs typeface="+mn-lt"/>
              </a:rPr>
              <a:t>“ A role performed by an organization in a service relationship to provide                                                                                                                                   services to consumers.”</a:t>
            </a:r>
          </a:p>
          <a:p>
            <a:pPr marL="0" indent="0">
              <a:lnSpc>
                <a:spcPct val="100000"/>
              </a:lnSpc>
              <a:spcBef>
                <a:spcPts val="0"/>
              </a:spcBef>
              <a:buNone/>
            </a:pPr>
            <a:endParaRPr lang="en-US">
              <a:ea typeface="+mn-lt"/>
              <a:cs typeface="+mn-lt"/>
            </a:endParaRPr>
          </a:p>
          <a:p>
            <a:pPr marL="0" indent="0">
              <a:lnSpc>
                <a:spcPct val="100000"/>
              </a:lnSpc>
              <a:spcBef>
                <a:spcPts val="0"/>
              </a:spcBef>
              <a:buNone/>
            </a:pPr>
            <a:endParaRPr lang="en-US">
              <a:ea typeface="+mn-lt"/>
              <a:cs typeface="+mn-lt"/>
            </a:endParaRPr>
          </a:p>
          <a:p>
            <a:pPr marL="0" indent="0">
              <a:lnSpc>
                <a:spcPct val="100000"/>
              </a:lnSpc>
              <a:spcBef>
                <a:spcPts val="0"/>
              </a:spcBef>
              <a:buNone/>
            </a:pPr>
            <a:r>
              <a:rPr lang="en-US">
                <a:ea typeface="+mn-lt"/>
                <a:cs typeface="+mn-lt"/>
              </a:rPr>
              <a:t>Service Consumers, defined as any of as appropriate:</a:t>
            </a:r>
          </a:p>
          <a:p>
            <a:pPr marL="0" indent="0">
              <a:lnSpc>
                <a:spcPct val="100000"/>
              </a:lnSpc>
              <a:spcBef>
                <a:spcPts val="0"/>
              </a:spcBef>
              <a:buNone/>
            </a:pPr>
            <a:endParaRPr lang="en-US">
              <a:ea typeface="+mn-lt"/>
              <a:cs typeface="+mn-lt"/>
            </a:endParaRPr>
          </a:p>
          <a:p>
            <a:pPr marL="0" indent="0">
              <a:lnSpc>
                <a:spcPct val="100000"/>
              </a:lnSpc>
              <a:spcBef>
                <a:spcPts val="0"/>
              </a:spcBef>
              <a:buNone/>
            </a:pPr>
            <a:endParaRPr lang="en-US">
              <a:ea typeface="+mn-lt"/>
              <a:cs typeface="+mn-lt"/>
            </a:endParaRPr>
          </a:p>
          <a:p>
            <a:pPr marL="0" indent="0">
              <a:lnSpc>
                <a:spcPct val="100000"/>
              </a:lnSpc>
              <a:spcBef>
                <a:spcPts val="0"/>
              </a:spcBef>
              <a:buNone/>
            </a:pPr>
            <a:r>
              <a:rPr lang="en-US">
                <a:ea typeface="+mn-lt"/>
                <a:cs typeface="+mn-lt"/>
              </a:rPr>
              <a:t>“Customer– The role that defines requirements for services and take responsibility for outcomes from service consumptions.”</a:t>
            </a:r>
          </a:p>
          <a:p>
            <a:pPr marL="0" indent="0">
              <a:lnSpc>
                <a:spcPct val="100000"/>
              </a:lnSpc>
              <a:spcBef>
                <a:spcPts val="0"/>
              </a:spcBef>
              <a:buNone/>
            </a:pPr>
            <a:endParaRPr lang="en-US">
              <a:ea typeface="+mn-lt"/>
              <a:cs typeface="+mn-lt"/>
            </a:endParaRPr>
          </a:p>
          <a:p>
            <a:pPr marL="0" indent="0">
              <a:lnSpc>
                <a:spcPct val="100000"/>
              </a:lnSpc>
              <a:spcBef>
                <a:spcPts val="0"/>
              </a:spcBef>
              <a:buNone/>
            </a:pPr>
            <a:r>
              <a:rPr lang="en-US">
                <a:ea typeface="+mn-lt"/>
                <a:cs typeface="+mn-lt"/>
              </a:rPr>
              <a:t>“User– The role that uses services.”</a:t>
            </a:r>
          </a:p>
          <a:p>
            <a:pPr marL="457200" indent="-457200">
              <a:lnSpc>
                <a:spcPct val="100000"/>
              </a:lnSpc>
              <a:spcBef>
                <a:spcPts val="0"/>
              </a:spcBef>
              <a:buFont typeface="+mj-lt"/>
              <a:buAutoNum type="arabicPeriod"/>
            </a:pPr>
            <a:endParaRPr lang="en-US">
              <a:ea typeface="+mn-lt"/>
              <a:cs typeface="+mn-lt"/>
            </a:endParaRPr>
          </a:p>
          <a:p>
            <a:pPr marL="0" indent="0">
              <a:lnSpc>
                <a:spcPct val="100000"/>
              </a:lnSpc>
              <a:spcBef>
                <a:spcPts val="0"/>
              </a:spcBef>
              <a:buNone/>
            </a:pPr>
            <a:r>
              <a:rPr lang="en-US">
                <a:ea typeface="+mn-lt"/>
                <a:cs typeface="+mn-lt"/>
              </a:rPr>
              <a:t>“Sponsor– The role that authorizes the budget for service consumption.”</a:t>
            </a:r>
          </a:p>
          <a:p>
            <a:endParaRPr lang="en-US">
              <a:cs typeface="Calibri"/>
            </a:endParaRPr>
          </a:p>
        </p:txBody>
      </p:sp>
    </p:spTree>
    <p:extLst>
      <p:ext uri="{BB962C8B-B14F-4D97-AF65-F5344CB8AC3E}">
        <p14:creationId xmlns:p14="http://schemas.microsoft.com/office/powerpoint/2010/main" val="315159196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3E50AD1-14FB-4B0B-8E2E-5ADFE0C57D51}"/>
              </a:ext>
            </a:extLst>
          </p:cNvPr>
          <p:cNvGraphicFramePr>
            <a:graphicFrameLocks noGrp="1"/>
          </p:cNvGraphicFramePr>
          <p:nvPr>
            <p:extLst>
              <p:ext uri="{D42A27DB-BD31-4B8C-83A1-F6EECF244321}">
                <p14:modId xmlns:p14="http://schemas.microsoft.com/office/powerpoint/2010/main" val="1894868194"/>
              </p:ext>
            </p:extLst>
          </p:nvPr>
        </p:nvGraphicFramePr>
        <p:xfrm>
          <a:off x="80641" y="702049"/>
          <a:ext cx="12030718" cy="6096000"/>
        </p:xfrm>
        <a:graphic>
          <a:graphicData uri="http://schemas.openxmlformats.org/drawingml/2006/table">
            <a:tbl>
              <a:tblPr firstRow="1" bandRow="1">
                <a:tableStyleId>{5C22544A-7EE6-4342-B048-85BDC9FD1C3A}</a:tableStyleId>
              </a:tblPr>
              <a:tblGrid>
                <a:gridCol w="3009729">
                  <a:extLst>
                    <a:ext uri="{9D8B030D-6E8A-4147-A177-3AD203B41FA5}">
                      <a16:colId xmlns:a16="http://schemas.microsoft.com/office/drawing/2014/main" val="970018419"/>
                    </a:ext>
                  </a:extLst>
                </a:gridCol>
                <a:gridCol w="1287541">
                  <a:extLst>
                    <a:ext uri="{9D8B030D-6E8A-4147-A177-3AD203B41FA5}">
                      <a16:colId xmlns:a16="http://schemas.microsoft.com/office/drawing/2014/main" val="2792105614"/>
                    </a:ext>
                  </a:extLst>
                </a:gridCol>
                <a:gridCol w="1472061">
                  <a:extLst>
                    <a:ext uri="{9D8B030D-6E8A-4147-A177-3AD203B41FA5}">
                      <a16:colId xmlns:a16="http://schemas.microsoft.com/office/drawing/2014/main" val="864962738"/>
                    </a:ext>
                  </a:extLst>
                </a:gridCol>
                <a:gridCol w="1105365">
                  <a:extLst>
                    <a:ext uri="{9D8B030D-6E8A-4147-A177-3AD203B41FA5}">
                      <a16:colId xmlns:a16="http://schemas.microsoft.com/office/drawing/2014/main" val="1441424012"/>
                    </a:ext>
                  </a:extLst>
                </a:gridCol>
                <a:gridCol w="1974072">
                  <a:extLst>
                    <a:ext uri="{9D8B030D-6E8A-4147-A177-3AD203B41FA5}">
                      <a16:colId xmlns:a16="http://schemas.microsoft.com/office/drawing/2014/main" val="1749844303"/>
                    </a:ext>
                  </a:extLst>
                </a:gridCol>
                <a:gridCol w="1463276">
                  <a:extLst>
                    <a:ext uri="{9D8B030D-6E8A-4147-A177-3AD203B41FA5}">
                      <a16:colId xmlns:a16="http://schemas.microsoft.com/office/drawing/2014/main" val="806579388"/>
                    </a:ext>
                  </a:extLst>
                </a:gridCol>
                <a:gridCol w="1718674">
                  <a:extLst>
                    <a:ext uri="{9D8B030D-6E8A-4147-A177-3AD203B41FA5}">
                      <a16:colId xmlns:a16="http://schemas.microsoft.com/office/drawing/2014/main" val="2896596232"/>
                    </a:ext>
                  </a:extLst>
                </a:gridCol>
              </a:tblGrid>
              <a:tr h="390103">
                <a:tc rowSpan="2">
                  <a:txBody>
                    <a:bodyPr/>
                    <a:lstStyle/>
                    <a:p>
                      <a:pPr algn="ctr"/>
                      <a:r>
                        <a:rPr lang="en-US"/>
                        <a:t>Service Management Practices</a:t>
                      </a:r>
                      <a:endParaRPr lang="en-GB"/>
                    </a:p>
                  </a:txBody>
                  <a:tcPr/>
                </a:tc>
                <a:tc gridSpan="6">
                  <a:txBody>
                    <a:bodyPr/>
                    <a:lstStyle/>
                    <a:p>
                      <a:r>
                        <a:rPr lang="en-US"/>
                        <a:t>SERVICE VALUE CHAIN ACTIVITIES</a:t>
                      </a:r>
                    </a:p>
                    <a:p>
                      <a:r>
                        <a:rPr lang="en-US" sz="1000"/>
                        <a:t>(Ranked on scale 0=None, 1=Low, 2=Medium, 3=High)</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05079738"/>
                  </a:ext>
                </a:extLst>
              </a:tr>
              <a:tr h="247017">
                <a:tc vMerge="1">
                  <a:txBody>
                    <a:bodyPr/>
                    <a:lstStyle/>
                    <a:p>
                      <a:endParaRPr lang="en-GB"/>
                    </a:p>
                  </a:txBody>
                  <a:tcPr/>
                </a:tc>
                <a:tc>
                  <a:txBody>
                    <a:bodyPr/>
                    <a:lstStyle/>
                    <a:p>
                      <a:r>
                        <a:rPr lang="en-US"/>
                        <a:t>PLAN</a:t>
                      </a:r>
                      <a:endParaRPr lang="en-GB"/>
                    </a:p>
                  </a:txBody>
                  <a:tcPr/>
                </a:tc>
                <a:tc>
                  <a:txBody>
                    <a:bodyPr/>
                    <a:lstStyle/>
                    <a:p>
                      <a:r>
                        <a:rPr lang="en-US"/>
                        <a:t>IMPROVE</a:t>
                      </a:r>
                      <a:endParaRPr lang="en-GB"/>
                    </a:p>
                  </a:txBody>
                  <a:tcPr/>
                </a:tc>
                <a:tc>
                  <a:txBody>
                    <a:bodyPr/>
                    <a:lstStyle/>
                    <a:p>
                      <a:r>
                        <a:rPr lang="en-US"/>
                        <a:t>ENGAGE</a:t>
                      </a:r>
                      <a:endParaRPr lang="en-GB"/>
                    </a:p>
                  </a:txBody>
                  <a:tcPr/>
                </a:tc>
                <a:tc>
                  <a:txBody>
                    <a:bodyPr/>
                    <a:lstStyle/>
                    <a:p>
                      <a:r>
                        <a:rPr lang="en-US"/>
                        <a:t>DESIGN &amp; TRANSITION</a:t>
                      </a:r>
                      <a:endParaRPr lang="en-GB"/>
                    </a:p>
                  </a:txBody>
                  <a:tcPr/>
                </a:tc>
                <a:tc>
                  <a:txBody>
                    <a:bodyPr/>
                    <a:lstStyle/>
                    <a:p>
                      <a:r>
                        <a:rPr lang="en-US"/>
                        <a:t>OBTAIN/BUILD</a:t>
                      </a:r>
                      <a:endParaRPr lang="en-GB"/>
                    </a:p>
                  </a:txBody>
                  <a:tcPr/>
                </a:tc>
                <a:tc>
                  <a:txBody>
                    <a:bodyPr/>
                    <a:lstStyle/>
                    <a:p>
                      <a:r>
                        <a:rPr lang="en-US"/>
                        <a:t>DELIVER &amp; SUPPORT</a:t>
                      </a:r>
                      <a:endParaRPr lang="en-GB"/>
                    </a:p>
                  </a:txBody>
                  <a:tcPr/>
                </a:tc>
                <a:extLst>
                  <a:ext uri="{0D108BD9-81ED-4DB2-BD59-A6C34878D82A}">
                    <a16:rowId xmlns:a16="http://schemas.microsoft.com/office/drawing/2014/main" val="2781572999"/>
                  </a:ext>
                </a:extLst>
              </a:tr>
              <a:tr h="247017">
                <a:tc gridSpan="7">
                  <a:txBody>
                    <a:bodyPr/>
                    <a:lstStyle/>
                    <a:p>
                      <a:pPr algn="ctr"/>
                      <a:r>
                        <a:rPr lang="en-US"/>
                        <a:t>SERVICE MANAGEMENT PRACTICES</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9143305"/>
                  </a:ext>
                </a:extLst>
              </a:tr>
              <a:tr h="247017">
                <a:tc>
                  <a:txBody>
                    <a:bodyPr/>
                    <a:lstStyle/>
                    <a:p>
                      <a:pPr algn="l"/>
                      <a:r>
                        <a:rPr lang="en-GB"/>
                        <a:t>Availability Management </a:t>
                      </a:r>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1084293500"/>
                  </a:ext>
                </a:extLst>
              </a:tr>
              <a:tr h="188503">
                <a:tc>
                  <a:txBody>
                    <a:bodyPr/>
                    <a:lstStyle/>
                    <a:p>
                      <a:r>
                        <a:rPr lang="en-GB"/>
                        <a:t>Business Analysis </a:t>
                      </a:r>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extLst>
                  <a:ext uri="{0D108BD9-81ED-4DB2-BD59-A6C34878D82A}">
                    <a16:rowId xmlns:a16="http://schemas.microsoft.com/office/drawing/2014/main" val="3626883766"/>
                  </a:ext>
                </a:extLst>
              </a:tr>
              <a:tr h="247017">
                <a:tc>
                  <a:txBody>
                    <a:bodyPr/>
                    <a:lstStyle/>
                    <a:p>
                      <a:r>
                        <a:rPr lang="en-GB" err="1"/>
                        <a:t>Capacit</a:t>
                      </a:r>
                      <a:r>
                        <a:rPr lang="en-US"/>
                        <a:t>y</a:t>
                      </a:r>
                      <a:r>
                        <a:rPr lang="en-GB"/>
                        <a:t> </a:t>
                      </a:r>
                      <a:r>
                        <a:rPr lang="en-US"/>
                        <a:t>&amp; Performance</a:t>
                      </a:r>
                      <a:r>
                        <a:rPr lang="en-GB"/>
                        <a:t> Management </a:t>
                      </a:r>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696837488"/>
                  </a:ext>
                </a:extLst>
              </a:tr>
              <a:tr h="247017">
                <a:tc>
                  <a:txBody>
                    <a:bodyPr/>
                    <a:lstStyle/>
                    <a:p>
                      <a:r>
                        <a:rPr lang="en-GB"/>
                        <a:t>Change Enablement  </a:t>
                      </a:r>
                    </a:p>
                  </a:txBody>
                  <a:tcPr/>
                </a:tc>
                <a:tc>
                  <a:txBody>
                    <a:bodyPr/>
                    <a:lstStyle/>
                    <a:p>
                      <a:pPr algn="ctr"/>
                      <a:r>
                        <a:rPr lang="en-US"/>
                        <a:t>1</a:t>
                      </a:r>
                    </a:p>
                  </a:txBody>
                  <a:tcPr/>
                </a:tc>
                <a:tc>
                  <a:txBody>
                    <a:bodyPr/>
                    <a:lstStyle/>
                    <a:p>
                      <a:pPr algn="ctr"/>
                      <a:r>
                        <a:rPr lang="en-US"/>
                        <a:t>3</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3050379251"/>
                  </a:ext>
                </a:extLst>
              </a:tr>
              <a:tr h="247017">
                <a:tc>
                  <a:txBody>
                    <a:bodyPr/>
                    <a:lstStyle/>
                    <a:p>
                      <a:r>
                        <a:rPr lang="en-GB"/>
                        <a:t>Incident Management  </a:t>
                      </a:r>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3</a:t>
                      </a:r>
                      <a:endParaRPr lang="en-GB"/>
                    </a:p>
                  </a:txBody>
                  <a:tcPr/>
                </a:tc>
                <a:extLst>
                  <a:ext uri="{0D108BD9-81ED-4DB2-BD59-A6C34878D82A}">
                    <a16:rowId xmlns:a16="http://schemas.microsoft.com/office/drawing/2014/main" val="3514507256"/>
                  </a:ext>
                </a:extLst>
              </a:tr>
              <a:tr h="247017">
                <a:tc>
                  <a:txBody>
                    <a:bodyPr/>
                    <a:lstStyle/>
                    <a:p>
                      <a:r>
                        <a:rPr lang="en-US"/>
                        <a:t>IT </a:t>
                      </a:r>
                      <a:r>
                        <a:rPr lang="en-GB"/>
                        <a:t>Asset Management </a:t>
                      </a:r>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extLst>
                  <a:ext uri="{0D108BD9-81ED-4DB2-BD59-A6C34878D82A}">
                    <a16:rowId xmlns:a16="http://schemas.microsoft.com/office/drawing/2014/main" val="126964006"/>
                  </a:ext>
                </a:extLst>
              </a:tr>
              <a:tr h="247017">
                <a:tc>
                  <a:txBody>
                    <a:bodyPr/>
                    <a:lstStyle/>
                    <a:p>
                      <a:r>
                        <a:rPr lang="en-GB"/>
                        <a:t>Monitoring </a:t>
                      </a:r>
                      <a:r>
                        <a:rPr lang="en-US"/>
                        <a:t>&amp; </a:t>
                      </a:r>
                      <a:r>
                        <a:rPr lang="en-GB"/>
                        <a:t>Event Management </a:t>
                      </a:r>
                    </a:p>
                  </a:txBody>
                  <a:tcPr/>
                </a:tc>
                <a:tc>
                  <a:txBody>
                    <a:bodyPr/>
                    <a:lstStyle/>
                    <a:p>
                      <a:pPr algn="ctr"/>
                      <a:r>
                        <a:rPr lang="en-US"/>
                        <a:t>0</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3</a:t>
                      </a:r>
                      <a:endParaRPr lang="en-GB"/>
                    </a:p>
                  </a:txBody>
                  <a:tcPr/>
                </a:tc>
                <a:extLst>
                  <a:ext uri="{0D108BD9-81ED-4DB2-BD59-A6C34878D82A}">
                    <a16:rowId xmlns:a16="http://schemas.microsoft.com/office/drawing/2014/main" val="3356735374"/>
                  </a:ext>
                </a:extLst>
              </a:tr>
              <a:tr h="247017">
                <a:tc>
                  <a:txBody>
                    <a:bodyPr/>
                    <a:lstStyle/>
                    <a:p>
                      <a:r>
                        <a:rPr lang="en-GB"/>
                        <a:t>Pro</a:t>
                      </a:r>
                      <a:r>
                        <a:rPr lang="en-US" err="1"/>
                        <a:t>blem</a:t>
                      </a:r>
                      <a:r>
                        <a:rPr lang="en-GB"/>
                        <a:t> </a:t>
                      </a:r>
                      <a:r>
                        <a:rPr lang="en-GB" err="1"/>
                        <a:t>Manageme</a:t>
                      </a:r>
                      <a:r>
                        <a:rPr lang="en-US"/>
                        <a:t>n</a:t>
                      </a:r>
                      <a:r>
                        <a:rPr lang="en-GB"/>
                        <a:t>t </a:t>
                      </a:r>
                    </a:p>
                  </a:txBody>
                  <a:tcPr/>
                </a:tc>
                <a:tc>
                  <a:txBody>
                    <a:bodyPr/>
                    <a:lstStyle/>
                    <a:p>
                      <a:pPr algn="ctr"/>
                      <a:r>
                        <a:rPr lang="en-US"/>
                        <a:t>0</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1</a:t>
                      </a:r>
                      <a:endParaRPr lang="en-GB"/>
                    </a:p>
                  </a:txBody>
                  <a:tcPr/>
                </a:tc>
                <a:tc>
                  <a:txBody>
                    <a:bodyPr/>
                    <a:lstStyle/>
                    <a:p>
                      <a:pPr algn="ctr"/>
                      <a:r>
                        <a:rPr lang="en-US"/>
                        <a:t>3</a:t>
                      </a:r>
                      <a:endParaRPr lang="en-GB"/>
                    </a:p>
                  </a:txBody>
                  <a:tcPr/>
                </a:tc>
                <a:extLst>
                  <a:ext uri="{0D108BD9-81ED-4DB2-BD59-A6C34878D82A}">
                    <a16:rowId xmlns:a16="http://schemas.microsoft.com/office/drawing/2014/main" val="412165775"/>
                  </a:ext>
                </a:extLst>
              </a:tr>
              <a:tr h="247017">
                <a:tc>
                  <a:txBody>
                    <a:bodyPr/>
                    <a:lstStyle/>
                    <a:p>
                      <a:r>
                        <a:rPr lang="en-GB"/>
                        <a:t>Re</a:t>
                      </a:r>
                      <a:r>
                        <a:rPr lang="en-US"/>
                        <a:t>lease </a:t>
                      </a:r>
                      <a:r>
                        <a:rPr lang="en-GB"/>
                        <a:t>Management </a:t>
                      </a:r>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1992324471"/>
                  </a:ext>
                </a:extLst>
              </a:tr>
              <a:tr h="247017">
                <a:tc>
                  <a:txBody>
                    <a:bodyPr/>
                    <a:lstStyle/>
                    <a:p>
                      <a:r>
                        <a:rPr lang="en-GB"/>
                        <a:t>Service Catalogue Management </a:t>
                      </a:r>
                    </a:p>
                  </a:txBody>
                  <a:tcPr/>
                </a:tc>
                <a:tc>
                  <a:txBody>
                    <a:bodyPr/>
                    <a:lstStyle/>
                    <a:p>
                      <a:pPr algn="ctr"/>
                      <a:r>
                        <a:rPr lang="en-US"/>
                        <a:t>1</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2</a:t>
                      </a:r>
                      <a:endParaRPr lang="en-GB"/>
                    </a:p>
                  </a:txBody>
                  <a:tcPr/>
                </a:tc>
                <a:extLst>
                  <a:ext uri="{0D108BD9-81ED-4DB2-BD59-A6C34878D82A}">
                    <a16:rowId xmlns:a16="http://schemas.microsoft.com/office/drawing/2014/main" val="3450872130"/>
                  </a:ext>
                </a:extLst>
              </a:tr>
              <a:tr h="247017">
                <a:tc>
                  <a:txBody>
                    <a:bodyPr/>
                    <a:lstStyle/>
                    <a:p>
                      <a:r>
                        <a:rPr lang="en-GB"/>
                        <a:t>Service Configuration Management </a:t>
                      </a:r>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extLst>
                  <a:ext uri="{0D108BD9-81ED-4DB2-BD59-A6C34878D82A}">
                    <a16:rowId xmlns:a16="http://schemas.microsoft.com/office/drawing/2014/main" val="448744170"/>
                  </a:ext>
                </a:extLst>
              </a:tr>
              <a:tr h="247017">
                <a:tc>
                  <a:txBody>
                    <a:bodyPr/>
                    <a:lstStyle/>
                    <a:p>
                      <a:r>
                        <a:rPr lang="en-GB"/>
                        <a:t>Service Continuity Management </a:t>
                      </a:r>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2663602327"/>
                  </a:ext>
                </a:extLst>
              </a:tr>
              <a:tr h="247017">
                <a:tc>
                  <a:txBody>
                    <a:bodyPr/>
                    <a:lstStyle/>
                    <a:p>
                      <a:r>
                        <a:rPr lang="en-US"/>
                        <a:t>Service Design</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1</a:t>
                      </a:r>
                      <a:endParaRPr lang="en-GB"/>
                    </a:p>
                  </a:txBody>
                  <a:tcPr/>
                </a:tc>
                <a:extLst>
                  <a:ext uri="{0D108BD9-81ED-4DB2-BD59-A6C34878D82A}">
                    <a16:rowId xmlns:a16="http://schemas.microsoft.com/office/drawing/2014/main" val="1024034801"/>
                  </a:ext>
                </a:extLst>
              </a:tr>
              <a:tr h="247017">
                <a:tc>
                  <a:txBody>
                    <a:bodyPr/>
                    <a:lstStyle/>
                    <a:p>
                      <a:r>
                        <a:rPr lang="en-GB"/>
                        <a:t>Service Desk </a:t>
                      </a:r>
                    </a:p>
                  </a:txBody>
                  <a:tcPr/>
                </a:tc>
                <a:tc>
                  <a:txBody>
                    <a:bodyPr/>
                    <a:lstStyle/>
                    <a:p>
                      <a:pPr algn="ctr"/>
                      <a:r>
                        <a:rPr lang="en-US"/>
                        <a:t>0</a:t>
                      </a:r>
                      <a:endParaRPr lang="en-GB"/>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3</a:t>
                      </a:r>
                      <a:endParaRPr lang="en-GB"/>
                    </a:p>
                  </a:txBody>
                  <a:tcPr/>
                </a:tc>
                <a:extLst>
                  <a:ext uri="{0D108BD9-81ED-4DB2-BD59-A6C34878D82A}">
                    <a16:rowId xmlns:a16="http://schemas.microsoft.com/office/drawing/2014/main" val="2610452353"/>
                  </a:ext>
                </a:extLst>
              </a:tr>
              <a:tr h="247017">
                <a:tc>
                  <a:txBody>
                    <a:bodyPr/>
                    <a:lstStyle/>
                    <a:p>
                      <a:r>
                        <a:rPr lang="en-US"/>
                        <a:t>Service Level Management</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2</a:t>
                      </a:r>
                      <a:endParaRPr lang="en-GB"/>
                    </a:p>
                  </a:txBody>
                  <a:tcPr/>
                </a:tc>
                <a:extLst>
                  <a:ext uri="{0D108BD9-81ED-4DB2-BD59-A6C34878D82A}">
                    <a16:rowId xmlns:a16="http://schemas.microsoft.com/office/drawing/2014/main" val="1277111216"/>
                  </a:ext>
                </a:extLst>
              </a:tr>
              <a:tr h="247017">
                <a:tc>
                  <a:txBody>
                    <a:bodyPr/>
                    <a:lstStyle/>
                    <a:p>
                      <a:r>
                        <a:rPr lang="en-US"/>
                        <a:t>Service Request Management</a:t>
                      </a:r>
                      <a:endParaRPr lang="en-GB"/>
                    </a:p>
                  </a:txBody>
                  <a:tcPr/>
                </a:tc>
                <a:tc>
                  <a:txBody>
                    <a:bodyPr/>
                    <a:lstStyle/>
                    <a:p>
                      <a:pPr algn="ctr"/>
                      <a:r>
                        <a:rPr lang="en-US"/>
                        <a:t>0</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2</a:t>
                      </a:r>
                      <a:endParaRPr lang="en-GB"/>
                    </a:p>
                  </a:txBody>
                  <a:tcPr/>
                </a:tc>
                <a:tc>
                  <a:txBody>
                    <a:bodyPr/>
                    <a:lstStyle/>
                    <a:p>
                      <a:pPr algn="ctr"/>
                      <a:r>
                        <a:rPr lang="en-US"/>
                        <a:t>2</a:t>
                      </a:r>
                      <a:endParaRPr lang="en-GB"/>
                    </a:p>
                  </a:txBody>
                  <a:tcPr/>
                </a:tc>
                <a:tc>
                  <a:txBody>
                    <a:bodyPr/>
                    <a:lstStyle/>
                    <a:p>
                      <a:pPr algn="ctr"/>
                      <a:r>
                        <a:rPr lang="en-US"/>
                        <a:t>3</a:t>
                      </a:r>
                      <a:endParaRPr lang="en-GB"/>
                    </a:p>
                  </a:txBody>
                  <a:tcPr/>
                </a:tc>
                <a:extLst>
                  <a:ext uri="{0D108BD9-81ED-4DB2-BD59-A6C34878D82A}">
                    <a16:rowId xmlns:a16="http://schemas.microsoft.com/office/drawing/2014/main" val="476679517"/>
                  </a:ext>
                </a:extLst>
              </a:tr>
              <a:tr h="247017">
                <a:tc>
                  <a:txBody>
                    <a:bodyPr/>
                    <a:lstStyle/>
                    <a:p>
                      <a:r>
                        <a:rPr lang="en-US"/>
                        <a:t>Service Validation &amp; Testing</a:t>
                      </a:r>
                      <a:endParaRPr lang="en-GB"/>
                    </a:p>
                  </a:txBody>
                  <a:tcPr/>
                </a:tc>
                <a:tc>
                  <a:txBody>
                    <a:bodyPr/>
                    <a:lstStyle/>
                    <a:p>
                      <a:pPr algn="ctr"/>
                      <a:r>
                        <a:rPr lang="en-US"/>
                        <a:t>0</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1</a:t>
                      </a:r>
                      <a:endParaRPr lang="en-GB"/>
                    </a:p>
                  </a:txBody>
                  <a:tcPr/>
                </a:tc>
                <a:extLst>
                  <a:ext uri="{0D108BD9-81ED-4DB2-BD59-A6C34878D82A}">
                    <a16:rowId xmlns:a16="http://schemas.microsoft.com/office/drawing/2014/main" val="772689912"/>
                  </a:ext>
                </a:extLst>
              </a:tr>
            </a:tbl>
          </a:graphicData>
        </a:graphic>
      </p:graphicFrame>
      <p:sp>
        <p:nvSpPr>
          <p:cNvPr id="5" name="TextBox 4">
            <a:extLst>
              <a:ext uri="{FF2B5EF4-FFF2-40B4-BE49-F238E27FC236}">
                <a16:creationId xmlns:a16="http://schemas.microsoft.com/office/drawing/2014/main" id="{D496982F-5775-4A9A-A16E-F1C1866302AF}"/>
              </a:ext>
            </a:extLst>
          </p:cNvPr>
          <p:cNvSpPr txBox="1"/>
          <p:nvPr/>
        </p:nvSpPr>
        <p:spPr>
          <a:xfrm>
            <a:off x="1692117" y="-67163"/>
            <a:ext cx="9321688" cy="800219"/>
          </a:xfrm>
          <a:prstGeom prst="rect">
            <a:avLst/>
          </a:prstGeom>
          <a:noFill/>
        </p:spPr>
        <p:txBody>
          <a:bodyPr wrap="square" rtlCol="0">
            <a:spAutoFit/>
          </a:bodyPr>
          <a:lstStyle/>
          <a:p>
            <a:r>
              <a:rPr lang="en-US" sz="2800" b="1">
                <a:solidFill>
                  <a:schemeClr val="accent1">
                    <a:lumMod val="75000"/>
                  </a:schemeClr>
                </a:solidFill>
              </a:rPr>
              <a:t>Service Value Chain &amp; Practices </a:t>
            </a:r>
          </a:p>
          <a:p>
            <a:r>
              <a:rPr lang="en-GB"/>
              <a:t>(</a:t>
            </a:r>
            <a:r>
              <a:rPr lang="en-US"/>
              <a:t>Service Value Chain and Practices – Level of engagement by Practice and Activity</a:t>
            </a:r>
            <a:r>
              <a:rPr lang="en-GB"/>
              <a:t>)</a:t>
            </a:r>
          </a:p>
        </p:txBody>
      </p:sp>
    </p:spTree>
    <p:extLst>
      <p:ext uri="{BB962C8B-B14F-4D97-AF65-F5344CB8AC3E}">
        <p14:creationId xmlns:p14="http://schemas.microsoft.com/office/powerpoint/2010/main" val="60239077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69F5-67BC-40D3-8B53-11EE3F57951C}"/>
              </a:ext>
            </a:extLst>
          </p:cNvPr>
          <p:cNvSpPr>
            <a:spLocks noGrp="1"/>
          </p:cNvSpPr>
          <p:nvPr>
            <p:ph type="title"/>
          </p:nvPr>
        </p:nvSpPr>
        <p:spPr>
          <a:xfrm>
            <a:off x="312822" y="365127"/>
            <a:ext cx="11590421" cy="821915"/>
          </a:xfrm>
        </p:spPr>
        <p:txBody>
          <a:bodyPr/>
          <a:lstStyle/>
          <a:p>
            <a:r>
              <a:rPr lang="en-US"/>
              <a:t>Service Value Chain &amp; Practices</a:t>
            </a:r>
            <a:endParaRPr lang="en-GB"/>
          </a:p>
        </p:txBody>
      </p:sp>
      <p:graphicFrame>
        <p:nvGraphicFramePr>
          <p:cNvPr id="4" name="Table 3">
            <a:extLst>
              <a:ext uri="{FF2B5EF4-FFF2-40B4-BE49-F238E27FC236}">
                <a16:creationId xmlns:a16="http://schemas.microsoft.com/office/drawing/2014/main" id="{8577A5B2-77CA-41FF-A710-75965839C7F0}"/>
              </a:ext>
            </a:extLst>
          </p:cNvPr>
          <p:cNvGraphicFramePr>
            <a:graphicFrameLocks noGrp="1"/>
          </p:cNvGraphicFramePr>
          <p:nvPr>
            <p:extLst>
              <p:ext uri="{D42A27DB-BD31-4B8C-83A1-F6EECF244321}">
                <p14:modId xmlns:p14="http://schemas.microsoft.com/office/powerpoint/2010/main" val="829441264"/>
              </p:ext>
            </p:extLst>
          </p:nvPr>
        </p:nvGraphicFramePr>
        <p:xfrm>
          <a:off x="92673" y="1926293"/>
          <a:ext cx="12030718" cy="1935480"/>
        </p:xfrm>
        <a:graphic>
          <a:graphicData uri="http://schemas.openxmlformats.org/drawingml/2006/table">
            <a:tbl>
              <a:tblPr firstRow="1" bandRow="1">
                <a:tableStyleId>{5C22544A-7EE6-4342-B048-85BDC9FD1C3A}</a:tableStyleId>
              </a:tblPr>
              <a:tblGrid>
                <a:gridCol w="3009729">
                  <a:extLst>
                    <a:ext uri="{9D8B030D-6E8A-4147-A177-3AD203B41FA5}">
                      <a16:colId xmlns:a16="http://schemas.microsoft.com/office/drawing/2014/main" val="314655308"/>
                    </a:ext>
                  </a:extLst>
                </a:gridCol>
                <a:gridCol w="1287541">
                  <a:extLst>
                    <a:ext uri="{9D8B030D-6E8A-4147-A177-3AD203B41FA5}">
                      <a16:colId xmlns:a16="http://schemas.microsoft.com/office/drawing/2014/main" val="2964461193"/>
                    </a:ext>
                  </a:extLst>
                </a:gridCol>
                <a:gridCol w="1472061">
                  <a:extLst>
                    <a:ext uri="{9D8B030D-6E8A-4147-A177-3AD203B41FA5}">
                      <a16:colId xmlns:a16="http://schemas.microsoft.com/office/drawing/2014/main" val="4237440061"/>
                    </a:ext>
                  </a:extLst>
                </a:gridCol>
                <a:gridCol w="1105365">
                  <a:extLst>
                    <a:ext uri="{9D8B030D-6E8A-4147-A177-3AD203B41FA5}">
                      <a16:colId xmlns:a16="http://schemas.microsoft.com/office/drawing/2014/main" val="1334619855"/>
                    </a:ext>
                  </a:extLst>
                </a:gridCol>
                <a:gridCol w="1974072">
                  <a:extLst>
                    <a:ext uri="{9D8B030D-6E8A-4147-A177-3AD203B41FA5}">
                      <a16:colId xmlns:a16="http://schemas.microsoft.com/office/drawing/2014/main" val="24115426"/>
                    </a:ext>
                  </a:extLst>
                </a:gridCol>
                <a:gridCol w="1463276">
                  <a:extLst>
                    <a:ext uri="{9D8B030D-6E8A-4147-A177-3AD203B41FA5}">
                      <a16:colId xmlns:a16="http://schemas.microsoft.com/office/drawing/2014/main" val="1264744048"/>
                    </a:ext>
                  </a:extLst>
                </a:gridCol>
                <a:gridCol w="1718674">
                  <a:extLst>
                    <a:ext uri="{9D8B030D-6E8A-4147-A177-3AD203B41FA5}">
                      <a16:colId xmlns:a16="http://schemas.microsoft.com/office/drawing/2014/main" val="2121727500"/>
                    </a:ext>
                  </a:extLst>
                </a:gridCol>
              </a:tblGrid>
              <a:tr h="390103">
                <a:tc rowSpan="2">
                  <a:txBody>
                    <a:bodyPr/>
                    <a:lstStyle/>
                    <a:p>
                      <a:pPr algn="ctr"/>
                      <a:r>
                        <a:rPr lang="en-US"/>
                        <a:t>Technical Management Practices</a:t>
                      </a:r>
                      <a:endParaRPr lang="en-GB"/>
                    </a:p>
                  </a:txBody>
                  <a:tcPr/>
                </a:tc>
                <a:tc gridSpan="6">
                  <a:txBody>
                    <a:bodyPr/>
                    <a:lstStyle/>
                    <a:p>
                      <a:r>
                        <a:rPr lang="en-US"/>
                        <a:t>SERVICE VALUE CHAIN ACTIVITIES</a:t>
                      </a:r>
                    </a:p>
                    <a:p>
                      <a:r>
                        <a:rPr lang="en-US" sz="1000"/>
                        <a:t>(Ranked on scale 0=None, 1=Low, 2=Medium, 3=High)</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1745702"/>
                  </a:ext>
                </a:extLst>
              </a:tr>
              <a:tr h="247017">
                <a:tc vMerge="1">
                  <a:txBody>
                    <a:bodyPr/>
                    <a:lstStyle/>
                    <a:p>
                      <a:endParaRPr lang="en-GB"/>
                    </a:p>
                  </a:txBody>
                  <a:tcPr/>
                </a:tc>
                <a:tc>
                  <a:txBody>
                    <a:bodyPr/>
                    <a:lstStyle/>
                    <a:p>
                      <a:r>
                        <a:rPr lang="en-US"/>
                        <a:t>PLAN</a:t>
                      </a:r>
                      <a:endParaRPr lang="en-GB"/>
                    </a:p>
                  </a:txBody>
                  <a:tcPr/>
                </a:tc>
                <a:tc>
                  <a:txBody>
                    <a:bodyPr/>
                    <a:lstStyle/>
                    <a:p>
                      <a:r>
                        <a:rPr lang="en-US"/>
                        <a:t>IMPROVE</a:t>
                      </a:r>
                      <a:endParaRPr lang="en-GB"/>
                    </a:p>
                  </a:txBody>
                  <a:tcPr/>
                </a:tc>
                <a:tc>
                  <a:txBody>
                    <a:bodyPr/>
                    <a:lstStyle/>
                    <a:p>
                      <a:r>
                        <a:rPr lang="en-US"/>
                        <a:t>ENGAGE</a:t>
                      </a:r>
                      <a:endParaRPr lang="en-GB"/>
                    </a:p>
                  </a:txBody>
                  <a:tcPr/>
                </a:tc>
                <a:tc>
                  <a:txBody>
                    <a:bodyPr/>
                    <a:lstStyle/>
                    <a:p>
                      <a:r>
                        <a:rPr lang="en-US"/>
                        <a:t>DESIGN &amp; TRANSITION</a:t>
                      </a:r>
                      <a:endParaRPr lang="en-GB"/>
                    </a:p>
                  </a:txBody>
                  <a:tcPr/>
                </a:tc>
                <a:tc>
                  <a:txBody>
                    <a:bodyPr/>
                    <a:lstStyle/>
                    <a:p>
                      <a:r>
                        <a:rPr lang="en-US"/>
                        <a:t>OBTAIN/BUILD</a:t>
                      </a:r>
                      <a:endParaRPr lang="en-GB"/>
                    </a:p>
                  </a:txBody>
                  <a:tcPr/>
                </a:tc>
                <a:tc>
                  <a:txBody>
                    <a:bodyPr/>
                    <a:lstStyle/>
                    <a:p>
                      <a:r>
                        <a:rPr lang="en-US"/>
                        <a:t>DELIVER &amp; SUPPORT</a:t>
                      </a:r>
                      <a:endParaRPr lang="en-GB"/>
                    </a:p>
                  </a:txBody>
                  <a:tcPr/>
                </a:tc>
                <a:extLst>
                  <a:ext uri="{0D108BD9-81ED-4DB2-BD59-A6C34878D82A}">
                    <a16:rowId xmlns:a16="http://schemas.microsoft.com/office/drawing/2014/main" val="2406395478"/>
                  </a:ext>
                </a:extLst>
              </a:tr>
              <a:tr h="247017">
                <a:tc gridSpan="7">
                  <a:txBody>
                    <a:bodyPr/>
                    <a:lstStyle/>
                    <a:p>
                      <a:pPr algn="ctr"/>
                      <a:r>
                        <a:rPr lang="en-US"/>
                        <a:t>TECHNICAL MANAGEMENT PRACTICES</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47409868"/>
                  </a:ext>
                </a:extLst>
              </a:tr>
              <a:tr h="247017">
                <a:tc>
                  <a:txBody>
                    <a:bodyPr/>
                    <a:lstStyle/>
                    <a:p>
                      <a:pPr algn="l"/>
                      <a:r>
                        <a:rPr lang="en-US"/>
                        <a:t>Deployment Management</a:t>
                      </a:r>
                      <a:endParaRPr lang="en-GB"/>
                    </a:p>
                  </a:txBody>
                  <a:tcPr/>
                </a:tc>
                <a:tc>
                  <a:txBody>
                    <a:bodyPr/>
                    <a:lstStyle/>
                    <a:p>
                      <a:pPr algn="ctr"/>
                      <a:r>
                        <a:rPr lang="en-US"/>
                        <a:t>0</a:t>
                      </a:r>
                      <a:endParaRPr lang="en-GB"/>
                    </a:p>
                  </a:txBody>
                  <a:tcPr/>
                </a:tc>
                <a:tc>
                  <a:txBody>
                    <a:bodyPr/>
                    <a:lstStyle/>
                    <a:p>
                      <a:pPr algn="ctr"/>
                      <a:r>
                        <a:rPr lang="en-US"/>
                        <a:t>1</a:t>
                      </a:r>
                      <a:endParaRPr lang="en-GB"/>
                    </a:p>
                  </a:txBody>
                  <a:tcPr/>
                </a:tc>
                <a:tc>
                  <a:txBody>
                    <a:bodyPr/>
                    <a:lstStyle/>
                    <a:p>
                      <a:pPr algn="ctr"/>
                      <a:r>
                        <a:rPr lang="en-US"/>
                        <a:t>0</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0</a:t>
                      </a:r>
                      <a:endParaRPr lang="en-GB"/>
                    </a:p>
                  </a:txBody>
                  <a:tcPr/>
                </a:tc>
                <a:extLst>
                  <a:ext uri="{0D108BD9-81ED-4DB2-BD59-A6C34878D82A}">
                    <a16:rowId xmlns:a16="http://schemas.microsoft.com/office/drawing/2014/main" val="2760301060"/>
                  </a:ext>
                </a:extLst>
              </a:tr>
              <a:tr h="188503">
                <a:tc>
                  <a:txBody>
                    <a:bodyPr/>
                    <a:lstStyle/>
                    <a:p>
                      <a:r>
                        <a:rPr lang="en-US"/>
                        <a:t>I</a:t>
                      </a:r>
                      <a:r>
                        <a:rPr lang="en-GB" err="1"/>
                        <a:t>nfrastructure</a:t>
                      </a:r>
                      <a:r>
                        <a:rPr lang="en-GB"/>
                        <a:t> &amp; Platform Management</a:t>
                      </a:r>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0</a:t>
                      </a:r>
                      <a:endParaRPr lang="en-GB"/>
                    </a:p>
                  </a:txBody>
                  <a:tcPr/>
                </a:tc>
                <a:tc>
                  <a:txBody>
                    <a:bodyPr/>
                    <a:lstStyle/>
                    <a:p>
                      <a:pPr algn="ctr"/>
                      <a:r>
                        <a:rPr lang="en-US"/>
                        <a:t>3</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3875831899"/>
                  </a:ext>
                </a:extLst>
              </a:tr>
              <a:tr h="247017">
                <a:tc>
                  <a:txBody>
                    <a:bodyPr/>
                    <a:lstStyle/>
                    <a:p>
                      <a:r>
                        <a:rPr lang="en-GB"/>
                        <a:t>Software Development &amp; Management </a:t>
                      </a:r>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1</a:t>
                      </a:r>
                      <a:endParaRPr lang="en-GB"/>
                    </a:p>
                  </a:txBody>
                  <a:tcPr/>
                </a:tc>
                <a:tc>
                  <a:txBody>
                    <a:bodyPr/>
                    <a:lstStyle/>
                    <a:p>
                      <a:pPr algn="ctr"/>
                      <a:r>
                        <a:rPr lang="en-US"/>
                        <a:t>2</a:t>
                      </a:r>
                      <a:endParaRPr lang="en-GB"/>
                    </a:p>
                  </a:txBody>
                  <a:tcPr/>
                </a:tc>
                <a:tc>
                  <a:txBody>
                    <a:bodyPr/>
                    <a:lstStyle/>
                    <a:p>
                      <a:pPr algn="ctr"/>
                      <a:r>
                        <a:rPr lang="en-US"/>
                        <a:t>3</a:t>
                      </a:r>
                      <a:endParaRPr lang="en-GB"/>
                    </a:p>
                  </a:txBody>
                  <a:tcPr/>
                </a:tc>
                <a:tc>
                  <a:txBody>
                    <a:bodyPr/>
                    <a:lstStyle/>
                    <a:p>
                      <a:pPr algn="ctr"/>
                      <a:r>
                        <a:rPr lang="en-US"/>
                        <a:t>3</a:t>
                      </a:r>
                      <a:endParaRPr lang="en-GB"/>
                    </a:p>
                  </a:txBody>
                  <a:tcPr/>
                </a:tc>
                <a:extLst>
                  <a:ext uri="{0D108BD9-81ED-4DB2-BD59-A6C34878D82A}">
                    <a16:rowId xmlns:a16="http://schemas.microsoft.com/office/drawing/2014/main" val="3403022983"/>
                  </a:ext>
                </a:extLst>
              </a:tr>
            </a:tbl>
          </a:graphicData>
        </a:graphic>
      </p:graphicFrame>
      <p:sp>
        <p:nvSpPr>
          <p:cNvPr id="5" name="Content Placeholder 2">
            <a:extLst>
              <a:ext uri="{FF2B5EF4-FFF2-40B4-BE49-F238E27FC236}">
                <a16:creationId xmlns:a16="http://schemas.microsoft.com/office/drawing/2014/main" id="{FB805F75-47FA-465E-87F1-553441227EB4}"/>
              </a:ext>
            </a:extLst>
          </p:cNvPr>
          <p:cNvSpPr>
            <a:spLocks noGrp="1"/>
          </p:cNvSpPr>
          <p:nvPr>
            <p:ph idx="1"/>
          </p:nvPr>
        </p:nvSpPr>
        <p:spPr>
          <a:xfrm>
            <a:off x="312822" y="1049136"/>
            <a:ext cx="11590421" cy="507531"/>
          </a:xfrm>
        </p:spPr>
        <p:txBody>
          <a:bodyPr>
            <a:normAutofit/>
          </a:bodyPr>
          <a:lstStyle/>
          <a:p>
            <a:pPr marL="0" indent="0">
              <a:buNone/>
            </a:pPr>
            <a:r>
              <a:rPr lang="en-US"/>
              <a:t>Service Value Chain and Practices – Level of engagement by Practice and Activity</a:t>
            </a:r>
            <a:endParaRPr lang="en-GB"/>
          </a:p>
        </p:txBody>
      </p:sp>
    </p:spTree>
    <p:extLst>
      <p:ext uri="{BB962C8B-B14F-4D97-AF65-F5344CB8AC3E}">
        <p14:creationId xmlns:p14="http://schemas.microsoft.com/office/powerpoint/2010/main" val="294870687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46A7-902C-4A03-AD8D-C71412AC1E02}"/>
              </a:ext>
            </a:extLst>
          </p:cNvPr>
          <p:cNvSpPr>
            <a:spLocks noGrp="1"/>
          </p:cNvSpPr>
          <p:nvPr>
            <p:ph type="title"/>
          </p:nvPr>
        </p:nvSpPr>
        <p:spPr/>
        <p:txBody>
          <a:bodyPr/>
          <a:lstStyle/>
          <a:p>
            <a:r>
              <a:rPr lang="en-US"/>
              <a:t>21.Which value </a:t>
            </a:r>
            <a:r>
              <a:rPr lang="en-GB"/>
              <a:t>Chain activity </a:t>
            </a:r>
            <a:r>
              <a:rPr lang="en-US"/>
              <a:t>ensures </a:t>
            </a:r>
            <a:r>
              <a:rPr lang="en-GB"/>
              <a:t>people understand the organization</a:t>
            </a:r>
            <a:r>
              <a:rPr lang="en-US"/>
              <a:t>’</a:t>
            </a:r>
            <a:r>
              <a:rPr lang="en-GB"/>
              <a:t>s vision </a:t>
            </a:r>
            <a:r>
              <a:rPr lang="en-US"/>
              <a:t>?</a:t>
            </a:r>
            <a:endParaRPr lang="en-GB"/>
          </a:p>
        </p:txBody>
      </p:sp>
      <p:sp>
        <p:nvSpPr>
          <p:cNvPr id="3" name="Content Placeholder 2">
            <a:extLst>
              <a:ext uri="{FF2B5EF4-FFF2-40B4-BE49-F238E27FC236}">
                <a16:creationId xmlns:a16="http://schemas.microsoft.com/office/drawing/2014/main" id="{5E885A44-7F03-4CCD-A05A-00C9744E8749}"/>
              </a:ext>
            </a:extLst>
          </p:cNvPr>
          <p:cNvSpPr>
            <a:spLocks noGrp="1"/>
          </p:cNvSpPr>
          <p:nvPr>
            <p:ph idx="1"/>
          </p:nvPr>
        </p:nvSpPr>
        <p:spPr/>
        <p:txBody>
          <a:bodyPr/>
          <a:lstStyle/>
          <a:p>
            <a:pPr marL="457200" indent="-457200">
              <a:buAutoNum type="arabicPeriod"/>
            </a:pPr>
            <a:r>
              <a:rPr lang="en-GB"/>
              <a:t>Improve </a:t>
            </a:r>
            <a:endParaRPr lang="en-US"/>
          </a:p>
          <a:p>
            <a:pPr marL="457200" indent="-457200">
              <a:buAutoNum type="arabicPeriod"/>
            </a:pPr>
            <a:r>
              <a:rPr lang="en-GB"/>
              <a:t>Plan </a:t>
            </a:r>
            <a:endParaRPr lang="en-US"/>
          </a:p>
          <a:p>
            <a:pPr marL="457200" indent="-457200">
              <a:buAutoNum type="arabicPeriod"/>
            </a:pPr>
            <a:r>
              <a:rPr lang="en-US"/>
              <a:t>D</a:t>
            </a:r>
            <a:r>
              <a:rPr lang="en-GB" err="1"/>
              <a:t>eliver</a:t>
            </a:r>
            <a:r>
              <a:rPr lang="en-GB"/>
              <a:t> and support </a:t>
            </a:r>
            <a:endParaRPr lang="en-US"/>
          </a:p>
          <a:p>
            <a:pPr marL="457200" indent="-457200">
              <a:buAutoNum type="arabicPeriod"/>
            </a:pPr>
            <a:r>
              <a:rPr lang="en-GB"/>
              <a:t>Obtain </a:t>
            </a:r>
            <a:r>
              <a:rPr lang="en-US"/>
              <a:t>/ </a:t>
            </a:r>
            <a:r>
              <a:rPr lang="en-GB"/>
              <a:t>build</a:t>
            </a:r>
          </a:p>
        </p:txBody>
      </p:sp>
    </p:spTree>
    <p:extLst>
      <p:ext uri="{BB962C8B-B14F-4D97-AF65-F5344CB8AC3E}">
        <p14:creationId xmlns:p14="http://schemas.microsoft.com/office/powerpoint/2010/main" val="13682610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E335-0933-482B-991B-0323216E8697}"/>
              </a:ext>
            </a:extLst>
          </p:cNvPr>
          <p:cNvSpPr>
            <a:spLocks noGrp="1"/>
          </p:cNvSpPr>
          <p:nvPr>
            <p:ph type="title"/>
          </p:nvPr>
        </p:nvSpPr>
        <p:spPr/>
        <p:txBody>
          <a:bodyPr/>
          <a:lstStyle/>
          <a:p>
            <a:r>
              <a:rPr lang="en-US"/>
              <a:t>22.Which </a:t>
            </a:r>
            <a:r>
              <a:rPr lang="en-GB"/>
              <a:t>Comment about the value chain activities is correct </a:t>
            </a:r>
            <a:r>
              <a:rPr lang="en-US"/>
              <a:t>?</a:t>
            </a:r>
            <a:endParaRPr lang="en-GB"/>
          </a:p>
        </p:txBody>
      </p:sp>
      <p:sp>
        <p:nvSpPr>
          <p:cNvPr id="3" name="Content Placeholder 2">
            <a:extLst>
              <a:ext uri="{FF2B5EF4-FFF2-40B4-BE49-F238E27FC236}">
                <a16:creationId xmlns:a16="http://schemas.microsoft.com/office/drawing/2014/main" id="{2ED3A505-123B-4E1C-AD6F-17DA1197CBA5}"/>
              </a:ext>
            </a:extLst>
          </p:cNvPr>
          <p:cNvSpPr>
            <a:spLocks noGrp="1"/>
          </p:cNvSpPr>
          <p:nvPr>
            <p:ph idx="1"/>
          </p:nvPr>
        </p:nvSpPr>
        <p:spPr/>
        <p:txBody>
          <a:bodyPr/>
          <a:lstStyle/>
          <a:p>
            <a:pPr marL="457200" indent="-457200">
              <a:buAutoNum type="arabicPeriod"/>
            </a:pPr>
            <a:r>
              <a:rPr lang="en-US"/>
              <a:t>E</a:t>
            </a:r>
            <a:r>
              <a:rPr lang="en-GB"/>
              <a:t>very </a:t>
            </a:r>
            <a:r>
              <a:rPr lang="en-GB" err="1"/>
              <a:t>practi</a:t>
            </a:r>
            <a:r>
              <a:rPr lang="en-US"/>
              <a:t>c</a:t>
            </a:r>
            <a:r>
              <a:rPr lang="en-GB"/>
              <a:t>e belongs to a specific value chain activity </a:t>
            </a:r>
            <a:endParaRPr lang="en-US"/>
          </a:p>
          <a:p>
            <a:pPr marL="457200" indent="-457200">
              <a:buAutoNum type="arabicPeriod"/>
            </a:pPr>
            <a:r>
              <a:rPr lang="en-US"/>
              <a:t>A</a:t>
            </a:r>
            <a:r>
              <a:rPr lang="en-GB"/>
              <a:t> specific combination of value chain activities and </a:t>
            </a:r>
            <a:r>
              <a:rPr lang="en-GB" err="1"/>
              <a:t>practi</a:t>
            </a:r>
            <a:r>
              <a:rPr lang="en-US"/>
              <a:t>c</a:t>
            </a:r>
            <a:r>
              <a:rPr lang="en-GB"/>
              <a:t>es forms a service relationship </a:t>
            </a:r>
            <a:endParaRPr lang="en-US"/>
          </a:p>
          <a:p>
            <a:pPr marL="457200" indent="-457200">
              <a:buAutoNum type="arabicPeriod"/>
            </a:pPr>
            <a:r>
              <a:rPr lang="en-US"/>
              <a:t>S</a:t>
            </a:r>
            <a:r>
              <a:rPr lang="en-GB" err="1"/>
              <a:t>ervice</a:t>
            </a:r>
            <a:r>
              <a:rPr lang="en-GB"/>
              <a:t> value chain activities form a single workflow that enables value creation </a:t>
            </a:r>
            <a:endParaRPr lang="en-US"/>
          </a:p>
          <a:p>
            <a:pPr marL="457200" indent="-457200">
              <a:buAutoNum type="arabicPeriod"/>
            </a:pPr>
            <a:r>
              <a:rPr lang="en-GB"/>
              <a:t>Each value chain activity contributes to the value chain by transforming specific inputs into outputs </a:t>
            </a:r>
            <a:endParaRPr lang="en-US"/>
          </a:p>
          <a:p>
            <a:pPr marL="457200" indent="-457200">
              <a:buAutoNum type="arabicPeriod"/>
            </a:pPr>
            <a:endParaRPr lang="en-GB"/>
          </a:p>
        </p:txBody>
      </p:sp>
    </p:spTree>
    <p:extLst>
      <p:ext uri="{BB962C8B-B14F-4D97-AF65-F5344CB8AC3E}">
        <p14:creationId xmlns:p14="http://schemas.microsoft.com/office/powerpoint/2010/main" val="26955267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5856-67E6-4F82-8712-0D7C156980AD}"/>
              </a:ext>
            </a:extLst>
          </p:cNvPr>
          <p:cNvSpPr>
            <a:spLocks noGrp="1"/>
          </p:cNvSpPr>
          <p:nvPr>
            <p:ph type="title"/>
          </p:nvPr>
        </p:nvSpPr>
        <p:spPr/>
        <p:txBody>
          <a:bodyPr/>
          <a:lstStyle/>
          <a:p>
            <a:r>
              <a:rPr lang="en-US"/>
              <a:t>Learning Objectives</a:t>
            </a:r>
            <a:endParaRPr lang="en-GB"/>
          </a:p>
        </p:txBody>
      </p:sp>
      <p:sp>
        <p:nvSpPr>
          <p:cNvPr id="3" name="Content Placeholder 2">
            <a:extLst>
              <a:ext uri="{FF2B5EF4-FFF2-40B4-BE49-F238E27FC236}">
                <a16:creationId xmlns:a16="http://schemas.microsoft.com/office/drawing/2014/main" id="{80921FA6-1696-49F9-BF67-117A291B5AC5}"/>
              </a:ext>
            </a:extLst>
          </p:cNvPr>
          <p:cNvSpPr>
            <a:spLocks noGrp="1"/>
          </p:cNvSpPr>
          <p:nvPr>
            <p:ph idx="1"/>
          </p:nvPr>
        </p:nvSpPr>
        <p:spPr>
          <a:xfrm>
            <a:off x="288757" y="1616502"/>
            <a:ext cx="11590421" cy="4935956"/>
          </a:xfrm>
        </p:spPr>
        <p:txBody>
          <a:bodyPr>
            <a:normAutofit fontScale="92500"/>
          </a:bodyPr>
          <a:lstStyle/>
          <a:p>
            <a:pPr marL="0" indent="0">
              <a:buNone/>
            </a:pPr>
            <a:r>
              <a:rPr lang="en-GB"/>
              <a:t>By the end of this section you will be able to: </a:t>
            </a:r>
            <a:endParaRPr lang="en-US"/>
          </a:p>
          <a:p>
            <a:pPr marL="0" indent="0">
              <a:buNone/>
            </a:pPr>
            <a:endParaRPr lang="en-US"/>
          </a:p>
          <a:p>
            <a:r>
              <a:rPr lang="en-US"/>
              <a:t>[BL2] Describe the ITIL Service Value System</a:t>
            </a:r>
          </a:p>
          <a:p>
            <a:r>
              <a:rPr lang="en-US"/>
              <a:t>[BL2] D</a:t>
            </a:r>
            <a:r>
              <a:rPr lang="en-GB"/>
              <a:t>escribe the interconnected nature of the service value chain and how this supports value streams </a:t>
            </a:r>
            <a:endParaRPr lang="en-US"/>
          </a:p>
          <a:p>
            <a:r>
              <a:rPr lang="en-US"/>
              <a:t>[BL2] </a:t>
            </a:r>
            <a:r>
              <a:rPr lang="en-GB"/>
              <a:t>Describe the inputs, outputs on purpose of each service value chain activity </a:t>
            </a:r>
            <a:endParaRPr lang="en-US"/>
          </a:p>
          <a:p>
            <a:r>
              <a:rPr lang="en-US"/>
              <a:t>[BL2] </a:t>
            </a:r>
            <a:r>
              <a:rPr lang="en-GB"/>
              <a:t>Understand the role that the following process is play in the service value chain activities: </a:t>
            </a:r>
          </a:p>
          <a:p>
            <a:pPr marL="0" indent="0">
              <a:buNone/>
            </a:pPr>
            <a:endParaRPr lang="en-US"/>
          </a:p>
          <a:p>
            <a:pPr>
              <a:buFont typeface="Wingdings" panose="05000000000000000000" pitchFamily="2" charset="2"/>
              <a:buChar char="§"/>
            </a:pPr>
            <a:r>
              <a:rPr lang="en-GB" sz="1800"/>
              <a:t>Continual Improvement </a:t>
            </a:r>
            <a:endParaRPr lang="en-US" sz="1800"/>
          </a:p>
          <a:p>
            <a:pPr>
              <a:buFont typeface="Wingdings" panose="05000000000000000000" pitchFamily="2" charset="2"/>
              <a:buChar char="§"/>
            </a:pPr>
            <a:r>
              <a:rPr lang="en-GB" sz="1800"/>
              <a:t>Change Enablement </a:t>
            </a:r>
            <a:endParaRPr lang="en-US" sz="1800"/>
          </a:p>
          <a:p>
            <a:pPr>
              <a:buFont typeface="Wingdings" panose="05000000000000000000" pitchFamily="2" charset="2"/>
              <a:buChar char="§"/>
            </a:pPr>
            <a:r>
              <a:rPr lang="en-GB" sz="1800"/>
              <a:t>Incident Management </a:t>
            </a:r>
            <a:endParaRPr lang="en-US" sz="1800"/>
          </a:p>
          <a:p>
            <a:pPr>
              <a:buFont typeface="Wingdings" panose="05000000000000000000" pitchFamily="2" charset="2"/>
              <a:buChar char="§"/>
            </a:pPr>
            <a:r>
              <a:rPr lang="en-GB" sz="1800"/>
              <a:t>Problem Management </a:t>
            </a:r>
            <a:endParaRPr lang="en-US" sz="1800"/>
          </a:p>
          <a:p>
            <a:pPr>
              <a:buFont typeface="Wingdings" panose="05000000000000000000" pitchFamily="2" charset="2"/>
              <a:buChar char="§"/>
            </a:pPr>
            <a:r>
              <a:rPr lang="en-GB" sz="1800"/>
              <a:t>Service Request Management </a:t>
            </a:r>
            <a:endParaRPr lang="en-US" sz="1800"/>
          </a:p>
          <a:p>
            <a:pPr>
              <a:buFont typeface="Wingdings" panose="05000000000000000000" pitchFamily="2" charset="2"/>
              <a:buChar char="§"/>
            </a:pPr>
            <a:r>
              <a:rPr lang="en-GB" sz="1800"/>
              <a:t>Service Desk </a:t>
            </a:r>
            <a:endParaRPr lang="en-US" sz="1800"/>
          </a:p>
          <a:p>
            <a:pPr>
              <a:buFont typeface="Wingdings" panose="05000000000000000000" pitchFamily="2" charset="2"/>
              <a:buChar char="§"/>
            </a:pPr>
            <a:r>
              <a:rPr lang="en-GB" sz="1800"/>
              <a:t>Service Level Management </a:t>
            </a:r>
            <a:endParaRPr lang="en-US" sz="1800"/>
          </a:p>
          <a:p>
            <a:pPr marL="0" indent="0">
              <a:buNone/>
            </a:pPr>
            <a:endParaRPr lang="en-GB"/>
          </a:p>
        </p:txBody>
      </p:sp>
    </p:spTree>
    <p:extLst>
      <p:ext uri="{BB962C8B-B14F-4D97-AF65-F5344CB8AC3E}">
        <p14:creationId xmlns:p14="http://schemas.microsoft.com/office/powerpoint/2010/main" val="169196196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BB87-330A-43F8-939F-71E9FAC66E7D}"/>
              </a:ext>
            </a:extLst>
          </p:cNvPr>
          <p:cNvSpPr>
            <a:spLocks noGrp="1"/>
          </p:cNvSpPr>
          <p:nvPr>
            <p:ph idx="1"/>
          </p:nvPr>
        </p:nvSpPr>
        <p:spPr/>
        <p:txBody>
          <a:bodyPr>
            <a:normAutofit/>
          </a:bodyPr>
          <a:lstStyle/>
          <a:p>
            <a:pPr marL="0" indent="0">
              <a:buNone/>
            </a:pPr>
            <a:r>
              <a:rPr lang="en-US" sz="4800"/>
              <a:t>                       End Of Section</a:t>
            </a:r>
            <a:endParaRPr lang="en-GB" sz="4800"/>
          </a:p>
        </p:txBody>
      </p:sp>
    </p:spTree>
    <p:extLst>
      <p:ext uri="{BB962C8B-B14F-4D97-AF65-F5344CB8AC3E}">
        <p14:creationId xmlns:p14="http://schemas.microsoft.com/office/powerpoint/2010/main" val="180998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4726-58B1-4DDC-B08F-52B9E2963FB6}"/>
              </a:ext>
            </a:extLst>
          </p:cNvPr>
          <p:cNvSpPr>
            <a:spLocks noGrp="1"/>
          </p:cNvSpPr>
          <p:nvPr>
            <p:ph type="title"/>
          </p:nvPr>
        </p:nvSpPr>
        <p:spPr/>
        <p:txBody>
          <a:bodyPr/>
          <a:lstStyle/>
          <a:p>
            <a:r>
              <a:rPr lang="en-US"/>
              <a:t>Stakeholder and Services</a:t>
            </a:r>
            <a:endParaRPr lang="en-GB"/>
          </a:p>
        </p:txBody>
      </p:sp>
      <p:pic>
        <p:nvPicPr>
          <p:cNvPr id="2050" name="Picture 2">
            <a:extLst>
              <a:ext uri="{FF2B5EF4-FFF2-40B4-BE49-F238E27FC236}">
                <a16:creationId xmlns:a16="http://schemas.microsoft.com/office/drawing/2014/main" id="{1DFC74E4-5B65-4BAC-A4B2-B1E6A88B8CC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83367" y="1473245"/>
            <a:ext cx="8025265" cy="493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09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99B98-B47D-4688-B265-50389FF6B875}"/>
              </a:ext>
            </a:extLst>
          </p:cNvPr>
          <p:cNvSpPr>
            <a:spLocks noGrp="1"/>
          </p:cNvSpPr>
          <p:nvPr>
            <p:ph idx="1"/>
          </p:nvPr>
        </p:nvSpPr>
        <p:spPr/>
        <p:txBody>
          <a:bodyPr>
            <a:normAutofit/>
          </a:bodyPr>
          <a:lstStyle/>
          <a:p>
            <a:pPr marL="0" indent="0">
              <a:buNone/>
            </a:pPr>
            <a:r>
              <a:rPr lang="en-GB" sz="4400"/>
              <a:t>                            Any Questions</a:t>
            </a:r>
          </a:p>
        </p:txBody>
      </p:sp>
    </p:spTree>
    <p:extLst>
      <p:ext uri="{BB962C8B-B14F-4D97-AF65-F5344CB8AC3E}">
        <p14:creationId xmlns:p14="http://schemas.microsoft.com/office/powerpoint/2010/main" val="1319858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ADEB-8748-4C65-AC17-0521F4B542A7}"/>
              </a:ext>
            </a:extLst>
          </p:cNvPr>
          <p:cNvSpPr>
            <a:spLocks noGrp="1"/>
          </p:cNvSpPr>
          <p:nvPr>
            <p:ph type="title"/>
          </p:nvPr>
        </p:nvSpPr>
        <p:spPr>
          <a:xfrm>
            <a:off x="312822" y="365127"/>
            <a:ext cx="11590421" cy="1325563"/>
          </a:xfrm>
        </p:spPr>
        <p:txBody>
          <a:bodyPr anchor="ctr">
            <a:normAutofit/>
          </a:bodyPr>
          <a:lstStyle/>
          <a:p>
            <a:r>
              <a:rPr lang="en-US"/>
              <a:t>Understanding Value Co-Creation</a:t>
            </a:r>
            <a:endParaRPr lang="en-GB"/>
          </a:p>
        </p:txBody>
      </p:sp>
      <p:graphicFrame>
        <p:nvGraphicFramePr>
          <p:cNvPr id="12" name="Content Placeholder 2">
            <a:extLst>
              <a:ext uri="{FF2B5EF4-FFF2-40B4-BE49-F238E27FC236}">
                <a16:creationId xmlns:a16="http://schemas.microsoft.com/office/drawing/2014/main" id="{4D91836C-A0F7-4CDF-8180-3DECB4F05DE7}"/>
              </a:ext>
            </a:extLst>
          </p:cNvPr>
          <p:cNvGraphicFramePr>
            <a:graphicFrameLocks noGrp="1"/>
          </p:cNvGraphicFramePr>
          <p:nvPr>
            <p:ph idx="1"/>
            <p:extLst>
              <p:ext uri="{D42A27DB-BD31-4B8C-83A1-F6EECF244321}">
                <p14:modId xmlns:p14="http://schemas.microsoft.com/office/powerpoint/2010/main" val="1077895933"/>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4659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DD8E-D7E1-4A46-8F03-ACB2B6E2EC01}"/>
              </a:ext>
            </a:extLst>
          </p:cNvPr>
          <p:cNvSpPr>
            <a:spLocks noGrp="1"/>
          </p:cNvSpPr>
          <p:nvPr>
            <p:ph type="title"/>
          </p:nvPr>
        </p:nvSpPr>
        <p:spPr>
          <a:xfrm>
            <a:off x="312822" y="365127"/>
            <a:ext cx="11590421" cy="1325563"/>
          </a:xfrm>
        </p:spPr>
        <p:txBody>
          <a:bodyPr anchor="ctr">
            <a:normAutofit/>
          </a:bodyPr>
          <a:lstStyle/>
          <a:p>
            <a:r>
              <a:rPr lang="en-US"/>
              <a:t>Understanding Value Co-Creation</a:t>
            </a:r>
            <a:endParaRPr lang="en-GB"/>
          </a:p>
        </p:txBody>
      </p:sp>
      <p:graphicFrame>
        <p:nvGraphicFramePr>
          <p:cNvPr id="5" name="Content Placeholder 2">
            <a:extLst>
              <a:ext uri="{FF2B5EF4-FFF2-40B4-BE49-F238E27FC236}">
                <a16:creationId xmlns:a16="http://schemas.microsoft.com/office/drawing/2014/main" id="{4F3E642C-6851-4A55-A289-7F0087B1394B}"/>
              </a:ext>
            </a:extLst>
          </p:cNvPr>
          <p:cNvGraphicFramePr>
            <a:graphicFrameLocks noGrp="1"/>
          </p:cNvGraphicFramePr>
          <p:nvPr>
            <p:ph idx="1"/>
            <p:extLst>
              <p:ext uri="{D42A27DB-BD31-4B8C-83A1-F6EECF244321}">
                <p14:modId xmlns:p14="http://schemas.microsoft.com/office/powerpoint/2010/main" val="2197854376"/>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173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B9A127-0265-4E44-AD2E-7EA054DBAC38}"/>
              </a:ext>
            </a:extLst>
          </p:cNvPr>
          <p:cNvSpPr/>
          <p:nvPr/>
        </p:nvSpPr>
        <p:spPr>
          <a:xfrm>
            <a:off x="288758" y="3197955"/>
            <a:ext cx="11451748" cy="8850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6F4C15-C97B-42E9-B136-E750EFD98436}"/>
              </a:ext>
            </a:extLst>
          </p:cNvPr>
          <p:cNvSpPr>
            <a:spLocks noGrp="1"/>
          </p:cNvSpPr>
          <p:nvPr>
            <p:ph type="title"/>
          </p:nvPr>
        </p:nvSpPr>
        <p:spPr/>
        <p:txBody>
          <a:bodyPr/>
          <a:lstStyle/>
          <a:p>
            <a:r>
              <a:rPr lang="en-US"/>
              <a:t>Services and Products</a:t>
            </a:r>
            <a:endParaRPr lang="en-GB"/>
          </a:p>
        </p:txBody>
      </p:sp>
      <p:sp>
        <p:nvSpPr>
          <p:cNvPr id="3" name="Content Placeholder 2">
            <a:extLst>
              <a:ext uri="{FF2B5EF4-FFF2-40B4-BE49-F238E27FC236}">
                <a16:creationId xmlns:a16="http://schemas.microsoft.com/office/drawing/2014/main" id="{204EA5A7-3DD5-4190-A082-3BE7C04B6608}"/>
              </a:ext>
            </a:extLst>
          </p:cNvPr>
          <p:cNvSpPr>
            <a:spLocks noGrp="1"/>
          </p:cNvSpPr>
          <p:nvPr>
            <p:ph idx="1"/>
          </p:nvPr>
        </p:nvSpPr>
        <p:spPr/>
        <p:txBody>
          <a:bodyPr/>
          <a:lstStyle/>
          <a:p>
            <a:r>
              <a:rPr lang="en-US"/>
              <a:t>Services are made up of a service provider products. There may be a single product or combination of products that are utilized.</a:t>
            </a:r>
          </a:p>
          <a:p>
            <a:r>
              <a:rPr lang="en-US"/>
              <a:t>A product is defined as </a:t>
            </a:r>
          </a:p>
          <a:p>
            <a:endParaRPr lang="en-US"/>
          </a:p>
          <a:p>
            <a:pPr marL="0" indent="0">
              <a:buNone/>
            </a:pPr>
            <a:r>
              <a:rPr lang="en-US"/>
              <a:t>“ A configuration of resources, created by the organization, that will be potentially valuable for the customers”.</a:t>
            </a:r>
          </a:p>
          <a:p>
            <a:pPr marL="0" indent="0">
              <a:buNone/>
            </a:pPr>
            <a:endParaRPr lang="en-US"/>
          </a:p>
          <a:p>
            <a:pPr marL="0" indent="0">
              <a:buNone/>
            </a:pPr>
            <a:r>
              <a:rPr lang="en-US"/>
              <a:t>Products are typically complex, made up of many elements such as a network, and may not be customer-visible. The service the customer sees may not represent all the product elements to deliver and support it. Organization define which product component customers see and tailor them according the need of target consumers.</a:t>
            </a:r>
            <a:endParaRPr lang="en-GB"/>
          </a:p>
        </p:txBody>
      </p:sp>
    </p:spTree>
    <p:extLst>
      <p:ext uri="{BB962C8B-B14F-4D97-AF65-F5344CB8AC3E}">
        <p14:creationId xmlns:p14="http://schemas.microsoft.com/office/powerpoint/2010/main" val="117239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31A9-0AB5-4A1A-A8EE-9F92E8B68BCA}"/>
              </a:ext>
            </a:extLst>
          </p:cNvPr>
          <p:cNvSpPr>
            <a:spLocks noGrp="1"/>
          </p:cNvSpPr>
          <p:nvPr>
            <p:ph type="title"/>
          </p:nvPr>
        </p:nvSpPr>
        <p:spPr/>
        <p:txBody>
          <a:bodyPr/>
          <a:lstStyle/>
          <a:p>
            <a:r>
              <a:rPr lang="en-US"/>
              <a:t>Course Administration</a:t>
            </a:r>
            <a:endParaRPr lang="en-GB"/>
          </a:p>
        </p:txBody>
      </p:sp>
      <p:sp>
        <p:nvSpPr>
          <p:cNvPr id="3" name="Content Placeholder 2">
            <a:extLst>
              <a:ext uri="{FF2B5EF4-FFF2-40B4-BE49-F238E27FC236}">
                <a16:creationId xmlns:a16="http://schemas.microsoft.com/office/drawing/2014/main" id="{E8BF96C8-55AF-45A5-920D-780742FA3FF0}"/>
              </a:ext>
            </a:extLst>
          </p:cNvPr>
          <p:cNvSpPr>
            <a:spLocks noGrp="1"/>
          </p:cNvSpPr>
          <p:nvPr>
            <p:ph idx="1"/>
          </p:nvPr>
        </p:nvSpPr>
        <p:spPr/>
        <p:txBody>
          <a:bodyPr/>
          <a:lstStyle/>
          <a:p>
            <a:r>
              <a:rPr lang="en-US"/>
              <a:t>Foundation certificate in IT service management[	ITIL4]</a:t>
            </a:r>
          </a:p>
          <a:p>
            <a:r>
              <a:rPr lang="en-US"/>
              <a:t>60 Minutes</a:t>
            </a:r>
          </a:p>
          <a:p>
            <a:r>
              <a:rPr lang="en-US"/>
              <a:t>40 Questions, multiple choice</a:t>
            </a:r>
          </a:p>
          <a:p>
            <a:r>
              <a:rPr lang="en-US"/>
              <a:t>Pass Mark: 26/40 or 65%</a:t>
            </a:r>
          </a:p>
          <a:p>
            <a:r>
              <a:rPr lang="en-US"/>
              <a:t>Pass or Fail, no score recorded on official certificate</a:t>
            </a:r>
          </a:p>
          <a:p>
            <a:r>
              <a:rPr lang="en-US"/>
              <a:t>Exam Board: PEOPLECERT</a:t>
            </a:r>
          </a:p>
          <a:p>
            <a:r>
              <a:rPr lang="en-US"/>
              <a:t>Create account[if needed] at www.peoplecert.org</a:t>
            </a:r>
            <a:endParaRPr lang="en-GB"/>
          </a:p>
          <a:p>
            <a:endParaRPr lang="en-GB"/>
          </a:p>
        </p:txBody>
      </p:sp>
    </p:spTree>
    <p:extLst>
      <p:ext uri="{BB962C8B-B14F-4D97-AF65-F5344CB8AC3E}">
        <p14:creationId xmlns:p14="http://schemas.microsoft.com/office/powerpoint/2010/main" val="1014596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4D2C-8D91-4A8D-9FAC-5C6A29D33837}"/>
              </a:ext>
            </a:extLst>
          </p:cNvPr>
          <p:cNvSpPr>
            <a:spLocks noGrp="1"/>
          </p:cNvSpPr>
          <p:nvPr>
            <p:ph type="title"/>
          </p:nvPr>
        </p:nvSpPr>
        <p:spPr>
          <a:xfrm>
            <a:off x="312822" y="365127"/>
            <a:ext cx="11590421" cy="1325563"/>
          </a:xfrm>
        </p:spPr>
        <p:txBody>
          <a:bodyPr anchor="ctr">
            <a:normAutofit/>
          </a:bodyPr>
          <a:lstStyle/>
          <a:p>
            <a:r>
              <a:rPr lang="en-US"/>
              <a:t>Service Relationships</a:t>
            </a:r>
            <a:endParaRPr lang="en-GB"/>
          </a:p>
        </p:txBody>
      </p:sp>
      <p:graphicFrame>
        <p:nvGraphicFramePr>
          <p:cNvPr id="6" name="Content Placeholder 2">
            <a:extLst>
              <a:ext uri="{FF2B5EF4-FFF2-40B4-BE49-F238E27FC236}">
                <a16:creationId xmlns:a16="http://schemas.microsoft.com/office/drawing/2014/main" id="{798BC68A-CDDA-43EB-8D01-7CE0933C1EB4}"/>
              </a:ext>
            </a:extLst>
          </p:cNvPr>
          <p:cNvGraphicFramePr>
            <a:graphicFrameLocks noGrp="1"/>
          </p:cNvGraphicFramePr>
          <p:nvPr>
            <p:ph idx="1"/>
            <p:extLst>
              <p:ext uri="{D42A27DB-BD31-4B8C-83A1-F6EECF244321}">
                <p14:modId xmlns:p14="http://schemas.microsoft.com/office/powerpoint/2010/main" val="1726629765"/>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065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3B44-86D4-4255-BE20-9EAD94ECEEDF}"/>
              </a:ext>
            </a:extLst>
          </p:cNvPr>
          <p:cNvSpPr>
            <a:spLocks noGrp="1"/>
          </p:cNvSpPr>
          <p:nvPr>
            <p:ph type="title"/>
          </p:nvPr>
        </p:nvSpPr>
        <p:spPr>
          <a:xfrm>
            <a:off x="312822" y="365127"/>
            <a:ext cx="11590421" cy="1325563"/>
          </a:xfrm>
        </p:spPr>
        <p:txBody>
          <a:bodyPr anchor="ctr">
            <a:normAutofit/>
          </a:bodyPr>
          <a:lstStyle/>
          <a:p>
            <a:r>
              <a:rPr lang="en-GB"/>
              <a:t> </a:t>
            </a:r>
            <a:r>
              <a:rPr lang="en-US"/>
              <a:t>S</a:t>
            </a:r>
            <a:r>
              <a:rPr lang="en-GB" err="1"/>
              <a:t>ervice</a:t>
            </a:r>
            <a:r>
              <a:rPr lang="en-GB"/>
              <a:t> Provisioning </a:t>
            </a:r>
          </a:p>
        </p:txBody>
      </p:sp>
      <p:graphicFrame>
        <p:nvGraphicFramePr>
          <p:cNvPr id="5" name="Content Placeholder 2">
            <a:extLst>
              <a:ext uri="{FF2B5EF4-FFF2-40B4-BE49-F238E27FC236}">
                <a16:creationId xmlns:a16="http://schemas.microsoft.com/office/drawing/2014/main" id="{49575E64-A9DE-4B35-BFEA-5FD9BCB11AA7}"/>
              </a:ext>
            </a:extLst>
          </p:cNvPr>
          <p:cNvGraphicFramePr>
            <a:graphicFrameLocks noGrp="1"/>
          </p:cNvGraphicFramePr>
          <p:nvPr>
            <p:ph idx="1"/>
            <p:extLst>
              <p:ext uri="{D42A27DB-BD31-4B8C-83A1-F6EECF244321}">
                <p14:modId xmlns:p14="http://schemas.microsoft.com/office/powerpoint/2010/main" val="4029611360"/>
              </p:ext>
            </p:extLst>
          </p:nvPr>
        </p:nvGraphicFramePr>
        <p:xfrm>
          <a:off x="312822" y="1825625"/>
          <a:ext cx="11590421" cy="4935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0135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25C0-778F-4814-BA13-A0906EA54992}"/>
              </a:ext>
            </a:extLst>
          </p:cNvPr>
          <p:cNvSpPr>
            <a:spLocks noGrp="1"/>
          </p:cNvSpPr>
          <p:nvPr>
            <p:ph type="title"/>
          </p:nvPr>
        </p:nvSpPr>
        <p:spPr/>
        <p:txBody>
          <a:bodyPr/>
          <a:lstStyle/>
          <a:p>
            <a:r>
              <a:rPr lang="en-GB"/>
              <a:t>Service Consumption </a:t>
            </a:r>
          </a:p>
        </p:txBody>
      </p:sp>
      <p:sp>
        <p:nvSpPr>
          <p:cNvPr id="4" name="Rectangle 3">
            <a:extLst>
              <a:ext uri="{FF2B5EF4-FFF2-40B4-BE49-F238E27FC236}">
                <a16:creationId xmlns:a16="http://schemas.microsoft.com/office/drawing/2014/main" id="{7D3B545B-0C8A-4906-9D76-2633401C0131}"/>
              </a:ext>
            </a:extLst>
          </p:cNvPr>
          <p:cNvSpPr/>
          <p:nvPr/>
        </p:nvSpPr>
        <p:spPr>
          <a:xfrm>
            <a:off x="405857" y="2508488"/>
            <a:ext cx="7774844" cy="21026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7B5551A-2348-4E23-9F1F-5DC24EAA336F}"/>
              </a:ext>
            </a:extLst>
          </p:cNvPr>
          <p:cNvSpPr>
            <a:spLocks noGrp="1"/>
          </p:cNvSpPr>
          <p:nvPr>
            <p:ph idx="1"/>
          </p:nvPr>
        </p:nvSpPr>
        <p:spPr>
          <a:xfrm>
            <a:off x="405857" y="1825625"/>
            <a:ext cx="11497386" cy="4935956"/>
          </a:xfrm>
        </p:spPr>
        <p:txBody>
          <a:bodyPr/>
          <a:lstStyle/>
          <a:p>
            <a:r>
              <a:rPr lang="en-US"/>
              <a:t>S</a:t>
            </a:r>
            <a:r>
              <a:rPr lang="en-GB" err="1"/>
              <a:t>ervice</a:t>
            </a:r>
            <a:r>
              <a:rPr lang="en-GB"/>
              <a:t> consumption happens when the service consumer carries out activities to consume services</a:t>
            </a:r>
          </a:p>
          <a:p>
            <a:pPr marL="0" indent="0">
              <a:buNone/>
            </a:pPr>
            <a:r>
              <a:rPr lang="en-GB"/>
              <a:t> </a:t>
            </a:r>
            <a:endParaRPr lang="en-US"/>
          </a:p>
          <a:p>
            <a:r>
              <a:rPr lang="en-US"/>
              <a:t>M</a:t>
            </a:r>
            <a:r>
              <a:rPr lang="en-GB" err="1"/>
              <a:t>anagement</a:t>
            </a:r>
            <a:r>
              <a:rPr lang="en-GB"/>
              <a:t> of consumer resources needed to consume services </a:t>
            </a:r>
            <a:endParaRPr lang="en-US"/>
          </a:p>
          <a:p>
            <a:r>
              <a:rPr lang="en-US"/>
              <a:t>U</a:t>
            </a:r>
            <a:r>
              <a:rPr lang="en-GB" err="1"/>
              <a:t>tilisation</a:t>
            </a:r>
            <a:r>
              <a:rPr lang="en-GB"/>
              <a:t> of the providers resources </a:t>
            </a:r>
            <a:endParaRPr lang="en-US"/>
          </a:p>
          <a:p>
            <a:r>
              <a:rPr lang="en-US"/>
              <a:t>R</a:t>
            </a:r>
            <a:r>
              <a:rPr lang="en-GB" err="1"/>
              <a:t>equesting</a:t>
            </a:r>
            <a:r>
              <a:rPr lang="en-GB"/>
              <a:t> that service actions be performed to fulfil requirements </a:t>
            </a:r>
            <a:endParaRPr lang="en-US"/>
          </a:p>
          <a:p>
            <a:r>
              <a:rPr lang="en-GB"/>
              <a:t>R</a:t>
            </a:r>
            <a:r>
              <a:rPr lang="en-US"/>
              <a:t>e</a:t>
            </a:r>
            <a:r>
              <a:rPr lang="en-GB"/>
              <a:t>c</a:t>
            </a:r>
            <a:r>
              <a:rPr lang="en-US" err="1"/>
              <a:t>eipt</a:t>
            </a:r>
            <a:r>
              <a:rPr lang="en-GB"/>
              <a:t> of </a:t>
            </a:r>
            <a:r>
              <a:rPr lang="en-US"/>
              <a:t>or a</a:t>
            </a:r>
            <a:r>
              <a:rPr lang="en-GB" err="1"/>
              <a:t>cquisitio</a:t>
            </a:r>
            <a:r>
              <a:rPr lang="en-US"/>
              <a:t>n of goods</a:t>
            </a:r>
            <a:r>
              <a:rPr lang="en-GB"/>
              <a:t> </a:t>
            </a:r>
          </a:p>
        </p:txBody>
      </p:sp>
    </p:spTree>
    <p:extLst>
      <p:ext uri="{BB962C8B-B14F-4D97-AF65-F5344CB8AC3E}">
        <p14:creationId xmlns:p14="http://schemas.microsoft.com/office/powerpoint/2010/main" val="4060455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3D5953-78AA-4CD0-A2A0-90AF4613E6E1}"/>
              </a:ext>
            </a:extLst>
          </p:cNvPr>
          <p:cNvSpPr/>
          <p:nvPr/>
        </p:nvSpPr>
        <p:spPr>
          <a:xfrm>
            <a:off x="288757" y="2513379"/>
            <a:ext cx="11393070" cy="7677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12B98E6-C816-4EC4-9F9F-3DDA177A21AC}"/>
              </a:ext>
            </a:extLst>
          </p:cNvPr>
          <p:cNvSpPr/>
          <p:nvPr/>
        </p:nvSpPr>
        <p:spPr>
          <a:xfrm>
            <a:off x="288757" y="3717475"/>
            <a:ext cx="11358841" cy="71760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AF30231-4948-456C-AC3B-55D5DD6B2F58}"/>
              </a:ext>
            </a:extLst>
          </p:cNvPr>
          <p:cNvSpPr>
            <a:spLocks noGrp="1"/>
          </p:cNvSpPr>
          <p:nvPr>
            <p:ph type="title"/>
          </p:nvPr>
        </p:nvSpPr>
        <p:spPr/>
        <p:txBody>
          <a:bodyPr/>
          <a:lstStyle/>
          <a:p>
            <a:r>
              <a:rPr lang="en-GB"/>
              <a:t>Service offerings </a:t>
            </a:r>
          </a:p>
        </p:txBody>
      </p:sp>
      <p:sp>
        <p:nvSpPr>
          <p:cNvPr id="5" name="Rectangle 4">
            <a:extLst>
              <a:ext uri="{FF2B5EF4-FFF2-40B4-BE49-F238E27FC236}">
                <a16:creationId xmlns:a16="http://schemas.microsoft.com/office/drawing/2014/main" id="{B845064A-23A5-40FD-B824-559BC3C0726B}"/>
              </a:ext>
            </a:extLst>
          </p:cNvPr>
          <p:cNvSpPr/>
          <p:nvPr/>
        </p:nvSpPr>
        <p:spPr>
          <a:xfrm>
            <a:off x="244491" y="5877587"/>
            <a:ext cx="11658751" cy="71760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B2B007E-134E-4095-9499-34C42108B846}"/>
              </a:ext>
            </a:extLst>
          </p:cNvPr>
          <p:cNvSpPr/>
          <p:nvPr/>
        </p:nvSpPr>
        <p:spPr>
          <a:xfrm>
            <a:off x="312822" y="4787154"/>
            <a:ext cx="11334776" cy="7830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328274F-5EB5-435B-8AD1-BBCB4564889C}"/>
              </a:ext>
            </a:extLst>
          </p:cNvPr>
          <p:cNvSpPr>
            <a:spLocks noGrp="1"/>
          </p:cNvSpPr>
          <p:nvPr>
            <p:ph idx="1"/>
          </p:nvPr>
        </p:nvSpPr>
        <p:spPr/>
        <p:txBody>
          <a:bodyPr vert="horz" lIns="91440" tIns="45720" rIns="91440" bIns="45720" rtlCol="0" anchor="t">
            <a:normAutofit/>
          </a:bodyPr>
          <a:lstStyle/>
          <a:p>
            <a:pPr marL="0" indent="0">
              <a:buNone/>
            </a:pPr>
            <a:r>
              <a:rPr lang="en-GB"/>
              <a:t>Service offerings </a:t>
            </a:r>
            <a:r>
              <a:rPr lang="en-US"/>
              <a:t>are</a:t>
            </a:r>
            <a:r>
              <a:rPr lang="en-GB"/>
              <a:t> defined as </a:t>
            </a:r>
          </a:p>
          <a:p>
            <a:pPr marL="0" indent="0">
              <a:buNone/>
            </a:pPr>
            <a:endParaRPr lang="en-US"/>
          </a:p>
          <a:p>
            <a:pPr marL="0" indent="0">
              <a:buNone/>
            </a:pPr>
            <a:r>
              <a:rPr lang="en-US"/>
              <a:t>“</a:t>
            </a:r>
            <a:r>
              <a:rPr lang="en-GB"/>
              <a:t>A description of one or more services, design to address the needs of a target consumer group. It may include goods</a:t>
            </a:r>
            <a:r>
              <a:rPr lang="en-US"/>
              <a:t>, access to resources and service actions.”</a:t>
            </a:r>
          </a:p>
          <a:p>
            <a:pPr marL="0" indent="0">
              <a:buNone/>
            </a:pPr>
            <a:endParaRPr lang="en-US"/>
          </a:p>
          <a:p>
            <a:pPr marL="0" indent="0">
              <a:buNone/>
            </a:pPr>
            <a:r>
              <a:rPr lang="en-US"/>
              <a:t>Goods: Ownership is transferred to the customer and they take responsibility for its future use. E.g. </a:t>
            </a:r>
            <a:r>
              <a:rPr lang="en-US" err="1"/>
              <a:t>pur</a:t>
            </a:r>
            <a:r>
              <a:rPr lang="en-GB"/>
              <a:t>chasing a computer </a:t>
            </a:r>
          </a:p>
          <a:p>
            <a:pPr marL="0" indent="0">
              <a:buNone/>
            </a:pPr>
            <a:endParaRPr lang="en-US"/>
          </a:p>
          <a:p>
            <a:pPr marL="0" indent="0">
              <a:buNone/>
            </a:pPr>
            <a:r>
              <a:rPr lang="en-GB"/>
              <a:t>Access to Resources </a:t>
            </a:r>
            <a:r>
              <a:rPr lang="en-US"/>
              <a:t>: </a:t>
            </a:r>
            <a:r>
              <a:rPr lang="en-GB"/>
              <a:t>Ownership is Not transferred to the customer. Access is granted or licenced under agreed terms or conditions. </a:t>
            </a:r>
            <a:r>
              <a:rPr lang="en-US"/>
              <a:t>E.g. </a:t>
            </a:r>
            <a:r>
              <a:rPr lang="en-GB"/>
              <a:t>access to cloud services </a:t>
            </a:r>
          </a:p>
          <a:p>
            <a:pPr marL="0" indent="0">
              <a:buNone/>
            </a:pPr>
            <a:r>
              <a:rPr lang="en-GB"/>
              <a:t>
Service Actions </a:t>
            </a:r>
            <a:r>
              <a:rPr lang="en-US"/>
              <a:t>: </a:t>
            </a:r>
            <a:r>
              <a:rPr lang="en-GB"/>
              <a:t>Performed by the service provider to address a consumer need and in as agreed with the consumer</a:t>
            </a:r>
            <a:r>
              <a:rPr lang="en-US"/>
              <a:t>. E.g. </a:t>
            </a:r>
            <a:r>
              <a:rPr lang="en-GB"/>
              <a:t>Managing breaks in access to cloud services from the computer </a:t>
            </a:r>
            <a:endParaRPr lang="en-US"/>
          </a:p>
          <a:p>
            <a:pPr marL="0" indent="0">
              <a:buNone/>
            </a:pPr>
            <a:endParaRPr lang="en-GB"/>
          </a:p>
        </p:txBody>
      </p:sp>
    </p:spTree>
    <p:extLst>
      <p:ext uri="{BB962C8B-B14F-4D97-AF65-F5344CB8AC3E}">
        <p14:creationId xmlns:p14="http://schemas.microsoft.com/office/powerpoint/2010/main" val="2559792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6637-2DBB-41D4-A909-7AFE960B430B}"/>
              </a:ext>
            </a:extLst>
          </p:cNvPr>
          <p:cNvSpPr>
            <a:spLocks noGrp="1"/>
          </p:cNvSpPr>
          <p:nvPr>
            <p:ph type="title"/>
          </p:nvPr>
        </p:nvSpPr>
        <p:spPr/>
        <p:txBody>
          <a:bodyPr/>
          <a:lstStyle/>
          <a:p>
            <a:r>
              <a:rPr lang="en-GB"/>
              <a:t>Service Relationships </a:t>
            </a:r>
          </a:p>
        </p:txBody>
      </p:sp>
      <p:sp>
        <p:nvSpPr>
          <p:cNvPr id="3" name="Content Placeholder 2">
            <a:extLst>
              <a:ext uri="{FF2B5EF4-FFF2-40B4-BE49-F238E27FC236}">
                <a16:creationId xmlns:a16="http://schemas.microsoft.com/office/drawing/2014/main" id="{96DF299F-FF2E-4949-A80D-953EA54749C0}"/>
              </a:ext>
            </a:extLst>
          </p:cNvPr>
          <p:cNvSpPr>
            <a:spLocks noGrp="1"/>
          </p:cNvSpPr>
          <p:nvPr>
            <p:ph idx="1"/>
          </p:nvPr>
        </p:nvSpPr>
        <p:spPr>
          <a:xfrm>
            <a:off x="254144" y="2930729"/>
            <a:ext cx="11590421" cy="4935956"/>
          </a:xfrm>
        </p:spPr>
        <p:txBody>
          <a:bodyPr/>
          <a:lstStyle/>
          <a:p>
            <a:r>
              <a:rPr lang="en-GB"/>
              <a:t>Resources a</a:t>
            </a:r>
            <a:r>
              <a:rPr lang="en-US"/>
              <a:t>re</a:t>
            </a:r>
            <a:r>
              <a:rPr lang="en-GB"/>
              <a:t> combined as required to create products </a:t>
            </a:r>
            <a:endParaRPr lang="en-US"/>
          </a:p>
          <a:p>
            <a:r>
              <a:rPr lang="en-GB"/>
              <a:t>Product are utilised alone or in combination to create service offerings 
Service offerings are selected by consumers according to the outcomes they need to realise 
Service relationships exist when a consumer and provider work together on an on-going basis </a:t>
            </a:r>
            <a:r>
              <a:rPr lang="en-US"/>
              <a:t>to co – create v</a:t>
            </a:r>
            <a:r>
              <a:rPr lang="en-GB" err="1"/>
              <a:t>alue</a:t>
            </a:r>
            <a:r>
              <a:rPr lang="en-GB"/>
              <a:t>. </a:t>
            </a:r>
            <a:endParaRPr lang="en-US"/>
          </a:p>
          <a:p>
            <a:r>
              <a:rPr lang="en-GB"/>
              <a:t>The combination of Products Service Offerings and the Service Relationship are collectively the SERVICE. This is the part of the service offering which is delivering VALUE in the service relationship. </a:t>
            </a:r>
          </a:p>
        </p:txBody>
      </p:sp>
      <p:graphicFrame>
        <p:nvGraphicFramePr>
          <p:cNvPr id="4" name="Diagram 3">
            <a:extLst>
              <a:ext uri="{FF2B5EF4-FFF2-40B4-BE49-F238E27FC236}">
                <a16:creationId xmlns:a16="http://schemas.microsoft.com/office/drawing/2014/main" id="{B38157D4-16E8-4017-A134-0C474E98CCB2}"/>
              </a:ext>
            </a:extLst>
          </p:cNvPr>
          <p:cNvGraphicFramePr/>
          <p:nvPr>
            <p:extLst>
              <p:ext uri="{D42A27DB-BD31-4B8C-83A1-F6EECF244321}">
                <p14:modId xmlns:p14="http://schemas.microsoft.com/office/powerpoint/2010/main" val="2674557506"/>
              </p:ext>
            </p:extLst>
          </p:nvPr>
        </p:nvGraphicFramePr>
        <p:xfrm>
          <a:off x="555269" y="1453140"/>
          <a:ext cx="8128000" cy="1514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C243F108-FAE6-42EC-887B-C4D576CFE77B}"/>
              </a:ext>
            </a:extLst>
          </p:cNvPr>
          <p:cNvSpPr/>
          <p:nvPr/>
        </p:nvSpPr>
        <p:spPr>
          <a:xfrm>
            <a:off x="8114002" y="1863029"/>
            <a:ext cx="1587440" cy="728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Service Relationships</a:t>
            </a:r>
            <a:endParaRPr lang="en-GB"/>
          </a:p>
        </p:txBody>
      </p:sp>
      <p:sp>
        <p:nvSpPr>
          <p:cNvPr id="6" name="Rectangle 5">
            <a:extLst>
              <a:ext uri="{FF2B5EF4-FFF2-40B4-BE49-F238E27FC236}">
                <a16:creationId xmlns:a16="http://schemas.microsoft.com/office/drawing/2014/main" id="{9B10B9AA-9DB9-4AF9-9220-2B617BED9B19}"/>
              </a:ext>
            </a:extLst>
          </p:cNvPr>
          <p:cNvSpPr/>
          <p:nvPr/>
        </p:nvSpPr>
        <p:spPr>
          <a:xfrm>
            <a:off x="4669795" y="1041537"/>
            <a:ext cx="1652767" cy="599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SERVICE</a:t>
            </a:r>
            <a:endParaRPr lang="en-GB"/>
          </a:p>
        </p:txBody>
      </p:sp>
    </p:spTree>
    <p:extLst>
      <p:ext uri="{BB962C8B-B14F-4D97-AF65-F5344CB8AC3E}">
        <p14:creationId xmlns:p14="http://schemas.microsoft.com/office/powerpoint/2010/main" val="524397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F9B9-87EC-4B06-A0E6-CF8F657364CD}"/>
              </a:ext>
            </a:extLst>
          </p:cNvPr>
          <p:cNvSpPr>
            <a:spLocks noGrp="1"/>
          </p:cNvSpPr>
          <p:nvPr>
            <p:ph type="title"/>
          </p:nvPr>
        </p:nvSpPr>
        <p:spPr/>
        <p:txBody>
          <a:bodyPr/>
          <a:lstStyle/>
          <a:p>
            <a:r>
              <a:rPr lang="en-GB"/>
              <a:t>Service Relationships  </a:t>
            </a:r>
          </a:p>
        </p:txBody>
      </p:sp>
      <p:graphicFrame>
        <p:nvGraphicFramePr>
          <p:cNvPr id="6" name="Diagram 5">
            <a:extLst>
              <a:ext uri="{FF2B5EF4-FFF2-40B4-BE49-F238E27FC236}">
                <a16:creationId xmlns:a16="http://schemas.microsoft.com/office/drawing/2014/main" id="{B09C0413-C202-4B54-9368-ED9A11A0E032}"/>
              </a:ext>
            </a:extLst>
          </p:cNvPr>
          <p:cNvGraphicFramePr/>
          <p:nvPr>
            <p:extLst>
              <p:ext uri="{D42A27DB-BD31-4B8C-83A1-F6EECF244321}">
                <p14:modId xmlns:p14="http://schemas.microsoft.com/office/powerpoint/2010/main" val="547159769"/>
              </p:ext>
            </p:extLst>
          </p:nvPr>
        </p:nvGraphicFramePr>
        <p:xfrm>
          <a:off x="555269" y="1453140"/>
          <a:ext cx="8128000" cy="1514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F02994AB-D5A0-4EDD-8F18-2D61953FDDFB}"/>
              </a:ext>
            </a:extLst>
          </p:cNvPr>
          <p:cNvSpPr/>
          <p:nvPr/>
        </p:nvSpPr>
        <p:spPr>
          <a:xfrm>
            <a:off x="8114002" y="1863029"/>
            <a:ext cx="1587440" cy="728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Service Relationships</a:t>
            </a:r>
            <a:endParaRPr lang="en-GB"/>
          </a:p>
        </p:txBody>
      </p:sp>
      <p:graphicFrame>
        <p:nvGraphicFramePr>
          <p:cNvPr id="9" name="Diagram 8">
            <a:extLst>
              <a:ext uri="{FF2B5EF4-FFF2-40B4-BE49-F238E27FC236}">
                <a16:creationId xmlns:a16="http://schemas.microsoft.com/office/drawing/2014/main" id="{AF54456A-9DFB-4FC0-87B5-6F273FEBD736}"/>
              </a:ext>
            </a:extLst>
          </p:cNvPr>
          <p:cNvGraphicFramePr/>
          <p:nvPr>
            <p:extLst>
              <p:ext uri="{D42A27DB-BD31-4B8C-83A1-F6EECF244321}">
                <p14:modId xmlns:p14="http://schemas.microsoft.com/office/powerpoint/2010/main" val="1321811061"/>
              </p:ext>
            </p:extLst>
          </p:nvPr>
        </p:nvGraphicFramePr>
        <p:xfrm>
          <a:off x="-85300" y="3730947"/>
          <a:ext cx="6060684" cy="27619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9">
            <a:extLst>
              <a:ext uri="{FF2B5EF4-FFF2-40B4-BE49-F238E27FC236}">
                <a16:creationId xmlns:a16="http://schemas.microsoft.com/office/drawing/2014/main" id="{E6D7C458-8EFF-4FC2-ADE4-7923332115BA}"/>
              </a:ext>
            </a:extLst>
          </p:cNvPr>
          <p:cNvSpPr/>
          <p:nvPr/>
        </p:nvSpPr>
        <p:spPr>
          <a:xfrm>
            <a:off x="5540109" y="4141694"/>
            <a:ext cx="2224956" cy="2351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right product can be delivered whenever the customer needs it along with the right equipment to create and serve quality meals”</a:t>
            </a:r>
            <a:endParaRPr lang="en-GB"/>
          </a:p>
        </p:txBody>
      </p:sp>
      <p:sp>
        <p:nvSpPr>
          <p:cNvPr id="11" name="Rectangle 10">
            <a:extLst>
              <a:ext uri="{FF2B5EF4-FFF2-40B4-BE49-F238E27FC236}">
                <a16:creationId xmlns:a16="http://schemas.microsoft.com/office/drawing/2014/main" id="{053A6DE4-C77A-4C5C-9DC8-2B5AB684E32F}"/>
              </a:ext>
            </a:extLst>
          </p:cNvPr>
          <p:cNvSpPr/>
          <p:nvPr/>
        </p:nvSpPr>
        <p:spPr>
          <a:xfrm>
            <a:off x="8489497" y="4400855"/>
            <a:ext cx="1858218" cy="167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“Customer can prepare and serve what their consumers has ordered”</a:t>
            </a:r>
            <a:endParaRPr lang="en-GB"/>
          </a:p>
        </p:txBody>
      </p:sp>
      <p:sp>
        <p:nvSpPr>
          <p:cNvPr id="12" name="Arrow: Right 11">
            <a:extLst>
              <a:ext uri="{FF2B5EF4-FFF2-40B4-BE49-F238E27FC236}">
                <a16:creationId xmlns:a16="http://schemas.microsoft.com/office/drawing/2014/main" id="{9AA5D013-E709-4C32-81A1-A855E5991796}"/>
              </a:ext>
            </a:extLst>
          </p:cNvPr>
          <p:cNvSpPr/>
          <p:nvPr/>
        </p:nvSpPr>
        <p:spPr>
          <a:xfrm>
            <a:off x="4955445" y="5148582"/>
            <a:ext cx="444896" cy="337399"/>
          </a:xfrm>
          <a:prstGeom prst="rightArrow">
            <a:avLst>
              <a:gd name="adj1" fmla="val 963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9CB815EE-01B4-4FEE-B911-705A29C5E581}"/>
              </a:ext>
            </a:extLst>
          </p:cNvPr>
          <p:cNvSpPr/>
          <p:nvPr/>
        </p:nvSpPr>
        <p:spPr>
          <a:xfrm>
            <a:off x="4955445" y="4271065"/>
            <a:ext cx="444896" cy="337399"/>
          </a:xfrm>
          <a:prstGeom prst="rightArrow">
            <a:avLst>
              <a:gd name="adj1" fmla="val 963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D7945C93-42BF-42D1-BC1B-E66A527B0A37}"/>
              </a:ext>
            </a:extLst>
          </p:cNvPr>
          <p:cNvSpPr/>
          <p:nvPr/>
        </p:nvSpPr>
        <p:spPr>
          <a:xfrm>
            <a:off x="4946848" y="6005934"/>
            <a:ext cx="444896" cy="337399"/>
          </a:xfrm>
          <a:prstGeom prst="rightArrow">
            <a:avLst>
              <a:gd name="adj1" fmla="val 963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3476EDFC-E29C-4573-8C0D-031AC04E86FF}"/>
              </a:ext>
            </a:extLst>
          </p:cNvPr>
          <p:cNvSpPr/>
          <p:nvPr/>
        </p:nvSpPr>
        <p:spPr>
          <a:xfrm>
            <a:off x="7904833" y="5159573"/>
            <a:ext cx="444896" cy="337399"/>
          </a:xfrm>
          <a:prstGeom prst="rightArrow">
            <a:avLst>
              <a:gd name="adj1" fmla="val 963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522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7992-22B5-41B7-8292-4848895A5A53}"/>
              </a:ext>
            </a:extLst>
          </p:cNvPr>
          <p:cNvSpPr>
            <a:spLocks noGrp="1"/>
          </p:cNvSpPr>
          <p:nvPr>
            <p:ph type="title"/>
          </p:nvPr>
        </p:nvSpPr>
        <p:spPr/>
        <p:txBody>
          <a:bodyPr/>
          <a:lstStyle/>
          <a:p>
            <a:r>
              <a:rPr lang="en-GB"/>
              <a:t>Service Relationships</a:t>
            </a:r>
          </a:p>
        </p:txBody>
      </p:sp>
      <p:graphicFrame>
        <p:nvGraphicFramePr>
          <p:cNvPr id="6" name="Content Placeholder 5">
            <a:extLst>
              <a:ext uri="{FF2B5EF4-FFF2-40B4-BE49-F238E27FC236}">
                <a16:creationId xmlns:a16="http://schemas.microsoft.com/office/drawing/2014/main" id="{0AB93E60-DBFA-44F4-8FAE-BBC55D906E82}"/>
              </a:ext>
            </a:extLst>
          </p:cNvPr>
          <p:cNvGraphicFramePr>
            <a:graphicFrameLocks noGrp="1"/>
          </p:cNvGraphicFramePr>
          <p:nvPr>
            <p:ph idx="1"/>
            <p:extLst>
              <p:ext uri="{D42A27DB-BD31-4B8C-83A1-F6EECF244321}">
                <p14:modId xmlns:p14="http://schemas.microsoft.com/office/powerpoint/2010/main" val="1794214736"/>
              </p:ext>
            </p:extLst>
          </p:nvPr>
        </p:nvGraphicFramePr>
        <p:xfrm>
          <a:off x="312739" y="1825625"/>
          <a:ext cx="5543398" cy="4935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886A21E-C3A6-4FE6-8C58-CA6B46E6D69A}"/>
              </a:ext>
            </a:extLst>
          </p:cNvPr>
          <p:cNvSpPr txBox="1"/>
          <p:nvPr/>
        </p:nvSpPr>
        <p:spPr>
          <a:xfrm>
            <a:off x="6138406" y="2548394"/>
            <a:ext cx="207529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“Creation </a:t>
            </a:r>
            <a:r>
              <a:rPr lang="en-GB"/>
              <a:t>And management of information regarding customers, online orders, products/ stock control and  invoices/finance in a timely and secure manner.”</a:t>
            </a:r>
          </a:p>
        </p:txBody>
      </p:sp>
      <p:sp>
        <p:nvSpPr>
          <p:cNvPr id="9" name="Arrow: Right 8">
            <a:extLst>
              <a:ext uri="{FF2B5EF4-FFF2-40B4-BE49-F238E27FC236}">
                <a16:creationId xmlns:a16="http://schemas.microsoft.com/office/drawing/2014/main" id="{2CFFAFE8-7E8B-4D76-BD58-362D50B0F464}"/>
              </a:ext>
            </a:extLst>
          </p:cNvPr>
          <p:cNvSpPr/>
          <p:nvPr/>
        </p:nvSpPr>
        <p:spPr>
          <a:xfrm>
            <a:off x="5132567" y="3641697"/>
            <a:ext cx="723570" cy="930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C6AE6F-080F-441F-A6A0-7B650173CF97}"/>
              </a:ext>
            </a:extLst>
          </p:cNvPr>
          <p:cNvSpPr txBox="1"/>
          <p:nvPr/>
        </p:nvSpPr>
        <p:spPr>
          <a:xfrm>
            <a:off x="9012805" y="3053301"/>
            <a:ext cx="1983851"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t>“Consumers can manage a customer order from logging to payment and shipping securely.”</a:t>
            </a:r>
          </a:p>
        </p:txBody>
      </p:sp>
      <p:sp>
        <p:nvSpPr>
          <p:cNvPr id="11" name="Arrow: Right 10">
            <a:extLst>
              <a:ext uri="{FF2B5EF4-FFF2-40B4-BE49-F238E27FC236}">
                <a16:creationId xmlns:a16="http://schemas.microsoft.com/office/drawing/2014/main" id="{5FE07153-4595-4EB1-990B-B715B14CBF0A}"/>
              </a:ext>
            </a:extLst>
          </p:cNvPr>
          <p:cNvSpPr/>
          <p:nvPr/>
        </p:nvSpPr>
        <p:spPr>
          <a:xfrm>
            <a:off x="5132567" y="2386112"/>
            <a:ext cx="723570" cy="930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F52B63D5-EA62-4D78-AC98-B130058840B0}"/>
              </a:ext>
            </a:extLst>
          </p:cNvPr>
          <p:cNvSpPr/>
          <p:nvPr/>
        </p:nvSpPr>
        <p:spPr>
          <a:xfrm>
            <a:off x="5170998" y="5222563"/>
            <a:ext cx="723570" cy="930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A482B140-A813-4644-B4A6-E6A3EB573504}"/>
              </a:ext>
            </a:extLst>
          </p:cNvPr>
          <p:cNvSpPr/>
          <p:nvPr/>
        </p:nvSpPr>
        <p:spPr>
          <a:xfrm>
            <a:off x="8205746" y="3547606"/>
            <a:ext cx="723570" cy="930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0710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4042-9EFA-4742-BCF2-0ABEB8FE3003}"/>
              </a:ext>
            </a:extLst>
          </p:cNvPr>
          <p:cNvSpPr>
            <a:spLocks noGrp="1"/>
          </p:cNvSpPr>
          <p:nvPr>
            <p:ph type="title"/>
          </p:nvPr>
        </p:nvSpPr>
        <p:spPr/>
        <p:txBody>
          <a:bodyPr/>
          <a:lstStyle/>
          <a:p>
            <a:r>
              <a:rPr lang="en-US"/>
              <a:t>Service Relationship Model</a:t>
            </a:r>
            <a:endParaRPr lang="en-GB"/>
          </a:p>
        </p:txBody>
      </p:sp>
      <p:sp>
        <p:nvSpPr>
          <p:cNvPr id="3" name="Content Placeholder 2">
            <a:extLst>
              <a:ext uri="{FF2B5EF4-FFF2-40B4-BE49-F238E27FC236}">
                <a16:creationId xmlns:a16="http://schemas.microsoft.com/office/drawing/2014/main" id="{172C24FF-CB69-44AA-8BCA-3C20AD55BA1C}"/>
              </a:ext>
            </a:extLst>
          </p:cNvPr>
          <p:cNvSpPr>
            <a:spLocks noGrp="1"/>
          </p:cNvSpPr>
          <p:nvPr>
            <p:ph idx="1"/>
          </p:nvPr>
        </p:nvSpPr>
        <p:spPr/>
        <p:txBody>
          <a:bodyPr/>
          <a:lstStyle/>
          <a:p>
            <a:r>
              <a:rPr lang="en-GB"/>
              <a:t>Service relationship model - “In order to deliver services, service providers are also service consumers”</a:t>
            </a:r>
          </a:p>
        </p:txBody>
      </p:sp>
      <p:pic>
        <p:nvPicPr>
          <p:cNvPr id="1028" name="Picture 4" descr="See the source image">
            <a:extLst>
              <a:ext uri="{FF2B5EF4-FFF2-40B4-BE49-F238E27FC236}">
                <a16:creationId xmlns:a16="http://schemas.microsoft.com/office/drawing/2014/main" id="{1FCB7E04-C345-4A83-9F28-92FB24006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081" y="2851541"/>
            <a:ext cx="8987988" cy="216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7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0625A-AAA5-43B8-94B1-FCF03EF0277D}"/>
              </a:ext>
            </a:extLst>
          </p:cNvPr>
          <p:cNvSpPr>
            <a:spLocks noGrp="1"/>
          </p:cNvSpPr>
          <p:nvPr>
            <p:ph type="title"/>
          </p:nvPr>
        </p:nvSpPr>
        <p:spPr/>
        <p:txBody>
          <a:bodyPr/>
          <a:lstStyle/>
          <a:p>
            <a:r>
              <a:rPr lang="en-GB"/>
              <a:t>Activity (20 min.) </a:t>
            </a:r>
          </a:p>
        </p:txBody>
      </p:sp>
      <p:sp>
        <p:nvSpPr>
          <p:cNvPr id="3" name="Content Placeholder 2">
            <a:extLst>
              <a:ext uri="{FF2B5EF4-FFF2-40B4-BE49-F238E27FC236}">
                <a16:creationId xmlns:a16="http://schemas.microsoft.com/office/drawing/2014/main" id="{ADD0C2B8-B8E1-4C3F-8837-2C3AE5C5C7B9}"/>
              </a:ext>
            </a:extLst>
          </p:cNvPr>
          <p:cNvSpPr>
            <a:spLocks noGrp="1"/>
          </p:cNvSpPr>
          <p:nvPr>
            <p:ph idx="1"/>
          </p:nvPr>
        </p:nvSpPr>
        <p:spPr/>
        <p:txBody>
          <a:bodyPr/>
          <a:lstStyle/>
          <a:p>
            <a:pPr marL="0" indent="0">
              <a:buNone/>
            </a:pPr>
            <a:endParaRPr lang="en-GB"/>
          </a:p>
          <a:p>
            <a:r>
              <a:rPr lang="en-GB"/>
              <a:t>Create a Service Relationship flowchart of service offered by your organisation.</a:t>
            </a:r>
          </a:p>
          <a:p>
            <a:r>
              <a:rPr lang="en-GB"/>
              <a:t>Describe your role in Service relationship.</a:t>
            </a:r>
          </a:p>
          <a:p>
            <a:r>
              <a:rPr lang="en-GB"/>
              <a:t>Suggestion to improve Service Relationships between consumers and service providers .</a:t>
            </a:r>
          </a:p>
          <a:p>
            <a:endParaRPr lang="en-GB"/>
          </a:p>
        </p:txBody>
      </p:sp>
    </p:spTree>
    <p:extLst>
      <p:ext uri="{BB962C8B-B14F-4D97-AF65-F5344CB8AC3E}">
        <p14:creationId xmlns:p14="http://schemas.microsoft.com/office/powerpoint/2010/main" val="1698827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E27B-7400-4539-993E-EABF1150277E}"/>
              </a:ext>
            </a:extLst>
          </p:cNvPr>
          <p:cNvSpPr>
            <a:spLocks noGrp="1"/>
          </p:cNvSpPr>
          <p:nvPr>
            <p:ph type="title"/>
          </p:nvPr>
        </p:nvSpPr>
        <p:spPr>
          <a:xfrm>
            <a:off x="312822" y="343458"/>
            <a:ext cx="11590421" cy="1325563"/>
          </a:xfrm>
        </p:spPr>
        <p:txBody>
          <a:bodyPr>
            <a:normAutofit/>
          </a:bodyPr>
          <a:lstStyle/>
          <a:p>
            <a:r>
              <a:rPr lang="en-US" sz="4800"/>
              <a:t>                       Any Questions    </a:t>
            </a:r>
            <a:endParaRPr lang="en-GB" sz="4800"/>
          </a:p>
        </p:txBody>
      </p:sp>
    </p:spTree>
    <p:extLst>
      <p:ext uri="{BB962C8B-B14F-4D97-AF65-F5344CB8AC3E}">
        <p14:creationId xmlns:p14="http://schemas.microsoft.com/office/powerpoint/2010/main" val="3687992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3C77-58C0-4DC4-941A-C7C72111CCC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11C4E6F-2D67-44B3-AC32-F7BD540908DB}"/>
              </a:ext>
            </a:extLst>
          </p:cNvPr>
          <p:cNvSpPr>
            <a:spLocks noGrp="1"/>
          </p:cNvSpPr>
          <p:nvPr>
            <p:ph idx="1"/>
          </p:nvPr>
        </p:nvSpPr>
        <p:spPr/>
        <p:txBody>
          <a:bodyPr vert="horz" lIns="91440" tIns="45720" rIns="91440" bIns="45720" rtlCol="0" anchor="t">
            <a:normAutofit/>
          </a:bodyPr>
          <a:lstStyle/>
          <a:p>
            <a:r>
              <a:rPr lang="en-US" sz="1800" b="1" i="0" u="none" strike="noStrike" baseline="0" dirty="0">
                <a:solidFill>
                  <a:schemeClr val="accent2"/>
                </a:solidFill>
                <a:latin typeface="Arial"/>
                <a:cs typeface="Arial"/>
              </a:rPr>
              <a:t>Monday</a:t>
            </a:r>
          </a:p>
          <a:p>
            <a:pPr lvl="1"/>
            <a:r>
              <a:rPr lang="en-US" sz="1400" dirty="0">
                <a:solidFill>
                  <a:schemeClr val="accent2"/>
                </a:solidFill>
                <a:latin typeface="Arial"/>
                <a:cs typeface="Arial"/>
              </a:rPr>
              <a:t>Unit 1</a:t>
            </a:r>
            <a:endParaRPr lang="en-US" sz="1400" i="0" u="none" strike="noStrike" baseline="0" dirty="0">
              <a:solidFill>
                <a:schemeClr val="accent2"/>
              </a:solidFill>
              <a:latin typeface="Arial" panose="020B0604020202020204" pitchFamily="34" charset="0"/>
              <a:cs typeface="Arial"/>
            </a:endParaRPr>
          </a:p>
          <a:p>
            <a:pPr lvl="1"/>
            <a:r>
              <a:rPr lang="en-US" sz="1400" dirty="0">
                <a:solidFill>
                  <a:schemeClr val="accent2"/>
                </a:solidFill>
                <a:latin typeface="Arial"/>
                <a:cs typeface="Arial"/>
              </a:rPr>
              <a:t>Unit 2</a:t>
            </a:r>
          </a:p>
          <a:p>
            <a:r>
              <a:rPr lang="en-GB" sz="1800" b="1" i="0" u="none" strike="noStrike" baseline="0" dirty="0">
                <a:solidFill>
                  <a:srgbClr val="000000"/>
                </a:solidFill>
                <a:latin typeface="Arial"/>
                <a:cs typeface="Arial"/>
              </a:rPr>
              <a:t>Tuesday</a:t>
            </a:r>
          </a:p>
          <a:p>
            <a:pPr lvl="1"/>
            <a:r>
              <a:rPr lang="en-US" sz="1400" dirty="0">
                <a:latin typeface="Arial"/>
                <a:cs typeface="Arial"/>
              </a:rPr>
              <a:t>Unit 3</a:t>
            </a:r>
          </a:p>
          <a:p>
            <a:pPr lvl="1"/>
            <a:r>
              <a:rPr lang="en-US" sz="1400" dirty="0">
                <a:latin typeface="Arial"/>
                <a:cs typeface="Arial"/>
              </a:rPr>
              <a:t>Unit 4</a:t>
            </a:r>
            <a:endParaRPr lang="en-US" sz="1400" dirty="0">
              <a:latin typeface="Arial" panose="020B0604020202020204" pitchFamily="34" charset="0"/>
              <a:cs typeface="Arial"/>
            </a:endParaRPr>
          </a:p>
          <a:p>
            <a:r>
              <a:rPr lang="en-GB" sz="1800" b="1" i="0" u="none" strike="noStrike" baseline="0" dirty="0">
                <a:solidFill>
                  <a:srgbClr val="000000"/>
                </a:solidFill>
                <a:latin typeface="Arial"/>
                <a:cs typeface="Arial"/>
              </a:rPr>
              <a:t>Wednesday</a:t>
            </a:r>
          </a:p>
          <a:p>
            <a:pPr lvl="1"/>
            <a:r>
              <a:rPr lang="en-US" sz="1400" dirty="0">
                <a:latin typeface="Arial"/>
                <a:cs typeface="Arial"/>
              </a:rPr>
              <a:t>Unit 5</a:t>
            </a:r>
          </a:p>
          <a:p>
            <a:pPr lvl="1"/>
            <a:r>
              <a:rPr lang="en-US" sz="1400" dirty="0">
                <a:latin typeface="Arial"/>
                <a:cs typeface="Arial"/>
              </a:rPr>
              <a:t>Unit 6</a:t>
            </a:r>
          </a:p>
          <a:p>
            <a:r>
              <a:rPr lang="en-GB" sz="1800" b="1" dirty="0">
                <a:solidFill>
                  <a:srgbClr val="000000"/>
                </a:solidFill>
                <a:latin typeface="Arial"/>
                <a:cs typeface="Arial"/>
              </a:rPr>
              <a:t>Thursday</a:t>
            </a:r>
          </a:p>
          <a:p>
            <a:pPr lvl="1"/>
            <a:r>
              <a:rPr lang="en-US" sz="1400" dirty="0">
                <a:latin typeface="Arial"/>
                <a:cs typeface="Arial"/>
              </a:rPr>
              <a:t>Unit 7</a:t>
            </a:r>
          </a:p>
          <a:p>
            <a:r>
              <a:rPr lang="en-US" sz="1800" b="1" dirty="0">
                <a:solidFill>
                  <a:srgbClr val="000000"/>
                </a:solidFill>
                <a:latin typeface="Arial"/>
                <a:cs typeface="Arial"/>
              </a:rPr>
              <a:t>Friday</a:t>
            </a:r>
          </a:p>
          <a:p>
            <a:pPr lvl="1"/>
            <a:r>
              <a:rPr lang="en-US" sz="1400" dirty="0">
                <a:latin typeface="Arial"/>
                <a:cs typeface="Arial"/>
              </a:rPr>
              <a:t>Revision</a:t>
            </a:r>
          </a:p>
          <a:p>
            <a:pPr lvl="1"/>
            <a:r>
              <a:rPr lang="en-GB" sz="1400" i="0" u="none" strike="noStrike" baseline="0" dirty="0">
                <a:solidFill>
                  <a:srgbClr val="000000"/>
                </a:solidFill>
                <a:latin typeface="Arial"/>
                <a:cs typeface="Arial"/>
              </a:rPr>
              <a:t>Test</a:t>
            </a:r>
            <a:r>
              <a:rPr lang="en-GB" sz="1400" dirty="0">
                <a:solidFill>
                  <a:srgbClr val="000000"/>
                </a:solidFill>
                <a:latin typeface="Arial"/>
                <a:cs typeface="Arial"/>
              </a:rPr>
              <a:t> 1</a:t>
            </a:r>
            <a:endParaRPr lang="en-GB" sz="1400" i="0" u="none" strike="noStrike" baseline="0" dirty="0">
              <a:solidFill>
                <a:srgbClr val="000000"/>
              </a:solidFill>
              <a:latin typeface="Arial"/>
              <a:cs typeface="Arial"/>
            </a:endParaRPr>
          </a:p>
          <a:p>
            <a:pPr lvl="1"/>
            <a:r>
              <a:rPr lang="en-GB" sz="1400" dirty="0">
                <a:solidFill>
                  <a:srgbClr val="000000"/>
                </a:solidFill>
                <a:latin typeface="Arial"/>
                <a:cs typeface="Arial"/>
              </a:rPr>
              <a:t>Test 2</a:t>
            </a:r>
            <a:endParaRPr lang="en-GB" dirty="0">
              <a:latin typeface="Arial"/>
              <a:cs typeface="Arial"/>
            </a:endParaRPr>
          </a:p>
        </p:txBody>
      </p:sp>
    </p:spTree>
    <p:extLst>
      <p:ext uri="{BB962C8B-B14F-4D97-AF65-F5344CB8AC3E}">
        <p14:creationId xmlns:p14="http://schemas.microsoft.com/office/powerpoint/2010/main" val="386907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4A8D4686-DA5D-49E8-8C76-1C885E666509}"/>
              </a:ext>
            </a:extLst>
          </p:cNvPr>
          <p:cNvSpPr>
            <a:spLocks noGrp="1"/>
          </p:cNvSpPr>
          <p:nvPr>
            <p:ph type="title"/>
          </p:nvPr>
        </p:nvSpPr>
        <p:spPr>
          <a:xfrm>
            <a:off x="838200" y="365127"/>
            <a:ext cx="10467475" cy="1325563"/>
          </a:xfrm>
        </p:spPr>
        <p:txBody>
          <a:bodyPr/>
          <a:lstStyle/>
          <a:p>
            <a:r>
              <a:rPr lang="en-US"/>
              <a:t>Service Value System (Purpose and Definition)</a:t>
            </a:r>
          </a:p>
        </p:txBody>
      </p:sp>
      <p:sp>
        <p:nvSpPr>
          <p:cNvPr id="2" name="Rectangle 1">
            <a:extLst>
              <a:ext uri="{FF2B5EF4-FFF2-40B4-BE49-F238E27FC236}">
                <a16:creationId xmlns:a16="http://schemas.microsoft.com/office/drawing/2014/main" id="{E50375D2-C8B2-47A1-8E8B-DA28AB72861A}"/>
              </a:ext>
            </a:extLst>
          </p:cNvPr>
          <p:cNvSpPr/>
          <p:nvPr/>
        </p:nvSpPr>
        <p:spPr>
          <a:xfrm>
            <a:off x="6427723" y="2331503"/>
            <a:ext cx="4788682" cy="30292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4" name="Picture 4" descr="What is the ITIL 4 Service Value System? - Beyond20">
            <a:extLst>
              <a:ext uri="{FF2B5EF4-FFF2-40B4-BE49-F238E27FC236}">
                <a16:creationId xmlns:a16="http://schemas.microsoft.com/office/drawing/2014/main" id="{73D2601D-BC02-428C-A111-41F3A4EB17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1737" y="2298110"/>
            <a:ext cx="5181600" cy="3096006"/>
          </a:xfrm>
          <a:prstGeom prst="rect">
            <a:avLst/>
          </a:prstGeom>
          <a:solidFill>
            <a:srgbClr val="FFFFFF"/>
          </a:solidFill>
        </p:spPr>
      </p:pic>
      <p:sp>
        <p:nvSpPr>
          <p:cNvPr id="75" name="Content Placeholder 3">
            <a:extLst>
              <a:ext uri="{FF2B5EF4-FFF2-40B4-BE49-F238E27FC236}">
                <a16:creationId xmlns:a16="http://schemas.microsoft.com/office/drawing/2014/main" id="{3FEBD9B5-42E9-43A3-B3DB-207A11C528BB}"/>
              </a:ext>
            </a:extLst>
          </p:cNvPr>
          <p:cNvSpPr>
            <a:spLocks noGrp="1"/>
          </p:cNvSpPr>
          <p:nvPr>
            <p:ph sz="half" idx="2"/>
          </p:nvPr>
        </p:nvSpPr>
        <p:spPr>
          <a:xfrm>
            <a:off x="6255327" y="2298110"/>
            <a:ext cx="5133475" cy="5008491"/>
          </a:xfrm>
        </p:spPr>
        <p:txBody>
          <a:bodyPr/>
          <a:lstStyle/>
          <a:p>
            <a:r>
              <a:rPr lang="en-GB"/>
              <a:t>“The purpose of the service value system (SVS) is to ensure that the organisation continually co-creates value with all stakeholders through the use and management of products and services.” </a:t>
            </a:r>
          </a:p>
          <a:p>
            <a:endParaRPr lang="en-GB"/>
          </a:p>
          <a:p>
            <a:r>
              <a:rPr lang="en-GB"/>
              <a:t>SVS has been specifically designed architected to enable flexibility and discouraged siloed working.</a:t>
            </a:r>
            <a:endParaRPr lang="en-US"/>
          </a:p>
        </p:txBody>
      </p:sp>
    </p:spTree>
    <p:extLst>
      <p:ext uri="{BB962C8B-B14F-4D97-AF65-F5344CB8AC3E}">
        <p14:creationId xmlns:p14="http://schemas.microsoft.com/office/powerpoint/2010/main" val="3154148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94FBA049-FD73-45C6-9195-E674A1713E1C}"/>
              </a:ext>
            </a:extLst>
          </p:cNvPr>
          <p:cNvSpPr>
            <a:spLocks noGrp="1"/>
          </p:cNvSpPr>
          <p:nvPr>
            <p:ph type="title"/>
          </p:nvPr>
        </p:nvSpPr>
        <p:spPr>
          <a:xfrm>
            <a:off x="838200" y="365127"/>
            <a:ext cx="10467475" cy="1325563"/>
          </a:xfrm>
        </p:spPr>
        <p:txBody>
          <a:bodyPr/>
          <a:lstStyle/>
          <a:p>
            <a:r>
              <a:rPr lang="en-GB"/>
              <a:t>Purpose and Definition </a:t>
            </a:r>
            <a:endParaRPr lang="en-US"/>
          </a:p>
        </p:txBody>
      </p:sp>
      <p:pic>
        <p:nvPicPr>
          <p:cNvPr id="6146" name="Picture 2" descr="What is the ITIL 4 Service Value System? - Beyond20">
            <a:extLst>
              <a:ext uri="{FF2B5EF4-FFF2-40B4-BE49-F238E27FC236}">
                <a16:creationId xmlns:a16="http://schemas.microsoft.com/office/drawing/2014/main" id="{2BFA8020-8C3D-47B3-9623-9BC4264F65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2110" y="3683128"/>
            <a:ext cx="5181600" cy="3096006"/>
          </a:xfrm>
          <a:prstGeom prst="rect">
            <a:avLst/>
          </a:prstGeom>
          <a:solidFill>
            <a:srgbClr val="FFFFFF"/>
          </a:solidFill>
        </p:spPr>
      </p:pic>
      <p:sp>
        <p:nvSpPr>
          <p:cNvPr id="73" name="Content Placeholder 3">
            <a:extLst>
              <a:ext uri="{FF2B5EF4-FFF2-40B4-BE49-F238E27FC236}">
                <a16:creationId xmlns:a16="http://schemas.microsoft.com/office/drawing/2014/main" id="{D702FAAB-70B1-4C94-A1C0-FC4FD51E9AFF}"/>
              </a:ext>
            </a:extLst>
          </p:cNvPr>
          <p:cNvSpPr>
            <a:spLocks noGrp="1"/>
          </p:cNvSpPr>
          <p:nvPr>
            <p:ph sz="half" idx="2"/>
          </p:nvPr>
        </p:nvSpPr>
        <p:spPr>
          <a:xfrm>
            <a:off x="838200" y="1515851"/>
            <a:ext cx="10467475" cy="2234656"/>
          </a:xfrm>
        </p:spPr>
        <p:txBody>
          <a:bodyPr>
            <a:normAutofit lnSpcReduction="10000"/>
          </a:bodyPr>
          <a:lstStyle/>
          <a:p>
            <a:r>
              <a:rPr lang="en-GB"/>
              <a:t>The ITIL service value system describes how all the components and activities of the organisation work together as a system to enable value creation.</a:t>
            </a:r>
          </a:p>
          <a:p>
            <a:endParaRPr lang="en-GB"/>
          </a:p>
          <a:p>
            <a:r>
              <a:rPr lang="en-GB"/>
              <a:t>These components and activities , together with the organisations resources, can be configured and reconfigured in multiple combinations in a flexible way as circumstances change, but this requires the </a:t>
            </a:r>
            <a:r>
              <a:rPr lang="en-GB" b="1"/>
              <a:t>integration</a:t>
            </a:r>
            <a:r>
              <a:rPr lang="en-GB"/>
              <a:t> and </a:t>
            </a:r>
            <a:r>
              <a:rPr lang="en-GB" b="1"/>
              <a:t>coordination </a:t>
            </a:r>
            <a:r>
              <a:rPr lang="en-GB"/>
              <a:t>of activities, practices, teams, authorities and responsibilities and all parties to be truly effective. </a:t>
            </a:r>
            <a:endParaRPr lang="en-US"/>
          </a:p>
        </p:txBody>
      </p:sp>
    </p:spTree>
    <p:extLst>
      <p:ext uri="{BB962C8B-B14F-4D97-AF65-F5344CB8AC3E}">
        <p14:creationId xmlns:p14="http://schemas.microsoft.com/office/powerpoint/2010/main" val="45650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698E-C242-4720-9973-7D3411F34DA6}"/>
              </a:ext>
            </a:extLst>
          </p:cNvPr>
          <p:cNvSpPr>
            <a:spLocks noGrp="1"/>
          </p:cNvSpPr>
          <p:nvPr>
            <p:ph type="title"/>
          </p:nvPr>
        </p:nvSpPr>
        <p:spPr/>
        <p:txBody>
          <a:bodyPr/>
          <a:lstStyle/>
          <a:p>
            <a:r>
              <a:rPr lang="en-US"/>
              <a:t>SVS – Inputs and Outputs</a:t>
            </a:r>
            <a:endParaRPr lang="en-GB"/>
          </a:p>
        </p:txBody>
      </p:sp>
      <p:sp>
        <p:nvSpPr>
          <p:cNvPr id="3" name="Content Placeholder 2">
            <a:extLst>
              <a:ext uri="{FF2B5EF4-FFF2-40B4-BE49-F238E27FC236}">
                <a16:creationId xmlns:a16="http://schemas.microsoft.com/office/drawing/2014/main" id="{2EA94731-CE8A-4C4A-821E-47CA051AE7C6}"/>
              </a:ext>
            </a:extLst>
          </p:cNvPr>
          <p:cNvSpPr>
            <a:spLocks noGrp="1"/>
          </p:cNvSpPr>
          <p:nvPr>
            <p:ph sz="half" idx="1"/>
          </p:nvPr>
        </p:nvSpPr>
        <p:spPr>
          <a:xfrm>
            <a:off x="838200" y="1825625"/>
            <a:ext cx="10110746" cy="806257"/>
          </a:xfrm>
        </p:spPr>
        <p:txBody>
          <a:bodyPr>
            <a:normAutofit fontScale="92500" lnSpcReduction="10000"/>
          </a:bodyPr>
          <a:lstStyle/>
          <a:p>
            <a:r>
              <a:rPr lang="en-GB"/>
              <a:t>Input: Opportunities represent the options or possibilities to add value for stakeholders or otherwise improve the organisation. </a:t>
            </a:r>
            <a:r>
              <a:rPr lang="en-GB" b="1"/>
              <a:t>Demand</a:t>
            </a:r>
            <a:r>
              <a:rPr lang="en-GB"/>
              <a:t> is the need or desire for products and services among internal and external consumers. </a:t>
            </a:r>
          </a:p>
        </p:txBody>
      </p:sp>
      <p:sp>
        <p:nvSpPr>
          <p:cNvPr id="4" name="Content Placeholder 3">
            <a:extLst>
              <a:ext uri="{FF2B5EF4-FFF2-40B4-BE49-F238E27FC236}">
                <a16:creationId xmlns:a16="http://schemas.microsoft.com/office/drawing/2014/main" id="{AC9EE189-23D6-4696-BB4E-BE29E8A349DA}"/>
              </a:ext>
            </a:extLst>
          </p:cNvPr>
          <p:cNvSpPr>
            <a:spLocks noGrp="1"/>
          </p:cNvSpPr>
          <p:nvPr>
            <p:ph sz="half" idx="2"/>
          </p:nvPr>
        </p:nvSpPr>
        <p:spPr>
          <a:xfrm>
            <a:off x="1300038" y="5777255"/>
            <a:ext cx="9934075" cy="715618"/>
          </a:xfrm>
        </p:spPr>
        <p:txBody>
          <a:bodyPr>
            <a:normAutofit fontScale="92500" lnSpcReduction="10000"/>
          </a:bodyPr>
          <a:lstStyle/>
          <a:p>
            <a:r>
              <a:rPr lang="en-GB"/>
              <a:t>Outputs: The outcome of the SVS is </a:t>
            </a:r>
            <a:r>
              <a:rPr lang="en-GB" b="1"/>
              <a:t>Value.</a:t>
            </a:r>
            <a:r>
              <a:rPr lang="en-GB"/>
              <a:t> The SVS can enable the creation of many different types of value for wide group of stakeholders. </a:t>
            </a:r>
          </a:p>
        </p:txBody>
      </p:sp>
      <p:sp>
        <p:nvSpPr>
          <p:cNvPr id="5" name="Hexagon 4">
            <a:extLst>
              <a:ext uri="{FF2B5EF4-FFF2-40B4-BE49-F238E27FC236}">
                <a16:creationId xmlns:a16="http://schemas.microsoft.com/office/drawing/2014/main" id="{B203DC13-30C8-403A-A034-CE4A6301E13F}"/>
              </a:ext>
            </a:extLst>
          </p:cNvPr>
          <p:cNvSpPr/>
          <p:nvPr/>
        </p:nvSpPr>
        <p:spPr>
          <a:xfrm rot="5400000">
            <a:off x="4645313" y="2724664"/>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8E54130-E165-42BF-938E-7A0DD690A8A3}"/>
              </a:ext>
            </a:extLst>
          </p:cNvPr>
          <p:cNvSpPr/>
          <p:nvPr/>
        </p:nvSpPr>
        <p:spPr>
          <a:xfrm>
            <a:off x="2334079" y="3548695"/>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7" name="Oval 6">
            <a:extLst>
              <a:ext uri="{FF2B5EF4-FFF2-40B4-BE49-F238E27FC236}">
                <a16:creationId xmlns:a16="http://schemas.microsoft.com/office/drawing/2014/main" id="{0B291F27-9664-4702-8E1F-9EA069EB32AF}"/>
              </a:ext>
            </a:extLst>
          </p:cNvPr>
          <p:cNvSpPr/>
          <p:nvPr/>
        </p:nvSpPr>
        <p:spPr>
          <a:xfrm>
            <a:off x="7777926" y="350628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sp>
        <p:nvSpPr>
          <p:cNvPr id="8" name="Arrow: Up 7">
            <a:extLst>
              <a:ext uri="{FF2B5EF4-FFF2-40B4-BE49-F238E27FC236}">
                <a16:creationId xmlns:a16="http://schemas.microsoft.com/office/drawing/2014/main" id="{455646E5-A988-4B47-BF77-58B53AD87B29}"/>
              </a:ext>
            </a:extLst>
          </p:cNvPr>
          <p:cNvSpPr/>
          <p:nvPr/>
        </p:nvSpPr>
        <p:spPr>
          <a:xfrm>
            <a:off x="7962358" y="4684842"/>
            <a:ext cx="938253" cy="11275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9D66FA16-2600-4C85-9DEC-2E1932BC0389}"/>
              </a:ext>
            </a:extLst>
          </p:cNvPr>
          <p:cNvSpPr/>
          <p:nvPr/>
        </p:nvSpPr>
        <p:spPr>
          <a:xfrm rot="10800000">
            <a:off x="2518511" y="2534681"/>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3D9F78E5-F358-4F0D-9F8F-BB11CEE0562C}"/>
              </a:ext>
            </a:extLst>
          </p:cNvPr>
          <p:cNvCxnSpPr>
            <a:stCxn id="6" idx="6"/>
          </p:cNvCxnSpPr>
          <p:nvPr/>
        </p:nvCxnSpPr>
        <p:spPr>
          <a:xfrm>
            <a:off x="3641197" y="4174860"/>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0F44BF4-043F-4DB8-9B5A-305A331FF535}"/>
              </a:ext>
            </a:extLst>
          </p:cNvPr>
          <p:cNvCxnSpPr/>
          <p:nvPr/>
        </p:nvCxnSpPr>
        <p:spPr>
          <a:xfrm>
            <a:off x="7100013" y="4132452"/>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Hexagon 12">
            <a:extLst>
              <a:ext uri="{FF2B5EF4-FFF2-40B4-BE49-F238E27FC236}">
                <a16:creationId xmlns:a16="http://schemas.microsoft.com/office/drawing/2014/main" id="{F0BBB812-D35A-48C5-ADE3-2EA33649280E}"/>
              </a:ext>
            </a:extLst>
          </p:cNvPr>
          <p:cNvSpPr/>
          <p:nvPr/>
        </p:nvSpPr>
        <p:spPr>
          <a:xfrm rot="5400000">
            <a:off x="4645313" y="2724665"/>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7488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8EF0-5B8B-4206-AC74-495FCFF00860}"/>
              </a:ext>
            </a:extLst>
          </p:cNvPr>
          <p:cNvSpPr>
            <a:spLocks noGrp="1"/>
          </p:cNvSpPr>
          <p:nvPr>
            <p:ph type="title"/>
          </p:nvPr>
        </p:nvSpPr>
        <p:spPr/>
        <p:txBody>
          <a:bodyPr/>
          <a:lstStyle/>
          <a:p>
            <a:r>
              <a:rPr lang="en-US"/>
              <a:t>SVS Components</a:t>
            </a:r>
            <a:endParaRPr lang="en-GB"/>
          </a:p>
        </p:txBody>
      </p:sp>
      <p:sp>
        <p:nvSpPr>
          <p:cNvPr id="3" name="Content Placeholder 2">
            <a:extLst>
              <a:ext uri="{FF2B5EF4-FFF2-40B4-BE49-F238E27FC236}">
                <a16:creationId xmlns:a16="http://schemas.microsoft.com/office/drawing/2014/main" id="{A7866167-664C-43E7-897B-ECF96ECC7D91}"/>
              </a:ext>
            </a:extLst>
          </p:cNvPr>
          <p:cNvSpPr>
            <a:spLocks noGrp="1"/>
          </p:cNvSpPr>
          <p:nvPr>
            <p:ph sz="half" idx="1"/>
          </p:nvPr>
        </p:nvSpPr>
        <p:spPr>
          <a:xfrm>
            <a:off x="838199" y="1825625"/>
            <a:ext cx="9872207" cy="491228"/>
          </a:xfrm>
        </p:spPr>
        <p:txBody>
          <a:bodyPr>
            <a:normAutofit fontScale="85000" lnSpcReduction="20000"/>
          </a:bodyPr>
          <a:lstStyle/>
          <a:p>
            <a:r>
              <a:rPr lang="en-US"/>
              <a:t>Guiding Principles</a:t>
            </a:r>
            <a:r>
              <a:rPr lang="en-GB"/>
              <a:t>: Recommendations that can guide an organisation in all circumstances, regardless of changes in its goals, strategies, type of work or management structure. </a:t>
            </a:r>
          </a:p>
        </p:txBody>
      </p:sp>
      <p:sp>
        <p:nvSpPr>
          <p:cNvPr id="4" name="Content Placeholder 3">
            <a:extLst>
              <a:ext uri="{FF2B5EF4-FFF2-40B4-BE49-F238E27FC236}">
                <a16:creationId xmlns:a16="http://schemas.microsoft.com/office/drawing/2014/main" id="{F5BC1F3F-ADDE-4524-AF98-5F95DEF2D25A}"/>
              </a:ext>
            </a:extLst>
          </p:cNvPr>
          <p:cNvSpPr>
            <a:spLocks noGrp="1"/>
          </p:cNvSpPr>
          <p:nvPr>
            <p:ph sz="half" idx="2"/>
          </p:nvPr>
        </p:nvSpPr>
        <p:spPr>
          <a:xfrm>
            <a:off x="985962" y="6068368"/>
            <a:ext cx="10319713" cy="743529"/>
          </a:xfrm>
        </p:spPr>
        <p:txBody>
          <a:bodyPr>
            <a:normAutofit fontScale="85000" lnSpcReduction="20000"/>
          </a:bodyPr>
          <a:lstStyle/>
          <a:p>
            <a:r>
              <a:rPr lang="en-GB"/>
              <a:t>Continual Improvement: A recurring organisational activity  performed at all levels to ensure that organisation’s performance continually meets stakeholders’ expectations.  </a:t>
            </a:r>
          </a:p>
        </p:txBody>
      </p:sp>
      <p:sp>
        <p:nvSpPr>
          <p:cNvPr id="5" name="Oval 4">
            <a:extLst>
              <a:ext uri="{FF2B5EF4-FFF2-40B4-BE49-F238E27FC236}">
                <a16:creationId xmlns:a16="http://schemas.microsoft.com/office/drawing/2014/main" id="{D6DFBB92-8089-408D-8D19-3B6006F4601E}"/>
              </a:ext>
            </a:extLst>
          </p:cNvPr>
          <p:cNvSpPr/>
          <p:nvPr/>
        </p:nvSpPr>
        <p:spPr>
          <a:xfrm>
            <a:off x="2334079" y="3548695"/>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6" name="Oval 5">
            <a:extLst>
              <a:ext uri="{FF2B5EF4-FFF2-40B4-BE49-F238E27FC236}">
                <a16:creationId xmlns:a16="http://schemas.microsoft.com/office/drawing/2014/main" id="{AE8DAFAE-E67B-45DA-9533-8FED204495EF}"/>
              </a:ext>
            </a:extLst>
          </p:cNvPr>
          <p:cNvSpPr/>
          <p:nvPr/>
        </p:nvSpPr>
        <p:spPr>
          <a:xfrm>
            <a:off x="7777926" y="350628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cxnSp>
        <p:nvCxnSpPr>
          <p:cNvPr id="9" name="Straight Arrow Connector 8">
            <a:extLst>
              <a:ext uri="{FF2B5EF4-FFF2-40B4-BE49-F238E27FC236}">
                <a16:creationId xmlns:a16="http://schemas.microsoft.com/office/drawing/2014/main" id="{758A7A8D-B9BA-4687-8CD9-F4E46577C4EB}"/>
              </a:ext>
            </a:extLst>
          </p:cNvPr>
          <p:cNvCxnSpPr>
            <a:stCxn id="5" idx="6"/>
          </p:cNvCxnSpPr>
          <p:nvPr/>
        </p:nvCxnSpPr>
        <p:spPr>
          <a:xfrm>
            <a:off x="3641197" y="4174860"/>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352E56C-BF88-4FB5-96D6-E4515865C31C}"/>
              </a:ext>
            </a:extLst>
          </p:cNvPr>
          <p:cNvCxnSpPr/>
          <p:nvPr/>
        </p:nvCxnSpPr>
        <p:spPr>
          <a:xfrm>
            <a:off x="7100013" y="4132452"/>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Hexagon 10">
            <a:extLst>
              <a:ext uri="{FF2B5EF4-FFF2-40B4-BE49-F238E27FC236}">
                <a16:creationId xmlns:a16="http://schemas.microsoft.com/office/drawing/2014/main" id="{4B71F4E7-665F-457D-8BC3-6E48432AEC07}"/>
              </a:ext>
            </a:extLst>
          </p:cNvPr>
          <p:cNvSpPr/>
          <p:nvPr/>
        </p:nvSpPr>
        <p:spPr>
          <a:xfrm rot="5400000">
            <a:off x="4645313" y="2724665"/>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239A542-903C-4297-B287-9D06A3F222FD}"/>
              </a:ext>
            </a:extLst>
          </p:cNvPr>
          <p:cNvSpPr/>
          <p:nvPr/>
        </p:nvSpPr>
        <p:spPr>
          <a:xfrm>
            <a:off x="2334079" y="3548696"/>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14" name="Hexagon 13">
            <a:extLst>
              <a:ext uri="{FF2B5EF4-FFF2-40B4-BE49-F238E27FC236}">
                <a16:creationId xmlns:a16="http://schemas.microsoft.com/office/drawing/2014/main" id="{C6D3B8F8-5620-43BB-A3AF-27645812253B}"/>
              </a:ext>
            </a:extLst>
          </p:cNvPr>
          <p:cNvSpPr/>
          <p:nvPr/>
        </p:nvSpPr>
        <p:spPr>
          <a:xfrm rot="5400000">
            <a:off x="4645313" y="2724666"/>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Up 12">
            <a:extLst>
              <a:ext uri="{FF2B5EF4-FFF2-40B4-BE49-F238E27FC236}">
                <a16:creationId xmlns:a16="http://schemas.microsoft.com/office/drawing/2014/main" id="{5EFB1BEE-C844-42FB-91B3-7FCA49A7F257}"/>
              </a:ext>
            </a:extLst>
          </p:cNvPr>
          <p:cNvSpPr/>
          <p:nvPr/>
        </p:nvSpPr>
        <p:spPr>
          <a:xfrm rot="10800000">
            <a:off x="5264175" y="2286552"/>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A77D82FD-28BC-4F10-8860-FED5CA8B0751}"/>
              </a:ext>
            </a:extLst>
          </p:cNvPr>
          <p:cNvSpPr/>
          <p:nvPr/>
        </p:nvSpPr>
        <p:spPr>
          <a:xfrm>
            <a:off x="5264175" y="4981012"/>
            <a:ext cx="938253" cy="11275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2AFCF72-6CBC-41F1-BADD-C40558646695}"/>
              </a:ext>
            </a:extLst>
          </p:cNvPr>
          <p:cNvSpPr txBox="1"/>
          <p:nvPr/>
        </p:nvSpPr>
        <p:spPr>
          <a:xfrm>
            <a:off x="4929810" y="3247750"/>
            <a:ext cx="1886446" cy="369332"/>
          </a:xfrm>
          <a:prstGeom prst="rect">
            <a:avLst/>
          </a:prstGeom>
          <a:noFill/>
        </p:spPr>
        <p:txBody>
          <a:bodyPr wrap="square" rtlCol="0">
            <a:spAutoFit/>
          </a:bodyPr>
          <a:lstStyle/>
          <a:p>
            <a:r>
              <a:rPr lang="en-US"/>
              <a:t>Guiding principles</a:t>
            </a:r>
            <a:endParaRPr lang="en-GB"/>
          </a:p>
        </p:txBody>
      </p:sp>
      <p:sp>
        <p:nvSpPr>
          <p:cNvPr id="17" name="TextBox 16">
            <a:extLst>
              <a:ext uri="{FF2B5EF4-FFF2-40B4-BE49-F238E27FC236}">
                <a16:creationId xmlns:a16="http://schemas.microsoft.com/office/drawing/2014/main" id="{1D610227-66FC-4DDC-938E-9E739821A97C}"/>
              </a:ext>
            </a:extLst>
          </p:cNvPr>
          <p:cNvSpPr txBox="1"/>
          <p:nvPr/>
        </p:nvSpPr>
        <p:spPr>
          <a:xfrm>
            <a:off x="5070946" y="4374887"/>
            <a:ext cx="2212449" cy="646331"/>
          </a:xfrm>
          <a:prstGeom prst="rect">
            <a:avLst/>
          </a:prstGeom>
          <a:noFill/>
        </p:spPr>
        <p:txBody>
          <a:bodyPr wrap="square" rtlCol="0">
            <a:spAutoFit/>
          </a:bodyPr>
          <a:lstStyle/>
          <a:p>
            <a:r>
              <a:rPr lang="en-US"/>
              <a:t>Continual improvement</a:t>
            </a:r>
            <a:endParaRPr lang="en-GB"/>
          </a:p>
        </p:txBody>
      </p:sp>
      <p:sp>
        <p:nvSpPr>
          <p:cNvPr id="18" name="Oval 17">
            <a:extLst>
              <a:ext uri="{FF2B5EF4-FFF2-40B4-BE49-F238E27FC236}">
                <a16:creationId xmlns:a16="http://schemas.microsoft.com/office/drawing/2014/main" id="{DD2AD49D-9FE1-4347-9CF9-AAF3809C9318}"/>
              </a:ext>
            </a:extLst>
          </p:cNvPr>
          <p:cNvSpPr/>
          <p:nvPr/>
        </p:nvSpPr>
        <p:spPr>
          <a:xfrm>
            <a:off x="2334079" y="354869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19" name="Hexagon 18">
            <a:extLst>
              <a:ext uri="{FF2B5EF4-FFF2-40B4-BE49-F238E27FC236}">
                <a16:creationId xmlns:a16="http://schemas.microsoft.com/office/drawing/2014/main" id="{B12DEAC7-3A34-4888-B882-14C24CB7AE5D}"/>
              </a:ext>
            </a:extLst>
          </p:cNvPr>
          <p:cNvSpPr/>
          <p:nvPr/>
        </p:nvSpPr>
        <p:spPr>
          <a:xfrm rot="5400000">
            <a:off x="4645313" y="2724667"/>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6294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C0D6-6C71-4E52-BA9F-26FAEF260816}"/>
              </a:ext>
            </a:extLst>
          </p:cNvPr>
          <p:cNvSpPr>
            <a:spLocks noGrp="1"/>
          </p:cNvSpPr>
          <p:nvPr>
            <p:ph type="title"/>
          </p:nvPr>
        </p:nvSpPr>
        <p:spPr/>
        <p:txBody>
          <a:bodyPr/>
          <a:lstStyle/>
          <a:p>
            <a:r>
              <a:rPr lang="en-US"/>
              <a:t>SVS Components</a:t>
            </a:r>
            <a:endParaRPr lang="en-GB"/>
          </a:p>
        </p:txBody>
      </p:sp>
      <p:sp>
        <p:nvSpPr>
          <p:cNvPr id="3" name="Content Placeholder 2">
            <a:extLst>
              <a:ext uri="{FF2B5EF4-FFF2-40B4-BE49-F238E27FC236}">
                <a16:creationId xmlns:a16="http://schemas.microsoft.com/office/drawing/2014/main" id="{E5BE8F19-CB46-41E0-891D-410A8B8E9631}"/>
              </a:ext>
            </a:extLst>
          </p:cNvPr>
          <p:cNvSpPr>
            <a:spLocks noGrp="1"/>
          </p:cNvSpPr>
          <p:nvPr>
            <p:ph sz="half" idx="1"/>
          </p:nvPr>
        </p:nvSpPr>
        <p:spPr>
          <a:xfrm>
            <a:off x="838200" y="5947339"/>
            <a:ext cx="10408920" cy="733362"/>
          </a:xfrm>
        </p:spPr>
        <p:txBody>
          <a:bodyPr/>
          <a:lstStyle/>
          <a:p>
            <a:r>
              <a:rPr lang="en-GB"/>
              <a:t>Practises : Sets of organisational resources designed for performing work or accomplishing an objective. </a:t>
            </a:r>
          </a:p>
        </p:txBody>
      </p:sp>
      <p:sp>
        <p:nvSpPr>
          <p:cNvPr id="4" name="Content Placeholder 3">
            <a:extLst>
              <a:ext uri="{FF2B5EF4-FFF2-40B4-BE49-F238E27FC236}">
                <a16:creationId xmlns:a16="http://schemas.microsoft.com/office/drawing/2014/main" id="{F96746CC-62C5-41F5-A788-4BAEEDA3A2D6}"/>
              </a:ext>
            </a:extLst>
          </p:cNvPr>
          <p:cNvSpPr>
            <a:spLocks noGrp="1"/>
          </p:cNvSpPr>
          <p:nvPr>
            <p:ph sz="half" idx="2"/>
          </p:nvPr>
        </p:nvSpPr>
        <p:spPr>
          <a:xfrm>
            <a:off x="838200" y="1825625"/>
            <a:ext cx="10467475" cy="725150"/>
          </a:xfrm>
        </p:spPr>
        <p:txBody>
          <a:bodyPr/>
          <a:lstStyle/>
          <a:p>
            <a:r>
              <a:rPr lang="en-GB"/>
              <a:t>Governance : The means by which an organisation is directed and controlled. </a:t>
            </a:r>
          </a:p>
        </p:txBody>
      </p:sp>
      <p:sp>
        <p:nvSpPr>
          <p:cNvPr id="11" name="Hexagon 10">
            <a:extLst>
              <a:ext uri="{FF2B5EF4-FFF2-40B4-BE49-F238E27FC236}">
                <a16:creationId xmlns:a16="http://schemas.microsoft.com/office/drawing/2014/main" id="{729B394E-5CBE-4B0C-913A-8F1F027C6618}"/>
              </a:ext>
            </a:extLst>
          </p:cNvPr>
          <p:cNvSpPr/>
          <p:nvPr/>
        </p:nvSpPr>
        <p:spPr>
          <a:xfrm rot="5400000">
            <a:off x="4645313" y="2724665"/>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72899A0-89E7-4615-AA40-2139849FA85E}"/>
              </a:ext>
            </a:extLst>
          </p:cNvPr>
          <p:cNvSpPr txBox="1"/>
          <p:nvPr/>
        </p:nvSpPr>
        <p:spPr>
          <a:xfrm>
            <a:off x="5025529" y="3597687"/>
            <a:ext cx="1380972" cy="369332"/>
          </a:xfrm>
          <a:prstGeom prst="rect">
            <a:avLst/>
          </a:prstGeom>
          <a:solidFill>
            <a:schemeClr val="tx1"/>
          </a:solidFill>
        </p:spPr>
        <p:txBody>
          <a:bodyPr wrap="square" rtlCol="0">
            <a:spAutoFit/>
          </a:bodyPr>
          <a:lstStyle/>
          <a:p>
            <a:r>
              <a:rPr lang="en-US">
                <a:solidFill>
                  <a:schemeClr val="bg1"/>
                </a:solidFill>
              </a:rPr>
              <a:t>Governance</a:t>
            </a:r>
            <a:endParaRPr lang="en-GB">
              <a:solidFill>
                <a:schemeClr val="bg1"/>
              </a:solidFill>
            </a:endParaRPr>
          </a:p>
        </p:txBody>
      </p:sp>
      <p:sp>
        <p:nvSpPr>
          <p:cNvPr id="14" name="TextBox 13">
            <a:extLst>
              <a:ext uri="{FF2B5EF4-FFF2-40B4-BE49-F238E27FC236}">
                <a16:creationId xmlns:a16="http://schemas.microsoft.com/office/drawing/2014/main" id="{532007AC-1085-4DF8-A352-D9F8C56CDC14}"/>
              </a:ext>
            </a:extLst>
          </p:cNvPr>
          <p:cNvSpPr txBox="1"/>
          <p:nvPr/>
        </p:nvSpPr>
        <p:spPr>
          <a:xfrm>
            <a:off x="5076978" y="4315510"/>
            <a:ext cx="1019022" cy="369332"/>
          </a:xfrm>
          <a:prstGeom prst="rect">
            <a:avLst/>
          </a:prstGeom>
          <a:solidFill>
            <a:schemeClr val="tx1"/>
          </a:solidFill>
        </p:spPr>
        <p:txBody>
          <a:bodyPr wrap="square" rtlCol="0">
            <a:spAutoFit/>
          </a:bodyPr>
          <a:lstStyle/>
          <a:p>
            <a:r>
              <a:rPr lang="en-US">
                <a:solidFill>
                  <a:schemeClr val="bg1"/>
                </a:solidFill>
              </a:rPr>
              <a:t>Practices</a:t>
            </a:r>
            <a:endParaRPr lang="en-GB">
              <a:solidFill>
                <a:schemeClr val="bg1"/>
              </a:solidFill>
            </a:endParaRPr>
          </a:p>
        </p:txBody>
      </p:sp>
      <p:grpSp>
        <p:nvGrpSpPr>
          <p:cNvPr id="15" name="Group 14">
            <a:extLst>
              <a:ext uri="{FF2B5EF4-FFF2-40B4-BE49-F238E27FC236}">
                <a16:creationId xmlns:a16="http://schemas.microsoft.com/office/drawing/2014/main" id="{AF83B473-ED74-425C-A797-4184FB78F659}"/>
              </a:ext>
            </a:extLst>
          </p:cNvPr>
          <p:cNvGrpSpPr/>
          <p:nvPr/>
        </p:nvGrpSpPr>
        <p:grpSpPr>
          <a:xfrm>
            <a:off x="2334079" y="2249554"/>
            <a:ext cx="6750965" cy="3697785"/>
            <a:chOff x="2334079" y="2249554"/>
            <a:chExt cx="6750965" cy="3697785"/>
          </a:xfrm>
        </p:grpSpPr>
        <p:sp>
          <p:nvSpPr>
            <p:cNvPr id="5" name="Oval 4">
              <a:extLst>
                <a:ext uri="{FF2B5EF4-FFF2-40B4-BE49-F238E27FC236}">
                  <a16:creationId xmlns:a16="http://schemas.microsoft.com/office/drawing/2014/main" id="{B3002641-34B9-4871-848A-13465045AE7C}"/>
                </a:ext>
              </a:extLst>
            </p:cNvPr>
            <p:cNvSpPr/>
            <p:nvPr/>
          </p:nvSpPr>
          <p:spPr>
            <a:xfrm>
              <a:off x="2334079" y="3548695"/>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6" name="Oval 5">
              <a:extLst>
                <a:ext uri="{FF2B5EF4-FFF2-40B4-BE49-F238E27FC236}">
                  <a16:creationId xmlns:a16="http://schemas.microsoft.com/office/drawing/2014/main" id="{3291D97D-20CF-43DB-A193-A7A04AECF1F0}"/>
                </a:ext>
              </a:extLst>
            </p:cNvPr>
            <p:cNvSpPr/>
            <p:nvPr/>
          </p:nvSpPr>
          <p:spPr>
            <a:xfrm>
              <a:off x="7777926" y="350628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cxnSp>
          <p:nvCxnSpPr>
            <p:cNvPr id="9" name="Straight Arrow Connector 8">
              <a:extLst>
                <a:ext uri="{FF2B5EF4-FFF2-40B4-BE49-F238E27FC236}">
                  <a16:creationId xmlns:a16="http://schemas.microsoft.com/office/drawing/2014/main" id="{9630F344-39EB-4746-9B4A-E18B6533DCE1}"/>
                </a:ext>
              </a:extLst>
            </p:cNvPr>
            <p:cNvCxnSpPr>
              <a:stCxn id="5" idx="6"/>
            </p:cNvCxnSpPr>
            <p:nvPr/>
          </p:nvCxnSpPr>
          <p:spPr>
            <a:xfrm>
              <a:off x="3641197" y="4174860"/>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6F74F3E-EB73-4B29-A29A-576129A1AF93}"/>
                </a:ext>
              </a:extLst>
            </p:cNvPr>
            <p:cNvCxnSpPr/>
            <p:nvPr/>
          </p:nvCxnSpPr>
          <p:spPr>
            <a:xfrm>
              <a:off x="7100013" y="4132452"/>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E7CD4549-50B6-4056-84F4-F0E9197E2AD0}"/>
                </a:ext>
              </a:extLst>
            </p:cNvPr>
            <p:cNvSpPr/>
            <p:nvPr/>
          </p:nvSpPr>
          <p:spPr>
            <a:xfrm rot="5400000">
              <a:off x="4913010" y="3112035"/>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DDADD9D4-17E5-4F7E-B01B-7A3F650F0D7A}"/>
                </a:ext>
              </a:extLst>
            </p:cNvPr>
            <p:cNvSpPr/>
            <p:nvPr/>
          </p:nvSpPr>
          <p:spPr>
            <a:xfrm rot="10800000">
              <a:off x="5264175" y="2249554"/>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58928F9F-C13E-4F6C-ADAB-A7E2C364EC61}"/>
                </a:ext>
              </a:extLst>
            </p:cNvPr>
            <p:cNvSpPr/>
            <p:nvPr/>
          </p:nvSpPr>
          <p:spPr>
            <a:xfrm>
              <a:off x="5330477" y="4819777"/>
              <a:ext cx="938253" cy="11275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Hexagon 15">
            <a:extLst>
              <a:ext uri="{FF2B5EF4-FFF2-40B4-BE49-F238E27FC236}">
                <a16:creationId xmlns:a16="http://schemas.microsoft.com/office/drawing/2014/main" id="{F4642B77-3C9B-4F10-B516-6186CF910FAF}"/>
              </a:ext>
            </a:extLst>
          </p:cNvPr>
          <p:cNvSpPr/>
          <p:nvPr/>
        </p:nvSpPr>
        <p:spPr>
          <a:xfrm rot="5400000">
            <a:off x="4645313" y="2724666"/>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2D092C3D-4243-4BD0-B8C3-86C55D3FCE2B}"/>
              </a:ext>
            </a:extLst>
          </p:cNvPr>
          <p:cNvGrpSpPr/>
          <p:nvPr/>
        </p:nvGrpSpPr>
        <p:grpSpPr>
          <a:xfrm>
            <a:off x="2334079" y="2249554"/>
            <a:ext cx="6750965" cy="3697786"/>
            <a:chOff x="2334079" y="2249553"/>
            <a:chExt cx="6750965" cy="3697786"/>
          </a:xfrm>
        </p:grpSpPr>
        <p:sp>
          <p:nvSpPr>
            <p:cNvPr id="18" name="Oval 17">
              <a:extLst>
                <a:ext uri="{FF2B5EF4-FFF2-40B4-BE49-F238E27FC236}">
                  <a16:creationId xmlns:a16="http://schemas.microsoft.com/office/drawing/2014/main" id="{41CAC06D-32B9-460A-813C-65AC86AD4BC3}"/>
                </a:ext>
              </a:extLst>
            </p:cNvPr>
            <p:cNvSpPr/>
            <p:nvPr/>
          </p:nvSpPr>
          <p:spPr>
            <a:xfrm>
              <a:off x="2334079" y="3548695"/>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19" name="Oval 18">
              <a:extLst>
                <a:ext uri="{FF2B5EF4-FFF2-40B4-BE49-F238E27FC236}">
                  <a16:creationId xmlns:a16="http://schemas.microsoft.com/office/drawing/2014/main" id="{4BECF022-B012-41C4-B488-1FA2557B82A6}"/>
                </a:ext>
              </a:extLst>
            </p:cNvPr>
            <p:cNvSpPr/>
            <p:nvPr/>
          </p:nvSpPr>
          <p:spPr>
            <a:xfrm>
              <a:off x="7777926" y="350628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cxnSp>
          <p:nvCxnSpPr>
            <p:cNvPr id="20" name="Straight Arrow Connector 19">
              <a:extLst>
                <a:ext uri="{FF2B5EF4-FFF2-40B4-BE49-F238E27FC236}">
                  <a16:creationId xmlns:a16="http://schemas.microsoft.com/office/drawing/2014/main" id="{A4B0E81C-4CD8-4F02-B855-FA39807A0635}"/>
                </a:ext>
              </a:extLst>
            </p:cNvPr>
            <p:cNvCxnSpPr>
              <a:stCxn id="18" idx="6"/>
            </p:cNvCxnSpPr>
            <p:nvPr/>
          </p:nvCxnSpPr>
          <p:spPr>
            <a:xfrm>
              <a:off x="3641197" y="4174860"/>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B309894-D0AC-42D6-AF51-FAA5C82C5849}"/>
                </a:ext>
              </a:extLst>
            </p:cNvPr>
            <p:cNvCxnSpPr/>
            <p:nvPr/>
          </p:nvCxnSpPr>
          <p:spPr>
            <a:xfrm>
              <a:off x="7100013" y="4132452"/>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Hexagon 21">
              <a:extLst>
                <a:ext uri="{FF2B5EF4-FFF2-40B4-BE49-F238E27FC236}">
                  <a16:creationId xmlns:a16="http://schemas.microsoft.com/office/drawing/2014/main" id="{4DE85EC1-126A-4CCC-8AC6-E56DB518601E}"/>
                </a:ext>
              </a:extLst>
            </p:cNvPr>
            <p:cNvSpPr/>
            <p:nvPr/>
          </p:nvSpPr>
          <p:spPr>
            <a:xfrm rot="5400000">
              <a:off x="4913010" y="3112035"/>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Up 22">
              <a:extLst>
                <a:ext uri="{FF2B5EF4-FFF2-40B4-BE49-F238E27FC236}">
                  <a16:creationId xmlns:a16="http://schemas.microsoft.com/office/drawing/2014/main" id="{1C84A83F-114D-4C8C-848E-8750BE140F2F}"/>
                </a:ext>
              </a:extLst>
            </p:cNvPr>
            <p:cNvSpPr/>
            <p:nvPr/>
          </p:nvSpPr>
          <p:spPr>
            <a:xfrm rot="10800000">
              <a:off x="5264175" y="2249554"/>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Up 23">
              <a:extLst>
                <a:ext uri="{FF2B5EF4-FFF2-40B4-BE49-F238E27FC236}">
                  <a16:creationId xmlns:a16="http://schemas.microsoft.com/office/drawing/2014/main" id="{B342041F-F35A-4AD5-9F15-D9C9A0C23F87}"/>
                </a:ext>
              </a:extLst>
            </p:cNvPr>
            <p:cNvSpPr/>
            <p:nvPr/>
          </p:nvSpPr>
          <p:spPr>
            <a:xfrm>
              <a:off x="5330477" y="4819777"/>
              <a:ext cx="938253" cy="11275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43B38473-8250-44D2-99FF-163D038326C1}"/>
                </a:ext>
              </a:extLst>
            </p:cNvPr>
            <p:cNvSpPr/>
            <p:nvPr/>
          </p:nvSpPr>
          <p:spPr>
            <a:xfrm>
              <a:off x="2334079" y="3548694"/>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26" name="Hexagon 25">
              <a:extLst>
                <a:ext uri="{FF2B5EF4-FFF2-40B4-BE49-F238E27FC236}">
                  <a16:creationId xmlns:a16="http://schemas.microsoft.com/office/drawing/2014/main" id="{B277D6CB-6237-4738-BEDF-45D9269D821C}"/>
                </a:ext>
              </a:extLst>
            </p:cNvPr>
            <p:cNvSpPr/>
            <p:nvPr/>
          </p:nvSpPr>
          <p:spPr>
            <a:xfrm rot="5400000">
              <a:off x="4913010" y="3112034"/>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Up 26">
              <a:extLst>
                <a:ext uri="{FF2B5EF4-FFF2-40B4-BE49-F238E27FC236}">
                  <a16:creationId xmlns:a16="http://schemas.microsoft.com/office/drawing/2014/main" id="{99D8FA30-2144-409D-973E-3F39BB36CC0C}"/>
                </a:ext>
              </a:extLst>
            </p:cNvPr>
            <p:cNvSpPr/>
            <p:nvPr/>
          </p:nvSpPr>
          <p:spPr>
            <a:xfrm rot="10800000">
              <a:off x="5264175" y="2249553"/>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Hexagon 27">
            <a:extLst>
              <a:ext uri="{FF2B5EF4-FFF2-40B4-BE49-F238E27FC236}">
                <a16:creationId xmlns:a16="http://schemas.microsoft.com/office/drawing/2014/main" id="{04F83CBE-0A17-4FB7-ACA2-44514458D581}"/>
              </a:ext>
            </a:extLst>
          </p:cNvPr>
          <p:cNvSpPr/>
          <p:nvPr/>
        </p:nvSpPr>
        <p:spPr>
          <a:xfrm rot="5400000">
            <a:off x="4645313" y="2724669"/>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A247E9E1-4286-4653-80FC-D4D97032F4FB}"/>
              </a:ext>
            </a:extLst>
          </p:cNvPr>
          <p:cNvGrpSpPr/>
          <p:nvPr/>
        </p:nvGrpSpPr>
        <p:grpSpPr>
          <a:xfrm>
            <a:off x="2334079" y="2249555"/>
            <a:ext cx="6750965" cy="3697786"/>
            <a:chOff x="2334079" y="2249553"/>
            <a:chExt cx="6750965" cy="3697786"/>
          </a:xfrm>
        </p:grpSpPr>
        <p:sp>
          <p:nvSpPr>
            <p:cNvPr id="30" name="Oval 29">
              <a:extLst>
                <a:ext uri="{FF2B5EF4-FFF2-40B4-BE49-F238E27FC236}">
                  <a16:creationId xmlns:a16="http://schemas.microsoft.com/office/drawing/2014/main" id="{74587448-D209-4B00-9400-4F7A07EBDE7A}"/>
                </a:ext>
              </a:extLst>
            </p:cNvPr>
            <p:cNvSpPr/>
            <p:nvPr/>
          </p:nvSpPr>
          <p:spPr>
            <a:xfrm>
              <a:off x="2334079" y="3548695"/>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31" name="Oval 30">
              <a:extLst>
                <a:ext uri="{FF2B5EF4-FFF2-40B4-BE49-F238E27FC236}">
                  <a16:creationId xmlns:a16="http://schemas.microsoft.com/office/drawing/2014/main" id="{96F88565-E5A4-4CF8-BA27-F5B18E6D814F}"/>
                </a:ext>
              </a:extLst>
            </p:cNvPr>
            <p:cNvSpPr/>
            <p:nvPr/>
          </p:nvSpPr>
          <p:spPr>
            <a:xfrm>
              <a:off x="7777926" y="350628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cxnSp>
          <p:nvCxnSpPr>
            <p:cNvPr id="32" name="Straight Arrow Connector 31">
              <a:extLst>
                <a:ext uri="{FF2B5EF4-FFF2-40B4-BE49-F238E27FC236}">
                  <a16:creationId xmlns:a16="http://schemas.microsoft.com/office/drawing/2014/main" id="{BBA7BDDE-FE0B-4396-9CC2-AC3483AC8A76}"/>
                </a:ext>
              </a:extLst>
            </p:cNvPr>
            <p:cNvCxnSpPr>
              <a:stCxn id="30" idx="6"/>
            </p:cNvCxnSpPr>
            <p:nvPr/>
          </p:nvCxnSpPr>
          <p:spPr>
            <a:xfrm>
              <a:off x="3641197" y="4174860"/>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2B7D76-1FDF-433F-B166-ADD18BD59689}"/>
                </a:ext>
              </a:extLst>
            </p:cNvPr>
            <p:cNvCxnSpPr/>
            <p:nvPr/>
          </p:nvCxnSpPr>
          <p:spPr>
            <a:xfrm>
              <a:off x="7100013" y="4132452"/>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Hexagon 33">
              <a:extLst>
                <a:ext uri="{FF2B5EF4-FFF2-40B4-BE49-F238E27FC236}">
                  <a16:creationId xmlns:a16="http://schemas.microsoft.com/office/drawing/2014/main" id="{7A0B3AA3-5E3B-4DB6-8328-3FB4DAB07BE1}"/>
                </a:ext>
              </a:extLst>
            </p:cNvPr>
            <p:cNvSpPr/>
            <p:nvPr/>
          </p:nvSpPr>
          <p:spPr>
            <a:xfrm rot="5400000">
              <a:off x="4913010" y="3112035"/>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Up 34">
              <a:extLst>
                <a:ext uri="{FF2B5EF4-FFF2-40B4-BE49-F238E27FC236}">
                  <a16:creationId xmlns:a16="http://schemas.microsoft.com/office/drawing/2014/main" id="{67EB05D5-46D8-4EFA-B857-773FB5218214}"/>
                </a:ext>
              </a:extLst>
            </p:cNvPr>
            <p:cNvSpPr/>
            <p:nvPr/>
          </p:nvSpPr>
          <p:spPr>
            <a:xfrm rot="10800000">
              <a:off x="5264175" y="2249554"/>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Up 35">
              <a:extLst>
                <a:ext uri="{FF2B5EF4-FFF2-40B4-BE49-F238E27FC236}">
                  <a16:creationId xmlns:a16="http://schemas.microsoft.com/office/drawing/2014/main" id="{580F516A-77D0-4C6F-BBED-9F7682BB6075}"/>
                </a:ext>
              </a:extLst>
            </p:cNvPr>
            <p:cNvSpPr/>
            <p:nvPr/>
          </p:nvSpPr>
          <p:spPr>
            <a:xfrm>
              <a:off x="5330477" y="4819777"/>
              <a:ext cx="938253" cy="11275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5945EE88-27F7-44BD-8926-8AB95B9AA1AA}"/>
                </a:ext>
              </a:extLst>
            </p:cNvPr>
            <p:cNvSpPr/>
            <p:nvPr/>
          </p:nvSpPr>
          <p:spPr>
            <a:xfrm>
              <a:off x="2334079" y="3548694"/>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38" name="Hexagon 37">
              <a:extLst>
                <a:ext uri="{FF2B5EF4-FFF2-40B4-BE49-F238E27FC236}">
                  <a16:creationId xmlns:a16="http://schemas.microsoft.com/office/drawing/2014/main" id="{58D82098-7B63-4120-839D-052CBB053F43}"/>
                </a:ext>
              </a:extLst>
            </p:cNvPr>
            <p:cNvSpPr/>
            <p:nvPr/>
          </p:nvSpPr>
          <p:spPr>
            <a:xfrm rot="5400000">
              <a:off x="4913010" y="3112034"/>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Up 38">
              <a:extLst>
                <a:ext uri="{FF2B5EF4-FFF2-40B4-BE49-F238E27FC236}">
                  <a16:creationId xmlns:a16="http://schemas.microsoft.com/office/drawing/2014/main" id="{46AED4EB-5655-42AE-90D9-71E81BFB0BD7}"/>
                </a:ext>
              </a:extLst>
            </p:cNvPr>
            <p:cNvSpPr/>
            <p:nvPr/>
          </p:nvSpPr>
          <p:spPr>
            <a:xfrm rot="10800000">
              <a:off x="5264175" y="2249553"/>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Hexagon 39">
            <a:extLst>
              <a:ext uri="{FF2B5EF4-FFF2-40B4-BE49-F238E27FC236}">
                <a16:creationId xmlns:a16="http://schemas.microsoft.com/office/drawing/2014/main" id="{0626523F-12E2-4171-8055-EDFBEB854018}"/>
              </a:ext>
            </a:extLst>
          </p:cNvPr>
          <p:cNvSpPr/>
          <p:nvPr/>
        </p:nvSpPr>
        <p:spPr>
          <a:xfrm rot="5400000">
            <a:off x="4604230" y="2752570"/>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A4746F52-6861-4540-957A-006836D9FDFC}"/>
              </a:ext>
            </a:extLst>
          </p:cNvPr>
          <p:cNvGrpSpPr/>
          <p:nvPr/>
        </p:nvGrpSpPr>
        <p:grpSpPr>
          <a:xfrm>
            <a:off x="2292996" y="2283559"/>
            <a:ext cx="6750965" cy="3697786"/>
            <a:chOff x="2334079" y="2249553"/>
            <a:chExt cx="6750965" cy="3697786"/>
          </a:xfrm>
        </p:grpSpPr>
        <p:sp>
          <p:nvSpPr>
            <p:cNvPr id="42" name="Oval 41">
              <a:extLst>
                <a:ext uri="{FF2B5EF4-FFF2-40B4-BE49-F238E27FC236}">
                  <a16:creationId xmlns:a16="http://schemas.microsoft.com/office/drawing/2014/main" id="{34A013A5-B826-4C74-A203-BDD66F602E11}"/>
                </a:ext>
              </a:extLst>
            </p:cNvPr>
            <p:cNvSpPr/>
            <p:nvPr/>
          </p:nvSpPr>
          <p:spPr>
            <a:xfrm>
              <a:off x="2334079" y="3548695"/>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43" name="Oval 42">
              <a:extLst>
                <a:ext uri="{FF2B5EF4-FFF2-40B4-BE49-F238E27FC236}">
                  <a16:creationId xmlns:a16="http://schemas.microsoft.com/office/drawing/2014/main" id="{79FEA7D1-A910-49D8-B2F7-8A10F459E93C}"/>
                </a:ext>
              </a:extLst>
            </p:cNvPr>
            <p:cNvSpPr/>
            <p:nvPr/>
          </p:nvSpPr>
          <p:spPr>
            <a:xfrm>
              <a:off x="7777926" y="3506287"/>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cxnSp>
          <p:nvCxnSpPr>
            <p:cNvPr id="44" name="Straight Arrow Connector 43">
              <a:extLst>
                <a:ext uri="{FF2B5EF4-FFF2-40B4-BE49-F238E27FC236}">
                  <a16:creationId xmlns:a16="http://schemas.microsoft.com/office/drawing/2014/main" id="{E959ECB7-14BA-4AF9-8F3A-397A51CB353E}"/>
                </a:ext>
              </a:extLst>
            </p:cNvPr>
            <p:cNvCxnSpPr>
              <a:stCxn id="42" idx="6"/>
            </p:cNvCxnSpPr>
            <p:nvPr/>
          </p:nvCxnSpPr>
          <p:spPr>
            <a:xfrm>
              <a:off x="3641197" y="4174860"/>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C1F0863-CBB7-41C8-AC7F-C8E5ACB2D635}"/>
                </a:ext>
              </a:extLst>
            </p:cNvPr>
            <p:cNvCxnSpPr/>
            <p:nvPr/>
          </p:nvCxnSpPr>
          <p:spPr>
            <a:xfrm>
              <a:off x="7100013" y="4132452"/>
              <a:ext cx="6843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Hexagon 45">
              <a:extLst>
                <a:ext uri="{FF2B5EF4-FFF2-40B4-BE49-F238E27FC236}">
                  <a16:creationId xmlns:a16="http://schemas.microsoft.com/office/drawing/2014/main" id="{EBFD9BD9-33CC-4053-889A-2945E583A9C3}"/>
                </a:ext>
              </a:extLst>
            </p:cNvPr>
            <p:cNvSpPr/>
            <p:nvPr/>
          </p:nvSpPr>
          <p:spPr>
            <a:xfrm rot="5400000">
              <a:off x="4913010" y="3112035"/>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Up 46">
              <a:extLst>
                <a:ext uri="{FF2B5EF4-FFF2-40B4-BE49-F238E27FC236}">
                  <a16:creationId xmlns:a16="http://schemas.microsoft.com/office/drawing/2014/main" id="{E73CF6D5-BC13-4831-B5E2-34DB2680B9F3}"/>
                </a:ext>
              </a:extLst>
            </p:cNvPr>
            <p:cNvSpPr/>
            <p:nvPr/>
          </p:nvSpPr>
          <p:spPr>
            <a:xfrm rot="10800000">
              <a:off x="5264175" y="2249554"/>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Up 47">
              <a:extLst>
                <a:ext uri="{FF2B5EF4-FFF2-40B4-BE49-F238E27FC236}">
                  <a16:creationId xmlns:a16="http://schemas.microsoft.com/office/drawing/2014/main" id="{6A5270A3-5A5A-420D-9436-8BF5C35ED3B0}"/>
                </a:ext>
              </a:extLst>
            </p:cNvPr>
            <p:cNvSpPr/>
            <p:nvPr/>
          </p:nvSpPr>
          <p:spPr>
            <a:xfrm>
              <a:off x="5330477" y="4819777"/>
              <a:ext cx="938253" cy="11275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77DD089-EA28-428A-B2E7-B2F2818CFA23}"/>
                </a:ext>
              </a:extLst>
            </p:cNvPr>
            <p:cNvSpPr/>
            <p:nvPr/>
          </p:nvSpPr>
          <p:spPr>
            <a:xfrm>
              <a:off x="2334079" y="3548694"/>
              <a:ext cx="1307118"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50" name="Hexagon 49">
              <a:extLst>
                <a:ext uri="{FF2B5EF4-FFF2-40B4-BE49-F238E27FC236}">
                  <a16:creationId xmlns:a16="http://schemas.microsoft.com/office/drawing/2014/main" id="{35A51BC7-02EE-428C-B806-223BFB291A75}"/>
                </a:ext>
              </a:extLst>
            </p:cNvPr>
            <p:cNvSpPr/>
            <p:nvPr/>
          </p:nvSpPr>
          <p:spPr>
            <a:xfrm rot="5400000">
              <a:off x="4913010" y="3112034"/>
              <a:ext cx="1602833" cy="2040833"/>
            </a:xfrm>
            <a:prstGeom prst="hexag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Up 50">
              <a:extLst>
                <a:ext uri="{FF2B5EF4-FFF2-40B4-BE49-F238E27FC236}">
                  <a16:creationId xmlns:a16="http://schemas.microsoft.com/office/drawing/2014/main" id="{5897E81C-3DC9-48B2-A2B2-7681E9E7AB69}"/>
                </a:ext>
              </a:extLst>
            </p:cNvPr>
            <p:cNvSpPr/>
            <p:nvPr/>
          </p:nvSpPr>
          <p:spPr>
            <a:xfrm rot="10800000">
              <a:off x="5264175" y="2249553"/>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47932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EE43-C48A-4678-9175-A887615F539B}"/>
              </a:ext>
            </a:extLst>
          </p:cNvPr>
          <p:cNvSpPr>
            <a:spLocks noGrp="1"/>
          </p:cNvSpPr>
          <p:nvPr>
            <p:ph type="title"/>
          </p:nvPr>
        </p:nvSpPr>
        <p:spPr/>
        <p:txBody>
          <a:bodyPr/>
          <a:lstStyle/>
          <a:p>
            <a:r>
              <a:rPr lang="en-US"/>
              <a:t>SVS Components</a:t>
            </a:r>
            <a:endParaRPr lang="en-GB"/>
          </a:p>
        </p:txBody>
      </p:sp>
      <p:sp>
        <p:nvSpPr>
          <p:cNvPr id="4" name="Content Placeholder 3">
            <a:extLst>
              <a:ext uri="{FF2B5EF4-FFF2-40B4-BE49-F238E27FC236}">
                <a16:creationId xmlns:a16="http://schemas.microsoft.com/office/drawing/2014/main" id="{A6BBBEFA-8926-47BD-A626-FC624CE6834A}"/>
              </a:ext>
            </a:extLst>
          </p:cNvPr>
          <p:cNvSpPr>
            <a:spLocks noGrp="1"/>
          </p:cNvSpPr>
          <p:nvPr>
            <p:ph sz="half" idx="2"/>
          </p:nvPr>
        </p:nvSpPr>
        <p:spPr>
          <a:xfrm>
            <a:off x="838201" y="1427259"/>
            <a:ext cx="9574032" cy="711642"/>
          </a:xfrm>
        </p:spPr>
        <p:txBody>
          <a:bodyPr>
            <a:normAutofit fontScale="92500"/>
          </a:bodyPr>
          <a:lstStyle/>
          <a:p>
            <a:r>
              <a:rPr lang="en-GB"/>
              <a:t> Service Value Chain : A set of interconnected activities that an organisation performs in order to deliver a valuable product or service to its customers and to facilitate value creation. </a:t>
            </a:r>
          </a:p>
        </p:txBody>
      </p:sp>
      <p:pic>
        <p:nvPicPr>
          <p:cNvPr id="5" name="Picture 2" descr="What is the ITIL 4 Service Value System? - Beyond20">
            <a:extLst>
              <a:ext uri="{FF2B5EF4-FFF2-40B4-BE49-F238E27FC236}">
                <a16:creationId xmlns:a16="http://schemas.microsoft.com/office/drawing/2014/main" id="{2ECE080B-0B87-4900-B19F-85BFD1486B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9183" y="2361839"/>
            <a:ext cx="6080110" cy="3947957"/>
          </a:xfrm>
          <a:prstGeom prst="rect">
            <a:avLst/>
          </a:prstGeom>
          <a:solidFill>
            <a:srgbClr val="FFFFFF"/>
          </a:solidFill>
        </p:spPr>
      </p:pic>
      <p:sp>
        <p:nvSpPr>
          <p:cNvPr id="6" name="Arrow: Down 5">
            <a:extLst>
              <a:ext uri="{FF2B5EF4-FFF2-40B4-BE49-F238E27FC236}">
                <a16:creationId xmlns:a16="http://schemas.microsoft.com/office/drawing/2014/main" id="{C0E36157-5C9D-49B1-BA01-52C27B18F8F0}"/>
              </a:ext>
            </a:extLst>
          </p:cNvPr>
          <p:cNvSpPr/>
          <p:nvPr/>
        </p:nvSpPr>
        <p:spPr>
          <a:xfrm>
            <a:off x="5235934" y="2474515"/>
            <a:ext cx="592372" cy="1555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8692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7FDB-9461-4620-8185-E331620FA64C}"/>
              </a:ext>
            </a:extLst>
          </p:cNvPr>
          <p:cNvSpPr>
            <a:spLocks noGrp="1"/>
          </p:cNvSpPr>
          <p:nvPr>
            <p:ph type="title"/>
          </p:nvPr>
        </p:nvSpPr>
        <p:spPr/>
        <p:txBody>
          <a:bodyPr/>
          <a:lstStyle/>
          <a:p>
            <a:r>
              <a:rPr lang="en-US"/>
              <a:t>Learning Review</a:t>
            </a:r>
            <a:endParaRPr lang="en-GB"/>
          </a:p>
        </p:txBody>
      </p:sp>
      <p:sp>
        <p:nvSpPr>
          <p:cNvPr id="3" name="Content Placeholder 2">
            <a:extLst>
              <a:ext uri="{FF2B5EF4-FFF2-40B4-BE49-F238E27FC236}">
                <a16:creationId xmlns:a16="http://schemas.microsoft.com/office/drawing/2014/main" id="{F4117643-EF67-4A52-AED0-AD0E3A96C39E}"/>
              </a:ext>
            </a:extLst>
          </p:cNvPr>
          <p:cNvSpPr>
            <a:spLocks noGrp="1"/>
          </p:cNvSpPr>
          <p:nvPr>
            <p:ph sz="half" idx="1"/>
          </p:nvPr>
        </p:nvSpPr>
        <p:spPr>
          <a:xfrm>
            <a:off x="686391" y="1473557"/>
            <a:ext cx="5181600" cy="4855076"/>
          </a:xfrm>
        </p:spPr>
        <p:txBody>
          <a:bodyPr>
            <a:normAutofit lnSpcReduction="10000"/>
          </a:bodyPr>
          <a:lstStyle/>
          <a:p>
            <a:pPr marL="0" indent="0">
              <a:buNone/>
            </a:pPr>
            <a:r>
              <a:rPr lang="en-GB"/>
              <a:t>[BL1] Define ITIL terms including :</a:t>
            </a:r>
            <a:endParaRPr lang="en-US"/>
          </a:p>
          <a:p>
            <a:r>
              <a:rPr lang="en-GB"/>
              <a:t>Service and service management </a:t>
            </a:r>
            <a:endParaRPr lang="en-US"/>
          </a:p>
          <a:p>
            <a:r>
              <a:rPr lang="en-GB"/>
              <a:t>Consumer, stakeholder, consumer, user, sponsor</a:t>
            </a:r>
            <a:endParaRPr lang="en-US"/>
          </a:p>
          <a:p>
            <a:r>
              <a:rPr lang="en-GB"/>
              <a:t> Utility and warranty </a:t>
            </a:r>
          </a:p>
          <a:p>
            <a:endParaRPr lang="en-US"/>
          </a:p>
          <a:p>
            <a:endParaRPr lang="en-US"/>
          </a:p>
          <a:p>
            <a:endParaRPr lang="en-GB"/>
          </a:p>
        </p:txBody>
      </p:sp>
      <p:sp>
        <p:nvSpPr>
          <p:cNvPr id="4" name="Content Placeholder 3">
            <a:extLst>
              <a:ext uri="{FF2B5EF4-FFF2-40B4-BE49-F238E27FC236}">
                <a16:creationId xmlns:a16="http://schemas.microsoft.com/office/drawing/2014/main" id="{53A092B9-C8AD-4541-83FE-88994F3280B5}"/>
              </a:ext>
            </a:extLst>
          </p:cNvPr>
          <p:cNvSpPr>
            <a:spLocks noGrp="1"/>
          </p:cNvSpPr>
          <p:nvPr>
            <p:ph sz="half" idx="2"/>
          </p:nvPr>
        </p:nvSpPr>
        <p:spPr>
          <a:xfrm>
            <a:off x="430306" y="3730947"/>
            <a:ext cx="10875370" cy="2949753"/>
          </a:xfrm>
        </p:spPr>
        <p:txBody>
          <a:bodyPr>
            <a:normAutofit lnSpcReduction="10000"/>
          </a:bodyPr>
          <a:lstStyle/>
          <a:p>
            <a:pPr marL="0" indent="0">
              <a:buNone/>
            </a:pPr>
            <a:r>
              <a:rPr lang="en-GB"/>
              <a:t>[BL2] Describe concepts of service management and value co-creation with services including :</a:t>
            </a:r>
            <a:endParaRPr lang="en-US"/>
          </a:p>
          <a:p>
            <a:r>
              <a:rPr lang="en-GB"/>
              <a:t>Value, utility, warranty </a:t>
            </a:r>
            <a:endParaRPr lang="en-US"/>
          </a:p>
          <a:p>
            <a:r>
              <a:rPr lang="en-GB"/>
              <a:t>Outcome, outputs, risks, costs </a:t>
            </a:r>
            <a:endParaRPr lang="en-US"/>
          </a:p>
          <a:p>
            <a:r>
              <a:rPr lang="en-GB"/>
              <a:t>Product and service offerings</a:t>
            </a:r>
            <a:endParaRPr lang="en-US"/>
          </a:p>
          <a:p>
            <a:r>
              <a:rPr lang="en-GB"/>
              <a:t>Service relationships </a:t>
            </a:r>
            <a:endParaRPr lang="en-US"/>
          </a:p>
          <a:p>
            <a:r>
              <a:rPr lang="en-GB"/>
              <a:t>Service provision </a:t>
            </a:r>
            <a:endParaRPr lang="en-US"/>
          </a:p>
          <a:p>
            <a:r>
              <a:rPr lang="en-GB"/>
              <a:t>Organisations </a:t>
            </a:r>
            <a:endParaRPr lang="en-US"/>
          </a:p>
          <a:p>
            <a:r>
              <a:rPr lang="en-GB"/>
              <a:t>The ITIL Service Value System  </a:t>
            </a:r>
          </a:p>
        </p:txBody>
      </p:sp>
    </p:spTree>
    <p:extLst>
      <p:ext uri="{BB962C8B-B14F-4D97-AF65-F5344CB8AC3E}">
        <p14:creationId xmlns:p14="http://schemas.microsoft.com/office/powerpoint/2010/main" val="283222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7B0311-B5FF-4C27-A495-642A1A1BBCEF}"/>
              </a:ext>
            </a:extLst>
          </p:cNvPr>
          <p:cNvSpPr>
            <a:spLocks noGrp="1"/>
          </p:cNvSpPr>
          <p:nvPr>
            <p:ph sz="half" idx="1"/>
          </p:nvPr>
        </p:nvSpPr>
        <p:spPr>
          <a:xfrm>
            <a:off x="838199" y="1825625"/>
            <a:ext cx="8217783" cy="4855076"/>
          </a:xfrm>
        </p:spPr>
        <p:txBody>
          <a:bodyPr>
            <a:normAutofit/>
          </a:bodyPr>
          <a:lstStyle/>
          <a:p>
            <a:pPr marL="0" indent="0">
              <a:buNone/>
            </a:pPr>
            <a:r>
              <a:rPr lang="en-US" sz="5400"/>
              <a:t>          Any Questions</a:t>
            </a:r>
            <a:endParaRPr lang="en-GB" sz="5400"/>
          </a:p>
        </p:txBody>
      </p:sp>
    </p:spTree>
    <p:extLst>
      <p:ext uri="{BB962C8B-B14F-4D97-AF65-F5344CB8AC3E}">
        <p14:creationId xmlns:p14="http://schemas.microsoft.com/office/powerpoint/2010/main" val="4283784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9948-772A-424E-AD93-B6EF1D47ADC9}"/>
              </a:ext>
            </a:extLst>
          </p:cNvPr>
          <p:cNvSpPr>
            <a:spLocks noGrp="1"/>
          </p:cNvSpPr>
          <p:nvPr>
            <p:ph type="title"/>
          </p:nvPr>
        </p:nvSpPr>
        <p:spPr>
          <a:xfrm>
            <a:off x="312822" y="343459"/>
            <a:ext cx="11590421" cy="2203144"/>
          </a:xfrm>
        </p:spPr>
        <p:txBody>
          <a:bodyPr>
            <a:normAutofit/>
          </a:bodyPr>
          <a:lstStyle/>
          <a:p>
            <a:r>
              <a:rPr lang="en-GB" b="0">
                <a:solidFill>
                  <a:schemeClr val="tx1"/>
                </a:solidFill>
              </a:rPr>
              <a:t>Identify the missing word(s) in the following sentence:</a:t>
            </a:r>
            <a:br>
              <a:rPr lang="en-GB" b="0">
                <a:solidFill>
                  <a:schemeClr val="tx1"/>
                </a:solidFill>
              </a:rPr>
            </a:br>
            <a:br>
              <a:rPr lang="en-GB" b="0">
                <a:solidFill>
                  <a:schemeClr val="tx1"/>
                </a:solidFill>
              </a:rPr>
            </a:br>
            <a:r>
              <a:rPr lang="en-GB" sz="1800" b="0">
                <a:solidFill>
                  <a:schemeClr val="tx1"/>
                </a:solidFill>
              </a:rPr>
              <a:t>A service is a means of enabling value co-creation by facilitating [?] that customers want to achieve. </a:t>
            </a:r>
          </a:p>
        </p:txBody>
      </p:sp>
      <p:sp>
        <p:nvSpPr>
          <p:cNvPr id="3" name="Content Placeholder 2">
            <a:extLst>
              <a:ext uri="{FF2B5EF4-FFF2-40B4-BE49-F238E27FC236}">
                <a16:creationId xmlns:a16="http://schemas.microsoft.com/office/drawing/2014/main" id="{607A9CF0-0699-4014-9F01-F64853DB0AD7}"/>
              </a:ext>
            </a:extLst>
          </p:cNvPr>
          <p:cNvSpPr>
            <a:spLocks noGrp="1"/>
          </p:cNvSpPr>
          <p:nvPr>
            <p:ph idx="1"/>
          </p:nvPr>
        </p:nvSpPr>
        <p:spPr>
          <a:xfrm>
            <a:off x="312822" y="3025471"/>
            <a:ext cx="11590421" cy="3736110"/>
          </a:xfrm>
        </p:spPr>
        <p:txBody>
          <a:bodyPr/>
          <a:lstStyle/>
          <a:p>
            <a:r>
              <a:rPr lang="en-US"/>
              <a:t>A. </a:t>
            </a:r>
            <a:r>
              <a:rPr lang="en-GB"/>
              <a:t>The warranty </a:t>
            </a:r>
          </a:p>
          <a:p>
            <a:pPr marL="0" indent="0">
              <a:buNone/>
            </a:pPr>
            <a:endParaRPr lang="en-US"/>
          </a:p>
          <a:p>
            <a:r>
              <a:rPr lang="en-US"/>
              <a:t>B</a:t>
            </a:r>
            <a:r>
              <a:rPr lang="en-GB"/>
              <a:t>. Outcomes </a:t>
            </a:r>
          </a:p>
          <a:p>
            <a:pPr marL="0" indent="0">
              <a:buNone/>
            </a:pPr>
            <a:endParaRPr lang="en-US"/>
          </a:p>
          <a:p>
            <a:r>
              <a:rPr lang="en-US"/>
              <a:t>C. The</a:t>
            </a:r>
            <a:r>
              <a:rPr lang="en-GB"/>
              <a:t> utility </a:t>
            </a:r>
          </a:p>
          <a:p>
            <a:pPr marL="0" indent="0">
              <a:buNone/>
            </a:pPr>
            <a:endParaRPr lang="en-US"/>
          </a:p>
          <a:p>
            <a:r>
              <a:rPr lang="en-US"/>
              <a:t>D. </a:t>
            </a:r>
            <a:r>
              <a:rPr lang="en-GB"/>
              <a:t>Outputs </a:t>
            </a:r>
          </a:p>
        </p:txBody>
      </p:sp>
    </p:spTree>
    <p:extLst>
      <p:ext uri="{BB962C8B-B14F-4D97-AF65-F5344CB8AC3E}">
        <p14:creationId xmlns:p14="http://schemas.microsoft.com/office/powerpoint/2010/main" val="82380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5EF8-77CC-4ED2-970E-E61CB06A146D}"/>
              </a:ext>
            </a:extLst>
          </p:cNvPr>
          <p:cNvSpPr>
            <a:spLocks noGrp="1"/>
          </p:cNvSpPr>
          <p:nvPr>
            <p:ph type="title"/>
          </p:nvPr>
        </p:nvSpPr>
        <p:spPr/>
        <p:txBody>
          <a:bodyPr/>
          <a:lstStyle/>
          <a:p>
            <a:r>
              <a:rPr lang="en-US" b="0">
                <a:solidFill>
                  <a:schemeClr val="tx1"/>
                </a:solidFill>
              </a:rPr>
              <a:t>What are the two types of cost that a service consumer should evaluate? </a:t>
            </a:r>
            <a:endParaRPr lang="en-GB" b="0">
              <a:solidFill>
                <a:schemeClr val="tx1"/>
              </a:solidFill>
            </a:endParaRPr>
          </a:p>
        </p:txBody>
      </p:sp>
      <p:sp>
        <p:nvSpPr>
          <p:cNvPr id="3" name="Content Placeholder 2">
            <a:extLst>
              <a:ext uri="{FF2B5EF4-FFF2-40B4-BE49-F238E27FC236}">
                <a16:creationId xmlns:a16="http://schemas.microsoft.com/office/drawing/2014/main" id="{FB801642-1558-4724-AB80-46632949290E}"/>
              </a:ext>
            </a:extLst>
          </p:cNvPr>
          <p:cNvSpPr>
            <a:spLocks noGrp="1"/>
          </p:cNvSpPr>
          <p:nvPr>
            <p:ph idx="1"/>
          </p:nvPr>
        </p:nvSpPr>
        <p:spPr/>
        <p:txBody>
          <a:bodyPr/>
          <a:lstStyle/>
          <a:p>
            <a:pPr marL="457200" indent="-457200">
              <a:buAutoNum type="alphaUcPeriod"/>
            </a:pPr>
            <a:r>
              <a:rPr lang="en-US"/>
              <a:t> T</a:t>
            </a:r>
            <a:r>
              <a:rPr lang="en-GB"/>
              <a:t>he price of the service, and the cost of creating the service </a:t>
            </a:r>
            <a:endParaRPr lang="en-US"/>
          </a:p>
          <a:p>
            <a:pPr marL="457200" indent="-457200">
              <a:buAutoNum type="alphaUcPeriod"/>
            </a:pPr>
            <a:endParaRPr lang="en-US"/>
          </a:p>
          <a:p>
            <a:pPr marL="457200" indent="-457200">
              <a:buAutoNum type="alphaUcPeriod"/>
            </a:pPr>
            <a:r>
              <a:rPr lang="en-US"/>
              <a:t> </a:t>
            </a:r>
            <a:r>
              <a:rPr lang="en-GB"/>
              <a:t>The costs removed by the service, and the costs imposed by the service </a:t>
            </a:r>
            <a:endParaRPr lang="en-US"/>
          </a:p>
          <a:p>
            <a:pPr marL="457200" indent="-457200">
              <a:buAutoNum type="alphaUcPeriod"/>
            </a:pPr>
            <a:endParaRPr lang="en-US"/>
          </a:p>
          <a:p>
            <a:pPr marL="457200" indent="-457200">
              <a:buAutoNum type="alphaUcPeriod"/>
            </a:pPr>
            <a:r>
              <a:rPr lang="en-US"/>
              <a:t> </a:t>
            </a:r>
            <a:r>
              <a:rPr lang="en-GB"/>
              <a:t>The cost of provisioning the service, and the cost of improving the service </a:t>
            </a:r>
            <a:endParaRPr lang="en-US"/>
          </a:p>
          <a:p>
            <a:pPr marL="457200" indent="-457200">
              <a:buAutoNum type="alphaUcPeriod"/>
            </a:pPr>
            <a:endParaRPr lang="en-US"/>
          </a:p>
          <a:p>
            <a:pPr marL="457200" indent="-457200">
              <a:buAutoNum type="alphaUcPeriod"/>
            </a:pPr>
            <a:r>
              <a:rPr lang="en-US"/>
              <a:t> </a:t>
            </a:r>
            <a:r>
              <a:rPr lang="en-GB"/>
              <a:t>The cost of software, and the cost of hardware </a:t>
            </a:r>
          </a:p>
        </p:txBody>
      </p:sp>
    </p:spTree>
    <p:extLst>
      <p:ext uri="{BB962C8B-B14F-4D97-AF65-F5344CB8AC3E}">
        <p14:creationId xmlns:p14="http://schemas.microsoft.com/office/powerpoint/2010/main" val="19253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4A2652-3AF1-4551-B24B-A1E8D379FF79}"/>
              </a:ext>
            </a:extLst>
          </p:cNvPr>
          <p:cNvPicPr>
            <a:picLocks noChangeAspect="1"/>
          </p:cNvPicPr>
          <p:nvPr/>
        </p:nvPicPr>
        <p:blipFill>
          <a:blip r:embed="rId2"/>
          <a:stretch>
            <a:fillRect/>
          </a:stretch>
        </p:blipFill>
        <p:spPr>
          <a:xfrm>
            <a:off x="883221" y="849039"/>
            <a:ext cx="4855076" cy="4855076"/>
          </a:xfrm>
          <a:prstGeom prst="rect">
            <a:avLst/>
          </a:prstGeom>
          <a:noFill/>
        </p:spPr>
      </p:pic>
      <p:sp>
        <p:nvSpPr>
          <p:cNvPr id="3" name="Content Placeholder 2">
            <a:extLst>
              <a:ext uri="{FF2B5EF4-FFF2-40B4-BE49-F238E27FC236}">
                <a16:creationId xmlns:a16="http://schemas.microsoft.com/office/drawing/2014/main" id="{C49F8B94-846D-40EA-B82D-0910442C110B}"/>
              </a:ext>
            </a:extLst>
          </p:cNvPr>
          <p:cNvSpPr>
            <a:spLocks noGrp="1"/>
          </p:cNvSpPr>
          <p:nvPr>
            <p:ph sz="half" idx="2"/>
          </p:nvPr>
        </p:nvSpPr>
        <p:spPr>
          <a:xfrm>
            <a:off x="6172200" y="1825625"/>
            <a:ext cx="5133475" cy="4855076"/>
          </a:xfrm>
        </p:spPr>
        <p:txBody>
          <a:bodyPr>
            <a:normAutofit/>
          </a:bodyPr>
          <a:lstStyle/>
          <a:p>
            <a:r>
              <a:rPr lang="en-GB" i="1"/>
              <a:t>Take 5 minutes </a:t>
            </a:r>
          </a:p>
          <a:p>
            <a:endParaRPr lang="en-GB" i="1"/>
          </a:p>
          <a:p>
            <a:r>
              <a:rPr lang="en-GB" i="1"/>
              <a:t>What is service management?</a:t>
            </a:r>
          </a:p>
          <a:p>
            <a:endParaRPr lang="en-GB" i="1"/>
          </a:p>
          <a:p>
            <a:r>
              <a:rPr lang="en-GB" i="1"/>
              <a:t>Prepare for a  group discussion</a:t>
            </a:r>
          </a:p>
          <a:p>
            <a:endParaRPr lang="en-GB"/>
          </a:p>
        </p:txBody>
      </p:sp>
    </p:spTree>
    <p:extLst>
      <p:ext uri="{BB962C8B-B14F-4D97-AF65-F5344CB8AC3E}">
        <p14:creationId xmlns:p14="http://schemas.microsoft.com/office/powerpoint/2010/main" val="634884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8B64-F8F9-4BFF-8022-5841CA17FFD2}"/>
              </a:ext>
            </a:extLst>
          </p:cNvPr>
          <p:cNvSpPr>
            <a:spLocks noGrp="1"/>
          </p:cNvSpPr>
          <p:nvPr>
            <p:ph type="title"/>
          </p:nvPr>
        </p:nvSpPr>
        <p:spPr/>
        <p:txBody>
          <a:bodyPr/>
          <a:lstStyle/>
          <a:p>
            <a:r>
              <a:rPr lang="en-GB" b="0">
                <a:solidFill>
                  <a:schemeClr val="tx1"/>
                </a:solidFill>
              </a:rPr>
              <a:t>Which ITIL concept describes governance? </a:t>
            </a:r>
          </a:p>
        </p:txBody>
      </p:sp>
      <p:sp>
        <p:nvSpPr>
          <p:cNvPr id="3" name="Content Placeholder 2">
            <a:extLst>
              <a:ext uri="{FF2B5EF4-FFF2-40B4-BE49-F238E27FC236}">
                <a16:creationId xmlns:a16="http://schemas.microsoft.com/office/drawing/2014/main" id="{AF40436E-F946-4380-B07B-26013AE72CD1}"/>
              </a:ext>
            </a:extLst>
          </p:cNvPr>
          <p:cNvSpPr>
            <a:spLocks noGrp="1"/>
          </p:cNvSpPr>
          <p:nvPr>
            <p:ph idx="1"/>
          </p:nvPr>
        </p:nvSpPr>
        <p:spPr/>
        <p:txBody>
          <a:bodyPr/>
          <a:lstStyle/>
          <a:p>
            <a:pPr marL="457200" indent="-457200">
              <a:buAutoNum type="alphaUcPeriod"/>
            </a:pPr>
            <a:r>
              <a:rPr lang="en-GB"/>
              <a:t> The seven guiding principles </a:t>
            </a:r>
            <a:endParaRPr lang="en-US"/>
          </a:p>
          <a:p>
            <a:pPr marL="457200" indent="-457200">
              <a:buAutoNum type="alphaUcPeriod"/>
            </a:pPr>
            <a:endParaRPr lang="en-US"/>
          </a:p>
          <a:p>
            <a:pPr marL="457200" indent="-457200">
              <a:buAutoNum type="alphaUcPeriod"/>
            </a:pPr>
            <a:r>
              <a:rPr lang="en-US"/>
              <a:t> </a:t>
            </a:r>
            <a:r>
              <a:rPr lang="en-GB"/>
              <a:t>The four dimensions of service management </a:t>
            </a:r>
            <a:endParaRPr lang="en-US"/>
          </a:p>
          <a:p>
            <a:pPr marL="457200" indent="-457200">
              <a:buAutoNum type="alphaUcPeriod"/>
            </a:pPr>
            <a:endParaRPr lang="en-US"/>
          </a:p>
          <a:p>
            <a:pPr marL="457200" indent="-457200">
              <a:buAutoNum type="alphaUcPeriod"/>
            </a:pPr>
            <a:r>
              <a:rPr lang="en-US"/>
              <a:t> </a:t>
            </a:r>
            <a:r>
              <a:rPr lang="en-GB"/>
              <a:t>The service value chain </a:t>
            </a:r>
            <a:endParaRPr lang="en-US"/>
          </a:p>
          <a:p>
            <a:pPr marL="457200" indent="-457200">
              <a:buAutoNum type="alphaUcPeriod"/>
            </a:pPr>
            <a:endParaRPr lang="en-US"/>
          </a:p>
          <a:p>
            <a:pPr marL="457200" indent="-457200">
              <a:buAutoNum type="alphaUcPeriod"/>
            </a:pPr>
            <a:r>
              <a:rPr lang="en-US"/>
              <a:t> </a:t>
            </a:r>
            <a:r>
              <a:rPr lang="en-GB"/>
              <a:t>The service value system </a:t>
            </a:r>
          </a:p>
        </p:txBody>
      </p:sp>
    </p:spTree>
    <p:extLst>
      <p:ext uri="{BB962C8B-B14F-4D97-AF65-F5344CB8AC3E}">
        <p14:creationId xmlns:p14="http://schemas.microsoft.com/office/powerpoint/2010/main" val="3913856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38B6-7F9D-4E4E-BDEB-C9AF6B880370}"/>
              </a:ext>
            </a:extLst>
          </p:cNvPr>
          <p:cNvSpPr>
            <a:spLocks noGrp="1"/>
          </p:cNvSpPr>
          <p:nvPr>
            <p:ph type="title"/>
          </p:nvPr>
        </p:nvSpPr>
        <p:spPr/>
        <p:txBody>
          <a:bodyPr/>
          <a:lstStyle/>
          <a:p>
            <a:r>
              <a:rPr lang="en-US" b="0">
                <a:solidFill>
                  <a:schemeClr val="tx1"/>
                </a:solidFill>
              </a:rPr>
              <a:t>Which describes outcome?</a:t>
            </a:r>
            <a:endParaRPr lang="en-GB" b="0">
              <a:solidFill>
                <a:schemeClr val="tx1"/>
              </a:solidFill>
            </a:endParaRPr>
          </a:p>
        </p:txBody>
      </p:sp>
      <p:sp>
        <p:nvSpPr>
          <p:cNvPr id="3" name="Content Placeholder 2">
            <a:extLst>
              <a:ext uri="{FF2B5EF4-FFF2-40B4-BE49-F238E27FC236}">
                <a16:creationId xmlns:a16="http://schemas.microsoft.com/office/drawing/2014/main" id="{329C0F43-0AF6-40F4-B7BB-7112A45CC1BD}"/>
              </a:ext>
            </a:extLst>
          </p:cNvPr>
          <p:cNvSpPr>
            <a:spLocks noGrp="1"/>
          </p:cNvSpPr>
          <p:nvPr>
            <p:ph idx="1"/>
          </p:nvPr>
        </p:nvSpPr>
        <p:spPr/>
        <p:txBody>
          <a:bodyPr/>
          <a:lstStyle/>
          <a:p>
            <a:pPr marL="457200" indent="-457200">
              <a:buAutoNum type="alphaUcPeriod"/>
            </a:pPr>
            <a:r>
              <a:rPr lang="en-GB"/>
              <a:t> Tangible</a:t>
            </a:r>
            <a:r>
              <a:rPr lang="en-US"/>
              <a:t> or</a:t>
            </a:r>
            <a:r>
              <a:rPr lang="en-GB"/>
              <a:t> intangible deliverables </a:t>
            </a:r>
            <a:endParaRPr lang="en-US"/>
          </a:p>
          <a:p>
            <a:pPr marL="457200" indent="-457200">
              <a:buAutoNum type="alphaUcPeriod"/>
            </a:pPr>
            <a:endParaRPr lang="en-US"/>
          </a:p>
          <a:p>
            <a:pPr marL="457200" indent="-457200">
              <a:buAutoNum type="alphaUcPeriod"/>
            </a:pPr>
            <a:r>
              <a:rPr lang="en-US"/>
              <a:t> </a:t>
            </a:r>
            <a:r>
              <a:rPr lang="en-GB"/>
              <a:t>Functionality offered by a product or service </a:t>
            </a:r>
            <a:endParaRPr lang="en-US"/>
          </a:p>
          <a:p>
            <a:pPr marL="457200" indent="-457200">
              <a:buAutoNum type="alphaUcPeriod"/>
            </a:pPr>
            <a:endParaRPr lang="en-US"/>
          </a:p>
          <a:p>
            <a:pPr marL="457200" indent="-457200">
              <a:buAutoNum type="alphaUcPeriod"/>
            </a:pPr>
            <a:r>
              <a:rPr lang="en-US"/>
              <a:t> </a:t>
            </a:r>
            <a:r>
              <a:rPr lang="en-GB"/>
              <a:t>Results desired by stakeholder </a:t>
            </a:r>
            <a:endParaRPr lang="en-US"/>
          </a:p>
          <a:p>
            <a:pPr marL="457200" indent="-457200">
              <a:buAutoNum type="alphaUcPeriod"/>
            </a:pPr>
            <a:endParaRPr lang="en-US"/>
          </a:p>
          <a:p>
            <a:pPr marL="457200" indent="-457200">
              <a:buAutoNum type="alphaUcPeriod"/>
            </a:pPr>
            <a:r>
              <a:rPr lang="en-US"/>
              <a:t> </a:t>
            </a:r>
            <a:r>
              <a:rPr lang="en-GB"/>
              <a:t>Configuration of an organisation’s resources </a:t>
            </a:r>
          </a:p>
        </p:txBody>
      </p:sp>
    </p:spTree>
    <p:extLst>
      <p:ext uri="{BB962C8B-B14F-4D97-AF65-F5344CB8AC3E}">
        <p14:creationId xmlns:p14="http://schemas.microsoft.com/office/powerpoint/2010/main" val="3523042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3BB51-F518-4C78-9A72-11AAE04DAE5F}"/>
              </a:ext>
            </a:extLst>
          </p:cNvPr>
          <p:cNvSpPr>
            <a:spLocks noGrp="1"/>
          </p:cNvSpPr>
          <p:nvPr>
            <p:ph type="title"/>
          </p:nvPr>
        </p:nvSpPr>
        <p:spPr/>
        <p:txBody>
          <a:bodyPr>
            <a:normAutofit fontScale="90000"/>
          </a:bodyPr>
          <a:lstStyle/>
          <a:p>
            <a:r>
              <a:rPr lang="en-GB" b="0">
                <a:solidFill>
                  <a:schemeClr val="tx1"/>
                </a:solidFill>
              </a:rPr>
              <a:t>A service provided describes a package that includes a laptop with software, licences, and support. What is this package an example of? </a:t>
            </a:r>
          </a:p>
        </p:txBody>
      </p:sp>
      <p:sp>
        <p:nvSpPr>
          <p:cNvPr id="3" name="Content Placeholder 2">
            <a:extLst>
              <a:ext uri="{FF2B5EF4-FFF2-40B4-BE49-F238E27FC236}">
                <a16:creationId xmlns:a16="http://schemas.microsoft.com/office/drawing/2014/main" id="{C56CCE89-9F46-41B4-86AD-091553308526}"/>
              </a:ext>
            </a:extLst>
          </p:cNvPr>
          <p:cNvSpPr>
            <a:spLocks noGrp="1"/>
          </p:cNvSpPr>
          <p:nvPr>
            <p:ph idx="1"/>
          </p:nvPr>
        </p:nvSpPr>
        <p:spPr/>
        <p:txBody>
          <a:bodyPr/>
          <a:lstStyle/>
          <a:p>
            <a:pPr marL="457200" indent="-457200">
              <a:buAutoNum type="alphaUcPeriod"/>
            </a:pPr>
            <a:r>
              <a:rPr lang="en-US"/>
              <a:t>Value</a:t>
            </a:r>
          </a:p>
          <a:p>
            <a:pPr marL="457200" indent="-457200">
              <a:buAutoNum type="alphaUcPeriod"/>
            </a:pPr>
            <a:endParaRPr lang="en-US"/>
          </a:p>
          <a:p>
            <a:pPr marL="0" indent="0">
              <a:buNone/>
            </a:pPr>
            <a:r>
              <a:rPr lang="en-US"/>
              <a:t>B.     A</a:t>
            </a:r>
            <a:r>
              <a:rPr lang="en-GB"/>
              <a:t>n outcome </a:t>
            </a:r>
            <a:endParaRPr lang="en-US"/>
          </a:p>
          <a:p>
            <a:pPr marL="457200" indent="-457200">
              <a:buAutoNum type="alphaUcPeriod"/>
            </a:pPr>
            <a:endParaRPr lang="en-US"/>
          </a:p>
          <a:p>
            <a:pPr marL="457200" indent="-457200">
              <a:buAutoNum type="alphaUcPeriod"/>
            </a:pPr>
            <a:r>
              <a:rPr lang="en-GB"/>
              <a:t>Warranty </a:t>
            </a:r>
            <a:endParaRPr lang="en-US"/>
          </a:p>
          <a:p>
            <a:pPr marL="457200" indent="-457200">
              <a:buAutoNum type="alphaUcPeriod"/>
            </a:pPr>
            <a:endParaRPr lang="en-US"/>
          </a:p>
          <a:p>
            <a:pPr marL="457200" indent="-457200">
              <a:buAutoNum type="alphaUcPeriod"/>
            </a:pPr>
            <a:r>
              <a:rPr lang="en-US"/>
              <a:t>A</a:t>
            </a:r>
            <a:r>
              <a:rPr lang="en-GB"/>
              <a:t> service offering </a:t>
            </a:r>
          </a:p>
        </p:txBody>
      </p:sp>
    </p:spTree>
    <p:extLst>
      <p:ext uri="{BB962C8B-B14F-4D97-AF65-F5344CB8AC3E}">
        <p14:creationId xmlns:p14="http://schemas.microsoft.com/office/powerpoint/2010/main" val="3586871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50A6-9849-4480-94A5-B0CBFC2F8337}"/>
              </a:ext>
            </a:extLst>
          </p:cNvPr>
          <p:cNvSpPr>
            <a:spLocks noGrp="1"/>
          </p:cNvSpPr>
          <p:nvPr>
            <p:ph type="title"/>
          </p:nvPr>
        </p:nvSpPr>
        <p:spPr/>
        <p:txBody>
          <a:bodyPr/>
          <a:lstStyle/>
          <a:p>
            <a:r>
              <a:rPr lang="en-US" b="0">
                <a:solidFill>
                  <a:schemeClr val="tx1"/>
                </a:solidFill>
              </a:rPr>
              <a:t>What is the definition of warranty?</a:t>
            </a:r>
            <a:endParaRPr lang="en-GB" b="0">
              <a:solidFill>
                <a:schemeClr val="tx1"/>
              </a:solidFill>
            </a:endParaRPr>
          </a:p>
        </p:txBody>
      </p:sp>
      <p:sp>
        <p:nvSpPr>
          <p:cNvPr id="3" name="Content Placeholder 2">
            <a:extLst>
              <a:ext uri="{FF2B5EF4-FFF2-40B4-BE49-F238E27FC236}">
                <a16:creationId xmlns:a16="http://schemas.microsoft.com/office/drawing/2014/main" id="{428C0E84-C1C3-41AB-849E-E0869AEDA8B8}"/>
              </a:ext>
            </a:extLst>
          </p:cNvPr>
          <p:cNvSpPr>
            <a:spLocks noGrp="1"/>
          </p:cNvSpPr>
          <p:nvPr>
            <p:ph idx="1"/>
          </p:nvPr>
        </p:nvSpPr>
        <p:spPr/>
        <p:txBody>
          <a:bodyPr/>
          <a:lstStyle/>
          <a:p>
            <a:pPr marL="457200" indent="-457200">
              <a:buAutoNum type="alphaUcPeriod"/>
            </a:pPr>
            <a:r>
              <a:rPr lang="en-US"/>
              <a:t>A tangible</a:t>
            </a:r>
            <a:r>
              <a:rPr lang="en-GB"/>
              <a:t> or intangible deliverable that is produced by carrying out an activity </a:t>
            </a:r>
            <a:endParaRPr lang="en-US"/>
          </a:p>
          <a:p>
            <a:pPr marL="457200" indent="-457200">
              <a:buAutoNum type="alphaUcPeriod"/>
            </a:pPr>
            <a:endParaRPr lang="en-US"/>
          </a:p>
          <a:p>
            <a:pPr marL="457200" indent="-457200">
              <a:buAutoNum type="alphaUcPeriod"/>
            </a:pPr>
            <a:r>
              <a:rPr lang="en-GB"/>
              <a:t>The assurance that our product or service will meet agreed requirements </a:t>
            </a:r>
            <a:endParaRPr lang="en-US"/>
          </a:p>
          <a:p>
            <a:pPr marL="457200" indent="-457200">
              <a:buAutoNum type="alphaUcPeriod"/>
            </a:pPr>
            <a:endParaRPr lang="en-US"/>
          </a:p>
          <a:p>
            <a:pPr marL="457200" indent="-457200">
              <a:buAutoNum type="alphaUcPeriod"/>
            </a:pPr>
            <a:r>
              <a:rPr lang="en-GB"/>
              <a:t>A possible event that could cause harm or loss, or make it more difficult to achieve objectives </a:t>
            </a:r>
            <a:endParaRPr lang="en-US"/>
          </a:p>
          <a:p>
            <a:pPr marL="457200" indent="-457200">
              <a:buAutoNum type="alphaUcPeriod"/>
            </a:pPr>
            <a:endParaRPr lang="en-US"/>
          </a:p>
          <a:p>
            <a:pPr marL="457200" indent="-457200">
              <a:buAutoNum type="alphaUcPeriod"/>
            </a:pPr>
            <a:r>
              <a:rPr lang="en-GB"/>
              <a:t>The functionality offered by a product or service to meet a particular need </a:t>
            </a:r>
          </a:p>
        </p:txBody>
      </p:sp>
    </p:spTree>
    <p:extLst>
      <p:ext uri="{BB962C8B-B14F-4D97-AF65-F5344CB8AC3E}">
        <p14:creationId xmlns:p14="http://schemas.microsoft.com/office/powerpoint/2010/main" val="2333896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65FA-346D-4CD6-ACE2-56D60AD4B463}"/>
              </a:ext>
            </a:extLst>
          </p:cNvPr>
          <p:cNvSpPr>
            <a:spLocks noGrp="1"/>
          </p:cNvSpPr>
          <p:nvPr>
            <p:ph type="title"/>
          </p:nvPr>
        </p:nvSpPr>
        <p:spPr/>
        <p:txBody>
          <a:bodyPr/>
          <a:lstStyle/>
          <a:p>
            <a:r>
              <a:rPr lang="en-US"/>
              <a:t>Activity</a:t>
            </a:r>
            <a:endParaRPr lang="en-GB"/>
          </a:p>
        </p:txBody>
      </p:sp>
      <p:sp>
        <p:nvSpPr>
          <p:cNvPr id="3" name="Content Placeholder 2">
            <a:extLst>
              <a:ext uri="{FF2B5EF4-FFF2-40B4-BE49-F238E27FC236}">
                <a16:creationId xmlns:a16="http://schemas.microsoft.com/office/drawing/2014/main" id="{974394ED-7BAB-49B3-BD55-6096F0F3E42F}"/>
              </a:ext>
            </a:extLst>
          </p:cNvPr>
          <p:cNvSpPr>
            <a:spLocks noGrp="1"/>
          </p:cNvSpPr>
          <p:nvPr>
            <p:ph idx="1"/>
          </p:nvPr>
        </p:nvSpPr>
        <p:spPr/>
        <p:txBody>
          <a:bodyPr/>
          <a:lstStyle/>
          <a:p>
            <a:r>
              <a:rPr lang="en-US"/>
              <a:t>Create a chart of different roles and activities done by people in your organization.(CEO,CFO, Technician, Head operation </a:t>
            </a:r>
            <a:r>
              <a:rPr lang="en-US" err="1"/>
              <a:t>etc</a:t>
            </a:r>
            <a:r>
              <a:rPr lang="en-US"/>
              <a:t>)</a:t>
            </a:r>
          </a:p>
          <a:p>
            <a:r>
              <a:rPr lang="en-US"/>
              <a:t>Find out different role for you like what are the task you are responsible, accountable and who you consult and inform.</a:t>
            </a:r>
            <a:endParaRPr lang="en-GB"/>
          </a:p>
        </p:txBody>
      </p:sp>
    </p:spTree>
    <p:extLst>
      <p:ext uri="{BB962C8B-B14F-4D97-AF65-F5344CB8AC3E}">
        <p14:creationId xmlns:p14="http://schemas.microsoft.com/office/powerpoint/2010/main" val="1823285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0B5E-A7FD-48CD-9105-17EE912F90A1}"/>
              </a:ext>
            </a:extLst>
          </p:cNvPr>
          <p:cNvSpPr>
            <a:spLocks noGrp="1"/>
          </p:cNvSpPr>
          <p:nvPr>
            <p:ph type="title"/>
          </p:nvPr>
        </p:nvSpPr>
        <p:spPr/>
        <p:txBody>
          <a:bodyPr>
            <a:normAutofit/>
          </a:bodyPr>
          <a:lstStyle/>
          <a:p>
            <a:r>
              <a:rPr lang="en-US" sz="4800"/>
              <a:t>                           End Of Section</a:t>
            </a:r>
            <a:endParaRPr lang="en-GB" sz="4800"/>
          </a:p>
        </p:txBody>
      </p:sp>
      <p:sp>
        <p:nvSpPr>
          <p:cNvPr id="3" name="Content Placeholder 2">
            <a:extLst>
              <a:ext uri="{FF2B5EF4-FFF2-40B4-BE49-F238E27FC236}">
                <a16:creationId xmlns:a16="http://schemas.microsoft.com/office/drawing/2014/main" id="{7C95B574-7998-4FC6-9736-A49B3919D3F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131138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9178-EC8C-46DF-8DB5-A6740620BFA8}"/>
              </a:ext>
            </a:extLst>
          </p:cNvPr>
          <p:cNvSpPr>
            <a:spLocks noGrp="1"/>
          </p:cNvSpPr>
          <p:nvPr>
            <p:ph type="title"/>
          </p:nvPr>
        </p:nvSpPr>
        <p:spPr/>
        <p:txBody>
          <a:bodyPr/>
          <a:lstStyle/>
          <a:p>
            <a:r>
              <a:rPr lang="en-US"/>
              <a:t>Learning objectives:</a:t>
            </a:r>
            <a:endParaRPr lang="en-GB"/>
          </a:p>
        </p:txBody>
      </p:sp>
      <p:sp>
        <p:nvSpPr>
          <p:cNvPr id="3" name="Content Placeholder 2">
            <a:extLst>
              <a:ext uri="{FF2B5EF4-FFF2-40B4-BE49-F238E27FC236}">
                <a16:creationId xmlns:a16="http://schemas.microsoft.com/office/drawing/2014/main" id="{449CC56A-FD70-4CD5-992B-DC1E17F86B70}"/>
              </a:ext>
            </a:extLst>
          </p:cNvPr>
          <p:cNvSpPr>
            <a:spLocks noGrp="1"/>
          </p:cNvSpPr>
          <p:nvPr>
            <p:ph idx="1"/>
          </p:nvPr>
        </p:nvSpPr>
        <p:spPr/>
        <p:txBody>
          <a:bodyPr/>
          <a:lstStyle/>
          <a:p>
            <a:pPr marL="0" indent="0">
              <a:buNone/>
            </a:pPr>
            <a:r>
              <a:rPr lang="en-GB" sz="2800"/>
              <a:t>By the end of this section you will be able to: </a:t>
            </a:r>
            <a:endParaRPr lang="en-US" sz="2800"/>
          </a:p>
          <a:p>
            <a:endParaRPr lang="en-US"/>
          </a:p>
          <a:p>
            <a:pPr marL="0" indent="0">
              <a:buNone/>
            </a:pPr>
            <a:r>
              <a:rPr lang="en-GB"/>
              <a:t>[BL2] Describe the four dimensions of IT service management </a:t>
            </a:r>
            <a:endParaRPr lang="en-US"/>
          </a:p>
          <a:p>
            <a:r>
              <a:rPr lang="en-GB"/>
              <a:t>People and organisations </a:t>
            </a:r>
          </a:p>
          <a:p>
            <a:r>
              <a:rPr lang="en-GB"/>
              <a:t>Information and Technology </a:t>
            </a:r>
            <a:endParaRPr lang="en-US"/>
          </a:p>
          <a:p>
            <a:r>
              <a:rPr lang="en-GB"/>
              <a:t>Partners and Suppliers </a:t>
            </a:r>
            <a:endParaRPr lang="en-US"/>
          </a:p>
          <a:p>
            <a:r>
              <a:rPr lang="en-GB"/>
              <a:t>Value Streams and Processes</a:t>
            </a:r>
            <a:endParaRPr lang="en-US"/>
          </a:p>
          <a:p>
            <a:endParaRPr lang="en-US"/>
          </a:p>
          <a:p>
            <a:endParaRPr lang="en-GB"/>
          </a:p>
        </p:txBody>
      </p:sp>
    </p:spTree>
    <p:extLst>
      <p:ext uri="{BB962C8B-B14F-4D97-AF65-F5344CB8AC3E}">
        <p14:creationId xmlns:p14="http://schemas.microsoft.com/office/powerpoint/2010/main" val="1202219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C365-58DA-4160-911E-CE93C1728920}"/>
              </a:ext>
            </a:extLst>
          </p:cNvPr>
          <p:cNvSpPr>
            <a:spLocks noGrp="1"/>
          </p:cNvSpPr>
          <p:nvPr>
            <p:ph type="title"/>
          </p:nvPr>
        </p:nvSpPr>
        <p:spPr/>
        <p:txBody>
          <a:bodyPr/>
          <a:lstStyle/>
          <a:p>
            <a:r>
              <a:rPr lang="en-US"/>
              <a:t>The 4 Dimensions of Service Management</a:t>
            </a:r>
            <a:endParaRPr lang="en-GB"/>
          </a:p>
        </p:txBody>
      </p:sp>
      <p:pic>
        <p:nvPicPr>
          <p:cNvPr id="7170" name="Picture 2" descr="What are the Four Dimensions of ITIL 4?">
            <a:extLst>
              <a:ext uri="{FF2B5EF4-FFF2-40B4-BE49-F238E27FC236}">
                <a16:creationId xmlns:a16="http://schemas.microsoft.com/office/drawing/2014/main" id="{9A7C842E-35F5-45DE-BE0B-16EA6A4005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2269" y="2245519"/>
            <a:ext cx="6391275"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372AD2-6E98-49BC-AF8C-643D686A28E6}"/>
              </a:ext>
            </a:extLst>
          </p:cNvPr>
          <p:cNvSpPr txBox="1"/>
          <p:nvPr/>
        </p:nvSpPr>
        <p:spPr>
          <a:xfrm>
            <a:off x="830911" y="1355697"/>
            <a:ext cx="8933291" cy="369332"/>
          </a:xfrm>
          <a:prstGeom prst="rect">
            <a:avLst/>
          </a:prstGeom>
          <a:noFill/>
        </p:spPr>
        <p:txBody>
          <a:bodyPr wrap="square" rtlCol="0">
            <a:spAutoFit/>
          </a:bodyPr>
          <a:lstStyle/>
          <a:p>
            <a:r>
              <a:rPr lang="en-US"/>
              <a:t>The 4 Dimensions and Factors that Affect Them</a:t>
            </a:r>
            <a:endParaRPr lang="en-GB"/>
          </a:p>
        </p:txBody>
      </p:sp>
    </p:spTree>
    <p:extLst>
      <p:ext uri="{BB962C8B-B14F-4D97-AF65-F5344CB8AC3E}">
        <p14:creationId xmlns:p14="http://schemas.microsoft.com/office/powerpoint/2010/main" val="3445981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975E-6316-4145-A3F6-4773543AA203}"/>
              </a:ext>
            </a:extLst>
          </p:cNvPr>
          <p:cNvSpPr>
            <a:spLocks noGrp="1"/>
          </p:cNvSpPr>
          <p:nvPr>
            <p:ph type="title"/>
          </p:nvPr>
        </p:nvSpPr>
        <p:spPr/>
        <p:txBody>
          <a:bodyPr/>
          <a:lstStyle/>
          <a:p>
            <a:r>
              <a:rPr lang="en-US"/>
              <a:t>The 4 Dimensions of Service Management</a:t>
            </a:r>
            <a:endParaRPr lang="en-GB"/>
          </a:p>
        </p:txBody>
      </p:sp>
      <p:pic>
        <p:nvPicPr>
          <p:cNvPr id="9218" name="Picture 2" descr="ITIL® 4 - Introduction to the Four Dimensions (08/41) - YouTube">
            <a:extLst>
              <a:ext uri="{FF2B5EF4-FFF2-40B4-BE49-F238E27FC236}">
                <a16:creationId xmlns:a16="http://schemas.microsoft.com/office/drawing/2014/main" id="{9AE83CEE-C80A-40A5-833A-B78CE9D36D4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712" t="26715" r="32116"/>
          <a:stretch/>
        </p:blipFill>
        <p:spPr bwMode="auto">
          <a:xfrm>
            <a:off x="3019624" y="2528195"/>
            <a:ext cx="4840942" cy="3616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87B284-A65D-4738-99FC-18FC124D310A}"/>
              </a:ext>
            </a:extLst>
          </p:cNvPr>
          <p:cNvSpPr txBox="1"/>
          <p:nvPr/>
        </p:nvSpPr>
        <p:spPr>
          <a:xfrm>
            <a:off x="3442915" y="1587727"/>
            <a:ext cx="8309113" cy="769441"/>
          </a:xfrm>
          <a:prstGeom prst="rect">
            <a:avLst/>
          </a:prstGeom>
          <a:noFill/>
        </p:spPr>
        <p:txBody>
          <a:bodyPr wrap="square" rtlCol="0">
            <a:spAutoFit/>
          </a:bodyPr>
          <a:lstStyle/>
          <a:p>
            <a:r>
              <a:rPr lang="en-US" sz="4400" b="1"/>
              <a:t>The 4 Dimensions</a:t>
            </a:r>
            <a:endParaRPr lang="en-GB" sz="4400" b="1"/>
          </a:p>
        </p:txBody>
      </p:sp>
    </p:spTree>
    <p:extLst>
      <p:ext uri="{BB962C8B-B14F-4D97-AF65-F5344CB8AC3E}">
        <p14:creationId xmlns:p14="http://schemas.microsoft.com/office/powerpoint/2010/main" val="1395647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6494-D810-47C3-AAF7-6C1D3262DC27}"/>
              </a:ext>
            </a:extLst>
          </p:cNvPr>
          <p:cNvSpPr>
            <a:spLocks noGrp="1"/>
          </p:cNvSpPr>
          <p:nvPr>
            <p:ph type="title"/>
          </p:nvPr>
        </p:nvSpPr>
        <p:spPr/>
        <p:txBody>
          <a:bodyPr/>
          <a:lstStyle/>
          <a:p>
            <a:r>
              <a:rPr lang="en-US"/>
              <a:t>The 4 Dimensions of Service Management</a:t>
            </a:r>
            <a:endParaRPr lang="en-GB"/>
          </a:p>
        </p:txBody>
      </p:sp>
      <p:sp>
        <p:nvSpPr>
          <p:cNvPr id="16" name="Rectangle 15">
            <a:extLst>
              <a:ext uri="{FF2B5EF4-FFF2-40B4-BE49-F238E27FC236}">
                <a16:creationId xmlns:a16="http://schemas.microsoft.com/office/drawing/2014/main" id="{9E7EA8B8-4E91-49FB-AC61-5870FC424D62}"/>
              </a:ext>
            </a:extLst>
          </p:cNvPr>
          <p:cNvSpPr/>
          <p:nvPr/>
        </p:nvSpPr>
        <p:spPr>
          <a:xfrm>
            <a:off x="2192826" y="1841800"/>
            <a:ext cx="7817903" cy="8840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solidFill>
                  <a:schemeClr val="tx1"/>
                </a:solidFill>
              </a:rPr>
              <a:t>Dimension 1 - </a:t>
            </a:r>
            <a:r>
              <a:rPr lang="en-US" err="1">
                <a:solidFill>
                  <a:schemeClr val="tx1"/>
                </a:solidFill>
              </a:rPr>
              <a:t>Organisations</a:t>
            </a:r>
            <a:r>
              <a:rPr lang="en-US">
                <a:solidFill>
                  <a:schemeClr val="tx1"/>
                </a:solidFill>
              </a:rPr>
              <a:t> and People</a:t>
            </a:r>
            <a:endParaRPr lang="en-GB">
              <a:solidFill>
                <a:schemeClr val="tx1"/>
              </a:solidFill>
            </a:endParaRPr>
          </a:p>
        </p:txBody>
      </p:sp>
      <p:graphicFrame>
        <p:nvGraphicFramePr>
          <p:cNvPr id="15" name="Diagram 14">
            <a:extLst>
              <a:ext uri="{FF2B5EF4-FFF2-40B4-BE49-F238E27FC236}">
                <a16:creationId xmlns:a16="http://schemas.microsoft.com/office/drawing/2014/main" id="{0CFAAC4D-8E9B-451E-B00A-ED74629C53EA}"/>
              </a:ext>
            </a:extLst>
          </p:cNvPr>
          <p:cNvGraphicFramePr/>
          <p:nvPr>
            <p:extLst>
              <p:ext uri="{D42A27DB-BD31-4B8C-83A1-F6EECF244321}">
                <p14:modId xmlns:p14="http://schemas.microsoft.com/office/powerpoint/2010/main" val="2874343451"/>
              </p:ext>
            </p:extLst>
          </p:nvPr>
        </p:nvGraphicFramePr>
        <p:xfrm>
          <a:off x="2363181" y="2643526"/>
          <a:ext cx="6967165" cy="4253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87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ITIL 		</a:t>
            </a:r>
          </a:p>
        </p:txBody>
      </p:sp>
      <p:sp>
        <p:nvSpPr>
          <p:cNvPr id="3" name="Content Placeholder 2"/>
          <p:cNvSpPr>
            <a:spLocks noGrp="1"/>
          </p:cNvSpPr>
          <p:nvPr>
            <p:ph idx="1"/>
          </p:nvPr>
        </p:nvSpPr>
        <p:spPr/>
        <p:txBody>
          <a:bodyPr vert="horz" lIns="91440" tIns="45720" rIns="91440" bIns="45720" rtlCol="0" anchor="t">
            <a:normAutofit/>
          </a:bodyPr>
          <a:lstStyle/>
          <a:p>
            <a:r>
              <a:rPr lang="en-GB"/>
              <a:t>Vendor neutral</a:t>
            </a:r>
          </a:p>
          <a:p>
            <a:r>
              <a:rPr lang="en-GB"/>
              <a:t>ITIL is “Best Practice” </a:t>
            </a:r>
          </a:p>
          <a:p>
            <a:r>
              <a:rPr lang="en-GB"/>
              <a:t>Non- Prescriptive</a:t>
            </a:r>
          </a:p>
          <a:p>
            <a:endParaRPr lang="en-GB"/>
          </a:p>
          <a:p>
            <a:r>
              <a:rPr lang="en-GB"/>
              <a:t>ITIL is all about how to give the best service for IT in an organisation. A lot of this can be recognisable as to what you do at work.</a:t>
            </a:r>
          </a:p>
          <a:p>
            <a:r>
              <a:rPr lang="en-GB"/>
              <a:t>But do not think about how you would do things at work as ITIL is a framework!</a:t>
            </a:r>
          </a:p>
          <a:p>
            <a:endParaRPr lang="en-GB"/>
          </a:p>
          <a:p>
            <a:endParaRPr lang="en-GB"/>
          </a:p>
        </p:txBody>
      </p:sp>
    </p:spTree>
    <p:extLst>
      <p:ext uri="{BB962C8B-B14F-4D97-AF65-F5344CB8AC3E}">
        <p14:creationId xmlns:p14="http://schemas.microsoft.com/office/powerpoint/2010/main" val="932870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6494-D810-47C3-AAF7-6C1D3262DC27}"/>
              </a:ext>
            </a:extLst>
          </p:cNvPr>
          <p:cNvSpPr>
            <a:spLocks noGrp="1"/>
          </p:cNvSpPr>
          <p:nvPr>
            <p:ph type="title"/>
          </p:nvPr>
        </p:nvSpPr>
        <p:spPr>
          <a:xfrm>
            <a:off x="300789" y="347887"/>
            <a:ext cx="11590421" cy="1325563"/>
          </a:xfrm>
        </p:spPr>
        <p:txBody>
          <a:bodyPr/>
          <a:lstStyle/>
          <a:p>
            <a:r>
              <a:rPr lang="en-US"/>
              <a:t>The 4 Dimensions of Service Management</a:t>
            </a:r>
            <a:endParaRPr lang="en-GB"/>
          </a:p>
        </p:txBody>
      </p:sp>
      <p:graphicFrame>
        <p:nvGraphicFramePr>
          <p:cNvPr id="15" name="Diagram 14">
            <a:extLst>
              <a:ext uri="{FF2B5EF4-FFF2-40B4-BE49-F238E27FC236}">
                <a16:creationId xmlns:a16="http://schemas.microsoft.com/office/drawing/2014/main" id="{0CFAAC4D-8E9B-451E-B00A-ED74629C53EA}"/>
              </a:ext>
            </a:extLst>
          </p:cNvPr>
          <p:cNvGraphicFramePr/>
          <p:nvPr>
            <p:extLst>
              <p:ext uri="{D42A27DB-BD31-4B8C-83A1-F6EECF244321}">
                <p14:modId xmlns:p14="http://schemas.microsoft.com/office/powerpoint/2010/main" val="772069874"/>
              </p:ext>
            </p:extLst>
          </p:nvPr>
        </p:nvGraphicFramePr>
        <p:xfrm>
          <a:off x="5729084" y="2165672"/>
          <a:ext cx="4878347" cy="4253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73BEEAE-D78F-41A1-905D-B39514245FAF}"/>
              </a:ext>
            </a:extLst>
          </p:cNvPr>
          <p:cNvSpPr/>
          <p:nvPr/>
        </p:nvSpPr>
        <p:spPr>
          <a:xfrm>
            <a:off x="957736" y="1313088"/>
            <a:ext cx="9542696" cy="4156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solidFill>
                  <a:schemeClr val="tx1"/>
                </a:solidFill>
              </a:rPr>
              <a:t>Dimension 1 - </a:t>
            </a:r>
            <a:r>
              <a:rPr lang="en-US" err="1">
                <a:solidFill>
                  <a:schemeClr val="tx1"/>
                </a:solidFill>
              </a:rPr>
              <a:t>Organisations</a:t>
            </a:r>
            <a:r>
              <a:rPr lang="en-US">
                <a:solidFill>
                  <a:schemeClr val="tx1"/>
                </a:solidFill>
              </a:rPr>
              <a:t> and People</a:t>
            </a:r>
            <a:endParaRPr lang="en-GB">
              <a:solidFill>
                <a:schemeClr val="tx1"/>
              </a:solidFill>
            </a:endParaRPr>
          </a:p>
        </p:txBody>
      </p:sp>
      <p:graphicFrame>
        <p:nvGraphicFramePr>
          <p:cNvPr id="9" name="Diagram 8">
            <a:extLst>
              <a:ext uri="{FF2B5EF4-FFF2-40B4-BE49-F238E27FC236}">
                <a16:creationId xmlns:a16="http://schemas.microsoft.com/office/drawing/2014/main" id="{F055B91F-F22B-44B4-82CF-3882B90281AB}"/>
              </a:ext>
            </a:extLst>
          </p:cNvPr>
          <p:cNvGraphicFramePr/>
          <p:nvPr>
            <p:extLst>
              <p:ext uri="{D42A27DB-BD31-4B8C-83A1-F6EECF244321}">
                <p14:modId xmlns:p14="http://schemas.microsoft.com/office/powerpoint/2010/main" val="2251425564"/>
              </p:ext>
            </p:extLst>
          </p:nvPr>
        </p:nvGraphicFramePr>
        <p:xfrm>
          <a:off x="1223150" y="2136058"/>
          <a:ext cx="4878347" cy="42535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Arrow: Bent 11">
            <a:extLst>
              <a:ext uri="{FF2B5EF4-FFF2-40B4-BE49-F238E27FC236}">
                <a16:creationId xmlns:a16="http://schemas.microsoft.com/office/drawing/2014/main" id="{FD242089-AE3C-49A5-94BD-EEE06D85A59D}"/>
              </a:ext>
            </a:extLst>
          </p:cNvPr>
          <p:cNvSpPr/>
          <p:nvPr/>
        </p:nvSpPr>
        <p:spPr>
          <a:xfrm>
            <a:off x="4689799" y="1998342"/>
            <a:ext cx="2083028" cy="521929"/>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62313268-9ABA-4C7E-8235-40416B6CB122}"/>
              </a:ext>
            </a:extLst>
          </p:cNvPr>
          <p:cNvSpPr txBox="1"/>
          <p:nvPr/>
        </p:nvSpPr>
        <p:spPr>
          <a:xfrm>
            <a:off x="7033512" y="1796340"/>
            <a:ext cx="2210161" cy="369332"/>
          </a:xfrm>
          <a:prstGeom prst="rect">
            <a:avLst/>
          </a:prstGeom>
          <a:solidFill>
            <a:schemeClr val="bg1">
              <a:lumMod val="65000"/>
            </a:schemeClr>
          </a:solidFill>
        </p:spPr>
        <p:txBody>
          <a:bodyPr wrap="square" rtlCol="0">
            <a:spAutoFit/>
          </a:bodyPr>
          <a:lstStyle/>
          <a:p>
            <a:pPr algn="ctr"/>
            <a:r>
              <a:rPr lang="en-US"/>
              <a:t>Culture</a:t>
            </a:r>
            <a:endParaRPr lang="en-GB"/>
          </a:p>
        </p:txBody>
      </p:sp>
      <p:sp>
        <p:nvSpPr>
          <p:cNvPr id="17" name="TextBox 16">
            <a:extLst>
              <a:ext uri="{FF2B5EF4-FFF2-40B4-BE49-F238E27FC236}">
                <a16:creationId xmlns:a16="http://schemas.microsoft.com/office/drawing/2014/main" id="{A6032935-70F3-4DDD-8C22-34F5D91EED73}"/>
              </a:ext>
            </a:extLst>
          </p:cNvPr>
          <p:cNvSpPr txBox="1"/>
          <p:nvPr/>
        </p:nvSpPr>
        <p:spPr>
          <a:xfrm>
            <a:off x="2487233" y="1783014"/>
            <a:ext cx="2210161" cy="369332"/>
          </a:xfrm>
          <a:prstGeom prst="rect">
            <a:avLst/>
          </a:prstGeom>
          <a:solidFill>
            <a:schemeClr val="bg1">
              <a:lumMod val="65000"/>
            </a:schemeClr>
          </a:solidFill>
        </p:spPr>
        <p:txBody>
          <a:bodyPr wrap="square" rtlCol="0">
            <a:spAutoFit/>
          </a:bodyPr>
          <a:lstStyle/>
          <a:p>
            <a:pPr algn="ctr"/>
            <a:r>
              <a:rPr lang="en-US" err="1">
                <a:solidFill>
                  <a:schemeClr val="tx1"/>
                </a:solidFill>
              </a:rPr>
              <a:t>Organisations</a:t>
            </a:r>
            <a:endParaRPr lang="en-GB"/>
          </a:p>
        </p:txBody>
      </p:sp>
      <p:sp>
        <p:nvSpPr>
          <p:cNvPr id="18" name="TextBox 17">
            <a:extLst>
              <a:ext uri="{FF2B5EF4-FFF2-40B4-BE49-F238E27FC236}">
                <a16:creationId xmlns:a16="http://schemas.microsoft.com/office/drawing/2014/main" id="{B82A7539-E5B2-40DE-A9DA-D9CE549BB0F4}"/>
              </a:ext>
            </a:extLst>
          </p:cNvPr>
          <p:cNvSpPr txBox="1"/>
          <p:nvPr/>
        </p:nvSpPr>
        <p:spPr>
          <a:xfrm>
            <a:off x="148300" y="6084404"/>
            <a:ext cx="11895400" cy="646331"/>
          </a:xfrm>
          <a:prstGeom prst="rect">
            <a:avLst/>
          </a:prstGeom>
          <a:noFill/>
        </p:spPr>
        <p:txBody>
          <a:bodyPr wrap="square" rtlCol="0">
            <a:spAutoFit/>
          </a:bodyPr>
          <a:lstStyle/>
          <a:p>
            <a:r>
              <a:rPr lang="en-GB"/>
              <a:t>Formal organisational structures and systems of authority aren't enough on their own to improve organisational effectiveness. </a:t>
            </a:r>
            <a:endParaRPr lang="en-US"/>
          </a:p>
          <a:p>
            <a:r>
              <a:rPr lang="en-GB"/>
              <a:t>This won't be achieved without a culture that supports the organisations objectives only </a:t>
            </a:r>
          </a:p>
        </p:txBody>
      </p:sp>
    </p:spTree>
    <p:extLst>
      <p:ext uri="{BB962C8B-B14F-4D97-AF65-F5344CB8AC3E}">
        <p14:creationId xmlns:p14="http://schemas.microsoft.com/office/powerpoint/2010/main" val="1701803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6494-D810-47C3-AAF7-6C1D3262DC27}"/>
              </a:ext>
            </a:extLst>
          </p:cNvPr>
          <p:cNvSpPr>
            <a:spLocks noGrp="1"/>
          </p:cNvSpPr>
          <p:nvPr>
            <p:ph type="title"/>
          </p:nvPr>
        </p:nvSpPr>
        <p:spPr/>
        <p:txBody>
          <a:bodyPr/>
          <a:lstStyle/>
          <a:p>
            <a:r>
              <a:rPr lang="en-US"/>
              <a:t>The 4 Dimensions of Service Management</a:t>
            </a:r>
            <a:endParaRPr lang="en-GB"/>
          </a:p>
        </p:txBody>
      </p:sp>
      <p:sp>
        <p:nvSpPr>
          <p:cNvPr id="16" name="Rectangle 15">
            <a:extLst>
              <a:ext uri="{FF2B5EF4-FFF2-40B4-BE49-F238E27FC236}">
                <a16:creationId xmlns:a16="http://schemas.microsoft.com/office/drawing/2014/main" id="{9E7EA8B8-4E91-49FB-AC61-5870FC424D62}"/>
              </a:ext>
            </a:extLst>
          </p:cNvPr>
          <p:cNvSpPr/>
          <p:nvPr/>
        </p:nvSpPr>
        <p:spPr>
          <a:xfrm>
            <a:off x="2312886" y="1554492"/>
            <a:ext cx="7817903" cy="5297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solidFill>
                  <a:schemeClr val="tx1"/>
                </a:solidFill>
              </a:rPr>
              <a:t>Dimension 1 - </a:t>
            </a:r>
            <a:r>
              <a:rPr lang="en-US" err="1">
                <a:solidFill>
                  <a:schemeClr val="tx1"/>
                </a:solidFill>
              </a:rPr>
              <a:t>Organisations</a:t>
            </a:r>
            <a:r>
              <a:rPr lang="en-US">
                <a:solidFill>
                  <a:schemeClr val="tx1"/>
                </a:solidFill>
              </a:rPr>
              <a:t> and People</a:t>
            </a:r>
            <a:endParaRPr lang="en-GB">
              <a:solidFill>
                <a:schemeClr val="tx1"/>
              </a:solidFill>
            </a:endParaRPr>
          </a:p>
        </p:txBody>
      </p:sp>
      <p:sp>
        <p:nvSpPr>
          <p:cNvPr id="3" name="Hexagon 2">
            <a:extLst>
              <a:ext uri="{FF2B5EF4-FFF2-40B4-BE49-F238E27FC236}">
                <a16:creationId xmlns:a16="http://schemas.microsoft.com/office/drawing/2014/main" id="{57B0F4E7-25C2-40CB-9E31-AE035464BA8F}"/>
              </a:ext>
            </a:extLst>
          </p:cNvPr>
          <p:cNvSpPr/>
          <p:nvPr/>
        </p:nvSpPr>
        <p:spPr>
          <a:xfrm>
            <a:off x="4004779" y="2821429"/>
            <a:ext cx="4845831" cy="3300642"/>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0B53D723-FA5D-4FD8-947C-B13D1A470F32}"/>
              </a:ext>
            </a:extLst>
          </p:cNvPr>
          <p:cNvGrpSpPr/>
          <p:nvPr/>
        </p:nvGrpSpPr>
        <p:grpSpPr>
          <a:xfrm>
            <a:off x="4430732" y="2876440"/>
            <a:ext cx="1791106" cy="973739"/>
            <a:chOff x="0" y="680582"/>
            <a:chExt cx="2749518" cy="1649710"/>
          </a:xfrm>
        </p:grpSpPr>
        <p:sp>
          <p:nvSpPr>
            <p:cNvPr id="26" name="Rectangle 25">
              <a:extLst>
                <a:ext uri="{FF2B5EF4-FFF2-40B4-BE49-F238E27FC236}">
                  <a16:creationId xmlns:a16="http://schemas.microsoft.com/office/drawing/2014/main" id="{565C97BF-6B0E-412F-9B00-C98E55B14BDD}"/>
                </a:ext>
              </a:extLst>
            </p:cNvPr>
            <p:cNvSpPr/>
            <p:nvPr/>
          </p:nvSpPr>
          <p:spPr>
            <a:xfrm>
              <a:off x="0"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TextBox 26">
              <a:extLst>
                <a:ext uri="{FF2B5EF4-FFF2-40B4-BE49-F238E27FC236}">
                  <a16:creationId xmlns:a16="http://schemas.microsoft.com/office/drawing/2014/main" id="{586394AB-F76C-474D-A1EC-0A117852EB43}"/>
                </a:ext>
              </a:extLst>
            </p:cNvPr>
            <p:cNvSpPr txBox="1"/>
            <p:nvPr/>
          </p:nvSpPr>
          <p:spPr>
            <a:xfrm>
              <a:off x="0" y="680582"/>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1600" kern="1200"/>
                <a:t>Management </a:t>
              </a:r>
              <a:r>
                <a:rPr lang="en-US" sz="1600" kern="1200"/>
                <a:t>a</a:t>
              </a:r>
              <a:r>
                <a:rPr lang="en-GB" sz="1600" kern="1200" err="1"/>
                <a:t>nd</a:t>
              </a:r>
              <a:r>
                <a:rPr lang="en-GB" sz="1600" kern="1200"/>
                <a:t> leadership styles </a:t>
              </a:r>
            </a:p>
          </p:txBody>
        </p:sp>
      </p:grpSp>
      <p:grpSp>
        <p:nvGrpSpPr>
          <p:cNvPr id="9" name="Group 8">
            <a:extLst>
              <a:ext uri="{FF2B5EF4-FFF2-40B4-BE49-F238E27FC236}">
                <a16:creationId xmlns:a16="http://schemas.microsoft.com/office/drawing/2014/main" id="{80317F5A-24C8-488F-B56F-129266FA13CA}"/>
              </a:ext>
            </a:extLst>
          </p:cNvPr>
          <p:cNvGrpSpPr/>
          <p:nvPr/>
        </p:nvGrpSpPr>
        <p:grpSpPr>
          <a:xfrm>
            <a:off x="6556358" y="2879116"/>
            <a:ext cx="1791106" cy="973739"/>
            <a:chOff x="3024469" y="680582"/>
            <a:chExt cx="2749518" cy="1649710"/>
          </a:xfrm>
        </p:grpSpPr>
        <p:sp>
          <p:nvSpPr>
            <p:cNvPr id="24" name="Rectangle 23">
              <a:extLst>
                <a:ext uri="{FF2B5EF4-FFF2-40B4-BE49-F238E27FC236}">
                  <a16:creationId xmlns:a16="http://schemas.microsoft.com/office/drawing/2014/main" id="{7B3D831A-577D-4D2B-9063-51CD2A493C6D}"/>
                </a:ext>
              </a:extLst>
            </p:cNvPr>
            <p:cNvSpPr/>
            <p:nvPr/>
          </p:nvSpPr>
          <p:spPr>
            <a:xfrm>
              <a:off x="3024469"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403E954C-4511-4BC0-913A-CF476E64EC6E}"/>
                </a:ext>
              </a:extLst>
            </p:cNvPr>
            <p:cNvSpPr txBox="1"/>
            <p:nvPr/>
          </p:nvSpPr>
          <p:spPr>
            <a:xfrm>
              <a:off x="3024469" y="680582"/>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1600"/>
                <a:t>B</a:t>
              </a:r>
              <a:r>
                <a:rPr lang="en-GB" sz="1600" kern="1200"/>
                <a:t>road knowledge, deep specialisation </a:t>
              </a:r>
            </a:p>
          </p:txBody>
        </p:sp>
      </p:grpSp>
      <p:grpSp>
        <p:nvGrpSpPr>
          <p:cNvPr id="10" name="Group 9">
            <a:extLst>
              <a:ext uri="{FF2B5EF4-FFF2-40B4-BE49-F238E27FC236}">
                <a16:creationId xmlns:a16="http://schemas.microsoft.com/office/drawing/2014/main" id="{0CE19E46-45B9-4A33-97D3-6BD545C0CFA4}"/>
              </a:ext>
            </a:extLst>
          </p:cNvPr>
          <p:cNvGrpSpPr/>
          <p:nvPr/>
        </p:nvGrpSpPr>
        <p:grpSpPr>
          <a:xfrm>
            <a:off x="4448942" y="3924750"/>
            <a:ext cx="1791106" cy="973739"/>
            <a:chOff x="6048939" y="680582"/>
            <a:chExt cx="2749518" cy="1649710"/>
          </a:xfrm>
        </p:grpSpPr>
        <p:sp>
          <p:nvSpPr>
            <p:cNvPr id="22" name="Rectangle 21">
              <a:extLst>
                <a:ext uri="{FF2B5EF4-FFF2-40B4-BE49-F238E27FC236}">
                  <a16:creationId xmlns:a16="http://schemas.microsoft.com/office/drawing/2014/main" id="{557C2AEA-2FD7-4357-99EC-D85B4724F67F}"/>
                </a:ext>
              </a:extLst>
            </p:cNvPr>
            <p:cNvSpPr/>
            <p:nvPr/>
          </p:nvSpPr>
          <p:spPr>
            <a:xfrm>
              <a:off x="6048939"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1C035FC2-3D3D-4738-9CD3-646FEDDF298B}"/>
                </a:ext>
              </a:extLst>
            </p:cNvPr>
            <p:cNvSpPr txBox="1"/>
            <p:nvPr/>
          </p:nvSpPr>
          <p:spPr>
            <a:xfrm>
              <a:off x="6048939" y="680582"/>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1600"/>
                <a:t>B</a:t>
              </a:r>
              <a:r>
                <a:rPr lang="en-GB" sz="1600" kern="1200"/>
                <a:t>reaking down </a:t>
              </a:r>
              <a:r>
                <a:rPr lang="en-US" sz="1600" kern="1200"/>
                <a:t>siloes</a:t>
              </a:r>
              <a:endParaRPr lang="en-GB" sz="1600" kern="1200"/>
            </a:p>
          </p:txBody>
        </p:sp>
      </p:grpSp>
      <p:grpSp>
        <p:nvGrpSpPr>
          <p:cNvPr id="11" name="Group 10">
            <a:extLst>
              <a:ext uri="{FF2B5EF4-FFF2-40B4-BE49-F238E27FC236}">
                <a16:creationId xmlns:a16="http://schemas.microsoft.com/office/drawing/2014/main" id="{F88DB878-80BF-48AA-A747-99154D4E48A0}"/>
              </a:ext>
            </a:extLst>
          </p:cNvPr>
          <p:cNvGrpSpPr/>
          <p:nvPr/>
        </p:nvGrpSpPr>
        <p:grpSpPr>
          <a:xfrm>
            <a:off x="6556358" y="3940870"/>
            <a:ext cx="1791106" cy="973739"/>
            <a:chOff x="0" y="2605244"/>
            <a:chExt cx="2749518" cy="1649710"/>
          </a:xfrm>
        </p:grpSpPr>
        <p:sp>
          <p:nvSpPr>
            <p:cNvPr id="20" name="Rectangle 19">
              <a:extLst>
                <a:ext uri="{FF2B5EF4-FFF2-40B4-BE49-F238E27FC236}">
                  <a16:creationId xmlns:a16="http://schemas.microsoft.com/office/drawing/2014/main" id="{523708AA-20C5-439D-AC79-1695A11FE968}"/>
                </a:ext>
              </a:extLst>
            </p:cNvPr>
            <p:cNvSpPr/>
            <p:nvPr/>
          </p:nvSpPr>
          <p:spPr>
            <a:xfrm>
              <a:off x="0" y="2605244"/>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E99F8EC9-DEF6-4773-A5FC-3EF40EC73F8A}"/>
                </a:ext>
              </a:extLst>
            </p:cNvPr>
            <p:cNvSpPr txBox="1"/>
            <p:nvPr/>
          </p:nvSpPr>
          <p:spPr>
            <a:xfrm>
              <a:off x="0" y="2605244"/>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1600"/>
                <a:t>C</a:t>
              </a:r>
              <a:r>
                <a:rPr lang="en-GB" sz="1600" kern="1200"/>
                <a:t>ommunication and collaboration </a:t>
              </a:r>
            </a:p>
          </p:txBody>
        </p:sp>
      </p:grpSp>
      <p:grpSp>
        <p:nvGrpSpPr>
          <p:cNvPr id="12" name="Group 11">
            <a:extLst>
              <a:ext uri="{FF2B5EF4-FFF2-40B4-BE49-F238E27FC236}">
                <a16:creationId xmlns:a16="http://schemas.microsoft.com/office/drawing/2014/main" id="{64920A9C-43A6-4209-9980-ADC60AB80483}"/>
              </a:ext>
            </a:extLst>
          </p:cNvPr>
          <p:cNvGrpSpPr/>
          <p:nvPr/>
        </p:nvGrpSpPr>
        <p:grpSpPr>
          <a:xfrm>
            <a:off x="4430732" y="5027177"/>
            <a:ext cx="1791106" cy="973739"/>
            <a:chOff x="3024469" y="2605244"/>
            <a:chExt cx="2749518" cy="1649710"/>
          </a:xfrm>
        </p:grpSpPr>
        <p:sp>
          <p:nvSpPr>
            <p:cNvPr id="18" name="Rectangle 17">
              <a:extLst>
                <a:ext uri="{FF2B5EF4-FFF2-40B4-BE49-F238E27FC236}">
                  <a16:creationId xmlns:a16="http://schemas.microsoft.com/office/drawing/2014/main" id="{04DC8ABB-F3A5-41F6-9509-0047036E4EBF}"/>
                </a:ext>
              </a:extLst>
            </p:cNvPr>
            <p:cNvSpPr/>
            <p:nvPr/>
          </p:nvSpPr>
          <p:spPr>
            <a:xfrm>
              <a:off x="3024469" y="2605244"/>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0B7A4A10-C4D9-42EC-B33C-D1D0C3850F39}"/>
                </a:ext>
              </a:extLst>
            </p:cNvPr>
            <p:cNvSpPr txBox="1"/>
            <p:nvPr/>
          </p:nvSpPr>
          <p:spPr>
            <a:xfrm>
              <a:off x="3024469" y="2605244"/>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1600"/>
                <a:t>C</a:t>
              </a:r>
              <a:r>
                <a:rPr lang="en-GB" sz="1600" kern="1200"/>
                <a:t>ommon objective</a:t>
              </a:r>
              <a:r>
                <a:rPr lang="en-US" sz="1600" kern="1200"/>
                <a:t>:</a:t>
              </a:r>
              <a:r>
                <a:rPr lang="en-GB" sz="1600" kern="1200"/>
                <a:t> facilitating value creation </a:t>
              </a:r>
            </a:p>
          </p:txBody>
        </p:sp>
      </p:grpSp>
      <p:grpSp>
        <p:nvGrpSpPr>
          <p:cNvPr id="13" name="Group 12">
            <a:extLst>
              <a:ext uri="{FF2B5EF4-FFF2-40B4-BE49-F238E27FC236}">
                <a16:creationId xmlns:a16="http://schemas.microsoft.com/office/drawing/2014/main" id="{DEBC8F79-57C1-4190-8DEC-DBB4D6F52971}"/>
              </a:ext>
            </a:extLst>
          </p:cNvPr>
          <p:cNvGrpSpPr/>
          <p:nvPr/>
        </p:nvGrpSpPr>
        <p:grpSpPr>
          <a:xfrm>
            <a:off x="6556358" y="5027176"/>
            <a:ext cx="1791106" cy="973739"/>
            <a:chOff x="6048939" y="2605244"/>
            <a:chExt cx="2749518" cy="1649710"/>
          </a:xfrm>
        </p:grpSpPr>
        <p:sp>
          <p:nvSpPr>
            <p:cNvPr id="14" name="Rectangle 13">
              <a:extLst>
                <a:ext uri="{FF2B5EF4-FFF2-40B4-BE49-F238E27FC236}">
                  <a16:creationId xmlns:a16="http://schemas.microsoft.com/office/drawing/2014/main" id="{6DC95E8A-05E2-4037-89BB-9B3D356AAAAA}"/>
                </a:ext>
              </a:extLst>
            </p:cNvPr>
            <p:cNvSpPr/>
            <p:nvPr/>
          </p:nvSpPr>
          <p:spPr>
            <a:xfrm>
              <a:off x="6048939" y="2605244"/>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6BD4094D-1B97-4F65-89CE-CE70E1EE8142}"/>
                </a:ext>
              </a:extLst>
            </p:cNvPr>
            <p:cNvSpPr txBox="1"/>
            <p:nvPr/>
          </p:nvSpPr>
          <p:spPr>
            <a:xfrm>
              <a:off x="6048939" y="2605244"/>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1600"/>
                <a:t>U</a:t>
              </a:r>
              <a:r>
                <a:rPr lang="en-GB" sz="1600" kern="1200"/>
                <a:t>pdating skills and </a:t>
              </a:r>
              <a:r>
                <a:rPr lang="en-GB" sz="1600" kern="1200" err="1"/>
                <a:t>competen</a:t>
              </a:r>
              <a:r>
                <a:rPr lang="en-US" sz="1600" kern="1200" err="1"/>
                <a:t>cies</a:t>
              </a:r>
              <a:r>
                <a:rPr lang="en-GB" sz="1600" kern="1200"/>
                <a:t> </a:t>
              </a:r>
            </a:p>
          </p:txBody>
        </p:sp>
      </p:grpSp>
      <p:sp>
        <p:nvSpPr>
          <p:cNvPr id="28" name="TextBox 27">
            <a:extLst>
              <a:ext uri="{FF2B5EF4-FFF2-40B4-BE49-F238E27FC236}">
                <a16:creationId xmlns:a16="http://schemas.microsoft.com/office/drawing/2014/main" id="{FCD5258F-950F-4D35-904D-652EE6F13DD8}"/>
              </a:ext>
            </a:extLst>
          </p:cNvPr>
          <p:cNvSpPr txBox="1"/>
          <p:nvPr/>
        </p:nvSpPr>
        <p:spPr>
          <a:xfrm>
            <a:off x="5241750" y="2249232"/>
            <a:ext cx="2210161" cy="369332"/>
          </a:xfrm>
          <a:prstGeom prst="rect">
            <a:avLst/>
          </a:prstGeom>
          <a:solidFill>
            <a:schemeClr val="bg1">
              <a:lumMod val="65000"/>
            </a:schemeClr>
          </a:solidFill>
        </p:spPr>
        <p:txBody>
          <a:bodyPr wrap="square" rtlCol="0">
            <a:spAutoFit/>
          </a:bodyPr>
          <a:lstStyle/>
          <a:p>
            <a:pPr algn="ctr"/>
            <a:r>
              <a:rPr lang="en-US"/>
              <a:t>People</a:t>
            </a:r>
            <a:endParaRPr lang="en-GB"/>
          </a:p>
        </p:txBody>
      </p:sp>
    </p:spTree>
    <p:extLst>
      <p:ext uri="{BB962C8B-B14F-4D97-AF65-F5344CB8AC3E}">
        <p14:creationId xmlns:p14="http://schemas.microsoft.com/office/powerpoint/2010/main" val="1728393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6494-D810-47C3-AAF7-6C1D3262DC27}"/>
              </a:ext>
            </a:extLst>
          </p:cNvPr>
          <p:cNvSpPr>
            <a:spLocks noGrp="1"/>
          </p:cNvSpPr>
          <p:nvPr>
            <p:ph type="title"/>
          </p:nvPr>
        </p:nvSpPr>
        <p:spPr/>
        <p:txBody>
          <a:bodyPr/>
          <a:lstStyle/>
          <a:p>
            <a:r>
              <a:rPr lang="en-US"/>
              <a:t>The 4 Dimensions of Service Management</a:t>
            </a:r>
            <a:endParaRPr lang="en-GB"/>
          </a:p>
        </p:txBody>
      </p:sp>
      <p:sp>
        <p:nvSpPr>
          <p:cNvPr id="16" name="Rectangle 15">
            <a:extLst>
              <a:ext uri="{FF2B5EF4-FFF2-40B4-BE49-F238E27FC236}">
                <a16:creationId xmlns:a16="http://schemas.microsoft.com/office/drawing/2014/main" id="{9E7EA8B8-4E91-49FB-AC61-5870FC424D62}"/>
              </a:ext>
            </a:extLst>
          </p:cNvPr>
          <p:cNvSpPr/>
          <p:nvPr/>
        </p:nvSpPr>
        <p:spPr>
          <a:xfrm>
            <a:off x="2312886" y="1554492"/>
            <a:ext cx="7817903" cy="5297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solidFill>
                  <a:schemeClr val="tx1"/>
                </a:solidFill>
              </a:rPr>
              <a:t>Dimension 2 – Information and technology</a:t>
            </a:r>
            <a:endParaRPr lang="en-GB">
              <a:solidFill>
                <a:schemeClr val="tx1"/>
              </a:solidFill>
            </a:endParaRPr>
          </a:p>
        </p:txBody>
      </p:sp>
      <p:sp>
        <p:nvSpPr>
          <p:cNvPr id="3" name="Hexagon 2">
            <a:extLst>
              <a:ext uri="{FF2B5EF4-FFF2-40B4-BE49-F238E27FC236}">
                <a16:creationId xmlns:a16="http://schemas.microsoft.com/office/drawing/2014/main" id="{57B0F4E7-25C2-40CB-9E31-AE035464BA8F}"/>
              </a:ext>
            </a:extLst>
          </p:cNvPr>
          <p:cNvSpPr/>
          <p:nvPr/>
        </p:nvSpPr>
        <p:spPr>
          <a:xfrm>
            <a:off x="3887419" y="2547595"/>
            <a:ext cx="4845831" cy="3300642"/>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0CE19E46-45B9-4A33-97D3-6BD545C0CFA4}"/>
              </a:ext>
            </a:extLst>
          </p:cNvPr>
          <p:cNvGrpSpPr/>
          <p:nvPr/>
        </p:nvGrpSpPr>
        <p:grpSpPr>
          <a:xfrm>
            <a:off x="4637604" y="2780524"/>
            <a:ext cx="3345462" cy="818395"/>
            <a:chOff x="6048939" y="680582"/>
            <a:chExt cx="2749518" cy="1649710"/>
          </a:xfrm>
        </p:grpSpPr>
        <p:sp>
          <p:nvSpPr>
            <p:cNvPr id="22" name="Rectangle 21">
              <a:extLst>
                <a:ext uri="{FF2B5EF4-FFF2-40B4-BE49-F238E27FC236}">
                  <a16:creationId xmlns:a16="http://schemas.microsoft.com/office/drawing/2014/main" id="{557C2AEA-2FD7-4357-99EC-D85B4724F67F}"/>
                </a:ext>
              </a:extLst>
            </p:cNvPr>
            <p:cNvSpPr/>
            <p:nvPr/>
          </p:nvSpPr>
          <p:spPr>
            <a:xfrm>
              <a:off x="6048939"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1C035FC2-3D3D-4738-9CD3-646FEDDF298B}"/>
                </a:ext>
              </a:extLst>
            </p:cNvPr>
            <p:cNvSpPr txBox="1"/>
            <p:nvPr/>
          </p:nvSpPr>
          <p:spPr>
            <a:xfrm>
              <a:off x="6048939" y="680582"/>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a:r>
                <a:rPr lang="en-GB" sz="1600"/>
                <a:t>Information and knowledge </a:t>
              </a:r>
            </a:p>
          </p:txBody>
        </p:sp>
      </p:grpSp>
      <p:grpSp>
        <p:nvGrpSpPr>
          <p:cNvPr id="29" name="Group 28">
            <a:extLst>
              <a:ext uri="{FF2B5EF4-FFF2-40B4-BE49-F238E27FC236}">
                <a16:creationId xmlns:a16="http://schemas.microsoft.com/office/drawing/2014/main" id="{5CCD9F07-B003-4B7B-A97D-F99DBCADDCA4}"/>
              </a:ext>
            </a:extLst>
          </p:cNvPr>
          <p:cNvGrpSpPr/>
          <p:nvPr/>
        </p:nvGrpSpPr>
        <p:grpSpPr>
          <a:xfrm>
            <a:off x="4637604" y="4722114"/>
            <a:ext cx="3345462" cy="866245"/>
            <a:chOff x="6048939" y="584127"/>
            <a:chExt cx="2749518" cy="1746165"/>
          </a:xfrm>
        </p:grpSpPr>
        <p:sp>
          <p:nvSpPr>
            <p:cNvPr id="30" name="Rectangle 29">
              <a:extLst>
                <a:ext uri="{FF2B5EF4-FFF2-40B4-BE49-F238E27FC236}">
                  <a16:creationId xmlns:a16="http://schemas.microsoft.com/office/drawing/2014/main" id="{9662E91C-DAED-4882-ABB7-419230BF819B}"/>
                </a:ext>
              </a:extLst>
            </p:cNvPr>
            <p:cNvSpPr/>
            <p:nvPr/>
          </p:nvSpPr>
          <p:spPr>
            <a:xfrm>
              <a:off x="6048939"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02FB0C11-F314-44E2-8BDE-8E1B794A54F3}"/>
                </a:ext>
              </a:extLst>
            </p:cNvPr>
            <p:cNvSpPr txBox="1"/>
            <p:nvPr/>
          </p:nvSpPr>
          <p:spPr>
            <a:xfrm>
              <a:off x="6048939" y="584127"/>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a:r>
                <a:rPr lang="en-GB" sz="1600"/>
                <a:t>Relationships between the components </a:t>
              </a:r>
            </a:p>
          </p:txBody>
        </p:sp>
      </p:grpSp>
      <p:grpSp>
        <p:nvGrpSpPr>
          <p:cNvPr id="32" name="Group 31">
            <a:extLst>
              <a:ext uri="{FF2B5EF4-FFF2-40B4-BE49-F238E27FC236}">
                <a16:creationId xmlns:a16="http://schemas.microsoft.com/office/drawing/2014/main" id="{FB55CD2D-48A4-4A29-95E7-0DC93E190E4B}"/>
              </a:ext>
            </a:extLst>
          </p:cNvPr>
          <p:cNvGrpSpPr/>
          <p:nvPr/>
        </p:nvGrpSpPr>
        <p:grpSpPr>
          <a:xfrm>
            <a:off x="4637604" y="3751319"/>
            <a:ext cx="3345462" cy="818395"/>
            <a:chOff x="6048939" y="680582"/>
            <a:chExt cx="2749518" cy="1649710"/>
          </a:xfrm>
        </p:grpSpPr>
        <p:sp>
          <p:nvSpPr>
            <p:cNvPr id="33" name="Rectangle 32">
              <a:extLst>
                <a:ext uri="{FF2B5EF4-FFF2-40B4-BE49-F238E27FC236}">
                  <a16:creationId xmlns:a16="http://schemas.microsoft.com/office/drawing/2014/main" id="{85554923-0AFF-413A-9059-3FAD445C2666}"/>
                </a:ext>
              </a:extLst>
            </p:cNvPr>
            <p:cNvSpPr/>
            <p:nvPr/>
          </p:nvSpPr>
          <p:spPr>
            <a:xfrm>
              <a:off x="6048939"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DC3E6681-819C-4C19-BDB1-FCCE3E2FCBD4}"/>
                </a:ext>
              </a:extLst>
            </p:cNvPr>
            <p:cNvSpPr txBox="1"/>
            <p:nvPr/>
          </p:nvSpPr>
          <p:spPr>
            <a:xfrm>
              <a:off x="6048939" y="680582"/>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a:r>
                <a:rPr lang="en-GB" sz="1600" err="1"/>
                <a:t>Technolog</a:t>
              </a:r>
              <a:r>
                <a:rPr lang="en-US" sz="1600" err="1"/>
                <a:t>ies</a:t>
              </a:r>
              <a:endParaRPr lang="en-GB" sz="1600"/>
            </a:p>
          </p:txBody>
        </p:sp>
      </p:grpSp>
    </p:spTree>
    <p:extLst>
      <p:ext uri="{BB962C8B-B14F-4D97-AF65-F5344CB8AC3E}">
        <p14:creationId xmlns:p14="http://schemas.microsoft.com/office/powerpoint/2010/main" val="1706249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8E0B-9104-421D-BD4D-6C88A493C73A}"/>
              </a:ext>
            </a:extLst>
          </p:cNvPr>
          <p:cNvSpPr>
            <a:spLocks noGrp="1"/>
          </p:cNvSpPr>
          <p:nvPr>
            <p:ph type="title"/>
          </p:nvPr>
        </p:nvSpPr>
        <p:spPr>
          <a:xfrm>
            <a:off x="838200" y="365127"/>
            <a:ext cx="10467475" cy="1325563"/>
          </a:xfrm>
        </p:spPr>
        <p:txBody>
          <a:bodyPr anchor="ctr">
            <a:normAutofit/>
          </a:bodyPr>
          <a:lstStyle/>
          <a:p>
            <a:r>
              <a:rPr lang="en-US"/>
              <a:t>Dimension 2 – Information and technology</a:t>
            </a:r>
            <a:endParaRPr lang="en-GB"/>
          </a:p>
        </p:txBody>
      </p:sp>
      <p:sp>
        <p:nvSpPr>
          <p:cNvPr id="8" name="Content Placeholder 2">
            <a:extLst>
              <a:ext uri="{FF2B5EF4-FFF2-40B4-BE49-F238E27FC236}">
                <a16:creationId xmlns:a16="http://schemas.microsoft.com/office/drawing/2014/main" id="{22826974-D854-42D3-8BF1-3810CA440476}"/>
              </a:ext>
            </a:extLst>
          </p:cNvPr>
          <p:cNvSpPr>
            <a:spLocks noGrp="1"/>
          </p:cNvSpPr>
          <p:nvPr>
            <p:ph sz="half" idx="1"/>
          </p:nvPr>
        </p:nvSpPr>
        <p:spPr>
          <a:xfrm>
            <a:off x="838200" y="2267547"/>
            <a:ext cx="5181600" cy="4413153"/>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GB" b="1"/>
              <a:t>Technology that supports service Management: </a:t>
            </a:r>
            <a:endParaRPr lang="en-US" b="1"/>
          </a:p>
          <a:p>
            <a:r>
              <a:rPr lang="en-GB"/>
              <a:t>Workflow management </a:t>
            </a:r>
            <a:endParaRPr lang="en-US"/>
          </a:p>
          <a:p>
            <a:r>
              <a:rPr lang="en-GB"/>
              <a:t>Communications systems </a:t>
            </a:r>
            <a:endParaRPr lang="en-US"/>
          </a:p>
          <a:p>
            <a:r>
              <a:rPr lang="en-GB"/>
              <a:t>Inventory systems </a:t>
            </a:r>
            <a:endParaRPr lang="en-US"/>
          </a:p>
          <a:p>
            <a:r>
              <a:rPr lang="en-GB"/>
              <a:t>Mobile platforms </a:t>
            </a:r>
            <a:endParaRPr lang="en-US"/>
          </a:p>
          <a:p>
            <a:r>
              <a:rPr lang="en-GB"/>
              <a:t>Cloud solutions </a:t>
            </a:r>
            <a:endParaRPr lang="en-US"/>
          </a:p>
          <a:p>
            <a:r>
              <a:rPr lang="en-GB"/>
              <a:t>Knowledgebases</a:t>
            </a:r>
            <a:endParaRPr lang="en-US"/>
          </a:p>
          <a:p>
            <a:r>
              <a:rPr lang="en-GB"/>
              <a:t>Analytical tools </a:t>
            </a:r>
            <a:endParaRPr lang="en-US"/>
          </a:p>
          <a:p>
            <a:r>
              <a:rPr lang="en-GB"/>
              <a:t>Remote collaboration </a:t>
            </a:r>
            <a:endParaRPr lang="en-US"/>
          </a:p>
          <a:p>
            <a:r>
              <a:rPr lang="en-GB"/>
              <a:t>Artificial intelligence </a:t>
            </a:r>
            <a:endParaRPr lang="en-US"/>
          </a:p>
          <a:p>
            <a:r>
              <a:rPr lang="en-GB"/>
              <a:t>Machine</a:t>
            </a:r>
            <a:r>
              <a:rPr lang="en-US"/>
              <a:t> </a:t>
            </a:r>
            <a:r>
              <a:rPr lang="en-GB"/>
              <a:t>learning </a:t>
            </a:r>
            <a:endParaRPr lang="en-US"/>
          </a:p>
          <a:p>
            <a:pPr marL="0" indent="0">
              <a:buNone/>
            </a:pPr>
            <a:endParaRPr lang="en-US"/>
          </a:p>
        </p:txBody>
      </p:sp>
      <p:sp>
        <p:nvSpPr>
          <p:cNvPr id="10" name="Content Placeholder 3">
            <a:extLst>
              <a:ext uri="{FF2B5EF4-FFF2-40B4-BE49-F238E27FC236}">
                <a16:creationId xmlns:a16="http://schemas.microsoft.com/office/drawing/2014/main" id="{C35BC532-BFBE-4A60-AE7A-85E93D6A104C}"/>
              </a:ext>
            </a:extLst>
          </p:cNvPr>
          <p:cNvSpPr>
            <a:spLocks noGrp="1"/>
          </p:cNvSpPr>
          <p:nvPr>
            <p:ph sz="half" idx="2"/>
          </p:nvPr>
        </p:nvSpPr>
        <p:spPr>
          <a:xfrm>
            <a:off x="6172200" y="2267547"/>
            <a:ext cx="5133475" cy="4413154"/>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US" b="1"/>
              <a:t>T</a:t>
            </a:r>
            <a:r>
              <a:rPr lang="en-GB" b="1" err="1"/>
              <a:t>echnology</a:t>
            </a:r>
            <a:r>
              <a:rPr lang="en-GB" b="1"/>
              <a:t> that supports </a:t>
            </a:r>
            <a:r>
              <a:rPr lang="en-US" b="1"/>
              <a:t>IT </a:t>
            </a:r>
            <a:r>
              <a:rPr lang="en-GB" b="1"/>
              <a:t>services: </a:t>
            </a:r>
            <a:endParaRPr lang="en-US" b="1"/>
          </a:p>
          <a:p>
            <a:r>
              <a:rPr lang="en-GB"/>
              <a:t>I</a:t>
            </a:r>
            <a:r>
              <a:rPr lang="en-US"/>
              <a:t>T </a:t>
            </a:r>
            <a:r>
              <a:rPr lang="en-GB"/>
              <a:t>architect</a:t>
            </a:r>
            <a:r>
              <a:rPr lang="en-US" err="1"/>
              <a:t>ure</a:t>
            </a:r>
            <a:endParaRPr lang="en-US"/>
          </a:p>
          <a:p>
            <a:r>
              <a:rPr lang="en-GB"/>
              <a:t>Databases </a:t>
            </a:r>
            <a:endParaRPr lang="en-US"/>
          </a:p>
          <a:p>
            <a:r>
              <a:rPr lang="en-GB"/>
              <a:t>Blockchain</a:t>
            </a:r>
            <a:endParaRPr lang="en-US"/>
          </a:p>
          <a:p>
            <a:r>
              <a:rPr lang="en-GB"/>
              <a:t>Cognitive computing</a:t>
            </a:r>
            <a:endParaRPr lang="en-US"/>
          </a:p>
          <a:p>
            <a:r>
              <a:rPr lang="en-GB"/>
              <a:t>Applications </a:t>
            </a:r>
            <a:endParaRPr lang="en-US"/>
          </a:p>
          <a:p>
            <a:r>
              <a:rPr lang="en-GB"/>
              <a:t>Communication systems </a:t>
            </a:r>
            <a:endParaRPr lang="en-US"/>
          </a:p>
          <a:p>
            <a:r>
              <a:rPr lang="en-GB"/>
              <a:t>Artificial intelligence </a:t>
            </a:r>
            <a:endParaRPr lang="en-US"/>
          </a:p>
          <a:p>
            <a:r>
              <a:rPr lang="en-GB"/>
              <a:t>Cloud computing </a:t>
            </a:r>
            <a:endParaRPr lang="en-US"/>
          </a:p>
          <a:p>
            <a:r>
              <a:rPr lang="en-GB"/>
              <a:t>Mobile applications   </a:t>
            </a:r>
            <a:endParaRPr lang="en-US"/>
          </a:p>
        </p:txBody>
      </p:sp>
      <p:sp>
        <p:nvSpPr>
          <p:cNvPr id="4" name="TextBox 3">
            <a:extLst>
              <a:ext uri="{FF2B5EF4-FFF2-40B4-BE49-F238E27FC236}">
                <a16:creationId xmlns:a16="http://schemas.microsoft.com/office/drawing/2014/main" id="{7DD81675-A496-4721-B5C4-E776AFD16FEB}"/>
              </a:ext>
            </a:extLst>
          </p:cNvPr>
          <p:cNvSpPr txBox="1"/>
          <p:nvPr/>
        </p:nvSpPr>
        <p:spPr>
          <a:xfrm>
            <a:off x="4440786" y="1385951"/>
            <a:ext cx="2769861" cy="769441"/>
          </a:xfrm>
          <a:prstGeom prst="rect">
            <a:avLst/>
          </a:prstGeom>
          <a:noFill/>
        </p:spPr>
        <p:txBody>
          <a:bodyPr wrap="none" rtlCol="0">
            <a:spAutoFit/>
          </a:bodyPr>
          <a:lstStyle/>
          <a:p>
            <a:r>
              <a:rPr lang="en-US" sz="4400"/>
              <a:t>Technology</a:t>
            </a:r>
            <a:endParaRPr lang="en-GB" sz="4400"/>
          </a:p>
        </p:txBody>
      </p:sp>
    </p:spTree>
    <p:extLst>
      <p:ext uri="{BB962C8B-B14F-4D97-AF65-F5344CB8AC3E}">
        <p14:creationId xmlns:p14="http://schemas.microsoft.com/office/powerpoint/2010/main" val="2666952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44F4-E031-4E1D-AC1A-CAA029269984}"/>
              </a:ext>
            </a:extLst>
          </p:cNvPr>
          <p:cNvSpPr>
            <a:spLocks noGrp="1"/>
          </p:cNvSpPr>
          <p:nvPr>
            <p:ph type="title"/>
          </p:nvPr>
        </p:nvSpPr>
        <p:spPr/>
        <p:txBody>
          <a:bodyPr/>
          <a:lstStyle/>
          <a:p>
            <a:r>
              <a:rPr lang="en-US"/>
              <a:t>Dimension 2 – Information and technology</a:t>
            </a:r>
            <a:endParaRPr lang="en-GB"/>
          </a:p>
        </p:txBody>
      </p:sp>
      <p:graphicFrame>
        <p:nvGraphicFramePr>
          <p:cNvPr id="7" name="Content Placeholder 6">
            <a:extLst>
              <a:ext uri="{FF2B5EF4-FFF2-40B4-BE49-F238E27FC236}">
                <a16:creationId xmlns:a16="http://schemas.microsoft.com/office/drawing/2014/main" id="{A30326EB-9161-41C4-90E1-4A0DF45B28AB}"/>
              </a:ext>
            </a:extLst>
          </p:cNvPr>
          <p:cNvGraphicFramePr>
            <a:graphicFrameLocks noGrp="1"/>
          </p:cNvGraphicFramePr>
          <p:nvPr>
            <p:ph idx="1"/>
            <p:extLst>
              <p:ext uri="{D42A27DB-BD31-4B8C-83A1-F6EECF244321}">
                <p14:modId xmlns:p14="http://schemas.microsoft.com/office/powerpoint/2010/main" val="3490058052"/>
              </p:ext>
            </p:extLst>
          </p:nvPr>
        </p:nvGraphicFramePr>
        <p:xfrm>
          <a:off x="1932416" y="3897765"/>
          <a:ext cx="7904560" cy="2595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4E420D0-1DC3-421E-99A9-80CA02E04685}"/>
              </a:ext>
            </a:extLst>
          </p:cNvPr>
          <p:cNvSpPr txBox="1"/>
          <p:nvPr/>
        </p:nvSpPr>
        <p:spPr>
          <a:xfrm>
            <a:off x="684775" y="1816499"/>
            <a:ext cx="10775978" cy="1785104"/>
          </a:xfrm>
          <a:prstGeom prst="rect">
            <a:avLst/>
          </a:prstGeom>
          <a:noFill/>
        </p:spPr>
        <p:txBody>
          <a:bodyPr wrap="square" rtlCol="0">
            <a:spAutoFit/>
          </a:bodyPr>
          <a:lstStyle/>
          <a:p>
            <a:pPr marL="285750" indent="-285750">
              <a:buFont typeface="Arial" panose="020B0604020202020204" pitchFamily="34" charset="0"/>
              <a:buChar char="•"/>
            </a:pPr>
            <a:r>
              <a:rPr lang="en-GB"/>
              <a:t>The governance and management of information is a key factor in Co creating value for consumers</a:t>
            </a:r>
            <a:endParaRPr lang="en-US"/>
          </a:p>
          <a:p>
            <a:pPr marL="285750" indent="-285750">
              <a:buFont typeface="Arial" panose="020B0604020202020204" pitchFamily="34" charset="0"/>
              <a:buChar char="•"/>
            </a:pPr>
            <a:r>
              <a:rPr lang="en-GB"/>
              <a:t>This can include internal considerations, legislative requirements, security and industry stakeholder requirements amongst others</a:t>
            </a:r>
            <a:endParaRPr lang="en-US"/>
          </a:p>
          <a:p>
            <a:pPr algn="ctr"/>
            <a:r>
              <a:rPr lang="en-GB" sz="2800"/>
              <a:t>Criteria that should be considered in the management of information may include:</a:t>
            </a:r>
          </a:p>
        </p:txBody>
      </p:sp>
    </p:spTree>
    <p:extLst>
      <p:ext uri="{BB962C8B-B14F-4D97-AF65-F5344CB8AC3E}">
        <p14:creationId xmlns:p14="http://schemas.microsoft.com/office/powerpoint/2010/main" val="1116136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970F-5A97-41CC-BB97-BFEC6B59B0D4}"/>
              </a:ext>
            </a:extLst>
          </p:cNvPr>
          <p:cNvSpPr>
            <a:spLocks noGrp="1"/>
          </p:cNvSpPr>
          <p:nvPr>
            <p:ph type="title"/>
          </p:nvPr>
        </p:nvSpPr>
        <p:spPr/>
        <p:txBody>
          <a:bodyPr/>
          <a:lstStyle/>
          <a:p>
            <a:r>
              <a:rPr lang="en-US" dirty="0"/>
              <a:t>Dimension 2 – Information and Technology </a:t>
            </a:r>
            <a:endParaRPr lang="en-GB"/>
          </a:p>
        </p:txBody>
      </p:sp>
      <p:sp>
        <p:nvSpPr>
          <p:cNvPr id="3" name="Content Placeholder 2">
            <a:extLst>
              <a:ext uri="{FF2B5EF4-FFF2-40B4-BE49-F238E27FC236}">
                <a16:creationId xmlns:a16="http://schemas.microsoft.com/office/drawing/2014/main" id="{F8F870DA-11EC-400F-B614-2CA25EFC06DB}"/>
              </a:ext>
            </a:extLst>
          </p:cNvPr>
          <p:cNvSpPr>
            <a:spLocks noGrp="1"/>
          </p:cNvSpPr>
          <p:nvPr>
            <p:ph idx="1"/>
          </p:nvPr>
        </p:nvSpPr>
        <p:spPr>
          <a:xfrm>
            <a:off x="312822" y="2763701"/>
            <a:ext cx="11590421" cy="3997879"/>
          </a:xfrm>
        </p:spPr>
        <p:txBody>
          <a:bodyPr/>
          <a:lstStyle/>
          <a:p>
            <a:r>
              <a:rPr lang="en-GB"/>
              <a:t>Is it compatible with the existing architecture? (New Technology)</a:t>
            </a:r>
            <a:endParaRPr lang="en-US"/>
          </a:p>
          <a:p>
            <a:r>
              <a:rPr lang="en-GB"/>
              <a:t>Does it raise regulatory, compliance or security issues? </a:t>
            </a:r>
            <a:endParaRPr lang="en-US"/>
          </a:p>
          <a:p>
            <a:r>
              <a:rPr lang="en-GB"/>
              <a:t>Will it be viable into the foreseeable future? (Risk)</a:t>
            </a:r>
            <a:endParaRPr lang="en-US"/>
          </a:p>
          <a:p>
            <a:r>
              <a:rPr lang="en-GB"/>
              <a:t>Does it align with service provider or consumer strategy? </a:t>
            </a:r>
            <a:endParaRPr lang="en-US"/>
          </a:p>
          <a:p>
            <a:r>
              <a:rPr lang="en-GB"/>
              <a:t>Does the organisation have right support skills </a:t>
            </a:r>
            <a:r>
              <a:rPr lang="en-US"/>
              <a:t>and</a:t>
            </a:r>
            <a:r>
              <a:rPr lang="en-GB"/>
              <a:t> capabilities? </a:t>
            </a:r>
            <a:endParaRPr lang="en-US"/>
          </a:p>
          <a:p>
            <a:r>
              <a:rPr lang="en-GB"/>
              <a:t>Does it have sufficient automation capabilities for development, deployment and support? </a:t>
            </a:r>
            <a:endParaRPr lang="en-US"/>
          </a:p>
          <a:p>
            <a:r>
              <a:rPr lang="en-GB"/>
              <a:t>Does it have other capabilities that can be leveraged for other products or services? </a:t>
            </a:r>
            <a:endParaRPr lang="en-US"/>
          </a:p>
          <a:p>
            <a:r>
              <a:rPr lang="en-GB"/>
              <a:t>Does it introduce new risks or constraints to the organisation? ( e.g.- locking it into a specific vendor)</a:t>
            </a:r>
          </a:p>
        </p:txBody>
      </p:sp>
      <p:sp>
        <p:nvSpPr>
          <p:cNvPr id="4" name="TextBox 3">
            <a:extLst>
              <a:ext uri="{FF2B5EF4-FFF2-40B4-BE49-F238E27FC236}">
                <a16:creationId xmlns:a16="http://schemas.microsoft.com/office/drawing/2014/main" id="{6C8D4E94-C64C-4EF2-923A-D3C9B0794EB9}"/>
              </a:ext>
            </a:extLst>
          </p:cNvPr>
          <p:cNvSpPr txBox="1"/>
          <p:nvPr/>
        </p:nvSpPr>
        <p:spPr>
          <a:xfrm>
            <a:off x="-49205" y="1965585"/>
            <a:ext cx="10386435" cy="523220"/>
          </a:xfrm>
          <a:prstGeom prst="rect">
            <a:avLst/>
          </a:prstGeom>
          <a:noFill/>
        </p:spPr>
        <p:txBody>
          <a:bodyPr wrap="square" lIns="91440" tIns="45720" rIns="91440" bIns="45720" rtlCol="0" anchor="t">
            <a:spAutoFit/>
          </a:bodyPr>
          <a:lstStyle/>
          <a:p>
            <a:pPr algn="ctr"/>
            <a:endParaRPr lang="en-GB" sz="2800"/>
          </a:p>
        </p:txBody>
      </p:sp>
    </p:spTree>
    <p:extLst>
      <p:ext uri="{BB962C8B-B14F-4D97-AF65-F5344CB8AC3E}">
        <p14:creationId xmlns:p14="http://schemas.microsoft.com/office/powerpoint/2010/main" val="2113472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7D22-5E0F-482D-87A8-751CBA46DD74}"/>
              </a:ext>
            </a:extLst>
          </p:cNvPr>
          <p:cNvSpPr>
            <a:spLocks noGrp="1"/>
          </p:cNvSpPr>
          <p:nvPr>
            <p:ph type="title"/>
          </p:nvPr>
        </p:nvSpPr>
        <p:spPr/>
        <p:txBody>
          <a:bodyPr/>
          <a:lstStyle/>
          <a:p>
            <a:r>
              <a:rPr lang="en-GB"/>
              <a:t>Dimension 3 - Partners and Suppliers </a:t>
            </a:r>
          </a:p>
        </p:txBody>
      </p:sp>
      <p:sp>
        <p:nvSpPr>
          <p:cNvPr id="8" name="Diamond 7">
            <a:extLst>
              <a:ext uri="{FF2B5EF4-FFF2-40B4-BE49-F238E27FC236}">
                <a16:creationId xmlns:a16="http://schemas.microsoft.com/office/drawing/2014/main" id="{C8F4F529-7A97-4295-B6D1-BDEA1DF783D3}"/>
              </a:ext>
            </a:extLst>
          </p:cNvPr>
          <p:cNvSpPr/>
          <p:nvPr/>
        </p:nvSpPr>
        <p:spPr>
          <a:xfrm>
            <a:off x="3822525" y="1947679"/>
            <a:ext cx="5086763" cy="4253559"/>
          </a:xfrm>
          <a:prstGeom prst="diamond">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Rounded Corners 18">
            <a:extLst>
              <a:ext uri="{FF2B5EF4-FFF2-40B4-BE49-F238E27FC236}">
                <a16:creationId xmlns:a16="http://schemas.microsoft.com/office/drawing/2014/main" id="{C0E10D57-C26F-4288-9E16-550E12F4F1BD}"/>
              </a:ext>
            </a:extLst>
          </p:cNvPr>
          <p:cNvSpPr/>
          <p:nvPr/>
        </p:nvSpPr>
        <p:spPr>
          <a:xfrm>
            <a:off x="4196924" y="2351650"/>
            <a:ext cx="1977204" cy="16588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Service provider/ service consumer relationships </a:t>
            </a:r>
          </a:p>
          <a:p>
            <a:endParaRPr lang="en-GB"/>
          </a:p>
        </p:txBody>
      </p:sp>
      <p:sp>
        <p:nvSpPr>
          <p:cNvPr id="17" name="Rectangle: Rounded Corners 16">
            <a:extLst>
              <a:ext uri="{FF2B5EF4-FFF2-40B4-BE49-F238E27FC236}">
                <a16:creationId xmlns:a16="http://schemas.microsoft.com/office/drawing/2014/main" id="{0D195817-395D-42D0-8A33-CF3D0BFE4DAE}"/>
              </a:ext>
            </a:extLst>
          </p:cNvPr>
          <p:cNvSpPr/>
          <p:nvPr/>
        </p:nvSpPr>
        <p:spPr>
          <a:xfrm>
            <a:off x="6536007" y="2351650"/>
            <a:ext cx="1977204" cy="16588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a:t>Organisation</a:t>
            </a:r>
            <a:r>
              <a:rPr lang="en-US" sz="1800"/>
              <a:t>’</a:t>
            </a:r>
            <a:r>
              <a:rPr lang="en-GB" sz="1800"/>
              <a:t>s partner and supplier strategy </a:t>
            </a:r>
          </a:p>
          <a:p>
            <a:endParaRPr lang="en-GB"/>
          </a:p>
        </p:txBody>
      </p:sp>
      <p:sp>
        <p:nvSpPr>
          <p:cNvPr id="15" name="Rectangle: Rounded Corners 14">
            <a:extLst>
              <a:ext uri="{FF2B5EF4-FFF2-40B4-BE49-F238E27FC236}">
                <a16:creationId xmlns:a16="http://schemas.microsoft.com/office/drawing/2014/main" id="{AC8A582C-C573-4A55-AA73-284277F11440}"/>
              </a:ext>
            </a:extLst>
          </p:cNvPr>
          <p:cNvSpPr/>
          <p:nvPr/>
        </p:nvSpPr>
        <p:spPr>
          <a:xfrm>
            <a:off x="4196924" y="4138145"/>
            <a:ext cx="1977204" cy="16588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1800"/>
              <a:t>F</a:t>
            </a:r>
            <a:r>
              <a:rPr lang="en-GB" sz="1800"/>
              <a:t>actors that influence supplier strategies </a:t>
            </a:r>
          </a:p>
          <a:p>
            <a:pPr algn="ctr"/>
            <a:endParaRPr lang="en-GB"/>
          </a:p>
        </p:txBody>
      </p:sp>
      <p:sp>
        <p:nvSpPr>
          <p:cNvPr id="13" name="Rectangle: Rounded Corners 12">
            <a:extLst>
              <a:ext uri="{FF2B5EF4-FFF2-40B4-BE49-F238E27FC236}">
                <a16:creationId xmlns:a16="http://schemas.microsoft.com/office/drawing/2014/main" id="{F4105C47-344E-4BD8-8F5E-60105AE4F7F2}"/>
              </a:ext>
            </a:extLst>
          </p:cNvPr>
          <p:cNvSpPr/>
          <p:nvPr/>
        </p:nvSpPr>
        <p:spPr>
          <a:xfrm>
            <a:off x="6525249" y="4158030"/>
            <a:ext cx="1987962" cy="16588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1800"/>
              <a:t>S</a:t>
            </a:r>
            <a:r>
              <a:rPr lang="en-GB" sz="1800" err="1"/>
              <a:t>ervice</a:t>
            </a:r>
            <a:r>
              <a:rPr lang="en-GB" sz="1800"/>
              <a:t> integration </a:t>
            </a:r>
            <a:r>
              <a:rPr lang="en-US" sz="1800"/>
              <a:t>and</a:t>
            </a:r>
            <a:r>
              <a:rPr lang="en-GB" sz="1800"/>
              <a:t> management (SIAM) </a:t>
            </a:r>
          </a:p>
          <a:p>
            <a:pPr algn="ctr"/>
            <a:endParaRPr lang="en-GB"/>
          </a:p>
        </p:txBody>
      </p:sp>
      <p:sp>
        <p:nvSpPr>
          <p:cNvPr id="21" name="Rectangle 20">
            <a:extLst>
              <a:ext uri="{FF2B5EF4-FFF2-40B4-BE49-F238E27FC236}">
                <a16:creationId xmlns:a16="http://schemas.microsoft.com/office/drawing/2014/main" id="{F852E8EB-FE08-4FFE-8C98-78746A2FB085}"/>
              </a:ext>
            </a:extLst>
          </p:cNvPr>
          <p:cNvSpPr/>
          <p:nvPr/>
        </p:nvSpPr>
        <p:spPr>
          <a:xfrm>
            <a:off x="2312886" y="1554492"/>
            <a:ext cx="7817903" cy="52977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a:solidFill>
                  <a:schemeClr val="tx1"/>
                </a:solidFill>
              </a:rPr>
              <a:t>Dimension 3 - Partners and Suppliers </a:t>
            </a:r>
          </a:p>
        </p:txBody>
      </p:sp>
    </p:spTree>
    <p:extLst>
      <p:ext uri="{BB962C8B-B14F-4D97-AF65-F5344CB8AC3E}">
        <p14:creationId xmlns:p14="http://schemas.microsoft.com/office/powerpoint/2010/main" val="1323132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DF03-3FB8-42EF-8F1F-1BFBA540E402}"/>
              </a:ext>
            </a:extLst>
          </p:cNvPr>
          <p:cNvSpPr>
            <a:spLocks noGrp="1"/>
          </p:cNvSpPr>
          <p:nvPr>
            <p:ph type="title"/>
          </p:nvPr>
        </p:nvSpPr>
        <p:spPr>
          <a:xfrm>
            <a:off x="838200" y="365127"/>
            <a:ext cx="10467475" cy="1325563"/>
          </a:xfrm>
        </p:spPr>
        <p:txBody>
          <a:bodyPr anchor="ctr">
            <a:normAutofit/>
          </a:bodyPr>
          <a:lstStyle/>
          <a:p>
            <a:r>
              <a:rPr lang="en-GB"/>
              <a:t>Dimension 3 - Partners and Suppliers </a:t>
            </a:r>
          </a:p>
        </p:txBody>
      </p:sp>
      <p:sp>
        <p:nvSpPr>
          <p:cNvPr id="10" name="Content Placeholder 3">
            <a:extLst>
              <a:ext uri="{FF2B5EF4-FFF2-40B4-BE49-F238E27FC236}">
                <a16:creationId xmlns:a16="http://schemas.microsoft.com/office/drawing/2014/main" id="{03893F11-EED9-48EE-9079-F2B01007AA15}"/>
              </a:ext>
            </a:extLst>
          </p:cNvPr>
          <p:cNvSpPr>
            <a:spLocks noGrp="1"/>
          </p:cNvSpPr>
          <p:nvPr>
            <p:ph sz="half" idx="2"/>
          </p:nvPr>
        </p:nvSpPr>
        <p:spPr>
          <a:xfrm>
            <a:off x="6172200" y="1833826"/>
            <a:ext cx="5133475" cy="3865797"/>
          </a:xfrm>
        </p:spPr>
        <p:style>
          <a:lnRef idx="2">
            <a:schemeClr val="dk1"/>
          </a:lnRef>
          <a:fillRef idx="1">
            <a:schemeClr val="lt1"/>
          </a:fillRef>
          <a:effectRef idx="0">
            <a:schemeClr val="dk1"/>
          </a:effectRef>
          <a:fontRef idx="minor">
            <a:schemeClr val="dk1"/>
          </a:fontRef>
        </p:style>
        <p:txBody>
          <a:bodyPr>
            <a:normAutofit fontScale="92500"/>
          </a:bodyPr>
          <a:lstStyle/>
          <a:p>
            <a:r>
              <a:rPr lang="en-GB"/>
              <a:t>Every organisation and every service depends to some degree on services provided by other organisations. </a:t>
            </a:r>
          </a:p>
          <a:p>
            <a:endParaRPr lang="en-US"/>
          </a:p>
          <a:p>
            <a:r>
              <a:rPr lang="en-GB"/>
              <a:t>Examples of this may include : </a:t>
            </a:r>
            <a:endParaRPr lang="en-US"/>
          </a:p>
          <a:p>
            <a:endParaRPr lang="en-GB" sz="1600"/>
          </a:p>
          <a:p>
            <a:r>
              <a:rPr lang="en-GB" sz="1600"/>
              <a:t>Goods, such as computers, may need to be purchased. </a:t>
            </a:r>
            <a:endParaRPr lang="en-US" sz="1600"/>
          </a:p>
          <a:p>
            <a:r>
              <a:rPr lang="en-GB" sz="1600"/>
              <a:t>Service actions such as data backup and recovery. </a:t>
            </a:r>
            <a:endParaRPr lang="en-US" sz="1600"/>
          </a:p>
          <a:p>
            <a:r>
              <a:rPr lang="en-GB" sz="1600"/>
              <a:t>Access to resources such as application support. </a:t>
            </a:r>
          </a:p>
          <a:p>
            <a:endParaRPr lang="en-GB" sz="1400"/>
          </a:p>
          <a:p>
            <a:pPr marL="0" indent="0">
              <a:buNone/>
            </a:pPr>
            <a:endParaRPr lang="en-US" sz="1400"/>
          </a:p>
          <a:p>
            <a:r>
              <a:rPr lang="en-GB"/>
              <a:t>Every service provider is also a service consumer </a:t>
            </a:r>
            <a:endParaRPr lang="en-US"/>
          </a:p>
        </p:txBody>
      </p:sp>
      <p:sp>
        <p:nvSpPr>
          <p:cNvPr id="4" name="TextBox 3">
            <a:extLst>
              <a:ext uri="{FF2B5EF4-FFF2-40B4-BE49-F238E27FC236}">
                <a16:creationId xmlns:a16="http://schemas.microsoft.com/office/drawing/2014/main" id="{49825D5E-BD3C-4FD4-BB0A-A501AB931028}"/>
              </a:ext>
            </a:extLst>
          </p:cNvPr>
          <p:cNvSpPr txBox="1"/>
          <p:nvPr/>
        </p:nvSpPr>
        <p:spPr>
          <a:xfrm>
            <a:off x="1332646" y="1750891"/>
            <a:ext cx="431367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t>Service partnerships: </a:t>
            </a:r>
          </a:p>
          <a:p>
            <a:endParaRPr lang="en-US"/>
          </a:p>
          <a:p>
            <a:pPr marL="285750" indent="-285750">
              <a:buFont typeface="Arial" panose="020B0604020202020204" pitchFamily="34" charset="0"/>
              <a:buChar char="•"/>
            </a:pPr>
            <a:r>
              <a:rPr lang="en-GB"/>
              <a:t>Sha</a:t>
            </a:r>
            <a:r>
              <a:rPr lang="en-US"/>
              <a:t>re</a:t>
            </a:r>
            <a:r>
              <a:rPr lang="en-GB"/>
              <a:t> common goals and risks</a:t>
            </a:r>
            <a:endParaRPr lang="en-US"/>
          </a:p>
          <a:p>
            <a:pPr marL="285750" indent="-285750">
              <a:buFont typeface="Arial" panose="020B0604020202020204" pitchFamily="34" charset="0"/>
              <a:buChar char="•"/>
            </a:pPr>
            <a:r>
              <a:rPr lang="en-GB"/>
              <a:t>Collaborate to achieve desired outcomes  </a:t>
            </a:r>
          </a:p>
        </p:txBody>
      </p:sp>
      <p:sp>
        <p:nvSpPr>
          <p:cNvPr id="5" name="TextBox 4">
            <a:extLst>
              <a:ext uri="{FF2B5EF4-FFF2-40B4-BE49-F238E27FC236}">
                <a16:creationId xmlns:a16="http://schemas.microsoft.com/office/drawing/2014/main" id="{28BD14AC-484E-40C9-B571-D75E2BF267C2}"/>
              </a:ext>
            </a:extLst>
          </p:cNvPr>
          <p:cNvSpPr txBox="1"/>
          <p:nvPr/>
        </p:nvSpPr>
        <p:spPr>
          <a:xfrm>
            <a:off x="1238335" y="4444887"/>
            <a:ext cx="418245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t>Goods and Service Supply: </a:t>
            </a:r>
          </a:p>
          <a:p>
            <a:endParaRPr lang="en-US"/>
          </a:p>
          <a:p>
            <a:pPr marL="285750" indent="-285750">
              <a:buFont typeface="Arial" panose="020B0604020202020204" pitchFamily="34" charset="0"/>
              <a:buChar char="•"/>
            </a:pPr>
            <a:r>
              <a:rPr lang="en-GB"/>
              <a:t>Formal contracts </a:t>
            </a:r>
            <a:endParaRPr lang="en-US"/>
          </a:p>
          <a:p>
            <a:pPr marL="285750" indent="-285750">
              <a:buFont typeface="Arial" panose="020B0604020202020204" pitchFamily="34" charset="0"/>
              <a:buChar char="•"/>
            </a:pPr>
            <a:r>
              <a:rPr lang="en-GB"/>
              <a:t>Clear separation of responsibilities </a:t>
            </a:r>
          </a:p>
        </p:txBody>
      </p:sp>
      <p:sp>
        <p:nvSpPr>
          <p:cNvPr id="6" name="TextBox 5">
            <a:extLst>
              <a:ext uri="{FF2B5EF4-FFF2-40B4-BE49-F238E27FC236}">
                <a16:creationId xmlns:a16="http://schemas.microsoft.com/office/drawing/2014/main" id="{041428A1-00DB-44D4-BF08-9F4FA9DCB275}"/>
              </a:ext>
            </a:extLst>
          </p:cNvPr>
          <p:cNvSpPr txBox="1"/>
          <p:nvPr/>
        </p:nvSpPr>
        <p:spPr>
          <a:xfrm>
            <a:off x="1332646" y="3085587"/>
            <a:ext cx="1451559"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t>Value, Outcomes, Risks and Costs</a:t>
            </a:r>
            <a:endParaRPr lang="en-GB"/>
          </a:p>
        </p:txBody>
      </p:sp>
      <p:sp>
        <p:nvSpPr>
          <p:cNvPr id="7" name="Arrow: Up-Down 6">
            <a:extLst>
              <a:ext uri="{FF2B5EF4-FFF2-40B4-BE49-F238E27FC236}">
                <a16:creationId xmlns:a16="http://schemas.microsoft.com/office/drawing/2014/main" id="{E4E57CD8-608B-4988-95D0-0F84E1826FF8}"/>
              </a:ext>
            </a:extLst>
          </p:cNvPr>
          <p:cNvSpPr/>
          <p:nvPr/>
        </p:nvSpPr>
        <p:spPr>
          <a:xfrm>
            <a:off x="2684257" y="2924568"/>
            <a:ext cx="1066116" cy="154697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See the source image">
            <a:extLst>
              <a:ext uri="{FF2B5EF4-FFF2-40B4-BE49-F238E27FC236}">
                <a16:creationId xmlns:a16="http://schemas.microsoft.com/office/drawing/2014/main" id="{00DF76BA-EC2F-4315-A687-8AADC9746D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83" t="2013" r="19836" b="12771"/>
          <a:stretch/>
        </p:blipFill>
        <p:spPr bwMode="auto">
          <a:xfrm>
            <a:off x="3891540" y="3011421"/>
            <a:ext cx="1613609" cy="141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42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BE2F-5F1F-4F29-920B-5A6ED7A86530}"/>
              </a:ext>
            </a:extLst>
          </p:cNvPr>
          <p:cNvSpPr>
            <a:spLocks noGrp="1"/>
          </p:cNvSpPr>
          <p:nvPr>
            <p:ph type="title"/>
          </p:nvPr>
        </p:nvSpPr>
        <p:spPr>
          <a:xfrm>
            <a:off x="838200" y="365128"/>
            <a:ext cx="10467475" cy="784474"/>
          </a:xfrm>
        </p:spPr>
        <p:txBody>
          <a:bodyPr/>
          <a:lstStyle/>
          <a:p>
            <a:r>
              <a:rPr lang="en-GB"/>
              <a:t>Dimension 3 - Partners and Suppliers </a:t>
            </a:r>
          </a:p>
        </p:txBody>
      </p:sp>
      <p:graphicFrame>
        <p:nvGraphicFramePr>
          <p:cNvPr id="12" name="Content Placeholder 11">
            <a:extLst>
              <a:ext uri="{FF2B5EF4-FFF2-40B4-BE49-F238E27FC236}">
                <a16:creationId xmlns:a16="http://schemas.microsoft.com/office/drawing/2014/main" id="{397ADBC8-AEC9-441E-BE8B-D64291B5DE16}"/>
              </a:ext>
            </a:extLst>
          </p:cNvPr>
          <p:cNvGraphicFramePr>
            <a:graphicFrameLocks noGrp="1"/>
          </p:cNvGraphicFramePr>
          <p:nvPr>
            <p:ph sz="half" idx="2"/>
            <p:extLst>
              <p:ext uri="{D42A27DB-BD31-4B8C-83A1-F6EECF244321}">
                <p14:modId xmlns:p14="http://schemas.microsoft.com/office/powerpoint/2010/main" val="1428025756"/>
              </p:ext>
            </p:extLst>
          </p:nvPr>
        </p:nvGraphicFramePr>
        <p:xfrm>
          <a:off x="6565330" y="1907092"/>
          <a:ext cx="4710390" cy="1483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7">
            <a:extLst>
              <a:ext uri="{FF2B5EF4-FFF2-40B4-BE49-F238E27FC236}">
                <a16:creationId xmlns:a16="http://schemas.microsoft.com/office/drawing/2014/main" id="{C88327D0-1B3E-40DB-BF48-786D33285458}"/>
              </a:ext>
            </a:extLst>
          </p:cNvPr>
          <p:cNvSpPr>
            <a:spLocks noGrp="1"/>
          </p:cNvSpPr>
          <p:nvPr>
            <p:ph sz="half" idx="1"/>
          </p:nvPr>
        </p:nvSpPr>
        <p:spPr>
          <a:xfrm>
            <a:off x="914400" y="4954707"/>
            <a:ext cx="5181600" cy="1426957"/>
          </a:xfrm>
        </p:spPr>
        <p:txBody>
          <a:bodyPr>
            <a:normAutofit fontScale="85000" lnSpcReduction="20000"/>
          </a:bodyPr>
          <a:lstStyle/>
          <a:p>
            <a:r>
              <a:rPr lang="en-US"/>
              <a:t>SIAM </a:t>
            </a:r>
            <a:r>
              <a:rPr lang="en-GB"/>
              <a:t>Involves a specialised capability, the service integrator to ensure supplier relationships are properly coordinated. </a:t>
            </a:r>
            <a:endParaRPr lang="en-US"/>
          </a:p>
          <a:p>
            <a:r>
              <a:rPr lang="en-GB"/>
              <a:t>There are differing variations regarding how this capability is established but they all have the same goal </a:t>
            </a:r>
            <a:r>
              <a:rPr lang="en-US"/>
              <a:t>– </a:t>
            </a:r>
            <a:r>
              <a:rPr lang="en-GB"/>
              <a:t>assure value creation for the consumer </a:t>
            </a:r>
          </a:p>
        </p:txBody>
      </p:sp>
      <p:sp>
        <p:nvSpPr>
          <p:cNvPr id="10" name="Arrow: Bent 9">
            <a:extLst>
              <a:ext uri="{FF2B5EF4-FFF2-40B4-BE49-F238E27FC236}">
                <a16:creationId xmlns:a16="http://schemas.microsoft.com/office/drawing/2014/main" id="{E7414E51-FC52-4FE0-99B3-C1C366837080}"/>
              </a:ext>
            </a:extLst>
          </p:cNvPr>
          <p:cNvSpPr/>
          <p:nvPr/>
        </p:nvSpPr>
        <p:spPr>
          <a:xfrm>
            <a:off x="4879534" y="1335209"/>
            <a:ext cx="2386461" cy="902098"/>
          </a:xfrm>
          <a:prstGeom prst="bentArrow">
            <a:avLst>
              <a:gd name="adj1" fmla="val 25000"/>
              <a:gd name="adj2" fmla="val 19318"/>
              <a:gd name="adj3" fmla="val 25000"/>
              <a:gd name="adj4" fmla="val 4375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Down 12">
            <a:extLst>
              <a:ext uri="{FF2B5EF4-FFF2-40B4-BE49-F238E27FC236}">
                <a16:creationId xmlns:a16="http://schemas.microsoft.com/office/drawing/2014/main" id="{B8045A4A-95D5-4B48-A6AF-67FB814532FB}"/>
              </a:ext>
            </a:extLst>
          </p:cNvPr>
          <p:cNvSpPr/>
          <p:nvPr/>
        </p:nvSpPr>
        <p:spPr>
          <a:xfrm>
            <a:off x="7265995" y="3055294"/>
            <a:ext cx="672473" cy="1074318"/>
          </a:xfrm>
          <a:prstGeom prst="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id="{CED1F9B0-5AEC-418F-815B-983B0EE6B864}"/>
              </a:ext>
            </a:extLst>
          </p:cNvPr>
          <p:cNvSpPr/>
          <p:nvPr/>
        </p:nvSpPr>
        <p:spPr>
          <a:xfrm>
            <a:off x="9735148" y="3606763"/>
            <a:ext cx="672473" cy="547410"/>
          </a:xfrm>
          <a:prstGeom prst="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565C7597-AB60-488F-A07E-421D2AA58F7A}"/>
              </a:ext>
            </a:extLst>
          </p:cNvPr>
          <p:cNvSpPr/>
          <p:nvPr/>
        </p:nvSpPr>
        <p:spPr>
          <a:xfrm>
            <a:off x="8518340" y="3282144"/>
            <a:ext cx="672473" cy="872029"/>
          </a:xfrm>
          <a:prstGeom prst="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A9CF19A-ED1B-41A8-AA7E-D4ABF93918BF}"/>
              </a:ext>
            </a:extLst>
          </p:cNvPr>
          <p:cNvSpPr txBox="1"/>
          <p:nvPr/>
        </p:nvSpPr>
        <p:spPr>
          <a:xfrm>
            <a:off x="7325769" y="4285565"/>
            <a:ext cx="3218852"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t>Service integrator </a:t>
            </a:r>
            <a:endParaRPr lang="en-US"/>
          </a:p>
          <a:p>
            <a:pPr marL="285750" indent="-285750">
              <a:buFont typeface="Arial" panose="020B0604020202020204" pitchFamily="34" charset="0"/>
              <a:buChar char="•"/>
            </a:pPr>
            <a:r>
              <a:rPr lang="en-GB"/>
              <a:t>Internal </a:t>
            </a:r>
            <a:endParaRPr lang="en-US"/>
          </a:p>
          <a:p>
            <a:pPr marL="285750" indent="-285750">
              <a:buFont typeface="Arial" panose="020B0604020202020204" pitchFamily="34" charset="0"/>
              <a:buChar char="•"/>
            </a:pPr>
            <a:r>
              <a:rPr lang="en-GB"/>
              <a:t>External </a:t>
            </a:r>
            <a:endParaRPr lang="en-US"/>
          </a:p>
          <a:p>
            <a:pPr marL="285750" indent="-285750">
              <a:buFont typeface="Arial" panose="020B0604020202020204" pitchFamily="34" charset="0"/>
              <a:buChar char="•"/>
            </a:pPr>
            <a:r>
              <a:rPr lang="en-GB"/>
              <a:t>Lead supplier </a:t>
            </a:r>
            <a:endParaRPr lang="en-US"/>
          </a:p>
          <a:p>
            <a:pPr marL="285750" indent="-285750">
              <a:buFont typeface="Arial" panose="020B0604020202020204" pitchFamily="34" charset="0"/>
              <a:buChar char="•"/>
            </a:pPr>
            <a:r>
              <a:rPr lang="en-GB"/>
              <a:t>Hybrid </a:t>
            </a:r>
          </a:p>
        </p:txBody>
      </p:sp>
      <p:sp>
        <p:nvSpPr>
          <p:cNvPr id="17" name="TextBox 16">
            <a:extLst>
              <a:ext uri="{FF2B5EF4-FFF2-40B4-BE49-F238E27FC236}">
                <a16:creationId xmlns:a16="http://schemas.microsoft.com/office/drawing/2014/main" id="{4921A864-5ADA-4626-A141-C81C03ECF441}"/>
              </a:ext>
            </a:extLst>
          </p:cNvPr>
          <p:cNvSpPr txBox="1"/>
          <p:nvPr/>
        </p:nvSpPr>
        <p:spPr>
          <a:xfrm>
            <a:off x="7938468" y="5669513"/>
            <a:ext cx="215341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a:t>Consumer</a:t>
            </a:r>
            <a:endParaRPr lang="en-GB" sz="2800"/>
          </a:p>
        </p:txBody>
      </p:sp>
      <p:sp>
        <p:nvSpPr>
          <p:cNvPr id="18" name="Diamond 17">
            <a:extLst>
              <a:ext uri="{FF2B5EF4-FFF2-40B4-BE49-F238E27FC236}">
                <a16:creationId xmlns:a16="http://schemas.microsoft.com/office/drawing/2014/main" id="{AFA92B96-6920-45CD-B966-3EDEC58BE132}"/>
              </a:ext>
            </a:extLst>
          </p:cNvPr>
          <p:cNvSpPr/>
          <p:nvPr/>
        </p:nvSpPr>
        <p:spPr>
          <a:xfrm>
            <a:off x="738529" y="1453373"/>
            <a:ext cx="5086763" cy="3351462"/>
          </a:xfrm>
          <a:prstGeom prst="diamond">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Rounded Corners 18">
            <a:extLst>
              <a:ext uri="{FF2B5EF4-FFF2-40B4-BE49-F238E27FC236}">
                <a16:creationId xmlns:a16="http://schemas.microsoft.com/office/drawing/2014/main" id="{3EF9C356-C525-4220-9B92-ED9637198C39}"/>
              </a:ext>
            </a:extLst>
          </p:cNvPr>
          <p:cNvSpPr/>
          <p:nvPr/>
        </p:nvSpPr>
        <p:spPr>
          <a:xfrm>
            <a:off x="1189682" y="1844522"/>
            <a:ext cx="1977204" cy="13070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Service provider/ service consumer relationships </a:t>
            </a:r>
          </a:p>
          <a:p>
            <a:endParaRPr lang="en-GB"/>
          </a:p>
        </p:txBody>
      </p:sp>
      <p:sp>
        <p:nvSpPr>
          <p:cNvPr id="20" name="Rectangle: Rounded Corners 19">
            <a:extLst>
              <a:ext uri="{FF2B5EF4-FFF2-40B4-BE49-F238E27FC236}">
                <a16:creationId xmlns:a16="http://schemas.microsoft.com/office/drawing/2014/main" id="{939CE83E-72DE-4D1E-B2F0-D73918AEBC0E}"/>
              </a:ext>
            </a:extLst>
          </p:cNvPr>
          <p:cNvSpPr/>
          <p:nvPr/>
        </p:nvSpPr>
        <p:spPr>
          <a:xfrm>
            <a:off x="3590448" y="3379179"/>
            <a:ext cx="1977204" cy="13070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a:t>Organisation</a:t>
            </a:r>
            <a:r>
              <a:rPr lang="en-US" sz="1800"/>
              <a:t>’</a:t>
            </a:r>
            <a:r>
              <a:rPr lang="en-GB" sz="1800"/>
              <a:t>s partner and supplier strategy </a:t>
            </a:r>
          </a:p>
          <a:p>
            <a:endParaRPr lang="en-GB"/>
          </a:p>
        </p:txBody>
      </p:sp>
      <p:sp>
        <p:nvSpPr>
          <p:cNvPr id="21" name="Rectangle: Rounded Corners 20">
            <a:extLst>
              <a:ext uri="{FF2B5EF4-FFF2-40B4-BE49-F238E27FC236}">
                <a16:creationId xmlns:a16="http://schemas.microsoft.com/office/drawing/2014/main" id="{905B33F4-AAA9-455E-89A4-685E7641CF1C}"/>
              </a:ext>
            </a:extLst>
          </p:cNvPr>
          <p:cNvSpPr/>
          <p:nvPr/>
        </p:nvSpPr>
        <p:spPr>
          <a:xfrm>
            <a:off x="1189682" y="3366957"/>
            <a:ext cx="1977204" cy="13070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1800"/>
              <a:t>F</a:t>
            </a:r>
            <a:r>
              <a:rPr lang="en-GB" sz="1800"/>
              <a:t>actors that influence supplier strategies </a:t>
            </a:r>
          </a:p>
          <a:p>
            <a:pPr algn="ctr"/>
            <a:endParaRPr lang="en-GB"/>
          </a:p>
        </p:txBody>
      </p:sp>
      <p:sp>
        <p:nvSpPr>
          <p:cNvPr id="22" name="Rectangle: Rounded Corners 21">
            <a:extLst>
              <a:ext uri="{FF2B5EF4-FFF2-40B4-BE49-F238E27FC236}">
                <a16:creationId xmlns:a16="http://schemas.microsoft.com/office/drawing/2014/main" id="{7019762D-B0FB-44B8-8627-D4BFAD0D74BC}"/>
              </a:ext>
            </a:extLst>
          </p:cNvPr>
          <p:cNvSpPr/>
          <p:nvPr/>
        </p:nvSpPr>
        <p:spPr>
          <a:xfrm>
            <a:off x="3618039" y="1893181"/>
            <a:ext cx="1987962" cy="1307070"/>
          </a:xfrm>
          <a:prstGeom prst="roundRect">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1800"/>
              <a:t>S</a:t>
            </a:r>
            <a:r>
              <a:rPr lang="en-GB" sz="1800" err="1"/>
              <a:t>ervice</a:t>
            </a:r>
            <a:r>
              <a:rPr lang="en-GB" sz="1800"/>
              <a:t> Integration </a:t>
            </a:r>
            <a:r>
              <a:rPr lang="en-US" sz="1800"/>
              <a:t>and</a:t>
            </a:r>
            <a:r>
              <a:rPr lang="en-GB" sz="1800"/>
              <a:t> Management (SIAM) </a:t>
            </a:r>
          </a:p>
          <a:p>
            <a:pPr algn="ctr"/>
            <a:endParaRPr lang="en-GB"/>
          </a:p>
        </p:txBody>
      </p:sp>
      <p:sp>
        <p:nvSpPr>
          <p:cNvPr id="23" name="Rectangle 22">
            <a:extLst>
              <a:ext uri="{FF2B5EF4-FFF2-40B4-BE49-F238E27FC236}">
                <a16:creationId xmlns:a16="http://schemas.microsoft.com/office/drawing/2014/main" id="{07CC181F-D76D-4A8A-96E3-93C8F07450C4}"/>
              </a:ext>
            </a:extLst>
          </p:cNvPr>
          <p:cNvSpPr/>
          <p:nvPr/>
        </p:nvSpPr>
        <p:spPr>
          <a:xfrm>
            <a:off x="1784379" y="1129405"/>
            <a:ext cx="2963244" cy="52977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a:solidFill>
                  <a:schemeClr val="tx1"/>
                </a:solidFill>
              </a:rPr>
              <a:t>Suppl. &amp; Part. </a:t>
            </a:r>
          </a:p>
        </p:txBody>
      </p:sp>
      <p:sp>
        <p:nvSpPr>
          <p:cNvPr id="24" name="Rectangle 23">
            <a:extLst>
              <a:ext uri="{FF2B5EF4-FFF2-40B4-BE49-F238E27FC236}">
                <a16:creationId xmlns:a16="http://schemas.microsoft.com/office/drawing/2014/main" id="{0FDECE05-C75A-4996-BBDC-DB9634839CA4}"/>
              </a:ext>
            </a:extLst>
          </p:cNvPr>
          <p:cNvSpPr/>
          <p:nvPr/>
        </p:nvSpPr>
        <p:spPr>
          <a:xfrm>
            <a:off x="7444377" y="1188487"/>
            <a:ext cx="2963244" cy="52977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b="1">
                <a:solidFill>
                  <a:schemeClr val="tx1"/>
                </a:solidFill>
              </a:rPr>
              <a:t>SIAM </a:t>
            </a:r>
          </a:p>
        </p:txBody>
      </p:sp>
    </p:spTree>
    <p:extLst>
      <p:ext uri="{BB962C8B-B14F-4D97-AF65-F5344CB8AC3E}">
        <p14:creationId xmlns:p14="http://schemas.microsoft.com/office/powerpoint/2010/main" val="3724922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F38C-C759-4CC2-B464-356E693EA065}"/>
              </a:ext>
            </a:extLst>
          </p:cNvPr>
          <p:cNvSpPr>
            <a:spLocks noGrp="1"/>
          </p:cNvSpPr>
          <p:nvPr>
            <p:ph type="title"/>
          </p:nvPr>
        </p:nvSpPr>
        <p:spPr/>
        <p:txBody>
          <a:bodyPr/>
          <a:lstStyle/>
          <a:p>
            <a:r>
              <a:rPr lang="en-GB" b="0"/>
              <a:t>Dimension 3 - Partners and Suppliers </a:t>
            </a:r>
          </a:p>
        </p:txBody>
      </p:sp>
      <p:sp>
        <p:nvSpPr>
          <p:cNvPr id="7" name="Hexagon 6">
            <a:extLst>
              <a:ext uri="{FF2B5EF4-FFF2-40B4-BE49-F238E27FC236}">
                <a16:creationId xmlns:a16="http://schemas.microsoft.com/office/drawing/2014/main" id="{60C25021-93B0-4143-B086-E2C75FB5C235}"/>
              </a:ext>
            </a:extLst>
          </p:cNvPr>
          <p:cNvSpPr/>
          <p:nvPr/>
        </p:nvSpPr>
        <p:spPr>
          <a:xfrm>
            <a:off x="3119719" y="2821429"/>
            <a:ext cx="6400800" cy="3300642"/>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66D3268-D783-4A2F-BE49-BDAE2DE4AF4F}"/>
              </a:ext>
            </a:extLst>
          </p:cNvPr>
          <p:cNvSpPr/>
          <p:nvPr/>
        </p:nvSpPr>
        <p:spPr>
          <a:xfrm>
            <a:off x="4430732" y="2876440"/>
            <a:ext cx="1791106" cy="45843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Strategic focus </a:t>
            </a:r>
          </a:p>
          <a:p>
            <a:endParaRPr lang="en-GB"/>
          </a:p>
        </p:txBody>
      </p:sp>
      <p:sp>
        <p:nvSpPr>
          <p:cNvPr id="15" name="Rectangle 14">
            <a:extLst>
              <a:ext uri="{FF2B5EF4-FFF2-40B4-BE49-F238E27FC236}">
                <a16:creationId xmlns:a16="http://schemas.microsoft.com/office/drawing/2014/main" id="{C3487423-8AB0-4275-BB93-87311C6EF230}"/>
              </a:ext>
            </a:extLst>
          </p:cNvPr>
          <p:cNvSpPr/>
          <p:nvPr/>
        </p:nvSpPr>
        <p:spPr>
          <a:xfrm>
            <a:off x="4430732" y="3468857"/>
            <a:ext cx="1791106" cy="5694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Corporate culture </a:t>
            </a:r>
          </a:p>
          <a:p>
            <a:pPr algn="ctr"/>
            <a:endParaRPr lang="en-GB"/>
          </a:p>
        </p:txBody>
      </p:sp>
      <p:sp>
        <p:nvSpPr>
          <p:cNvPr id="21" name="Rectangle 20">
            <a:extLst>
              <a:ext uri="{FF2B5EF4-FFF2-40B4-BE49-F238E27FC236}">
                <a16:creationId xmlns:a16="http://schemas.microsoft.com/office/drawing/2014/main" id="{C8AEFF36-816D-401D-BF78-89AD80EE89B4}"/>
              </a:ext>
            </a:extLst>
          </p:cNvPr>
          <p:cNvSpPr/>
          <p:nvPr/>
        </p:nvSpPr>
        <p:spPr>
          <a:xfrm>
            <a:off x="4430732" y="4238443"/>
            <a:ext cx="1791106" cy="5694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Resource scarcity </a:t>
            </a:r>
          </a:p>
          <a:p>
            <a:pPr algn="ctr"/>
            <a:endParaRPr lang="en-GB"/>
          </a:p>
        </p:txBody>
      </p:sp>
      <p:sp>
        <p:nvSpPr>
          <p:cNvPr id="26" name="TextBox 25">
            <a:extLst>
              <a:ext uri="{FF2B5EF4-FFF2-40B4-BE49-F238E27FC236}">
                <a16:creationId xmlns:a16="http://schemas.microsoft.com/office/drawing/2014/main" id="{5A939C73-F5A8-49F6-BBD2-73311D2D0B65}"/>
              </a:ext>
            </a:extLst>
          </p:cNvPr>
          <p:cNvSpPr txBox="1"/>
          <p:nvPr/>
        </p:nvSpPr>
        <p:spPr>
          <a:xfrm>
            <a:off x="4532283" y="1601540"/>
            <a:ext cx="3415529" cy="1200329"/>
          </a:xfrm>
          <a:prstGeom prst="rect">
            <a:avLst/>
          </a:prstGeom>
          <a:solidFill>
            <a:schemeClr val="bg1">
              <a:lumMod val="65000"/>
            </a:schemeClr>
          </a:solidFill>
        </p:spPr>
        <p:txBody>
          <a:bodyPr wrap="square" rtlCol="0">
            <a:spAutoFit/>
          </a:bodyPr>
          <a:lstStyle/>
          <a:p>
            <a:r>
              <a:rPr lang="en-GB" b="1"/>
              <a:t>Organisation</a:t>
            </a:r>
            <a:r>
              <a:rPr lang="en-US" b="1"/>
              <a:t>’</a:t>
            </a:r>
            <a:r>
              <a:rPr lang="en-GB" b="1"/>
              <a:t>s </a:t>
            </a:r>
            <a:r>
              <a:rPr lang="en-US" b="1"/>
              <a:t>S</a:t>
            </a:r>
            <a:r>
              <a:rPr lang="en-GB" b="1" err="1"/>
              <a:t>upplier</a:t>
            </a:r>
            <a:r>
              <a:rPr lang="en-GB" b="1"/>
              <a:t> </a:t>
            </a:r>
            <a:r>
              <a:rPr lang="en-US" b="1"/>
              <a:t>S</a:t>
            </a:r>
            <a:r>
              <a:rPr lang="en-GB" b="1" err="1"/>
              <a:t>trategy</a:t>
            </a:r>
            <a:endParaRPr lang="en-US" b="1"/>
          </a:p>
          <a:p>
            <a:pPr marL="285750" indent="-285750">
              <a:buFont typeface="Arial" panose="020B0604020202020204" pitchFamily="34" charset="0"/>
              <a:buChar char="•"/>
            </a:pPr>
            <a:r>
              <a:rPr lang="en-GB"/>
              <a:t>Assure alignment of goals, culture and business environment  </a:t>
            </a:r>
          </a:p>
        </p:txBody>
      </p:sp>
      <p:sp>
        <p:nvSpPr>
          <p:cNvPr id="27" name="Rectangle 26">
            <a:extLst>
              <a:ext uri="{FF2B5EF4-FFF2-40B4-BE49-F238E27FC236}">
                <a16:creationId xmlns:a16="http://schemas.microsoft.com/office/drawing/2014/main" id="{F86C1530-05D1-463C-91E2-EAA8D8D798AA}"/>
              </a:ext>
            </a:extLst>
          </p:cNvPr>
          <p:cNvSpPr/>
          <p:nvPr/>
        </p:nvSpPr>
        <p:spPr>
          <a:xfrm>
            <a:off x="4448941" y="4973386"/>
            <a:ext cx="1868732" cy="5694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r>
              <a:rPr lang="en-GB"/>
              <a:t>D</a:t>
            </a:r>
            <a:r>
              <a:rPr lang="en-US"/>
              <a:t>e</a:t>
            </a:r>
            <a:r>
              <a:rPr lang="en-GB"/>
              <a:t>m</a:t>
            </a:r>
            <a:r>
              <a:rPr lang="en-US"/>
              <a:t>a</a:t>
            </a:r>
            <a:r>
              <a:rPr lang="en-GB" err="1"/>
              <a:t>nd</a:t>
            </a:r>
            <a:r>
              <a:rPr lang="en-GB"/>
              <a:t> patterns </a:t>
            </a:r>
          </a:p>
          <a:p>
            <a:pPr algn="ctr"/>
            <a:endParaRPr lang="en-GB"/>
          </a:p>
        </p:txBody>
      </p:sp>
      <p:sp>
        <p:nvSpPr>
          <p:cNvPr id="28" name="Rectangle 27">
            <a:extLst>
              <a:ext uri="{FF2B5EF4-FFF2-40B4-BE49-F238E27FC236}">
                <a16:creationId xmlns:a16="http://schemas.microsoft.com/office/drawing/2014/main" id="{D9F8B022-F483-457D-8F16-253C6160A1D4}"/>
              </a:ext>
            </a:extLst>
          </p:cNvPr>
          <p:cNvSpPr/>
          <p:nvPr/>
        </p:nvSpPr>
        <p:spPr>
          <a:xfrm>
            <a:off x="6578186" y="2910653"/>
            <a:ext cx="1791106" cy="67359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Subject Matter Expertise </a:t>
            </a:r>
          </a:p>
          <a:p>
            <a:endParaRPr lang="en-GB"/>
          </a:p>
        </p:txBody>
      </p:sp>
      <p:sp>
        <p:nvSpPr>
          <p:cNvPr id="30" name="Rectangle 29">
            <a:extLst>
              <a:ext uri="{FF2B5EF4-FFF2-40B4-BE49-F238E27FC236}">
                <a16:creationId xmlns:a16="http://schemas.microsoft.com/office/drawing/2014/main" id="{1B521B32-3C51-43C4-9EAD-993B910C7BCA}"/>
              </a:ext>
            </a:extLst>
          </p:cNvPr>
          <p:cNvSpPr/>
          <p:nvPr/>
        </p:nvSpPr>
        <p:spPr>
          <a:xfrm>
            <a:off x="6578186" y="3841563"/>
            <a:ext cx="1791106" cy="62286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Cost Concerns</a:t>
            </a:r>
          </a:p>
          <a:p>
            <a:endParaRPr lang="en-GB"/>
          </a:p>
        </p:txBody>
      </p:sp>
      <p:sp>
        <p:nvSpPr>
          <p:cNvPr id="31" name="Rectangle 30">
            <a:extLst>
              <a:ext uri="{FF2B5EF4-FFF2-40B4-BE49-F238E27FC236}">
                <a16:creationId xmlns:a16="http://schemas.microsoft.com/office/drawing/2014/main" id="{588DF1DE-D81D-4BB3-B1C5-86E0438E848D}"/>
              </a:ext>
            </a:extLst>
          </p:cNvPr>
          <p:cNvSpPr/>
          <p:nvPr/>
        </p:nvSpPr>
        <p:spPr>
          <a:xfrm>
            <a:off x="6641880" y="4918311"/>
            <a:ext cx="1791107" cy="62286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External Constraints</a:t>
            </a:r>
          </a:p>
          <a:p>
            <a:endParaRPr lang="en-GB"/>
          </a:p>
        </p:txBody>
      </p:sp>
    </p:spTree>
    <p:extLst>
      <p:ext uri="{BB962C8B-B14F-4D97-AF65-F5344CB8AC3E}">
        <p14:creationId xmlns:p14="http://schemas.microsoft.com/office/powerpoint/2010/main" val="86043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11691-9AF2-4ABD-A890-D5C04CB6C340}"/>
              </a:ext>
            </a:extLst>
          </p:cNvPr>
          <p:cNvSpPr>
            <a:spLocks noGrp="1"/>
          </p:cNvSpPr>
          <p:nvPr>
            <p:ph type="title"/>
          </p:nvPr>
        </p:nvSpPr>
        <p:spPr/>
        <p:txBody>
          <a:bodyPr/>
          <a:lstStyle/>
          <a:p>
            <a:r>
              <a:rPr lang="en-GB"/>
              <a:t>ITIL</a:t>
            </a:r>
          </a:p>
        </p:txBody>
      </p:sp>
      <p:pic>
        <p:nvPicPr>
          <p:cNvPr id="1026" name="Picture 2" descr="See the source image">
            <a:extLst>
              <a:ext uri="{FF2B5EF4-FFF2-40B4-BE49-F238E27FC236}">
                <a16:creationId xmlns:a16="http://schemas.microsoft.com/office/drawing/2014/main" id="{5B57E8CF-F769-4098-BE62-4BC5F38061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9444" y="1408436"/>
            <a:ext cx="8589292" cy="535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12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DCE4-C5D8-4DE6-9233-21F68D1B64A1}"/>
              </a:ext>
            </a:extLst>
          </p:cNvPr>
          <p:cNvSpPr>
            <a:spLocks noGrp="1"/>
          </p:cNvSpPr>
          <p:nvPr>
            <p:ph type="title"/>
          </p:nvPr>
        </p:nvSpPr>
        <p:spPr/>
        <p:txBody>
          <a:bodyPr/>
          <a:lstStyle/>
          <a:p>
            <a:r>
              <a:rPr lang="en-US"/>
              <a:t>Activity (20)</a:t>
            </a:r>
            <a:endParaRPr lang="en-GB"/>
          </a:p>
        </p:txBody>
      </p:sp>
      <p:sp>
        <p:nvSpPr>
          <p:cNvPr id="3" name="Content Placeholder 2">
            <a:extLst>
              <a:ext uri="{FF2B5EF4-FFF2-40B4-BE49-F238E27FC236}">
                <a16:creationId xmlns:a16="http://schemas.microsoft.com/office/drawing/2014/main" id="{BE60A263-B30D-4680-A1C2-D5A92452599F}"/>
              </a:ext>
            </a:extLst>
          </p:cNvPr>
          <p:cNvSpPr>
            <a:spLocks noGrp="1"/>
          </p:cNvSpPr>
          <p:nvPr>
            <p:ph idx="1"/>
          </p:nvPr>
        </p:nvSpPr>
        <p:spPr/>
        <p:txBody>
          <a:bodyPr/>
          <a:lstStyle/>
          <a:p>
            <a:r>
              <a:rPr lang="en-US"/>
              <a:t>Make a list of Partners and suppliers of your workplace.</a:t>
            </a:r>
          </a:p>
          <a:p>
            <a:r>
              <a:rPr lang="en-US"/>
              <a:t> Is it good/bad practice to outsource works/goods or core competencies or to retain full control over all important factors?</a:t>
            </a:r>
          </a:p>
          <a:p>
            <a:endParaRPr lang="en-GB"/>
          </a:p>
        </p:txBody>
      </p:sp>
    </p:spTree>
    <p:extLst>
      <p:ext uri="{BB962C8B-B14F-4D97-AF65-F5344CB8AC3E}">
        <p14:creationId xmlns:p14="http://schemas.microsoft.com/office/powerpoint/2010/main" val="255061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CBED-0166-454F-9E1E-56BBF96AA622}"/>
              </a:ext>
            </a:extLst>
          </p:cNvPr>
          <p:cNvSpPr>
            <a:spLocks noGrp="1"/>
          </p:cNvSpPr>
          <p:nvPr>
            <p:ph type="title"/>
          </p:nvPr>
        </p:nvSpPr>
        <p:spPr/>
        <p:txBody>
          <a:bodyPr/>
          <a:lstStyle/>
          <a:p>
            <a:r>
              <a:rPr lang="en-US" b="0"/>
              <a:t>Dimension 4 – Value Streams and Processes</a:t>
            </a:r>
            <a:endParaRPr lang="en-GB" b="0"/>
          </a:p>
        </p:txBody>
      </p:sp>
      <p:sp>
        <p:nvSpPr>
          <p:cNvPr id="5" name="Rectangle 4">
            <a:extLst>
              <a:ext uri="{FF2B5EF4-FFF2-40B4-BE49-F238E27FC236}">
                <a16:creationId xmlns:a16="http://schemas.microsoft.com/office/drawing/2014/main" id="{07F1E773-0EA8-49EF-8F7A-FCDF59AB8D45}"/>
              </a:ext>
            </a:extLst>
          </p:cNvPr>
          <p:cNvSpPr/>
          <p:nvPr/>
        </p:nvSpPr>
        <p:spPr>
          <a:xfrm>
            <a:off x="4190593" y="1690690"/>
            <a:ext cx="4034118" cy="5297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0">
                <a:solidFill>
                  <a:schemeClr val="tx1"/>
                </a:solidFill>
              </a:rPr>
              <a:t>Dimension 4 – Value Streams and Processes</a:t>
            </a:r>
            <a:endParaRPr lang="en-GB">
              <a:solidFill>
                <a:schemeClr val="tx1"/>
              </a:solidFill>
            </a:endParaRPr>
          </a:p>
        </p:txBody>
      </p:sp>
      <p:sp>
        <p:nvSpPr>
          <p:cNvPr id="6" name="Hexagon 5">
            <a:extLst>
              <a:ext uri="{FF2B5EF4-FFF2-40B4-BE49-F238E27FC236}">
                <a16:creationId xmlns:a16="http://schemas.microsoft.com/office/drawing/2014/main" id="{0F63EDB3-4D2E-4C9C-8B64-2FCD5CE560D3}"/>
              </a:ext>
            </a:extLst>
          </p:cNvPr>
          <p:cNvSpPr/>
          <p:nvPr/>
        </p:nvSpPr>
        <p:spPr>
          <a:xfrm>
            <a:off x="3232184" y="2347074"/>
            <a:ext cx="5867808" cy="3300642"/>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CECE827-0767-4750-95D7-29652E0F6413}"/>
              </a:ext>
            </a:extLst>
          </p:cNvPr>
          <p:cNvGrpSpPr/>
          <p:nvPr/>
        </p:nvGrpSpPr>
        <p:grpSpPr>
          <a:xfrm>
            <a:off x="4637604" y="2545441"/>
            <a:ext cx="3345462" cy="818395"/>
            <a:chOff x="6048939" y="680582"/>
            <a:chExt cx="2749518" cy="1649710"/>
          </a:xfrm>
        </p:grpSpPr>
        <p:sp>
          <p:nvSpPr>
            <p:cNvPr id="8" name="Rectangle 7">
              <a:extLst>
                <a:ext uri="{FF2B5EF4-FFF2-40B4-BE49-F238E27FC236}">
                  <a16:creationId xmlns:a16="http://schemas.microsoft.com/office/drawing/2014/main" id="{D1D5E48E-FBFC-4AD2-99B2-B5755DCEC7A2}"/>
                </a:ext>
              </a:extLst>
            </p:cNvPr>
            <p:cNvSpPr/>
            <p:nvPr/>
          </p:nvSpPr>
          <p:spPr>
            <a:xfrm>
              <a:off x="6048939" y="680582"/>
              <a:ext cx="2749518" cy="16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010F00EA-5C3A-417F-81FD-AA0B4A5AD89D}"/>
                </a:ext>
              </a:extLst>
            </p:cNvPr>
            <p:cNvSpPr txBox="1"/>
            <p:nvPr/>
          </p:nvSpPr>
          <p:spPr>
            <a:xfrm>
              <a:off x="6048939" y="680582"/>
              <a:ext cx="2749518" cy="1649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algn="ctr"/>
              <a:r>
                <a:rPr lang="en-GB" sz="1600"/>
                <a:t>Activities the organisation undertakes </a:t>
              </a:r>
            </a:p>
            <a:p>
              <a:pPr lvl="0" algn="ctr"/>
              <a:endParaRPr lang="en-GB" sz="1600"/>
            </a:p>
          </p:txBody>
        </p:sp>
      </p:grpSp>
      <p:sp>
        <p:nvSpPr>
          <p:cNvPr id="11" name="Rectangle 10">
            <a:extLst>
              <a:ext uri="{FF2B5EF4-FFF2-40B4-BE49-F238E27FC236}">
                <a16:creationId xmlns:a16="http://schemas.microsoft.com/office/drawing/2014/main" id="{F04887B4-5600-42E6-898E-F90D1F748492}"/>
              </a:ext>
            </a:extLst>
          </p:cNvPr>
          <p:cNvSpPr/>
          <p:nvPr/>
        </p:nvSpPr>
        <p:spPr>
          <a:xfrm>
            <a:off x="4637604" y="4677054"/>
            <a:ext cx="3345462" cy="81839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How value creation is insured for all stakeholders efficiently and effectively </a:t>
            </a:r>
          </a:p>
          <a:p>
            <a:pPr algn="ctr"/>
            <a:endParaRPr lang="en-GB"/>
          </a:p>
        </p:txBody>
      </p:sp>
      <p:sp>
        <p:nvSpPr>
          <p:cNvPr id="14" name="Rectangle 13">
            <a:extLst>
              <a:ext uri="{FF2B5EF4-FFF2-40B4-BE49-F238E27FC236}">
                <a16:creationId xmlns:a16="http://schemas.microsoft.com/office/drawing/2014/main" id="{C419236B-A0E4-43D5-8668-0D43722C38C6}"/>
              </a:ext>
            </a:extLst>
          </p:cNvPr>
          <p:cNvSpPr/>
          <p:nvPr/>
        </p:nvSpPr>
        <p:spPr>
          <a:xfrm>
            <a:off x="4637604" y="3624180"/>
            <a:ext cx="3345462" cy="81839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a:t>How activities are organised </a:t>
            </a:r>
          </a:p>
          <a:p>
            <a:pPr algn="ctr"/>
            <a:endParaRPr lang="en-GB"/>
          </a:p>
        </p:txBody>
      </p:sp>
    </p:spTree>
    <p:extLst>
      <p:ext uri="{BB962C8B-B14F-4D97-AF65-F5344CB8AC3E}">
        <p14:creationId xmlns:p14="http://schemas.microsoft.com/office/powerpoint/2010/main" val="2272824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6E5E-845B-463D-8663-864F08288B47}"/>
              </a:ext>
            </a:extLst>
          </p:cNvPr>
          <p:cNvSpPr>
            <a:spLocks noGrp="1"/>
          </p:cNvSpPr>
          <p:nvPr>
            <p:ph type="title"/>
          </p:nvPr>
        </p:nvSpPr>
        <p:spPr>
          <a:xfrm>
            <a:off x="838200" y="365127"/>
            <a:ext cx="10467475" cy="1325563"/>
          </a:xfrm>
        </p:spPr>
        <p:txBody>
          <a:bodyPr anchor="ctr">
            <a:normAutofit/>
          </a:bodyPr>
          <a:lstStyle/>
          <a:p>
            <a:r>
              <a:rPr lang="en-US" b="0"/>
              <a:t>Dimension 4 – Value Streams and Processes</a:t>
            </a:r>
            <a:endParaRPr lang="en-GB" b="0"/>
          </a:p>
        </p:txBody>
      </p:sp>
      <p:sp>
        <p:nvSpPr>
          <p:cNvPr id="6" name="TextBox 5">
            <a:extLst>
              <a:ext uri="{FF2B5EF4-FFF2-40B4-BE49-F238E27FC236}">
                <a16:creationId xmlns:a16="http://schemas.microsoft.com/office/drawing/2014/main" id="{D14C40A0-375B-40AB-A394-4AECE889ABE8}"/>
              </a:ext>
            </a:extLst>
          </p:cNvPr>
          <p:cNvSpPr txBox="1"/>
          <p:nvPr/>
        </p:nvSpPr>
        <p:spPr>
          <a:xfrm>
            <a:off x="6766372" y="1589452"/>
            <a:ext cx="4686813" cy="4801314"/>
          </a:xfrm>
          <a:prstGeom prst="rect">
            <a:avLst/>
          </a:prstGeom>
          <a:noFill/>
        </p:spPr>
        <p:txBody>
          <a:bodyPr wrap="square" rtlCol="0">
            <a:spAutoFit/>
          </a:bodyPr>
          <a:lstStyle/>
          <a:p>
            <a:pPr marL="285750" indent="-285750">
              <a:buFont typeface="Arial" panose="020B0604020202020204" pitchFamily="34" charset="0"/>
              <a:buChar char="•"/>
            </a:pPr>
            <a:r>
              <a:rPr lang="en-GB"/>
              <a:t>A value stream is a </a:t>
            </a:r>
            <a:r>
              <a:rPr lang="en-GB" b="1"/>
              <a:t>series of steps </a:t>
            </a:r>
            <a:r>
              <a:rPr lang="en-GB"/>
              <a:t>an organisation </a:t>
            </a:r>
            <a:r>
              <a:rPr lang="en-GB" b="1"/>
              <a:t>takes to create</a:t>
            </a:r>
            <a:r>
              <a:rPr lang="en-GB"/>
              <a:t>, develop and deliver products and </a:t>
            </a:r>
            <a:r>
              <a:rPr lang="en-GB" b="1"/>
              <a:t>services.</a:t>
            </a:r>
            <a:r>
              <a:rPr lang="en-GB"/>
              <a:t> A value stream combines value chain activities, which may come from many different processes or practises.</a:t>
            </a:r>
          </a:p>
          <a:p>
            <a:r>
              <a:rPr lang="en-GB"/>
              <a:t> </a:t>
            </a:r>
            <a:endParaRPr lang="en-US"/>
          </a:p>
          <a:p>
            <a:pPr marL="285750" indent="-285750">
              <a:buFont typeface="Arial" panose="020B0604020202020204" pitchFamily="34" charset="0"/>
              <a:buChar char="•"/>
            </a:pPr>
            <a:r>
              <a:rPr lang="en-GB" b="1"/>
              <a:t>Optimising</a:t>
            </a:r>
            <a:r>
              <a:rPr lang="en-GB"/>
              <a:t> a value stream may include automating activities, using new technologies and re</a:t>
            </a:r>
            <a:r>
              <a:rPr lang="en-US"/>
              <a:t>-</a:t>
            </a:r>
            <a:r>
              <a:rPr lang="en-GB"/>
              <a:t>organising the end</a:t>
            </a:r>
            <a:r>
              <a:rPr lang="en-US"/>
              <a:t>-</a:t>
            </a:r>
            <a:r>
              <a:rPr lang="en-GB"/>
              <a:t>to</a:t>
            </a:r>
            <a:r>
              <a:rPr lang="en-US"/>
              <a:t>-</a:t>
            </a:r>
            <a:r>
              <a:rPr lang="en-GB"/>
              <a:t>end order of activities to realise greater efficiency, </a:t>
            </a:r>
            <a:r>
              <a:rPr lang="en-GB" b="1"/>
              <a:t>enhance the user experience </a:t>
            </a:r>
            <a:r>
              <a:rPr lang="en-GB"/>
              <a:t>or enable the required value from the service. </a:t>
            </a:r>
          </a:p>
          <a:p>
            <a:endParaRPr lang="en-US"/>
          </a:p>
          <a:p>
            <a:pPr marL="285750" indent="-285750">
              <a:buFont typeface="Arial" panose="020B0604020202020204" pitchFamily="34" charset="0"/>
              <a:buChar char="•"/>
            </a:pPr>
            <a:r>
              <a:rPr lang="en-GB"/>
              <a:t>It is not always possible or desirable to eliminate all steps in the value stream that don't in themselves add value. </a:t>
            </a:r>
          </a:p>
        </p:txBody>
      </p:sp>
      <p:sp>
        <p:nvSpPr>
          <p:cNvPr id="14" name="Rectangle 13">
            <a:extLst>
              <a:ext uri="{FF2B5EF4-FFF2-40B4-BE49-F238E27FC236}">
                <a16:creationId xmlns:a16="http://schemas.microsoft.com/office/drawing/2014/main" id="{13EC7394-67A7-4E95-B539-88FC55C0D425}"/>
              </a:ext>
            </a:extLst>
          </p:cNvPr>
          <p:cNvSpPr/>
          <p:nvPr/>
        </p:nvSpPr>
        <p:spPr>
          <a:xfrm>
            <a:off x="1110402" y="2003974"/>
            <a:ext cx="4034118" cy="5297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Value Stream</a:t>
            </a:r>
            <a:endParaRPr lang="en-GB" sz="1800">
              <a:solidFill>
                <a:schemeClr val="tx1"/>
              </a:solidFill>
            </a:endParaRPr>
          </a:p>
        </p:txBody>
      </p:sp>
      <p:sp>
        <p:nvSpPr>
          <p:cNvPr id="16" name="Hexagon 15">
            <a:extLst>
              <a:ext uri="{FF2B5EF4-FFF2-40B4-BE49-F238E27FC236}">
                <a16:creationId xmlns:a16="http://schemas.microsoft.com/office/drawing/2014/main" id="{DC98E6ED-3118-43D6-8536-E4D170A77CCE}"/>
              </a:ext>
            </a:extLst>
          </p:cNvPr>
          <p:cNvSpPr/>
          <p:nvPr/>
        </p:nvSpPr>
        <p:spPr>
          <a:xfrm>
            <a:off x="151993" y="2655044"/>
            <a:ext cx="5867808" cy="3300642"/>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0A5F8E1-DA3E-4D45-B417-B8FDB0A59C21}"/>
              </a:ext>
            </a:extLst>
          </p:cNvPr>
          <p:cNvSpPr/>
          <p:nvPr/>
        </p:nvSpPr>
        <p:spPr>
          <a:xfrm>
            <a:off x="2382982" y="2667723"/>
            <a:ext cx="1405830" cy="45692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Step 1</a:t>
            </a:r>
            <a:endParaRPr lang="en-GB"/>
          </a:p>
        </p:txBody>
      </p:sp>
      <p:sp>
        <p:nvSpPr>
          <p:cNvPr id="23" name="Rectangle 22">
            <a:extLst>
              <a:ext uri="{FF2B5EF4-FFF2-40B4-BE49-F238E27FC236}">
                <a16:creationId xmlns:a16="http://schemas.microsoft.com/office/drawing/2014/main" id="{11ED582C-EE5A-4C68-8343-550BBA0FDC6A}"/>
              </a:ext>
            </a:extLst>
          </p:cNvPr>
          <p:cNvSpPr/>
          <p:nvPr/>
        </p:nvSpPr>
        <p:spPr>
          <a:xfrm>
            <a:off x="2382982" y="3628566"/>
            <a:ext cx="1405830" cy="45692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Step 2</a:t>
            </a:r>
            <a:endParaRPr lang="en-GB"/>
          </a:p>
        </p:txBody>
      </p:sp>
      <p:sp>
        <p:nvSpPr>
          <p:cNvPr id="24" name="Rectangle 23">
            <a:extLst>
              <a:ext uri="{FF2B5EF4-FFF2-40B4-BE49-F238E27FC236}">
                <a16:creationId xmlns:a16="http://schemas.microsoft.com/office/drawing/2014/main" id="{48EFA58B-6078-404E-A3EC-DC316730B9ED}"/>
              </a:ext>
            </a:extLst>
          </p:cNvPr>
          <p:cNvSpPr/>
          <p:nvPr/>
        </p:nvSpPr>
        <p:spPr>
          <a:xfrm>
            <a:off x="2382982" y="4572379"/>
            <a:ext cx="1405830" cy="45692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Step 3</a:t>
            </a:r>
            <a:endParaRPr lang="en-GB"/>
          </a:p>
        </p:txBody>
      </p:sp>
      <p:sp>
        <p:nvSpPr>
          <p:cNvPr id="10" name="Arrow: Down 9">
            <a:extLst>
              <a:ext uri="{FF2B5EF4-FFF2-40B4-BE49-F238E27FC236}">
                <a16:creationId xmlns:a16="http://schemas.microsoft.com/office/drawing/2014/main" id="{91C3E69A-499C-4F1F-968C-852EB89F9657}"/>
              </a:ext>
            </a:extLst>
          </p:cNvPr>
          <p:cNvSpPr/>
          <p:nvPr/>
        </p:nvSpPr>
        <p:spPr>
          <a:xfrm>
            <a:off x="2911899" y="3124644"/>
            <a:ext cx="278721" cy="4569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94B586B4-A1C0-4CCA-ABDD-E16483A95C79}"/>
              </a:ext>
            </a:extLst>
          </p:cNvPr>
          <p:cNvSpPr/>
          <p:nvPr/>
        </p:nvSpPr>
        <p:spPr>
          <a:xfrm>
            <a:off x="2911899" y="4099826"/>
            <a:ext cx="278721" cy="4569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9EDAA665-7EC7-4115-9905-9EE9ACF1D815}"/>
              </a:ext>
            </a:extLst>
          </p:cNvPr>
          <p:cNvSpPr/>
          <p:nvPr/>
        </p:nvSpPr>
        <p:spPr>
          <a:xfrm>
            <a:off x="2924917" y="5029300"/>
            <a:ext cx="278721" cy="4569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7CD1E76-9186-4E28-89AA-21B929899C8A}"/>
              </a:ext>
            </a:extLst>
          </p:cNvPr>
          <p:cNvSpPr/>
          <p:nvPr/>
        </p:nvSpPr>
        <p:spPr>
          <a:xfrm>
            <a:off x="2348344" y="5498765"/>
            <a:ext cx="1405830" cy="45692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Outcome</a:t>
            </a:r>
            <a:endParaRPr lang="en-GB"/>
          </a:p>
        </p:txBody>
      </p:sp>
      <p:sp>
        <p:nvSpPr>
          <p:cNvPr id="11" name="Arrow: Left 10">
            <a:extLst>
              <a:ext uri="{FF2B5EF4-FFF2-40B4-BE49-F238E27FC236}">
                <a16:creationId xmlns:a16="http://schemas.microsoft.com/office/drawing/2014/main" id="{8F003029-C728-4374-A3D3-CC6BD93AD6D2}"/>
              </a:ext>
            </a:extLst>
          </p:cNvPr>
          <p:cNvSpPr/>
          <p:nvPr/>
        </p:nvSpPr>
        <p:spPr>
          <a:xfrm>
            <a:off x="1315367" y="3721168"/>
            <a:ext cx="772594" cy="2689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97EFB39-23B7-4123-A74D-65340F6B0030}"/>
              </a:ext>
            </a:extLst>
          </p:cNvPr>
          <p:cNvSpPr/>
          <p:nvPr/>
        </p:nvSpPr>
        <p:spPr>
          <a:xfrm>
            <a:off x="564573" y="4249467"/>
            <a:ext cx="1405830" cy="71444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Non-Value Add (Waste)</a:t>
            </a:r>
            <a:endParaRPr lang="en-GB"/>
          </a:p>
        </p:txBody>
      </p:sp>
      <p:sp>
        <p:nvSpPr>
          <p:cNvPr id="29" name="Rectangle 28">
            <a:extLst>
              <a:ext uri="{FF2B5EF4-FFF2-40B4-BE49-F238E27FC236}">
                <a16:creationId xmlns:a16="http://schemas.microsoft.com/office/drawing/2014/main" id="{B93516F1-D403-4DFF-9811-AE47A91B305C}"/>
              </a:ext>
            </a:extLst>
          </p:cNvPr>
          <p:cNvSpPr/>
          <p:nvPr/>
        </p:nvSpPr>
        <p:spPr>
          <a:xfrm>
            <a:off x="4132116" y="3957589"/>
            <a:ext cx="1405830" cy="71444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Value Add</a:t>
            </a:r>
            <a:endParaRPr lang="en-GB"/>
          </a:p>
        </p:txBody>
      </p:sp>
      <p:sp>
        <p:nvSpPr>
          <p:cNvPr id="12" name="Arrow: Right 11">
            <a:extLst>
              <a:ext uri="{FF2B5EF4-FFF2-40B4-BE49-F238E27FC236}">
                <a16:creationId xmlns:a16="http://schemas.microsoft.com/office/drawing/2014/main" id="{04CCA963-7745-4DF0-8C6A-4391BC15CB15}"/>
              </a:ext>
            </a:extLst>
          </p:cNvPr>
          <p:cNvSpPr/>
          <p:nvPr/>
        </p:nvSpPr>
        <p:spPr>
          <a:xfrm>
            <a:off x="4132116" y="3429000"/>
            <a:ext cx="884859" cy="341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39B7A5DB-26E5-40BB-853A-61D4788BEF7C}"/>
              </a:ext>
            </a:extLst>
          </p:cNvPr>
          <p:cNvSpPr/>
          <p:nvPr/>
        </p:nvSpPr>
        <p:spPr>
          <a:xfrm>
            <a:off x="4161963" y="4963908"/>
            <a:ext cx="884859" cy="341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3535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6B51-93D3-4AB1-9547-FC4E823EE60B}"/>
              </a:ext>
            </a:extLst>
          </p:cNvPr>
          <p:cNvSpPr>
            <a:spLocks noGrp="1"/>
          </p:cNvSpPr>
          <p:nvPr>
            <p:ph type="title"/>
          </p:nvPr>
        </p:nvSpPr>
        <p:spPr>
          <a:xfrm>
            <a:off x="838200" y="365127"/>
            <a:ext cx="10467475" cy="1325563"/>
          </a:xfrm>
        </p:spPr>
        <p:txBody>
          <a:bodyPr anchor="ctr">
            <a:normAutofit/>
          </a:bodyPr>
          <a:lstStyle/>
          <a:p>
            <a:r>
              <a:rPr lang="en-US" b="0"/>
              <a:t>Dimension 4 – Value Streams and Processes</a:t>
            </a:r>
            <a:endParaRPr lang="en-GB" b="0"/>
          </a:p>
        </p:txBody>
      </p:sp>
      <p:sp>
        <p:nvSpPr>
          <p:cNvPr id="10" name="Content Placeholder 3">
            <a:extLst>
              <a:ext uri="{FF2B5EF4-FFF2-40B4-BE49-F238E27FC236}">
                <a16:creationId xmlns:a16="http://schemas.microsoft.com/office/drawing/2014/main" id="{95AE49C6-3375-4D1C-BCA6-33D79BC4CC42}"/>
              </a:ext>
            </a:extLst>
          </p:cNvPr>
          <p:cNvSpPr>
            <a:spLocks noGrp="1"/>
          </p:cNvSpPr>
          <p:nvPr>
            <p:ph sz="half" idx="2"/>
          </p:nvPr>
        </p:nvSpPr>
        <p:spPr>
          <a:xfrm>
            <a:off x="6172200" y="1825625"/>
            <a:ext cx="5133475" cy="3300642"/>
          </a:xfrm>
        </p:spPr>
        <p:txBody>
          <a:bodyPr/>
          <a:lstStyle/>
          <a:p>
            <a:r>
              <a:rPr lang="en-GB"/>
              <a:t>A process is a set of interrelated or interacting activities that </a:t>
            </a:r>
            <a:r>
              <a:rPr lang="en-GB" b="1"/>
              <a:t>take</a:t>
            </a:r>
            <a:r>
              <a:rPr lang="en-GB"/>
              <a:t> one or more </a:t>
            </a:r>
            <a:r>
              <a:rPr lang="en-GB" b="1"/>
              <a:t>inputs</a:t>
            </a:r>
            <a:r>
              <a:rPr lang="en-GB"/>
              <a:t> and </a:t>
            </a:r>
            <a:r>
              <a:rPr lang="en-GB" b="1"/>
              <a:t>transforms</a:t>
            </a:r>
            <a:r>
              <a:rPr lang="en-GB"/>
              <a:t> them into one or more </a:t>
            </a:r>
            <a:r>
              <a:rPr lang="en-GB" b="1"/>
              <a:t>outputs.</a:t>
            </a:r>
            <a:r>
              <a:rPr lang="en-GB"/>
              <a:t> </a:t>
            </a:r>
            <a:endParaRPr lang="en-US"/>
          </a:p>
          <a:p>
            <a:r>
              <a:rPr lang="en-GB"/>
              <a:t>Process should have a </a:t>
            </a:r>
            <a:r>
              <a:rPr lang="en-GB" b="1"/>
              <a:t>specific,</a:t>
            </a:r>
            <a:r>
              <a:rPr lang="en-GB"/>
              <a:t> clearly defined </a:t>
            </a:r>
            <a:r>
              <a:rPr lang="en-GB" b="1"/>
              <a:t>objective</a:t>
            </a:r>
            <a:r>
              <a:rPr lang="en-GB"/>
              <a:t> that they are intended to </a:t>
            </a:r>
            <a:r>
              <a:rPr lang="en-GB" b="1"/>
              <a:t>achieve</a:t>
            </a:r>
            <a:r>
              <a:rPr lang="en-GB"/>
              <a:t> for their stakeholders. </a:t>
            </a:r>
            <a:endParaRPr lang="en-US"/>
          </a:p>
          <a:p>
            <a:r>
              <a:rPr lang="en-GB"/>
              <a:t>Any well-defined process can improve productivity both within and across organisations. </a:t>
            </a:r>
            <a:endParaRPr lang="en-US"/>
          </a:p>
        </p:txBody>
      </p:sp>
      <p:sp>
        <p:nvSpPr>
          <p:cNvPr id="6" name="Rectangle 5">
            <a:extLst>
              <a:ext uri="{FF2B5EF4-FFF2-40B4-BE49-F238E27FC236}">
                <a16:creationId xmlns:a16="http://schemas.microsoft.com/office/drawing/2014/main" id="{D0A70235-4491-49AA-9E26-EE5FD634D088}"/>
              </a:ext>
            </a:extLst>
          </p:cNvPr>
          <p:cNvSpPr/>
          <p:nvPr/>
        </p:nvSpPr>
        <p:spPr>
          <a:xfrm>
            <a:off x="929478" y="1922104"/>
            <a:ext cx="4034118" cy="5297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Process</a:t>
            </a:r>
            <a:endParaRPr lang="en-GB" sz="1800">
              <a:solidFill>
                <a:schemeClr val="tx1"/>
              </a:solidFill>
            </a:endParaRPr>
          </a:p>
        </p:txBody>
      </p:sp>
      <p:sp>
        <p:nvSpPr>
          <p:cNvPr id="7" name="Hexagon 6">
            <a:extLst>
              <a:ext uri="{FF2B5EF4-FFF2-40B4-BE49-F238E27FC236}">
                <a16:creationId xmlns:a16="http://schemas.microsoft.com/office/drawing/2014/main" id="{B06B10BB-C992-40A5-8864-C50D43E100C2}"/>
              </a:ext>
            </a:extLst>
          </p:cNvPr>
          <p:cNvSpPr/>
          <p:nvPr/>
        </p:nvSpPr>
        <p:spPr>
          <a:xfrm>
            <a:off x="202112" y="2467782"/>
            <a:ext cx="5543856" cy="3300642"/>
          </a:xfrm>
          <a:prstGeom prst="hexagon">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21BEE50-B802-4525-8B35-F7261BD17546}"/>
              </a:ext>
            </a:extLst>
          </p:cNvPr>
          <p:cNvSpPr/>
          <p:nvPr/>
        </p:nvSpPr>
        <p:spPr>
          <a:xfrm>
            <a:off x="510171" y="3711582"/>
            <a:ext cx="1137703" cy="71444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Input(s)</a:t>
            </a:r>
            <a:endParaRPr lang="en-GB"/>
          </a:p>
        </p:txBody>
      </p:sp>
      <p:sp>
        <p:nvSpPr>
          <p:cNvPr id="12" name="Rectangle 11">
            <a:extLst>
              <a:ext uri="{FF2B5EF4-FFF2-40B4-BE49-F238E27FC236}">
                <a16:creationId xmlns:a16="http://schemas.microsoft.com/office/drawing/2014/main" id="{9607C9B0-01BD-4D74-92C9-686525B2EB51}"/>
              </a:ext>
            </a:extLst>
          </p:cNvPr>
          <p:cNvSpPr/>
          <p:nvPr/>
        </p:nvSpPr>
        <p:spPr>
          <a:xfrm>
            <a:off x="2383795" y="3711582"/>
            <a:ext cx="1137703" cy="71444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Activities</a:t>
            </a:r>
            <a:endParaRPr lang="en-GB"/>
          </a:p>
        </p:txBody>
      </p:sp>
      <p:sp>
        <p:nvSpPr>
          <p:cNvPr id="13" name="Rectangle 12">
            <a:extLst>
              <a:ext uri="{FF2B5EF4-FFF2-40B4-BE49-F238E27FC236}">
                <a16:creationId xmlns:a16="http://schemas.microsoft.com/office/drawing/2014/main" id="{F4967D67-C712-4C2F-AC2D-7ED8E74FE657}"/>
              </a:ext>
            </a:extLst>
          </p:cNvPr>
          <p:cNvSpPr/>
          <p:nvPr/>
        </p:nvSpPr>
        <p:spPr>
          <a:xfrm>
            <a:off x="4250492" y="3718298"/>
            <a:ext cx="1137703" cy="71444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a:t>Output(s)</a:t>
            </a:r>
            <a:endParaRPr lang="en-GB"/>
          </a:p>
        </p:txBody>
      </p:sp>
      <p:sp>
        <p:nvSpPr>
          <p:cNvPr id="14" name="Arrow: Right 13">
            <a:extLst>
              <a:ext uri="{FF2B5EF4-FFF2-40B4-BE49-F238E27FC236}">
                <a16:creationId xmlns:a16="http://schemas.microsoft.com/office/drawing/2014/main" id="{96A377CC-290A-489D-AB27-50ABD8012A73}"/>
              </a:ext>
            </a:extLst>
          </p:cNvPr>
          <p:cNvSpPr/>
          <p:nvPr/>
        </p:nvSpPr>
        <p:spPr>
          <a:xfrm>
            <a:off x="1668250" y="3904985"/>
            <a:ext cx="650348" cy="341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7972B032-E6DC-4A90-ADD6-F32B573ABCE5}"/>
              </a:ext>
            </a:extLst>
          </p:cNvPr>
          <p:cNvSpPr/>
          <p:nvPr/>
        </p:nvSpPr>
        <p:spPr>
          <a:xfrm>
            <a:off x="3579768" y="3886286"/>
            <a:ext cx="650348" cy="341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6399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DF11-51EE-4012-BBA0-34112B642CC6}"/>
              </a:ext>
            </a:extLst>
          </p:cNvPr>
          <p:cNvSpPr>
            <a:spLocks noGrp="1"/>
          </p:cNvSpPr>
          <p:nvPr>
            <p:ph type="title"/>
          </p:nvPr>
        </p:nvSpPr>
        <p:spPr/>
        <p:txBody>
          <a:bodyPr/>
          <a:lstStyle/>
          <a:p>
            <a:r>
              <a:rPr lang="en-US" b="0"/>
              <a:t>Dimension 4 – Value Streams and Processes</a:t>
            </a:r>
            <a:endParaRPr lang="en-GB" b="0"/>
          </a:p>
        </p:txBody>
      </p:sp>
      <p:pic>
        <p:nvPicPr>
          <p:cNvPr id="4" name="Picture 2" descr="What are the Four Dimensions of ITIL 4?">
            <a:extLst>
              <a:ext uri="{FF2B5EF4-FFF2-40B4-BE49-F238E27FC236}">
                <a16:creationId xmlns:a16="http://schemas.microsoft.com/office/drawing/2014/main" id="{5E7BC0B6-C09D-4068-855C-FD1D4E6F4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054" y="2109979"/>
            <a:ext cx="6391275" cy="4095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E3A1F2-0BF6-4239-9520-18E022824F7A}"/>
              </a:ext>
            </a:extLst>
          </p:cNvPr>
          <p:cNvSpPr txBox="1"/>
          <p:nvPr/>
        </p:nvSpPr>
        <p:spPr>
          <a:xfrm>
            <a:off x="4178357" y="2263448"/>
            <a:ext cx="651971" cy="49205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p:txBody>
      </p:sp>
      <p:sp>
        <p:nvSpPr>
          <p:cNvPr id="9" name="TextBox 8">
            <a:extLst>
              <a:ext uri="{FF2B5EF4-FFF2-40B4-BE49-F238E27FC236}">
                <a16:creationId xmlns:a16="http://schemas.microsoft.com/office/drawing/2014/main" id="{AE807049-B6D2-4947-AA3D-C574739213A4}"/>
              </a:ext>
            </a:extLst>
          </p:cNvPr>
          <p:cNvSpPr txBox="1"/>
          <p:nvPr/>
        </p:nvSpPr>
        <p:spPr>
          <a:xfrm>
            <a:off x="8619560" y="3665800"/>
            <a:ext cx="651971" cy="49205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p:txBody>
      </p:sp>
      <p:sp>
        <p:nvSpPr>
          <p:cNvPr id="10" name="TextBox 9">
            <a:extLst>
              <a:ext uri="{FF2B5EF4-FFF2-40B4-BE49-F238E27FC236}">
                <a16:creationId xmlns:a16="http://schemas.microsoft.com/office/drawing/2014/main" id="{30271C29-E3A9-4A25-8C5E-76F784C36B2A}"/>
              </a:ext>
            </a:extLst>
          </p:cNvPr>
          <p:cNvSpPr txBox="1"/>
          <p:nvPr/>
        </p:nvSpPr>
        <p:spPr>
          <a:xfrm>
            <a:off x="7551659" y="2263448"/>
            <a:ext cx="764050" cy="49205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p:txBody>
      </p:sp>
      <p:sp>
        <p:nvSpPr>
          <p:cNvPr id="11" name="TextBox 10">
            <a:extLst>
              <a:ext uri="{FF2B5EF4-FFF2-40B4-BE49-F238E27FC236}">
                <a16:creationId xmlns:a16="http://schemas.microsoft.com/office/drawing/2014/main" id="{6C73E9BC-36B6-4664-9827-425D1C356AE2}"/>
              </a:ext>
            </a:extLst>
          </p:cNvPr>
          <p:cNvSpPr txBox="1"/>
          <p:nvPr/>
        </p:nvSpPr>
        <p:spPr>
          <a:xfrm>
            <a:off x="7551659" y="5161781"/>
            <a:ext cx="878863" cy="49205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p:txBody>
      </p:sp>
      <p:sp>
        <p:nvSpPr>
          <p:cNvPr id="12" name="TextBox 11">
            <a:extLst>
              <a:ext uri="{FF2B5EF4-FFF2-40B4-BE49-F238E27FC236}">
                <a16:creationId xmlns:a16="http://schemas.microsoft.com/office/drawing/2014/main" id="{83DF3340-65C0-4B94-AB98-42E7312A4C98}"/>
              </a:ext>
            </a:extLst>
          </p:cNvPr>
          <p:cNvSpPr txBox="1"/>
          <p:nvPr/>
        </p:nvSpPr>
        <p:spPr>
          <a:xfrm>
            <a:off x="4135986" y="5161781"/>
            <a:ext cx="651971" cy="49205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p:txBody>
      </p:sp>
      <p:sp>
        <p:nvSpPr>
          <p:cNvPr id="13" name="TextBox 12">
            <a:extLst>
              <a:ext uri="{FF2B5EF4-FFF2-40B4-BE49-F238E27FC236}">
                <a16:creationId xmlns:a16="http://schemas.microsoft.com/office/drawing/2014/main" id="{9F1D16CE-C62C-4A56-A65E-C27A1E250BAB}"/>
              </a:ext>
            </a:extLst>
          </p:cNvPr>
          <p:cNvSpPr txBox="1"/>
          <p:nvPr/>
        </p:nvSpPr>
        <p:spPr>
          <a:xfrm>
            <a:off x="2880256" y="3665801"/>
            <a:ext cx="961864" cy="492053"/>
          </a:xfrm>
          <a:prstGeom prst="rect">
            <a:avLst/>
          </a:prstGeom>
          <a:noFill/>
          <a:ln w="28575"/>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p:txBody>
      </p:sp>
      <p:sp>
        <p:nvSpPr>
          <p:cNvPr id="14" name="TextBox 13">
            <a:extLst>
              <a:ext uri="{FF2B5EF4-FFF2-40B4-BE49-F238E27FC236}">
                <a16:creationId xmlns:a16="http://schemas.microsoft.com/office/drawing/2014/main" id="{D323C0AE-A2A8-4916-9649-04D5F4FA9C89}"/>
              </a:ext>
            </a:extLst>
          </p:cNvPr>
          <p:cNvSpPr txBox="1"/>
          <p:nvPr/>
        </p:nvSpPr>
        <p:spPr>
          <a:xfrm>
            <a:off x="3550989" y="1447450"/>
            <a:ext cx="487953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t>External factors that influence The </a:t>
            </a:r>
            <a:r>
              <a:rPr lang="en-US"/>
              <a:t>4</a:t>
            </a:r>
            <a:r>
              <a:rPr lang="en-GB"/>
              <a:t> </a:t>
            </a:r>
            <a:r>
              <a:rPr lang="en-US"/>
              <a:t>D</a:t>
            </a:r>
            <a:r>
              <a:rPr lang="en-GB" err="1"/>
              <a:t>imensions</a:t>
            </a:r>
            <a:r>
              <a:rPr lang="en-GB"/>
              <a:t> </a:t>
            </a:r>
          </a:p>
        </p:txBody>
      </p:sp>
    </p:spTree>
    <p:extLst>
      <p:ext uri="{BB962C8B-B14F-4D97-AF65-F5344CB8AC3E}">
        <p14:creationId xmlns:p14="http://schemas.microsoft.com/office/powerpoint/2010/main" val="38917799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66E2-877A-4E05-B2E5-0C6EB1775467}"/>
              </a:ext>
            </a:extLst>
          </p:cNvPr>
          <p:cNvSpPr>
            <a:spLocks noGrp="1"/>
          </p:cNvSpPr>
          <p:nvPr>
            <p:ph type="title"/>
          </p:nvPr>
        </p:nvSpPr>
        <p:spPr/>
        <p:txBody>
          <a:bodyPr/>
          <a:lstStyle/>
          <a:p>
            <a:r>
              <a:rPr lang="en-US" b="0"/>
              <a:t>Dimension 4 – Value Streams and Processes</a:t>
            </a:r>
            <a:endParaRPr lang="en-GB" b="0"/>
          </a:p>
        </p:txBody>
      </p:sp>
      <p:sp>
        <p:nvSpPr>
          <p:cNvPr id="3" name="Content Placeholder 2">
            <a:extLst>
              <a:ext uri="{FF2B5EF4-FFF2-40B4-BE49-F238E27FC236}">
                <a16:creationId xmlns:a16="http://schemas.microsoft.com/office/drawing/2014/main" id="{36FBF25B-1428-42B1-B93B-B7E688C41876}"/>
              </a:ext>
            </a:extLst>
          </p:cNvPr>
          <p:cNvSpPr>
            <a:spLocks noGrp="1"/>
          </p:cNvSpPr>
          <p:nvPr>
            <p:ph idx="1"/>
          </p:nvPr>
        </p:nvSpPr>
        <p:spPr>
          <a:xfrm>
            <a:off x="1226033" y="2034749"/>
            <a:ext cx="10091204" cy="1073480"/>
          </a:xfrm>
        </p:spPr>
        <p:txBody>
          <a:bodyPr/>
          <a:lstStyle/>
          <a:p>
            <a:pPr marL="0" indent="0">
              <a:buNone/>
            </a:pPr>
            <a:r>
              <a:rPr lang="en-GB"/>
              <a:t>The </a:t>
            </a:r>
            <a:r>
              <a:rPr lang="en-US"/>
              <a:t>PESTLE </a:t>
            </a:r>
            <a:r>
              <a:rPr lang="en-GB"/>
              <a:t>model is useful as it describes factors that can influence or constrain how a service provider operates and how services can be delivered. </a:t>
            </a:r>
          </a:p>
        </p:txBody>
      </p:sp>
      <p:sp>
        <p:nvSpPr>
          <p:cNvPr id="4" name="TextBox 3">
            <a:extLst>
              <a:ext uri="{FF2B5EF4-FFF2-40B4-BE49-F238E27FC236}">
                <a16:creationId xmlns:a16="http://schemas.microsoft.com/office/drawing/2014/main" id="{DAC0F8AA-9578-412E-A0E6-E28320D0D6A5}"/>
              </a:ext>
            </a:extLst>
          </p:cNvPr>
          <p:cNvSpPr txBox="1"/>
          <p:nvPr/>
        </p:nvSpPr>
        <p:spPr>
          <a:xfrm>
            <a:off x="3530487" y="1390044"/>
            <a:ext cx="4879534"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b="1"/>
              <a:t>External factors that influence the </a:t>
            </a:r>
            <a:r>
              <a:rPr lang="en-US" b="1"/>
              <a:t>4</a:t>
            </a:r>
            <a:r>
              <a:rPr lang="en-GB" b="1"/>
              <a:t> </a:t>
            </a:r>
            <a:r>
              <a:rPr lang="en-US" b="1"/>
              <a:t>D</a:t>
            </a:r>
            <a:r>
              <a:rPr lang="en-GB" b="1" err="1"/>
              <a:t>imensions</a:t>
            </a:r>
            <a:r>
              <a:rPr lang="en-GB" b="1"/>
              <a:t> </a:t>
            </a:r>
          </a:p>
        </p:txBody>
      </p:sp>
      <p:graphicFrame>
        <p:nvGraphicFramePr>
          <p:cNvPr id="5" name="Table 5">
            <a:extLst>
              <a:ext uri="{FF2B5EF4-FFF2-40B4-BE49-F238E27FC236}">
                <a16:creationId xmlns:a16="http://schemas.microsoft.com/office/drawing/2014/main" id="{B074E702-0A6A-481F-81D9-6C2D2B7CE026}"/>
              </a:ext>
            </a:extLst>
          </p:cNvPr>
          <p:cNvGraphicFramePr>
            <a:graphicFrameLocks noGrp="1"/>
          </p:cNvGraphicFramePr>
          <p:nvPr>
            <p:extLst>
              <p:ext uri="{D42A27DB-BD31-4B8C-83A1-F6EECF244321}">
                <p14:modId xmlns:p14="http://schemas.microsoft.com/office/powerpoint/2010/main" val="4222208351"/>
              </p:ext>
            </p:extLst>
          </p:nvPr>
        </p:nvGraphicFramePr>
        <p:xfrm>
          <a:off x="826468" y="3383601"/>
          <a:ext cx="10091204" cy="3193518"/>
        </p:xfrm>
        <a:graphic>
          <a:graphicData uri="http://schemas.openxmlformats.org/drawingml/2006/table">
            <a:tbl>
              <a:tblPr firstRow="1" bandRow="1">
                <a:tableStyleId>{5C22544A-7EE6-4342-B048-85BDC9FD1C3A}</a:tableStyleId>
              </a:tblPr>
              <a:tblGrid>
                <a:gridCol w="2812414">
                  <a:extLst>
                    <a:ext uri="{9D8B030D-6E8A-4147-A177-3AD203B41FA5}">
                      <a16:colId xmlns:a16="http://schemas.microsoft.com/office/drawing/2014/main" val="3502630037"/>
                    </a:ext>
                  </a:extLst>
                </a:gridCol>
                <a:gridCol w="7278790">
                  <a:extLst>
                    <a:ext uri="{9D8B030D-6E8A-4147-A177-3AD203B41FA5}">
                      <a16:colId xmlns:a16="http://schemas.microsoft.com/office/drawing/2014/main" val="831656771"/>
                    </a:ext>
                  </a:extLst>
                </a:gridCol>
              </a:tblGrid>
              <a:tr h="1064506">
                <a:tc>
                  <a:txBody>
                    <a:bodyPr/>
                    <a:lstStyle/>
                    <a:p>
                      <a:r>
                        <a:rPr lang="en-US"/>
                        <a:t>P </a:t>
                      </a:r>
                      <a:r>
                        <a:rPr lang="en-US" b="0" err="1"/>
                        <a:t>olitical</a:t>
                      </a:r>
                      <a:endParaRPr lang="en-GB"/>
                    </a:p>
                  </a:txBody>
                  <a:tcPr/>
                </a:tc>
                <a:tc>
                  <a:txBody>
                    <a:bodyPr/>
                    <a:lstStyle/>
                    <a:p>
                      <a:pPr marL="285750" indent="-285750">
                        <a:buFont typeface="Arial" panose="020B0604020202020204" pitchFamily="34" charset="0"/>
                        <a:buChar char="•"/>
                      </a:pPr>
                      <a:r>
                        <a:rPr lang="en-GB"/>
                        <a:t>Governmental considerations, such as party of government , policy on employment, nature of service provision in the public sector and incentivisation programmes </a:t>
                      </a:r>
                      <a:r>
                        <a:rPr lang="en-US"/>
                        <a:t>.</a:t>
                      </a:r>
                      <a:endParaRPr lang="en-GB"/>
                    </a:p>
                  </a:txBody>
                  <a:tcPr/>
                </a:tc>
                <a:extLst>
                  <a:ext uri="{0D108BD9-81ED-4DB2-BD59-A6C34878D82A}">
                    <a16:rowId xmlns:a16="http://schemas.microsoft.com/office/drawing/2014/main" val="2926827665"/>
                  </a:ext>
                </a:extLst>
              </a:tr>
              <a:tr h="1064506">
                <a:tc>
                  <a:txBody>
                    <a:bodyPr/>
                    <a:lstStyle/>
                    <a:p>
                      <a:r>
                        <a:rPr lang="en-US" b="1"/>
                        <a:t>E </a:t>
                      </a:r>
                      <a:r>
                        <a:rPr lang="en-US" b="0" err="1"/>
                        <a:t>conomic</a:t>
                      </a:r>
                      <a:endParaRPr lang="en-GB" b="1"/>
                    </a:p>
                  </a:txBody>
                  <a:tcPr/>
                </a:tc>
                <a:tc>
                  <a:txBody>
                    <a:bodyPr/>
                    <a:lstStyle/>
                    <a:p>
                      <a:pPr marL="285750" indent="-285750">
                        <a:buFont typeface="Arial" panose="020B0604020202020204" pitchFamily="34" charset="0"/>
                        <a:buChar char="•"/>
                      </a:pPr>
                      <a:r>
                        <a:rPr lang="en-US"/>
                        <a:t>M</a:t>
                      </a:r>
                      <a:r>
                        <a:rPr lang="en-GB" err="1"/>
                        <a:t>onetary</a:t>
                      </a:r>
                      <a:r>
                        <a:rPr lang="en-GB"/>
                        <a:t> considerations, such as investment in services, interest rates for borrowing for services, cost of capability such as skills and financial health of the consumer. </a:t>
                      </a:r>
                    </a:p>
                  </a:txBody>
                  <a:tcPr/>
                </a:tc>
                <a:extLst>
                  <a:ext uri="{0D108BD9-81ED-4DB2-BD59-A6C34878D82A}">
                    <a16:rowId xmlns:a16="http://schemas.microsoft.com/office/drawing/2014/main" val="314631990"/>
                  </a:ext>
                </a:extLst>
              </a:tr>
              <a:tr h="1064506">
                <a:tc>
                  <a:txBody>
                    <a:bodyPr/>
                    <a:lstStyle/>
                    <a:p>
                      <a:r>
                        <a:rPr lang="en-US" b="1"/>
                        <a:t>S</a:t>
                      </a:r>
                      <a:r>
                        <a:rPr lang="en-US" b="0"/>
                        <a:t> </a:t>
                      </a:r>
                      <a:r>
                        <a:rPr lang="en-US" b="0" err="1"/>
                        <a:t>ocial</a:t>
                      </a:r>
                      <a:endParaRPr lang="en-GB" b="1"/>
                    </a:p>
                  </a:txBody>
                  <a:tcPr/>
                </a:tc>
                <a:tc>
                  <a:txBody>
                    <a:bodyPr/>
                    <a:lstStyle/>
                    <a:p>
                      <a:pPr marL="285750" indent="-285750">
                        <a:buFont typeface="Arial" panose="020B0604020202020204" pitchFamily="34" charset="0"/>
                        <a:buChar char="•"/>
                      </a:pPr>
                      <a:r>
                        <a:rPr lang="en-GB"/>
                        <a:t>Population factors such as age of staff, work life balance, career attitudes, safety concerns and wider trends such as generational use of tech</a:t>
                      </a:r>
                      <a:r>
                        <a:rPr lang="en-US"/>
                        <a:t>. (</a:t>
                      </a:r>
                      <a:r>
                        <a:rPr lang="en-US" err="1"/>
                        <a:t>e.g</a:t>
                      </a:r>
                      <a:r>
                        <a:rPr lang="en-US"/>
                        <a:t> </a:t>
                      </a:r>
                      <a:r>
                        <a:rPr lang="en-GB"/>
                        <a:t>baby</a:t>
                      </a:r>
                      <a:r>
                        <a:rPr lang="en-US"/>
                        <a:t>-</a:t>
                      </a:r>
                      <a:r>
                        <a:rPr lang="en-GB"/>
                        <a:t>boomers vs</a:t>
                      </a:r>
                      <a:r>
                        <a:rPr lang="en-US"/>
                        <a:t>.</a:t>
                      </a:r>
                      <a:r>
                        <a:rPr lang="en-GB"/>
                        <a:t> millennials</a:t>
                      </a:r>
                      <a:r>
                        <a:rPr lang="en-US"/>
                        <a:t>)</a:t>
                      </a:r>
                      <a:endParaRPr lang="en-GB"/>
                    </a:p>
                  </a:txBody>
                  <a:tcPr/>
                </a:tc>
                <a:extLst>
                  <a:ext uri="{0D108BD9-81ED-4DB2-BD59-A6C34878D82A}">
                    <a16:rowId xmlns:a16="http://schemas.microsoft.com/office/drawing/2014/main" val="992448754"/>
                  </a:ext>
                </a:extLst>
              </a:tr>
            </a:tbl>
          </a:graphicData>
        </a:graphic>
      </p:graphicFrame>
    </p:spTree>
    <p:extLst>
      <p:ext uri="{BB962C8B-B14F-4D97-AF65-F5344CB8AC3E}">
        <p14:creationId xmlns:p14="http://schemas.microsoft.com/office/powerpoint/2010/main" val="2340208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2512-7613-4461-BEAE-B9C60F27ABA0}"/>
              </a:ext>
            </a:extLst>
          </p:cNvPr>
          <p:cNvSpPr>
            <a:spLocks noGrp="1"/>
          </p:cNvSpPr>
          <p:nvPr>
            <p:ph type="title"/>
          </p:nvPr>
        </p:nvSpPr>
        <p:spPr/>
        <p:txBody>
          <a:bodyPr/>
          <a:lstStyle/>
          <a:p>
            <a:r>
              <a:rPr lang="en-US" b="0"/>
              <a:t>Dimension 4 – Value Streams and Processes</a:t>
            </a:r>
            <a:endParaRPr lang="en-GB" b="0"/>
          </a:p>
        </p:txBody>
      </p:sp>
      <p:sp>
        <p:nvSpPr>
          <p:cNvPr id="8" name="TextBox 7">
            <a:extLst>
              <a:ext uri="{FF2B5EF4-FFF2-40B4-BE49-F238E27FC236}">
                <a16:creationId xmlns:a16="http://schemas.microsoft.com/office/drawing/2014/main" id="{C2635F1C-800D-448C-AD5A-CD4C22529D65}"/>
              </a:ext>
            </a:extLst>
          </p:cNvPr>
          <p:cNvSpPr txBox="1"/>
          <p:nvPr/>
        </p:nvSpPr>
        <p:spPr>
          <a:xfrm>
            <a:off x="3112242" y="1763184"/>
            <a:ext cx="4879534"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b="1"/>
              <a:t>External factors that influence the </a:t>
            </a:r>
            <a:r>
              <a:rPr lang="en-US" b="1"/>
              <a:t>4</a:t>
            </a:r>
            <a:r>
              <a:rPr lang="en-GB" b="1"/>
              <a:t> </a:t>
            </a:r>
            <a:r>
              <a:rPr lang="en-US" b="1"/>
              <a:t>D</a:t>
            </a:r>
            <a:r>
              <a:rPr lang="en-GB" b="1" err="1"/>
              <a:t>imensions</a:t>
            </a:r>
            <a:r>
              <a:rPr lang="en-GB" b="1"/>
              <a:t> </a:t>
            </a:r>
          </a:p>
        </p:txBody>
      </p:sp>
      <p:graphicFrame>
        <p:nvGraphicFramePr>
          <p:cNvPr id="10" name="Table 10">
            <a:extLst>
              <a:ext uri="{FF2B5EF4-FFF2-40B4-BE49-F238E27FC236}">
                <a16:creationId xmlns:a16="http://schemas.microsoft.com/office/drawing/2014/main" id="{D0556BD2-64C1-489E-93A0-2FAF5C9FC8FA}"/>
              </a:ext>
            </a:extLst>
          </p:cNvPr>
          <p:cNvGraphicFramePr>
            <a:graphicFrameLocks noGrp="1"/>
          </p:cNvGraphicFramePr>
          <p:nvPr>
            <p:extLst>
              <p:ext uri="{D42A27DB-BD31-4B8C-83A1-F6EECF244321}">
                <p14:modId xmlns:p14="http://schemas.microsoft.com/office/powerpoint/2010/main" val="2202896464"/>
              </p:ext>
            </p:extLst>
          </p:nvPr>
        </p:nvGraphicFramePr>
        <p:xfrm>
          <a:off x="846970" y="3522284"/>
          <a:ext cx="10109428" cy="3075336"/>
        </p:xfrm>
        <a:graphic>
          <a:graphicData uri="http://schemas.openxmlformats.org/drawingml/2006/table">
            <a:tbl>
              <a:tblPr firstRow="1" bandRow="1">
                <a:tableStyleId>{5C22544A-7EE6-4342-B048-85BDC9FD1C3A}</a:tableStyleId>
              </a:tblPr>
              <a:tblGrid>
                <a:gridCol w="2806530">
                  <a:extLst>
                    <a:ext uri="{9D8B030D-6E8A-4147-A177-3AD203B41FA5}">
                      <a16:colId xmlns:a16="http://schemas.microsoft.com/office/drawing/2014/main" val="488184871"/>
                    </a:ext>
                  </a:extLst>
                </a:gridCol>
                <a:gridCol w="7302898">
                  <a:extLst>
                    <a:ext uri="{9D8B030D-6E8A-4147-A177-3AD203B41FA5}">
                      <a16:colId xmlns:a16="http://schemas.microsoft.com/office/drawing/2014/main" val="2971845283"/>
                    </a:ext>
                  </a:extLst>
                </a:gridCol>
              </a:tblGrid>
              <a:tr h="1025112">
                <a:tc>
                  <a:txBody>
                    <a:bodyPr/>
                    <a:lstStyle/>
                    <a:p>
                      <a:r>
                        <a:rPr lang="en-US"/>
                        <a:t>T </a:t>
                      </a:r>
                      <a:r>
                        <a:rPr lang="en-US" b="0" err="1"/>
                        <a:t>echnology</a:t>
                      </a:r>
                      <a:endParaRPr lang="en-GB"/>
                    </a:p>
                  </a:txBody>
                  <a:tcPr/>
                </a:tc>
                <a:tc>
                  <a:txBody>
                    <a:bodyPr/>
                    <a:lstStyle/>
                    <a:p>
                      <a:pPr marL="285750" indent="-285750">
                        <a:buFont typeface="Arial" panose="020B0604020202020204" pitchFamily="34" charset="0"/>
                        <a:buChar char="•"/>
                      </a:pPr>
                      <a:r>
                        <a:rPr lang="en-GB"/>
                        <a:t>Considerations about the way technology is used in service, such as the rate of change, automation, artificial intelligence, sourcing of technology and how technology drives innovation. </a:t>
                      </a:r>
                    </a:p>
                  </a:txBody>
                  <a:tcPr/>
                </a:tc>
                <a:extLst>
                  <a:ext uri="{0D108BD9-81ED-4DB2-BD59-A6C34878D82A}">
                    <a16:rowId xmlns:a16="http://schemas.microsoft.com/office/drawing/2014/main" val="1698472959"/>
                  </a:ext>
                </a:extLst>
              </a:tr>
              <a:tr h="1025112">
                <a:tc>
                  <a:txBody>
                    <a:bodyPr/>
                    <a:lstStyle/>
                    <a:p>
                      <a:r>
                        <a:rPr lang="en-US" b="1"/>
                        <a:t>L </a:t>
                      </a:r>
                      <a:r>
                        <a:rPr lang="en-US" b="0"/>
                        <a:t>egal</a:t>
                      </a:r>
                      <a:endParaRPr lang="en-GB" b="1"/>
                    </a:p>
                  </a:txBody>
                  <a:tcPr/>
                </a:tc>
                <a:tc>
                  <a:txBody>
                    <a:bodyPr/>
                    <a:lstStyle/>
                    <a:p>
                      <a:pPr marL="285750" indent="-285750">
                        <a:buFont typeface="Arial" panose="020B0604020202020204" pitchFamily="34" charset="0"/>
                        <a:buChar char="•"/>
                      </a:pPr>
                      <a:r>
                        <a:rPr lang="en-GB"/>
                        <a:t>Specifically issues around the law and regulation, such as employment law, information handling, security and health and safety amongst others. </a:t>
                      </a:r>
                    </a:p>
                  </a:txBody>
                  <a:tcPr/>
                </a:tc>
                <a:extLst>
                  <a:ext uri="{0D108BD9-81ED-4DB2-BD59-A6C34878D82A}">
                    <a16:rowId xmlns:a16="http://schemas.microsoft.com/office/drawing/2014/main" val="363939070"/>
                  </a:ext>
                </a:extLst>
              </a:tr>
              <a:tr h="1025112">
                <a:tc>
                  <a:txBody>
                    <a:bodyPr/>
                    <a:lstStyle/>
                    <a:p>
                      <a:r>
                        <a:rPr lang="en-US" b="1"/>
                        <a:t>E </a:t>
                      </a:r>
                      <a:r>
                        <a:rPr lang="en-US" b="0" err="1"/>
                        <a:t>nvironmental</a:t>
                      </a:r>
                      <a:endParaRPr lang="en-GB" b="1"/>
                    </a:p>
                  </a:txBody>
                  <a:tcPr/>
                </a:tc>
                <a:tc>
                  <a:txBody>
                    <a:bodyPr/>
                    <a:lstStyle/>
                    <a:p>
                      <a:pPr marL="285750" indent="-285750">
                        <a:buFont typeface="Arial" panose="020B0604020202020204" pitchFamily="34" charset="0"/>
                        <a:buChar char="•"/>
                      </a:pPr>
                      <a:r>
                        <a:rPr lang="en-GB"/>
                        <a:t>Considerations around the way services impact the environment such as energy consumption, use of hazardous or </a:t>
                      </a:r>
                      <a:r>
                        <a:rPr lang="en-US"/>
                        <a:t>un-</a:t>
                      </a:r>
                      <a:r>
                        <a:rPr lang="en-GB"/>
                        <a:t>ecologically sound materials and disposal of technology. </a:t>
                      </a:r>
                    </a:p>
                  </a:txBody>
                  <a:tcPr/>
                </a:tc>
                <a:extLst>
                  <a:ext uri="{0D108BD9-81ED-4DB2-BD59-A6C34878D82A}">
                    <a16:rowId xmlns:a16="http://schemas.microsoft.com/office/drawing/2014/main" val="291836761"/>
                  </a:ext>
                </a:extLst>
              </a:tr>
            </a:tbl>
          </a:graphicData>
        </a:graphic>
      </p:graphicFrame>
      <p:sp>
        <p:nvSpPr>
          <p:cNvPr id="11" name="Content Placeholder 2">
            <a:extLst>
              <a:ext uri="{FF2B5EF4-FFF2-40B4-BE49-F238E27FC236}">
                <a16:creationId xmlns:a16="http://schemas.microsoft.com/office/drawing/2014/main" id="{D48EC9A8-05D9-4B8C-9746-BBF960111F7F}"/>
              </a:ext>
            </a:extLst>
          </p:cNvPr>
          <p:cNvSpPr>
            <a:spLocks noGrp="1"/>
          </p:cNvSpPr>
          <p:nvPr>
            <p:ph idx="1"/>
          </p:nvPr>
        </p:nvSpPr>
        <p:spPr>
          <a:xfrm>
            <a:off x="1258836" y="2260745"/>
            <a:ext cx="10091204" cy="1073480"/>
          </a:xfrm>
        </p:spPr>
        <p:txBody>
          <a:bodyPr/>
          <a:lstStyle/>
          <a:p>
            <a:pPr marL="0" indent="0">
              <a:buNone/>
            </a:pPr>
            <a:r>
              <a:rPr lang="en-GB"/>
              <a:t>The </a:t>
            </a:r>
            <a:r>
              <a:rPr lang="en-US"/>
              <a:t>PESTLE </a:t>
            </a:r>
            <a:r>
              <a:rPr lang="en-GB"/>
              <a:t>model is useful as it describes factors that can influence or constrain how a service provider operates and how services can be delivered. </a:t>
            </a:r>
          </a:p>
        </p:txBody>
      </p:sp>
    </p:spTree>
    <p:extLst>
      <p:ext uri="{BB962C8B-B14F-4D97-AF65-F5344CB8AC3E}">
        <p14:creationId xmlns:p14="http://schemas.microsoft.com/office/powerpoint/2010/main" val="3090611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9F73E-6430-49CF-8E72-579AD3BAB3D0}"/>
              </a:ext>
            </a:extLst>
          </p:cNvPr>
          <p:cNvSpPr>
            <a:spLocks noGrp="1"/>
          </p:cNvSpPr>
          <p:nvPr>
            <p:ph type="title"/>
          </p:nvPr>
        </p:nvSpPr>
        <p:spPr/>
        <p:txBody>
          <a:bodyPr/>
          <a:lstStyle/>
          <a:p>
            <a:r>
              <a:rPr lang="en-GB"/>
              <a:t>Learning review </a:t>
            </a:r>
          </a:p>
        </p:txBody>
      </p:sp>
      <p:sp>
        <p:nvSpPr>
          <p:cNvPr id="3" name="Content Placeholder 2">
            <a:extLst>
              <a:ext uri="{FF2B5EF4-FFF2-40B4-BE49-F238E27FC236}">
                <a16:creationId xmlns:a16="http://schemas.microsoft.com/office/drawing/2014/main" id="{6C1DB9A2-93F6-4ADD-B7ED-EC6FA4EEC491}"/>
              </a:ext>
            </a:extLst>
          </p:cNvPr>
          <p:cNvSpPr>
            <a:spLocks noGrp="1"/>
          </p:cNvSpPr>
          <p:nvPr>
            <p:ph idx="1"/>
          </p:nvPr>
        </p:nvSpPr>
        <p:spPr/>
        <p:txBody>
          <a:bodyPr/>
          <a:lstStyle/>
          <a:p>
            <a:r>
              <a:rPr lang="en-US"/>
              <a:t>You should be able to:</a:t>
            </a:r>
          </a:p>
          <a:p>
            <a:endParaRPr lang="en-US"/>
          </a:p>
          <a:p>
            <a:r>
              <a:rPr lang="en-US"/>
              <a:t>[BL2]Describe the four dimensions of IT </a:t>
            </a:r>
            <a:r>
              <a:rPr lang="en-GB"/>
              <a:t>Service management </a:t>
            </a:r>
            <a:endParaRPr lang="en-US"/>
          </a:p>
          <a:p>
            <a:r>
              <a:rPr lang="en-US"/>
              <a:t>P</a:t>
            </a:r>
            <a:r>
              <a:rPr lang="en-GB" err="1"/>
              <a:t>eople</a:t>
            </a:r>
            <a:r>
              <a:rPr lang="en-GB"/>
              <a:t> and Organisations </a:t>
            </a:r>
            <a:endParaRPr lang="en-US"/>
          </a:p>
          <a:p>
            <a:r>
              <a:rPr lang="en-US"/>
              <a:t>I</a:t>
            </a:r>
            <a:r>
              <a:rPr lang="en-GB" err="1"/>
              <a:t>nformation</a:t>
            </a:r>
            <a:r>
              <a:rPr lang="en-GB"/>
              <a:t> and Technology 
Partners and Suppliers
Value Streams and Process</a:t>
            </a:r>
            <a:r>
              <a:rPr lang="en-US"/>
              <a:t>es</a:t>
            </a:r>
            <a:endParaRPr lang="en-GB"/>
          </a:p>
        </p:txBody>
      </p:sp>
    </p:spTree>
    <p:extLst>
      <p:ext uri="{BB962C8B-B14F-4D97-AF65-F5344CB8AC3E}">
        <p14:creationId xmlns:p14="http://schemas.microsoft.com/office/powerpoint/2010/main" val="1760820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0960-BD0E-4B2B-8FD0-1FCB30B2C50B}"/>
              </a:ext>
            </a:extLst>
          </p:cNvPr>
          <p:cNvSpPr>
            <a:spLocks noGrp="1"/>
          </p:cNvSpPr>
          <p:nvPr>
            <p:ph type="title"/>
          </p:nvPr>
        </p:nvSpPr>
        <p:spPr/>
        <p:txBody>
          <a:bodyPr/>
          <a:lstStyle/>
          <a:p>
            <a:r>
              <a:rPr lang="en-US" b="0"/>
              <a:t>Activity</a:t>
            </a:r>
            <a:endParaRPr lang="en-GB" b="0"/>
          </a:p>
        </p:txBody>
      </p:sp>
      <p:sp>
        <p:nvSpPr>
          <p:cNvPr id="3" name="Content Placeholder 2">
            <a:extLst>
              <a:ext uri="{FF2B5EF4-FFF2-40B4-BE49-F238E27FC236}">
                <a16:creationId xmlns:a16="http://schemas.microsoft.com/office/drawing/2014/main" id="{7A92273A-08AA-49D2-A5BF-6B25F8F8C1DB}"/>
              </a:ext>
            </a:extLst>
          </p:cNvPr>
          <p:cNvSpPr>
            <a:spLocks noGrp="1"/>
          </p:cNvSpPr>
          <p:nvPr>
            <p:ph idx="1"/>
          </p:nvPr>
        </p:nvSpPr>
        <p:spPr/>
        <p:txBody>
          <a:bodyPr vert="horz" lIns="91440" tIns="45720" rIns="91440" bIns="45720" rtlCol="0" anchor="t">
            <a:normAutofit/>
          </a:bodyPr>
          <a:lstStyle/>
          <a:p>
            <a:pPr marL="0" indent="0">
              <a:buNone/>
            </a:pPr>
            <a:r>
              <a:rPr lang="en-US"/>
              <a:t>Divide in groups to find out questions on following topics and ask to other group</a:t>
            </a:r>
          </a:p>
          <a:p>
            <a:endParaRPr lang="en-US"/>
          </a:p>
          <a:p>
            <a:pPr marL="0" indent="0">
              <a:buNone/>
            </a:pPr>
            <a:r>
              <a:rPr lang="en-US"/>
              <a:t>P</a:t>
            </a:r>
            <a:r>
              <a:rPr lang="en-GB" err="1"/>
              <a:t>eople</a:t>
            </a:r>
            <a:r>
              <a:rPr lang="en-GB"/>
              <a:t> and Organisations </a:t>
            </a:r>
            <a:endParaRPr lang="en-US">
              <a:cs typeface="Calibri" panose="020F0502020204030204"/>
            </a:endParaRPr>
          </a:p>
          <a:p>
            <a:pPr marL="0" indent="0">
              <a:buNone/>
            </a:pPr>
            <a:endParaRPr lang="en-GB">
              <a:cs typeface="Calibri" panose="020F0502020204030204"/>
            </a:endParaRPr>
          </a:p>
          <a:p>
            <a:pPr marL="0" indent="0">
              <a:buNone/>
            </a:pPr>
            <a:r>
              <a:rPr lang="en-US"/>
              <a:t>I</a:t>
            </a:r>
            <a:r>
              <a:rPr lang="en-GB" err="1"/>
              <a:t>nformation</a:t>
            </a:r>
            <a:r>
              <a:rPr lang="en-GB"/>
              <a:t> and Technology</a:t>
            </a:r>
            <a:endParaRPr lang="en-GB">
              <a:cs typeface="Calibri" panose="020F0502020204030204"/>
            </a:endParaRPr>
          </a:p>
          <a:p>
            <a:pPr marL="0" indent="0">
              <a:buNone/>
            </a:pPr>
            <a:r>
              <a:rPr lang="en-GB"/>
              <a:t> 
Partners and Suppliers</a:t>
            </a:r>
            <a:endParaRPr lang="en-GB">
              <a:cs typeface="Calibri" panose="020F0502020204030204"/>
            </a:endParaRPr>
          </a:p>
          <a:p>
            <a:pPr marL="0" indent="0">
              <a:buNone/>
            </a:pPr>
            <a:r>
              <a:rPr lang="en-GB"/>
              <a:t>
Value Streams and Process</a:t>
            </a:r>
            <a:r>
              <a:rPr lang="en-US"/>
              <a:t>es</a:t>
            </a:r>
            <a:endParaRPr lang="en-GB">
              <a:cs typeface="Calibri" panose="020F0502020204030204"/>
            </a:endParaRPr>
          </a:p>
          <a:p>
            <a:pPr marL="457200" indent="-457200">
              <a:buAutoNum type="arabicPeriod"/>
            </a:pPr>
            <a:endParaRPr lang="en-GB">
              <a:cs typeface="Calibri" panose="020F0502020204030204"/>
            </a:endParaRPr>
          </a:p>
        </p:txBody>
      </p:sp>
    </p:spTree>
    <p:extLst>
      <p:ext uri="{BB962C8B-B14F-4D97-AF65-F5344CB8AC3E}">
        <p14:creationId xmlns:p14="http://schemas.microsoft.com/office/powerpoint/2010/main" val="4208511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3FB0-7060-43C0-B14D-3DE78B299388}"/>
              </a:ext>
            </a:extLst>
          </p:cNvPr>
          <p:cNvSpPr>
            <a:spLocks noGrp="1"/>
          </p:cNvSpPr>
          <p:nvPr>
            <p:ph type="title"/>
          </p:nvPr>
        </p:nvSpPr>
        <p:spPr/>
        <p:txBody>
          <a:bodyPr/>
          <a:lstStyle/>
          <a:p>
            <a:r>
              <a:rPr lang="en-US"/>
              <a:t>                                   </a:t>
            </a:r>
            <a:endParaRPr lang="en-GB"/>
          </a:p>
        </p:txBody>
      </p:sp>
      <p:sp>
        <p:nvSpPr>
          <p:cNvPr id="3" name="Content Placeholder 2">
            <a:extLst>
              <a:ext uri="{FF2B5EF4-FFF2-40B4-BE49-F238E27FC236}">
                <a16:creationId xmlns:a16="http://schemas.microsoft.com/office/drawing/2014/main" id="{E998FCC9-DA95-428D-AC56-41B338DD60D3}"/>
              </a:ext>
            </a:extLst>
          </p:cNvPr>
          <p:cNvSpPr>
            <a:spLocks noGrp="1"/>
          </p:cNvSpPr>
          <p:nvPr>
            <p:ph idx="1"/>
          </p:nvPr>
        </p:nvSpPr>
        <p:spPr/>
        <p:txBody>
          <a:bodyPr>
            <a:normAutofit/>
          </a:bodyPr>
          <a:lstStyle/>
          <a:p>
            <a:pPr marL="0" indent="0">
              <a:buNone/>
            </a:pPr>
            <a:r>
              <a:rPr lang="en-US" sz="4400"/>
              <a:t>                              Any Questions</a:t>
            </a:r>
            <a:endParaRPr lang="en-GB" sz="4400"/>
          </a:p>
        </p:txBody>
      </p:sp>
    </p:spTree>
    <p:extLst>
      <p:ext uri="{BB962C8B-B14F-4D97-AF65-F5344CB8AC3E}">
        <p14:creationId xmlns:p14="http://schemas.microsoft.com/office/powerpoint/2010/main" val="3362236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BD36-4356-4CDB-AE77-0E5802F227CA}"/>
              </a:ext>
            </a:extLst>
          </p:cNvPr>
          <p:cNvSpPr>
            <a:spLocks noGrp="1"/>
          </p:cNvSpPr>
          <p:nvPr>
            <p:ph type="title"/>
          </p:nvPr>
        </p:nvSpPr>
        <p:spPr/>
        <p:txBody>
          <a:bodyPr/>
          <a:lstStyle/>
          <a:p>
            <a:r>
              <a:rPr lang="en-US"/>
              <a:t>Learning Objectives</a:t>
            </a:r>
            <a:endParaRPr lang="en-GB"/>
          </a:p>
        </p:txBody>
      </p:sp>
      <p:sp>
        <p:nvSpPr>
          <p:cNvPr id="3" name="Content Placeholder 2">
            <a:extLst>
              <a:ext uri="{FF2B5EF4-FFF2-40B4-BE49-F238E27FC236}">
                <a16:creationId xmlns:a16="http://schemas.microsoft.com/office/drawing/2014/main" id="{26FC0CEF-7B8B-43B0-94B2-1A0828256D67}"/>
              </a:ext>
            </a:extLst>
          </p:cNvPr>
          <p:cNvSpPr>
            <a:spLocks noGrp="1"/>
          </p:cNvSpPr>
          <p:nvPr>
            <p:ph idx="1"/>
          </p:nvPr>
        </p:nvSpPr>
        <p:spPr>
          <a:xfrm>
            <a:off x="180796" y="1424658"/>
            <a:ext cx="11590421" cy="4935956"/>
          </a:xfrm>
        </p:spPr>
        <p:txBody>
          <a:bodyPr vert="horz" lIns="91440" tIns="45720" rIns="91440" bIns="45720" rtlCol="0" anchor="t">
            <a:normAutofit fontScale="92500" lnSpcReduction="20000"/>
          </a:bodyPr>
          <a:lstStyle/>
          <a:p>
            <a:r>
              <a:rPr lang="en-US"/>
              <a:t>By the end of this section, you will be able to</a:t>
            </a:r>
            <a:r>
              <a:rPr lang="en-GB"/>
              <a:t>:</a:t>
            </a:r>
          </a:p>
          <a:p>
            <a:endParaRPr lang="en-GB"/>
          </a:p>
          <a:p>
            <a:r>
              <a:rPr lang="en-GB"/>
              <a:t>[BL1] Define ITIL terms including </a:t>
            </a:r>
          </a:p>
          <a:p>
            <a:pPr marL="457200" indent="-457200">
              <a:buFont typeface="+mj-lt"/>
              <a:buAutoNum type="arabicPeriod"/>
            </a:pPr>
            <a:r>
              <a:rPr lang="en-GB"/>
              <a:t>Service and service management</a:t>
            </a:r>
          </a:p>
          <a:p>
            <a:pPr marL="457200" indent="-457200">
              <a:buFont typeface="+mj-lt"/>
              <a:buAutoNum type="arabicPeriod"/>
            </a:pPr>
            <a:r>
              <a:rPr lang="en-GB"/>
              <a:t>Consumer, stakeholder, customer, user, sponsor</a:t>
            </a:r>
          </a:p>
          <a:p>
            <a:pPr marL="457200" indent="-457200">
              <a:buFont typeface="+mj-lt"/>
              <a:buAutoNum type="arabicPeriod"/>
            </a:pPr>
            <a:r>
              <a:rPr lang="en-GB"/>
              <a:t>Utility and warranty</a:t>
            </a:r>
          </a:p>
          <a:p>
            <a:endParaRPr lang="en-GB"/>
          </a:p>
          <a:p>
            <a:r>
              <a:rPr lang="en-GB"/>
              <a:t>[BL2] Describe concept of service management and value co-creation with services including</a:t>
            </a:r>
          </a:p>
          <a:p>
            <a:pPr marL="457200" indent="-457200">
              <a:buFont typeface="+mj-lt"/>
              <a:buAutoNum type="arabicPeriod"/>
            </a:pPr>
            <a:r>
              <a:rPr lang="en-GB"/>
              <a:t>Value, utility, warranty</a:t>
            </a:r>
          </a:p>
          <a:p>
            <a:pPr marL="457200" indent="-457200">
              <a:buFont typeface="+mj-lt"/>
              <a:buAutoNum type="arabicPeriod"/>
            </a:pPr>
            <a:r>
              <a:rPr lang="en-US"/>
              <a:t>Outcomes, outputs, costs, risks</a:t>
            </a:r>
          </a:p>
          <a:p>
            <a:pPr marL="457200" indent="-457200">
              <a:buFont typeface="+mj-lt"/>
              <a:buAutoNum type="arabicPeriod"/>
            </a:pPr>
            <a:r>
              <a:rPr lang="en-US"/>
              <a:t>Products and service offerings</a:t>
            </a:r>
          </a:p>
          <a:p>
            <a:pPr marL="457200" indent="-457200">
              <a:buFont typeface="+mj-lt"/>
              <a:buAutoNum type="arabicPeriod"/>
            </a:pPr>
            <a:r>
              <a:rPr lang="en-US"/>
              <a:t>Service relationships</a:t>
            </a:r>
          </a:p>
          <a:p>
            <a:pPr marL="457200" indent="-457200">
              <a:buFont typeface="+mj-lt"/>
              <a:buAutoNum type="arabicPeriod"/>
            </a:pPr>
            <a:r>
              <a:rPr lang="en-US"/>
              <a:t>Service provisioning</a:t>
            </a:r>
          </a:p>
          <a:p>
            <a:pPr marL="457200" indent="-457200">
              <a:buFont typeface="+mj-lt"/>
              <a:buAutoNum type="arabicPeriod"/>
            </a:pPr>
            <a:r>
              <a:rPr lang="en-US"/>
              <a:t>Organizations</a:t>
            </a:r>
          </a:p>
          <a:p>
            <a:pPr marL="457200" indent="-457200">
              <a:buFont typeface="+mj-lt"/>
              <a:buAutoNum type="arabicPeriod"/>
            </a:pPr>
            <a:r>
              <a:rPr lang="en-US"/>
              <a:t>The ITIL service value system</a:t>
            </a:r>
          </a:p>
        </p:txBody>
      </p:sp>
    </p:spTree>
    <p:extLst>
      <p:ext uri="{BB962C8B-B14F-4D97-AF65-F5344CB8AC3E}">
        <p14:creationId xmlns:p14="http://schemas.microsoft.com/office/powerpoint/2010/main" val="3936987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E4E8-8F28-4732-8F8D-AED0B4C0A5A8}"/>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7D261937-BB96-447F-8EA3-92D304245A0A}"/>
              </a:ext>
            </a:extLst>
          </p:cNvPr>
          <p:cNvSpPr>
            <a:spLocks noGrp="1"/>
          </p:cNvSpPr>
          <p:nvPr>
            <p:ph idx="1"/>
          </p:nvPr>
        </p:nvSpPr>
        <p:spPr/>
        <p:txBody>
          <a:bodyPr/>
          <a:lstStyle/>
          <a:p>
            <a:endParaRPr lang="en-GB"/>
          </a:p>
          <a:p>
            <a:pPr marL="0" indent="0">
              <a:buNone/>
            </a:pPr>
            <a:r>
              <a:rPr lang="en-GB"/>
              <a:t>5) Which service management dimension is focused on activities and how these are coordinated?</a:t>
            </a:r>
          </a:p>
          <a:p>
            <a:pPr marL="0" indent="0">
              <a:buNone/>
            </a:pPr>
            <a:r>
              <a:rPr lang="en-GB"/>
              <a:t> </a:t>
            </a:r>
            <a:endParaRPr lang="en-US"/>
          </a:p>
          <a:p>
            <a:r>
              <a:rPr lang="en-US"/>
              <a:t>A. </a:t>
            </a:r>
            <a:r>
              <a:rPr lang="en-GB"/>
              <a:t>Organisations and People </a:t>
            </a:r>
            <a:endParaRPr lang="en-US"/>
          </a:p>
          <a:p>
            <a:r>
              <a:rPr lang="en-US"/>
              <a:t>B. I</a:t>
            </a:r>
            <a:r>
              <a:rPr lang="en-GB" err="1"/>
              <a:t>nformation</a:t>
            </a:r>
            <a:r>
              <a:rPr lang="en-GB"/>
              <a:t> and Technology </a:t>
            </a:r>
            <a:endParaRPr lang="en-US"/>
          </a:p>
          <a:p>
            <a:r>
              <a:rPr lang="en-US"/>
              <a:t>C. P</a:t>
            </a:r>
            <a:r>
              <a:rPr lang="en-GB" err="1"/>
              <a:t>artners</a:t>
            </a:r>
            <a:r>
              <a:rPr lang="en-GB"/>
              <a:t> and Suppliers </a:t>
            </a:r>
            <a:endParaRPr lang="en-US"/>
          </a:p>
          <a:p>
            <a:r>
              <a:rPr lang="en-US"/>
              <a:t>D. V</a:t>
            </a:r>
            <a:r>
              <a:rPr lang="en-GB" err="1"/>
              <a:t>alue</a:t>
            </a:r>
            <a:r>
              <a:rPr lang="en-GB"/>
              <a:t> Streams and Process</a:t>
            </a:r>
            <a:r>
              <a:rPr lang="en-US"/>
              <a:t>es</a:t>
            </a:r>
            <a:endParaRPr lang="en-GB"/>
          </a:p>
        </p:txBody>
      </p:sp>
    </p:spTree>
    <p:extLst>
      <p:ext uri="{BB962C8B-B14F-4D97-AF65-F5344CB8AC3E}">
        <p14:creationId xmlns:p14="http://schemas.microsoft.com/office/powerpoint/2010/main" val="2387656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6CB5-9930-4C0E-8144-ED4D9334CE99}"/>
              </a:ext>
            </a:extLst>
          </p:cNvPr>
          <p:cNvSpPr>
            <a:spLocks noGrp="1"/>
          </p:cNvSpPr>
          <p:nvPr>
            <p:ph type="title"/>
          </p:nvPr>
        </p:nvSpPr>
        <p:spPr/>
        <p:txBody>
          <a:bodyPr/>
          <a:lstStyle/>
          <a:p>
            <a:r>
              <a:rPr lang="en-US"/>
              <a:t>Question</a:t>
            </a:r>
            <a:endParaRPr lang="en-GB"/>
          </a:p>
        </p:txBody>
      </p:sp>
      <p:sp>
        <p:nvSpPr>
          <p:cNvPr id="3" name="Content Placeholder 2">
            <a:extLst>
              <a:ext uri="{FF2B5EF4-FFF2-40B4-BE49-F238E27FC236}">
                <a16:creationId xmlns:a16="http://schemas.microsoft.com/office/drawing/2014/main" id="{4E965232-834D-4BE9-B589-F6BE2C85F706}"/>
              </a:ext>
            </a:extLst>
          </p:cNvPr>
          <p:cNvSpPr>
            <a:spLocks noGrp="1"/>
          </p:cNvSpPr>
          <p:nvPr>
            <p:ph idx="1"/>
          </p:nvPr>
        </p:nvSpPr>
        <p:spPr/>
        <p:txBody>
          <a:bodyPr/>
          <a:lstStyle/>
          <a:p>
            <a:pPr marL="0" indent="0">
              <a:buNone/>
            </a:pPr>
            <a:r>
              <a:rPr lang="en-US"/>
              <a:t>35) </a:t>
            </a:r>
            <a:r>
              <a:rPr lang="en-GB"/>
              <a:t>Which is </a:t>
            </a:r>
            <a:r>
              <a:rPr lang="en-US"/>
              <a:t>NOT</a:t>
            </a:r>
            <a:r>
              <a:rPr lang="en-GB"/>
              <a:t> a key focus of the </a:t>
            </a:r>
            <a:r>
              <a:rPr lang="en-US"/>
              <a:t>‘</a:t>
            </a:r>
            <a:r>
              <a:rPr lang="en-GB"/>
              <a:t>Information and Technology</a:t>
            </a:r>
            <a:r>
              <a:rPr lang="en-US"/>
              <a:t>’</a:t>
            </a:r>
            <a:r>
              <a:rPr lang="en-GB"/>
              <a:t>dimension?</a:t>
            </a:r>
          </a:p>
          <a:p>
            <a:pPr marL="0" indent="0">
              <a:buNone/>
            </a:pPr>
            <a:r>
              <a:rPr lang="en-GB"/>
              <a:t> </a:t>
            </a:r>
            <a:endParaRPr lang="en-US"/>
          </a:p>
          <a:p>
            <a:pPr marL="0" indent="0">
              <a:buNone/>
            </a:pPr>
            <a:r>
              <a:rPr lang="en-US"/>
              <a:t>A. Security </a:t>
            </a:r>
            <a:r>
              <a:rPr lang="en-GB"/>
              <a:t>and compliance </a:t>
            </a:r>
            <a:endParaRPr lang="en-US"/>
          </a:p>
          <a:p>
            <a:pPr marL="0" indent="0">
              <a:buNone/>
            </a:pPr>
            <a:r>
              <a:rPr lang="en-US"/>
              <a:t>B. C</a:t>
            </a:r>
            <a:r>
              <a:rPr lang="en-GB" err="1"/>
              <a:t>ommunication</a:t>
            </a:r>
            <a:r>
              <a:rPr lang="en-GB"/>
              <a:t> systems and knowledge bases </a:t>
            </a:r>
            <a:endParaRPr lang="en-US"/>
          </a:p>
          <a:p>
            <a:pPr marL="0" indent="0">
              <a:buNone/>
            </a:pPr>
            <a:r>
              <a:rPr lang="en-US"/>
              <a:t>C. W</a:t>
            </a:r>
            <a:r>
              <a:rPr lang="en-GB" err="1"/>
              <a:t>orkflow</a:t>
            </a:r>
            <a:r>
              <a:rPr lang="en-GB"/>
              <a:t> management</a:t>
            </a:r>
            <a:r>
              <a:rPr lang="en-US"/>
              <a:t> </a:t>
            </a:r>
            <a:r>
              <a:rPr lang="en-GB"/>
              <a:t>and </a:t>
            </a:r>
            <a:r>
              <a:rPr lang="en-US"/>
              <a:t>inventory </a:t>
            </a:r>
            <a:r>
              <a:rPr lang="en-GB"/>
              <a:t>systems</a:t>
            </a:r>
            <a:endParaRPr lang="en-US"/>
          </a:p>
          <a:p>
            <a:pPr marL="0" indent="0">
              <a:buNone/>
            </a:pPr>
            <a:r>
              <a:rPr lang="en-US"/>
              <a:t>D. Roles </a:t>
            </a:r>
            <a:r>
              <a:rPr lang="en-GB"/>
              <a:t>And responsibilities </a:t>
            </a:r>
            <a:endParaRPr lang="en-US"/>
          </a:p>
        </p:txBody>
      </p:sp>
    </p:spTree>
    <p:extLst>
      <p:ext uri="{BB962C8B-B14F-4D97-AF65-F5344CB8AC3E}">
        <p14:creationId xmlns:p14="http://schemas.microsoft.com/office/powerpoint/2010/main" val="31919987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A8C1-2DC7-49C0-A5AC-F4F8E8ED6E8D}"/>
              </a:ext>
            </a:extLst>
          </p:cNvPr>
          <p:cNvSpPr>
            <a:spLocks noGrp="1"/>
          </p:cNvSpPr>
          <p:nvPr>
            <p:ph type="title"/>
          </p:nvPr>
        </p:nvSpPr>
        <p:spPr>
          <a:xfrm>
            <a:off x="312822" y="343459"/>
            <a:ext cx="11590421" cy="4991263"/>
          </a:xfrm>
        </p:spPr>
        <p:txBody>
          <a:bodyPr/>
          <a:lstStyle/>
          <a:p>
            <a:r>
              <a:rPr lang="en-US"/>
              <a:t>                                         End of Section</a:t>
            </a:r>
            <a:endParaRPr lang="en-GB"/>
          </a:p>
        </p:txBody>
      </p:sp>
    </p:spTree>
    <p:extLst>
      <p:ext uri="{BB962C8B-B14F-4D97-AF65-F5344CB8AC3E}">
        <p14:creationId xmlns:p14="http://schemas.microsoft.com/office/powerpoint/2010/main" val="1379633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9FB1-E63A-4CAE-BEDD-38C7C309C114}"/>
              </a:ext>
            </a:extLst>
          </p:cNvPr>
          <p:cNvSpPr>
            <a:spLocks noGrp="1"/>
          </p:cNvSpPr>
          <p:nvPr>
            <p:ph type="title"/>
          </p:nvPr>
        </p:nvSpPr>
        <p:spPr/>
        <p:txBody>
          <a:bodyPr/>
          <a:lstStyle/>
          <a:p>
            <a:r>
              <a:rPr lang="en-US"/>
              <a:t>THE ITIL 4</a:t>
            </a:r>
            <a:endParaRPr lang="en-GB"/>
          </a:p>
        </p:txBody>
      </p:sp>
      <p:sp>
        <p:nvSpPr>
          <p:cNvPr id="3" name="Content Placeholder 2">
            <a:extLst>
              <a:ext uri="{FF2B5EF4-FFF2-40B4-BE49-F238E27FC236}">
                <a16:creationId xmlns:a16="http://schemas.microsoft.com/office/drawing/2014/main" id="{79CAB27A-5539-45A6-9C94-C7D7AEE98EAC}"/>
              </a:ext>
            </a:extLst>
          </p:cNvPr>
          <p:cNvSpPr>
            <a:spLocks noGrp="1"/>
          </p:cNvSpPr>
          <p:nvPr>
            <p:ph idx="1"/>
          </p:nvPr>
        </p:nvSpPr>
        <p:spPr/>
        <p:txBody>
          <a:bodyPr>
            <a:normAutofit/>
          </a:bodyPr>
          <a:lstStyle/>
          <a:p>
            <a:pPr marL="0" indent="0">
              <a:buNone/>
            </a:pPr>
            <a:r>
              <a:rPr lang="en-US" sz="4400"/>
              <a:t>                     Guiding Principles </a:t>
            </a:r>
            <a:endParaRPr lang="en-GB" sz="4400"/>
          </a:p>
        </p:txBody>
      </p:sp>
    </p:spTree>
    <p:extLst>
      <p:ext uri="{BB962C8B-B14F-4D97-AF65-F5344CB8AC3E}">
        <p14:creationId xmlns:p14="http://schemas.microsoft.com/office/powerpoint/2010/main" val="4232959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40E1-E340-48F3-8B85-A030180B7AD7}"/>
              </a:ext>
            </a:extLst>
          </p:cNvPr>
          <p:cNvSpPr>
            <a:spLocks noGrp="1"/>
          </p:cNvSpPr>
          <p:nvPr>
            <p:ph type="title"/>
          </p:nvPr>
        </p:nvSpPr>
        <p:spPr/>
        <p:txBody>
          <a:bodyPr/>
          <a:lstStyle/>
          <a:p>
            <a:r>
              <a:rPr lang="en-GB"/>
              <a:t>Learning objectives </a:t>
            </a:r>
          </a:p>
        </p:txBody>
      </p:sp>
      <p:sp>
        <p:nvSpPr>
          <p:cNvPr id="3" name="Content Placeholder 2">
            <a:extLst>
              <a:ext uri="{FF2B5EF4-FFF2-40B4-BE49-F238E27FC236}">
                <a16:creationId xmlns:a16="http://schemas.microsoft.com/office/drawing/2014/main" id="{2D3923DB-DEB2-48DC-B86C-4F83A522499A}"/>
              </a:ext>
            </a:extLst>
          </p:cNvPr>
          <p:cNvSpPr>
            <a:spLocks noGrp="1"/>
          </p:cNvSpPr>
          <p:nvPr>
            <p:ph idx="1"/>
          </p:nvPr>
        </p:nvSpPr>
        <p:spPr/>
        <p:txBody>
          <a:bodyPr/>
          <a:lstStyle/>
          <a:p>
            <a:r>
              <a:rPr lang="en-US"/>
              <a:t>B</a:t>
            </a:r>
            <a:r>
              <a:rPr lang="en-GB"/>
              <a:t>y the end of </a:t>
            </a:r>
            <a:r>
              <a:rPr lang="en-US"/>
              <a:t>this</a:t>
            </a:r>
            <a:r>
              <a:rPr lang="en-GB"/>
              <a:t> section</a:t>
            </a:r>
            <a:r>
              <a:rPr lang="en-US"/>
              <a:t> </a:t>
            </a:r>
            <a:r>
              <a:rPr lang="en-GB"/>
              <a:t>you will be able to: </a:t>
            </a:r>
          </a:p>
          <a:p>
            <a:endParaRPr lang="en-US"/>
          </a:p>
          <a:p>
            <a:r>
              <a:rPr lang="en-US"/>
              <a:t>[BL2]Describe t</a:t>
            </a:r>
            <a:r>
              <a:rPr lang="en-GB"/>
              <a:t>he nature,</a:t>
            </a:r>
            <a:r>
              <a:rPr lang="en-US"/>
              <a:t> </a:t>
            </a:r>
            <a:r>
              <a:rPr lang="en-GB"/>
              <a:t>use and interaction of each of the guiding principles</a:t>
            </a:r>
          </a:p>
        </p:txBody>
      </p:sp>
    </p:spTree>
    <p:extLst>
      <p:ext uri="{BB962C8B-B14F-4D97-AF65-F5344CB8AC3E}">
        <p14:creationId xmlns:p14="http://schemas.microsoft.com/office/powerpoint/2010/main" val="10013278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8CFA-251E-43A6-BE72-29B467F0DE3F}"/>
              </a:ext>
            </a:extLst>
          </p:cNvPr>
          <p:cNvSpPr>
            <a:spLocks noGrp="1"/>
          </p:cNvSpPr>
          <p:nvPr>
            <p:ph type="title"/>
          </p:nvPr>
        </p:nvSpPr>
        <p:spPr/>
        <p:txBody>
          <a:bodyPr/>
          <a:lstStyle/>
          <a:p>
            <a:r>
              <a:rPr lang="en-US"/>
              <a:t>Service </a:t>
            </a:r>
            <a:r>
              <a:rPr lang="en-GB"/>
              <a:t>Value System and Guiding Principles </a:t>
            </a:r>
          </a:p>
        </p:txBody>
      </p:sp>
      <p:sp>
        <p:nvSpPr>
          <p:cNvPr id="3" name="Content Placeholder 2">
            <a:extLst>
              <a:ext uri="{FF2B5EF4-FFF2-40B4-BE49-F238E27FC236}">
                <a16:creationId xmlns:a16="http://schemas.microsoft.com/office/drawing/2014/main" id="{DDD2F7ED-39B5-4E54-B911-DFC246A80E65}"/>
              </a:ext>
            </a:extLst>
          </p:cNvPr>
          <p:cNvSpPr>
            <a:spLocks noGrp="1"/>
          </p:cNvSpPr>
          <p:nvPr>
            <p:ph idx="1"/>
          </p:nvPr>
        </p:nvSpPr>
        <p:spPr/>
        <p:txBody>
          <a:bodyPr/>
          <a:lstStyle/>
          <a:p>
            <a:r>
              <a:rPr lang="en-US"/>
              <a:t>Guiding </a:t>
            </a:r>
            <a:r>
              <a:rPr lang="en-GB"/>
              <a:t>principles: </a:t>
            </a:r>
            <a:r>
              <a:rPr lang="en-US"/>
              <a:t>Recommendations </a:t>
            </a:r>
            <a:r>
              <a:rPr lang="en-GB"/>
              <a:t>that can guide an organisation in all </a:t>
            </a:r>
            <a:r>
              <a:rPr lang="en-US"/>
              <a:t>c</a:t>
            </a:r>
            <a:r>
              <a:rPr lang="en-GB" err="1"/>
              <a:t>ircumstances</a:t>
            </a:r>
            <a:r>
              <a:rPr lang="en-GB"/>
              <a:t>, regardless of changes in its goals, strategies, type of work </a:t>
            </a:r>
            <a:r>
              <a:rPr lang="en-US"/>
              <a:t>or</a:t>
            </a:r>
            <a:r>
              <a:rPr lang="en-GB"/>
              <a:t> management structure</a:t>
            </a:r>
            <a:r>
              <a:rPr lang="en-US"/>
              <a:t>.</a:t>
            </a:r>
          </a:p>
          <a:p>
            <a:endParaRPr lang="en-GB"/>
          </a:p>
        </p:txBody>
      </p:sp>
      <p:sp>
        <p:nvSpPr>
          <p:cNvPr id="4" name="Oval 3">
            <a:extLst>
              <a:ext uri="{FF2B5EF4-FFF2-40B4-BE49-F238E27FC236}">
                <a16:creationId xmlns:a16="http://schemas.microsoft.com/office/drawing/2014/main" id="{D7EE22B8-A7C4-4E03-975A-BA1E64674FBA}"/>
              </a:ext>
            </a:extLst>
          </p:cNvPr>
          <p:cNvSpPr/>
          <p:nvPr/>
        </p:nvSpPr>
        <p:spPr>
          <a:xfrm>
            <a:off x="7733538" y="4101092"/>
            <a:ext cx="1609810"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Value</a:t>
            </a:r>
            <a:endParaRPr lang="en-GB"/>
          </a:p>
        </p:txBody>
      </p:sp>
      <p:sp>
        <p:nvSpPr>
          <p:cNvPr id="5" name="Arrow: Up 4">
            <a:extLst>
              <a:ext uri="{FF2B5EF4-FFF2-40B4-BE49-F238E27FC236}">
                <a16:creationId xmlns:a16="http://schemas.microsoft.com/office/drawing/2014/main" id="{C39768A9-7BE7-4336-BA54-E01C6574A4F0}"/>
              </a:ext>
            </a:extLst>
          </p:cNvPr>
          <p:cNvSpPr/>
          <p:nvPr/>
        </p:nvSpPr>
        <p:spPr>
          <a:xfrm rot="10800000">
            <a:off x="5189559" y="2840385"/>
            <a:ext cx="938253" cy="1014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A966C20-6E7B-45B5-B274-590FC3905486}"/>
              </a:ext>
            </a:extLst>
          </p:cNvPr>
          <p:cNvSpPr/>
          <p:nvPr/>
        </p:nvSpPr>
        <p:spPr>
          <a:xfrm>
            <a:off x="1534112" y="4143502"/>
            <a:ext cx="2062697" cy="125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Opportunity/ Demand</a:t>
            </a:r>
            <a:endParaRPr lang="en-GB"/>
          </a:p>
        </p:txBody>
      </p:sp>
      <p:sp>
        <p:nvSpPr>
          <p:cNvPr id="7" name="Hexagon 6">
            <a:extLst>
              <a:ext uri="{FF2B5EF4-FFF2-40B4-BE49-F238E27FC236}">
                <a16:creationId xmlns:a16="http://schemas.microsoft.com/office/drawing/2014/main" id="{B3A5E4CF-9FEA-4D2B-886F-1AC7C69BAB3A}"/>
              </a:ext>
            </a:extLst>
          </p:cNvPr>
          <p:cNvSpPr/>
          <p:nvPr/>
        </p:nvSpPr>
        <p:spPr>
          <a:xfrm rot="5400000">
            <a:off x="4600925" y="3319473"/>
            <a:ext cx="2175979" cy="2733420"/>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5910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B98811-2FAE-42C1-A151-0597A8E7A5EC}"/>
              </a:ext>
            </a:extLst>
          </p:cNvPr>
          <p:cNvSpPr/>
          <p:nvPr/>
        </p:nvSpPr>
        <p:spPr>
          <a:xfrm>
            <a:off x="288757" y="2565520"/>
            <a:ext cx="11494435" cy="762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BEB1B24-C6F7-4D03-BBAD-074EEC9B72B9}"/>
              </a:ext>
            </a:extLst>
          </p:cNvPr>
          <p:cNvSpPr>
            <a:spLocks noGrp="1"/>
          </p:cNvSpPr>
          <p:nvPr>
            <p:ph type="title"/>
          </p:nvPr>
        </p:nvSpPr>
        <p:spPr/>
        <p:txBody>
          <a:bodyPr>
            <a:normAutofit/>
          </a:bodyPr>
          <a:lstStyle/>
          <a:p>
            <a:r>
              <a:rPr lang="en-US" sz="3200"/>
              <a:t>Introducing the </a:t>
            </a:r>
            <a:r>
              <a:rPr lang="en-GB" sz="3200"/>
              <a:t>Guiding Principles </a:t>
            </a:r>
          </a:p>
        </p:txBody>
      </p:sp>
      <p:sp>
        <p:nvSpPr>
          <p:cNvPr id="3" name="Content Placeholder 2">
            <a:extLst>
              <a:ext uri="{FF2B5EF4-FFF2-40B4-BE49-F238E27FC236}">
                <a16:creationId xmlns:a16="http://schemas.microsoft.com/office/drawing/2014/main" id="{70F3C7DC-94EB-4DF6-86EC-BE961AC44C1E}"/>
              </a:ext>
            </a:extLst>
          </p:cNvPr>
          <p:cNvSpPr>
            <a:spLocks noGrp="1"/>
          </p:cNvSpPr>
          <p:nvPr>
            <p:ph idx="1"/>
          </p:nvPr>
        </p:nvSpPr>
        <p:spPr>
          <a:xfrm>
            <a:off x="240763" y="1851627"/>
            <a:ext cx="11590421" cy="4935956"/>
          </a:xfrm>
        </p:spPr>
        <p:txBody>
          <a:bodyPr/>
          <a:lstStyle/>
          <a:p>
            <a:r>
              <a:rPr lang="en-US"/>
              <a:t>Guiding </a:t>
            </a:r>
            <a:r>
              <a:rPr lang="en-GB"/>
              <a:t>principle is defined as: </a:t>
            </a:r>
          </a:p>
          <a:p>
            <a:endParaRPr lang="en-US"/>
          </a:p>
          <a:p>
            <a:pPr marL="0" indent="0">
              <a:buNone/>
            </a:pPr>
            <a:r>
              <a:rPr lang="en-US"/>
              <a:t>“A </a:t>
            </a:r>
            <a:r>
              <a:rPr lang="en-GB"/>
              <a:t>recommendation </a:t>
            </a:r>
            <a:r>
              <a:rPr lang="en-US"/>
              <a:t>that </a:t>
            </a:r>
            <a:r>
              <a:rPr lang="en-GB"/>
              <a:t> guides an organization</a:t>
            </a:r>
            <a:r>
              <a:rPr lang="en-US"/>
              <a:t> in ALL c</a:t>
            </a:r>
            <a:r>
              <a:rPr lang="en-GB" err="1"/>
              <a:t>ircumstances</a:t>
            </a:r>
            <a:r>
              <a:rPr lang="en-US"/>
              <a:t> , </a:t>
            </a:r>
            <a:r>
              <a:rPr lang="en-GB"/>
              <a:t>regardless of changes in its goals </a:t>
            </a:r>
            <a:r>
              <a:rPr lang="en-US"/>
              <a:t>, </a:t>
            </a:r>
            <a:r>
              <a:rPr lang="en-GB"/>
              <a:t>strategies, types of work or management structure. </a:t>
            </a:r>
            <a:r>
              <a:rPr lang="en-US"/>
              <a:t>A</a:t>
            </a:r>
            <a:r>
              <a:rPr lang="en-GB"/>
              <a:t> guiding principle is universal and </a:t>
            </a:r>
            <a:r>
              <a:rPr lang="en-GB" err="1"/>
              <a:t>en</a:t>
            </a:r>
            <a:r>
              <a:rPr lang="en-US"/>
              <a:t>during</a:t>
            </a:r>
            <a:r>
              <a:rPr lang="en-GB"/>
              <a:t>.”</a:t>
            </a:r>
          </a:p>
          <a:p>
            <a:pPr marL="0" indent="0">
              <a:buNone/>
            </a:pPr>
            <a:endParaRPr lang="en-US"/>
          </a:p>
          <a:p>
            <a:r>
              <a:rPr lang="en-US"/>
              <a:t>ITIL </a:t>
            </a:r>
            <a:r>
              <a:rPr lang="en-GB"/>
              <a:t>Has long embraced the </a:t>
            </a:r>
            <a:r>
              <a:rPr lang="en-US"/>
              <a:t>Adopt and Adapt </a:t>
            </a:r>
            <a:r>
              <a:rPr lang="en-GB" err="1"/>
              <a:t>approac</a:t>
            </a:r>
            <a:r>
              <a:rPr lang="en-US"/>
              <a:t>h.</a:t>
            </a:r>
          </a:p>
          <a:p>
            <a:endParaRPr lang="en-US"/>
          </a:p>
          <a:p>
            <a:pPr marL="457200" indent="-457200">
              <a:buFont typeface="+mj-lt"/>
              <a:buAutoNum type="arabicPeriod"/>
            </a:pPr>
            <a:r>
              <a:rPr lang="en-US"/>
              <a:t>Adopt </a:t>
            </a:r>
            <a:r>
              <a:rPr lang="en-GB"/>
              <a:t>a</a:t>
            </a:r>
            <a:r>
              <a:rPr lang="en-US"/>
              <a:t> ‘</a:t>
            </a:r>
            <a:r>
              <a:rPr lang="en-GB"/>
              <a:t>service management approach</a:t>
            </a:r>
            <a:r>
              <a:rPr lang="en-US"/>
              <a:t>’ </a:t>
            </a:r>
            <a:r>
              <a:rPr lang="en-GB"/>
              <a:t>towards the delivery of service and </a:t>
            </a:r>
            <a:r>
              <a:rPr lang="en-US"/>
              <a:t>co-</a:t>
            </a:r>
            <a:r>
              <a:rPr lang="en-GB"/>
              <a:t>creation of value. </a:t>
            </a:r>
            <a:endParaRPr lang="en-US"/>
          </a:p>
          <a:p>
            <a:pPr marL="457200" indent="-457200">
              <a:buFont typeface="+mj-lt"/>
              <a:buAutoNum type="arabicPeriod"/>
            </a:pPr>
            <a:r>
              <a:rPr lang="en-US"/>
              <a:t>Adapt ITIL </a:t>
            </a:r>
            <a:r>
              <a:rPr lang="en-GB"/>
              <a:t>Guidance and other sources of best practise in order to deliver on specific needs and address specific circumstances. </a:t>
            </a:r>
          </a:p>
          <a:p>
            <a:pPr marL="457200" indent="-457200">
              <a:buFont typeface="+mj-lt"/>
              <a:buAutoNum type="arabicPeriod"/>
            </a:pPr>
            <a:endParaRPr lang="en-US"/>
          </a:p>
          <a:p>
            <a:pPr marL="0" indent="0">
              <a:buNone/>
            </a:pPr>
            <a:r>
              <a:rPr lang="en-US"/>
              <a:t>Guiding Principles </a:t>
            </a:r>
            <a:r>
              <a:rPr lang="en-GB"/>
              <a:t>can be applied to support organisations in almost any initiative as they seek to </a:t>
            </a:r>
            <a:r>
              <a:rPr lang="en-US"/>
              <a:t>Adopt and Adapt </a:t>
            </a:r>
            <a:r>
              <a:rPr lang="en-GB"/>
              <a:t>service management.   </a:t>
            </a:r>
          </a:p>
        </p:txBody>
      </p:sp>
    </p:spTree>
    <p:extLst>
      <p:ext uri="{BB962C8B-B14F-4D97-AF65-F5344CB8AC3E}">
        <p14:creationId xmlns:p14="http://schemas.microsoft.com/office/powerpoint/2010/main" val="4192552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7F56-E910-4C75-BF35-688DAB0A22C6}"/>
              </a:ext>
            </a:extLst>
          </p:cNvPr>
          <p:cNvSpPr>
            <a:spLocks noGrp="1"/>
          </p:cNvSpPr>
          <p:nvPr>
            <p:ph type="title"/>
          </p:nvPr>
        </p:nvSpPr>
        <p:spPr/>
        <p:txBody>
          <a:bodyPr/>
          <a:lstStyle/>
          <a:p>
            <a:r>
              <a:rPr lang="en-US"/>
              <a:t>Introducing the Guiding Principles </a:t>
            </a:r>
            <a:endParaRPr lang="en-GB"/>
          </a:p>
        </p:txBody>
      </p:sp>
      <p:sp>
        <p:nvSpPr>
          <p:cNvPr id="3" name="Content Placeholder 2">
            <a:extLst>
              <a:ext uri="{FF2B5EF4-FFF2-40B4-BE49-F238E27FC236}">
                <a16:creationId xmlns:a16="http://schemas.microsoft.com/office/drawing/2014/main" id="{446B66E1-E5D8-4AFB-B9D9-D888C95106C4}"/>
              </a:ext>
            </a:extLst>
          </p:cNvPr>
          <p:cNvSpPr>
            <a:spLocks noGrp="1"/>
          </p:cNvSpPr>
          <p:nvPr>
            <p:ph idx="1"/>
          </p:nvPr>
        </p:nvSpPr>
        <p:spPr/>
        <p:txBody>
          <a:bodyPr vert="horz" lIns="91440" tIns="45720" rIns="91440" bIns="45720" rtlCol="0" anchor="t">
            <a:normAutofit/>
          </a:bodyPr>
          <a:lstStyle/>
          <a:p>
            <a:r>
              <a:rPr lang="en-US"/>
              <a:t>Guiding P</a:t>
            </a:r>
            <a:r>
              <a:rPr lang="en-GB" err="1"/>
              <a:t>rinciples</a:t>
            </a:r>
            <a:r>
              <a:rPr lang="en-GB"/>
              <a:t> encourage and support</a:t>
            </a:r>
            <a:r>
              <a:rPr lang="en-US"/>
              <a:t> C</a:t>
            </a:r>
            <a:r>
              <a:rPr lang="en-GB" err="1"/>
              <a:t>ontinual</a:t>
            </a:r>
            <a:r>
              <a:rPr lang="en-GB"/>
              <a:t> Improvement </a:t>
            </a:r>
            <a:r>
              <a:rPr lang="en-US"/>
              <a:t>:</a:t>
            </a:r>
          </a:p>
          <a:p>
            <a:pPr marL="457200" indent="-457200">
              <a:buFont typeface="+mj-lt"/>
              <a:buAutoNum type="arabicPeriod"/>
            </a:pPr>
            <a:r>
              <a:rPr lang="en-US"/>
              <a:t>at a</a:t>
            </a:r>
            <a:r>
              <a:rPr lang="en-GB" err="1"/>
              <a:t>ll</a:t>
            </a:r>
            <a:r>
              <a:rPr lang="en-GB"/>
              <a:t> levels of an organisation </a:t>
            </a:r>
            <a:endParaRPr lang="en-US"/>
          </a:p>
          <a:p>
            <a:pPr marL="457200" indent="-457200">
              <a:buFont typeface="+mj-lt"/>
              <a:buAutoNum type="arabicPeriod"/>
            </a:pPr>
            <a:r>
              <a:rPr lang="en-US"/>
              <a:t>with </a:t>
            </a:r>
            <a:r>
              <a:rPr lang="en-GB"/>
              <a:t>all stakeholders </a:t>
            </a:r>
            <a:endParaRPr lang="en-US"/>
          </a:p>
          <a:p>
            <a:pPr marL="457200" indent="-457200">
              <a:buFont typeface="+mj-lt"/>
              <a:buAutoNum type="arabicPeriod"/>
            </a:pPr>
            <a:r>
              <a:rPr lang="en-US"/>
              <a:t>in</a:t>
            </a:r>
            <a:r>
              <a:rPr lang="en-GB"/>
              <a:t> a</a:t>
            </a:r>
            <a:r>
              <a:rPr lang="en-US"/>
              <a:t>l</a:t>
            </a:r>
            <a:r>
              <a:rPr lang="en-GB"/>
              <a:t>l initiatives</a:t>
            </a:r>
            <a:endParaRPr lang="en-GB">
              <a:cs typeface="Calibri"/>
            </a:endParaRPr>
          </a:p>
          <a:p>
            <a:pPr marL="457200" indent="-457200">
              <a:buFont typeface="+mj-lt"/>
              <a:buAutoNum type="arabicPeriod"/>
            </a:pPr>
            <a:endParaRPr lang="en-US"/>
          </a:p>
          <a:p>
            <a:r>
              <a:rPr lang="en-US"/>
              <a:t>Consider </a:t>
            </a:r>
            <a:r>
              <a:rPr lang="en-GB"/>
              <a:t>the following </a:t>
            </a:r>
            <a:r>
              <a:rPr lang="en-US"/>
              <a:t>when</a:t>
            </a:r>
            <a:r>
              <a:rPr lang="en-GB"/>
              <a:t> applying the principles:  </a:t>
            </a:r>
            <a:endParaRPr lang="en-GB">
              <a:cs typeface="Calibri"/>
            </a:endParaRPr>
          </a:p>
          <a:p>
            <a:endParaRPr lang="en-US"/>
          </a:p>
          <a:p>
            <a:pPr marL="457200" indent="-457200">
              <a:buFont typeface="+mj-lt"/>
              <a:buAutoNum type="arabicPeriod"/>
            </a:pPr>
            <a:r>
              <a:rPr lang="en-US"/>
              <a:t>Any a</a:t>
            </a:r>
            <a:r>
              <a:rPr lang="en-GB" err="1"/>
              <a:t>nd</a:t>
            </a:r>
            <a:r>
              <a:rPr lang="en-GB"/>
              <a:t> all of the principles may be applicable. Don't just focus on one or two of them when applying them</a:t>
            </a:r>
            <a:endParaRPr lang="en-US"/>
          </a:p>
          <a:p>
            <a:pPr marL="457200" indent="-457200">
              <a:buFont typeface="+mj-lt"/>
              <a:buAutoNum type="arabicPeriod"/>
            </a:pPr>
            <a:r>
              <a:rPr lang="en-US"/>
              <a:t>Not a</a:t>
            </a:r>
            <a:r>
              <a:rPr lang="en-GB" err="1"/>
              <a:t>ll</a:t>
            </a:r>
            <a:r>
              <a:rPr lang="en-GB"/>
              <a:t> principles will be relevant all of the time. They should all be reviewed for whether they are or should be applied but doesn't mean they will always be used. </a:t>
            </a:r>
            <a:endParaRPr lang="en-GB">
              <a:cs typeface="Calibri"/>
            </a:endParaRPr>
          </a:p>
        </p:txBody>
      </p:sp>
    </p:spTree>
    <p:extLst>
      <p:ext uri="{BB962C8B-B14F-4D97-AF65-F5344CB8AC3E}">
        <p14:creationId xmlns:p14="http://schemas.microsoft.com/office/powerpoint/2010/main" val="26457778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F8EF-E1DD-419F-859B-D4486D411D33}"/>
              </a:ext>
            </a:extLst>
          </p:cNvPr>
          <p:cNvSpPr>
            <a:spLocks noGrp="1"/>
          </p:cNvSpPr>
          <p:nvPr>
            <p:ph type="title"/>
          </p:nvPr>
        </p:nvSpPr>
        <p:spPr>
          <a:xfrm>
            <a:off x="838200" y="365127"/>
            <a:ext cx="10467475" cy="1325563"/>
          </a:xfrm>
        </p:spPr>
        <p:txBody>
          <a:bodyPr anchor="ctr">
            <a:normAutofit/>
          </a:bodyPr>
          <a:lstStyle/>
          <a:p>
            <a:r>
              <a:rPr lang="en-US"/>
              <a:t>The 7 Guiding Principles </a:t>
            </a:r>
            <a:endParaRPr lang="en-GB"/>
          </a:p>
        </p:txBody>
      </p:sp>
      <p:graphicFrame>
        <p:nvGraphicFramePr>
          <p:cNvPr id="5" name="Content Placeholder 2">
            <a:extLst>
              <a:ext uri="{FF2B5EF4-FFF2-40B4-BE49-F238E27FC236}">
                <a16:creationId xmlns:a16="http://schemas.microsoft.com/office/drawing/2014/main" id="{548AA88A-C805-4312-9A85-66D8AFAE550B}"/>
              </a:ext>
            </a:extLst>
          </p:cNvPr>
          <p:cNvGraphicFramePr>
            <a:graphicFrameLocks noGrp="1"/>
          </p:cNvGraphicFramePr>
          <p:nvPr>
            <p:ph sz="half" idx="1"/>
            <p:extLst>
              <p:ext uri="{D42A27DB-BD31-4B8C-83A1-F6EECF244321}">
                <p14:modId xmlns:p14="http://schemas.microsoft.com/office/powerpoint/2010/main" val="9504915"/>
              </p:ext>
            </p:extLst>
          </p:nvPr>
        </p:nvGraphicFramePr>
        <p:xfrm>
          <a:off x="838200" y="1825625"/>
          <a:ext cx="6902416" cy="4855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84167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32E7-E3C2-4469-89BB-C1F925498224}"/>
              </a:ext>
            </a:extLst>
          </p:cNvPr>
          <p:cNvSpPr>
            <a:spLocks noGrp="1"/>
          </p:cNvSpPr>
          <p:nvPr>
            <p:ph type="title"/>
          </p:nvPr>
        </p:nvSpPr>
        <p:spPr/>
        <p:txBody>
          <a:bodyPr/>
          <a:lstStyle/>
          <a:p>
            <a:r>
              <a:rPr lang="en-US"/>
              <a:t>Principle-</a:t>
            </a:r>
            <a:r>
              <a:rPr lang="en-GB"/>
              <a:t>Focus on Value </a:t>
            </a:r>
          </a:p>
        </p:txBody>
      </p:sp>
      <p:sp>
        <p:nvSpPr>
          <p:cNvPr id="3" name="Content Placeholder 2">
            <a:extLst>
              <a:ext uri="{FF2B5EF4-FFF2-40B4-BE49-F238E27FC236}">
                <a16:creationId xmlns:a16="http://schemas.microsoft.com/office/drawing/2014/main" id="{5E25D37E-3461-4179-B4C8-04995131B313}"/>
              </a:ext>
            </a:extLst>
          </p:cNvPr>
          <p:cNvSpPr>
            <a:spLocks noGrp="1"/>
          </p:cNvSpPr>
          <p:nvPr>
            <p:ph idx="1"/>
          </p:nvPr>
        </p:nvSpPr>
        <p:spPr>
          <a:xfrm>
            <a:off x="288757" y="1695024"/>
            <a:ext cx="11590421" cy="1195079"/>
          </a:xfrm>
        </p:spPr>
        <p:txBody>
          <a:bodyPr/>
          <a:lstStyle/>
          <a:p>
            <a:pPr marL="0" indent="0">
              <a:buNone/>
            </a:pPr>
            <a:r>
              <a:rPr lang="en-US"/>
              <a:t>“ Everything </a:t>
            </a:r>
            <a:r>
              <a:rPr lang="en-GB"/>
              <a:t>the organisation does should link back, directly or indirectly, to value for itself, customers and stakeholders.</a:t>
            </a:r>
            <a:r>
              <a:rPr lang="en-US"/>
              <a:t>”</a:t>
            </a:r>
            <a:endParaRPr lang="en-GB"/>
          </a:p>
        </p:txBody>
      </p:sp>
      <p:sp>
        <p:nvSpPr>
          <p:cNvPr id="7" name="TextBox 6">
            <a:extLst>
              <a:ext uri="{FF2B5EF4-FFF2-40B4-BE49-F238E27FC236}">
                <a16:creationId xmlns:a16="http://schemas.microsoft.com/office/drawing/2014/main" id="{FBE995E2-FA12-4C13-9F05-4850535C9089}"/>
              </a:ext>
            </a:extLst>
          </p:cNvPr>
          <p:cNvSpPr txBox="1"/>
          <p:nvPr/>
        </p:nvSpPr>
        <p:spPr>
          <a:xfrm>
            <a:off x="3352800" y="2765837"/>
            <a:ext cx="4608394" cy="369332"/>
          </a:xfrm>
          <a:prstGeom prst="rect">
            <a:avLst/>
          </a:prstGeom>
          <a:noFill/>
        </p:spPr>
        <p:txBody>
          <a:bodyPr wrap="square" rtlCol="0">
            <a:spAutoFit/>
          </a:bodyPr>
          <a:lstStyle/>
          <a:p>
            <a:endParaRPr lang="en-GB"/>
          </a:p>
        </p:txBody>
      </p:sp>
      <p:graphicFrame>
        <p:nvGraphicFramePr>
          <p:cNvPr id="8" name="Diagram 7">
            <a:extLst>
              <a:ext uri="{FF2B5EF4-FFF2-40B4-BE49-F238E27FC236}">
                <a16:creationId xmlns:a16="http://schemas.microsoft.com/office/drawing/2014/main" id="{9CFDF509-A141-432D-9200-3CC81C287C0A}"/>
              </a:ext>
            </a:extLst>
          </p:cNvPr>
          <p:cNvGraphicFramePr/>
          <p:nvPr>
            <p:extLst>
              <p:ext uri="{D42A27DB-BD31-4B8C-83A1-F6EECF244321}">
                <p14:modId xmlns:p14="http://schemas.microsoft.com/office/powerpoint/2010/main" val="212796420"/>
              </p:ext>
            </p:extLst>
          </p:nvPr>
        </p:nvGraphicFramePr>
        <p:xfrm>
          <a:off x="2032000" y="2643116"/>
          <a:ext cx="8128000" cy="3495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976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C805-6F96-485A-8856-9D2521C8ADA8}"/>
              </a:ext>
            </a:extLst>
          </p:cNvPr>
          <p:cNvSpPr>
            <a:spLocks noGrp="1"/>
          </p:cNvSpPr>
          <p:nvPr>
            <p:ph type="title"/>
          </p:nvPr>
        </p:nvSpPr>
        <p:spPr/>
        <p:txBody>
          <a:bodyPr/>
          <a:lstStyle/>
          <a:p>
            <a:r>
              <a:rPr lang="en-US"/>
              <a:t>Service and Service Management</a:t>
            </a:r>
            <a:endParaRPr lang="en-GB"/>
          </a:p>
        </p:txBody>
      </p:sp>
      <p:sp>
        <p:nvSpPr>
          <p:cNvPr id="3" name="Content Placeholder 2">
            <a:extLst>
              <a:ext uri="{FF2B5EF4-FFF2-40B4-BE49-F238E27FC236}">
                <a16:creationId xmlns:a16="http://schemas.microsoft.com/office/drawing/2014/main" id="{AE695CEC-73FA-474B-BF1E-4568D48A2435}"/>
              </a:ext>
            </a:extLst>
          </p:cNvPr>
          <p:cNvSpPr>
            <a:spLocks noGrp="1"/>
          </p:cNvSpPr>
          <p:nvPr>
            <p:ph idx="1"/>
          </p:nvPr>
        </p:nvSpPr>
        <p:spPr/>
        <p:txBody>
          <a:bodyPr vert="horz" lIns="91440" tIns="45720" rIns="91440" bIns="45720" rtlCol="0" anchor="t">
            <a:normAutofit/>
          </a:bodyPr>
          <a:lstStyle/>
          <a:p>
            <a:r>
              <a:rPr lang="en-US"/>
              <a:t>Services are the means ,by which one party supports the needs of another party</a:t>
            </a:r>
          </a:p>
          <a:p>
            <a:pPr marL="0" indent="0">
              <a:buNone/>
            </a:pPr>
            <a:r>
              <a:rPr lang="en-US"/>
              <a:t>        -E.g. Enabling someone to get a haircut or receive an order by using a postal service</a:t>
            </a:r>
          </a:p>
          <a:p>
            <a:pPr marL="0" indent="0">
              <a:buNone/>
            </a:pPr>
            <a:endParaRPr lang="en-US">
              <a:cs typeface="Calibri"/>
            </a:endParaRPr>
          </a:p>
          <a:p>
            <a:r>
              <a:rPr lang="en-US"/>
              <a:t>Purpose of ITIL4 is to provide comprehensive guidance for managing IT enabled services in the digital economy</a:t>
            </a:r>
          </a:p>
          <a:p>
            <a:pPr marL="0" indent="0">
              <a:buNone/>
            </a:pPr>
            <a:r>
              <a:rPr lang="en-US"/>
              <a:t>         -E.g. -Enabling the booking if a doctor's appointment at any time using web- enabled technologies                          or an app</a:t>
            </a:r>
          </a:p>
          <a:p>
            <a:pPr marL="0" indent="0">
              <a:buNone/>
            </a:pPr>
            <a:endParaRPr lang="en-US"/>
          </a:p>
          <a:p>
            <a:r>
              <a:rPr lang="en-US"/>
              <a:t>It is intended to ensure an efficient , effective, flexible, co- ordinated system for the governance and management of IT services is established and improved</a:t>
            </a:r>
          </a:p>
          <a:p>
            <a:endParaRPr lang="en-US"/>
          </a:p>
          <a:p>
            <a:endParaRPr lang="en-US"/>
          </a:p>
          <a:p>
            <a:endParaRPr lang="en-GB"/>
          </a:p>
        </p:txBody>
      </p:sp>
    </p:spTree>
    <p:extLst>
      <p:ext uri="{BB962C8B-B14F-4D97-AF65-F5344CB8AC3E}">
        <p14:creationId xmlns:p14="http://schemas.microsoft.com/office/powerpoint/2010/main" val="11788917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AFBA-22E0-47C5-9847-81B4EBE4E813}"/>
              </a:ext>
            </a:extLst>
          </p:cNvPr>
          <p:cNvSpPr>
            <a:spLocks noGrp="1"/>
          </p:cNvSpPr>
          <p:nvPr>
            <p:ph type="title"/>
          </p:nvPr>
        </p:nvSpPr>
        <p:spPr>
          <a:xfrm>
            <a:off x="838200" y="365127"/>
            <a:ext cx="10467475" cy="1325563"/>
          </a:xfrm>
        </p:spPr>
        <p:txBody>
          <a:bodyPr anchor="ctr">
            <a:normAutofit/>
          </a:bodyPr>
          <a:lstStyle/>
          <a:p>
            <a:r>
              <a:rPr lang="en-US"/>
              <a:t>Applying </a:t>
            </a:r>
            <a:r>
              <a:rPr lang="en-GB"/>
              <a:t>Focus on Value </a:t>
            </a:r>
          </a:p>
        </p:txBody>
      </p:sp>
      <p:sp>
        <p:nvSpPr>
          <p:cNvPr id="5" name="Rectangle 4">
            <a:extLst>
              <a:ext uri="{FF2B5EF4-FFF2-40B4-BE49-F238E27FC236}">
                <a16:creationId xmlns:a16="http://schemas.microsoft.com/office/drawing/2014/main" id="{11DF72A7-D803-495F-B4D6-4EDE2147A8DE}"/>
              </a:ext>
            </a:extLst>
          </p:cNvPr>
          <p:cNvSpPr/>
          <p:nvPr/>
        </p:nvSpPr>
        <p:spPr>
          <a:xfrm>
            <a:off x="838198" y="1825625"/>
            <a:ext cx="7499741" cy="10085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2F8A6FE-84CA-4B09-A2AB-0223294513DF}"/>
              </a:ext>
            </a:extLst>
          </p:cNvPr>
          <p:cNvSpPr/>
          <p:nvPr/>
        </p:nvSpPr>
        <p:spPr>
          <a:xfrm>
            <a:off x="1469107" y="3038480"/>
            <a:ext cx="6392133" cy="22875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266C0A20-DBB5-4EF3-AAF3-A151A523D150}"/>
              </a:ext>
            </a:extLst>
          </p:cNvPr>
          <p:cNvSpPr>
            <a:spLocks noGrp="1"/>
          </p:cNvSpPr>
          <p:nvPr>
            <p:ph sz="half" idx="1"/>
          </p:nvPr>
        </p:nvSpPr>
        <p:spPr>
          <a:xfrm>
            <a:off x="838199" y="1825625"/>
            <a:ext cx="7499741" cy="1077920"/>
          </a:xfrm>
        </p:spPr>
        <p:txBody>
          <a:bodyPr>
            <a:normAutofit/>
          </a:bodyPr>
          <a:lstStyle/>
          <a:p>
            <a:r>
              <a:rPr lang="en-US"/>
              <a:t>“Everything </a:t>
            </a:r>
            <a:r>
              <a:rPr lang="en-GB"/>
              <a:t>the organisation does should link back, directly or indirectly, to value for itself</a:t>
            </a:r>
            <a:r>
              <a:rPr lang="en-US"/>
              <a:t>, </a:t>
            </a:r>
            <a:r>
              <a:rPr lang="en-GB"/>
              <a:t>customers and stakeholders.</a:t>
            </a:r>
            <a:r>
              <a:rPr lang="en-US"/>
              <a:t>”</a:t>
            </a:r>
            <a:endParaRPr lang="en-GB"/>
          </a:p>
        </p:txBody>
      </p:sp>
      <p:sp>
        <p:nvSpPr>
          <p:cNvPr id="8" name="Content Placeholder 3">
            <a:extLst>
              <a:ext uri="{FF2B5EF4-FFF2-40B4-BE49-F238E27FC236}">
                <a16:creationId xmlns:a16="http://schemas.microsoft.com/office/drawing/2014/main" id="{1F43EAFA-BBFC-4BD5-8E0B-E9ED55CBB615}"/>
              </a:ext>
            </a:extLst>
          </p:cNvPr>
          <p:cNvSpPr>
            <a:spLocks noGrp="1"/>
          </p:cNvSpPr>
          <p:nvPr>
            <p:ph sz="half" idx="2"/>
          </p:nvPr>
        </p:nvSpPr>
        <p:spPr>
          <a:xfrm>
            <a:off x="2021331" y="3091051"/>
            <a:ext cx="5133475" cy="4855076"/>
          </a:xfrm>
        </p:spPr>
        <p:txBody>
          <a:bodyPr/>
          <a:lstStyle/>
          <a:p>
            <a:r>
              <a:rPr lang="en-US"/>
              <a:t>Know h</a:t>
            </a:r>
            <a:r>
              <a:rPr lang="en-GB"/>
              <a:t>ow consumers </a:t>
            </a:r>
            <a:r>
              <a:rPr lang="en-US"/>
              <a:t>use each</a:t>
            </a:r>
            <a:r>
              <a:rPr lang="en-GB"/>
              <a:t> service</a:t>
            </a:r>
            <a:r>
              <a:rPr lang="en-US"/>
              <a:t>.</a:t>
            </a:r>
          </a:p>
          <a:p>
            <a:r>
              <a:rPr lang="en-US"/>
              <a:t>Encourage a </a:t>
            </a:r>
            <a:r>
              <a:rPr lang="en-GB"/>
              <a:t>focus on value among all staff.</a:t>
            </a:r>
            <a:endParaRPr lang="en-US"/>
          </a:p>
          <a:p>
            <a:r>
              <a:rPr lang="en-US"/>
              <a:t>Focus o</a:t>
            </a:r>
            <a:r>
              <a:rPr lang="en-GB"/>
              <a:t>n value </a:t>
            </a:r>
            <a:r>
              <a:rPr lang="en-US"/>
              <a:t>during </a:t>
            </a:r>
            <a:r>
              <a:rPr lang="en-GB"/>
              <a:t>operational activities as well as during improvement initiatives. </a:t>
            </a:r>
            <a:endParaRPr lang="en-US"/>
          </a:p>
          <a:p>
            <a:r>
              <a:rPr lang="en-US"/>
              <a:t>Include a f</a:t>
            </a:r>
            <a:r>
              <a:rPr lang="en-GB" err="1"/>
              <a:t>ocus</a:t>
            </a:r>
            <a:r>
              <a:rPr lang="en-GB"/>
              <a:t> on value in every step of any improvement initiative.   </a:t>
            </a:r>
            <a:endParaRPr lang="en-US"/>
          </a:p>
        </p:txBody>
      </p:sp>
    </p:spTree>
    <p:extLst>
      <p:ext uri="{BB962C8B-B14F-4D97-AF65-F5344CB8AC3E}">
        <p14:creationId xmlns:p14="http://schemas.microsoft.com/office/powerpoint/2010/main" val="2750727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06923-43D1-45DF-8837-D63203780FE3}"/>
              </a:ext>
            </a:extLst>
          </p:cNvPr>
          <p:cNvSpPr/>
          <p:nvPr/>
        </p:nvSpPr>
        <p:spPr>
          <a:xfrm>
            <a:off x="1388714" y="1586116"/>
            <a:ext cx="7917345" cy="10010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D7B09CF1-F8DA-4167-9EE2-B5A90E4E701A}"/>
              </a:ext>
            </a:extLst>
          </p:cNvPr>
          <p:cNvSpPr>
            <a:spLocks noGrp="1"/>
          </p:cNvSpPr>
          <p:nvPr>
            <p:ph type="title"/>
          </p:nvPr>
        </p:nvSpPr>
        <p:spPr>
          <a:xfrm>
            <a:off x="838200" y="365127"/>
            <a:ext cx="10467475" cy="1325563"/>
          </a:xfrm>
        </p:spPr>
        <p:txBody>
          <a:bodyPr anchor="ctr">
            <a:normAutofit/>
          </a:bodyPr>
          <a:lstStyle/>
          <a:p>
            <a:r>
              <a:rPr lang="en-GB"/>
              <a:t>Principle-- Start where you are </a:t>
            </a:r>
            <a:endParaRPr lang="en-US"/>
          </a:p>
        </p:txBody>
      </p:sp>
      <p:sp>
        <p:nvSpPr>
          <p:cNvPr id="22" name="Content Placeholder 2">
            <a:extLst>
              <a:ext uri="{FF2B5EF4-FFF2-40B4-BE49-F238E27FC236}">
                <a16:creationId xmlns:a16="http://schemas.microsoft.com/office/drawing/2014/main" id="{45A7C255-8FA3-4811-9C33-19242676DD73}"/>
              </a:ext>
            </a:extLst>
          </p:cNvPr>
          <p:cNvSpPr>
            <a:spLocks noGrp="1"/>
          </p:cNvSpPr>
          <p:nvPr>
            <p:ph sz="half" idx="1"/>
          </p:nvPr>
        </p:nvSpPr>
        <p:spPr>
          <a:xfrm>
            <a:off x="1334925" y="1701057"/>
            <a:ext cx="7977301" cy="836770"/>
          </a:xfrm>
        </p:spPr>
        <p:txBody>
          <a:bodyPr>
            <a:normAutofit fontScale="92500" lnSpcReduction="10000"/>
          </a:bodyPr>
          <a:lstStyle/>
          <a:p>
            <a:pPr marL="0" indent="0">
              <a:buNone/>
            </a:pPr>
            <a:r>
              <a:rPr lang="en-GB" sz="2400"/>
              <a:t>“When engaged in any improvement initiative, do Not start over without first considering what is already available to be leveraged .”</a:t>
            </a:r>
            <a:endParaRPr lang="en-US" sz="2400"/>
          </a:p>
        </p:txBody>
      </p:sp>
      <p:sp>
        <p:nvSpPr>
          <p:cNvPr id="6" name="Rectangle 5">
            <a:extLst>
              <a:ext uri="{FF2B5EF4-FFF2-40B4-BE49-F238E27FC236}">
                <a16:creationId xmlns:a16="http://schemas.microsoft.com/office/drawing/2014/main" id="{052745D4-1AB7-4284-8DDA-E98713D54834}"/>
              </a:ext>
            </a:extLst>
          </p:cNvPr>
          <p:cNvSpPr/>
          <p:nvPr/>
        </p:nvSpPr>
        <p:spPr>
          <a:xfrm>
            <a:off x="1388713" y="2845887"/>
            <a:ext cx="7642611" cy="32813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3">
            <a:extLst>
              <a:ext uri="{FF2B5EF4-FFF2-40B4-BE49-F238E27FC236}">
                <a16:creationId xmlns:a16="http://schemas.microsoft.com/office/drawing/2014/main" id="{708F88BC-6BB4-4406-A442-2019CE890AA9}"/>
              </a:ext>
            </a:extLst>
          </p:cNvPr>
          <p:cNvSpPr>
            <a:spLocks noGrp="1"/>
          </p:cNvSpPr>
          <p:nvPr>
            <p:ph sz="half" idx="2"/>
          </p:nvPr>
        </p:nvSpPr>
        <p:spPr>
          <a:xfrm>
            <a:off x="1388714" y="2845887"/>
            <a:ext cx="6982691" cy="3288079"/>
          </a:xfrm>
        </p:spPr>
        <p:txBody>
          <a:bodyPr>
            <a:normAutofit fontScale="92500" lnSpcReduction="10000"/>
          </a:bodyPr>
          <a:lstStyle/>
          <a:p>
            <a:r>
              <a:rPr lang="en-GB"/>
              <a:t>When deciding on how to proceed consider the </a:t>
            </a:r>
            <a:r>
              <a:rPr lang="en-GB" err="1"/>
              <a:t>followin</a:t>
            </a:r>
            <a:r>
              <a:rPr lang="en-US"/>
              <a:t>g:</a:t>
            </a:r>
          </a:p>
          <a:p>
            <a:endParaRPr lang="en-US"/>
          </a:p>
          <a:p>
            <a:pPr marL="457200" indent="-457200">
              <a:buFont typeface="+mj-lt"/>
              <a:buAutoNum type="arabicPeriod"/>
            </a:pPr>
            <a:r>
              <a:rPr lang="en-GB"/>
              <a:t>Base decision on accurate information from direct observation, supported by appropriate and effective measurements. </a:t>
            </a:r>
            <a:endParaRPr lang="en-US"/>
          </a:p>
          <a:p>
            <a:pPr marL="457200" indent="-457200">
              <a:buFont typeface="+mj-lt"/>
              <a:buAutoNum type="arabicPeriod"/>
            </a:pPr>
            <a:r>
              <a:rPr lang="en-GB"/>
              <a:t>Measurement should be used to support, not replace, direct observation. </a:t>
            </a:r>
            <a:endParaRPr lang="en-US"/>
          </a:p>
          <a:p>
            <a:pPr marL="457200" indent="-457200">
              <a:buFont typeface="+mj-lt"/>
              <a:buAutoNum type="arabicPeriod"/>
            </a:pPr>
            <a:r>
              <a:rPr lang="en-GB"/>
              <a:t>Over reliance on data analytics and reporting can introduce biases and risk in decision-making </a:t>
            </a:r>
            <a:endParaRPr lang="en-US"/>
          </a:p>
          <a:p>
            <a:pPr marL="457200" indent="-457200">
              <a:buFont typeface="+mj-lt"/>
              <a:buAutoNum type="arabicPeriod"/>
            </a:pPr>
            <a:r>
              <a:rPr lang="en-GB"/>
              <a:t>Measuring something affects the thing being measured </a:t>
            </a:r>
            <a:endParaRPr lang="en-US"/>
          </a:p>
          <a:p>
            <a:pPr marL="457200" indent="-457200">
              <a:buFont typeface="+mj-lt"/>
              <a:buAutoNum type="arabicPeriod"/>
            </a:pPr>
            <a:r>
              <a:rPr lang="en-GB"/>
              <a:t>Metrics and targets </a:t>
            </a:r>
            <a:r>
              <a:rPr lang="en-US"/>
              <a:t>drive</a:t>
            </a:r>
            <a:r>
              <a:rPr lang="en-GB"/>
              <a:t> behaviours so be wary of this when establishing them </a:t>
            </a:r>
            <a:endParaRPr lang="en-US"/>
          </a:p>
        </p:txBody>
      </p:sp>
    </p:spTree>
    <p:extLst>
      <p:ext uri="{BB962C8B-B14F-4D97-AF65-F5344CB8AC3E}">
        <p14:creationId xmlns:p14="http://schemas.microsoft.com/office/powerpoint/2010/main" val="1490403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C138-7E3D-45C2-AB2D-B135ED208D2E}"/>
              </a:ext>
            </a:extLst>
          </p:cNvPr>
          <p:cNvSpPr>
            <a:spLocks noGrp="1"/>
          </p:cNvSpPr>
          <p:nvPr>
            <p:ph type="title"/>
          </p:nvPr>
        </p:nvSpPr>
        <p:spPr>
          <a:xfrm>
            <a:off x="838200" y="365127"/>
            <a:ext cx="10467475" cy="1325563"/>
          </a:xfrm>
        </p:spPr>
        <p:txBody>
          <a:bodyPr anchor="ctr">
            <a:normAutofit/>
          </a:bodyPr>
          <a:lstStyle/>
          <a:p>
            <a:r>
              <a:rPr lang="en-GB"/>
              <a:t>Applying start where you are </a:t>
            </a:r>
          </a:p>
        </p:txBody>
      </p:sp>
      <p:sp>
        <p:nvSpPr>
          <p:cNvPr id="4" name="Rectangle 3">
            <a:extLst>
              <a:ext uri="{FF2B5EF4-FFF2-40B4-BE49-F238E27FC236}">
                <a16:creationId xmlns:a16="http://schemas.microsoft.com/office/drawing/2014/main" id="{5E1C2321-376D-43A9-BE36-22B46275E252}"/>
              </a:ext>
            </a:extLst>
          </p:cNvPr>
          <p:cNvSpPr/>
          <p:nvPr/>
        </p:nvSpPr>
        <p:spPr>
          <a:xfrm>
            <a:off x="944736" y="1690690"/>
            <a:ext cx="7713895" cy="1091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F412CAC-196C-45D5-A14A-CF8533A9D7E3}"/>
              </a:ext>
            </a:extLst>
          </p:cNvPr>
          <p:cNvSpPr>
            <a:spLocks noGrp="1"/>
          </p:cNvSpPr>
          <p:nvPr>
            <p:ph sz="half" idx="1"/>
          </p:nvPr>
        </p:nvSpPr>
        <p:spPr>
          <a:xfrm>
            <a:off x="838200" y="1825625"/>
            <a:ext cx="7837766" cy="1537287"/>
          </a:xfrm>
        </p:spPr>
        <p:txBody>
          <a:bodyPr>
            <a:normAutofit/>
          </a:bodyPr>
          <a:lstStyle/>
          <a:p>
            <a:pPr marL="0" indent="0">
              <a:buNone/>
            </a:pPr>
            <a:r>
              <a:rPr lang="en-GB"/>
              <a:t>“When engaged in any improvement initiative, do NOT start over without first considering what is already available to be </a:t>
            </a:r>
            <a:r>
              <a:rPr lang="en-GB" err="1"/>
              <a:t>leve</a:t>
            </a:r>
            <a:r>
              <a:rPr lang="en-US"/>
              <a:t>raged”</a:t>
            </a:r>
            <a:endParaRPr lang="en-GB"/>
          </a:p>
        </p:txBody>
      </p:sp>
      <p:graphicFrame>
        <p:nvGraphicFramePr>
          <p:cNvPr id="6" name="Content Placeholder 3">
            <a:extLst>
              <a:ext uri="{FF2B5EF4-FFF2-40B4-BE49-F238E27FC236}">
                <a16:creationId xmlns:a16="http://schemas.microsoft.com/office/drawing/2014/main" id="{F62FCD6A-B1B6-4948-9F6D-195BE9091E5F}"/>
              </a:ext>
            </a:extLst>
          </p:cNvPr>
          <p:cNvGraphicFramePr>
            <a:graphicFrameLocks noGrp="1"/>
          </p:cNvGraphicFramePr>
          <p:nvPr>
            <p:ph sz="half" idx="2"/>
            <p:extLst>
              <p:ext uri="{D42A27DB-BD31-4B8C-83A1-F6EECF244321}">
                <p14:modId xmlns:p14="http://schemas.microsoft.com/office/powerpoint/2010/main" val="2073567613"/>
              </p:ext>
            </p:extLst>
          </p:nvPr>
        </p:nvGraphicFramePr>
        <p:xfrm>
          <a:off x="1038727" y="2540678"/>
          <a:ext cx="7368553" cy="485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6919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108E537-C3D3-471D-A360-B938E84F963A}"/>
              </a:ext>
            </a:extLst>
          </p:cNvPr>
          <p:cNvSpPr>
            <a:spLocks noGrp="1"/>
          </p:cNvSpPr>
          <p:nvPr>
            <p:ph type="title"/>
          </p:nvPr>
        </p:nvSpPr>
        <p:spPr>
          <a:xfrm>
            <a:off x="838200" y="365127"/>
            <a:ext cx="10515600" cy="1325563"/>
          </a:xfrm>
        </p:spPr>
        <p:txBody>
          <a:bodyPr anchor="ctr">
            <a:normAutofit/>
          </a:bodyPr>
          <a:lstStyle/>
          <a:p>
            <a:r>
              <a:rPr lang="en-GB"/>
              <a:t>Progress </a:t>
            </a:r>
            <a:r>
              <a:rPr lang="en-GB" err="1"/>
              <a:t>Iterati</a:t>
            </a:r>
            <a:r>
              <a:rPr lang="en-US" err="1"/>
              <a:t>vely</a:t>
            </a:r>
            <a:r>
              <a:rPr lang="en-US"/>
              <a:t> </a:t>
            </a:r>
            <a:r>
              <a:rPr lang="en-GB"/>
              <a:t>with Feedback </a:t>
            </a:r>
            <a:endParaRPr lang="en-US"/>
          </a:p>
        </p:txBody>
      </p:sp>
      <p:sp>
        <p:nvSpPr>
          <p:cNvPr id="36" name="Content Placeholder 3">
            <a:extLst>
              <a:ext uri="{FF2B5EF4-FFF2-40B4-BE49-F238E27FC236}">
                <a16:creationId xmlns:a16="http://schemas.microsoft.com/office/drawing/2014/main" id="{1F7A2C8C-67E5-4258-A57F-A0C88973E565}"/>
              </a:ext>
            </a:extLst>
          </p:cNvPr>
          <p:cNvSpPr>
            <a:spLocks noGrp="1"/>
          </p:cNvSpPr>
          <p:nvPr>
            <p:ph sz="quarter" idx="12"/>
          </p:nvPr>
        </p:nvSpPr>
        <p:spPr>
          <a:xfrm>
            <a:off x="61277" y="1328569"/>
            <a:ext cx="11786919" cy="1051705"/>
          </a:xfrm>
        </p:spPr>
        <p:txBody>
          <a:bodyPr>
            <a:normAutofit/>
          </a:bodyPr>
          <a:lstStyle/>
          <a:p>
            <a:pPr marL="0" indent="0">
              <a:buNone/>
            </a:pPr>
            <a:r>
              <a:rPr lang="en-US"/>
              <a:t>“</a:t>
            </a:r>
            <a:r>
              <a:rPr lang="en-GB"/>
              <a:t>Working in their time boxed</a:t>
            </a:r>
            <a:r>
              <a:rPr lang="en-US"/>
              <a:t>,</a:t>
            </a:r>
            <a:r>
              <a:rPr lang="en-GB"/>
              <a:t> </a:t>
            </a:r>
            <a:r>
              <a:rPr lang="en-US"/>
              <a:t>iterative</a:t>
            </a:r>
            <a:r>
              <a:rPr lang="en-GB"/>
              <a:t> manner with feedback loops Embedded into the process allows for greater flexibility</a:t>
            </a:r>
            <a:r>
              <a:rPr lang="en-US"/>
              <a:t>,</a:t>
            </a:r>
            <a:r>
              <a:rPr lang="en-GB"/>
              <a:t> faster responses to customer and business need, the ability to discover and respond to fellow earlier and an overall improvement in quality </a:t>
            </a:r>
            <a:endParaRPr lang="en-US"/>
          </a:p>
        </p:txBody>
      </p:sp>
      <p:graphicFrame>
        <p:nvGraphicFramePr>
          <p:cNvPr id="32" name="Content Placeholder 5">
            <a:extLst>
              <a:ext uri="{FF2B5EF4-FFF2-40B4-BE49-F238E27FC236}">
                <a16:creationId xmlns:a16="http://schemas.microsoft.com/office/drawing/2014/main" id="{6E70B28A-0A54-4574-A3C7-5CFC71ED10DE}"/>
              </a:ext>
            </a:extLst>
          </p:cNvPr>
          <p:cNvGraphicFramePr>
            <a:graphicFrameLocks noGrp="1"/>
          </p:cNvGraphicFramePr>
          <p:nvPr>
            <p:ph sz="half" idx="1"/>
            <p:extLst>
              <p:ext uri="{D42A27DB-BD31-4B8C-83A1-F6EECF244321}">
                <p14:modId xmlns:p14="http://schemas.microsoft.com/office/powerpoint/2010/main" val="2020597765"/>
              </p:ext>
            </p:extLst>
          </p:nvPr>
        </p:nvGraphicFramePr>
        <p:xfrm>
          <a:off x="1967477" y="3826611"/>
          <a:ext cx="7241528" cy="29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5">
            <a:extLst>
              <a:ext uri="{FF2B5EF4-FFF2-40B4-BE49-F238E27FC236}">
                <a16:creationId xmlns:a16="http://schemas.microsoft.com/office/drawing/2014/main" id="{D2D8C30F-34FF-4E3D-8355-5D1CBFF1F8E7}"/>
              </a:ext>
            </a:extLst>
          </p:cNvPr>
          <p:cNvGraphicFramePr>
            <a:graphicFrameLocks/>
          </p:cNvGraphicFramePr>
          <p:nvPr>
            <p:extLst>
              <p:ext uri="{D42A27DB-BD31-4B8C-83A1-F6EECF244321}">
                <p14:modId xmlns:p14="http://schemas.microsoft.com/office/powerpoint/2010/main" val="525375993"/>
              </p:ext>
            </p:extLst>
          </p:nvPr>
        </p:nvGraphicFramePr>
        <p:xfrm>
          <a:off x="2279500" y="1603194"/>
          <a:ext cx="6156960" cy="274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8" descr="3-arrows-blue Clip Art">
            <a:extLst>
              <a:ext uri="{FF2B5EF4-FFF2-40B4-BE49-F238E27FC236}">
                <a16:creationId xmlns:a16="http://schemas.microsoft.com/office/drawing/2014/main" id="{C6093624-8489-447C-BD01-D45F105138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9523" y="2196370"/>
            <a:ext cx="814816" cy="836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3-arrows-blue Clip Art">
            <a:extLst>
              <a:ext uri="{FF2B5EF4-FFF2-40B4-BE49-F238E27FC236}">
                <a16:creationId xmlns:a16="http://schemas.microsoft.com/office/drawing/2014/main" id="{C80A8085-3BEB-4AB5-BFCF-644027011F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5639" y="2090998"/>
            <a:ext cx="884155" cy="89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850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7C3819A-CA0E-450A-A13E-B2786A73B393}"/>
              </a:ext>
            </a:extLst>
          </p:cNvPr>
          <p:cNvSpPr/>
          <p:nvPr/>
        </p:nvSpPr>
        <p:spPr>
          <a:xfrm>
            <a:off x="6170685" y="2817208"/>
            <a:ext cx="6135355" cy="38222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ABC238-BBE1-422B-9AAB-B981637D8B46}"/>
              </a:ext>
            </a:extLst>
          </p:cNvPr>
          <p:cNvSpPr>
            <a:spLocks noGrp="1"/>
          </p:cNvSpPr>
          <p:nvPr>
            <p:ph type="title"/>
          </p:nvPr>
        </p:nvSpPr>
        <p:spPr/>
        <p:txBody>
          <a:bodyPr/>
          <a:lstStyle/>
          <a:p>
            <a:r>
              <a:rPr lang="en-US"/>
              <a:t>Progress iteratively </a:t>
            </a:r>
            <a:r>
              <a:rPr lang="en-GB"/>
              <a:t>with feedback </a:t>
            </a:r>
          </a:p>
        </p:txBody>
      </p:sp>
      <p:sp>
        <p:nvSpPr>
          <p:cNvPr id="3" name="Content Placeholder 2">
            <a:extLst>
              <a:ext uri="{FF2B5EF4-FFF2-40B4-BE49-F238E27FC236}">
                <a16:creationId xmlns:a16="http://schemas.microsoft.com/office/drawing/2014/main" id="{0D7474CA-F1C7-4033-BAB4-1987B0CE1428}"/>
              </a:ext>
            </a:extLst>
          </p:cNvPr>
          <p:cNvSpPr>
            <a:spLocks noGrp="1"/>
          </p:cNvSpPr>
          <p:nvPr>
            <p:ph sz="half" idx="1"/>
          </p:nvPr>
        </p:nvSpPr>
        <p:spPr>
          <a:xfrm>
            <a:off x="6263496" y="2957767"/>
            <a:ext cx="6035040" cy="4335332"/>
          </a:xfrm>
        </p:spPr>
        <p:txBody>
          <a:bodyPr vert="horz" lIns="91440" tIns="45720" rIns="91440" bIns="45720" rtlCol="0" anchor="t">
            <a:normAutofit/>
          </a:bodyPr>
          <a:lstStyle/>
          <a:p>
            <a:r>
              <a:rPr lang="en-US"/>
              <a:t>A feedback</a:t>
            </a:r>
            <a:r>
              <a:rPr lang="en-GB"/>
              <a:t> loop is achieved when part of the output of an activities used as a new  input into the same activity</a:t>
            </a:r>
            <a:endParaRPr lang="en-US"/>
          </a:p>
          <a:p>
            <a:r>
              <a:rPr lang="en-GB"/>
              <a:t>The initiative and it’s component iteration must be continually re- evaluated to reflect changes in circumstances </a:t>
            </a:r>
            <a:endParaRPr lang="en-US"/>
          </a:p>
          <a:p>
            <a:r>
              <a:rPr lang="en-GB"/>
              <a:t>Seek and use feedback before, during and after each iteration </a:t>
            </a:r>
            <a:endParaRPr lang="en-US"/>
          </a:p>
          <a:p>
            <a:r>
              <a:rPr lang="en-GB"/>
              <a:t>Feedback loops between participants help them understand where work comes from, where it goes and how their actions affect outcomes  </a:t>
            </a:r>
            <a:endParaRPr lang="en-GB">
              <a:cs typeface="Calibri"/>
            </a:endParaRPr>
          </a:p>
        </p:txBody>
      </p:sp>
      <p:sp>
        <p:nvSpPr>
          <p:cNvPr id="5" name="Rectangle 4">
            <a:extLst>
              <a:ext uri="{FF2B5EF4-FFF2-40B4-BE49-F238E27FC236}">
                <a16:creationId xmlns:a16="http://schemas.microsoft.com/office/drawing/2014/main" id="{09EF8F00-55C4-406F-B055-06899AD25C1B}"/>
              </a:ext>
            </a:extLst>
          </p:cNvPr>
          <p:cNvSpPr/>
          <p:nvPr/>
        </p:nvSpPr>
        <p:spPr>
          <a:xfrm>
            <a:off x="1027075" y="1503776"/>
            <a:ext cx="10062734" cy="10606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544DA432-75C4-4CEA-A809-D6164D0EAF13}"/>
              </a:ext>
            </a:extLst>
          </p:cNvPr>
          <p:cNvSpPr>
            <a:spLocks noGrp="1"/>
          </p:cNvSpPr>
          <p:nvPr>
            <p:ph sz="quarter" idx="12"/>
          </p:nvPr>
        </p:nvSpPr>
        <p:spPr>
          <a:xfrm>
            <a:off x="970653" y="1630721"/>
            <a:ext cx="10708447" cy="1237442"/>
          </a:xfrm>
        </p:spPr>
        <p:txBody>
          <a:bodyPr>
            <a:normAutofit/>
          </a:bodyPr>
          <a:lstStyle/>
          <a:p>
            <a:pPr marL="0" indent="0">
              <a:buNone/>
            </a:pPr>
            <a:r>
              <a:rPr lang="en-GB"/>
              <a:t>“Working in a time boxed, iterative manner with feedback loops embedded into the process allows for greater flexibility, faster responses to customer and business need, the ability to discover and respond to failure earlier and an overall improvement in quality </a:t>
            </a:r>
          </a:p>
        </p:txBody>
      </p:sp>
      <p:graphicFrame>
        <p:nvGraphicFramePr>
          <p:cNvPr id="6" name="Content Placeholder 5">
            <a:extLst>
              <a:ext uri="{FF2B5EF4-FFF2-40B4-BE49-F238E27FC236}">
                <a16:creationId xmlns:a16="http://schemas.microsoft.com/office/drawing/2014/main" id="{8AB90959-E3A6-4AA3-8DFF-C4173C6E907F}"/>
              </a:ext>
            </a:extLst>
          </p:cNvPr>
          <p:cNvGraphicFramePr>
            <a:graphicFrameLocks noGrp="1"/>
          </p:cNvGraphicFramePr>
          <p:nvPr>
            <p:ph sz="quarter" idx="13"/>
            <p:extLst>
              <p:ext uri="{D42A27DB-BD31-4B8C-83A1-F6EECF244321}">
                <p14:modId xmlns:p14="http://schemas.microsoft.com/office/powerpoint/2010/main" val="234700538"/>
              </p:ext>
            </p:extLst>
          </p:nvPr>
        </p:nvGraphicFramePr>
        <p:xfrm>
          <a:off x="0" y="3622675"/>
          <a:ext cx="615696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6" name="Picture 8" descr="3-arrows-blue Clip Art">
            <a:extLst>
              <a:ext uri="{FF2B5EF4-FFF2-40B4-BE49-F238E27FC236}">
                <a16:creationId xmlns:a16="http://schemas.microsoft.com/office/drawing/2014/main" id="{088413BA-81F5-4F3F-A44F-2290FBD066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687" y="4086631"/>
            <a:ext cx="814816" cy="83639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3-arrows-blue Clip Art">
            <a:extLst>
              <a:ext uri="{FF2B5EF4-FFF2-40B4-BE49-F238E27FC236}">
                <a16:creationId xmlns:a16="http://schemas.microsoft.com/office/drawing/2014/main" id="{1C8F0823-57C0-4021-9A6B-E3093E5BDA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513" y="4030567"/>
            <a:ext cx="884155" cy="89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318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F69E-B213-4624-9873-F69CBD136296}"/>
              </a:ext>
            </a:extLst>
          </p:cNvPr>
          <p:cNvSpPr/>
          <p:nvPr/>
        </p:nvSpPr>
        <p:spPr>
          <a:xfrm>
            <a:off x="359445" y="1825625"/>
            <a:ext cx="11375829" cy="136509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1B6E2C1-E305-498C-8B55-1990F0D6199E}"/>
              </a:ext>
            </a:extLst>
          </p:cNvPr>
          <p:cNvSpPr/>
          <p:nvPr/>
        </p:nvSpPr>
        <p:spPr>
          <a:xfrm>
            <a:off x="581431" y="3440071"/>
            <a:ext cx="6764104" cy="136509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68FD28-D32F-4629-BB6A-08EEE6213D76}"/>
              </a:ext>
            </a:extLst>
          </p:cNvPr>
          <p:cNvSpPr>
            <a:spLocks noGrp="1"/>
          </p:cNvSpPr>
          <p:nvPr>
            <p:ph type="title"/>
          </p:nvPr>
        </p:nvSpPr>
        <p:spPr/>
        <p:txBody>
          <a:bodyPr/>
          <a:lstStyle/>
          <a:p>
            <a:r>
              <a:rPr lang="en-US"/>
              <a:t>Applying </a:t>
            </a:r>
            <a:br>
              <a:rPr lang="en-US"/>
            </a:br>
            <a:r>
              <a:rPr lang="en-US"/>
              <a:t>Progress Iteratively with </a:t>
            </a:r>
            <a:r>
              <a:rPr lang="en-GB"/>
              <a:t> Feedback </a:t>
            </a:r>
          </a:p>
        </p:txBody>
      </p:sp>
      <p:sp>
        <p:nvSpPr>
          <p:cNvPr id="3" name="Content Placeholder 2">
            <a:extLst>
              <a:ext uri="{FF2B5EF4-FFF2-40B4-BE49-F238E27FC236}">
                <a16:creationId xmlns:a16="http://schemas.microsoft.com/office/drawing/2014/main" id="{8DB5EEDE-5325-4012-AABB-D1E735299250}"/>
              </a:ext>
            </a:extLst>
          </p:cNvPr>
          <p:cNvSpPr>
            <a:spLocks noGrp="1"/>
          </p:cNvSpPr>
          <p:nvPr>
            <p:ph idx="1"/>
          </p:nvPr>
        </p:nvSpPr>
        <p:spPr/>
        <p:txBody>
          <a:bodyPr/>
          <a:lstStyle/>
          <a:p>
            <a:pPr marL="0" indent="0">
              <a:buNone/>
            </a:pPr>
            <a:r>
              <a:rPr lang="en-US"/>
              <a:t>“Working </a:t>
            </a:r>
            <a:r>
              <a:rPr lang="en-GB"/>
              <a:t>In a time boxed </a:t>
            </a:r>
            <a:r>
              <a:rPr lang="en-US"/>
              <a:t>, iterative </a:t>
            </a:r>
            <a:r>
              <a:rPr lang="en-GB"/>
              <a:t>manner with feedback loops embedded into the process allows for greater flexibility, faster responses to customer and business need, the ability to discover and respond to failure earlier and an overall improvement in quality.</a:t>
            </a:r>
            <a:r>
              <a:rPr lang="en-US"/>
              <a:t>”</a:t>
            </a:r>
          </a:p>
          <a:p>
            <a:endParaRPr lang="en-US"/>
          </a:p>
          <a:p>
            <a:endParaRPr lang="en-US"/>
          </a:p>
          <a:p>
            <a:pPr lvl="1"/>
            <a:r>
              <a:rPr lang="en-GB"/>
              <a:t>Comprehend the whole, but DO SOMETHING </a:t>
            </a:r>
            <a:endParaRPr lang="en-US"/>
          </a:p>
          <a:p>
            <a:pPr lvl="1"/>
            <a:r>
              <a:rPr lang="en-GB"/>
              <a:t>The ecosystem is constantly changing so feedback is essential </a:t>
            </a:r>
            <a:endParaRPr lang="en-US"/>
          </a:p>
          <a:p>
            <a:pPr lvl="1"/>
            <a:r>
              <a:rPr lang="en-GB"/>
              <a:t>Fast does NOT mean INCOMPLETE</a:t>
            </a:r>
          </a:p>
        </p:txBody>
      </p:sp>
    </p:spTree>
    <p:extLst>
      <p:ext uri="{BB962C8B-B14F-4D97-AF65-F5344CB8AC3E}">
        <p14:creationId xmlns:p14="http://schemas.microsoft.com/office/powerpoint/2010/main" val="7663523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54457D-B406-46C6-B4A5-96CFDC7B7790}"/>
              </a:ext>
            </a:extLst>
          </p:cNvPr>
          <p:cNvSpPr/>
          <p:nvPr/>
        </p:nvSpPr>
        <p:spPr>
          <a:xfrm>
            <a:off x="892732" y="1601284"/>
            <a:ext cx="10153740" cy="9512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240393-C510-4C69-A5A4-69E1BE76B40F}"/>
              </a:ext>
            </a:extLst>
          </p:cNvPr>
          <p:cNvSpPr>
            <a:spLocks noGrp="1"/>
          </p:cNvSpPr>
          <p:nvPr>
            <p:ph type="title"/>
          </p:nvPr>
        </p:nvSpPr>
        <p:spPr>
          <a:xfrm>
            <a:off x="838200" y="365127"/>
            <a:ext cx="10515600" cy="1325563"/>
          </a:xfrm>
        </p:spPr>
        <p:txBody>
          <a:bodyPr anchor="ctr">
            <a:normAutofit/>
          </a:bodyPr>
          <a:lstStyle/>
          <a:p>
            <a:r>
              <a:rPr lang="en-US"/>
              <a:t>Principle </a:t>
            </a:r>
            <a:br>
              <a:rPr lang="en-US"/>
            </a:br>
            <a:r>
              <a:rPr lang="en-US"/>
              <a:t>Collaborate </a:t>
            </a:r>
            <a:r>
              <a:rPr lang="en-GB"/>
              <a:t>and Promote Visibility </a:t>
            </a:r>
            <a:r>
              <a:rPr lang="en-US"/>
              <a:t> </a:t>
            </a:r>
            <a:endParaRPr lang="en-GB"/>
          </a:p>
        </p:txBody>
      </p:sp>
      <p:sp>
        <p:nvSpPr>
          <p:cNvPr id="3" name="Content Placeholder 2">
            <a:extLst>
              <a:ext uri="{FF2B5EF4-FFF2-40B4-BE49-F238E27FC236}">
                <a16:creationId xmlns:a16="http://schemas.microsoft.com/office/drawing/2014/main" id="{AB751D3A-A6FE-43F8-924E-6A7CFFD560C9}"/>
              </a:ext>
            </a:extLst>
          </p:cNvPr>
          <p:cNvSpPr>
            <a:spLocks noGrp="1"/>
          </p:cNvSpPr>
          <p:nvPr>
            <p:ph sz="quarter" idx="12"/>
          </p:nvPr>
        </p:nvSpPr>
        <p:spPr>
          <a:xfrm>
            <a:off x="838200" y="1601283"/>
            <a:ext cx="10015063" cy="1742739"/>
          </a:xfrm>
        </p:spPr>
        <p:txBody>
          <a:bodyPr>
            <a:normAutofit/>
          </a:bodyPr>
          <a:lstStyle/>
          <a:p>
            <a:pPr marL="0" indent="0">
              <a:buNone/>
            </a:pPr>
            <a:r>
              <a:rPr lang="en-US"/>
              <a:t>“When </a:t>
            </a:r>
            <a:r>
              <a:rPr lang="en-GB"/>
              <a:t>Initiatives involve the right people, in the correct roles, efforts benefit from better buy- in more relevance </a:t>
            </a:r>
            <a:r>
              <a:rPr lang="en-US"/>
              <a:t>(</a:t>
            </a:r>
            <a:r>
              <a:rPr lang="en-GB"/>
              <a:t>because better information is available for decision-making </a:t>
            </a:r>
            <a:r>
              <a:rPr lang="en-US"/>
              <a:t>) </a:t>
            </a:r>
            <a:r>
              <a:rPr lang="en-GB"/>
              <a:t>and increased likelihood of long -term success</a:t>
            </a:r>
            <a:r>
              <a:rPr lang="en-US"/>
              <a:t>.”</a:t>
            </a:r>
            <a:endParaRPr lang="en-GB"/>
          </a:p>
        </p:txBody>
      </p:sp>
      <p:sp>
        <p:nvSpPr>
          <p:cNvPr id="8" name="Rectangle 7">
            <a:extLst>
              <a:ext uri="{FF2B5EF4-FFF2-40B4-BE49-F238E27FC236}">
                <a16:creationId xmlns:a16="http://schemas.microsoft.com/office/drawing/2014/main" id="{B9A68851-31E7-40B4-96AE-88FC221F0C8F}"/>
              </a:ext>
            </a:extLst>
          </p:cNvPr>
          <p:cNvSpPr/>
          <p:nvPr/>
        </p:nvSpPr>
        <p:spPr>
          <a:xfrm>
            <a:off x="5384125" y="2842908"/>
            <a:ext cx="6082711" cy="2413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Content Placeholder 6">
            <a:extLst>
              <a:ext uri="{FF2B5EF4-FFF2-40B4-BE49-F238E27FC236}">
                <a16:creationId xmlns:a16="http://schemas.microsoft.com/office/drawing/2014/main" id="{A649B203-FD5E-4BBA-AD38-84301407B701}"/>
              </a:ext>
            </a:extLst>
          </p:cNvPr>
          <p:cNvGraphicFramePr>
            <a:graphicFrameLocks noGrp="1"/>
          </p:cNvGraphicFramePr>
          <p:nvPr>
            <p:ph sz="quarter" idx="13"/>
            <p:extLst>
              <p:ext uri="{D42A27DB-BD31-4B8C-83A1-F6EECF244321}">
                <p14:modId xmlns:p14="http://schemas.microsoft.com/office/powerpoint/2010/main" val="1751484810"/>
              </p:ext>
            </p:extLst>
          </p:nvPr>
        </p:nvGraphicFramePr>
        <p:xfrm>
          <a:off x="43337" y="2753501"/>
          <a:ext cx="5373726"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5">
            <a:extLst>
              <a:ext uri="{FF2B5EF4-FFF2-40B4-BE49-F238E27FC236}">
                <a16:creationId xmlns:a16="http://schemas.microsoft.com/office/drawing/2014/main" id="{C6E97299-3FDC-432D-A2DE-C9432337321C}"/>
              </a:ext>
            </a:extLst>
          </p:cNvPr>
          <p:cNvSpPr>
            <a:spLocks noGrp="1"/>
          </p:cNvSpPr>
          <p:nvPr>
            <p:ph sz="quarter" idx="15"/>
          </p:nvPr>
        </p:nvSpPr>
        <p:spPr>
          <a:xfrm>
            <a:off x="5306157" y="2810860"/>
            <a:ext cx="6271586" cy="2387432"/>
          </a:xfrm>
        </p:spPr>
        <p:txBody>
          <a:bodyPr/>
          <a:lstStyle/>
          <a:p>
            <a:r>
              <a:rPr lang="en-GB"/>
              <a:t>Examples of stakeholders with differing prospective that can collaborate </a:t>
            </a:r>
          </a:p>
          <a:p>
            <a:endParaRPr lang="en-GB"/>
          </a:p>
          <a:p>
            <a:r>
              <a:rPr lang="en-GB"/>
              <a:t>Service provider </a:t>
            </a:r>
            <a:r>
              <a:rPr lang="en-US"/>
              <a:t>        </a:t>
            </a:r>
            <a:r>
              <a:rPr lang="en-GB"/>
              <a:t>Customers </a:t>
            </a:r>
            <a:endParaRPr lang="en-US"/>
          </a:p>
          <a:p>
            <a:r>
              <a:rPr lang="en-GB"/>
              <a:t>Developers </a:t>
            </a:r>
            <a:r>
              <a:rPr lang="en-US"/>
              <a:t>                 </a:t>
            </a:r>
            <a:r>
              <a:rPr lang="en-GB"/>
              <a:t>Operations </a:t>
            </a:r>
            <a:endParaRPr lang="en-US"/>
          </a:p>
          <a:p>
            <a:r>
              <a:rPr lang="en-GB"/>
              <a:t>Suppliers </a:t>
            </a:r>
            <a:r>
              <a:rPr lang="en-US"/>
              <a:t>                    </a:t>
            </a:r>
            <a:r>
              <a:rPr lang="en-GB"/>
              <a:t>Organisations </a:t>
            </a:r>
            <a:endParaRPr lang="en-US"/>
          </a:p>
        </p:txBody>
      </p:sp>
      <p:cxnSp>
        <p:nvCxnSpPr>
          <p:cNvPr id="6" name="Straight Arrow Connector 5">
            <a:extLst>
              <a:ext uri="{FF2B5EF4-FFF2-40B4-BE49-F238E27FC236}">
                <a16:creationId xmlns:a16="http://schemas.microsoft.com/office/drawing/2014/main" id="{C7ACDF49-B4ED-47C1-880B-A5BCD91340BF}"/>
              </a:ext>
            </a:extLst>
          </p:cNvPr>
          <p:cNvCxnSpPr/>
          <p:nvPr/>
        </p:nvCxnSpPr>
        <p:spPr>
          <a:xfrm>
            <a:off x="8358692" y="4518212"/>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Arrow: Left-Right 4">
            <a:extLst>
              <a:ext uri="{FF2B5EF4-FFF2-40B4-BE49-F238E27FC236}">
                <a16:creationId xmlns:a16="http://schemas.microsoft.com/office/drawing/2014/main" id="{524FE6A0-A732-4E87-87FC-163EA93F6DBF}"/>
              </a:ext>
            </a:extLst>
          </p:cNvPr>
          <p:cNvSpPr/>
          <p:nvPr/>
        </p:nvSpPr>
        <p:spPr>
          <a:xfrm>
            <a:off x="7350772" y="4021094"/>
            <a:ext cx="450700" cy="1040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Left-Right 9">
            <a:extLst>
              <a:ext uri="{FF2B5EF4-FFF2-40B4-BE49-F238E27FC236}">
                <a16:creationId xmlns:a16="http://schemas.microsoft.com/office/drawing/2014/main" id="{1202B3BE-48AB-49A7-B7FB-4936FBC02676}"/>
              </a:ext>
            </a:extLst>
          </p:cNvPr>
          <p:cNvSpPr/>
          <p:nvPr/>
        </p:nvSpPr>
        <p:spPr>
          <a:xfrm>
            <a:off x="7241528" y="4774535"/>
            <a:ext cx="450700" cy="1040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Left-Right 10">
            <a:extLst>
              <a:ext uri="{FF2B5EF4-FFF2-40B4-BE49-F238E27FC236}">
                <a16:creationId xmlns:a16="http://schemas.microsoft.com/office/drawing/2014/main" id="{3B10F02D-8757-49E2-AE3F-1B53D09465D0}"/>
              </a:ext>
            </a:extLst>
          </p:cNvPr>
          <p:cNvSpPr/>
          <p:nvPr/>
        </p:nvSpPr>
        <p:spPr>
          <a:xfrm>
            <a:off x="7280531" y="4412188"/>
            <a:ext cx="450700" cy="1040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9796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EBA8632-21C8-4D5C-9BB0-E20A72E27506}"/>
              </a:ext>
            </a:extLst>
          </p:cNvPr>
          <p:cNvSpPr>
            <a:spLocks noGrp="1"/>
          </p:cNvSpPr>
          <p:nvPr>
            <p:ph type="title"/>
          </p:nvPr>
        </p:nvSpPr>
        <p:spPr>
          <a:xfrm>
            <a:off x="1618131" y="-118334"/>
            <a:ext cx="10515600" cy="1325563"/>
          </a:xfrm>
        </p:spPr>
        <p:txBody>
          <a:bodyPr anchor="ctr">
            <a:normAutofit/>
          </a:bodyPr>
          <a:lstStyle/>
          <a:p>
            <a:r>
              <a:rPr lang="en-US"/>
              <a:t>Principle </a:t>
            </a:r>
            <a:br>
              <a:rPr lang="en-US"/>
            </a:br>
            <a:r>
              <a:rPr lang="en-US"/>
              <a:t>Collaborate and </a:t>
            </a:r>
            <a:r>
              <a:rPr lang="en-GB"/>
              <a:t>promote visibility  </a:t>
            </a:r>
            <a:endParaRPr lang="en-US"/>
          </a:p>
        </p:txBody>
      </p:sp>
      <p:sp>
        <p:nvSpPr>
          <p:cNvPr id="2" name="Rectangle 1">
            <a:extLst>
              <a:ext uri="{FF2B5EF4-FFF2-40B4-BE49-F238E27FC236}">
                <a16:creationId xmlns:a16="http://schemas.microsoft.com/office/drawing/2014/main" id="{7EB1CE6B-D530-4BB5-A5C4-E9D1B84C3DBE}"/>
              </a:ext>
            </a:extLst>
          </p:cNvPr>
          <p:cNvSpPr/>
          <p:nvPr/>
        </p:nvSpPr>
        <p:spPr>
          <a:xfrm>
            <a:off x="47670" y="1105081"/>
            <a:ext cx="12047545" cy="10487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2">
            <a:extLst>
              <a:ext uri="{FF2B5EF4-FFF2-40B4-BE49-F238E27FC236}">
                <a16:creationId xmlns:a16="http://schemas.microsoft.com/office/drawing/2014/main" id="{196CF13D-C2F8-4D16-81C3-67355866D96F}"/>
              </a:ext>
            </a:extLst>
          </p:cNvPr>
          <p:cNvSpPr>
            <a:spLocks noGrp="1"/>
          </p:cNvSpPr>
          <p:nvPr>
            <p:ph sz="half" idx="1"/>
          </p:nvPr>
        </p:nvSpPr>
        <p:spPr>
          <a:xfrm>
            <a:off x="-53788" y="1143673"/>
            <a:ext cx="12245790" cy="946636"/>
          </a:xfrm>
        </p:spPr>
        <p:txBody>
          <a:bodyPr>
            <a:normAutofit lnSpcReduction="10000"/>
          </a:bodyPr>
          <a:lstStyle/>
          <a:p>
            <a:pPr marL="0" indent="0">
              <a:buNone/>
            </a:pPr>
            <a:r>
              <a:rPr lang="en-US"/>
              <a:t>“When </a:t>
            </a:r>
            <a:r>
              <a:rPr lang="en-GB"/>
              <a:t>Initiatives involve the right people, in the correct roles, efforts benefit from better buy</a:t>
            </a:r>
            <a:r>
              <a:rPr lang="en-US"/>
              <a:t> in</a:t>
            </a:r>
            <a:r>
              <a:rPr lang="en-GB"/>
              <a:t> more relevance </a:t>
            </a:r>
            <a:r>
              <a:rPr lang="en-US"/>
              <a:t>(</a:t>
            </a:r>
            <a:r>
              <a:rPr lang="en-GB"/>
              <a:t>because better information is available for decision-making </a:t>
            </a:r>
            <a:r>
              <a:rPr lang="en-US"/>
              <a:t>)</a:t>
            </a:r>
            <a:r>
              <a:rPr lang="en-GB"/>
              <a:t>and increased likelihood of long- term success.”</a:t>
            </a:r>
          </a:p>
          <a:p>
            <a:endParaRPr lang="en-GB"/>
          </a:p>
          <a:p>
            <a:endParaRPr lang="en-GB"/>
          </a:p>
          <a:p>
            <a:endParaRPr lang="en-US"/>
          </a:p>
        </p:txBody>
      </p:sp>
      <p:sp>
        <p:nvSpPr>
          <p:cNvPr id="10" name="Rectangle 9">
            <a:extLst>
              <a:ext uri="{FF2B5EF4-FFF2-40B4-BE49-F238E27FC236}">
                <a16:creationId xmlns:a16="http://schemas.microsoft.com/office/drawing/2014/main" id="{471DB028-544C-4347-9B66-19D1228B679F}"/>
              </a:ext>
            </a:extLst>
          </p:cNvPr>
          <p:cNvSpPr/>
          <p:nvPr/>
        </p:nvSpPr>
        <p:spPr>
          <a:xfrm>
            <a:off x="6474472" y="3555853"/>
            <a:ext cx="5570126" cy="1652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7EF547-DA27-4076-97FE-2C18E65D8DC3}"/>
              </a:ext>
            </a:extLst>
          </p:cNvPr>
          <p:cNvSpPr/>
          <p:nvPr/>
        </p:nvSpPr>
        <p:spPr>
          <a:xfrm>
            <a:off x="6525089" y="2298689"/>
            <a:ext cx="5608642" cy="104878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38004EE-4B4B-4A87-9346-E088C037986B}"/>
              </a:ext>
            </a:extLst>
          </p:cNvPr>
          <p:cNvSpPr/>
          <p:nvPr/>
        </p:nvSpPr>
        <p:spPr>
          <a:xfrm>
            <a:off x="352756" y="2430644"/>
            <a:ext cx="4722233" cy="12255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59F31EA-D304-4AE6-9249-275297103DBE}"/>
              </a:ext>
            </a:extLst>
          </p:cNvPr>
          <p:cNvSpPr/>
          <p:nvPr/>
        </p:nvSpPr>
        <p:spPr>
          <a:xfrm>
            <a:off x="-53788" y="3744301"/>
            <a:ext cx="6432920" cy="15644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ontent Placeholder 3">
            <a:extLst>
              <a:ext uri="{FF2B5EF4-FFF2-40B4-BE49-F238E27FC236}">
                <a16:creationId xmlns:a16="http://schemas.microsoft.com/office/drawing/2014/main" id="{7A81341B-9983-4809-BD78-37F09399F4AD}"/>
              </a:ext>
            </a:extLst>
          </p:cNvPr>
          <p:cNvSpPr>
            <a:spLocks noGrp="1"/>
          </p:cNvSpPr>
          <p:nvPr>
            <p:ph sz="quarter" idx="12"/>
          </p:nvPr>
        </p:nvSpPr>
        <p:spPr>
          <a:xfrm>
            <a:off x="396094" y="2653620"/>
            <a:ext cx="6035040" cy="2743200"/>
          </a:xfrm>
        </p:spPr>
        <p:txBody>
          <a:bodyPr>
            <a:normAutofit fontScale="92500" lnSpcReduction="20000"/>
          </a:bodyPr>
          <a:lstStyle/>
          <a:p>
            <a:pPr marL="342900" lvl="1" indent="0">
              <a:lnSpc>
                <a:spcPct val="110000"/>
              </a:lnSpc>
              <a:buNone/>
            </a:pPr>
            <a:r>
              <a:rPr lang="en-GB" sz="2600"/>
              <a:t>Possible Risks based on “Lack of Transparency”</a:t>
            </a:r>
          </a:p>
          <a:p>
            <a:pPr marL="0" indent="0">
              <a:buNone/>
            </a:pPr>
            <a:r>
              <a:rPr lang="en-GB" sz="2800"/>
              <a:t> </a:t>
            </a:r>
            <a:endParaRPr lang="en-US" sz="2800"/>
          </a:p>
          <a:p>
            <a:pPr marL="457200" indent="-457200">
              <a:buFont typeface="+mj-lt"/>
              <a:buAutoNum type="arabicPeriod"/>
            </a:pPr>
            <a:r>
              <a:rPr lang="en-US" sz="1900"/>
              <a:t>Work m</a:t>
            </a:r>
            <a:r>
              <a:rPr lang="en-GB" sz="1900"/>
              <a:t>ay not seem as a priority </a:t>
            </a:r>
            <a:endParaRPr lang="en-US" sz="1900"/>
          </a:p>
          <a:p>
            <a:pPr marL="457200" indent="-457200">
              <a:buFont typeface="+mj-lt"/>
              <a:buAutoNum type="arabicPeriod"/>
            </a:pPr>
            <a:r>
              <a:rPr lang="en-US" sz="1900"/>
              <a:t>Improvement work m</a:t>
            </a:r>
            <a:r>
              <a:rPr lang="en-GB" sz="1900"/>
              <a:t>ay be assigned a lower priority than daily or operation tasks </a:t>
            </a:r>
            <a:endParaRPr lang="en-US" sz="1900"/>
          </a:p>
          <a:p>
            <a:pPr marL="457200" indent="-457200">
              <a:buFont typeface="+mj-lt"/>
              <a:buAutoNum type="arabicPeriod"/>
            </a:pPr>
            <a:r>
              <a:rPr lang="en-US" sz="1900"/>
              <a:t>Poor u</a:t>
            </a:r>
            <a:r>
              <a:rPr lang="en-GB" sz="1900" err="1"/>
              <a:t>nderstanding</a:t>
            </a:r>
            <a:r>
              <a:rPr lang="en-GB" sz="1900"/>
              <a:t> of the relative importance of current versus future work leading to lack of balance between the two  </a:t>
            </a:r>
            <a:r>
              <a:rPr lang="en-US" sz="1900"/>
              <a:t> </a:t>
            </a:r>
          </a:p>
        </p:txBody>
      </p:sp>
      <p:sp>
        <p:nvSpPr>
          <p:cNvPr id="29" name="Content Placeholder 4">
            <a:extLst>
              <a:ext uri="{FF2B5EF4-FFF2-40B4-BE49-F238E27FC236}">
                <a16:creationId xmlns:a16="http://schemas.microsoft.com/office/drawing/2014/main" id="{1E78F5D8-FBD8-4E1E-A62D-2C65093CE72C}"/>
              </a:ext>
            </a:extLst>
          </p:cNvPr>
          <p:cNvSpPr>
            <a:spLocks noGrp="1"/>
          </p:cNvSpPr>
          <p:nvPr>
            <p:ph sz="quarter" idx="13"/>
          </p:nvPr>
        </p:nvSpPr>
        <p:spPr>
          <a:xfrm>
            <a:off x="6474472" y="2525038"/>
            <a:ext cx="5759684" cy="2597335"/>
          </a:xfrm>
        </p:spPr>
        <p:txBody>
          <a:bodyPr>
            <a:normAutofit/>
          </a:bodyPr>
          <a:lstStyle/>
          <a:p>
            <a:pPr marL="342900" lvl="1" indent="0">
              <a:buNone/>
            </a:pPr>
            <a:r>
              <a:rPr lang="en-GB" sz="2400"/>
              <a:t>Insufficient visibility of work leads to poor decision-making </a:t>
            </a:r>
          </a:p>
          <a:p>
            <a:pPr marL="0" lvl="1" indent="0">
              <a:lnSpc>
                <a:spcPct val="80000"/>
              </a:lnSpc>
              <a:spcBef>
                <a:spcPts val="750"/>
              </a:spcBef>
              <a:buNone/>
            </a:pPr>
            <a:r>
              <a:rPr lang="en-US" sz="1900"/>
              <a:t>       </a:t>
            </a:r>
          </a:p>
          <a:p>
            <a:pPr marL="457200" lvl="1" indent="-457200">
              <a:lnSpc>
                <a:spcPct val="80000"/>
              </a:lnSpc>
              <a:spcBef>
                <a:spcPts val="750"/>
              </a:spcBef>
              <a:buFont typeface="+mj-lt"/>
              <a:buAutoNum type="arabicPeriod"/>
            </a:pPr>
            <a:r>
              <a:rPr lang="en-US" sz="1900"/>
              <a:t>Understand </a:t>
            </a:r>
            <a:r>
              <a:rPr lang="en-GB" sz="1900"/>
              <a:t>the flow of work </a:t>
            </a:r>
            <a:endParaRPr lang="en-US" sz="1900"/>
          </a:p>
          <a:p>
            <a:pPr marL="457200" lvl="1" indent="-457200">
              <a:lnSpc>
                <a:spcPct val="80000"/>
              </a:lnSpc>
              <a:spcBef>
                <a:spcPts val="750"/>
              </a:spcBef>
              <a:buFont typeface="+mj-lt"/>
              <a:buAutoNum type="arabicPeriod"/>
            </a:pPr>
            <a:r>
              <a:rPr lang="en-GB" sz="1900"/>
              <a:t>Identify bottlenecks and excess capacity </a:t>
            </a:r>
            <a:endParaRPr lang="en-US" sz="1900"/>
          </a:p>
          <a:p>
            <a:pPr marL="457200" lvl="1" indent="-457200">
              <a:lnSpc>
                <a:spcPct val="80000"/>
              </a:lnSpc>
              <a:spcBef>
                <a:spcPts val="750"/>
              </a:spcBef>
              <a:buFont typeface="+mj-lt"/>
              <a:buAutoNum type="arabicPeriod"/>
            </a:pPr>
            <a:r>
              <a:rPr lang="en-GB" sz="1900"/>
              <a:t>Uncover waste in the system, such as over processing </a:t>
            </a:r>
            <a:r>
              <a:rPr lang="en-US" sz="1900"/>
              <a:t>(</a:t>
            </a:r>
            <a:r>
              <a:rPr lang="en-GB" sz="1900"/>
              <a:t>good enough is good enough </a:t>
            </a:r>
            <a:r>
              <a:rPr lang="en-US" sz="1900"/>
              <a:t>)</a:t>
            </a:r>
            <a:r>
              <a:rPr lang="en-GB" sz="1900"/>
              <a:t> or un- or (Under</a:t>
            </a:r>
            <a:r>
              <a:rPr lang="en-US" sz="1900"/>
              <a:t> </a:t>
            </a:r>
            <a:r>
              <a:rPr lang="en-GB" sz="1900"/>
              <a:t>utilised capacity </a:t>
            </a:r>
            <a:r>
              <a:rPr lang="en-US" sz="1900"/>
              <a:t>)</a:t>
            </a:r>
          </a:p>
          <a:p>
            <a:pPr lvl="1"/>
            <a:endParaRPr lang="en-US"/>
          </a:p>
        </p:txBody>
      </p:sp>
      <p:sp>
        <p:nvSpPr>
          <p:cNvPr id="4" name="TextBox 3">
            <a:extLst>
              <a:ext uri="{FF2B5EF4-FFF2-40B4-BE49-F238E27FC236}">
                <a16:creationId xmlns:a16="http://schemas.microsoft.com/office/drawing/2014/main" id="{320A6789-68A0-4CAE-A250-61BB3EC0FB1C}"/>
              </a:ext>
            </a:extLst>
          </p:cNvPr>
          <p:cNvSpPr txBox="1"/>
          <p:nvPr/>
        </p:nvSpPr>
        <p:spPr>
          <a:xfrm>
            <a:off x="8087060" y="3773244"/>
            <a:ext cx="914400" cy="914400"/>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40736199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8AA88-3630-4294-B72E-A154B6ACF8BD}"/>
              </a:ext>
            </a:extLst>
          </p:cNvPr>
          <p:cNvSpPr/>
          <p:nvPr/>
        </p:nvSpPr>
        <p:spPr>
          <a:xfrm>
            <a:off x="622570" y="1760603"/>
            <a:ext cx="10889408" cy="118398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2FFFD805-25C9-43A2-9117-03CA43AF94E6}"/>
              </a:ext>
            </a:extLst>
          </p:cNvPr>
          <p:cNvSpPr>
            <a:spLocks noGrp="1"/>
          </p:cNvSpPr>
          <p:nvPr>
            <p:ph type="title"/>
          </p:nvPr>
        </p:nvSpPr>
        <p:spPr>
          <a:xfrm>
            <a:off x="838200" y="365127"/>
            <a:ext cx="10467475" cy="1325563"/>
          </a:xfrm>
        </p:spPr>
        <p:txBody>
          <a:bodyPr/>
          <a:lstStyle/>
          <a:p>
            <a:r>
              <a:rPr lang="en-US"/>
              <a:t>Applying </a:t>
            </a:r>
            <a:br>
              <a:rPr lang="en-US"/>
            </a:br>
            <a:r>
              <a:rPr lang="en-US"/>
              <a:t>Collaborate and Promote Visibility </a:t>
            </a:r>
          </a:p>
        </p:txBody>
      </p:sp>
      <p:sp>
        <p:nvSpPr>
          <p:cNvPr id="10" name="Content Placeholder 2">
            <a:extLst>
              <a:ext uri="{FF2B5EF4-FFF2-40B4-BE49-F238E27FC236}">
                <a16:creationId xmlns:a16="http://schemas.microsoft.com/office/drawing/2014/main" id="{00505E13-D6AA-4ABA-877C-5ABBF1E1423C}"/>
              </a:ext>
            </a:extLst>
          </p:cNvPr>
          <p:cNvSpPr>
            <a:spLocks noGrp="1"/>
          </p:cNvSpPr>
          <p:nvPr>
            <p:ph sz="half" idx="1"/>
          </p:nvPr>
        </p:nvSpPr>
        <p:spPr>
          <a:xfrm>
            <a:off x="793966" y="1845563"/>
            <a:ext cx="10555941" cy="998257"/>
          </a:xfrm>
        </p:spPr>
        <p:txBody>
          <a:bodyPr>
            <a:normAutofit/>
          </a:bodyPr>
          <a:lstStyle/>
          <a:p>
            <a:pPr marL="0" indent="0">
              <a:buNone/>
            </a:pPr>
            <a:r>
              <a:rPr lang="en-US"/>
              <a:t>“When </a:t>
            </a:r>
            <a:r>
              <a:rPr lang="en-GB"/>
              <a:t>Initiatives involve the right people, in the correct roles, efforts benefit from better </a:t>
            </a:r>
            <a:r>
              <a:rPr lang="en-US"/>
              <a:t>buy-in , </a:t>
            </a:r>
            <a:r>
              <a:rPr lang="en-GB"/>
              <a:t>more relevance </a:t>
            </a:r>
            <a:r>
              <a:rPr lang="en-US"/>
              <a:t>(</a:t>
            </a:r>
            <a:r>
              <a:rPr lang="en-GB"/>
              <a:t>because better information is available for decision-making </a:t>
            </a:r>
            <a:r>
              <a:rPr lang="en-US"/>
              <a:t>) </a:t>
            </a:r>
            <a:r>
              <a:rPr lang="en-GB"/>
              <a:t>and increased likelihood of long- term success.</a:t>
            </a:r>
            <a:r>
              <a:rPr lang="en-US"/>
              <a:t>”</a:t>
            </a:r>
          </a:p>
        </p:txBody>
      </p:sp>
      <p:sp>
        <p:nvSpPr>
          <p:cNvPr id="6" name="Rectangle 5">
            <a:extLst>
              <a:ext uri="{FF2B5EF4-FFF2-40B4-BE49-F238E27FC236}">
                <a16:creationId xmlns:a16="http://schemas.microsoft.com/office/drawing/2014/main" id="{E84E98E3-DDA3-47EE-B716-5836D8CCF39C}"/>
              </a:ext>
            </a:extLst>
          </p:cNvPr>
          <p:cNvSpPr/>
          <p:nvPr/>
        </p:nvSpPr>
        <p:spPr>
          <a:xfrm>
            <a:off x="1540022" y="3639499"/>
            <a:ext cx="6231788" cy="121023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3">
            <a:extLst>
              <a:ext uri="{FF2B5EF4-FFF2-40B4-BE49-F238E27FC236}">
                <a16:creationId xmlns:a16="http://schemas.microsoft.com/office/drawing/2014/main" id="{89620EE4-6273-4391-AF52-088C94AA58A5}"/>
              </a:ext>
            </a:extLst>
          </p:cNvPr>
          <p:cNvSpPr>
            <a:spLocks noGrp="1"/>
          </p:cNvSpPr>
          <p:nvPr>
            <p:ph sz="half" idx="2"/>
          </p:nvPr>
        </p:nvSpPr>
        <p:spPr>
          <a:xfrm>
            <a:off x="1540022" y="3709412"/>
            <a:ext cx="7337203" cy="1210239"/>
          </a:xfrm>
        </p:spPr>
        <p:txBody>
          <a:bodyPr>
            <a:normAutofit/>
          </a:bodyPr>
          <a:lstStyle/>
          <a:p>
            <a:r>
              <a:rPr lang="en-US"/>
              <a:t>Collaborate does NOT mean CONSENSUS </a:t>
            </a:r>
          </a:p>
          <a:p>
            <a:r>
              <a:rPr lang="en-US"/>
              <a:t>Communicate in a way the audience can hear </a:t>
            </a:r>
          </a:p>
          <a:p>
            <a:r>
              <a:rPr lang="en-US"/>
              <a:t>Decisions can only be made on visible data </a:t>
            </a:r>
          </a:p>
        </p:txBody>
      </p:sp>
    </p:spTree>
    <p:extLst>
      <p:ext uri="{BB962C8B-B14F-4D97-AF65-F5344CB8AC3E}">
        <p14:creationId xmlns:p14="http://schemas.microsoft.com/office/powerpoint/2010/main" val="3967065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585D2A-680B-487A-A77E-117CC696600B}"/>
              </a:ext>
            </a:extLst>
          </p:cNvPr>
          <p:cNvSpPr/>
          <p:nvPr/>
        </p:nvSpPr>
        <p:spPr>
          <a:xfrm>
            <a:off x="680936" y="1690690"/>
            <a:ext cx="9316793" cy="14858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46BED50-07C5-456D-9466-69540BD73D9C}"/>
              </a:ext>
            </a:extLst>
          </p:cNvPr>
          <p:cNvSpPr>
            <a:spLocks noGrp="1"/>
          </p:cNvSpPr>
          <p:nvPr>
            <p:ph type="title"/>
          </p:nvPr>
        </p:nvSpPr>
        <p:spPr/>
        <p:txBody>
          <a:bodyPr/>
          <a:lstStyle/>
          <a:p>
            <a:r>
              <a:rPr lang="en-GB"/>
              <a:t>Applying </a:t>
            </a:r>
            <a:br>
              <a:rPr lang="en-US"/>
            </a:br>
            <a:r>
              <a:rPr lang="en-GB"/>
              <a:t>Collaborate and Promote Visibility </a:t>
            </a:r>
          </a:p>
        </p:txBody>
      </p:sp>
      <p:sp>
        <p:nvSpPr>
          <p:cNvPr id="3" name="Content Placeholder 2">
            <a:extLst>
              <a:ext uri="{FF2B5EF4-FFF2-40B4-BE49-F238E27FC236}">
                <a16:creationId xmlns:a16="http://schemas.microsoft.com/office/drawing/2014/main" id="{2154405C-BE8C-4846-82EC-217FEC504AF5}"/>
              </a:ext>
            </a:extLst>
          </p:cNvPr>
          <p:cNvSpPr>
            <a:spLocks noGrp="1"/>
          </p:cNvSpPr>
          <p:nvPr>
            <p:ph sz="half" idx="1"/>
          </p:nvPr>
        </p:nvSpPr>
        <p:spPr>
          <a:xfrm>
            <a:off x="838199" y="1825625"/>
            <a:ext cx="9027459" cy="1603375"/>
          </a:xfrm>
        </p:spPr>
        <p:txBody>
          <a:bodyPr>
            <a:normAutofit/>
          </a:bodyPr>
          <a:lstStyle/>
          <a:p>
            <a:pPr marL="0" indent="0">
              <a:buNone/>
            </a:pPr>
            <a:r>
              <a:rPr lang="en-US"/>
              <a:t>“W</a:t>
            </a:r>
            <a:r>
              <a:rPr lang="en-GB"/>
              <a:t>hen initiatives involve the right people</a:t>
            </a:r>
            <a:r>
              <a:rPr lang="en-US"/>
              <a:t>, </a:t>
            </a:r>
            <a:r>
              <a:rPr lang="en-GB"/>
              <a:t>in the correct roles</a:t>
            </a:r>
            <a:r>
              <a:rPr lang="en-US"/>
              <a:t>,</a:t>
            </a:r>
            <a:r>
              <a:rPr lang="en-GB"/>
              <a:t> efforts benefit from better buy in. more relevance </a:t>
            </a:r>
            <a:r>
              <a:rPr lang="en-US"/>
              <a:t>(</a:t>
            </a:r>
            <a:r>
              <a:rPr lang="en-GB"/>
              <a:t>because better information is available for decision-making </a:t>
            </a:r>
            <a:r>
              <a:rPr lang="en-US"/>
              <a:t>) </a:t>
            </a:r>
            <a:r>
              <a:rPr lang="en-GB"/>
              <a:t>and increased likelihood of long- term success</a:t>
            </a:r>
            <a:r>
              <a:rPr lang="en-US"/>
              <a:t>.”</a:t>
            </a:r>
            <a:endParaRPr lang="en-GB"/>
          </a:p>
        </p:txBody>
      </p:sp>
      <p:sp>
        <p:nvSpPr>
          <p:cNvPr id="6" name="Rectangle 5">
            <a:extLst>
              <a:ext uri="{FF2B5EF4-FFF2-40B4-BE49-F238E27FC236}">
                <a16:creationId xmlns:a16="http://schemas.microsoft.com/office/drawing/2014/main" id="{480AFAF0-7E9C-4087-88FD-6D8708B3BFEA}"/>
              </a:ext>
            </a:extLst>
          </p:cNvPr>
          <p:cNvSpPr/>
          <p:nvPr/>
        </p:nvSpPr>
        <p:spPr>
          <a:xfrm>
            <a:off x="1374844" y="3311500"/>
            <a:ext cx="6490730" cy="292895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D124390-10BA-4462-8AC2-1A1C73F5DA15}"/>
              </a:ext>
            </a:extLst>
          </p:cNvPr>
          <p:cNvSpPr>
            <a:spLocks noGrp="1"/>
          </p:cNvSpPr>
          <p:nvPr>
            <p:ph sz="half" idx="2"/>
          </p:nvPr>
        </p:nvSpPr>
        <p:spPr>
          <a:xfrm>
            <a:off x="2556025" y="3359661"/>
            <a:ext cx="5133475" cy="3240487"/>
          </a:xfrm>
        </p:spPr>
        <p:txBody>
          <a:bodyPr>
            <a:normAutofit/>
          </a:bodyPr>
          <a:lstStyle/>
          <a:p>
            <a:r>
              <a:rPr lang="en-GB"/>
              <a:t>Ensure value </a:t>
            </a:r>
            <a:endParaRPr lang="en-US"/>
          </a:p>
          <a:p>
            <a:r>
              <a:rPr lang="en-GB"/>
              <a:t>Simplicity is the ultimate sophistication </a:t>
            </a:r>
            <a:endParaRPr lang="en-US"/>
          </a:p>
          <a:p>
            <a:r>
              <a:rPr lang="en-GB"/>
              <a:t>Do fewer things but do them better </a:t>
            </a:r>
            <a:endParaRPr lang="en-US"/>
          </a:p>
          <a:p>
            <a:r>
              <a:rPr lang="en-GB"/>
              <a:t>Respect the time of the people involved </a:t>
            </a:r>
            <a:endParaRPr lang="en-US"/>
          </a:p>
          <a:p>
            <a:r>
              <a:rPr lang="en-GB"/>
              <a:t>Easier to understand</a:t>
            </a:r>
            <a:r>
              <a:rPr lang="en-US"/>
              <a:t>,</a:t>
            </a:r>
            <a:r>
              <a:rPr lang="en-GB"/>
              <a:t> more likely to adopt </a:t>
            </a:r>
            <a:endParaRPr lang="en-US"/>
          </a:p>
          <a:p>
            <a:r>
              <a:rPr lang="en-GB"/>
              <a:t>Simplicity is the best route to achieving quick wins </a:t>
            </a:r>
          </a:p>
        </p:txBody>
      </p:sp>
    </p:spTree>
    <p:extLst>
      <p:ext uri="{BB962C8B-B14F-4D97-AF65-F5344CB8AC3E}">
        <p14:creationId xmlns:p14="http://schemas.microsoft.com/office/powerpoint/2010/main" val="90045596"/>
      </p:ext>
    </p:extLst>
  </p:cSld>
  <p:clrMapOvr>
    <a:masterClrMapping/>
  </p:clrMapOvr>
</p:sld>
</file>

<file path=ppt/theme/theme1.xml><?xml version="1.0" encoding="utf-8"?>
<a:theme xmlns:a="http://schemas.openxmlformats.org/drawingml/2006/main" name="WB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 id="{B72D05FB-8192-464D-9D83-4C2CA7853A9F}" vid="{4A779CC2-9149-449A-855E-F1375EFE8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BF596C49DBA94FA7D6F4CF3FB6A092" ma:contentTypeVersion="7" ma:contentTypeDescription="Create a new document." ma:contentTypeScope="" ma:versionID="7b3986ac5a96c70c2c947c7421a57e1c">
  <xsd:schema xmlns:xsd="http://www.w3.org/2001/XMLSchema" xmlns:xs="http://www.w3.org/2001/XMLSchema" xmlns:p="http://schemas.microsoft.com/office/2006/metadata/properties" xmlns:ns3="aede54d4-062b-4c83-abcb-867540304e46" xmlns:ns4="70735518-b66a-4a1f-a0a9-d235c4ee2c4a" targetNamespace="http://schemas.microsoft.com/office/2006/metadata/properties" ma:root="true" ma:fieldsID="4c11209bfdcac94378cbf63023c752cb" ns3:_="" ns4:_="">
    <xsd:import namespace="aede54d4-062b-4c83-abcb-867540304e46"/>
    <xsd:import namespace="70735518-b66a-4a1f-a0a9-d235c4ee2c4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de54d4-062b-4c83-abcb-867540304e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735518-b66a-4a1f-a0a9-d235c4ee2c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C6CC9E-50F9-48FD-9DE6-976BA212F95C}">
  <ds:schemaRefs>
    <ds:schemaRef ds:uri="70735518-b66a-4a1f-a0a9-d235c4ee2c4a"/>
    <ds:schemaRef ds:uri="aede54d4-062b-4c83-abcb-867540304e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9F3C02-BB95-4E79-A9AE-5A9AE68F3CDC}">
  <ds:schemaRefs>
    <ds:schemaRef ds:uri="http://schemas.microsoft.com/sharepoint/v3/contenttype/forms"/>
  </ds:schemaRefs>
</ds:datastoreItem>
</file>

<file path=customXml/itemProps3.xml><?xml version="1.0" encoding="utf-8"?>
<ds:datastoreItem xmlns:ds="http://schemas.openxmlformats.org/officeDocument/2006/customXml" ds:itemID="{B3DACDA8-8B4A-4976-AA53-E9878E4C4AD0}">
  <ds:schemaRefs>
    <ds:schemaRef ds:uri="70735518-b66a-4a1f-a0a9-d235c4ee2c4a"/>
    <ds:schemaRef ds:uri="aede54d4-062b-4c83-abcb-867540304e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17864</Words>
  <Application>Microsoft Office PowerPoint</Application>
  <PresentationFormat>Widescreen</PresentationFormat>
  <Paragraphs>2434</Paragraphs>
  <Slides>245</Slides>
  <Notes>130</Notes>
  <HiddenSlides>1</HiddenSlides>
  <MMClips>0</MMClips>
  <ScaleCrop>false</ScaleCrop>
  <HeadingPairs>
    <vt:vector size="4" baseType="variant">
      <vt:variant>
        <vt:lpstr>Theme</vt:lpstr>
      </vt:variant>
      <vt:variant>
        <vt:i4>1</vt:i4>
      </vt:variant>
      <vt:variant>
        <vt:lpstr>Slide Titles</vt:lpstr>
      </vt:variant>
      <vt:variant>
        <vt:i4>245</vt:i4>
      </vt:variant>
    </vt:vector>
  </HeadingPairs>
  <TitlesOfParts>
    <vt:vector size="246" baseType="lpstr">
      <vt:lpstr>WBL</vt:lpstr>
      <vt:lpstr>PowerPoint Presentation</vt:lpstr>
      <vt:lpstr>ITIL Introduction</vt:lpstr>
      <vt:lpstr>Course Administration</vt:lpstr>
      <vt:lpstr>PowerPoint Presentation</vt:lpstr>
      <vt:lpstr>PowerPoint Presentation</vt:lpstr>
      <vt:lpstr>ITIL   </vt:lpstr>
      <vt:lpstr>ITIL</vt:lpstr>
      <vt:lpstr>Learning Objectives</vt:lpstr>
      <vt:lpstr>Service and Service Management</vt:lpstr>
      <vt:lpstr>Service and Service Management</vt:lpstr>
      <vt:lpstr>Services and Service Management</vt:lpstr>
      <vt:lpstr>Understanding and Defining Value</vt:lpstr>
      <vt:lpstr>Understanding and defining value </vt:lpstr>
      <vt:lpstr>Warranty</vt:lpstr>
      <vt:lpstr>Value, Outcomes, Costs and Risks</vt:lpstr>
      <vt:lpstr>Value</vt:lpstr>
      <vt:lpstr>Facilitating Outcomes</vt:lpstr>
      <vt:lpstr>Understanding Costs</vt:lpstr>
      <vt:lpstr>Understanding Risks</vt:lpstr>
      <vt:lpstr>Understanding Risks</vt:lpstr>
      <vt:lpstr>Activity (10 minutes)</vt:lpstr>
      <vt:lpstr>Stakeholders and Services</vt:lpstr>
      <vt:lpstr>Stakeholders in Service Management</vt:lpstr>
      <vt:lpstr>Stakeholders and Services</vt:lpstr>
      <vt:lpstr>Stakeholder and Services</vt:lpstr>
      <vt:lpstr>PowerPoint Presentation</vt:lpstr>
      <vt:lpstr>Understanding Value Co-Creation</vt:lpstr>
      <vt:lpstr>Understanding Value Co-Creation</vt:lpstr>
      <vt:lpstr>Services and Products</vt:lpstr>
      <vt:lpstr>Service Relationships</vt:lpstr>
      <vt:lpstr> Service Provisioning </vt:lpstr>
      <vt:lpstr>Service Consumption </vt:lpstr>
      <vt:lpstr>Service offerings </vt:lpstr>
      <vt:lpstr>Service Relationships </vt:lpstr>
      <vt:lpstr>Service Relationships  </vt:lpstr>
      <vt:lpstr>Service Relationships</vt:lpstr>
      <vt:lpstr>Service Relationship Model</vt:lpstr>
      <vt:lpstr>Activity (20 min.) </vt:lpstr>
      <vt:lpstr>                       Any Questions    </vt:lpstr>
      <vt:lpstr>Service Value System (Purpose and Definition)</vt:lpstr>
      <vt:lpstr>Purpose and Definition </vt:lpstr>
      <vt:lpstr>SVS – Inputs and Outputs</vt:lpstr>
      <vt:lpstr>SVS Components</vt:lpstr>
      <vt:lpstr>SVS Components</vt:lpstr>
      <vt:lpstr>SVS Components</vt:lpstr>
      <vt:lpstr>Learning Review</vt:lpstr>
      <vt:lpstr>PowerPoint Presentation</vt:lpstr>
      <vt:lpstr>Identify the missing word(s) in the following sentence:  A service is a means of enabling value co-creation by facilitating [?] that customers want to achieve. </vt:lpstr>
      <vt:lpstr>What are the two types of cost that a service consumer should evaluate? </vt:lpstr>
      <vt:lpstr>Which ITIL concept describes governance? </vt:lpstr>
      <vt:lpstr>Which describes outcome?</vt:lpstr>
      <vt:lpstr>A service provided describes a package that includes a laptop with software, licences, and support. What is this package an example of? </vt:lpstr>
      <vt:lpstr>What is the definition of warranty?</vt:lpstr>
      <vt:lpstr>Activity</vt:lpstr>
      <vt:lpstr>                           End Of Section</vt:lpstr>
      <vt:lpstr>Learning objectives:</vt:lpstr>
      <vt:lpstr>The 4 Dimensions of Service Management</vt:lpstr>
      <vt:lpstr>The 4 Dimensions of Service Management</vt:lpstr>
      <vt:lpstr>The 4 Dimensions of Service Management</vt:lpstr>
      <vt:lpstr>The 4 Dimensions of Service Management</vt:lpstr>
      <vt:lpstr>The 4 Dimensions of Service Management</vt:lpstr>
      <vt:lpstr>The 4 Dimensions of Service Management</vt:lpstr>
      <vt:lpstr>Dimension 2 – Information and technology</vt:lpstr>
      <vt:lpstr>Dimension 2 – Information and technology</vt:lpstr>
      <vt:lpstr>Dimension 2 – Information and Technology </vt:lpstr>
      <vt:lpstr>Dimension 3 - Partners and Suppliers </vt:lpstr>
      <vt:lpstr>Dimension 3 - Partners and Suppliers </vt:lpstr>
      <vt:lpstr>Dimension 3 - Partners and Suppliers </vt:lpstr>
      <vt:lpstr>Dimension 3 - Partners and Suppliers </vt:lpstr>
      <vt:lpstr>Activity (20)</vt:lpstr>
      <vt:lpstr>Dimension 4 – Value Streams and Processes</vt:lpstr>
      <vt:lpstr>Dimension 4 – Value Streams and Processes</vt:lpstr>
      <vt:lpstr>Dimension 4 – Value Streams and Processes</vt:lpstr>
      <vt:lpstr>Dimension 4 – Value Streams and Processes</vt:lpstr>
      <vt:lpstr>Dimension 4 – Value Streams and Processes</vt:lpstr>
      <vt:lpstr>Dimension 4 – Value Streams and Processes</vt:lpstr>
      <vt:lpstr>Learning review </vt:lpstr>
      <vt:lpstr>Activity</vt:lpstr>
      <vt:lpstr>                                   </vt:lpstr>
      <vt:lpstr>Question</vt:lpstr>
      <vt:lpstr>Question</vt:lpstr>
      <vt:lpstr>                                         End of Section</vt:lpstr>
      <vt:lpstr>THE ITIL 4</vt:lpstr>
      <vt:lpstr>Learning objectives </vt:lpstr>
      <vt:lpstr>Service Value System and Guiding Principles </vt:lpstr>
      <vt:lpstr>Introducing the Guiding Principles </vt:lpstr>
      <vt:lpstr>Introducing the Guiding Principles </vt:lpstr>
      <vt:lpstr>The 7 Guiding Principles </vt:lpstr>
      <vt:lpstr>Principle-Focus on Value </vt:lpstr>
      <vt:lpstr>Applying Focus on Value </vt:lpstr>
      <vt:lpstr>Principle-- Start where you are </vt:lpstr>
      <vt:lpstr>Applying start where you are </vt:lpstr>
      <vt:lpstr>Progress Iteratively with Feedback </vt:lpstr>
      <vt:lpstr>Progress iteratively with feedback </vt:lpstr>
      <vt:lpstr>Applying  Progress Iteratively with  Feedback </vt:lpstr>
      <vt:lpstr>Principle  Collaborate and Promote Visibility  </vt:lpstr>
      <vt:lpstr>Principle  Collaborate and promote visibility  </vt:lpstr>
      <vt:lpstr>Applying  Collaborate and Promote Visibility </vt:lpstr>
      <vt:lpstr>Applying  Collaborate and Promote Visibility </vt:lpstr>
      <vt:lpstr>Principle Think and Work Holistically </vt:lpstr>
      <vt:lpstr> Applying - Think and Work Holistically </vt:lpstr>
      <vt:lpstr>Principle keep it simple and practical </vt:lpstr>
      <vt:lpstr>Principle-Optimise and Automate </vt:lpstr>
      <vt:lpstr>Principle –Optimise and Automate </vt:lpstr>
      <vt:lpstr>Applying -Optimise and Automate </vt:lpstr>
      <vt:lpstr>Activity</vt:lpstr>
      <vt:lpstr>Learning Review</vt:lpstr>
      <vt:lpstr>Question</vt:lpstr>
      <vt:lpstr>Question</vt:lpstr>
      <vt:lpstr>Question</vt:lpstr>
      <vt:lpstr>Question</vt:lpstr>
      <vt:lpstr>Question</vt:lpstr>
      <vt:lpstr>Question</vt:lpstr>
      <vt:lpstr>                               End of Section</vt:lpstr>
      <vt:lpstr>Activity</vt:lpstr>
      <vt:lpstr>Unit 3 </vt:lpstr>
      <vt:lpstr>Learning objectives </vt:lpstr>
      <vt:lpstr>Service value system and service management practises </vt:lpstr>
      <vt:lpstr>Understanding Practices </vt:lpstr>
      <vt:lpstr>PowerPoint Presentation</vt:lpstr>
      <vt:lpstr>PowerPoint Presentation</vt:lpstr>
      <vt:lpstr>Understanding Practices - General Management  </vt:lpstr>
      <vt:lpstr>Service Management </vt:lpstr>
      <vt:lpstr>Practices and The 4 Dimensions </vt:lpstr>
      <vt:lpstr>Service Management Practices </vt:lpstr>
      <vt:lpstr>Technical Management </vt:lpstr>
      <vt:lpstr>Deployment Management </vt:lpstr>
      <vt:lpstr>Infrastructure and Platform Mgmt.</vt:lpstr>
      <vt:lpstr>Software Development and Management</vt:lpstr>
      <vt:lpstr>Architecture Management </vt:lpstr>
      <vt:lpstr>Information Security Management </vt:lpstr>
      <vt:lpstr>Knowledge Management </vt:lpstr>
      <vt:lpstr>Measurement and Reporting </vt:lpstr>
      <vt:lpstr>Organisational Change Management </vt:lpstr>
      <vt:lpstr>Portfolio Management </vt:lpstr>
      <vt:lpstr>Project Management </vt:lpstr>
      <vt:lpstr>Relationship Management </vt:lpstr>
      <vt:lpstr>Risk Management </vt:lpstr>
      <vt:lpstr>Service Financial Management </vt:lpstr>
      <vt:lpstr>Strategy Management </vt:lpstr>
      <vt:lpstr>Supplier Management </vt:lpstr>
      <vt:lpstr>Service Management Practises </vt:lpstr>
      <vt:lpstr>Service management practises </vt:lpstr>
      <vt:lpstr>Practice - Incident Management </vt:lpstr>
      <vt:lpstr>Practise – Incident Management </vt:lpstr>
      <vt:lpstr>Practice – Incident management </vt:lpstr>
      <vt:lpstr>Practice – Incident Management </vt:lpstr>
      <vt:lpstr>Practise – Problem Management </vt:lpstr>
      <vt:lpstr>Practise – Problem Management </vt:lpstr>
      <vt:lpstr>Practise – Problem Management </vt:lpstr>
      <vt:lpstr>Service Catalogue Management </vt:lpstr>
      <vt:lpstr>Practice – Service Request Management </vt:lpstr>
      <vt:lpstr>Examples of Service Request </vt:lpstr>
      <vt:lpstr>Service Request Management Principles </vt:lpstr>
      <vt:lpstr>Service Request Management Considerations </vt:lpstr>
      <vt:lpstr>Service Validation and Testing </vt:lpstr>
      <vt:lpstr>Activity</vt:lpstr>
      <vt:lpstr>Questions </vt:lpstr>
      <vt:lpstr>Question 6 </vt:lpstr>
      <vt:lpstr>Question 9 </vt:lpstr>
      <vt:lpstr>Question 10 </vt:lpstr>
      <vt:lpstr>Question 13 </vt:lpstr>
      <vt:lpstr>Question 17 </vt:lpstr>
      <vt:lpstr>Question number 31 </vt:lpstr>
      <vt:lpstr>Question 36 </vt:lpstr>
      <vt:lpstr>Change Enablement </vt:lpstr>
      <vt:lpstr>Type and Scope of Changes under Change Enablement </vt:lpstr>
      <vt:lpstr>Other change enablement considerations </vt:lpstr>
      <vt:lpstr> Service Level agreements </vt:lpstr>
      <vt:lpstr>Information Sources </vt:lpstr>
      <vt:lpstr>Practise – Service Level Management </vt:lpstr>
      <vt:lpstr>Service level management </vt:lpstr>
      <vt:lpstr>Practice – Service Desk </vt:lpstr>
      <vt:lpstr>Practice – Service Desk </vt:lpstr>
      <vt:lpstr>Practice-Service Desk Access Channels</vt:lpstr>
      <vt:lpstr>Service Desk </vt:lpstr>
      <vt:lpstr>Skills for the Service Desk Practice </vt:lpstr>
      <vt:lpstr>Activity</vt:lpstr>
      <vt:lpstr>Questions </vt:lpstr>
      <vt:lpstr>Question 2 </vt:lpstr>
      <vt:lpstr>Question 3 </vt:lpstr>
      <vt:lpstr>Question 4 </vt:lpstr>
      <vt:lpstr>Question 11 </vt:lpstr>
      <vt:lpstr>Question 19</vt:lpstr>
      <vt:lpstr>Question 25</vt:lpstr>
      <vt:lpstr>Question 28 </vt:lpstr>
      <vt:lpstr>Question 30   </vt:lpstr>
      <vt:lpstr>Question 32 </vt:lpstr>
      <vt:lpstr>Practise –IT Asset Management </vt:lpstr>
      <vt:lpstr>Practice-Monitoring and Event Management </vt:lpstr>
      <vt:lpstr>Practise – Availability management </vt:lpstr>
      <vt:lpstr>Practice – Capacity and Performance Management</vt:lpstr>
      <vt:lpstr>Practice – Service Continuity Management</vt:lpstr>
      <vt:lpstr>Practice – Service Configuration Management</vt:lpstr>
      <vt:lpstr>Practice – Service Configuration Management</vt:lpstr>
      <vt:lpstr>Practice – Release Management</vt:lpstr>
      <vt:lpstr>Practice – Release Management</vt:lpstr>
      <vt:lpstr>Technical Management Practices</vt:lpstr>
      <vt:lpstr>Practice – Deployment Management</vt:lpstr>
      <vt:lpstr>Activity</vt:lpstr>
      <vt:lpstr>1. Which practice is responsible for moving components to live environments?</vt:lpstr>
      <vt:lpstr>20. Which practice has the purpose of making new and change services and features available for use?</vt:lpstr>
      <vt:lpstr>33. What is the definition of an event?</vt:lpstr>
      <vt:lpstr>General Management Practices</vt:lpstr>
      <vt:lpstr>Service value system and continual improvement</vt:lpstr>
      <vt:lpstr>Practice- Continual Improvement</vt:lpstr>
      <vt:lpstr>Practice- Continual Improvement</vt:lpstr>
      <vt:lpstr>Practice - Continual Improvement</vt:lpstr>
      <vt:lpstr>Practice - Continual Improvement</vt:lpstr>
      <vt:lpstr>Practice - Continual Improvement</vt:lpstr>
      <vt:lpstr>Practice - Continual Improvement</vt:lpstr>
      <vt:lpstr>Practice – Information Security Management</vt:lpstr>
      <vt:lpstr>Practice – Relationship Management</vt:lpstr>
      <vt:lpstr>Practice – Supplier Management</vt:lpstr>
      <vt:lpstr>Learning Review</vt:lpstr>
      <vt:lpstr>PowerPoint Presentation</vt:lpstr>
      <vt:lpstr>8).Which is a recommendation of the ‘continual improvement’ practice?</vt:lpstr>
      <vt:lpstr>14).Which practice is the responsibility of everyone in the organisation? </vt:lpstr>
      <vt:lpstr>15).Identify the missing word in the following sentence. </vt:lpstr>
      <vt:lpstr>23).What is the purpose of the ‘supplier management’ practise? </vt:lpstr>
      <vt:lpstr>26).How should an organisation adopt continual improvement methods? </vt:lpstr>
      <vt:lpstr>PowerPoint Presentation</vt:lpstr>
      <vt:lpstr>Learning Objectives</vt:lpstr>
      <vt:lpstr>4. The ITIL4 Service Value Chain (SVC)</vt:lpstr>
      <vt:lpstr>Service Value System and the Service Value Chain </vt:lpstr>
      <vt:lpstr>Service Value Chain (SVC)</vt:lpstr>
      <vt:lpstr>Service Value Chain Inputs/Outputs</vt:lpstr>
      <vt:lpstr>SVC Activities - Plan</vt:lpstr>
      <vt:lpstr>SVC Activities - Improve</vt:lpstr>
      <vt:lpstr>SVC Activities – Engage </vt:lpstr>
      <vt:lpstr>SVC Activities – Design and Transition</vt:lpstr>
      <vt:lpstr>SVC Activities – Obtain/Build</vt:lpstr>
      <vt:lpstr>SVC Activities – Deliver and Support</vt:lpstr>
      <vt:lpstr>Service Value Chain and Practices</vt:lpstr>
      <vt:lpstr>Service Value Chain In Operation</vt:lpstr>
      <vt:lpstr>Service Value Chain and Practices </vt:lpstr>
      <vt:lpstr>Service Value Chain and Practices</vt:lpstr>
      <vt:lpstr>Service Value Chain &amp; Practices</vt:lpstr>
      <vt:lpstr>Service Value Chain &amp; Practices</vt:lpstr>
      <vt:lpstr>PowerPoint Presentation</vt:lpstr>
      <vt:lpstr>Service Value Chain &amp; Practices</vt:lpstr>
      <vt:lpstr>21.Which value Chain activity ensures people understand the organization’s vision ?</vt:lpstr>
      <vt:lpstr>22.Which Comment about the value chain activities is correct ?</vt:lpstr>
      <vt:lpstr>Learning Objectives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ITIL Introduction</dc:title>
  <dc:creator>Andrew Cracknell</dc:creator>
  <cp:lastModifiedBy>Anu Duhan</cp:lastModifiedBy>
  <cp:revision>116</cp:revision>
  <dcterms:created xsi:type="dcterms:W3CDTF">2019-04-30T13:42:17Z</dcterms:created>
  <dcterms:modified xsi:type="dcterms:W3CDTF">2022-03-31T12:03:07Z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0x010100D0BF596C49DBA94FA7D6F4CF3FB6A092</vt:lpwstr>
  </property>
</Properties>
</file>