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261" r:id="rId7"/>
    <p:sldId id="262" r:id="rId8"/>
    <p:sldId id="257" r:id="rId9"/>
    <p:sldId id="259" r:id="rId10"/>
    <p:sldId id="263" r:id="rId11"/>
    <p:sldId id="266" r:id="rId12"/>
    <p:sldId id="264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2C14B-F55E-1270-1122-8124EC1430A1}" v="7" dt="2021-06-29T15:28:07.127"/>
    <p1510:client id="{A45F7BC2-C2EB-4E29-9361-B706FB54685B}" v="427" dt="2021-06-30T09:35:56.149"/>
    <p1510:client id="{ED7FFED0-B5CE-80D5-5DA5-89AEDD7557E9}" v="69" dt="2021-06-22T15:51:54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3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Littlefair" userId="S::little@gloscol.ac.uk::ed9df16f-e30c-4e06-b991-f0f994870ca3" providerId="AD" clId="Web-{31B2C14B-F55E-1270-1122-8124EC1430A1}"/>
    <pc:docChg chg="addSld modSld">
      <pc:chgData name="Emma Littlefair" userId="S::little@gloscol.ac.uk::ed9df16f-e30c-4e06-b991-f0f994870ca3" providerId="AD" clId="Web-{31B2C14B-F55E-1270-1122-8124EC1430A1}" dt="2021-06-29T15:28:07.127" v="3" actId="20577"/>
      <pc:docMkLst>
        <pc:docMk/>
      </pc:docMkLst>
      <pc:sldChg chg="addSp delSp modSp new">
        <pc:chgData name="Emma Littlefair" userId="S::little@gloscol.ac.uk::ed9df16f-e30c-4e06-b991-f0f994870ca3" providerId="AD" clId="Web-{31B2C14B-F55E-1270-1122-8124EC1430A1}" dt="2021-06-29T15:28:07.127" v="3" actId="20577"/>
        <pc:sldMkLst>
          <pc:docMk/>
          <pc:sldMk cId="1522713974" sldId="268"/>
        </pc:sldMkLst>
        <pc:spChg chg="mod">
          <ac:chgData name="Emma Littlefair" userId="S::little@gloscol.ac.uk::ed9df16f-e30c-4e06-b991-f0f994870ca3" providerId="AD" clId="Web-{31B2C14B-F55E-1270-1122-8124EC1430A1}" dt="2021-06-29T15:28:07.127" v="3" actId="20577"/>
          <ac:spMkLst>
            <pc:docMk/>
            <pc:sldMk cId="1522713974" sldId="268"/>
            <ac:spMk id="2" creationId="{494F291F-C93B-4D6D-9EF7-A613FFCBE0A1}"/>
          </ac:spMkLst>
        </pc:spChg>
        <pc:spChg chg="del">
          <ac:chgData name="Emma Littlefair" userId="S::little@gloscol.ac.uk::ed9df16f-e30c-4e06-b991-f0f994870ca3" providerId="AD" clId="Web-{31B2C14B-F55E-1270-1122-8124EC1430A1}" dt="2021-06-29T15:27:55.127" v="1"/>
          <ac:spMkLst>
            <pc:docMk/>
            <pc:sldMk cId="1522713974" sldId="268"/>
            <ac:spMk id="3" creationId="{3002B107-9844-4E0D-B981-E37A878F50FA}"/>
          </ac:spMkLst>
        </pc:spChg>
        <pc:picChg chg="add mod ord">
          <ac:chgData name="Emma Littlefair" userId="S::little@gloscol.ac.uk::ed9df16f-e30c-4e06-b991-f0f994870ca3" providerId="AD" clId="Web-{31B2C14B-F55E-1270-1122-8124EC1430A1}" dt="2021-06-29T15:27:55.127" v="1"/>
          <ac:picMkLst>
            <pc:docMk/>
            <pc:sldMk cId="1522713974" sldId="268"/>
            <ac:picMk id="4" creationId="{B1257791-7903-4DE1-9A3B-71EF1C1E9E40}"/>
          </ac:picMkLst>
        </pc:picChg>
      </pc:sldChg>
    </pc:docChg>
  </pc:docChgLst>
  <pc:docChgLst>
    <pc:chgData name="Emma Littlefair" userId="S::little@gloscol.ac.uk::ed9df16f-e30c-4e06-b991-f0f994870ca3" providerId="AD" clId="Web-{ED7FFED0-B5CE-80D5-5DA5-89AEDD7557E9}"/>
    <pc:docChg chg="addSld delSld modSld">
      <pc:chgData name="Emma Littlefair" userId="S::little@gloscol.ac.uk::ed9df16f-e30c-4e06-b991-f0f994870ca3" providerId="AD" clId="Web-{ED7FFED0-B5CE-80D5-5DA5-89AEDD7557E9}" dt="2021-06-22T15:51:54.260" v="34" actId="20577"/>
      <pc:docMkLst>
        <pc:docMk/>
      </pc:docMkLst>
      <pc:sldChg chg="add del replId">
        <pc:chgData name="Emma Littlefair" userId="S::little@gloscol.ac.uk::ed9df16f-e30c-4e06-b991-f0f994870ca3" providerId="AD" clId="Web-{ED7FFED0-B5CE-80D5-5DA5-89AEDD7557E9}" dt="2021-06-22T15:50:56.352" v="1"/>
        <pc:sldMkLst>
          <pc:docMk/>
          <pc:sldMk cId="2112270717" sldId="267"/>
        </pc:sldMkLst>
      </pc:sldChg>
      <pc:sldChg chg="modSp new">
        <pc:chgData name="Emma Littlefair" userId="S::little@gloscol.ac.uk::ed9df16f-e30c-4e06-b991-f0f994870ca3" providerId="AD" clId="Web-{ED7FFED0-B5CE-80D5-5DA5-89AEDD7557E9}" dt="2021-06-22T15:51:54.260" v="34" actId="20577"/>
        <pc:sldMkLst>
          <pc:docMk/>
          <pc:sldMk cId="3253443311" sldId="267"/>
        </pc:sldMkLst>
        <pc:spChg chg="mod">
          <ac:chgData name="Emma Littlefair" userId="S::little@gloscol.ac.uk::ed9df16f-e30c-4e06-b991-f0f994870ca3" providerId="AD" clId="Web-{ED7FFED0-B5CE-80D5-5DA5-89AEDD7557E9}" dt="2021-06-22T15:51:05.680" v="5" actId="20577"/>
          <ac:spMkLst>
            <pc:docMk/>
            <pc:sldMk cId="3253443311" sldId="267"/>
            <ac:spMk id="2" creationId="{B0AF0E14-085E-43CE-B8C8-3BA5441F44ED}"/>
          </ac:spMkLst>
        </pc:spChg>
        <pc:spChg chg="mod">
          <ac:chgData name="Emma Littlefair" userId="S::little@gloscol.ac.uk::ed9df16f-e30c-4e06-b991-f0f994870ca3" providerId="AD" clId="Web-{ED7FFED0-B5CE-80D5-5DA5-89AEDD7557E9}" dt="2021-06-22T15:51:54.260" v="34" actId="20577"/>
          <ac:spMkLst>
            <pc:docMk/>
            <pc:sldMk cId="3253443311" sldId="267"/>
            <ac:spMk id="3" creationId="{EC8FA625-3521-4F02-BA12-B272CAB7068F}"/>
          </ac:spMkLst>
        </pc:spChg>
      </pc:sldChg>
    </pc:docChg>
  </pc:docChgLst>
  <pc:docChgLst>
    <pc:chgData name="Emma Littlefair" userId="S::little@gloscol.ac.uk::ed9df16f-e30c-4e06-b991-f0f994870ca3" providerId="AD" clId="Web-{A45F7BC2-C2EB-4E29-9361-B706FB54685B}"/>
    <pc:docChg chg="delSld modSld">
      <pc:chgData name="Emma Littlefair" userId="S::little@gloscol.ac.uk::ed9df16f-e30c-4e06-b991-f0f994870ca3" providerId="AD" clId="Web-{A45F7BC2-C2EB-4E29-9361-B706FB54685B}" dt="2021-06-30T09:35:53.430" v="217" actId="20577"/>
      <pc:docMkLst>
        <pc:docMk/>
      </pc:docMkLst>
      <pc:sldChg chg="modSp">
        <pc:chgData name="Emma Littlefair" userId="S::little@gloscol.ac.uk::ed9df16f-e30c-4e06-b991-f0f994870ca3" providerId="AD" clId="Web-{A45F7BC2-C2EB-4E29-9361-B706FB54685B}" dt="2021-06-30T08:54:25.546" v="0" actId="20577"/>
        <pc:sldMkLst>
          <pc:docMk/>
          <pc:sldMk cId="3299798816" sldId="258"/>
        </pc:sldMkLst>
        <pc:spChg chg="mod">
          <ac:chgData name="Emma Littlefair" userId="S::little@gloscol.ac.uk::ed9df16f-e30c-4e06-b991-f0f994870ca3" providerId="AD" clId="Web-{A45F7BC2-C2EB-4E29-9361-B706FB54685B}" dt="2021-06-30T08:54:25.546" v="0" actId="20577"/>
          <ac:spMkLst>
            <pc:docMk/>
            <pc:sldMk cId="3299798816" sldId="258"/>
            <ac:spMk id="3" creationId="{00000000-0000-0000-0000-000000000000}"/>
          </ac:spMkLst>
        </pc:spChg>
      </pc:sldChg>
      <pc:sldChg chg="del">
        <pc:chgData name="Emma Littlefair" userId="S::little@gloscol.ac.uk::ed9df16f-e30c-4e06-b991-f0f994870ca3" providerId="AD" clId="Web-{A45F7BC2-C2EB-4E29-9361-B706FB54685B}" dt="2021-06-30T09:11:03.300" v="11"/>
        <pc:sldMkLst>
          <pc:docMk/>
          <pc:sldMk cId="3541661187" sldId="260"/>
        </pc:sldMkLst>
      </pc:sldChg>
      <pc:sldChg chg="modSp">
        <pc:chgData name="Emma Littlefair" userId="S::little@gloscol.ac.uk::ed9df16f-e30c-4e06-b991-f0f994870ca3" providerId="AD" clId="Web-{A45F7BC2-C2EB-4E29-9361-B706FB54685B}" dt="2021-06-30T08:56:46.977" v="5" actId="14100"/>
        <pc:sldMkLst>
          <pc:docMk/>
          <pc:sldMk cId="2677994475" sldId="262"/>
        </pc:sldMkLst>
        <pc:spChg chg="mod">
          <ac:chgData name="Emma Littlefair" userId="S::little@gloscol.ac.uk::ed9df16f-e30c-4e06-b991-f0f994870ca3" providerId="AD" clId="Web-{A45F7BC2-C2EB-4E29-9361-B706FB54685B}" dt="2021-06-30T08:56:36.914" v="4" actId="1076"/>
          <ac:spMkLst>
            <pc:docMk/>
            <pc:sldMk cId="2677994475" sldId="262"/>
            <ac:spMk id="2" creationId="{00000000-0000-0000-0000-000000000000}"/>
          </ac:spMkLst>
        </pc:spChg>
        <pc:spChg chg="mod">
          <ac:chgData name="Emma Littlefair" userId="S::little@gloscol.ac.uk::ed9df16f-e30c-4e06-b991-f0f994870ca3" providerId="AD" clId="Web-{A45F7BC2-C2EB-4E29-9361-B706FB54685B}" dt="2021-06-30T08:56:46.977" v="5" actId="14100"/>
          <ac:spMkLst>
            <pc:docMk/>
            <pc:sldMk cId="2677994475" sldId="262"/>
            <ac:spMk id="3" creationId="{00000000-0000-0000-0000-000000000000}"/>
          </ac:spMkLst>
        </pc:spChg>
      </pc:sldChg>
      <pc:sldChg chg="modSp">
        <pc:chgData name="Emma Littlefair" userId="S::little@gloscol.ac.uk::ed9df16f-e30c-4e06-b991-f0f994870ca3" providerId="AD" clId="Web-{A45F7BC2-C2EB-4E29-9361-B706FB54685B}" dt="2021-06-30T09:10:17.094" v="10" actId="20577"/>
        <pc:sldMkLst>
          <pc:docMk/>
          <pc:sldMk cId="2805549538" sldId="263"/>
        </pc:sldMkLst>
        <pc:spChg chg="mod">
          <ac:chgData name="Emma Littlefair" userId="S::little@gloscol.ac.uk::ed9df16f-e30c-4e06-b991-f0f994870ca3" providerId="AD" clId="Web-{A45F7BC2-C2EB-4E29-9361-B706FB54685B}" dt="2021-06-30T09:10:05.155" v="9" actId="20577"/>
          <ac:spMkLst>
            <pc:docMk/>
            <pc:sldMk cId="2805549538" sldId="263"/>
            <ac:spMk id="2" creationId="{00000000-0000-0000-0000-000000000000}"/>
          </ac:spMkLst>
        </pc:spChg>
        <pc:spChg chg="mod">
          <ac:chgData name="Emma Littlefair" userId="S::little@gloscol.ac.uk::ed9df16f-e30c-4e06-b991-f0f994870ca3" providerId="AD" clId="Web-{A45F7BC2-C2EB-4E29-9361-B706FB54685B}" dt="2021-06-30T09:10:17.094" v="10" actId="20577"/>
          <ac:spMkLst>
            <pc:docMk/>
            <pc:sldMk cId="2805549538" sldId="263"/>
            <ac:spMk id="3" creationId="{00000000-0000-0000-0000-000000000000}"/>
          </ac:spMkLst>
        </pc:spChg>
      </pc:sldChg>
      <pc:sldChg chg="addSp delSp modSp">
        <pc:chgData name="Emma Littlefair" userId="S::little@gloscol.ac.uk::ed9df16f-e30c-4e06-b991-f0f994870ca3" providerId="AD" clId="Web-{A45F7BC2-C2EB-4E29-9361-B706FB54685B}" dt="2021-06-30T09:34:56.661" v="200" actId="14100"/>
        <pc:sldMkLst>
          <pc:docMk/>
          <pc:sldMk cId="3801425474" sldId="264"/>
        </pc:sldMkLst>
        <pc:spChg chg="mod">
          <ac:chgData name="Emma Littlefair" userId="S::little@gloscol.ac.uk::ed9df16f-e30c-4e06-b991-f0f994870ca3" providerId="AD" clId="Web-{A45F7BC2-C2EB-4E29-9361-B706FB54685B}" dt="2021-06-30T09:34:56.661" v="200" actId="14100"/>
          <ac:spMkLst>
            <pc:docMk/>
            <pc:sldMk cId="3801425474" sldId="264"/>
            <ac:spMk id="3" creationId="{00000000-0000-0000-0000-000000000000}"/>
          </ac:spMkLst>
        </pc:spChg>
        <pc:picChg chg="add del mod">
          <ac:chgData name="Emma Littlefair" userId="S::little@gloscol.ac.uk::ed9df16f-e30c-4e06-b991-f0f994870ca3" providerId="AD" clId="Web-{A45F7BC2-C2EB-4E29-9361-B706FB54685B}" dt="2021-06-30T09:34:24.784" v="195"/>
          <ac:picMkLst>
            <pc:docMk/>
            <pc:sldMk cId="3801425474" sldId="264"/>
            <ac:picMk id="5" creationId="{E44584D1-DAEC-4E97-B8DE-3758F17E042A}"/>
          </ac:picMkLst>
        </pc:picChg>
        <pc:picChg chg="add mod">
          <ac:chgData name="Emma Littlefair" userId="S::little@gloscol.ac.uk::ed9df16f-e30c-4e06-b991-f0f994870ca3" providerId="AD" clId="Web-{A45F7BC2-C2EB-4E29-9361-B706FB54685B}" dt="2021-06-30T09:34:54.067" v="199" actId="1076"/>
          <ac:picMkLst>
            <pc:docMk/>
            <pc:sldMk cId="3801425474" sldId="264"/>
            <ac:picMk id="6" creationId="{A5EA387D-5BC9-4FB0-A2AA-69FC00574EAF}"/>
          </ac:picMkLst>
        </pc:picChg>
      </pc:sldChg>
      <pc:sldChg chg="addSp delSp modSp">
        <pc:chgData name="Emma Littlefair" userId="S::little@gloscol.ac.uk::ed9df16f-e30c-4e06-b991-f0f994870ca3" providerId="AD" clId="Web-{A45F7BC2-C2EB-4E29-9361-B706FB54685B}" dt="2021-06-30T09:35:53.430" v="217" actId="20577"/>
        <pc:sldMkLst>
          <pc:docMk/>
          <pc:sldMk cId="3618691353" sldId="265"/>
        </pc:sldMkLst>
        <pc:spChg chg="mod">
          <ac:chgData name="Emma Littlefair" userId="S::little@gloscol.ac.uk::ed9df16f-e30c-4e06-b991-f0f994870ca3" providerId="AD" clId="Web-{A45F7BC2-C2EB-4E29-9361-B706FB54685B}" dt="2021-06-30T09:35:53.430" v="217" actId="20577"/>
          <ac:spMkLst>
            <pc:docMk/>
            <pc:sldMk cId="3618691353" sldId="265"/>
            <ac:spMk id="3" creationId="{00000000-0000-0000-0000-000000000000}"/>
          </ac:spMkLst>
        </pc:spChg>
        <pc:picChg chg="del mod">
          <ac:chgData name="Emma Littlefair" userId="S::little@gloscol.ac.uk::ed9df16f-e30c-4e06-b991-f0f994870ca3" providerId="AD" clId="Web-{A45F7BC2-C2EB-4E29-9361-B706FB54685B}" dt="2021-06-30T09:35:08.661" v="201"/>
          <ac:picMkLst>
            <pc:docMk/>
            <pc:sldMk cId="3618691353" sldId="265"/>
            <ac:picMk id="4" creationId="{00000000-0000-0000-0000-000000000000}"/>
          </ac:picMkLst>
        </pc:picChg>
        <pc:picChg chg="add mod">
          <ac:chgData name="Emma Littlefair" userId="S::little@gloscol.ac.uk::ed9df16f-e30c-4e06-b991-f0f994870ca3" providerId="AD" clId="Web-{A45F7BC2-C2EB-4E29-9361-B706FB54685B}" dt="2021-06-30T09:35:24.522" v="204" actId="1076"/>
          <ac:picMkLst>
            <pc:docMk/>
            <pc:sldMk cId="3618691353" sldId="265"/>
            <ac:picMk id="5" creationId="{57874C3C-77EB-4683-90BF-DA650CA9C1DF}"/>
          </ac:picMkLst>
        </pc:picChg>
      </pc:sldChg>
      <pc:sldChg chg="modSp">
        <pc:chgData name="Emma Littlefair" userId="S::little@gloscol.ac.uk::ed9df16f-e30c-4e06-b991-f0f994870ca3" providerId="AD" clId="Web-{A45F7BC2-C2EB-4E29-9361-B706FB54685B}" dt="2021-06-30T09:17:17.403" v="79" actId="1076"/>
        <pc:sldMkLst>
          <pc:docMk/>
          <pc:sldMk cId="3253443311" sldId="267"/>
        </pc:sldMkLst>
        <pc:spChg chg="mod">
          <ac:chgData name="Emma Littlefair" userId="S::little@gloscol.ac.uk::ed9df16f-e30c-4e06-b991-f0f994870ca3" providerId="AD" clId="Web-{A45F7BC2-C2EB-4E29-9361-B706FB54685B}" dt="2021-06-30T09:17:17.403" v="79" actId="1076"/>
          <ac:spMkLst>
            <pc:docMk/>
            <pc:sldMk cId="3253443311" sldId="267"/>
            <ac:spMk id="2" creationId="{B0AF0E14-085E-43CE-B8C8-3BA5441F44ED}"/>
          </ac:spMkLst>
        </pc:spChg>
      </pc:sldChg>
      <pc:sldChg chg="modSp">
        <pc:chgData name="Emma Littlefair" userId="S::little@gloscol.ac.uk::ed9df16f-e30c-4e06-b991-f0f994870ca3" providerId="AD" clId="Web-{A45F7BC2-C2EB-4E29-9361-B706FB54685B}" dt="2021-06-30T09:17:11.012" v="78" actId="20577"/>
        <pc:sldMkLst>
          <pc:docMk/>
          <pc:sldMk cId="1522713974" sldId="268"/>
        </pc:sldMkLst>
        <pc:spChg chg="mod">
          <ac:chgData name="Emma Littlefair" userId="S::little@gloscol.ac.uk::ed9df16f-e30c-4e06-b991-f0f994870ca3" providerId="AD" clId="Web-{A45F7BC2-C2EB-4E29-9361-B706FB54685B}" dt="2021-06-30T09:17:11.012" v="78" actId="20577"/>
          <ac:spMkLst>
            <pc:docMk/>
            <pc:sldMk cId="1522713974" sldId="268"/>
            <ac:spMk id="2" creationId="{494F291F-C93B-4D6D-9EF7-A613FFCBE0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4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2" indent="0" algn="ctr">
              <a:buNone/>
              <a:defRPr sz="1600"/>
            </a:lvl4pPr>
            <a:lvl5pPr marL="1828776" indent="0" algn="ctr">
              <a:buNone/>
              <a:defRPr sz="1600"/>
            </a:lvl5pPr>
            <a:lvl6pPr marL="2285970" indent="0" algn="ctr">
              <a:buNone/>
              <a:defRPr sz="1600"/>
            </a:lvl6pPr>
            <a:lvl7pPr marL="2743164" indent="0" algn="ctr">
              <a:buNone/>
              <a:defRPr sz="1600"/>
            </a:lvl7pPr>
            <a:lvl8pPr marL="3200358" indent="0" algn="ctr">
              <a:buNone/>
              <a:defRPr sz="1600"/>
            </a:lvl8pPr>
            <a:lvl9pPr marL="3657552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5E5A9-D778-44B2-97DE-EBF37A6D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96AB2-FB0B-49FD-B58E-97C45DF7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CA7E-1575-457B-ABDE-7663DE2D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3373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E7C8F-5845-417D-9944-EDE529B5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C1FC2-C91B-4277-A414-0475A5A5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2D2A-E6CE-4EE5-B3F8-F68C83DC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8793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568B0-C6A5-4B6C-8338-26EC1EA4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FAB4-34A9-4E7D-B76D-C2546BF9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A8CB1-02C8-4166-9809-B265A358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755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8163-8683-1B44-958B-3DD07D70C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9E6B8-5815-9343-B128-796D50F3E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0EF94-AF64-774C-95F3-42E02E90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37CB4-3055-2B4E-A599-DC9FA539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1E0DE-931F-D644-99FA-35F8B42A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4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EBF0-62C3-7B48-8E36-14E1FB02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CB11-41C5-DE4E-B00D-02F2D804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609A-E451-3746-8D05-D561404D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CA600-9894-514C-A074-C80D0362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824A1-B862-7340-BBF7-CD3664E6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9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5B03-9C13-7B4B-B10B-58013991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4B682-5751-A044-B1C0-120147424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BF6D-2CEC-C34B-A1B2-00310779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D6F67-19E0-B149-A363-2646C124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7CE0-A16D-C640-95EC-856A8F80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8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90E4-D856-3042-8E67-5BB54BE4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96FB-D975-7448-BF10-D59AE598A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C6FC3-3D0C-AC42-9713-3A4182FCC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91522-6FE7-7246-81A9-1ADDCE8A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90830-8875-234D-87C0-90F6B0A9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18C83-7460-1942-AC64-91E1E921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95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E3CF-0BAD-6B49-A021-7178AF52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27C74-CC9F-554B-B803-FEFE39EF9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426A3-A1EE-CB48-A77E-305FFE0B3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0CE6-D1EA-CA4C-8A0A-27CDB1888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EB5B6-071A-4B4B-84C6-AF83494E0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64E92-7AB8-694E-911A-1DEA0DF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B8142-0C0F-794C-8851-5B4C3ED0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2697B-97AF-9744-A7DE-6AB8B43A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7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E9AA-2FBD-0F47-A1AB-CFFCA20F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73017-3B54-614E-868D-59F2FB47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F1579-643B-344B-B725-51B038E7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830F-87B8-F846-BA5E-5737CB5A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3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37D78-393E-C049-94CC-F4B9262A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2E0F4-B510-1C44-A629-2A1AB91C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7A70-A930-4A4E-8BC0-C2B4EE98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32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3607-68DD-F940-8C01-59A2BD75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D39D2-B8A5-9D44-BBDB-7CEF2E693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11F37-C6F6-2E4E-83C9-145D1A275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530E5-BD13-7E46-BF68-6EB371BF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7340E-B269-9D48-8FA1-EBDF4764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58D0C-766F-FC47-B23D-38779BAE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EB3CC-2B34-4496-B183-CCD9228F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8BDEB-6FA9-4EFE-8FCF-C216A87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A879-6C3D-495E-8BAE-CB6BC017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7382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D1CD-63E2-004B-B673-7CF890C7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35167-A579-0E4F-BECD-E4FB39CF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11050-B86B-2144-A94B-D94F0D82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C6523-C8DA-264F-9C5D-CA95090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7F3F1-D87F-1C4F-A447-5A79C9F5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6D6C5-FBA5-E549-BB80-3A46C548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6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9F37-3E03-3544-8FB1-D5D5BCF8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C3BF8-C03A-3049-B0F4-711781C11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51564-EDEA-454F-A489-A4CA02F7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224E2-1C64-A24D-9D13-38EB30AC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7D643-6C93-BF4E-93F7-5C8B76C3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0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33182-870D-8342-8FA6-54FDC740D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5526C-D5C3-324D-A3F0-D98E41E91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D33F-CD8A-844E-A9A1-F551A54F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F64E-E29D-4342-81B9-D6CE212B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203AA-F960-994A-8671-964972C1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1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53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27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7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81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5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B5EA-6E0C-4ACD-970E-523F3C57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AB8A5-413C-4F4B-9763-39F5F4EC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F4EC4-516C-4048-A779-6D94D80B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13382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5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61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66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5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78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40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5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26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6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119912-0CAA-4CFD-9A11-2D9B9E63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9CC854-94C9-4B3B-878B-626701B6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FDDF83-5E5B-4EF9-A42A-7CDE360D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50642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39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5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0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8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2" indent="0">
              <a:buNone/>
              <a:defRPr sz="1600" b="1"/>
            </a:lvl4pPr>
            <a:lvl5pPr marL="1828776" indent="0">
              <a:buNone/>
              <a:defRPr sz="1600" b="1"/>
            </a:lvl5pPr>
            <a:lvl6pPr marL="2285970" indent="0">
              <a:buNone/>
              <a:defRPr sz="1600" b="1"/>
            </a:lvl6pPr>
            <a:lvl7pPr marL="2743164" indent="0">
              <a:buNone/>
              <a:defRPr sz="1600" b="1"/>
            </a:lvl7pPr>
            <a:lvl8pPr marL="3200358" indent="0">
              <a:buNone/>
              <a:defRPr sz="1600" b="1"/>
            </a:lvl8pPr>
            <a:lvl9pPr marL="3657552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2" indent="0">
              <a:buNone/>
              <a:defRPr sz="1600" b="1"/>
            </a:lvl4pPr>
            <a:lvl5pPr marL="1828776" indent="0">
              <a:buNone/>
              <a:defRPr sz="1600" b="1"/>
            </a:lvl5pPr>
            <a:lvl6pPr marL="2285970" indent="0">
              <a:buNone/>
              <a:defRPr sz="1600" b="1"/>
            </a:lvl6pPr>
            <a:lvl7pPr marL="2743164" indent="0">
              <a:buNone/>
              <a:defRPr sz="1600" b="1"/>
            </a:lvl7pPr>
            <a:lvl8pPr marL="3200358" indent="0">
              <a:buNone/>
              <a:defRPr sz="1600" b="1"/>
            </a:lvl8pPr>
            <a:lvl9pPr marL="3657552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758712-D16C-4F7B-9731-904BF7B9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399406-CD19-4F77-BBC7-D683DBD2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8A3BD4-B2EC-4F87-91A3-608DFA08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2305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A39C53-0A72-4F2B-8A40-1D289CDB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A29C92-ADB7-476F-853A-B5CEF592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27DC14-18A3-481B-B328-2744CA7C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5900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ACD4B1-6722-4663-9BDA-D64F95E0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474931-741F-45A4-AB90-A424BADE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9786E6-6358-4F0F-B3D4-20AEA204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0126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8" indent="0">
              <a:buNone/>
              <a:defRPr sz="1200"/>
            </a:lvl3pPr>
            <a:lvl4pPr marL="1371582" indent="0">
              <a:buNone/>
              <a:defRPr sz="1000"/>
            </a:lvl4pPr>
            <a:lvl5pPr marL="1828776" indent="0">
              <a:buNone/>
              <a:defRPr sz="1000"/>
            </a:lvl5pPr>
            <a:lvl6pPr marL="2285970" indent="0">
              <a:buNone/>
              <a:defRPr sz="1000"/>
            </a:lvl6pPr>
            <a:lvl7pPr marL="2743164" indent="0">
              <a:buNone/>
              <a:defRPr sz="1000"/>
            </a:lvl7pPr>
            <a:lvl8pPr marL="3200358" indent="0">
              <a:buNone/>
              <a:defRPr sz="1000"/>
            </a:lvl8pPr>
            <a:lvl9pPr marL="3657552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593CA7-342E-4619-B7FE-9EA30267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CF1AC1-C3FC-4BBD-8446-058D2E88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131773-9C46-448D-B8F0-2CE15DB6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2133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4" indent="0">
              <a:buNone/>
              <a:defRPr sz="2800"/>
            </a:lvl2pPr>
            <a:lvl3pPr marL="914388" indent="0">
              <a:buNone/>
              <a:defRPr sz="2400"/>
            </a:lvl3pPr>
            <a:lvl4pPr marL="1371582" indent="0">
              <a:buNone/>
              <a:defRPr sz="2000"/>
            </a:lvl4pPr>
            <a:lvl5pPr marL="1828776" indent="0">
              <a:buNone/>
              <a:defRPr sz="2000"/>
            </a:lvl5pPr>
            <a:lvl6pPr marL="2285970" indent="0">
              <a:buNone/>
              <a:defRPr sz="2000"/>
            </a:lvl6pPr>
            <a:lvl7pPr marL="2743164" indent="0">
              <a:buNone/>
              <a:defRPr sz="2000"/>
            </a:lvl7pPr>
            <a:lvl8pPr marL="3200358" indent="0">
              <a:buNone/>
              <a:defRPr sz="2000"/>
            </a:lvl8pPr>
            <a:lvl9pPr marL="3657552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8" indent="0">
              <a:buNone/>
              <a:defRPr sz="1200"/>
            </a:lvl3pPr>
            <a:lvl4pPr marL="1371582" indent="0">
              <a:buNone/>
              <a:defRPr sz="1000"/>
            </a:lvl4pPr>
            <a:lvl5pPr marL="1828776" indent="0">
              <a:buNone/>
              <a:defRPr sz="1000"/>
            </a:lvl5pPr>
            <a:lvl6pPr marL="2285970" indent="0">
              <a:buNone/>
              <a:defRPr sz="1000"/>
            </a:lvl6pPr>
            <a:lvl7pPr marL="2743164" indent="0">
              <a:buNone/>
              <a:defRPr sz="1000"/>
            </a:lvl7pPr>
            <a:lvl8pPr marL="3200358" indent="0">
              <a:buNone/>
              <a:defRPr sz="1000"/>
            </a:lvl8pPr>
            <a:lvl9pPr marL="3657552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2298D-36B5-4FB4-A4BB-1C7DBD59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1CDA4-DEEB-4770-B458-210450B8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46333-5CD8-4F14-A04E-DF2BB42C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1725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A2032-988E-44F2-9739-AABCE942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37" y="364706"/>
            <a:ext cx="10514327" cy="1326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37725-47E1-4A09-9A33-44C7BC54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837" y="1825052"/>
            <a:ext cx="10514327" cy="43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EA927-1A89-47BE-86E6-2D02FB78A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37" y="6356529"/>
            <a:ext cx="2742934" cy="364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8C1F7F7-38F6-42B8-AF4A-12CE01EC6C7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9918E-3BAC-4E6C-8293-97C54D4BA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79" y="6356529"/>
            <a:ext cx="4113642" cy="364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1099-4297-4618-8560-F49F20289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229" y="6356529"/>
            <a:ext cx="2742934" cy="364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57C753B-7EFB-49B9-B669-B1E43D8BB30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48212-B9B2-47FB-A26B-D0AC8FA27FEB}"/>
              </a:ext>
            </a:extLst>
          </p:cNvPr>
          <p:cNvSpPr/>
          <p:nvPr/>
        </p:nvSpPr>
        <p:spPr>
          <a:xfrm rot="5400000">
            <a:off x="5740412" y="-5770803"/>
            <a:ext cx="711177" cy="12192000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23"/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8A532FE5-9A5D-43B2-A1AD-BDA552E69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4" t="3290" r="1579" b="6172"/>
          <a:stretch>
            <a:fillRect/>
          </a:stretch>
        </p:blipFill>
        <p:spPr bwMode="auto">
          <a:xfrm>
            <a:off x="12158" y="-22794"/>
            <a:ext cx="835797" cy="6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7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2pPr>
      <a:lvl3pPr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3pPr>
      <a:lvl4pPr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4pPr>
      <a:lvl5pPr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5pPr>
      <a:lvl6pPr marL="437632"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6pPr>
      <a:lvl7pPr marL="875264"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7pPr>
      <a:lvl8pPr marL="1312896"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8pPr>
      <a:lvl9pPr marL="1750527"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933" indent="-227933" algn="l" defTabSz="913253" rtl="0" eaLnBrk="1" fontAlgn="base" hangingPunct="1">
        <a:lnSpc>
          <a:spcPct val="90000"/>
        </a:lnSpc>
        <a:spcBef>
          <a:spcPts val="1005"/>
        </a:spcBef>
        <a:spcAft>
          <a:spcPct val="0"/>
        </a:spcAft>
        <a:buFont typeface="Arial" panose="020B0604020202020204" pitchFamily="34" charset="0"/>
        <a:buChar char="•"/>
        <a:defRPr sz="2776" kern="1200">
          <a:solidFill>
            <a:schemeClr val="tx1"/>
          </a:solidFill>
          <a:latin typeface="+mn-lt"/>
          <a:ea typeface="+mn-ea"/>
          <a:cs typeface="+mn-cs"/>
        </a:defRPr>
      </a:lvl1pPr>
      <a:lvl2pPr marL="685320" indent="-227933" algn="l" defTabSz="913253" rtl="0" eaLnBrk="1" fontAlgn="base" hangingPunct="1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sz="2393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5" indent="-227933" algn="l" defTabSz="913253" rtl="0" eaLnBrk="1" fontAlgn="base" hangingPunct="1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2" indent="-227933" algn="l" defTabSz="913253" rtl="0" eaLnBrk="1" fontAlgn="base" hangingPunct="1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958" indent="-227933" algn="l" defTabSz="913253" rtl="0" eaLnBrk="1" fontAlgn="base" hangingPunct="1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6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49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2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6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4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5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2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830F1-8A24-1248-B07E-DD2D3A5F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5A2B6-8C1A-7245-9DBC-1346AF3D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E83F-1127-6941-A649-66D7089B8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289B-8C99-5141-9A95-36F64D8AEC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9AB6-525E-8745-BF35-EC791B75C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ADD9-3524-1948-896A-9C54599FD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31A0-FD84-40E0-BB2F-B6C3805ED98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1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6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webform.azurewebsites.net/" TargetMode="External"/><Relationship Id="rId2" Type="http://schemas.openxmlformats.org/officeDocument/2006/relationships/hyperlink" Target="https://youtu.be/POWm4EfU9b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sql/ssms/download-sql-server-management-studio-ssms?view=sql-server-ver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microsoft.com/en-us/iis/configuration/system.webserver/defaultdocumen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Deploying a web app and SQL Database to Azure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77601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/>
              <a:t>Proof read – look out for capital letters and ; and closing {}</a:t>
            </a:r>
          </a:p>
          <a:p>
            <a:pPr marL="227330" indent="-227330"/>
            <a:r>
              <a:rPr lang="en-GB" sz="2750" dirty="0">
                <a:cs typeface="Calibri"/>
              </a:rPr>
              <a:t>In Azure make sure you set your webform to the default page. It will try to load another page</a:t>
            </a:r>
          </a:p>
          <a:p>
            <a:endParaRPr lang="en-GB" dirty="0"/>
          </a:p>
          <a:p>
            <a:pPr marL="227330" indent="-227330"/>
            <a:endParaRPr lang="en-GB" sz="2750" dirty="0">
              <a:cs typeface="Calibri"/>
            </a:endParaRPr>
          </a:p>
          <a:p>
            <a:pPr marL="227330" indent="-227330"/>
            <a:endParaRPr lang="en-GB" sz="2750" dirty="0">
              <a:cs typeface="Calibri"/>
            </a:endParaRPr>
          </a:p>
          <a:p>
            <a:pPr marL="227330" indent="-227330"/>
            <a:endParaRPr lang="en-GB" sz="2750" dirty="0"/>
          </a:p>
          <a:p>
            <a:pPr marL="227330" indent="-227330"/>
            <a:endParaRPr lang="en-GB" sz="2750" dirty="0">
              <a:cs typeface="Calibri"/>
            </a:endParaRPr>
          </a:p>
          <a:p>
            <a:pPr marL="227330" indent="-227330"/>
            <a:endParaRPr lang="en-GB" sz="2750" dirty="0">
              <a:cs typeface="Calibri"/>
            </a:endParaRPr>
          </a:p>
          <a:p>
            <a:pPr marL="227330" indent="-227330"/>
            <a:r>
              <a:rPr lang="en-GB" sz="2750" dirty="0"/>
              <a:t>Take out {} in password in the connection string when you add your own</a:t>
            </a:r>
            <a:endParaRPr lang="en-GB" sz="2750" dirty="0">
              <a:cs typeface="Calibri"/>
            </a:endParaRPr>
          </a:p>
          <a:p>
            <a:pPr marL="0" indent="0">
              <a:buNone/>
            </a:pPr>
            <a:endParaRPr lang="en-GB" sz="2750" dirty="0"/>
          </a:p>
          <a:p>
            <a:pPr marL="227330" indent="-227330"/>
            <a:r>
              <a:rPr lang="en-GB" sz="2750" dirty="0"/>
              <a:t>Make sure its version 4.8 when setting asp.net  in azure</a:t>
            </a:r>
            <a:endParaRPr lang="en-GB" sz="2750" dirty="0">
              <a:cs typeface="Calibri"/>
            </a:endParaRPr>
          </a:p>
          <a:p>
            <a:endParaRPr lang="en-GB" dirty="0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874C3C-77EB-4683-90BF-DA650CA9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2562852"/>
            <a:ext cx="4381500" cy="21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9135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0E14-085E-43CE-B8C8-3BA5441F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37" y="499177"/>
            <a:ext cx="10514327" cy="1326620"/>
          </a:xfrm>
        </p:spPr>
        <p:txBody>
          <a:bodyPr/>
          <a:lstStyle/>
          <a:p>
            <a:r>
              <a:rPr lang="en-US" sz="4300" dirty="0">
                <a:cs typeface="Calibri Light"/>
              </a:rPr>
              <a:t>Tip to get the database data to pull back into the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FA625-3521-4F02-BA12-B272CAB7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330" indent="-227330"/>
            <a:r>
              <a:rPr lang="en-US" sz="2750" dirty="0">
                <a:cs typeface="Calibri"/>
              </a:rPr>
              <a:t>In toolbox look at grid view in DATA</a:t>
            </a:r>
            <a:endParaRPr lang="en-US" dirty="0">
              <a:cs typeface="Calibri"/>
            </a:endParaRPr>
          </a:p>
          <a:p>
            <a:pPr marL="227330" indent="-227330"/>
            <a:r>
              <a:rPr lang="en-US" sz="2750" dirty="0">
                <a:cs typeface="Calibri" panose="020F0502020204030204"/>
              </a:rPr>
              <a:t>This will add a grid and take you through a wizard to connect to your azure database and display the results</a:t>
            </a:r>
          </a:p>
        </p:txBody>
      </p:sp>
    </p:spTree>
    <p:extLst>
      <p:ext uri="{BB962C8B-B14F-4D97-AF65-F5344CB8AC3E}">
        <p14:creationId xmlns:p14="http://schemas.microsoft.com/office/powerpoint/2010/main" val="325344331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291F-C93B-4D6D-9EF7-A613FFCB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Calibri Light"/>
              </a:rPr>
              <a:t>Grid view – Example code, but use the toolbox wizard instead it is easier. It generates the code for you.</a:t>
            </a:r>
            <a:endParaRPr lang="en-US" sz="3200" dirty="0" err="1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1257791-7903-4DE1-9A3B-71EF1C1E9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401" y="1825052"/>
            <a:ext cx="10285199" cy="4352163"/>
          </a:xfrm>
        </p:spPr>
      </p:pic>
    </p:spTree>
    <p:extLst>
      <p:ext uri="{BB962C8B-B14F-4D97-AF65-F5344CB8AC3E}">
        <p14:creationId xmlns:p14="http://schemas.microsoft.com/office/powerpoint/2010/main" val="152271397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up Azure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You must use your student credits and student Microsoft account.</a:t>
            </a:r>
          </a:p>
          <a:p>
            <a:r>
              <a:rPr lang="en-GB" dirty="0"/>
              <a:t>Ensure your account is free</a:t>
            </a:r>
          </a:p>
          <a:p>
            <a:r>
              <a:rPr lang="en-GB" dirty="0"/>
              <a:t>Do </a:t>
            </a:r>
            <a:r>
              <a:rPr lang="en-GB" u="sng" dirty="0"/>
              <a:t>not</a:t>
            </a:r>
            <a:r>
              <a:rPr lang="en-GB" dirty="0"/>
              <a:t> add you own payment card!!!! </a:t>
            </a:r>
          </a:p>
          <a:p>
            <a:pPr marL="227330" indent="-227330"/>
            <a:r>
              <a:rPr lang="en-GB" sz="2750" dirty="0"/>
              <a:t>You can run up a bill allocating servers very quickly, so ensure you set it to a minimal specification and keep an eye on your student subscription account. </a:t>
            </a:r>
            <a:endParaRPr lang="en-GB" sz="2750" dirty="0">
              <a:cs typeface="Calibri"/>
            </a:endParaRPr>
          </a:p>
          <a:p>
            <a:r>
              <a:rPr lang="en-GB" dirty="0"/>
              <a:t>You can download an csv spreadsheet to see the breakdown of your account.</a:t>
            </a:r>
          </a:p>
          <a:p>
            <a:r>
              <a:rPr lang="en-GB" dirty="0"/>
              <a:t>With your student account you get £100 credits free</a:t>
            </a:r>
          </a:p>
        </p:txBody>
      </p:sp>
    </p:spTree>
    <p:extLst>
      <p:ext uri="{BB962C8B-B14F-4D97-AF65-F5344CB8AC3E}">
        <p14:creationId xmlns:p14="http://schemas.microsoft.com/office/powerpoint/2010/main" val="329979881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https://youtu.be/POWm4EfU9bA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Good tutorial to follow</a:t>
            </a:r>
          </a:p>
          <a:p>
            <a:endParaRPr lang="en-GB" dirty="0"/>
          </a:p>
          <a:p>
            <a:r>
              <a:rPr lang="en-GB" dirty="0"/>
              <a:t>Look at the one I created it is deployed on Azure</a:t>
            </a:r>
          </a:p>
          <a:p>
            <a:r>
              <a:rPr lang="en-GB" dirty="0">
                <a:hlinkClick r:id="rId3"/>
              </a:rPr>
              <a:t>https://collegewebform.azurewebsites.net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8059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37" y="651577"/>
            <a:ext cx="10514327" cy="1326620"/>
          </a:xfrm>
        </p:spPr>
        <p:txBody>
          <a:bodyPr/>
          <a:lstStyle/>
          <a:p>
            <a:r>
              <a:rPr lang="en-GB" sz="4300" dirty="0"/>
              <a:t>You tube Tutorial -  Note Dashboard is older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37" y="1825052"/>
            <a:ext cx="10514327" cy="3366046"/>
          </a:xfrm>
        </p:spPr>
        <p:txBody>
          <a:bodyPr/>
          <a:lstStyle/>
          <a:p>
            <a:r>
              <a:rPr lang="en-GB" dirty="0"/>
              <a:t>Set up web app and create resource group</a:t>
            </a:r>
          </a:p>
          <a:p>
            <a:r>
              <a:rPr lang="en-GB" dirty="0"/>
              <a:t>Set up server (be careful not to over allocate resources your balance will drain quickly)</a:t>
            </a:r>
          </a:p>
          <a:p>
            <a:r>
              <a:rPr lang="en-GB" dirty="0"/>
              <a:t>Download SSMS - SQL Management Server database</a:t>
            </a:r>
          </a:p>
          <a:p>
            <a:r>
              <a:rPr lang="en-GB" dirty="0"/>
              <a:t>Log in and create database</a:t>
            </a:r>
          </a:p>
          <a:p>
            <a:r>
              <a:rPr lang="en-GB" dirty="0"/>
              <a:t>Then go into Visual studio and create app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99447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management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Download </a:t>
            </a:r>
          </a:p>
          <a:p>
            <a:r>
              <a:rPr lang="en-GB" dirty="0"/>
              <a:t>SSMS</a:t>
            </a:r>
          </a:p>
          <a:p>
            <a:r>
              <a:rPr lang="en-GB" dirty="0">
                <a:hlinkClick r:id="rId2"/>
              </a:rPr>
              <a:t>Download SQL Server Management Studio (SSMS) - SQL Server Management Studio (SSMS) | Microsoft Docs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17734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Server Name copy your clipboard – log into SSMS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7" y="2299747"/>
            <a:ext cx="13565493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9513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300" dirty="0">
                <a:cs typeface="Calibri Light"/>
              </a:rPr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Don’t forget your login &amp; Password</a:t>
            </a:r>
          </a:p>
          <a:p>
            <a:pPr marL="227330" indent="-227330"/>
            <a:r>
              <a:rPr lang="en-GB" sz="2750" dirty="0"/>
              <a:t>Firewall must be configured</a:t>
            </a: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554953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 tutorial and create </a:t>
            </a:r>
            <a:r>
              <a:rPr lang="en-GB" dirty="0" err="1"/>
              <a:t>webform</a:t>
            </a:r>
            <a:endParaRPr lang="en-GB" dirty="0"/>
          </a:p>
          <a:p>
            <a:r>
              <a:rPr lang="en-GB" dirty="0"/>
              <a:t>Don’t forget to click on design view and toolbox </a:t>
            </a:r>
          </a:p>
        </p:txBody>
      </p:sp>
    </p:spTree>
    <p:extLst>
      <p:ext uri="{BB962C8B-B14F-4D97-AF65-F5344CB8AC3E}">
        <p14:creationId xmlns:p14="http://schemas.microsoft.com/office/powerpoint/2010/main" val="21216825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37" y="1825052"/>
            <a:ext cx="3862516" cy="43521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7330" indent="-227330"/>
            <a:r>
              <a:rPr lang="en-GB" sz="2750" dirty="0"/>
              <a:t>Configuration setting for </a:t>
            </a:r>
            <a:r>
              <a:rPr lang="en-GB" sz="2750" dirty="0" err="1"/>
              <a:t>web.config</a:t>
            </a:r>
            <a:r>
              <a:rPr lang="en-GB" sz="2750" dirty="0"/>
              <a:t> file</a:t>
            </a:r>
            <a:endParaRPr lang="en-US" sz="2750"/>
          </a:p>
          <a:p>
            <a:pPr marL="227330" indent="-227330"/>
            <a:r>
              <a:rPr lang="en-GB" sz="2750" dirty="0">
                <a:hlinkClick r:id="rId2"/>
              </a:rPr>
              <a:t>Default Document &lt;defaultDocument&gt; | Microsoft Docs</a:t>
            </a:r>
          </a:p>
          <a:p>
            <a:pPr marL="227330" indent="-227330"/>
            <a:r>
              <a:rPr lang="en-GB" sz="2750" dirty="0">
                <a:cs typeface="Calibri" panose="020F0502020204030204"/>
              </a:rPr>
              <a:t>This may not work, if it doesn’t delete it and ensure you set it in azure as the default document instead. See below screenshot</a:t>
            </a:r>
          </a:p>
          <a:p>
            <a:pPr marL="227330" indent="-227330"/>
            <a:endParaRPr lang="en-GB" sz="2750" dirty="0">
              <a:cs typeface="Calibri" panose="020F0502020204030204"/>
            </a:endParaRPr>
          </a:p>
          <a:p>
            <a:pPr marL="227330" indent="-227330"/>
            <a:endParaRPr lang="en-GB" sz="2750" dirty="0">
              <a:cs typeface="Calibri" panose="020F0502020204030204"/>
            </a:endParaRPr>
          </a:p>
          <a:p>
            <a:pPr marL="227330" indent="-227330"/>
            <a:endParaRPr lang="en-GB" sz="2750" dirty="0">
              <a:cs typeface="Calibri" panose="020F0502020204030204"/>
            </a:endParaRPr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EA387D-5BC9-4FB0-A2AA-69FC00574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706" y="2376834"/>
            <a:ext cx="6777317" cy="33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2547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ataStructuresArra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DegreeIntro" id="{1F94E012-6D9F-4876-B6BF-F13DA6D6732A}" vid="{20DE8D24-B8FA-4EFA-8435-C534F6D9830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reatingAppAz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DegreeIntro" id="{1F94E012-6D9F-4876-B6BF-F13DA6D6732A}" vid="{20DE8D24-B8FA-4EFA-8435-C534F6D9830B}"/>
    </a:ext>
  </a:extLst>
</a:theme>
</file>

<file path=ppt/theme/theme4.xml><?xml version="1.0" encoding="utf-8"?>
<a:theme xmlns:a="http://schemas.openxmlformats.org/drawingml/2006/main" name="4_CreatingAppAz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DegreeIntro" id="{1F94E012-6D9F-4876-B6BF-F13DA6D6732A}" vid="{20DE8D24-B8FA-4EFA-8435-C534F6D983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Introduction_Programming</Template>
  <TotalTime>369</TotalTime>
  <Words>308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DataStructuresArrays</vt:lpstr>
      <vt:lpstr>Custom Design</vt:lpstr>
      <vt:lpstr>3_CreatingAppAzure</vt:lpstr>
      <vt:lpstr>4_CreatingAppAzure</vt:lpstr>
      <vt:lpstr>Deploying a web app and SQL Database to Azure</vt:lpstr>
      <vt:lpstr>Set up Azure Account</vt:lpstr>
      <vt:lpstr>Tutorial</vt:lpstr>
      <vt:lpstr>You tube Tutorial -  Note Dashboard is older version</vt:lpstr>
      <vt:lpstr>SQL management Server</vt:lpstr>
      <vt:lpstr>PowerPoint Presentation</vt:lpstr>
      <vt:lpstr>Remember</vt:lpstr>
      <vt:lpstr>Visual Studio</vt:lpstr>
      <vt:lpstr>Visual Studio</vt:lpstr>
      <vt:lpstr>Common Errors</vt:lpstr>
      <vt:lpstr>Tip to get the database data to pull back into the app</vt:lpstr>
      <vt:lpstr>Grid view – Example code, but use the toolbox wizard instead it is easier. It generates the code for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Littlefair</dc:creator>
  <cp:lastModifiedBy>Emma Littlefair</cp:lastModifiedBy>
  <cp:revision>75</cp:revision>
  <dcterms:created xsi:type="dcterms:W3CDTF">2021-06-21T09:07:56Z</dcterms:created>
  <dcterms:modified xsi:type="dcterms:W3CDTF">2021-06-30T09:35:56Z</dcterms:modified>
</cp:coreProperties>
</file>