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610" r:id="rId2"/>
    <p:sldId id="262" r:id="rId3"/>
    <p:sldId id="611" r:id="rId4"/>
    <p:sldId id="612" r:id="rId5"/>
    <p:sldId id="613" r:id="rId6"/>
    <p:sldId id="614" r:id="rId7"/>
    <p:sldId id="61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66392" autoAdjust="0"/>
  </p:normalViewPr>
  <p:slideViewPr>
    <p:cSldViewPr snapToGrid="0" showGuides="1">
      <p:cViewPr varScale="1">
        <p:scale>
          <a:sx n="70" d="100"/>
          <a:sy n="70" d="100"/>
        </p:scale>
        <p:origin x="32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ggins" userId="ad4ee43bd0f7a961" providerId="LiveId" clId="{DCCC9893-0BD5-4F09-8A2F-8145371C946C}"/>
    <pc:docChg chg="custSel modSld">
      <pc:chgData name="Mark Higgins" userId="ad4ee43bd0f7a961" providerId="LiveId" clId="{DCCC9893-0BD5-4F09-8A2F-8145371C946C}" dt="2021-10-13T13:42:12.210" v="720" actId="20577"/>
      <pc:docMkLst>
        <pc:docMk/>
      </pc:docMkLst>
      <pc:sldChg chg="modSp mod">
        <pc:chgData name="Mark Higgins" userId="ad4ee43bd0f7a961" providerId="LiveId" clId="{DCCC9893-0BD5-4F09-8A2F-8145371C946C}" dt="2021-10-13T13:34:13.967" v="342" actId="20577"/>
        <pc:sldMkLst>
          <pc:docMk/>
          <pc:sldMk cId="653415081" sldId="257"/>
        </pc:sldMkLst>
        <pc:spChg chg="mod">
          <ac:chgData name="Mark Higgins" userId="ad4ee43bd0f7a961" providerId="LiveId" clId="{DCCC9893-0BD5-4F09-8A2F-8145371C946C}" dt="2021-10-13T13:34:13.967" v="342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36:39.077" v="419" actId="20577"/>
        <pc:sldMkLst>
          <pc:docMk/>
          <pc:sldMk cId="2851725395" sldId="263"/>
        </pc:sldMkLst>
        <pc:spChg chg="mod">
          <ac:chgData name="Mark Higgins" userId="ad4ee43bd0f7a961" providerId="LiveId" clId="{DCCC9893-0BD5-4F09-8A2F-8145371C946C}" dt="2021-10-13T13:36:39.077" v="41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42:12.210" v="720" actId="20577"/>
        <pc:sldMkLst>
          <pc:docMk/>
          <pc:sldMk cId="174211072" sldId="264"/>
        </pc:sldMkLst>
        <pc:spChg chg="mod">
          <ac:chgData name="Mark Higgins" userId="ad4ee43bd0f7a961" providerId="LiveId" clId="{DCCC9893-0BD5-4F09-8A2F-8145371C946C}" dt="2021-10-13T13:42:12.210" v="720" actId="20577"/>
          <ac:spMkLst>
            <pc:docMk/>
            <pc:sldMk cId="174211072" sldId="264"/>
            <ac:spMk id="3" creationId="{93E1A0CE-437E-4089-AE73-03BEE8D4C05A}"/>
          </ac:spMkLst>
        </pc:spChg>
      </pc:sldChg>
    </pc:docChg>
  </pc:docChgLst>
  <pc:docChgLst>
    <pc:chgData name="Mark Higgins" userId="f99148ad-7e67-4304-8c11-27c7a53efd31" providerId="ADAL" clId="{47DC10C3-81B3-4CBD-89BF-2B4D68781B8D}"/>
    <pc:docChg chg="undo redo custSel addSld delSld modSld sldOrd">
      <pc:chgData name="Mark Higgins" userId="f99148ad-7e67-4304-8c11-27c7a53efd31" providerId="ADAL" clId="{47DC10C3-81B3-4CBD-89BF-2B4D68781B8D}" dt="2021-11-07T20:59:39.033" v="32880" actId="47"/>
      <pc:docMkLst>
        <pc:docMk/>
      </pc:docMkLst>
      <pc:sldChg chg="addSp delSp modSp mod">
        <pc:chgData name="Mark Higgins" userId="f99148ad-7e67-4304-8c11-27c7a53efd31" providerId="ADAL" clId="{47DC10C3-81B3-4CBD-89BF-2B4D68781B8D}" dt="2021-11-07T16:02:44.249" v="32861" actId="20577"/>
        <pc:sldMkLst>
          <pc:docMk/>
          <pc:sldMk cId="653415081" sldId="257"/>
        </pc:sldMkLst>
        <pc:spChg chg="del">
          <ac:chgData name="Mark Higgins" userId="f99148ad-7e67-4304-8c11-27c7a53efd31" providerId="ADAL" clId="{47DC10C3-81B3-4CBD-89BF-2B4D68781B8D}" dt="2021-11-03T10:08:59.435" v="9" actId="21"/>
          <ac:spMkLst>
            <pc:docMk/>
            <pc:sldMk cId="653415081" sldId="257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6:02:44.249" v="32861" actId="20577"/>
          <ac:spMkLst>
            <pc:docMk/>
            <pc:sldMk cId="653415081" sldId="257"/>
            <ac:spMk id="3" creationId="{93E1A0CE-437E-4089-AE73-03BEE8D4C05A}"/>
          </ac:spMkLst>
        </pc:spChg>
        <pc:spChg chg="add mod">
          <ac:chgData name="Mark Higgins" userId="f99148ad-7e67-4304-8c11-27c7a53efd31" providerId="ADAL" clId="{47DC10C3-81B3-4CBD-89BF-2B4D68781B8D}" dt="2021-11-03T10:09:26.259" v="16" actId="1076"/>
          <ac:spMkLst>
            <pc:docMk/>
            <pc:sldMk cId="653415081" sldId="257"/>
            <ac:spMk id="4" creationId="{D5320410-ED88-4971-A4E2-E93173A47682}"/>
          </ac:spMkLst>
        </pc:spChg>
        <pc:spChg chg="add del mod">
          <ac:chgData name="Mark Higgins" userId="f99148ad-7e67-4304-8c11-27c7a53efd31" providerId="ADAL" clId="{47DC10C3-81B3-4CBD-89BF-2B4D68781B8D}" dt="2021-11-03T10:09:22.875" v="15" actId="478"/>
          <ac:spMkLst>
            <pc:docMk/>
            <pc:sldMk cId="653415081" sldId="257"/>
            <ac:spMk id="6" creationId="{2F1BE11E-A40A-4D76-9106-83BFCA47D0C9}"/>
          </ac:spMkLst>
        </pc:spChg>
      </pc:sldChg>
      <pc:sldChg chg="modSp mod">
        <pc:chgData name="Mark Higgins" userId="f99148ad-7e67-4304-8c11-27c7a53efd31" providerId="ADAL" clId="{47DC10C3-81B3-4CBD-89BF-2B4D68781B8D}" dt="2021-11-07T16:03:28.467" v="32868" actId="20577"/>
        <pc:sldMkLst>
          <pc:docMk/>
          <pc:sldMk cId="1015055181" sldId="258"/>
        </pc:sldMkLst>
        <pc:spChg chg="mod">
          <ac:chgData name="Mark Higgins" userId="f99148ad-7e67-4304-8c11-27c7a53efd31" providerId="ADAL" clId="{47DC10C3-81B3-4CBD-89BF-2B4D68781B8D}" dt="2021-11-07T16:03:28.467" v="32868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addSp delSp modSp mod ord">
        <pc:chgData name="Mark Higgins" userId="f99148ad-7e67-4304-8c11-27c7a53efd31" providerId="ADAL" clId="{47DC10C3-81B3-4CBD-89BF-2B4D68781B8D}" dt="2021-11-07T16:01:44.720" v="32836" actId="15"/>
        <pc:sldMkLst>
          <pc:docMk/>
          <pc:sldMk cId="2851725395" sldId="263"/>
        </pc:sldMkLst>
        <pc:spChg chg="del mod">
          <ac:chgData name="Mark Higgins" userId="f99148ad-7e67-4304-8c11-27c7a53efd31" providerId="ADAL" clId="{47DC10C3-81B3-4CBD-89BF-2B4D68781B8D}" dt="2021-11-03T10:09:05.990" v="10" actId="478"/>
          <ac:spMkLst>
            <pc:docMk/>
            <pc:sldMk cId="2851725395" sldId="263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5:59:47.351" v="32773" actId="20577"/>
          <ac:spMkLst>
            <pc:docMk/>
            <pc:sldMk cId="2851725395" sldId="263"/>
            <ac:spMk id="3" creationId="{93E1A0CE-437E-4089-AE73-03BEE8D4C05A}"/>
          </ac:spMkLst>
        </pc:spChg>
        <pc:spChg chg="add del mod">
          <ac:chgData name="Mark Higgins" userId="f99148ad-7e67-4304-8c11-27c7a53efd31" providerId="ADAL" clId="{47DC10C3-81B3-4CBD-89BF-2B4D68781B8D}" dt="2021-11-03T10:09:10.759" v="13" actId="478"/>
          <ac:spMkLst>
            <pc:docMk/>
            <pc:sldMk cId="2851725395" sldId="263"/>
            <ac:spMk id="5" creationId="{56E84042-8413-4241-B888-76F166264630}"/>
          </ac:spMkLst>
        </pc:spChg>
        <pc:spChg chg="add mod">
          <ac:chgData name="Mark Higgins" userId="f99148ad-7e67-4304-8c11-27c7a53efd31" providerId="ADAL" clId="{47DC10C3-81B3-4CBD-89BF-2B4D68781B8D}" dt="2021-11-03T10:09:15.509" v="14" actId="1076"/>
          <ac:spMkLst>
            <pc:docMk/>
            <pc:sldMk cId="2851725395" sldId="263"/>
            <ac:spMk id="6" creationId="{A696E764-ED5D-47A2-A9F9-4C808777F5D4}"/>
          </ac:spMkLst>
        </pc:spChg>
        <pc:spChg chg="add mod">
          <ac:chgData name="Mark Higgins" userId="f99148ad-7e67-4304-8c11-27c7a53efd31" providerId="ADAL" clId="{47DC10C3-81B3-4CBD-89BF-2B4D68781B8D}" dt="2021-11-07T16:01:44.720" v="32836" actId="15"/>
          <ac:spMkLst>
            <pc:docMk/>
            <pc:sldMk cId="2851725395" sldId="263"/>
            <ac:spMk id="7" creationId="{18128484-EA74-4207-8743-D6890E77D4AF}"/>
          </ac:spMkLst>
        </pc:spChg>
      </pc:sldChg>
      <pc:sldChg chg="modSp del mod">
        <pc:chgData name="Mark Higgins" userId="f99148ad-7e67-4304-8c11-27c7a53efd31" providerId="ADAL" clId="{47DC10C3-81B3-4CBD-89BF-2B4D68781B8D}" dt="2021-11-07T20:59:39.033" v="32880" actId="47"/>
        <pc:sldMkLst>
          <pc:docMk/>
          <pc:sldMk cId="174211072" sldId="264"/>
        </pc:sldMkLst>
        <pc:spChg chg="mod">
          <ac:chgData name="Mark Higgins" userId="f99148ad-7e67-4304-8c11-27c7a53efd31" providerId="ADAL" clId="{47DC10C3-81B3-4CBD-89BF-2B4D68781B8D}" dt="2021-11-07T20:59:17.129" v="32873" actId="21"/>
          <ac:spMkLst>
            <pc:docMk/>
            <pc:sldMk cId="174211072" sldId="264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20:59:34.481" v="32878" actId="21"/>
          <ac:spMkLst>
            <pc:docMk/>
            <pc:sldMk cId="174211072" sldId="264"/>
            <ac:spMk id="3" creationId="{93E1A0CE-437E-4089-AE73-03BEE8D4C05A}"/>
          </ac:spMkLst>
        </pc:spChg>
      </pc:sldChg>
      <pc:sldChg chg="del">
        <pc:chgData name="Mark Higgins" userId="f99148ad-7e67-4304-8c11-27c7a53efd31" providerId="ADAL" clId="{47DC10C3-81B3-4CBD-89BF-2B4D68781B8D}" dt="2021-11-07T16:04:10.168" v="32869" actId="2696"/>
        <pc:sldMkLst>
          <pc:docMk/>
          <pc:sldMk cId="1845766208" sldId="273"/>
        </pc:sldMkLst>
      </pc:sldChg>
      <pc:sldChg chg="del">
        <pc:chgData name="Mark Higgins" userId="f99148ad-7e67-4304-8c11-27c7a53efd31" providerId="ADAL" clId="{47DC10C3-81B3-4CBD-89BF-2B4D68781B8D}" dt="2021-11-03T10:08:03.385" v="0" actId="47"/>
        <pc:sldMkLst>
          <pc:docMk/>
          <pc:sldMk cId="2149614142" sldId="709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48120669" sldId="751"/>
        </pc:sldMkLst>
        <pc:spChg chg="mod">
          <ac:chgData name="Mark Higgins" userId="f99148ad-7e67-4304-8c11-27c7a53efd31" providerId="ADAL" clId="{47DC10C3-81B3-4CBD-89BF-2B4D68781B8D}" dt="2021-11-03T10:11:18.275" v="34" actId="20577"/>
          <ac:spMkLst>
            <pc:docMk/>
            <pc:sldMk cId="448120669" sldId="751"/>
            <ac:spMk id="2" creationId="{8AEF27D0-D0B1-4EC9-8D67-E9BA95D15C05}"/>
          </ac:spMkLst>
        </pc:spChg>
        <pc:spChg chg="mod">
          <ac:chgData name="Mark Higgins" userId="f99148ad-7e67-4304-8c11-27c7a53efd31" providerId="ADAL" clId="{47DC10C3-81B3-4CBD-89BF-2B4D68781B8D}" dt="2021-11-03T10:22:48.941" v="440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2594139224" sldId="751"/>
        </pc:sldMkLst>
      </pc:sldChg>
      <pc:sldChg chg="modSp new mod">
        <pc:chgData name="Mark Higgins" userId="f99148ad-7e67-4304-8c11-27c7a53efd31" providerId="ADAL" clId="{47DC10C3-81B3-4CBD-89BF-2B4D68781B8D}" dt="2021-11-07T20:59:36.957" v="32879"/>
        <pc:sldMkLst>
          <pc:docMk/>
          <pc:sldMk cId="3012017243" sldId="751"/>
        </pc:sldMkLst>
        <pc:spChg chg="mod">
          <ac:chgData name="Mark Higgins" userId="f99148ad-7e67-4304-8c11-27c7a53efd31" providerId="ADAL" clId="{47DC10C3-81B3-4CBD-89BF-2B4D68781B8D}" dt="2021-11-07T20:59:19.833" v="32874"/>
          <ac:spMkLst>
            <pc:docMk/>
            <pc:sldMk cId="3012017243" sldId="751"/>
            <ac:spMk id="2" creationId="{372F292C-D909-4287-8696-E17CC5C5AEAE}"/>
          </ac:spMkLst>
        </pc:spChg>
        <pc:spChg chg="mod">
          <ac:chgData name="Mark Higgins" userId="f99148ad-7e67-4304-8c11-27c7a53efd31" providerId="ADAL" clId="{47DC10C3-81B3-4CBD-89BF-2B4D68781B8D}" dt="2021-11-07T20:59:29.644" v="32877"/>
          <ac:spMkLst>
            <pc:docMk/>
            <pc:sldMk cId="3012017243" sldId="751"/>
            <ac:spMk id="3" creationId="{65EFF8C6-42AC-4A83-BF2F-E83C6EFB2852}"/>
          </ac:spMkLst>
        </pc:spChg>
        <pc:spChg chg="mod">
          <ac:chgData name="Mark Higgins" userId="f99148ad-7e67-4304-8c11-27c7a53efd31" providerId="ADAL" clId="{47DC10C3-81B3-4CBD-89BF-2B4D68781B8D}" dt="2021-11-07T20:59:36.957" v="32879"/>
          <ac:spMkLst>
            <pc:docMk/>
            <pc:sldMk cId="3012017243" sldId="751"/>
            <ac:spMk id="4" creationId="{329A02A2-A49E-472D-942E-0F21016C4BE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3663098" sldId="752"/>
        </pc:sldMkLst>
        <pc:spChg chg="mod">
          <ac:chgData name="Mark Higgins" userId="f99148ad-7e67-4304-8c11-27c7a53efd31" providerId="ADAL" clId="{47DC10C3-81B3-4CBD-89BF-2B4D68781B8D}" dt="2021-11-03T10:11:30.736" v="42" actId="20577"/>
          <ac:spMkLst>
            <pc:docMk/>
            <pc:sldMk cId="1053663098" sldId="752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1261467683" sldId="752"/>
        </pc:sldMkLst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515646528" sldId="753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47607445" sldId="753"/>
        </pc:sldMkLst>
        <pc:spChg chg="mod">
          <ac:chgData name="Mark Higgins" userId="f99148ad-7e67-4304-8c11-27c7a53efd31" providerId="ADAL" clId="{47DC10C3-81B3-4CBD-89BF-2B4D68781B8D}" dt="2021-11-03T10:11:38.013" v="52" actId="20577"/>
          <ac:spMkLst>
            <pc:docMk/>
            <pc:sldMk cId="2247607445" sldId="753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373148995" sldId="754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06557055" sldId="754"/>
        </pc:sldMkLst>
        <pc:spChg chg="mod">
          <ac:chgData name="Mark Higgins" userId="f99148ad-7e67-4304-8c11-27c7a53efd31" providerId="ADAL" clId="{47DC10C3-81B3-4CBD-89BF-2B4D68781B8D}" dt="2021-11-03T10:11:44.910" v="61" actId="20577"/>
          <ac:spMkLst>
            <pc:docMk/>
            <pc:sldMk cId="3006557055" sldId="754"/>
            <ac:spMk id="2" creationId="{8AEF27D0-D0B1-4EC9-8D67-E9BA95D15C05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3377782" sldId="755"/>
        </pc:sldMkLst>
        <pc:spChg chg="mod">
          <ac:chgData name="Mark Higgins" userId="f99148ad-7e67-4304-8c11-27c7a53efd31" providerId="ADAL" clId="{47DC10C3-81B3-4CBD-89BF-2B4D68781B8D}" dt="2021-11-03T10:11:51.174" v="68" actId="20577"/>
          <ac:spMkLst>
            <pc:docMk/>
            <pc:sldMk cId="1393377782" sldId="755"/>
            <ac:spMk id="2" creationId="{8AEF27D0-D0B1-4EC9-8D67-E9BA95D15C0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75700081" sldId="756"/>
        </pc:sldMkLst>
        <pc:spChg chg="mod">
          <ac:chgData name="Mark Higgins" userId="f99148ad-7e67-4304-8c11-27c7a53efd31" providerId="ADAL" clId="{47DC10C3-81B3-4CBD-89BF-2B4D68781B8D}" dt="2021-11-03T10:20:48.011" v="417" actId="20577"/>
          <ac:spMkLst>
            <pc:docMk/>
            <pc:sldMk cId="1075700081" sldId="756"/>
            <ac:spMk id="2" creationId="{2134C352-E4A5-41FA-84BA-AB49D466F7E5}"/>
          </ac:spMkLst>
        </pc:spChg>
        <pc:spChg chg="mod">
          <ac:chgData name="Mark Higgins" userId="f99148ad-7e67-4304-8c11-27c7a53efd31" providerId="ADAL" clId="{47DC10C3-81B3-4CBD-89BF-2B4D68781B8D}" dt="2021-11-03T11:40:43.486" v="860" actId="15"/>
          <ac:spMkLst>
            <pc:docMk/>
            <pc:sldMk cId="1075700081" sldId="756"/>
            <ac:spMk id="3" creationId="{0D4F0188-F81C-4776-BD24-02146EB4F3A8}"/>
          </ac:spMkLst>
        </pc:spChg>
        <pc:picChg chg="add mod">
          <ac:chgData name="Mark Higgins" userId="f99148ad-7e67-4304-8c11-27c7a53efd31" providerId="ADAL" clId="{47DC10C3-81B3-4CBD-89BF-2B4D68781B8D}" dt="2021-11-03T11:38:50.006" v="678" actId="1076"/>
          <ac:picMkLst>
            <pc:docMk/>
            <pc:sldMk cId="1075700081" sldId="756"/>
            <ac:picMk id="5" creationId="{3B81153D-5349-40AA-A362-D71B74E117FB}"/>
          </ac:picMkLst>
        </pc:pic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674505606" sldId="757"/>
        </pc:sldMkLst>
        <pc:spChg chg="mod">
          <ac:chgData name="Mark Higgins" userId="f99148ad-7e67-4304-8c11-27c7a53efd31" providerId="ADAL" clId="{47DC10C3-81B3-4CBD-89BF-2B4D68781B8D}" dt="2021-11-03T10:30:22.420" v="528" actId="20577"/>
          <ac:spMkLst>
            <pc:docMk/>
            <pc:sldMk cId="674505606" sldId="757"/>
            <ac:spMk id="2" creationId="{7D577F7F-2FA6-4CD4-9420-1AB686FBDE20}"/>
          </ac:spMkLst>
        </pc:spChg>
        <pc:spChg chg="mod">
          <ac:chgData name="Mark Higgins" userId="f99148ad-7e67-4304-8c11-27c7a53efd31" providerId="ADAL" clId="{47DC10C3-81B3-4CBD-89BF-2B4D68781B8D}" dt="2021-11-03T15:58:50.977" v="2140" actId="15"/>
          <ac:spMkLst>
            <pc:docMk/>
            <pc:sldMk cId="674505606" sldId="757"/>
            <ac:spMk id="3" creationId="{B7015CF0-2B28-4A27-945F-B8A50F91C9F6}"/>
          </ac:spMkLst>
        </pc:spChg>
        <pc:spChg chg="add mod">
          <ac:chgData name="Mark Higgins" userId="f99148ad-7e67-4304-8c11-27c7a53efd31" providerId="ADAL" clId="{47DC10C3-81B3-4CBD-89BF-2B4D68781B8D}" dt="2021-11-03T15:59:02.774" v="2151" actId="20577"/>
          <ac:spMkLst>
            <pc:docMk/>
            <pc:sldMk cId="674505606" sldId="757"/>
            <ac:spMk id="4" creationId="{7C9E946C-1D72-4714-AF57-74C4C4A2BE39}"/>
          </ac:spMkLst>
        </pc:sp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93601633" sldId="758"/>
        </pc:sldMkLst>
        <pc:spChg chg="mod">
          <ac:chgData name="Mark Higgins" userId="f99148ad-7e67-4304-8c11-27c7a53efd31" providerId="ADAL" clId="{47DC10C3-81B3-4CBD-89BF-2B4D68781B8D}" dt="2021-11-03T13:26:59.418" v="1460" actId="20577"/>
          <ac:spMkLst>
            <pc:docMk/>
            <pc:sldMk cId="1093601633" sldId="758"/>
            <ac:spMk id="3" creationId="{0D4F0188-F81C-4776-BD24-02146EB4F3A8}"/>
          </ac:spMkLst>
        </pc:spChg>
        <pc:picChg chg="del">
          <ac:chgData name="Mark Higgins" userId="f99148ad-7e67-4304-8c11-27c7a53efd31" providerId="ADAL" clId="{47DC10C3-81B3-4CBD-89BF-2B4D68781B8D}" dt="2021-11-03T11:39:32.587" v="694" actId="478"/>
          <ac:picMkLst>
            <pc:docMk/>
            <pc:sldMk cId="1093601633" sldId="758"/>
            <ac:picMk id="5" creationId="{3B81153D-5349-40AA-A362-D71B74E117FB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40909276" sldId="759"/>
        </pc:sldMkLst>
        <pc:spChg chg="mod">
          <ac:chgData name="Mark Higgins" userId="f99148ad-7e67-4304-8c11-27c7a53efd31" providerId="ADAL" clId="{47DC10C3-81B3-4CBD-89BF-2B4D68781B8D}" dt="2021-11-03T13:27:08.510" v="1473" actId="20577"/>
          <ac:spMkLst>
            <pc:docMk/>
            <pc:sldMk cId="2040909276" sldId="759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7:01.989" v="2190" actId="20577"/>
          <ac:spMkLst>
            <pc:docMk/>
            <pc:sldMk cId="2040909276" sldId="759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04826366" sldId="760"/>
        </pc:sldMkLst>
        <pc:spChg chg="mod">
          <ac:chgData name="Mark Higgins" userId="f99148ad-7e67-4304-8c11-27c7a53efd31" providerId="ADAL" clId="{47DC10C3-81B3-4CBD-89BF-2B4D68781B8D}" dt="2021-11-03T16:17:15.531" v="2196" actId="20577"/>
          <ac:spMkLst>
            <pc:docMk/>
            <pc:sldMk cId="2004826366" sldId="760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8:30.219" v="2316" actId="15"/>
          <ac:spMkLst>
            <pc:docMk/>
            <pc:sldMk cId="2004826366" sldId="760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72030496" sldId="761"/>
        </pc:sldMkLst>
        <pc:spChg chg="mod">
          <ac:chgData name="Mark Higgins" userId="f99148ad-7e67-4304-8c11-27c7a53efd31" providerId="ADAL" clId="{47DC10C3-81B3-4CBD-89BF-2B4D68781B8D}" dt="2021-11-03T16:19:41.781" v="2321" actId="20577"/>
          <ac:spMkLst>
            <pc:docMk/>
            <pc:sldMk cId="4272030496" sldId="761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8.976" v="2344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0839303" sldId="762"/>
        </pc:sldMkLst>
        <pc:spChg chg="mod">
          <ac:chgData name="Mark Higgins" userId="f99148ad-7e67-4304-8c11-27c7a53efd31" providerId="ADAL" clId="{47DC10C3-81B3-4CBD-89BF-2B4D68781B8D}" dt="2021-11-03T16:19:52.447" v="2329" actId="20577"/>
          <ac:spMkLst>
            <pc:docMk/>
            <pc:sldMk cId="2760839303" sldId="762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5.914" v="2343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7961892" sldId="763"/>
        </pc:sldMkLst>
        <pc:spChg chg="mod">
          <ac:chgData name="Mark Higgins" userId="f99148ad-7e67-4304-8c11-27c7a53efd31" providerId="ADAL" clId="{47DC10C3-81B3-4CBD-89BF-2B4D68781B8D}" dt="2021-11-03T16:19:59.317" v="2341" actId="20577"/>
          <ac:spMkLst>
            <pc:docMk/>
            <pc:sldMk cId="1837961892" sldId="763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5T13:26:34.719" v="28179" actId="20577"/>
          <ac:spMkLst>
            <pc:docMk/>
            <pc:sldMk cId="1837961892" sldId="763"/>
            <ac:spMk id="3" creationId="{40E3E3BB-94A6-4218-AE4A-102B7C9CC149}"/>
          </ac:spMkLst>
        </pc:spChg>
      </pc:sldChg>
      <pc:sldChg chg="addSp 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655191991" sldId="764"/>
        </pc:sldMkLst>
        <pc:spChg chg="mod">
          <ac:chgData name="Mark Higgins" userId="f99148ad-7e67-4304-8c11-27c7a53efd31" providerId="ADAL" clId="{47DC10C3-81B3-4CBD-89BF-2B4D68781B8D}" dt="2021-11-03T16:21:18.036" v="2383" actId="20577"/>
          <ac:spMkLst>
            <pc:docMk/>
            <pc:sldMk cId="2655191991" sldId="764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2:20.182" v="2488" actId="6549"/>
          <ac:spMkLst>
            <pc:docMk/>
            <pc:sldMk cId="2655191991" sldId="764"/>
            <ac:spMk id="3" creationId="{40E3E3BB-94A6-4218-AE4A-102B7C9CC149}"/>
          </ac:spMkLst>
        </pc:spChg>
        <pc:picChg chg="add mod">
          <ac:chgData name="Mark Higgins" userId="f99148ad-7e67-4304-8c11-27c7a53efd31" providerId="ADAL" clId="{47DC10C3-81B3-4CBD-89BF-2B4D68781B8D}" dt="2021-11-03T16:21:45.583" v="2386" actId="1076"/>
          <ac:picMkLst>
            <pc:docMk/>
            <pc:sldMk cId="2655191991" sldId="764"/>
            <ac:picMk id="5" creationId="{36776A52-AFBA-41BE-88EB-06775FAF9AA2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01986438" sldId="765"/>
        </pc:sldMkLst>
        <pc:spChg chg="mod">
          <ac:chgData name="Mark Higgins" userId="f99148ad-7e67-4304-8c11-27c7a53efd31" providerId="ADAL" clId="{47DC10C3-81B3-4CBD-89BF-2B4D68781B8D}" dt="2021-11-03T16:20:42.877" v="2368" actId="20577"/>
          <ac:spMkLst>
            <pc:docMk/>
            <pc:sldMk cId="501986438" sldId="765"/>
            <ac:spMk id="2" creationId="{5EA970DC-D17C-4BFF-BBDB-9A187D494579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4219082" sldId="766"/>
        </pc:sldMkLst>
        <pc:spChg chg="mod">
          <ac:chgData name="Mark Higgins" userId="f99148ad-7e67-4304-8c11-27c7a53efd31" providerId="ADAL" clId="{47DC10C3-81B3-4CBD-89BF-2B4D68781B8D}" dt="2021-11-03T16:28:04.548" v="2517" actId="20577"/>
          <ac:spMkLst>
            <pc:docMk/>
            <pc:sldMk cId="1834219082" sldId="766"/>
            <ac:spMk id="2" creationId="{E55F140D-EE0F-48BC-8808-033DD18EF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071020" sldId="767"/>
        </pc:sldMkLst>
        <pc:spChg chg="mod">
          <ac:chgData name="Mark Higgins" userId="f99148ad-7e67-4304-8c11-27c7a53efd31" providerId="ADAL" clId="{47DC10C3-81B3-4CBD-89BF-2B4D68781B8D}" dt="2021-11-03T16:28:24.077" v="2535" actId="20577"/>
          <ac:spMkLst>
            <pc:docMk/>
            <pc:sldMk cId="1394071020" sldId="767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3:01:09.224" v="6120" actId="313"/>
          <ac:spMkLst>
            <pc:docMk/>
            <pc:sldMk cId="1394071020" sldId="767"/>
            <ac:spMk id="3" creationId="{637FF243-07DF-4207-B1DB-726973C81453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9537521" sldId="768"/>
        </pc:sldMkLst>
        <pc:spChg chg="mod">
          <ac:chgData name="Mark Higgins" userId="f99148ad-7e67-4304-8c11-27c7a53efd31" providerId="ADAL" clId="{47DC10C3-81B3-4CBD-89BF-2B4D68781B8D}" dt="2021-11-04T12:55:40.872" v="5677" actId="20577"/>
          <ac:spMkLst>
            <pc:docMk/>
            <pc:sldMk cId="1459537521" sldId="768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8:07.247" v="5853" actId="15"/>
          <ac:spMkLst>
            <pc:docMk/>
            <pc:sldMk cId="1459537521" sldId="768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58:12.025" v="5854" actId="14100"/>
          <ac:picMkLst>
            <pc:docMk/>
            <pc:sldMk cId="1459537521" sldId="768"/>
            <ac:picMk id="5" creationId="{3522892C-2F16-4FA8-BF13-507E0562F0E6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8662389" sldId="769"/>
        </pc:sldMkLst>
        <pc:spChg chg="mod">
          <ac:chgData name="Mark Higgins" userId="f99148ad-7e67-4304-8c11-27c7a53efd31" providerId="ADAL" clId="{47DC10C3-81B3-4CBD-89BF-2B4D68781B8D}" dt="2021-11-03T16:29:02.679" v="2576" actId="313"/>
          <ac:spMkLst>
            <pc:docMk/>
            <pc:sldMk cId="3828662389" sldId="769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5:11.562" v="5674" actId="20577"/>
          <ac:spMkLst>
            <pc:docMk/>
            <pc:sldMk cId="3828662389" sldId="769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48994891" sldId="770"/>
        </pc:sldMkLst>
        <pc:spChg chg="mod">
          <ac:chgData name="Mark Higgins" userId="f99148ad-7e67-4304-8c11-27c7a53efd31" providerId="ADAL" clId="{47DC10C3-81B3-4CBD-89BF-2B4D68781B8D}" dt="2021-11-03T16:29:13.764" v="2598" actId="20577"/>
          <ac:spMkLst>
            <pc:docMk/>
            <pc:sldMk cId="848994891" sldId="770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2:54.180" v="5442" actId="20577"/>
          <ac:spMkLst>
            <pc:docMk/>
            <pc:sldMk cId="848994891" sldId="770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0618842" sldId="771"/>
        </pc:sldMkLst>
        <pc:spChg chg="mod">
          <ac:chgData name="Mark Higgins" userId="f99148ad-7e67-4304-8c11-27c7a53efd31" providerId="ADAL" clId="{47DC10C3-81B3-4CBD-89BF-2B4D68781B8D}" dt="2021-11-03T16:29:26.402" v="2625" actId="20577"/>
          <ac:spMkLst>
            <pc:docMk/>
            <pc:sldMk cId="2310618842" sldId="771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6:59.355" v="4918" actId="20577"/>
          <ac:spMkLst>
            <pc:docMk/>
            <pc:sldMk cId="2310618842" sldId="771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26821666" sldId="772"/>
        </pc:sldMkLst>
        <pc:spChg chg="mod">
          <ac:chgData name="Mark Higgins" userId="f99148ad-7e67-4304-8c11-27c7a53efd31" providerId="ADAL" clId="{47DC10C3-81B3-4CBD-89BF-2B4D68781B8D}" dt="2021-11-03T16:29:40.854" v="2656" actId="20577"/>
          <ac:spMkLst>
            <pc:docMk/>
            <pc:sldMk cId="4126821666" sldId="772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4:48.545" v="4716" actId="20577"/>
          <ac:spMkLst>
            <pc:docMk/>
            <pc:sldMk cId="4126821666" sldId="772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4T12:42:45.182" v="4326" actId="47"/>
        <pc:sldMkLst>
          <pc:docMk/>
          <pc:sldMk cId="2932652462" sldId="773"/>
        </pc:sldMkLst>
        <pc:spChg chg="mod">
          <ac:chgData name="Mark Higgins" userId="f99148ad-7e67-4304-8c11-27c7a53efd31" providerId="ADAL" clId="{47DC10C3-81B3-4CBD-89BF-2B4D68781B8D}" dt="2021-11-03T16:29:51.571" v="2668" actId="20577"/>
          <ac:spMkLst>
            <pc:docMk/>
            <pc:sldMk cId="2932652462" sldId="773"/>
            <ac:spMk id="2" creationId="{E55F140D-EE0F-48BC-8808-033DD18EF9C1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80525082" sldId="774"/>
        </pc:sldMkLst>
        <pc:spChg chg="mod">
          <ac:chgData name="Mark Higgins" userId="f99148ad-7e67-4304-8c11-27c7a53efd31" providerId="ADAL" clId="{47DC10C3-81B3-4CBD-89BF-2B4D68781B8D}" dt="2021-11-03T16:30:12.796" v="2698" actId="115"/>
          <ac:spMkLst>
            <pc:docMk/>
            <pc:sldMk cId="4180525082" sldId="774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8:01.550" v="4063" actId="27636"/>
          <ac:spMkLst>
            <pc:docMk/>
            <pc:sldMk cId="4180525082" sldId="774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8:22.484" v="4065" actId="1076"/>
          <ac:picMkLst>
            <pc:docMk/>
            <pc:sldMk cId="4180525082" sldId="774"/>
            <ac:picMk id="5" creationId="{DD388562-C7D3-49CC-B0BD-EB3E545E0206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75322656" sldId="775"/>
        </pc:sldMkLst>
        <pc:spChg chg="mod">
          <ac:chgData name="Mark Higgins" userId="f99148ad-7e67-4304-8c11-27c7a53efd31" providerId="ADAL" clId="{47DC10C3-81B3-4CBD-89BF-2B4D68781B8D}" dt="2021-11-03T16:30:24.752" v="2714" actId="20577"/>
          <ac:spMkLst>
            <pc:docMk/>
            <pc:sldMk cId="3075322656" sldId="775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3:19.703" v="3555" actId="20577"/>
          <ac:spMkLst>
            <pc:docMk/>
            <pc:sldMk cId="3075322656" sldId="775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2:23.816" v="3464" actId="1076"/>
          <ac:picMkLst>
            <pc:docMk/>
            <pc:sldMk cId="3075322656" sldId="775"/>
            <ac:picMk id="5" creationId="{07CFD01F-0B6F-4DA1-836A-DD80AA60A4F1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44101182" sldId="776"/>
        </pc:sldMkLst>
        <pc:spChg chg="mod">
          <ac:chgData name="Mark Higgins" userId="f99148ad-7e67-4304-8c11-27c7a53efd31" providerId="ADAL" clId="{47DC10C3-81B3-4CBD-89BF-2B4D68781B8D}" dt="2021-11-03T16:30:40.727" v="2741" actId="20577"/>
          <ac:spMkLst>
            <pc:docMk/>
            <pc:sldMk cId="2644101182" sldId="776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29:58.132" v="3228" actId="15"/>
          <ac:spMkLst>
            <pc:docMk/>
            <pc:sldMk cId="2644101182" sldId="776"/>
            <ac:spMk id="3" creationId="{637FF243-07DF-4207-B1DB-726973C81453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0185765" sldId="777"/>
        </pc:sldMkLst>
        <pc:spChg chg="mod">
          <ac:chgData name="Mark Higgins" userId="f99148ad-7e67-4304-8c11-27c7a53efd31" providerId="ADAL" clId="{47DC10C3-81B3-4CBD-89BF-2B4D68781B8D}" dt="2021-11-03T16:32:30.616" v="2767" actId="20577"/>
          <ac:spMkLst>
            <pc:docMk/>
            <pc:sldMk cId="20185765" sldId="777"/>
            <ac:spMk id="2" creationId="{4C64D302-202C-40EA-9939-E96C31EFB7CC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98735718" sldId="778"/>
        </pc:sldMkLst>
        <pc:spChg chg="mod">
          <ac:chgData name="Mark Higgins" userId="f99148ad-7e67-4304-8c11-27c7a53efd31" providerId="ADAL" clId="{47DC10C3-81B3-4CBD-89BF-2B4D68781B8D}" dt="2021-11-03T16:32:48.990" v="2792" actId="20577"/>
          <ac:spMkLst>
            <pc:docMk/>
            <pc:sldMk cId="4198735718" sldId="778"/>
            <ac:spMk id="2" creationId="{1EC13C53-DB21-4043-B696-4BE1025334D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0930138" sldId="779"/>
        </pc:sldMkLst>
        <pc:spChg chg="mod">
          <ac:chgData name="Mark Higgins" userId="f99148ad-7e67-4304-8c11-27c7a53efd31" providerId="ADAL" clId="{47DC10C3-81B3-4CBD-89BF-2B4D68781B8D}" dt="2021-11-03T16:33:39.224" v="2811" actId="20577"/>
          <ac:spMkLst>
            <pc:docMk/>
            <pc:sldMk cId="3550930138" sldId="779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02439807" sldId="780"/>
        </pc:sldMkLst>
        <pc:spChg chg="mod">
          <ac:chgData name="Mark Higgins" userId="f99148ad-7e67-4304-8c11-27c7a53efd31" providerId="ADAL" clId="{47DC10C3-81B3-4CBD-89BF-2B4D68781B8D}" dt="2021-11-03T16:33:50.446" v="2816" actId="20577"/>
          <ac:spMkLst>
            <pc:docMk/>
            <pc:sldMk cId="2402439807" sldId="780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4368716" sldId="781"/>
        </pc:sldMkLst>
        <pc:spChg chg="mod">
          <ac:chgData name="Mark Higgins" userId="f99148ad-7e67-4304-8c11-27c7a53efd31" providerId="ADAL" clId="{47DC10C3-81B3-4CBD-89BF-2B4D68781B8D}" dt="2021-11-03T16:34:35.911" v="2839" actId="20577"/>
          <ac:spMkLst>
            <pc:docMk/>
            <pc:sldMk cId="94368716" sldId="781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80167779" sldId="782"/>
        </pc:sldMkLst>
        <pc:spChg chg="mod">
          <ac:chgData name="Mark Higgins" userId="f99148ad-7e67-4304-8c11-27c7a53efd31" providerId="ADAL" clId="{47DC10C3-81B3-4CBD-89BF-2B4D68781B8D}" dt="2021-11-03T16:35:10.695" v="2864" actId="20577"/>
          <ac:spMkLst>
            <pc:docMk/>
            <pc:sldMk cId="3580167779" sldId="782"/>
            <ac:spMk id="2" creationId="{BF68AD0D-779B-4B4C-AF70-FAE9FC4F11F7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39021523" sldId="783"/>
        </pc:sldMkLst>
        <pc:spChg chg="mod">
          <ac:chgData name="Mark Higgins" userId="f99148ad-7e67-4304-8c11-27c7a53efd31" providerId="ADAL" clId="{47DC10C3-81B3-4CBD-89BF-2B4D68781B8D}" dt="2021-11-03T16:36:25.695" v="2893" actId="20577"/>
          <ac:spMkLst>
            <pc:docMk/>
            <pc:sldMk cId="3639021523" sldId="78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13:08.705" v="6996" actId="20577"/>
          <ac:spMkLst>
            <pc:docMk/>
            <pc:sldMk cId="3639021523" sldId="783"/>
            <ac:spMk id="3" creationId="{4D7D2F95-411D-4FD9-A190-DAF4DCE44AA6}"/>
          </ac:spMkLst>
        </pc:spChg>
        <pc:picChg chg="add mod">
          <ac:chgData name="Mark Higgins" userId="f99148ad-7e67-4304-8c11-27c7a53efd31" providerId="ADAL" clId="{47DC10C3-81B3-4CBD-89BF-2B4D68781B8D}" dt="2021-11-04T13:13:03.948" v="6994" actId="1076"/>
          <ac:picMkLst>
            <pc:docMk/>
            <pc:sldMk cId="3639021523" sldId="783"/>
            <ac:picMk id="4" creationId="{F3C4E893-649B-443F-94E8-9606B1A7EBFD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78875398" sldId="784"/>
        </pc:sldMkLst>
        <pc:spChg chg="mod">
          <ac:chgData name="Mark Higgins" userId="f99148ad-7e67-4304-8c11-27c7a53efd31" providerId="ADAL" clId="{47DC10C3-81B3-4CBD-89BF-2B4D68781B8D}" dt="2021-11-03T16:36:53.670" v="2919" actId="20577"/>
          <ac:spMkLst>
            <pc:docMk/>
            <pc:sldMk cId="2078875398" sldId="78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21:23.364" v="7616" actId="27636"/>
          <ac:spMkLst>
            <pc:docMk/>
            <pc:sldMk cId="2078875398" sldId="784"/>
            <ac:spMk id="3" creationId="{4D7D2F95-411D-4FD9-A190-DAF4DCE44AA6}"/>
          </ac:spMkLst>
        </pc:spChg>
        <pc:picChg chg="add mod ord">
          <ac:chgData name="Mark Higgins" userId="f99148ad-7e67-4304-8c11-27c7a53efd31" providerId="ADAL" clId="{47DC10C3-81B3-4CBD-89BF-2B4D68781B8D}" dt="2021-11-04T13:22:17.182" v="7625" actId="1076"/>
          <ac:picMkLst>
            <pc:docMk/>
            <pc:sldMk cId="2078875398" sldId="784"/>
            <ac:picMk id="5" creationId="{CDBEAD32-E808-4095-86EE-CF6A8B1C4478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01521925" sldId="785"/>
        </pc:sldMkLst>
        <pc:spChg chg="mod">
          <ac:chgData name="Mark Higgins" userId="f99148ad-7e67-4304-8c11-27c7a53efd31" providerId="ADAL" clId="{47DC10C3-81B3-4CBD-89BF-2B4D68781B8D}" dt="2021-11-03T16:37:07.724" v="2942" actId="20577"/>
          <ac:spMkLst>
            <pc:docMk/>
            <pc:sldMk cId="4101521925" sldId="785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32:35.847" v="7900" actId="20577"/>
          <ac:spMkLst>
            <pc:docMk/>
            <pc:sldMk cId="4101521925" sldId="785"/>
            <ac:spMk id="3" creationId="{4D7D2F95-411D-4FD9-A190-DAF4DCE44AA6}"/>
          </ac:spMkLst>
        </pc:spChg>
        <pc:spChg chg="add del">
          <ac:chgData name="Mark Higgins" userId="f99148ad-7e67-4304-8c11-27c7a53efd31" providerId="ADAL" clId="{47DC10C3-81B3-4CBD-89BF-2B4D68781B8D}" dt="2021-11-04T13:31:49.622" v="7876"/>
          <ac:spMkLst>
            <pc:docMk/>
            <pc:sldMk cId="4101521925" sldId="785"/>
            <ac:spMk id="4" creationId="{70B9A2B3-3A06-4FAB-8DD1-AD2CD2AEEACA}"/>
          </ac:spMkLst>
        </pc:spChg>
        <pc:spChg chg="add del">
          <ac:chgData name="Mark Higgins" userId="f99148ad-7e67-4304-8c11-27c7a53efd31" providerId="ADAL" clId="{47DC10C3-81B3-4CBD-89BF-2B4D68781B8D}" dt="2021-11-04T13:31:57.631" v="7882"/>
          <ac:spMkLst>
            <pc:docMk/>
            <pc:sldMk cId="4101521925" sldId="785"/>
            <ac:spMk id="5" creationId="{B6969430-E714-4663-9820-2191DB03A0F1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707891961" sldId="786"/>
        </pc:sldMkLst>
        <pc:spChg chg="mod">
          <ac:chgData name="Mark Higgins" userId="f99148ad-7e67-4304-8c11-27c7a53efd31" providerId="ADAL" clId="{47DC10C3-81B3-4CBD-89BF-2B4D68781B8D}" dt="2021-11-04T14:40:28.049" v="7934" actId="20577"/>
          <ac:spMkLst>
            <pc:docMk/>
            <pc:sldMk cId="1707891961" sldId="786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5:30.734" v="8463" actId="20577"/>
          <ac:spMkLst>
            <pc:docMk/>
            <pc:sldMk cId="1707891961" sldId="786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87866261" sldId="787"/>
        </pc:sldMkLst>
        <pc:spChg chg="mod">
          <ac:chgData name="Mark Higgins" userId="f99148ad-7e67-4304-8c11-27c7a53efd31" providerId="ADAL" clId="{47DC10C3-81B3-4CBD-89BF-2B4D68781B8D}" dt="2021-11-04T13:02:13.897" v="6145" actId="20577"/>
          <ac:spMkLst>
            <pc:docMk/>
            <pc:sldMk cId="587866261" sldId="787"/>
            <ac:spMk id="2" creationId="{1CA19B7A-4B70-4030-8323-5FE8F3518749}"/>
          </ac:spMkLst>
        </pc:spChg>
        <pc:spChg chg="mod">
          <ac:chgData name="Mark Higgins" userId="f99148ad-7e67-4304-8c11-27c7a53efd31" providerId="ADAL" clId="{47DC10C3-81B3-4CBD-89BF-2B4D68781B8D}" dt="2021-11-04T13:06:07.869" v="6710" actId="20577"/>
          <ac:spMkLst>
            <pc:docMk/>
            <pc:sldMk cId="587866261" sldId="787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7479678" sldId="788"/>
        </pc:sldMkLst>
        <pc:spChg chg="mod">
          <ac:chgData name="Mark Higgins" userId="f99148ad-7e67-4304-8c11-27c7a53efd31" providerId="ADAL" clId="{47DC10C3-81B3-4CBD-89BF-2B4D68781B8D}" dt="2021-11-04T13:30:01.009" v="7868" actId="12"/>
          <ac:spMkLst>
            <pc:docMk/>
            <pc:sldMk cId="1557479678" sldId="788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4T13:07:41.662" v="6711" actId="47"/>
        <pc:sldMkLst>
          <pc:docMk/>
          <pc:sldMk cId="4113528564" sldId="788"/>
        </pc:sldMkLst>
        <pc:spChg chg="mod">
          <ac:chgData name="Mark Higgins" userId="f99148ad-7e67-4304-8c11-27c7a53efd31" providerId="ADAL" clId="{47DC10C3-81B3-4CBD-89BF-2B4D68781B8D}" dt="2021-11-04T13:05:14.161" v="6605" actId="20577"/>
          <ac:spMkLst>
            <pc:docMk/>
            <pc:sldMk cId="4113528564" sldId="788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02450550" sldId="789"/>
        </pc:sldMkLst>
        <pc:spChg chg="mod">
          <ac:chgData name="Mark Higgins" userId="f99148ad-7e67-4304-8c11-27c7a53efd31" providerId="ADAL" clId="{47DC10C3-81B3-4CBD-89BF-2B4D68781B8D}" dt="2021-11-04T14:45:47.355" v="8480" actId="20577"/>
          <ac:spMkLst>
            <pc:docMk/>
            <pc:sldMk cId="1702450550" sldId="789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7:51.235" v="8604" actId="27636"/>
          <ac:spMkLst>
            <pc:docMk/>
            <pc:sldMk cId="1702450550" sldId="789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43625010" sldId="790"/>
        </pc:sldMkLst>
        <pc:spChg chg="mod">
          <ac:chgData name="Mark Higgins" userId="f99148ad-7e67-4304-8c11-27c7a53efd31" providerId="ADAL" clId="{47DC10C3-81B3-4CBD-89BF-2B4D68781B8D}" dt="2021-11-04T14:53:10.524" v="8630" actId="20577"/>
          <ac:spMkLst>
            <pc:docMk/>
            <pc:sldMk cId="3543625010" sldId="790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4:28.301" v="8911" actId="20577"/>
          <ac:spMkLst>
            <pc:docMk/>
            <pc:sldMk cId="3543625010" sldId="790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9.096" v="8622" actId="47"/>
        <pc:sldMkLst>
          <pc:docMk/>
          <pc:sldMk cId="365126653" sldId="791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59952045" sldId="791"/>
        </pc:sldMkLst>
        <pc:spChg chg="mod">
          <ac:chgData name="Mark Higgins" userId="f99148ad-7e67-4304-8c11-27c7a53efd31" providerId="ADAL" clId="{47DC10C3-81B3-4CBD-89BF-2B4D68781B8D}" dt="2021-11-04T14:56:17.857" v="8987" actId="14100"/>
          <ac:spMkLst>
            <pc:docMk/>
            <pc:sldMk cId="2359952045" sldId="791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6:25.538" v="9009" actId="20577"/>
          <ac:spMkLst>
            <pc:docMk/>
            <pc:sldMk cId="2359952045" sldId="791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4937364" sldId="792"/>
        </pc:sldMkLst>
        <pc:spChg chg="mod">
          <ac:chgData name="Mark Higgins" userId="f99148ad-7e67-4304-8c11-27c7a53efd31" providerId="ADAL" clId="{47DC10C3-81B3-4CBD-89BF-2B4D68781B8D}" dt="2021-11-04T15:00:21.369" v="9041" actId="20577"/>
          <ac:spMkLst>
            <pc:docMk/>
            <pc:sldMk cId="1054937364" sldId="792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1:51.668" v="9249" actId="20577"/>
          <ac:spMkLst>
            <pc:docMk/>
            <pc:sldMk cId="1054937364" sldId="792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7.818" v="8621" actId="47"/>
        <pc:sldMkLst>
          <pc:docMk/>
          <pc:sldMk cId="3994099967" sldId="792"/>
        </pc:sldMkLst>
      </pc:sldChg>
      <pc:sldChg chg="modSp add del mod">
        <pc:chgData name="Mark Higgins" userId="f99148ad-7e67-4304-8c11-27c7a53efd31" providerId="ADAL" clId="{47DC10C3-81B3-4CBD-89BF-2B4D68781B8D}" dt="2021-11-04T14:49:16.155" v="8620" actId="47"/>
        <pc:sldMkLst>
          <pc:docMk/>
          <pc:sldMk cId="955212835" sldId="793"/>
        </pc:sldMkLst>
        <pc:spChg chg="mod">
          <ac:chgData name="Mark Higgins" userId="f99148ad-7e67-4304-8c11-27c7a53efd31" providerId="ADAL" clId="{47DC10C3-81B3-4CBD-89BF-2B4D68781B8D}" dt="2021-11-04T14:48:21.564" v="8619" actId="20577"/>
          <ac:spMkLst>
            <pc:docMk/>
            <pc:sldMk cId="955212835" sldId="793"/>
            <ac:spMk id="2" creationId="{BDDF1BBA-AD47-40D7-9A64-3CAB62922152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82385095" sldId="793"/>
        </pc:sldMkLst>
        <pc:spChg chg="mod">
          <ac:chgData name="Mark Higgins" userId="f99148ad-7e67-4304-8c11-27c7a53efd31" providerId="ADAL" clId="{47DC10C3-81B3-4CBD-89BF-2B4D68781B8D}" dt="2021-11-04T15:03:00.172" v="9306" actId="20577"/>
          <ac:spMkLst>
            <pc:docMk/>
            <pc:sldMk cId="2682385095" sldId="79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3:42.726" v="9457" actId="20577"/>
          <ac:spMkLst>
            <pc:docMk/>
            <pc:sldMk cId="2682385095" sldId="793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975867134" sldId="794"/>
        </pc:sldMkLst>
        <pc:spChg chg="mod">
          <ac:chgData name="Mark Higgins" userId="f99148ad-7e67-4304-8c11-27c7a53efd31" providerId="ADAL" clId="{47DC10C3-81B3-4CBD-89BF-2B4D68781B8D}" dt="2021-11-04T15:04:44.691" v="9473" actId="20577"/>
          <ac:spMkLst>
            <pc:docMk/>
            <pc:sldMk cId="3975867134" sldId="79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7:25.986" v="9883" actId="20577"/>
          <ac:spMkLst>
            <pc:docMk/>
            <pc:sldMk cId="3975867134" sldId="794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57915311" sldId="795"/>
        </pc:sldMkLst>
        <pc:spChg chg="mod">
          <ac:chgData name="Mark Higgins" userId="f99148ad-7e67-4304-8c11-27c7a53efd31" providerId="ADAL" clId="{47DC10C3-81B3-4CBD-89BF-2B4D68781B8D}" dt="2021-11-04T15:14:59.940" v="10133" actId="20577"/>
          <ac:spMkLst>
            <pc:docMk/>
            <pc:sldMk cId="2457915311" sldId="795"/>
            <ac:spMk id="2" creationId="{C4ED6C99-3222-435B-A08A-EA9335185C02}"/>
          </ac:spMkLst>
        </pc:spChg>
        <pc:spChg chg="mod">
          <ac:chgData name="Mark Higgins" userId="f99148ad-7e67-4304-8c11-27c7a53efd31" providerId="ADAL" clId="{47DC10C3-81B3-4CBD-89BF-2B4D68781B8D}" dt="2021-11-04T15:19:48.113" v="10618" actId="27636"/>
          <ac:spMkLst>
            <pc:docMk/>
            <pc:sldMk cId="2457915311" sldId="795"/>
            <ac:spMk id="3" creationId="{A2353FD4-3E44-4536-ABAC-D82650AEE307}"/>
          </ac:spMkLst>
        </pc:spChg>
      </pc:sldChg>
      <pc:sldChg chg="addSp modSp add del mod modClrScheme chgLayout">
        <pc:chgData name="Mark Higgins" userId="f99148ad-7e67-4304-8c11-27c7a53efd31" providerId="ADAL" clId="{47DC10C3-81B3-4CBD-89BF-2B4D68781B8D}" dt="2021-11-04T15:14:08.718" v="10101" actId="47"/>
        <pc:sldMkLst>
          <pc:docMk/>
          <pc:sldMk cId="2790928741" sldId="795"/>
        </pc:sldMkLst>
        <pc:spChg chg="mod ord">
          <ac:chgData name="Mark Higgins" userId="f99148ad-7e67-4304-8c11-27c7a53efd31" providerId="ADAL" clId="{47DC10C3-81B3-4CBD-89BF-2B4D68781B8D}" dt="2021-11-04T15:11:37.292" v="10020" actId="20577"/>
          <ac:spMkLst>
            <pc:docMk/>
            <pc:sldMk cId="2790928741" sldId="795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09:52.283" v="9953" actId="27636"/>
          <ac:spMkLst>
            <pc:docMk/>
            <pc:sldMk cId="2790928741" sldId="795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0:10.053" v="9961" actId="20577"/>
          <ac:spMkLst>
            <pc:docMk/>
            <pc:sldMk cId="2790928741" sldId="795"/>
            <ac:spMk id="4" creationId="{091F82CB-8378-46AA-B0C8-39412A9FE060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3869230" sldId="796"/>
        </pc:sldMkLst>
        <pc:spChg chg="mod">
          <ac:chgData name="Mark Higgins" userId="f99148ad-7e67-4304-8c11-27c7a53efd31" providerId="ADAL" clId="{47DC10C3-81B3-4CBD-89BF-2B4D68781B8D}" dt="2021-11-04T15:20:27.014" v="10626" actId="20577"/>
          <ac:spMkLst>
            <pc:docMk/>
            <pc:sldMk cId="303869230" sldId="796"/>
            <ac:spMk id="3" creationId="{A2353FD4-3E44-4536-ABAC-D82650AEE307}"/>
          </ac:spMkLst>
        </pc:spChg>
        <pc:spChg chg="add mod">
          <ac:chgData name="Mark Higgins" userId="f99148ad-7e67-4304-8c11-27c7a53efd31" providerId="ADAL" clId="{47DC10C3-81B3-4CBD-89BF-2B4D68781B8D}" dt="2021-11-04T15:21:37.185" v="10650" actId="20577"/>
          <ac:spMkLst>
            <pc:docMk/>
            <pc:sldMk cId="303869230" sldId="796"/>
            <ac:spMk id="6" creationId="{2AA08A95-89CD-490D-BCD0-D7A539C179E0}"/>
          </ac:spMkLst>
        </pc:spChg>
        <pc:picChg chg="add mod">
          <ac:chgData name="Mark Higgins" userId="f99148ad-7e67-4304-8c11-27c7a53efd31" providerId="ADAL" clId="{47DC10C3-81B3-4CBD-89BF-2B4D68781B8D}" dt="2021-11-04T15:20:19.985" v="10625" actId="1076"/>
          <ac:picMkLst>
            <pc:docMk/>
            <pc:sldMk cId="303869230" sldId="796"/>
            <ac:picMk id="5" creationId="{0CA3C560-09A7-4B68-BA4C-D90899C64E33}"/>
          </ac:picMkLst>
        </pc:picChg>
      </pc:sldChg>
      <pc:sldChg chg="addSp modSp add del mod modClrScheme chgLayout">
        <pc:chgData name="Mark Higgins" userId="f99148ad-7e67-4304-8c11-27c7a53efd31" providerId="ADAL" clId="{47DC10C3-81B3-4CBD-89BF-2B4D68781B8D}" dt="2021-11-04T15:14:10.396" v="10102" actId="47"/>
        <pc:sldMkLst>
          <pc:docMk/>
          <pc:sldMk cId="326437757" sldId="796"/>
        </pc:sldMkLst>
        <pc:spChg chg="mod ord">
          <ac:chgData name="Mark Higgins" userId="f99148ad-7e67-4304-8c11-27c7a53efd31" providerId="ADAL" clId="{47DC10C3-81B3-4CBD-89BF-2B4D68781B8D}" dt="2021-11-04T15:11:41.899" v="10023" actId="20577"/>
          <ac:spMkLst>
            <pc:docMk/>
            <pc:sldMk cId="326437757" sldId="796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11:14.304" v="10012" actId="27636"/>
          <ac:spMkLst>
            <pc:docMk/>
            <pc:sldMk cId="326437757" sldId="796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1:18.814" v="10017" actId="20577"/>
          <ac:spMkLst>
            <pc:docMk/>
            <pc:sldMk cId="326437757" sldId="796"/>
            <ac:spMk id="4" creationId="{0E2C519D-DAD4-4C5D-8D6A-AFF9E89C22D3}"/>
          </ac:spMkLst>
        </pc:spChg>
      </pc:sldChg>
      <pc:sldChg chg="modSp new del mod">
        <pc:chgData name="Mark Higgins" userId="f99148ad-7e67-4304-8c11-27c7a53efd31" providerId="ADAL" clId="{47DC10C3-81B3-4CBD-89BF-2B4D68781B8D}" dt="2021-11-04T15:14:07.742" v="10100" actId="47"/>
        <pc:sldMkLst>
          <pc:docMk/>
          <pc:sldMk cId="3910097528" sldId="797"/>
        </pc:sldMkLst>
        <pc:spChg chg="mod">
          <ac:chgData name="Mark Higgins" userId="f99148ad-7e67-4304-8c11-27c7a53efd31" providerId="ADAL" clId="{47DC10C3-81B3-4CBD-89BF-2B4D68781B8D}" dt="2021-11-04T15:11:52.144" v="10026" actId="20577"/>
          <ac:spMkLst>
            <pc:docMk/>
            <pc:sldMk cId="3910097528" sldId="797"/>
            <ac:spMk id="2" creationId="{6FA8A6FE-BDE8-4882-B1B7-EB7770C51074}"/>
          </ac:spMkLst>
        </pc:spChg>
        <pc:spChg chg="mod">
          <ac:chgData name="Mark Higgins" userId="f99148ad-7e67-4304-8c11-27c7a53efd31" providerId="ADAL" clId="{47DC10C3-81B3-4CBD-89BF-2B4D68781B8D}" dt="2021-11-04T15:13:34.077" v="10091" actId="27636"/>
          <ac:spMkLst>
            <pc:docMk/>
            <pc:sldMk cId="3910097528" sldId="797"/>
            <ac:spMk id="3" creationId="{AD6DDC13-7270-44DB-9468-C9B614DA91E6}"/>
          </ac:spMkLst>
        </pc:spChg>
        <pc:spChg chg="mod">
          <ac:chgData name="Mark Higgins" userId="f99148ad-7e67-4304-8c11-27c7a53efd31" providerId="ADAL" clId="{47DC10C3-81B3-4CBD-89BF-2B4D68781B8D}" dt="2021-11-04T15:13:47.486" v="10099" actId="20577"/>
          <ac:spMkLst>
            <pc:docMk/>
            <pc:sldMk cId="3910097528" sldId="797"/>
            <ac:spMk id="4" creationId="{B088D075-6B4C-48B9-B318-F84F75C1F1A4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3928847040" sldId="797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839363" sldId="798"/>
        </pc:sldMkLst>
        <pc:spChg chg="mod">
          <ac:chgData name="Mark Higgins" userId="f99148ad-7e67-4304-8c11-27c7a53efd31" providerId="ADAL" clId="{47DC10C3-81B3-4CBD-89BF-2B4D68781B8D}" dt="2021-11-04T15:38:20.513" v="10678" actId="20577"/>
          <ac:spMkLst>
            <pc:docMk/>
            <pc:sldMk cId="1396839363" sldId="798"/>
            <ac:spMk id="2" creationId="{37D79E6E-ECC5-43EB-A2E1-5DA2F6A6BBF6}"/>
          </ac:spMkLst>
        </pc:spChg>
        <pc:spChg chg="mod">
          <ac:chgData name="Mark Higgins" userId="f99148ad-7e67-4304-8c11-27c7a53efd31" providerId="ADAL" clId="{47DC10C3-81B3-4CBD-89BF-2B4D68781B8D}" dt="2021-11-04T15:44:33.726" v="11158" actId="20577"/>
          <ac:spMkLst>
            <pc:docMk/>
            <pc:sldMk cId="1396839363" sldId="798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2081327" sldId="799"/>
        </pc:sldMkLst>
        <pc:spChg chg="mod">
          <ac:chgData name="Mark Higgins" userId="f99148ad-7e67-4304-8c11-27c7a53efd31" providerId="ADAL" clId="{47DC10C3-81B3-4CBD-89BF-2B4D68781B8D}" dt="2021-11-04T15:48:15.891" v="11585" actId="20577"/>
          <ac:spMkLst>
            <pc:docMk/>
            <pc:sldMk cId="2552081327" sldId="799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722898187" sldId="800"/>
        </pc:sldMkLst>
        <pc:spChg chg="mod">
          <ac:chgData name="Mark Higgins" userId="f99148ad-7e67-4304-8c11-27c7a53efd31" providerId="ADAL" clId="{47DC10C3-81B3-4CBD-89BF-2B4D68781B8D}" dt="2021-11-04T15:53:01.354" v="12166" actId="20577"/>
          <ac:spMkLst>
            <pc:docMk/>
            <pc:sldMk cId="722898187" sldId="800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2729967" sldId="801"/>
        </pc:sldMkLst>
        <pc:spChg chg="mod">
          <ac:chgData name="Mark Higgins" userId="f99148ad-7e67-4304-8c11-27c7a53efd31" providerId="ADAL" clId="{47DC10C3-81B3-4CBD-89BF-2B4D68781B8D}" dt="2021-11-04T16:04:17.694" v="12680" actId="12"/>
          <ac:spMkLst>
            <pc:docMk/>
            <pc:sldMk cId="3552729967" sldId="801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80944567" sldId="802"/>
        </pc:sldMkLst>
        <pc:spChg chg="mod">
          <ac:chgData name="Mark Higgins" userId="f99148ad-7e67-4304-8c11-27c7a53efd31" providerId="ADAL" clId="{47DC10C3-81B3-4CBD-89BF-2B4D68781B8D}" dt="2021-11-04T16:05:27.841" v="12851" actId="20577"/>
          <ac:spMkLst>
            <pc:docMk/>
            <pc:sldMk cId="3480944567" sldId="802"/>
            <ac:spMk id="3" creationId="{165B4980-64B0-4BA9-A5A9-25BF56C3D1AF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32709110" sldId="803"/>
        </pc:sldMkLst>
        <pc:spChg chg="mod">
          <ac:chgData name="Mark Higgins" userId="f99148ad-7e67-4304-8c11-27c7a53efd31" providerId="ADAL" clId="{47DC10C3-81B3-4CBD-89BF-2B4D68781B8D}" dt="2021-11-04T16:07:46.825" v="12888" actId="20577"/>
          <ac:spMkLst>
            <pc:docMk/>
            <pc:sldMk cId="3332709110" sldId="803"/>
            <ac:spMk id="2" creationId="{395D77D5-3EAC-4FC3-8295-E5EC05E32A10}"/>
          </ac:spMkLst>
        </pc:spChg>
        <pc:spChg chg="mod">
          <ac:chgData name="Mark Higgins" userId="f99148ad-7e67-4304-8c11-27c7a53efd31" providerId="ADAL" clId="{47DC10C3-81B3-4CBD-89BF-2B4D68781B8D}" dt="2021-11-04T16:24:59.238" v="13380" actId="15"/>
          <ac:spMkLst>
            <pc:docMk/>
            <pc:sldMk cId="3332709110" sldId="803"/>
            <ac:spMk id="3" creationId="{71A9DBA3-9005-434A-91B8-7BE716737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23507175" sldId="804"/>
        </pc:sldMkLst>
        <pc:spChg chg="mod">
          <ac:chgData name="Mark Higgins" userId="f99148ad-7e67-4304-8c11-27c7a53efd31" providerId="ADAL" clId="{47DC10C3-81B3-4CBD-89BF-2B4D68781B8D}" dt="2021-11-04T16:27:12.243" v="13646" actId="20577"/>
          <ac:spMkLst>
            <pc:docMk/>
            <pc:sldMk cId="2823507175" sldId="804"/>
            <ac:spMk id="3" creationId="{71A9DBA3-9005-434A-91B8-7BE7167379C1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89370958" sldId="805"/>
        </pc:sldMkLst>
        <pc:spChg chg="mod">
          <ac:chgData name="Mark Higgins" userId="f99148ad-7e67-4304-8c11-27c7a53efd31" providerId="ADAL" clId="{47DC10C3-81B3-4CBD-89BF-2B4D68781B8D}" dt="2021-11-04T16:27:48.932" v="13661" actId="20577"/>
          <ac:spMkLst>
            <pc:docMk/>
            <pc:sldMk cId="1589370958" sldId="805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1:30.811" v="14098" actId="20577"/>
          <ac:spMkLst>
            <pc:docMk/>
            <pc:sldMk cId="1589370958" sldId="805"/>
            <ac:spMk id="3" creationId="{3A04F272-5F02-45D9-B409-85647324DA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05164382" sldId="806"/>
        </pc:sldMkLst>
        <pc:spChg chg="mod">
          <ac:chgData name="Mark Higgins" userId="f99148ad-7e67-4304-8c11-27c7a53efd31" providerId="ADAL" clId="{47DC10C3-81B3-4CBD-89BF-2B4D68781B8D}" dt="2021-11-04T16:32:23.671" v="14129" actId="20577"/>
          <ac:spMkLst>
            <pc:docMk/>
            <pc:sldMk cId="3305164382" sldId="806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5:38.428" v="14519" actId="20577"/>
          <ac:spMkLst>
            <pc:docMk/>
            <pc:sldMk cId="3305164382" sldId="806"/>
            <ac:spMk id="3" creationId="{3A04F272-5F02-45D9-B409-85647324DA30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4006833409" sldId="807"/>
        </pc:sldMkLst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5521229" sldId="808"/>
        </pc:sldMkLst>
        <pc:spChg chg="mod">
          <ac:chgData name="Mark Higgins" userId="f99148ad-7e67-4304-8c11-27c7a53efd31" providerId="ADAL" clId="{47DC10C3-81B3-4CBD-89BF-2B4D68781B8D}" dt="2021-11-04T16:36:41.833" v="14528" actId="20577"/>
          <ac:spMkLst>
            <pc:docMk/>
            <pc:sldMk cId="3825521229" sldId="808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9:09.387" v="14702" actId="14100"/>
          <ac:spMkLst>
            <pc:docMk/>
            <pc:sldMk cId="3825521229" sldId="808"/>
            <ac:spMk id="3" creationId="{3A04F272-5F02-45D9-B409-85647324DA30}"/>
          </ac:spMkLst>
        </pc:spChg>
        <pc:picChg chg="add mod">
          <ac:chgData name="Mark Higgins" userId="f99148ad-7e67-4304-8c11-27c7a53efd31" providerId="ADAL" clId="{47DC10C3-81B3-4CBD-89BF-2B4D68781B8D}" dt="2021-11-04T16:39:17.990" v="14706" actId="1076"/>
          <ac:picMkLst>
            <pc:docMk/>
            <pc:sldMk cId="3825521229" sldId="808"/>
            <ac:picMk id="5" creationId="{56518AB4-7F2D-449D-9FDB-3806F11CC37D}"/>
          </ac:picMkLst>
        </pc:pic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5385055" sldId="809"/>
        </pc:sldMkLst>
        <pc:spChg chg="mod">
          <ac:chgData name="Mark Higgins" userId="f99148ad-7e67-4304-8c11-27c7a53efd31" providerId="ADAL" clId="{47DC10C3-81B3-4CBD-89BF-2B4D68781B8D}" dt="2021-11-04T16:50:57.186" v="15050" actId="20577"/>
          <ac:spMkLst>
            <pc:docMk/>
            <pc:sldMk cId="2315385055" sldId="809"/>
            <ac:spMk id="3" creationId="{3A04F272-5F02-45D9-B409-85647324DA30}"/>
          </ac:spMkLst>
        </pc:spChg>
        <pc:picChg chg="del">
          <ac:chgData name="Mark Higgins" userId="f99148ad-7e67-4304-8c11-27c7a53efd31" providerId="ADAL" clId="{47DC10C3-81B3-4CBD-89BF-2B4D68781B8D}" dt="2021-11-04T16:39:34.318" v="14708" actId="478"/>
          <ac:picMkLst>
            <pc:docMk/>
            <pc:sldMk cId="2315385055" sldId="809"/>
            <ac:picMk id="5" creationId="{56518AB4-7F2D-449D-9FDB-3806F11CC37D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25009967" sldId="810"/>
        </pc:sldMkLst>
        <pc:spChg chg="mod">
          <ac:chgData name="Mark Higgins" userId="f99148ad-7e67-4304-8c11-27c7a53efd31" providerId="ADAL" clId="{47DC10C3-81B3-4CBD-89BF-2B4D68781B8D}" dt="2021-11-04T16:52:17.855" v="15073" actId="20577"/>
          <ac:spMkLst>
            <pc:docMk/>
            <pc:sldMk cId="1125009967" sldId="810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55:13.237" v="15509" actId="20577"/>
          <ac:spMkLst>
            <pc:docMk/>
            <pc:sldMk cId="1125009967" sldId="810"/>
            <ac:spMk id="3" creationId="{3A04F272-5F02-45D9-B409-85647324DA30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531581508" sldId="811"/>
        </pc:sldMkLst>
        <pc:spChg chg="mod">
          <ac:chgData name="Mark Higgins" userId="f99148ad-7e67-4304-8c11-27c7a53efd31" providerId="ADAL" clId="{47DC10C3-81B3-4CBD-89BF-2B4D68781B8D}" dt="2021-11-05T09:13:35.540" v="16381" actId="20577"/>
          <ac:spMkLst>
            <pc:docMk/>
            <pc:sldMk cId="2531581508" sldId="811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23:03.445" v="15927" actId="20577"/>
          <ac:spMkLst>
            <pc:docMk/>
            <pc:sldMk cId="2531581508" sldId="811"/>
            <ac:spMk id="3" creationId="{17C05246-ECBB-4B68-BF60-03D03AB749BA}"/>
          </ac:spMkLst>
        </pc:spChg>
      </pc:sldChg>
      <pc:sldChg chg="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1220454332" sldId="812"/>
        </pc:sldMkLst>
        <pc:spChg chg="mod">
          <ac:chgData name="Mark Higgins" userId="f99148ad-7e67-4304-8c11-27c7a53efd31" providerId="ADAL" clId="{47DC10C3-81B3-4CBD-89BF-2B4D68781B8D}" dt="2021-11-05T09:13:44.420" v="16397" actId="20577"/>
          <ac:spMkLst>
            <pc:docMk/>
            <pc:sldMk cId="1220454332" sldId="812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13:47.547" v="15897" actId="20577"/>
          <ac:spMkLst>
            <pc:docMk/>
            <pc:sldMk cId="1220454332" sldId="812"/>
            <ac:spMk id="3" creationId="{17C05246-ECBB-4B68-BF60-03D03AB749BA}"/>
          </ac:spMkLst>
        </pc:spChg>
      </pc:sldChg>
      <pc:sldChg chg="modSp new mod">
        <pc:chgData name="Mark Higgins" userId="f99148ad-7e67-4304-8c11-27c7a53efd31" providerId="ADAL" clId="{47DC10C3-81B3-4CBD-89BF-2B4D68781B8D}" dt="2021-11-05T09:17:41.598" v="16767" actId="20577"/>
        <pc:sldMkLst>
          <pc:docMk/>
          <pc:sldMk cId="900502132" sldId="813"/>
        </pc:sldMkLst>
        <pc:spChg chg="mod">
          <ac:chgData name="Mark Higgins" userId="f99148ad-7e67-4304-8c11-27c7a53efd31" providerId="ADAL" clId="{47DC10C3-81B3-4CBD-89BF-2B4D68781B8D}" dt="2021-11-05T09:15:10.067" v="16440" actId="20577"/>
          <ac:spMkLst>
            <pc:docMk/>
            <pc:sldMk cId="900502132" sldId="81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17:41.598" v="16767" actId="20577"/>
          <ac:spMkLst>
            <pc:docMk/>
            <pc:sldMk cId="900502132" sldId="813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3768102261" sldId="814"/>
        </pc:sldMkLst>
        <pc:spChg chg="mod">
          <ac:chgData name="Mark Higgins" userId="f99148ad-7e67-4304-8c11-27c7a53efd31" providerId="ADAL" clId="{47DC10C3-81B3-4CBD-89BF-2B4D68781B8D}" dt="2021-11-05T09:24:07.304" v="17487" actId="313"/>
          <ac:spMkLst>
            <pc:docMk/>
            <pc:sldMk cId="3768102261" sldId="814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2348555775" sldId="815"/>
        </pc:sldMkLst>
        <pc:spChg chg="mod">
          <ac:chgData name="Mark Higgins" userId="f99148ad-7e67-4304-8c11-27c7a53efd31" providerId="ADAL" clId="{47DC10C3-81B3-4CBD-89BF-2B4D68781B8D}" dt="2021-11-05T09:24:55.681" v="17491" actId="20577"/>
          <ac:spMkLst>
            <pc:docMk/>
            <pc:sldMk cId="2348555775" sldId="81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0:04.829" v="17980" actId="20577"/>
          <ac:spMkLst>
            <pc:docMk/>
            <pc:sldMk cId="2348555775" sldId="815"/>
            <ac:spMk id="3" creationId="{A6018881-2D20-49F6-9922-C514BD9BE124}"/>
          </ac:spMkLst>
        </pc:spChg>
      </pc:sldChg>
      <pc:sldChg chg="modSp add mod">
        <pc:chgData name="Mark Higgins" userId="f99148ad-7e67-4304-8c11-27c7a53efd31" providerId="ADAL" clId="{47DC10C3-81B3-4CBD-89BF-2B4D68781B8D}" dt="2021-11-05T09:33:39.628" v="18336" actId="20577"/>
        <pc:sldMkLst>
          <pc:docMk/>
          <pc:sldMk cId="1916672220" sldId="816"/>
        </pc:sldMkLst>
        <pc:spChg chg="mod">
          <ac:chgData name="Mark Higgins" userId="f99148ad-7e67-4304-8c11-27c7a53efd31" providerId="ADAL" clId="{47DC10C3-81B3-4CBD-89BF-2B4D68781B8D}" dt="2021-11-05T09:30:21.343" v="17993" actId="20577"/>
          <ac:spMkLst>
            <pc:docMk/>
            <pc:sldMk cId="1916672220" sldId="81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3:39.628" v="18336" actId="20577"/>
          <ac:spMkLst>
            <pc:docMk/>
            <pc:sldMk cId="1916672220" sldId="81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9849581" sldId="817"/>
        </pc:sldMkLst>
        <pc:spChg chg="mod">
          <ac:chgData name="Mark Higgins" userId="f99148ad-7e67-4304-8c11-27c7a53efd31" providerId="ADAL" clId="{47DC10C3-81B3-4CBD-89BF-2B4D68781B8D}" dt="2021-11-05T10:36:44.444" v="19188" actId="20577"/>
          <ac:spMkLst>
            <pc:docMk/>
            <pc:sldMk cId="239849581" sldId="81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17205841" sldId="818"/>
        </pc:sldMkLst>
        <pc:spChg chg="mod">
          <ac:chgData name="Mark Higgins" userId="f99148ad-7e67-4304-8c11-27c7a53efd31" providerId="ADAL" clId="{47DC10C3-81B3-4CBD-89BF-2B4D68781B8D}" dt="2021-11-05T10:38:28.982" v="19208" actId="20577"/>
          <ac:spMkLst>
            <pc:docMk/>
            <pc:sldMk cId="3117205841" sldId="81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1:40.572" v="19604" actId="12"/>
          <ac:spMkLst>
            <pc:docMk/>
            <pc:sldMk cId="3117205841" sldId="818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4137461" sldId="819"/>
        </pc:sldMkLst>
        <pc:spChg chg="mod">
          <ac:chgData name="Mark Higgins" userId="f99148ad-7e67-4304-8c11-27c7a53efd31" providerId="ADAL" clId="{47DC10C3-81B3-4CBD-89BF-2B4D68781B8D}" dt="2021-11-05T10:42:15.223" v="19612" actId="20577"/>
          <ac:spMkLst>
            <pc:docMk/>
            <pc:sldMk cId="2704137461" sldId="81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5:09.840" v="19869" actId="20577"/>
          <ac:spMkLst>
            <pc:docMk/>
            <pc:sldMk cId="2704137461" sldId="819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37519917" sldId="820"/>
        </pc:sldMkLst>
        <pc:spChg chg="mod">
          <ac:chgData name="Mark Higgins" userId="f99148ad-7e67-4304-8c11-27c7a53efd31" providerId="ADAL" clId="{47DC10C3-81B3-4CBD-89BF-2B4D68781B8D}" dt="2021-11-05T10:45:18.177" v="19877" actId="20577"/>
          <ac:spMkLst>
            <pc:docMk/>
            <pc:sldMk cId="2437519917" sldId="82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7:22.967" v="20153" actId="15"/>
          <ac:spMkLst>
            <pc:docMk/>
            <pc:sldMk cId="2437519917" sldId="820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0583694" sldId="821"/>
        </pc:sldMkLst>
        <pc:spChg chg="mod">
          <ac:chgData name="Mark Higgins" userId="f99148ad-7e67-4304-8c11-27c7a53efd31" providerId="ADAL" clId="{47DC10C3-81B3-4CBD-89BF-2B4D68781B8D}" dt="2021-11-05T10:47:51.743" v="20158" actId="20577"/>
          <ac:spMkLst>
            <pc:docMk/>
            <pc:sldMk cId="4040583694" sldId="82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55:25.509" v="20800" actId="27636"/>
          <ac:spMkLst>
            <pc:docMk/>
            <pc:sldMk cId="4040583694" sldId="821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5758089" sldId="822"/>
        </pc:sldMkLst>
        <pc:spChg chg="mod">
          <ac:chgData name="Mark Higgins" userId="f99148ad-7e67-4304-8c11-27c7a53efd31" providerId="ADAL" clId="{47DC10C3-81B3-4CBD-89BF-2B4D68781B8D}" dt="2021-11-05T10:56:50.588" v="20905" actId="14100"/>
          <ac:spMkLst>
            <pc:docMk/>
            <pc:sldMk cId="2555758089" sldId="822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0:27.996" v="21272" actId="20577"/>
          <ac:spMkLst>
            <pc:docMk/>
            <pc:sldMk cId="2555758089" sldId="822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53560502" sldId="823"/>
        </pc:sldMkLst>
        <pc:spChg chg="mod">
          <ac:chgData name="Mark Higgins" userId="f99148ad-7e67-4304-8c11-27c7a53efd31" providerId="ADAL" clId="{47DC10C3-81B3-4CBD-89BF-2B4D68781B8D}" dt="2021-11-05T11:06:00.798" v="21963" actId="14100"/>
          <ac:spMkLst>
            <pc:docMk/>
            <pc:sldMk cId="3353560502" sldId="82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6:59.313" v="22104" actId="20577"/>
          <ac:spMkLst>
            <pc:docMk/>
            <pc:sldMk cId="3353560502" sldId="823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0935259" sldId="824"/>
        </pc:sldMkLst>
        <pc:spChg chg="mod">
          <ac:chgData name="Mark Higgins" userId="f99148ad-7e67-4304-8c11-27c7a53efd31" providerId="ADAL" clId="{47DC10C3-81B3-4CBD-89BF-2B4D68781B8D}" dt="2021-11-05T11:07:23.976" v="22122" actId="14100"/>
          <ac:spMkLst>
            <pc:docMk/>
            <pc:sldMk cId="110935259" sldId="824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8:59.673" v="22331" actId="20577"/>
          <ac:spMkLst>
            <pc:docMk/>
            <pc:sldMk cId="110935259" sldId="824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61565922" sldId="825"/>
        </pc:sldMkLst>
        <pc:spChg chg="mod">
          <ac:chgData name="Mark Higgins" userId="f99148ad-7e67-4304-8c11-27c7a53efd31" providerId="ADAL" clId="{47DC10C3-81B3-4CBD-89BF-2B4D68781B8D}" dt="2021-11-05T11:09:59.657" v="22336" actId="20577"/>
          <ac:spMkLst>
            <pc:docMk/>
            <pc:sldMk cId="3661565922" sldId="82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2:08.522" v="22735" actId="20577"/>
          <ac:spMkLst>
            <pc:docMk/>
            <pc:sldMk cId="3661565922" sldId="825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04574823" sldId="826"/>
        </pc:sldMkLst>
        <pc:spChg chg="mod">
          <ac:chgData name="Mark Higgins" userId="f99148ad-7e67-4304-8c11-27c7a53efd31" providerId="ADAL" clId="{47DC10C3-81B3-4CBD-89BF-2B4D68781B8D}" dt="2021-11-05T11:12:59.087" v="22754" actId="20577"/>
          <ac:spMkLst>
            <pc:docMk/>
            <pc:sldMk cId="2604574823" sldId="82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6:06.736" v="23258" actId="20577"/>
          <ac:spMkLst>
            <pc:docMk/>
            <pc:sldMk cId="2604574823" sldId="82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993763494" sldId="827"/>
        </pc:sldMkLst>
        <pc:spChg chg="mod">
          <ac:chgData name="Mark Higgins" userId="f99148ad-7e67-4304-8c11-27c7a53efd31" providerId="ADAL" clId="{47DC10C3-81B3-4CBD-89BF-2B4D68781B8D}" dt="2021-11-05T11:16:54.644" v="23273" actId="20577"/>
          <ac:spMkLst>
            <pc:docMk/>
            <pc:sldMk cId="2993763494" sldId="827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9:19.605" v="23527" actId="20577"/>
          <ac:spMkLst>
            <pc:docMk/>
            <pc:sldMk cId="2993763494" sldId="82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6107536" sldId="828"/>
        </pc:sldMkLst>
        <pc:spChg chg="mod">
          <ac:chgData name="Mark Higgins" userId="f99148ad-7e67-4304-8c11-27c7a53efd31" providerId="ADAL" clId="{47DC10C3-81B3-4CBD-89BF-2B4D68781B8D}" dt="2021-11-05T11:19:36.913" v="23536" actId="20577"/>
          <ac:spMkLst>
            <pc:docMk/>
            <pc:sldMk cId="1556107536" sldId="82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22:32.321" v="23943" actId="20577"/>
          <ac:spMkLst>
            <pc:docMk/>
            <pc:sldMk cId="1556107536" sldId="828"/>
            <ac:spMk id="3" creationId="{A6018881-2D20-49F6-9922-C514BD9BE124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5444151" sldId="829"/>
        </pc:sldMkLst>
        <pc:spChg chg="mod">
          <ac:chgData name="Mark Higgins" userId="f99148ad-7e67-4304-8c11-27c7a53efd31" providerId="ADAL" clId="{47DC10C3-81B3-4CBD-89BF-2B4D68781B8D}" dt="2021-11-05T11:22:45.131" v="23961" actId="20577"/>
          <ac:spMkLst>
            <pc:docMk/>
            <pc:sldMk cId="2765444151" sldId="82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2:23.065" v="24459" actId="20577"/>
          <ac:spMkLst>
            <pc:docMk/>
            <pc:sldMk cId="2765444151" sldId="829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2:02.394" v="24431" actId="1076"/>
          <ac:picMkLst>
            <pc:docMk/>
            <pc:sldMk cId="2765444151" sldId="829"/>
            <ac:picMk id="4" creationId="{75E437DA-3867-4804-9AFC-6C7310B36A73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6248583" sldId="830"/>
        </pc:sldMkLst>
        <pc:spChg chg="mod">
          <ac:chgData name="Mark Higgins" userId="f99148ad-7e67-4304-8c11-27c7a53efd31" providerId="ADAL" clId="{47DC10C3-81B3-4CBD-89BF-2B4D68781B8D}" dt="2021-11-05T11:32:46.448" v="24472" actId="20577"/>
          <ac:spMkLst>
            <pc:docMk/>
            <pc:sldMk cId="4046248583" sldId="83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4:51.504" v="24612" actId="14100"/>
          <ac:spMkLst>
            <pc:docMk/>
            <pc:sldMk cId="4046248583" sldId="830"/>
            <ac:spMk id="3" creationId="{A6018881-2D20-49F6-9922-C514BD9BE124}"/>
          </ac:spMkLst>
        </pc:spChg>
        <pc:picChg chg="del">
          <ac:chgData name="Mark Higgins" userId="f99148ad-7e67-4304-8c11-27c7a53efd31" providerId="ADAL" clId="{47DC10C3-81B3-4CBD-89BF-2B4D68781B8D}" dt="2021-11-05T11:33:12.833" v="24473" actId="478"/>
          <ac:picMkLst>
            <pc:docMk/>
            <pc:sldMk cId="4046248583" sldId="830"/>
            <ac:picMk id="4" creationId="{75E437DA-3867-4804-9AFC-6C7310B36A73}"/>
          </ac:picMkLst>
        </pc:picChg>
        <pc:picChg chg="add mod">
          <ac:chgData name="Mark Higgins" userId="f99148ad-7e67-4304-8c11-27c7a53efd31" providerId="ADAL" clId="{47DC10C3-81B3-4CBD-89BF-2B4D68781B8D}" dt="2021-11-05T11:34:55.972" v="24614" actId="1076"/>
          <ac:picMkLst>
            <pc:docMk/>
            <pc:sldMk cId="4046248583" sldId="830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5T11:37:15.452" v="24768" actId="47"/>
        <pc:sldMkLst>
          <pc:docMk/>
          <pc:sldMk cId="289154989" sldId="831"/>
        </pc:sldMkLst>
        <pc:spChg chg="mod">
          <ac:chgData name="Mark Higgins" userId="f99148ad-7e67-4304-8c11-27c7a53efd31" providerId="ADAL" clId="{47DC10C3-81B3-4CBD-89BF-2B4D68781B8D}" dt="2021-11-05T11:35:54.472" v="24630" actId="20577"/>
          <ac:spMkLst>
            <pc:docMk/>
            <pc:sldMk cId="289154989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7:10.635" v="24767" actId="20577"/>
          <ac:spMkLst>
            <pc:docMk/>
            <pc:sldMk cId="289154989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6:08.705" v="24638" actId="1076"/>
          <ac:picMkLst>
            <pc:docMk/>
            <pc:sldMk cId="289154989" sldId="831"/>
            <ac:picMk id="5" creationId="{DFE5C3AA-C757-4119-8A17-21285347D951}"/>
          </ac:picMkLst>
        </pc:picChg>
        <pc:picChg chg="del">
          <ac:chgData name="Mark Higgins" userId="f99148ad-7e67-4304-8c11-27c7a53efd31" providerId="ADAL" clId="{47DC10C3-81B3-4CBD-89BF-2B4D68781B8D}" dt="2021-11-05T11:35:56.496" v="24631" actId="478"/>
          <ac:picMkLst>
            <pc:docMk/>
            <pc:sldMk cId="289154989" sldId="831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72084321" sldId="831"/>
        </pc:sldMkLst>
        <pc:spChg chg="mod">
          <ac:chgData name="Mark Higgins" userId="f99148ad-7e67-4304-8c11-27c7a53efd31" providerId="ADAL" clId="{47DC10C3-81B3-4CBD-89BF-2B4D68781B8D}" dt="2021-11-05T11:38:01.715" v="24795" actId="20577"/>
          <ac:spMkLst>
            <pc:docMk/>
            <pc:sldMk cId="2272084321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41:36.870" v="25141" actId="27636"/>
          <ac:spMkLst>
            <pc:docMk/>
            <pc:sldMk cId="2272084321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9:06.226" v="24801" actId="1076"/>
          <ac:picMkLst>
            <pc:docMk/>
            <pc:sldMk cId="2272084321" sldId="831"/>
            <ac:picMk id="5" creationId="{B86B1C21-C4EB-47DF-BF41-824E85F7554E}"/>
          </ac:picMkLst>
        </pc:picChg>
        <pc:picChg chg="del">
          <ac:chgData name="Mark Higgins" userId="f99148ad-7e67-4304-8c11-27c7a53efd31" providerId="ADAL" clId="{47DC10C3-81B3-4CBD-89BF-2B4D68781B8D}" dt="2021-11-05T11:39:00.590" v="24796" actId="478"/>
          <ac:picMkLst>
            <pc:docMk/>
            <pc:sldMk cId="2272084321" sldId="831"/>
            <ac:picMk id="6" creationId="{973EFAC3-3C7B-4258-82B8-C2EF9DE20BC7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262931488" sldId="832"/>
        </pc:sldMkLst>
        <pc:spChg chg="mod">
          <ac:chgData name="Mark Higgins" userId="f99148ad-7e67-4304-8c11-27c7a53efd31" providerId="ADAL" clId="{47DC10C3-81B3-4CBD-89BF-2B4D68781B8D}" dt="2021-11-05T11:43:13.142" v="25335" actId="20577"/>
          <ac:spMkLst>
            <pc:docMk/>
            <pc:sldMk cId="3262931488" sldId="832"/>
            <ac:spMk id="3" creationId="{A6018881-2D20-49F6-9922-C514BD9BE124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1529447" sldId="833"/>
        </pc:sldMkLst>
        <pc:spChg chg="mod">
          <ac:chgData name="Mark Higgins" userId="f99148ad-7e67-4304-8c11-27c7a53efd31" providerId="ADAL" clId="{47DC10C3-81B3-4CBD-89BF-2B4D68781B8D}" dt="2021-11-05T11:44:09.978" v="25364" actId="20577"/>
          <ac:spMkLst>
            <pc:docMk/>
            <pc:sldMk cId="1551529447" sldId="833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5:32.225" v="25607" actId="20577"/>
          <ac:spMkLst>
            <pc:docMk/>
            <pc:sldMk cId="1551529447" sldId="833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84918133" sldId="834"/>
        </pc:sldMkLst>
        <pc:spChg chg="mod">
          <ac:chgData name="Mark Higgins" userId="f99148ad-7e67-4304-8c11-27c7a53efd31" providerId="ADAL" clId="{47DC10C3-81B3-4CBD-89BF-2B4D68781B8D}" dt="2021-11-05T11:46:08.717" v="25635" actId="20577"/>
          <ac:spMkLst>
            <pc:docMk/>
            <pc:sldMk cId="1384918133" sldId="834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7:56.117" v="25841" actId="20577"/>
          <ac:spMkLst>
            <pc:docMk/>
            <pc:sldMk cId="1384918133" sldId="834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76602322" sldId="835"/>
        </pc:sldMkLst>
        <pc:spChg chg="mod">
          <ac:chgData name="Mark Higgins" userId="f99148ad-7e67-4304-8c11-27c7a53efd31" providerId="ADAL" clId="{47DC10C3-81B3-4CBD-89BF-2B4D68781B8D}" dt="2021-11-05T11:48:06.408" v="25847" actId="20577"/>
          <ac:spMkLst>
            <pc:docMk/>
            <pc:sldMk cId="376602322" sldId="835"/>
            <ac:spMk id="2" creationId="{1CCE3AA2-A676-4022-9AE5-158EC145A8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65900308" sldId="836"/>
        </pc:sldMkLst>
        <pc:spChg chg="mod">
          <ac:chgData name="Mark Higgins" userId="f99148ad-7e67-4304-8c11-27c7a53efd31" providerId="ADAL" clId="{47DC10C3-81B3-4CBD-89BF-2B4D68781B8D}" dt="2021-11-05T12:00:57.566" v="26087" actId="20577"/>
          <ac:spMkLst>
            <pc:docMk/>
            <pc:sldMk cId="3365900308" sldId="836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60568311" sldId="837"/>
        </pc:sldMkLst>
        <pc:spChg chg="mod">
          <ac:chgData name="Mark Higgins" userId="f99148ad-7e67-4304-8c11-27c7a53efd31" providerId="ADAL" clId="{47DC10C3-81B3-4CBD-89BF-2B4D68781B8D}" dt="2021-11-05T12:03:15.085" v="26105" actId="20577"/>
          <ac:spMkLst>
            <pc:docMk/>
            <pc:sldMk cId="2860568311" sldId="837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2:04:48.394" v="26250" actId="15"/>
          <ac:spMkLst>
            <pc:docMk/>
            <pc:sldMk cId="2860568311" sldId="837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94060769" sldId="838"/>
        </pc:sldMkLst>
        <pc:spChg chg="mod">
          <ac:chgData name="Mark Higgins" userId="f99148ad-7e67-4304-8c11-27c7a53efd31" providerId="ADAL" clId="{47DC10C3-81B3-4CBD-89BF-2B4D68781B8D}" dt="2021-11-05T12:07:55.735" v="26613" actId="20577"/>
          <ac:spMkLst>
            <pc:docMk/>
            <pc:sldMk cId="1594060769" sldId="838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93928996" sldId="839"/>
        </pc:sldMkLst>
        <pc:spChg chg="mod">
          <ac:chgData name="Mark Higgins" userId="f99148ad-7e67-4304-8c11-27c7a53efd31" providerId="ADAL" clId="{47DC10C3-81B3-4CBD-89BF-2B4D68781B8D}" dt="2021-11-05T13:03:09.587" v="27012" actId="6549"/>
          <ac:spMkLst>
            <pc:docMk/>
            <pc:sldMk cId="193928996" sldId="839"/>
            <ac:spMk id="3" creationId="{299153E3-C451-4F62-AFF0-C142AACB3D0C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3895410609" sldId="840"/>
        </pc:sldMkLst>
        <pc:spChg chg="mod">
          <ac:chgData name="Mark Higgins" userId="f99148ad-7e67-4304-8c11-27c7a53efd31" providerId="ADAL" clId="{47DC10C3-81B3-4CBD-89BF-2B4D68781B8D}" dt="2021-11-05T13:07:31.468" v="27331" actId="20577"/>
          <ac:spMkLst>
            <pc:docMk/>
            <pc:sldMk cId="3895410609" sldId="840"/>
            <ac:spMk id="3" creationId="{299153E3-C451-4F62-AFF0-C142AACB3D0C}"/>
          </ac:spMkLst>
        </pc:spChg>
        <pc:graphicFrameChg chg="add mod modGraphic">
          <ac:chgData name="Mark Higgins" userId="f99148ad-7e67-4304-8c11-27c7a53efd31" providerId="ADAL" clId="{47DC10C3-81B3-4CBD-89BF-2B4D68781B8D}" dt="2021-11-05T13:12:39.196" v="27709" actId="1076"/>
          <ac:graphicFrameMkLst>
            <pc:docMk/>
            <pc:sldMk cId="3895410609" sldId="840"/>
            <ac:graphicFrameMk id="4" creationId="{3E86F231-E39F-4AF6-B33C-7F66110B43BD}"/>
          </ac:graphicFrameMkLst>
        </pc:graphicFrame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44556541" sldId="841"/>
        </pc:sldMkLst>
        <pc:spChg chg="mod">
          <ac:chgData name="Mark Higgins" userId="f99148ad-7e67-4304-8c11-27c7a53efd31" providerId="ADAL" clId="{47DC10C3-81B3-4CBD-89BF-2B4D68781B8D}" dt="2021-11-05T13:15:23.906" v="27951" actId="20577"/>
          <ac:spMkLst>
            <pc:docMk/>
            <pc:sldMk cId="1744556541" sldId="841"/>
            <ac:spMk id="3" creationId="{299153E3-C451-4F62-AFF0-C142AACB3D0C}"/>
          </ac:spMkLst>
        </pc:spChg>
        <pc:graphicFrameChg chg="del">
          <ac:chgData name="Mark Higgins" userId="f99148ad-7e67-4304-8c11-27c7a53efd31" providerId="ADAL" clId="{47DC10C3-81B3-4CBD-89BF-2B4D68781B8D}" dt="2021-11-05T13:13:10.835" v="27711" actId="478"/>
          <ac:graphicFrameMkLst>
            <pc:docMk/>
            <pc:sldMk cId="1744556541" sldId="841"/>
            <ac:graphicFrameMk id="4" creationId="{3E86F231-E39F-4AF6-B33C-7F66110B43BD}"/>
          </ac:graphicFrameMkLst>
        </pc:graphicFrameChg>
      </pc:sldChg>
      <pc:sldChg chg="addSp delSp 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3684837684" sldId="842"/>
        </pc:sldMkLst>
        <pc:spChg chg="mod">
          <ac:chgData name="Mark Higgins" userId="f99148ad-7e67-4304-8c11-27c7a53efd31" providerId="ADAL" clId="{47DC10C3-81B3-4CBD-89BF-2B4D68781B8D}" dt="2021-11-05T13:18:16.599" v="27985"/>
          <ac:spMkLst>
            <pc:docMk/>
            <pc:sldMk cId="3684837684" sldId="842"/>
            <ac:spMk id="2" creationId="{CB23AB09-B23B-4748-9E4D-0D2787E85E17}"/>
          </ac:spMkLst>
        </pc:spChg>
        <pc:spChg chg="del">
          <ac:chgData name="Mark Higgins" userId="f99148ad-7e67-4304-8c11-27c7a53efd31" providerId="ADAL" clId="{47DC10C3-81B3-4CBD-89BF-2B4D68781B8D}" dt="2021-11-05T13:17:58.517" v="27982" actId="22"/>
          <ac:spMkLst>
            <pc:docMk/>
            <pc:sldMk cId="3684837684" sldId="842"/>
            <ac:spMk id="3" creationId="{A826E064-D00A-43D9-B9B7-433CD568F89D}"/>
          </ac:spMkLst>
        </pc:spChg>
        <pc:picChg chg="add mod ord">
          <ac:chgData name="Mark Higgins" userId="f99148ad-7e67-4304-8c11-27c7a53efd31" providerId="ADAL" clId="{47DC10C3-81B3-4CBD-89BF-2B4D68781B8D}" dt="2021-11-05T13:17:58.517" v="27982" actId="22"/>
          <ac:picMkLst>
            <pc:docMk/>
            <pc:sldMk cId="3684837684" sldId="842"/>
            <ac:picMk id="5" creationId="{2C512E3C-829E-47BF-B4DF-3066E2A9DFC3}"/>
          </ac:picMkLst>
        </pc:picChg>
      </pc:sldChg>
      <pc:sldChg chg="modSp new del mod ord">
        <pc:chgData name="Mark Higgins" userId="f99148ad-7e67-4304-8c11-27c7a53efd31" providerId="ADAL" clId="{47DC10C3-81B3-4CBD-89BF-2B4D68781B8D}" dt="2021-11-07T20:58:00.961" v="32871" actId="47"/>
        <pc:sldMkLst>
          <pc:docMk/>
          <pc:sldMk cId="1598835048" sldId="843"/>
        </pc:sldMkLst>
        <pc:spChg chg="mod">
          <ac:chgData name="Mark Higgins" userId="f99148ad-7e67-4304-8c11-27c7a53efd31" providerId="ADAL" clId="{47DC10C3-81B3-4CBD-89BF-2B4D68781B8D}" dt="2021-11-05T13:29:46.143" v="28187" actId="20577"/>
          <ac:spMkLst>
            <pc:docMk/>
            <pc:sldMk cId="1598835048" sldId="843"/>
            <ac:spMk id="2" creationId="{7A0A3EDC-7744-4A5F-BCBA-9B7F640A2838}"/>
          </ac:spMkLst>
        </pc:spChg>
        <pc:spChg chg="mod">
          <ac:chgData name="Mark Higgins" userId="f99148ad-7e67-4304-8c11-27c7a53efd31" providerId="ADAL" clId="{47DC10C3-81B3-4CBD-89BF-2B4D68781B8D}" dt="2021-11-05T13:31:11.660" v="28260" actId="20577"/>
          <ac:spMkLst>
            <pc:docMk/>
            <pc:sldMk cId="1598835048" sldId="843"/>
            <ac:spMk id="3" creationId="{BFD8389B-4552-4862-95D8-8F8206E865F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78172641" sldId="844"/>
        </pc:sldMkLst>
        <pc:spChg chg="mod">
          <ac:chgData name="Mark Higgins" userId="f99148ad-7e67-4304-8c11-27c7a53efd31" providerId="ADAL" clId="{47DC10C3-81B3-4CBD-89BF-2B4D68781B8D}" dt="2021-11-05T13:31:40.669" v="28278" actId="20577"/>
          <ac:spMkLst>
            <pc:docMk/>
            <pc:sldMk cId="4078172641" sldId="844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8:05.552" v="28567" actId="20577"/>
          <ac:spMkLst>
            <pc:docMk/>
            <pc:sldMk cId="4078172641" sldId="844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108295463" sldId="845"/>
        </pc:sldMkLst>
        <pc:spChg chg="mod">
          <ac:chgData name="Mark Higgins" userId="f99148ad-7e67-4304-8c11-27c7a53efd31" providerId="ADAL" clId="{47DC10C3-81B3-4CBD-89BF-2B4D68781B8D}" dt="2021-11-05T13:32:17.299" v="28301" actId="20577"/>
          <ac:spMkLst>
            <pc:docMk/>
            <pc:sldMk cId="2108295463" sldId="845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7:41.211" v="28509" actId="21"/>
          <ac:spMkLst>
            <pc:docMk/>
            <pc:sldMk cId="2108295463" sldId="845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51082881" sldId="846"/>
        </pc:sldMkLst>
        <pc:spChg chg="mod">
          <ac:chgData name="Mark Higgins" userId="f99148ad-7e67-4304-8c11-27c7a53efd31" providerId="ADAL" clId="{47DC10C3-81B3-4CBD-89BF-2B4D68781B8D}" dt="2021-11-05T13:34:43.999" v="28349" actId="20577"/>
          <ac:spMkLst>
            <pc:docMk/>
            <pc:sldMk cId="4151082881" sldId="846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4:51.603" v="28373" actId="20577"/>
          <ac:spMkLst>
            <pc:docMk/>
            <pc:sldMk cId="4151082881" sldId="846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10918560" sldId="847"/>
        </pc:sldMkLst>
        <pc:spChg chg="mod">
          <ac:chgData name="Mark Higgins" userId="f99148ad-7e67-4304-8c11-27c7a53efd31" providerId="ADAL" clId="{47DC10C3-81B3-4CBD-89BF-2B4D68781B8D}" dt="2021-11-05T13:35:04.905" v="28383" actId="20577"/>
          <ac:spMkLst>
            <pc:docMk/>
            <pc:sldMk cId="810918560" sldId="847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5:08.569" v="28388" actId="20577"/>
          <ac:spMkLst>
            <pc:docMk/>
            <pc:sldMk cId="810918560" sldId="847"/>
            <ac:spMk id="3" creationId="{5287A250-00F4-4177-9707-74F32710CE73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68527114" sldId="848"/>
        </pc:sldMkLst>
        <pc:spChg chg="mod">
          <ac:chgData name="Mark Higgins" userId="f99148ad-7e67-4304-8c11-27c7a53efd31" providerId="ADAL" clId="{47DC10C3-81B3-4CBD-89BF-2B4D68781B8D}" dt="2021-11-05T13:54:57.822" v="28590" actId="20577"/>
          <ac:spMkLst>
            <pc:docMk/>
            <pc:sldMk cId="568527114" sldId="848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38.345" v="29194" actId="27636"/>
          <ac:spMkLst>
            <pc:docMk/>
            <pc:sldMk cId="568527114" sldId="848"/>
            <ac:spMk id="3" creationId="{0B1A09D8-F462-4351-89E7-4B6C77E65EC9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45533759" sldId="849"/>
        </pc:sldMkLst>
        <pc:spChg chg="mod">
          <ac:chgData name="Mark Higgins" userId="f99148ad-7e67-4304-8c11-27c7a53efd31" providerId="ADAL" clId="{47DC10C3-81B3-4CBD-89BF-2B4D68781B8D}" dt="2021-11-05T13:55:37.764" v="28598" actId="20577"/>
          <ac:spMkLst>
            <pc:docMk/>
            <pc:sldMk cId="4245533759" sldId="849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18:29.029" v="29929" actId="20577"/>
          <ac:spMkLst>
            <pc:docMk/>
            <pc:sldMk cId="4245533759" sldId="849"/>
            <ac:spMk id="3" creationId="{0B1A09D8-F462-4351-89E7-4B6C77E65EC9}"/>
          </ac:spMkLst>
        </pc:spChg>
        <pc:picChg chg="add mod">
          <ac:chgData name="Mark Higgins" userId="f99148ad-7e67-4304-8c11-27c7a53efd31" providerId="ADAL" clId="{47DC10C3-81B3-4CBD-89BF-2B4D68781B8D}" dt="2021-11-05T14:17:08.710" v="29760" actId="1076"/>
          <ac:picMkLst>
            <pc:docMk/>
            <pc:sldMk cId="4245533759" sldId="849"/>
            <ac:picMk id="4" creationId="{7225A89E-E2F8-41D7-9C13-895A50D41EDA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92469658" sldId="850"/>
        </pc:sldMkLst>
        <pc:spChg chg="mod">
          <ac:chgData name="Mark Higgins" userId="f99148ad-7e67-4304-8c11-27c7a53efd31" providerId="ADAL" clId="{47DC10C3-81B3-4CBD-89BF-2B4D68781B8D}" dt="2021-11-05T13:55:53.367" v="28609" actId="20577"/>
          <ac:spMkLst>
            <pc:docMk/>
            <pc:sldMk cId="592469658" sldId="850"/>
            <ac:spMk id="2" creationId="{DD922B15-5AA1-4E30-A779-185AE2DBFD3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13312" sldId="851"/>
        </pc:sldMkLst>
        <pc:spChg chg="mod">
          <ac:chgData name="Mark Higgins" userId="f99148ad-7e67-4304-8c11-27c7a53efd31" providerId="ADAL" clId="{47DC10C3-81B3-4CBD-89BF-2B4D68781B8D}" dt="2021-11-05T13:56:03.237" v="28617" actId="20577"/>
          <ac:spMkLst>
            <pc:docMk/>
            <pc:sldMk cId="139413312" sldId="851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13.055" v="29192" actId="27636"/>
          <ac:spMkLst>
            <pc:docMk/>
            <pc:sldMk cId="139413312" sldId="851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0787602" sldId="852"/>
        </pc:sldMkLst>
        <pc:spChg chg="mod">
          <ac:chgData name="Mark Higgins" userId="f99148ad-7e67-4304-8c11-27c7a53efd31" providerId="ADAL" clId="{47DC10C3-81B3-4CBD-89BF-2B4D68781B8D}" dt="2021-11-05T14:13:13.477" v="29439" actId="20577"/>
          <ac:spMkLst>
            <pc:docMk/>
            <pc:sldMk cId="220787602" sldId="852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603108" sldId="853"/>
        </pc:sldMkLst>
        <pc:spChg chg="mod">
          <ac:chgData name="Mark Higgins" userId="f99148ad-7e67-4304-8c11-27c7a53efd31" providerId="ADAL" clId="{47DC10C3-81B3-4CBD-89BF-2B4D68781B8D}" dt="2021-11-05T14:21:08.572" v="30101" actId="20577"/>
          <ac:spMkLst>
            <pc:docMk/>
            <pc:sldMk cId="1396603108" sldId="853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5" creationId="{A10576A3-158B-4ED8-BE12-B185F91C9C50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6" creationId="{2042977A-EF5E-41C4-80C3-35DBB40BC1A3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7" creationId="{E4CBF553-3E0B-4766-82AB-D90A96E6D963}"/>
          </ac:spMkLst>
        </pc:spChg>
        <pc:spChg chg="add mod">
          <ac:chgData name="Mark Higgins" userId="f99148ad-7e67-4304-8c11-27c7a53efd31" providerId="ADAL" clId="{47DC10C3-81B3-4CBD-89BF-2B4D68781B8D}" dt="2021-11-05T14:32:23.604" v="30763" actId="207"/>
          <ac:spMkLst>
            <pc:docMk/>
            <pc:sldMk cId="1396603108" sldId="853"/>
            <ac:spMk id="8" creationId="{5C072DCA-3D09-4A69-8463-6F5EAF5E4F07}"/>
          </ac:spMkLst>
        </pc:spChg>
        <pc:picChg chg="del mod">
          <ac:chgData name="Mark Higgins" userId="f99148ad-7e67-4304-8c11-27c7a53efd31" providerId="ADAL" clId="{47DC10C3-81B3-4CBD-89BF-2B4D68781B8D}" dt="2021-11-05T14:18:56.477" v="29932" actId="478"/>
          <ac:picMkLst>
            <pc:docMk/>
            <pc:sldMk cId="1396603108" sldId="853"/>
            <ac:picMk id="4" creationId="{7225A89E-E2F8-41D7-9C13-895A50D41EDA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26310375" sldId="854"/>
        </pc:sldMkLst>
        <pc:spChg chg="mod">
          <ac:chgData name="Mark Higgins" userId="f99148ad-7e67-4304-8c11-27c7a53efd31" providerId="ADAL" clId="{47DC10C3-81B3-4CBD-89BF-2B4D68781B8D}" dt="2021-11-05T14:21:39.957" v="30114" actId="20577"/>
          <ac:spMkLst>
            <pc:docMk/>
            <pc:sldMk cId="3426310375" sldId="854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2:41.902" v="30765" actId="1076"/>
          <ac:spMkLst>
            <pc:docMk/>
            <pc:sldMk cId="3426310375" sldId="854"/>
            <ac:spMk id="4" creationId="{A09B5F7A-A990-4EF7-9C04-C4A2F1B250F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16494217" sldId="855"/>
        </pc:sldMkLst>
        <pc:spChg chg="mod">
          <ac:chgData name="Mark Higgins" userId="f99148ad-7e67-4304-8c11-27c7a53efd31" providerId="ADAL" clId="{47DC10C3-81B3-4CBD-89BF-2B4D68781B8D}" dt="2021-11-05T14:21:48.663" v="30123" actId="20577"/>
          <ac:spMkLst>
            <pc:docMk/>
            <pc:sldMk cId="916494217" sldId="855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24287898" sldId="856"/>
        </pc:sldMkLst>
        <pc:spChg chg="mod">
          <ac:chgData name="Mark Higgins" userId="f99148ad-7e67-4304-8c11-27c7a53efd31" providerId="ADAL" clId="{47DC10C3-81B3-4CBD-89BF-2B4D68781B8D}" dt="2021-11-05T14:21:58.053" v="30137" actId="20577"/>
          <ac:spMkLst>
            <pc:docMk/>
            <pc:sldMk cId="1824287898" sldId="856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60636736" sldId="857"/>
        </pc:sldMkLst>
        <pc:spChg chg="mod">
          <ac:chgData name="Mark Higgins" userId="f99148ad-7e67-4304-8c11-27c7a53efd31" providerId="ADAL" clId="{47DC10C3-81B3-4CBD-89BF-2B4D68781B8D}" dt="2021-11-05T14:25:08.188" v="30545" actId="27636"/>
          <ac:spMkLst>
            <pc:docMk/>
            <pc:sldMk cId="1060636736" sldId="857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81339204" sldId="858"/>
        </pc:sldMkLst>
        <pc:spChg chg="mod">
          <ac:chgData name="Mark Higgins" userId="f99148ad-7e67-4304-8c11-27c7a53efd31" providerId="ADAL" clId="{47DC10C3-81B3-4CBD-89BF-2B4D68781B8D}" dt="2021-11-05T14:26:07.096" v="30615" actId="20577"/>
          <ac:spMkLst>
            <pc:docMk/>
            <pc:sldMk cId="2081339204" sldId="858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48147037" sldId="859"/>
        </pc:sldMkLst>
        <pc:spChg chg="mod">
          <ac:chgData name="Mark Higgins" userId="f99148ad-7e67-4304-8c11-27c7a53efd31" providerId="ADAL" clId="{47DC10C3-81B3-4CBD-89BF-2B4D68781B8D}" dt="2021-11-05T14:42:41.064" v="30994" actId="20577"/>
          <ac:spMkLst>
            <pc:docMk/>
            <pc:sldMk cId="1848147037" sldId="859"/>
            <ac:spMk id="3" creationId="{0B1A09D8-F462-4351-89E7-4B6C77E65EC9}"/>
          </ac:spMkLst>
        </pc:spChg>
        <pc:spChg chg="add del">
          <ac:chgData name="Mark Higgins" userId="f99148ad-7e67-4304-8c11-27c7a53efd31" providerId="ADAL" clId="{47DC10C3-81B3-4CBD-89BF-2B4D68781B8D}" dt="2021-11-05T14:40:09.970" v="30865" actId="478"/>
          <ac:spMkLst>
            <pc:docMk/>
            <pc:sldMk cId="1848147037" sldId="859"/>
            <ac:spMk id="4" creationId="{BF272054-A5A7-493D-A681-BBA3B51F640C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8" creationId="{5C072DCA-3D09-4A69-8463-6F5EAF5E4F07}"/>
          </ac:spMkLst>
        </pc:spChg>
        <pc:spChg chg="add mod">
          <ac:chgData name="Mark Higgins" userId="f99148ad-7e67-4304-8c11-27c7a53efd31" providerId="ADAL" clId="{47DC10C3-81B3-4CBD-89BF-2B4D68781B8D}" dt="2021-11-05T14:41:31.828" v="30881" actId="207"/>
          <ac:spMkLst>
            <pc:docMk/>
            <pc:sldMk cId="1848147037" sldId="859"/>
            <ac:spMk id="9" creationId="{C217E881-F5BC-4BD7-8EB1-779B06DB2B5C}"/>
          </ac:spMkLst>
        </pc:spChg>
        <pc:spChg chg="add mod">
          <ac:chgData name="Mark Higgins" userId="f99148ad-7e67-4304-8c11-27c7a53efd31" providerId="ADAL" clId="{47DC10C3-81B3-4CBD-89BF-2B4D68781B8D}" dt="2021-11-05T14:41:35.670" v="30882" actId="207"/>
          <ac:spMkLst>
            <pc:docMk/>
            <pc:sldMk cId="1848147037" sldId="859"/>
            <ac:spMk id="10" creationId="{3642834E-7B5F-4CEA-94E1-6FACA0E9C93B}"/>
          </ac:spMkLst>
        </pc:spChg>
        <pc:spChg chg="add mod">
          <ac:chgData name="Mark Higgins" userId="f99148ad-7e67-4304-8c11-27c7a53efd31" providerId="ADAL" clId="{47DC10C3-81B3-4CBD-89BF-2B4D68781B8D}" dt="2021-11-05T14:40:55.263" v="30873" actId="1076"/>
          <ac:spMkLst>
            <pc:docMk/>
            <pc:sldMk cId="1848147037" sldId="859"/>
            <ac:spMk id="11" creationId="{5635153F-B87C-4C0F-A022-8F0BAC567B81}"/>
          </ac:spMkLst>
        </pc:spChg>
        <pc:spChg chg="add mod">
          <ac:chgData name="Mark Higgins" userId="f99148ad-7e67-4304-8c11-27c7a53efd31" providerId="ADAL" clId="{47DC10C3-81B3-4CBD-89BF-2B4D68781B8D}" dt="2021-11-05T14:41:40.163" v="30883" actId="207"/>
          <ac:spMkLst>
            <pc:docMk/>
            <pc:sldMk cId="1848147037" sldId="859"/>
            <ac:spMk id="12" creationId="{BF04E44E-1417-4ADB-B73E-74E89A46131C}"/>
          </ac:spMkLst>
        </pc:spChg>
        <pc:spChg chg="add mod">
          <ac:chgData name="Mark Higgins" userId="f99148ad-7e67-4304-8c11-27c7a53efd31" providerId="ADAL" clId="{47DC10C3-81B3-4CBD-89BF-2B4D68781B8D}" dt="2021-11-05T14:41:26.675" v="30880" actId="207"/>
          <ac:spMkLst>
            <pc:docMk/>
            <pc:sldMk cId="1848147037" sldId="859"/>
            <ac:spMk id="13" creationId="{2374ACC7-0156-4268-92F3-90B90C5FBE8E}"/>
          </ac:spMkLst>
        </pc:spChg>
        <pc:spChg chg="add mod">
          <ac:chgData name="Mark Higgins" userId="f99148ad-7e67-4304-8c11-27c7a53efd31" providerId="ADAL" clId="{47DC10C3-81B3-4CBD-89BF-2B4D68781B8D}" dt="2021-11-05T14:42:03.256" v="30887" actId="207"/>
          <ac:spMkLst>
            <pc:docMk/>
            <pc:sldMk cId="1848147037" sldId="859"/>
            <ac:spMk id="14" creationId="{FF8DF90B-ACC9-47E9-84ED-74D72DAAB98D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88613729" sldId="860"/>
        </pc:sldMkLst>
        <pc:spChg chg="mod">
          <ac:chgData name="Mark Higgins" userId="f99148ad-7e67-4304-8c11-27c7a53efd31" providerId="ADAL" clId="{47DC10C3-81B3-4CBD-89BF-2B4D68781B8D}" dt="2021-11-05T14:48:58.091" v="31065" actId="14100"/>
          <ac:spMkLst>
            <pc:docMk/>
            <pc:sldMk cId="2888613729" sldId="860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5:05:21.316" v="31474" actId="20577"/>
          <ac:spMkLst>
            <pc:docMk/>
            <pc:sldMk cId="2888613729" sldId="860"/>
            <ac:spMk id="3" creationId="{0B1A09D8-F462-4351-89E7-4B6C77E65EC9}"/>
          </ac:spMkLst>
        </pc:spChg>
        <pc:spChg chg="mod">
          <ac:chgData name="Mark Higgins" userId="f99148ad-7e67-4304-8c11-27c7a53efd31" providerId="ADAL" clId="{47DC10C3-81B3-4CBD-89BF-2B4D68781B8D}" dt="2021-11-05T14:50:58.750" v="31074" actId="255"/>
          <ac:spMkLst>
            <pc:docMk/>
            <pc:sldMk cId="2888613729" sldId="860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50:54.287" v="31073" actId="255"/>
          <ac:spMkLst>
            <pc:docMk/>
            <pc:sldMk cId="2888613729" sldId="860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50:47.832" v="31072" actId="255"/>
          <ac:spMkLst>
            <pc:docMk/>
            <pc:sldMk cId="2888613729" sldId="860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50:40.743" v="31071" actId="255"/>
          <ac:spMkLst>
            <pc:docMk/>
            <pc:sldMk cId="2888613729" sldId="860"/>
            <ac:spMk id="8" creationId="{5C072DCA-3D09-4A69-8463-6F5EAF5E4F07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9" creationId="{C217E881-F5BC-4BD7-8EB1-779B06DB2B5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0" creationId="{3642834E-7B5F-4CEA-94E1-6FACA0E9C93B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1" creationId="{5635153F-B87C-4C0F-A022-8F0BAC567B81}"/>
          </ac:spMkLst>
        </pc:spChg>
        <pc:spChg chg="del">
          <ac:chgData name="Mark Higgins" userId="f99148ad-7e67-4304-8c11-27c7a53efd31" providerId="ADAL" clId="{47DC10C3-81B3-4CBD-89BF-2B4D68781B8D}" dt="2021-11-05T14:51:30.545" v="31083" actId="478"/>
          <ac:spMkLst>
            <pc:docMk/>
            <pc:sldMk cId="2888613729" sldId="860"/>
            <ac:spMk id="12" creationId="{BF04E44E-1417-4ADB-B73E-74E89A46131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3" creationId="{2374ACC7-0156-4268-92F3-90B90C5FBE8E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4" creationId="{FF8DF90B-ACC9-47E9-84ED-74D72DAAB98D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5" creationId="{0E584953-ACDB-48AC-B34B-28FBDCC959F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6" creationId="{BB59800D-5A04-44F9-BE44-49E844EADBDB}"/>
          </ac:spMkLst>
        </pc:spChg>
        <pc:spChg chg="add del mod">
          <ac:chgData name="Mark Higgins" userId="f99148ad-7e67-4304-8c11-27c7a53efd31" providerId="ADAL" clId="{47DC10C3-81B3-4CBD-89BF-2B4D68781B8D}" dt="2021-11-05T14:55:27.559" v="31185" actId="478"/>
          <ac:spMkLst>
            <pc:docMk/>
            <pc:sldMk cId="2888613729" sldId="860"/>
            <ac:spMk id="17" creationId="{735CDE72-88A9-488A-A3C7-6354FFB1B4AA}"/>
          </ac:spMkLst>
        </pc:spChg>
        <pc:spChg chg="add del mod">
          <ac:chgData name="Mark Higgins" userId="f99148ad-7e67-4304-8c11-27c7a53efd31" providerId="ADAL" clId="{47DC10C3-81B3-4CBD-89BF-2B4D68781B8D}" dt="2021-11-05T14:58:40.502" v="31223" actId="478"/>
          <ac:spMkLst>
            <pc:docMk/>
            <pc:sldMk cId="2888613729" sldId="860"/>
            <ac:spMk id="18" creationId="{5CADCA67-1E7A-4DFF-AF53-E3889564C644}"/>
          </ac:spMkLst>
        </pc:spChg>
        <pc:spChg chg="add del mod">
          <ac:chgData name="Mark Higgins" userId="f99148ad-7e67-4304-8c11-27c7a53efd31" providerId="ADAL" clId="{47DC10C3-81B3-4CBD-89BF-2B4D68781B8D}" dt="2021-11-05T15:01:04.531" v="31256" actId="478"/>
          <ac:spMkLst>
            <pc:docMk/>
            <pc:sldMk cId="2888613729" sldId="860"/>
            <ac:spMk id="19" creationId="{16E6D360-058A-481A-B898-8A709EF1F8D5}"/>
          </ac:spMkLst>
        </pc:spChg>
        <pc:spChg chg="add del mod">
          <ac:chgData name="Mark Higgins" userId="f99148ad-7e67-4304-8c11-27c7a53efd31" providerId="ADAL" clId="{47DC10C3-81B3-4CBD-89BF-2B4D68781B8D}" dt="2021-11-05T15:01:05.536" v="31257" actId="478"/>
          <ac:spMkLst>
            <pc:docMk/>
            <pc:sldMk cId="2888613729" sldId="860"/>
            <ac:spMk id="20" creationId="{EE7D62F0-6D76-468D-9205-FEA9966E988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1" creationId="{BCAD9839-0EFA-412A-BDED-7AFF78F5390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2" creationId="{0E5313FC-48A7-4E1E-A029-DCAA0C0B4F2A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3" creationId="{0DC431B3-79B5-4705-85FA-1EB1BDE16C2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4" creationId="{E6B52D60-0FBF-47EF-AACA-DEBEAC81B17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5" creationId="{8EBC63C7-6EB5-4BA4-8552-F05BAA841EA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6" creationId="{EFF544AE-672E-4C10-A5FC-70E7F1B93571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7" creationId="{5F8323AD-F8BA-411B-9146-6FAC3FE03A9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8" creationId="{B79C4C2B-633D-4E4A-9839-50FA93F0B23C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3" creationId="{022137E9-05F4-4EB0-8118-1416333C6EE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4" creationId="{6529A058-6D98-416E-B1FE-D7162650FCC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5" creationId="{08F01DDA-221B-40EC-BA58-F755DC436452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6" creationId="{DF8B870E-9BE6-4E4B-BF38-0B03736C2F8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7" creationId="{A743000F-FBC8-468D-9F73-BC678EEB9573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8" creationId="{317DA400-01F2-4C8B-9C74-6F36C965A164}"/>
          </ac:spMkLst>
        </pc:spChg>
        <pc:spChg chg="add mod">
          <ac:chgData name="Mark Higgins" userId="f99148ad-7e67-4304-8c11-27c7a53efd31" providerId="ADAL" clId="{47DC10C3-81B3-4CBD-89BF-2B4D68781B8D}" dt="2021-11-05T15:02:21.703" v="31277" actId="20577"/>
          <ac:spMkLst>
            <pc:docMk/>
            <pc:sldMk cId="2888613729" sldId="860"/>
            <ac:spMk id="41" creationId="{51D8DB1A-ABA8-4C0B-8058-C2AD217FE83E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2" creationId="{B837F1C0-7C90-4F0E-A35C-7CB696B3FBDA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3" creationId="{B4FE998F-9D75-4734-A701-1814D74AFF79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4" creationId="{104E6C96-2A29-43A8-9623-FB4EEFED93D5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5" creationId="{785A0473-0950-46AC-9E80-1AB150F9ACBA}"/>
          </ac:spMkLst>
        </pc:spChg>
        <pc:spChg chg="add mod">
          <ac:chgData name="Mark Higgins" userId="f99148ad-7e67-4304-8c11-27c7a53efd31" providerId="ADAL" clId="{47DC10C3-81B3-4CBD-89BF-2B4D68781B8D}" dt="2021-11-05T15:06:10.482" v="31492" actId="20577"/>
          <ac:spMkLst>
            <pc:docMk/>
            <pc:sldMk cId="2888613729" sldId="860"/>
            <ac:spMk id="48" creationId="{4B906AE1-6AE4-4CF3-94F0-D2CF6326B7DD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49" creationId="{E8BD2D1C-DCC3-4920-B9A6-6EACDD107A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0" creationId="{C4431943-00E5-4594-B7EE-793ACBE6D9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1" creationId="{1EC18F8E-7905-45DF-A239-DCC7238C8109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2" creationId="{10B5D811-1475-42A9-8D10-8D8C580CD497}"/>
          </ac:spMkLst>
        </pc:spChg>
        <pc:spChg chg="add del mod">
          <ac:chgData name="Mark Higgins" userId="f99148ad-7e67-4304-8c11-27c7a53efd31" providerId="ADAL" clId="{47DC10C3-81B3-4CBD-89BF-2B4D68781B8D}" dt="2021-11-05T15:08:06.334" v="31504" actId="11529"/>
          <ac:spMkLst>
            <pc:docMk/>
            <pc:sldMk cId="2888613729" sldId="860"/>
            <ac:spMk id="55" creationId="{AF7E84D2-70C1-49D4-AB8B-7F369163498B}"/>
          </ac:spMkLst>
        </pc:spChg>
        <pc:spChg chg="add del">
          <ac:chgData name="Mark Higgins" userId="f99148ad-7e67-4304-8c11-27c7a53efd31" providerId="ADAL" clId="{47DC10C3-81B3-4CBD-89BF-2B4D68781B8D}" dt="2021-11-05T15:08:25.773" v="31506" actId="11529"/>
          <ac:spMkLst>
            <pc:docMk/>
            <pc:sldMk cId="2888613729" sldId="860"/>
            <ac:spMk id="56" creationId="{3377830D-D265-4592-9567-5D5FF764FF89}"/>
          </ac:spMkLst>
        </pc:spChg>
        <pc:spChg chg="add del">
          <ac:chgData name="Mark Higgins" userId="f99148ad-7e67-4304-8c11-27c7a53efd31" providerId="ADAL" clId="{47DC10C3-81B3-4CBD-89BF-2B4D68781B8D}" dt="2021-11-05T15:08:48.029" v="31508" actId="478"/>
          <ac:spMkLst>
            <pc:docMk/>
            <pc:sldMk cId="2888613729" sldId="860"/>
            <ac:spMk id="57" creationId="{DF240B1E-49EE-48B3-8E04-7BCEFD838764}"/>
          </ac:spMkLst>
        </pc:spChg>
        <pc:spChg chg="add mod">
          <ac:chgData name="Mark Higgins" userId="f99148ad-7e67-4304-8c11-27c7a53efd31" providerId="ADAL" clId="{47DC10C3-81B3-4CBD-89BF-2B4D68781B8D}" dt="2021-11-05T15:10:52.687" v="31521" actId="1076"/>
          <ac:spMkLst>
            <pc:docMk/>
            <pc:sldMk cId="2888613729" sldId="860"/>
            <ac:spMk id="58" creationId="{FA8ABB9A-2B63-4E74-A5EC-3700BD49ECB7}"/>
          </ac:spMkLst>
        </pc:spChg>
        <pc:spChg chg="add mod">
          <ac:chgData name="Mark Higgins" userId="f99148ad-7e67-4304-8c11-27c7a53efd31" providerId="ADAL" clId="{47DC10C3-81B3-4CBD-89BF-2B4D68781B8D}" dt="2021-11-05T15:10:55.590" v="31522" actId="1076"/>
          <ac:spMkLst>
            <pc:docMk/>
            <pc:sldMk cId="2888613729" sldId="860"/>
            <ac:spMk id="59" creationId="{9EAF4EB8-FCFB-4F74-BF26-6119257F32CA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0" creationId="{7D752115-6AAD-4FE4-BB07-D7AA0DCA6FA0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1" creationId="{414C5559-67DB-417B-ACC7-026954D28CB1}"/>
          </ac:spMkLst>
        </pc:spChg>
        <pc:grpChg chg="add mod">
          <ac:chgData name="Mark Higgins" userId="f99148ad-7e67-4304-8c11-27c7a53efd31" providerId="ADAL" clId="{47DC10C3-81B3-4CBD-89BF-2B4D68781B8D}" dt="2021-11-05T15:01:50.088" v="31262" actId="14100"/>
          <ac:grpSpMkLst>
            <pc:docMk/>
            <pc:sldMk cId="2888613729" sldId="860"/>
            <ac:grpSpMk id="4" creationId="{426C40AC-0A4D-44D2-95AF-25CCC142474C}"/>
          </ac:grpSpMkLst>
        </pc:grpChg>
        <pc:cxnChg chg="add mod">
          <ac:chgData name="Mark Higgins" userId="f99148ad-7e67-4304-8c11-27c7a53efd31" providerId="ADAL" clId="{47DC10C3-81B3-4CBD-89BF-2B4D68781B8D}" dt="2021-11-05T15:11:50.694" v="31525" actId="1582"/>
          <ac:cxnSpMkLst>
            <pc:docMk/>
            <pc:sldMk cId="2888613729" sldId="860"/>
            <ac:cxnSpMk id="30" creationId="{D436E85A-DF9B-456D-A1A8-A963C87C7768}"/>
          </ac:cxnSpMkLst>
        </pc:cxnChg>
        <pc:cxnChg chg="add mod or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2" creationId="{FF06A099-4A85-4F05-A5F5-3A373BDB49FE}"/>
          </ac:cxnSpMkLst>
        </pc:cxnChg>
        <pc:cxnChg chg="add mo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9" creationId="{2DD2C012-D11C-4165-9F40-F5B70702215D}"/>
          </ac:cxnSpMkLst>
        </pc:cxnChg>
        <pc:cxnChg chg="add mod">
          <ac:chgData name="Mark Higgins" userId="f99148ad-7e67-4304-8c11-27c7a53efd31" providerId="ADAL" clId="{47DC10C3-81B3-4CBD-89BF-2B4D68781B8D}" dt="2021-11-05T15:03:18.109" v="31284" actId="1582"/>
          <ac:cxnSpMkLst>
            <pc:docMk/>
            <pc:sldMk cId="2888613729" sldId="860"/>
            <ac:cxnSpMk id="47" creationId="{C13A2987-256E-47DE-877F-41F184A466E0}"/>
          </ac:cxnSpMkLst>
        </pc:cxnChg>
        <pc:cxnChg chg="add mod">
          <ac:chgData name="Mark Higgins" userId="f99148ad-7e67-4304-8c11-27c7a53efd31" providerId="ADAL" clId="{47DC10C3-81B3-4CBD-89BF-2B4D68781B8D}" dt="2021-11-05T15:07:31.134" v="31500" actId="1582"/>
          <ac:cxnSpMkLst>
            <pc:docMk/>
            <pc:sldMk cId="2888613729" sldId="860"/>
            <ac:cxnSpMk id="54" creationId="{5B391ADE-878B-4616-95AB-A2A47DF0503B}"/>
          </ac:cxnSpMkLst>
        </pc:cxn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9567172" sldId="861"/>
        </pc:sldMkLst>
        <pc:spChg chg="mod">
          <ac:chgData name="Mark Higgins" userId="f99148ad-7e67-4304-8c11-27c7a53efd31" providerId="ADAL" clId="{47DC10C3-81B3-4CBD-89BF-2B4D68781B8D}" dt="2021-11-05T15:12:19.239" v="31542" actId="20577"/>
          <ac:spMkLst>
            <pc:docMk/>
            <pc:sldMk cId="2709567172" sldId="861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5:56:14.416" v="32186" actId="20577"/>
          <ac:spMkLst>
            <pc:docMk/>
            <pc:sldMk cId="2709567172" sldId="861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1592651" sldId="862"/>
        </pc:sldMkLst>
        <pc:spChg chg="mod">
          <ac:chgData name="Mark Higgins" userId="f99148ad-7e67-4304-8c11-27c7a53efd31" providerId="ADAL" clId="{47DC10C3-81B3-4CBD-89BF-2B4D68781B8D}" dt="2021-11-05T16:18:18.471" v="32490" actId="20577"/>
          <ac:spMkLst>
            <pc:docMk/>
            <pc:sldMk cId="1451592651" sldId="862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5T16:19:45.586" v="32516" actId="47"/>
        <pc:sldMkLst>
          <pc:docMk/>
          <pc:sldMk cId="2440841830" sldId="863"/>
        </pc:sldMkLst>
        <pc:spChg chg="mod">
          <ac:chgData name="Mark Higgins" userId="f99148ad-7e67-4304-8c11-27c7a53efd31" providerId="ADAL" clId="{47DC10C3-81B3-4CBD-89BF-2B4D68781B8D}" dt="2021-11-05T16:19:30.889" v="32512" actId="20577"/>
          <ac:spMkLst>
            <pc:docMk/>
            <pc:sldMk cId="2440841830" sldId="863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6:19:35.046" v="32514" actId="27636"/>
          <ac:spMkLst>
            <pc:docMk/>
            <pc:sldMk cId="2440841830" sldId="863"/>
            <ac:spMk id="3" creationId="{61D20A67-44BB-4E6C-9207-19C35568A8AD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57178527" sldId="863"/>
        </pc:sldMkLst>
        <pc:spChg chg="mod">
          <ac:chgData name="Mark Higgins" userId="f99148ad-7e67-4304-8c11-27c7a53efd31" providerId="ADAL" clId="{47DC10C3-81B3-4CBD-89BF-2B4D68781B8D}" dt="2021-11-05T16:20:40.235" v="32522" actId="20577"/>
          <ac:spMkLst>
            <pc:docMk/>
            <pc:sldMk cId="3657178527" sldId="863"/>
            <ac:spMk id="2" creationId="{BD7EC90B-B03D-43CC-9D6F-C364227D6DC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67096775" sldId="864"/>
        </pc:sldMkLst>
        <pc:spChg chg="mod">
          <ac:chgData name="Mark Higgins" userId="f99148ad-7e67-4304-8c11-27c7a53efd31" providerId="ADAL" clId="{47DC10C3-81B3-4CBD-89BF-2B4D68781B8D}" dt="2021-11-05T16:22:44.434" v="32539" actId="20577"/>
          <ac:spMkLst>
            <pc:docMk/>
            <pc:sldMk cId="3167096775" sldId="864"/>
            <ac:spMk id="2" creationId="{15BA410C-BFC6-48C5-90E6-03542C5FA9B5}"/>
          </ac:spMkLst>
        </pc:spChg>
        <pc:spChg chg="mod">
          <ac:chgData name="Mark Higgins" userId="f99148ad-7e67-4304-8c11-27c7a53efd31" providerId="ADAL" clId="{47DC10C3-81B3-4CBD-89BF-2B4D68781B8D}" dt="2021-11-05T16:25:32.004" v="32625" actId="20577"/>
          <ac:spMkLst>
            <pc:docMk/>
            <pc:sldMk cId="3167096775" sldId="864"/>
            <ac:spMk id="3" creationId="{AC8CEC7C-0F2E-45AF-9F72-E8CF4E85E0B4}"/>
          </ac:spMkLst>
        </pc:spChg>
        <pc:picChg chg="add mod">
          <ac:chgData name="Mark Higgins" userId="f99148ad-7e67-4304-8c11-27c7a53efd31" providerId="ADAL" clId="{47DC10C3-81B3-4CBD-89BF-2B4D68781B8D}" dt="2021-11-05T16:25:39.111" v="32628" actId="1076"/>
          <ac:picMkLst>
            <pc:docMk/>
            <pc:sldMk cId="3167096775" sldId="864"/>
            <ac:picMk id="5" creationId="{82789947-D846-4DDE-BDB0-BFAB5B13D70F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401798083" sldId="865"/>
        </pc:sldMkLst>
        <pc:spChg chg="mod">
          <ac:chgData name="Mark Higgins" userId="f99148ad-7e67-4304-8c11-27c7a53efd31" providerId="ADAL" clId="{47DC10C3-81B3-4CBD-89BF-2B4D68781B8D}" dt="2021-11-05T16:27:39.396" v="32706" actId="20577"/>
          <ac:spMkLst>
            <pc:docMk/>
            <pc:sldMk cId="1401798083" sldId="865"/>
            <ac:spMk id="3" creationId="{AC8CEC7C-0F2E-45AF-9F72-E8CF4E85E0B4}"/>
          </ac:spMkLst>
        </pc:spChg>
        <pc:picChg chg="del">
          <ac:chgData name="Mark Higgins" userId="f99148ad-7e67-4304-8c11-27c7a53efd31" providerId="ADAL" clId="{47DC10C3-81B3-4CBD-89BF-2B4D68781B8D}" dt="2021-11-05T16:28:19.321" v="32707" actId="478"/>
          <ac:picMkLst>
            <pc:docMk/>
            <pc:sldMk cId="1401798083" sldId="865"/>
            <ac:picMk id="5" creationId="{82789947-D846-4DDE-BDB0-BFAB5B13D70F}"/>
          </ac:picMkLst>
        </pc:picChg>
        <pc:picChg chg="add mod">
          <ac:chgData name="Mark Higgins" userId="f99148ad-7e67-4304-8c11-27c7a53efd31" providerId="ADAL" clId="{47DC10C3-81B3-4CBD-89BF-2B4D68781B8D}" dt="2021-11-05T16:28:27.990" v="32710" actId="1076"/>
          <ac:picMkLst>
            <pc:docMk/>
            <pc:sldMk cId="1401798083" sldId="865"/>
            <ac:picMk id="6" creationId="{DBCB2AFF-B668-4B31-8BED-50B4E40F80EF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37213001" sldId="866"/>
        </pc:sldMkLst>
        <pc:spChg chg="mod">
          <ac:chgData name="Mark Higgins" userId="f99148ad-7e67-4304-8c11-27c7a53efd31" providerId="ADAL" clId="{47DC10C3-81B3-4CBD-89BF-2B4D68781B8D}" dt="2021-11-05T16:32:02.326" v="32713" actId="20577"/>
          <ac:spMkLst>
            <pc:docMk/>
            <pc:sldMk cId="2237213001" sldId="866"/>
            <ac:spMk id="2" creationId="{BAC314C1-CA82-442F-B98B-C8A6402C7526}"/>
          </ac:spMkLst>
        </pc:spChg>
      </pc:sldChg>
    </pc:docChg>
  </pc:docChgLst>
  <pc:docChgLst>
    <pc:chgData name="Mark Higgins" userId="f99148ad-7e67-4304-8c11-27c7a53efd31" providerId="ADAL" clId="{9ED91735-61CF-4691-9AE1-64170BC1FA45}"/>
    <pc:docChg chg="custSel modSld">
      <pc:chgData name="Mark Higgins" userId="f99148ad-7e67-4304-8c11-27c7a53efd31" providerId="ADAL" clId="{9ED91735-61CF-4691-9AE1-64170BC1FA45}" dt="2022-11-07T15:32:41.193" v="60" actId="20577"/>
      <pc:docMkLst>
        <pc:docMk/>
      </pc:docMkLst>
      <pc:sldChg chg="modSp mod">
        <pc:chgData name="Mark Higgins" userId="f99148ad-7e67-4304-8c11-27c7a53efd31" providerId="ADAL" clId="{9ED91735-61CF-4691-9AE1-64170BC1FA45}" dt="2022-11-07T15:31:13.578" v="35" actId="20577"/>
        <pc:sldMkLst>
          <pc:docMk/>
          <pc:sldMk cId="3441955723" sldId="612"/>
        </pc:sldMkLst>
        <pc:spChg chg="mod">
          <ac:chgData name="Mark Higgins" userId="f99148ad-7e67-4304-8c11-27c7a53efd31" providerId="ADAL" clId="{9ED91735-61CF-4691-9AE1-64170BC1FA45}" dt="2022-11-07T15:31:13.578" v="35" actId="20577"/>
          <ac:spMkLst>
            <pc:docMk/>
            <pc:sldMk cId="3441955723" sldId="612"/>
            <ac:spMk id="3" creationId="{D34E2986-3793-452D-B2F7-0EE6F369970B}"/>
          </ac:spMkLst>
        </pc:spChg>
      </pc:sldChg>
      <pc:sldChg chg="modSp mod">
        <pc:chgData name="Mark Higgins" userId="f99148ad-7e67-4304-8c11-27c7a53efd31" providerId="ADAL" clId="{9ED91735-61CF-4691-9AE1-64170BC1FA45}" dt="2022-11-07T15:32:07.291" v="46" actId="15"/>
        <pc:sldMkLst>
          <pc:docMk/>
          <pc:sldMk cId="477862046" sldId="613"/>
        </pc:sldMkLst>
        <pc:spChg chg="mod">
          <ac:chgData name="Mark Higgins" userId="f99148ad-7e67-4304-8c11-27c7a53efd31" providerId="ADAL" clId="{9ED91735-61CF-4691-9AE1-64170BC1FA45}" dt="2022-11-07T15:32:07.291" v="46" actId="15"/>
          <ac:spMkLst>
            <pc:docMk/>
            <pc:sldMk cId="477862046" sldId="613"/>
            <ac:spMk id="3" creationId="{49C26913-23D5-4E73-9300-5E0DD859EDE1}"/>
          </ac:spMkLst>
        </pc:spChg>
      </pc:sldChg>
      <pc:sldChg chg="modSp mod">
        <pc:chgData name="Mark Higgins" userId="f99148ad-7e67-4304-8c11-27c7a53efd31" providerId="ADAL" clId="{9ED91735-61CF-4691-9AE1-64170BC1FA45}" dt="2022-11-07T15:32:17.331" v="49" actId="27636"/>
        <pc:sldMkLst>
          <pc:docMk/>
          <pc:sldMk cId="2890920016" sldId="614"/>
        </pc:sldMkLst>
        <pc:spChg chg="mod">
          <ac:chgData name="Mark Higgins" userId="f99148ad-7e67-4304-8c11-27c7a53efd31" providerId="ADAL" clId="{9ED91735-61CF-4691-9AE1-64170BC1FA45}" dt="2022-11-07T15:32:17.331" v="49" actId="27636"/>
          <ac:spMkLst>
            <pc:docMk/>
            <pc:sldMk cId="2890920016" sldId="614"/>
            <ac:spMk id="3" creationId="{9BDF50A5-CC46-401B-A372-10EA37A37635}"/>
          </ac:spMkLst>
        </pc:spChg>
      </pc:sldChg>
      <pc:sldChg chg="modSp mod">
        <pc:chgData name="Mark Higgins" userId="f99148ad-7e67-4304-8c11-27c7a53efd31" providerId="ADAL" clId="{9ED91735-61CF-4691-9AE1-64170BC1FA45}" dt="2022-11-07T15:32:41.193" v="60" actId="20577"/>
        <pc:sldMkLst>
          <pc:docMk/>
          <pc:sldMk cId="1388277607" sldId="615"/>
        </pc:sldMkLst>
        <pc:spChg chg="mod">
          <ac:chgData name="Mark Higgins" userId="f99148ad-7e67-4304-8c11-27c7a53efd31" providerId="ADAL" clId="{9ED91735-61CF-4691-9AE1-64170BC1FA45}" dt="2022-11-07T15:32:41.193" v="60" actId="20577"/>
          <ac:spMkLst>
            <pc:docMk/>
            <pc:sldMk cId="1388277607" sldId="615"/>
            <ac:spMk id="3" creationId="{C1819ECF-9E81-483A-8E9C-E9CDBEABA994}"/>
          </ac:spMkLst>
        </pc:spChg>
      </pc:sldChg>
    </pc:docChg>
  </pc:docChgLst>
  <pc:docChgLst>
    <pc:chgData name="Mark Higgins" userId="f99148ad-7e67-4304-8c11-27c7a53efd31" providerId="ADAL" clId="{37E28CCD-07F3-431B-8A84-C61B261BF5D8}"/>
    <pc:docChg chg="custSel addSld delSld modSld">
      <pc:chgData name="Mark Higgins" userId="f99148ad-7e67-4304-8c11-27c7a53efd31" providerId="ADAL" clId="{37E28CCD-07F3-431B-8A84-C61B261BF5D8}" dt="2022-03-11T09:50:44.790" v="272" actId="20577"/>
      <pc:docMkLst>
        <pc:docMk/>
      </pc:docMkLst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1015055181" sldId="258"/>
        </pc:sldMkLst>
      </pc:sldChg>
      <pc:sldChg chg="modSp mod">
        <pc:chgData name="Mark Higgins" userId="f99148ad-7e67-4304-8c11-27c7a53efd31" providerId="ADAL" clId="{37E28CCD-07F3-431B-8A84-C61B261BF5D8}" dt="2022-03-11T09:44:59.959" v="3" actId="20577"/>
        <pc:sldMkLst>
          <pc:docMk/>
          <pc:sldMk cId="1120319146" sldId="262"/>
        </pc:sldMkLst>
        <pc:spChg chg="mod">
          <ac:chgData name="Mark Higgins" userId="f99148ad-7e67-4304-8c11-27c7a53efd31" providerId="ADAL" clId="{37E28CCD-07F3-431B-8A84-C61B261BF5D8}" dt="2022-03-11T09:44:59.959" v="3" actId="20577"/>
          <ac:spMkLst>
            <pc:docMk/>
            <pc:sldMk cId="1120319146" sldId="262"/>
            <ac:spMk id="57" creationId="{C511BFB5-EEAD-4CA1-979C-CC71A3834622}"/>
          </ac:spMkLst>
        </pc:spChg>
        <pc:spChg chg="mod">
          <ac:chgData name="Mark Higgins" userId="f99148ad-7e67-4304-8c11-27c7a53efd31" providerId="ADAL" clId="{37E28CCD-07F3-431B-8A84-C61B261BF5D8}" dt="2022-03-11T09:44:53.987" v="1" actId="207"/>
          <ac:spMkLst>
            <pc:docMk/>
            <pc:sldMk cId="1120319146" sldId="262"/>
            <ac:spMk id="58" creationId="{DE6C5A3C-32EF-4195-8A42-ECEC36D1B91E}"/>
          </ac:spMkLst>
        </pc:spChg>
        <pc:spChg chg="mod">
          <ac:chgData name="Mark Higgins" userId="f99148ad-7e67-4304-8c11-27c7a53efd31" providerId="ADAL" clId="{37E28CCD-07F3-431B-8A84-C61B261BF5D8}" dt="2022-03-11T09:44:50.115" v="0" actId="207"/>
          <ac:spMkLst>
            <pc:docMk/>
            <pc:sldMk cId="1120319146" sldId="262"/>
            <ac:spMk id="63" creationId="{282655B6-90CA-4328-86FC-0793928AD5CE}"/>
          </ac:spMkLst>
        </pc:spChg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2851725395" sldId="263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2229582701" sldId="265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610349236" sldId="266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365249416" sldId="269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1441771244" sldId="272"/>
        </pc:sldMkLst>
      </pc:sldChg>
      <pc:sldChg chg="modSp new mod">
        <pc:chgData name="Mark Higgins" userId="f99148ad-7e67-4304-8c11-27c7a53efd31" providerId="ADAL" clId="{37E28CCD-07F3-431B-8A84-C61B261BF5D8}" dt="2022-03-11T09:46:09.040" v="91" actId="20577"/>
        <pc:sldMkLst>
          <pc:docMk/>
          <pc:sldMk cId="3635999129" sldId="611"/>
        </pc:sldMkLst>
        <pc:spChg chg="mod">
          <ac:chgData name="Mark Higgins" userId="f99148ad-7e67-4304-8c11-27c7a53efd31" providerId="ADAL" clId="{37E28CCD-07F3-431B-8A84-C61B261BF5D8}" dt="2022-03-11T09:45:16.072" v="10" actId="20577"/>
          <ac:spMkLst>
            <pc:docMk/>
            <pc:sldMk cId="3635999129" sldId="611"/>
            <ac:spMk id="2" creationId="{62341C7A-759B-4294-ABB0-4A5A1680A4DC}"/>
          </ac:spMkLst>
        </pc:spChg>
        <pc:spChg chg="mod">
          <ac:chgData name="Mark Higgins" userId="f99148ad-7e67-4304-8c11-27c7a53efd31" providerId="ADAL" clId="{37E28CCD-07F3-431B-8A84-C61B261BF5D8}" dt="2022-03-11T09:46:09.040" v="91" actId="20577"/>
          <ac:spMkLst>
            <pc:docMk/>
            <pc:sldMk cId="3635999129" sldId="611"/>
            <ac:spMk id="3" creationId="{769774E3-CAEC-4931-A175-12BC0713E601}"/>
          </ac:spMkLst>
        </pc:spChg>
      </pc:sldChg>
      <pc:sldChg chg="modSp new mod">
        <pc:chgData name="Mark Higgins" userId="f99148ad-7e67-4304-8c11-27c7a53efd31" providerId="ADAL" clId="{37E28CCD-07F3-431B-8A84-C61B261BF5D8}" dt="2022-03-11T09:48:04.313" v="180" actId="20577"/>
        <pc:sldMkLst>
          <pc:docMk/>
          <pc:sldMk cId="3441955723" sldId="612"/>
        </pc:sldMkLst>
        <pc:spChg chg="mod">
          <ac:chgData name="Mark Higgins" userId="f99148ad-7e67-4304-8c11-27c7a53efd31" providerId="ADAL" clId="{37E28CCD-07F3-431B-8A84-C61B261BF5D8}" dt="2022-03-11T09:48:04.313" v="180" actId="20577"/>
          <ac:spMkLst>
            <pc:docMk/>
            <pc:sldMk cId="3441955723" sldId="612"/>
            <ac:spMk id="2" creationId="{3062F3B7-E8F8-4E29-B4F5-3161BB6A064E}"/>
          </ac:spMkLst>
        </pc:spChg>
        <pc:spChg chg="mod">
          <ac:chgData name="Mark Higgins" userId="f99148ad-7e67-4304-8c11-27c7a53efd31" providerId="ADAL" clId="{37E28CCD-07F3-431B-8A84-C61B261BF5D8}" dt="2022-03-11T09:47:56.652" v="175" actId="20577"/>
          <ac:spMkLst>
            <pc:docMk/>
            <pc:sldMk cId="3441955723" sldId="612"/>
            <ac:spMk id="3" creationId="{D34E2986-3793-452D-B2F7-0EE6F369970B}"/>
          </ac:spMkLst>
        </pc:spChg>
      </pc:sldChg>
      <pc:sldChg chg="modSp new mod">
        <pc:chgData name="Mark Higgins" userId="f99148ad-7e67-4304-8c11-27c7a53efd31" providerId="ADAL" clId="{37E28CCD-07F3-431B-8A84-C61B261BF5D8}" dt="2022-03-11T09:49:37.232" v="230" actId="20577"/>
        <pc:sldMkLst>
          <pc:docMk/>
          <pc:sldMk cId="477862046" sldId="613"/>
        </pc:sldMkLst>
        <pc:spChg chg="mod">
          <ac:chgData name="Mark Higgins" userId="f99148ad-7e67-4304-8c11-27c7a53efd31" providerId="ADAL" clId="{37E28CCD-07F3-431B-8A84-C61B261BF5D8}" dt="2022-03-11T09:49:37.232" v="230" actId="20577"/>
          <ac:spMkLst>
            <pc:docMk/>
            <pc:sldMk cId="477862046" sldId="613"/>
            <ac:spMk id="2" creationId="{928AAF0B-2BE6-4B25-A5D1-5683303E210A}"/>
          </ac:spMkLst>
        </pc:spChg>
        <pc:spChg chg="mod">
          <ac:chgData name="Mark Higgins" userId="f99148ad-7e67-4304-8c11-27c7a53efd31" providerId="ADAL" clId="{37E28CCD-07F3-431B-8A84-C61B261BF5D8}" dt="2022-03-11T09:49:13.455" v="211" actId="5793"/>
          <ac:spMkLst>
            <pc:docMk/>
            <pc:sldMk cId="477862046" sldId="613"/>
            <ac:spMk id="3" creationId="{49C26913-23D5-4E73-9300-5E0DD859EDE1}"/>
          </ac:spMkLst>
        </pc:spChg>
      </pc:sldChg>
      <pc:sldChg chg="modSp new mod">
        <pc:chgData name="Mark Higgins" userId="f99148ad-7e67-4304-8c11-27c7a53efd31" providerId="ADAL" clId="{37E28CCD-07F3-431B-8A84-C61B261BF5D8}" dt="2022-03-11T09:50:15.169" v="262" actId="20577"/>
        <pc:sldMkLst>
          <pc:docMk/>
          <pc:sldMk cId="2890920016" sldId="614"/>
        </pc:sldMkLst>
        <pc:spChg chg="mod">
          <ac:chgData name="Mark Higgins" userId="f99148ad-7e67-4304-8c11-27c7a53efd31" providerId="ADAL" clId="{37E28CCD-07F3-431B-8A84-C61B261BF5D8}" dt="2022-03-11T09:50:15.169" v="262" actId="20577"/>
          <ac:spMkLst>
            <pc:docMk/>
            <pc:sldMk cId="2890920016" sldId="614"/>
            <ac:spMk id="2" creationId="{469AE428-177E-4869-83F9-067FC0C37923}"/>
          </ac:spMkLst>
        </pc:spChg>
        <pc:spChg chg="mod">
          <ac:chgData name="Mark Higgins" userId="f99148ad-7e67-4304-8c11-27c7a53efd31" providerId="ADAL" clId="{37E28CCD-07F3-431B-8A84-C61B261BF5D8}" dt="2022-03-11T09:50:04.062" v="243" actId="27636"/>
          <ac:spMkLst>
            <pc:docMk/>
            <pc:sldMk cId="2890920016" sldId="614"/>
            <ac:spMk id="3" creationId="{9BDF50A5-CC46-401B-A372-10EA37A37635}"/>
          </ac:spMkLst>
        </pc:spChg>
      </pc:sldChg>
      <pc:sldChg chg="modSp new mod">
        <pc:chgData name="Mark Higgins" userId="f99148ad-7e67-4304-8c11-27c7a53efd31" providerId="ADAL" clId="{37E28CCD-07F3-431B-8A84-C61B261BF5D8}" dt="2022-03-11T09:50:44.790" v="272" actId="20577"/>
        <pc:sldMkLst>
          <pc:docMk/>
          <pc:sldMk cId="1388277607" sldId="615"/>
        </pc:sldMkLst>
        <pc:spChg chg="mod">
          <ac:chgData name="Mark Higgins" userId="f99148ad-7e67-4304-8c11-27c7a53efd31" providerId="ADAL" clId="{37E28CCD-07F3-431B-8A84-C61B261BF5D8}" dt="2022-03-11T09:50:44.790" v="272" actId="20577"/>
          <ac:spMkLst>
            <pc:docMk/>
            <pc:sldMk cId="1388277607" sldId="615"/>
            <ac:spMk id="2" creationId="{1B2AAA81-8A06-4801-A4A2-A407401FD0E4}"/>
          </ac:spMkLst>
        </pc:spChg>
        <pc:spChg chg="mod">
          <ac:chgData name="Mark Higgins" userId="f99148ad-7e67-4304-8c11-27c7a53efd31" providerId="ADAL" clId="{37E28CCD-07F3-431B-8A84-C61B261BF5D8}" dt="2022-03-11T09:50:41.224" v="264"/>
          <ac:spMkLst>
            <pc:docMk/>
            <pc:sldMk cId="1388277607" sldId="615"/>
            <ac:spMk id="3" creationId="{C1819ECF-9E81-483A-8E9C-E9CDBEABA994}"/>
          </ac:spMkLst>
        </pc:spChg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3260383663" sldId="683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4007501771" sldId="684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4014108337" sldId="685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359539618" sldId="686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3845661198" sldId="687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1637030846" sldId="693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2018838890" sldId="750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3462418458" sldId="753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2615977295" sldId="754"/>
        </pc:sldMkLst>
      </pc:sldChg>
      <pc:sldChg chg="del">
        <pc:chgData name="Mark Higgins" userId="f99148ad-7e67-4304-8c11-27c7a53efd31" providerId="ADAL" clId="{37E28CCD-07F3-431B-8A84-C61B261BF5D8}" dt="2022-03-11T09:45:09.741" v="4" actId="47"/>
        <pc:sldMkLst>
          <pc:docMk/>
          <pc:sldMk cId="2369055837" sldId="755"/>
        </pc:sldMkLst>
      </pc:sldChg>
    </pc:docChg>
  </pc:docChgLst>
  <pc:docChgLst>
    <pc:chgData name="Mark Higgins" userId="f99148ad-7e67-4304-8c11-27c7a53efd31" providerId="ADAL" clId="{BC333596-D8C3-4C9B-AD5F-947285B05F4F}"/>
    <pc:docChg chg="undo custSel addSld delSld modSld sldOrd">
      <pc:chgData name="Mark Higgins" userId="f99148ad-7e67-4304-8c11-27c7a53efd31" providerId="ADAL" clId="{BC333596-D8C3-4C9B-AD5F-947285B05F4F}" dt="2021-11-02T11:20:41.123" v="990" actId="20577"/>
      <pc:docMkLst>
        <pc:docMk/>
      </pc:docMkLst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5010966" sldId="256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53415081" sldId="257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015055181" sldId="2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40715411" sldId="2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8592299" sldId="2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0027515" sldId="261"/>
        </pc:sldMkLst>
      </pc:sldChg>
      <pc:sldChg chg="modSp add del mod">
        <pc:chgData name="Mark Higgins" userId="f99148ad-7e67-4304-8c11-27c7a53efd31" providerId="ADAL" clId="{BC333596-D8C3-4C9B-AD5F-947285B05F4F}" dt="2021-10-19T15:29:53.945" v="3" actId="47"/>
        <pc:sldMkLst>
          <pc:docMk/>
          <pc:sldMk cId="2851725395" sldId="263"/>
        </pc:sldMkLst>
        <pc:spChg chg="mod">
          <ac:chgData name="Mark Higgins" userId="f99148ad-7e67-4304-8c11-27c7a53efd31" providerId="ADAL" clId="{BC333596-D8C3-4C9B-AD5F-947285B05F4F}" dt="2021-10-19T15:24:35.861" v="1" actId="20577"/>
          <ac:spMkLst>
            <pc:docMk/>
            <pc:sldMk cId="2851725395" sldId="263"/>
            <ac:spMk id="2" creationId="{6F72D086-A43B-4CDC-A095-32ECF695D0EB}"/>
          </ac:spMkLst>
        </pc:spChg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74211072" sldId="264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2229582701" sldId="26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10349236" sldId="26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4297635" sldId="26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31508216" sldId="27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7811471" sldId="271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441771244" sldId="272"/>
        </pc:sldMkLst>
      </pc:sldChg>
      <pc:sldChg chg="addSp modSp add del mod">
        <pc:chgData name="Mark Higgins" userId="f99148ad-7e67-4304-8c11-27c7a53efd31" providerId="ADAL" clId="{BC333596-D8C3-4C9B-AD5F-947285B05F4F}" dt="2021-10-19T15:31:40.514" v="24" actId="20577"/>
        <pc:sldMkLst>
          <pc:docMk/>
          <pc:sldMk cId="1845766208" sldId="273"/>
        </pc:sldMkLst>
        <pc:spChg chg="add mod">
          <ac:chgData name="Mark Higgins" userId="f99148ad-7e67-4304-8c11-27c7a53efd31" providerId="ADAL" clId="{BC333596-D8C3-4C9B-AD5F-947285B05F4F}" dt="2021-10-19T15:31:40.514" v="24" actId="20577"/>
          <ac:spMkLst>
            <pc:docMk/>
            <pc:sldMk cId="1845766208" sldId="273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1:02.452" v="6" actId="1076"/>
          <ac:spMkLst>
            <pc:docMk/>
            <pc:sldMk cId="1845766208" sldId="273"/>
            <ac:spMk id="10" creationId="{FFD1252B-8CDE-4CDF-84EE-A60BE7BB8D89}"/>
          </ac:spMkLst>
        </pc:spChg>
        <pc:spChg chg="mod">
          <ac:chgData name="Mark Higgins" userId="f99148ad-7e67-4304-8c11-27c7a53efd31" providerId="ADAL" clId="{BC333596-D8C3-4C9B-AD5F-947285B05F4F}" dt="2021-10-19T15:31:12.123" v="8" actId="1076"/>
          <ac:spMkLst>
            <pc:docMk/>
            <pc:sldMk cId="1845766208" sldId="273"/>
            <ac:spMk id="14" creationId="{48C61FE2-2E7A-454A-BAF0-E108F7755431}"/>
          </ac:spMkLst>
        </pc:spChg>
        <pc:picChg chg="mod">
          <ac:chgData name="Mark Higgins" userId="f99148ad-7e67-4304-8c11-27c7a53efd31" providerId="ADAL" clId="{BC333596-D8C3-4C9B-AD5F-947285B05F4F}" dt="2021-10-19T15:30:58.020" v="5" actId="1076"/>
          <ac:picMkLst>
            <pc:docMk/>
            <pc:sldMk cId="1845766208" sldId="273"/>
            <ac:picMk id="6" creationId="{581756FB-9C1B-4E8D-852E-BF3672970A49}"/>
          </ac:picMkLst>
        </pc:picChg>
        <pc:picChg chg="mod">
          <ac:chgData name="Mark Higgins" userId="f99148ad-7e67-4304-8c11-27c7a53efd31" providerId="ADAL" clId="{BC333596-D8C3-4C9B-AD5F-947285B05F4F}" dt="2021-10-19T15:31:05.253" v="7" actId="1076"/>
          <ac:picMkLst>
            <pc:docMk/>
            <pc:sldMk cId="1845766208" sldId="273"/>
            <ac:picMk id="8" creationId="{9D439313-A08A-4E54-9B06-1AC49BA0921A}"/>
          </ac:picMkLst>
        </pc:pic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674225" sldId="27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9762004" sldId="27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3232243" sldId="2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4762385" sldId="2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0803380" sldId="2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07859248" sldId="2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8538443" sldId="28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1566704" sldId="28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67139853" sldId="28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9824347" sldId="2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6983718" sldId="2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64759367" sldId="2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4505544" sldId="2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48441030" sldId="2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237346" sldId="2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2404290" sldId="2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52573246" sldId="2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8354788" sldId="2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06529237" sldId="3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0378534" sldId="3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88354717" sldId="3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9637837" sldId="3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06893274" sldId="3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1881770" sldId="3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6140612" sldId="3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4251560" sldId="3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6973605" sldId="3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68501209" sldId="3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319052" sldId="3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60707118" sldId="3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07979006" sldId="3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12599942" sldId="3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67444371" sldId="3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30099250" sldId="3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5332086" sldId="3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5083374" sldId="3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09584291" sldId="3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73167700" sldId="3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4282219" sldId="3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6323642" sldId="3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9372303" sldId="3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75094082" sldId="3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4781023" sldId="3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84957530" sldId="3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574591" sldId="3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33432481" sldId="3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00638942" sldId="3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39599335" sldId="3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5121568" sldId="3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98991220" sldId="3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20897595" sldId="3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1042237" sldId="3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4869878" sldId="3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42263038" sldId="3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1527668" sldId="3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54352999" sldId="3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1584946" sldId="3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7647330" sldId="3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8815253" sldId="3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094573" sldId="3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7441037" sldId="3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3494010" sldId="3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75947865" sldId="3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80632060" sldId="3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9291995" sldId="3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82233655" sldId="3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8366066" sldId="35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0888529" sldId="3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8481872" sldId="3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57728401" sldId="3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2675455" sldId="36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28544128" sldId="36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33547864" sldId="36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97937262" sldId="36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40944913" sldId="36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1510094" sldId="36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3832305" sldId="36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6409987" sldId="37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6224407" sldId="3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26229378" sldId="3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59443082" sldId="3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7333681" sldId="3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1647083" sldId="3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8068631" sldId="3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45237742" sldId="3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848706" sldId="3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6249719" sldId="3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84032674" sldId="3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52757254" sldId="3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6405391" sldId="3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1910403" sldId="3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44895526" sldId="3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65785807" sldId="3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22968002" sldId="3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6755039" sldId="4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1534088" sldId="4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52593591" sldId="4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50941793" sldId="4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4383718" sldId="4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75970897" sldId="4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14315404" sldId="4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4113757" sldId="4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0555242" sldId="4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06236086" sldId="4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38912955" sldId="4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02691375" sldId="4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7448394" sldId="4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73841059" sldId="4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9586236" sldId="4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80340156" sldId="4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0830124" sldId="4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0956495" sldId="4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3131663" sldId="4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78816030" sldId="4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07490500" sldId="4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0531109" sldId="4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73904469" sldId="4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8609329" sldId="4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22120360" sldId="4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31987782" sldId="4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5691769" sldId="4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49446475" sldId="4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857268" sldId="4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34321847" sldId="4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147612" sldId="4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91292184" sldId="4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2721485" sldId="4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7050593" sldId="4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9213653" sldId="4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8151786" sldId="44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260383663" sldId="683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845661198" sldId="6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8056148" sldId="6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84747455" sldId="6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61037850" sldId="6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2590890" sldId="6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6790370" sldId="6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1132042" sldId="6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99538971" sldId="7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47801122" sldId="7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24660872" sldId="7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31805303" sldId="7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0445724" sldId="7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2223994" sldId="7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22589636" sldId="7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77657711" sldId="7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0938539" sldId="7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8494634" sldId="7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16072036" sldId="7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79021081" sldId="7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45500416" sldId="7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6575152" sldId="7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6110082" sldId="7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64488843" sldId="7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37821357" sldId="7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18004797" sldId="7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09023164" sldId="7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30191231" sldId="7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5457873" sldId="7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6823195" sldId="7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3810849" sldId="7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293331" sldId="7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8621518" sldId="7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3241041" sldId="7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85346251" sldId="749"/>
        </pc:sldMkLst>
      </pc:sldChg>
      <pc:sldChg chg="modSp new mod ord">
        <pc:chgData name="Mark Higgins" userId="f99148ad-7e67-4304-8c11-27c7a53efd31" providerId="ADAL" clId="{BC333596-D8C3-4C9B-AD5F-947285B05F4F}" dt="2021-11-02T11:07:44.034" v="192" actId="20577"/>
        <pc:sldMkLst>
          <pc:docMk/>
          <pc:sldMk cId="2594139224" sldId="751"/>
        </pc:sldMkLst>
        <pc:spChg chg="mod">
          <ac:chgData name="Mark Higgins" userId="f99148ad-7e67-4304-8c11-27c7a53efd31" providerId="ADAL" clId="{BC333596-D8C3-4C9B-AD5F-947285B05F4F}" dt="2021-11-02T11:06:51.325" v="180" actId="20577"/>
          <ac:spMkLst>
            <pc:docMk/>
            <pc:sldMk cId="2594139224" sldId="751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7:44.034" v="192" actId="20577"/>
          <ac:spMkLst>
            <pc:docMk/>
            <pc:sldMk cId="2594139224" sldId="751"/>
            <ac:spMk id="3" creationId="{F0B7FD29-B2AA-4040-BC9D-CE3424D01DC3}"/>
          </ac:spMkLst>
        </pc:spChg>
      </pc:sldChg>
      <pc:sldChg chg="delSp modSp add del mod">
        <pc:chgData name="Mark Higgins" userId="f99148ad-7e67-4304-8c11-27c7a53efd31" providerId="ADAL" clId="{BC333596-D8C3-4C9B-AD5F-947285B05F4F}" dt="2021-10-19T16:04:11.608" v="135" actId="2696"/>
        <pc:sldMkLst>
          <pc:docMk/>
          <pc:sldMk cId="4105346015" sldId="751"/>
        </pc:sldMkLst>
        <pc:spChg chg="mod">
          <ac:chgData name="Mark Higgins" userId="f99148ad-7e67-4304-8c11-27c7a53efd31" providerId="ADAL" clId="{BC333596-D8C3-4C9B-AD5F-947285B05F4F}" dt="2021-10-19T15:31:51.946" v="33" actId="20577"/>
          <ac:spMkLst>
            <pc:docMk/>
            <pc:sldMk cId="4105346015" sldId="751"/>
            <ac:spMk id="2" creationId="{481F7095-154A-4FCE-BC2F-BF71331207EE}"/>
          </ac:spMkLst>
        </pc:spChg>
        <pc:spChg chg="del">
          <ac:chgData name="Mark Higgins" userId="f99148ad-7e67-4304-8c11-27c7a53efd31" providerId="ADAL" clId="{BC333596-D8C3-4C9B-AD5F-947285B05F4F}" dt="2021-10-19T15:32:03.937" v="38" actId="478"/>
          <ac:spMkLst>
            <pc:docMk/>
            <pc:sldMk cId="4105346015" sldId="751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7:53.031" v="134" actId="6549"/>
          <ac:spMkLst>
            <pc:docMk/>
            <pc:sldMk cId="4105346015" sldId="751"/>
            <ac:spMk id="10" creationId="{FFD1252B-8CDE-4CDF-84EE-A60BE7BB8D89}"/>
          </ac:spMkLst>
        </pc:spChg>
        <pc:spChg chg="del mod">
          <ac:chgData name="Mark Higgins" userId="f99148ad-7e67-4304-8c11-27c7a53efd31" providerId="ADAL" clId="{BC333596-D8C3-4C9B-AD5F-947285B05F4F}" dt="2021-10-19T15:32:05.897" v="39" actId="478"/>
          <ac:spMkLst>
            <pc:docMk/>
            <pc:sldMk cId="4105346015" sldId="751"/>
            <ac:spMk id="14" creationId="{48C61FE2-2E7A-454A-BAF0-E108F7755431}"/>
          </ac:spMkLst>
        </pc:spChg>
        <pc:picChg chg="del">
          <ac:chgData name="Mark Higgins" userId="f99148ad-7e67-4304-8c11-27c7a53efd31" providerId="ADAL" clId="{BC333596-D8C3-4C9B-AD5F-947285B05F4F}" dt="2021-10-19T15:31:55.945" v="35" actId="478"/>
          <ac:picMkLst>
            <pc:docMk/>
            <pc:sldMk cId="4105346015" sldId="751"/>
            <ac:picMk id="6" creationId="{581756FB-9C1B-4E8D-852E-BF3672970A49}"/>
          </ac:picMkLst>
        </pc:picChg>
        <pc:picChg chg="del">
          <ac:chgData name="Mark Higgins" userId="f99148ad-7e67-4304-8c11-27c7a53efd31" providerId="ADAL" clId="{BC333596-D8C3-4C9B-AD5F-947285B05F4F}" dt="2021-10-19T15:31:55.123" v="34" actId="478"/>
          <ac:picMkLst>
            <pc:docMk/>
            <pc:sldMk cId="4105346015" sldId="751"/>
            <ac:picMk id="8" creationId="{9D439313-A08A-4E54-9B06-1AC49BA0921A}"/>
          </ac:picMkLst>
        </pc:picChg>
      </pc:sldChg>
      <pc:sldChg chg="modSp new mod">
        <pc:chgData name="Mark Higgins" userId="f99148ad-7e67-4304-8c11-27c7a53efd31" providerId="ADAL" clId="{BC333596-D8C3-4C9B-AD5F-947285B05F4F}" dt="2021-11-02T11:12:22.859" v="598" actId="15"/>
        <pc:sldMkLst>
          <pc:docMk/>
          <pc:sldMk cId="1261467683" sldId="752"/>
        </pc:sldMkLst>
        <pc:spChg chg="mod">
          <ac:chgData name="Mark Higgins" userId="f99148ad-7e67-4304-8c11-27c7a53efd31" providerId="ADAL" clId="{BC333596-D8C3-4C9B-AD5F-947285B05F4F}" dt="2021-11-02T11:09:12.894" v="241" actId="20577"/>
          <ac:spMkLst>
            <pc:docMk/>
            <pc:sldMk cId="1261467683" sldId="752"/>
            <ac:spMk id="2" creationId="{D5A91DFF-4256-49B9-9AE4-5E53D8372750}"/>
          </ac:spMkLst>
        </pc:spChg>
        <pc:spChg chg="mod">
          <ac:chgData name="Mark Higgins" userId="f99148ad-7e67-4304-8c11-27c7a53efd31" providerId="ADAL" clId="{BC333596-D8C3-4C9B-AD5F-947285B05F4F}" dt="2021-11-02T11:12:22.859" v="598" actId="15"/>
          <ac:spMkLst>
            <pc:docMk/>
            <pc:sldMk cId="1261467683" sldId="752"/>
            <ac:spMk id="3" creationId="{0C67D474-C8FD-4FFA-9A33-D0039C143856}"/>
          </ac:spMkLst>
        </pc:spChg>
      </pc:sldChg>
      <pc:sldChg chg="modSp add del mod">
        <pc:chgData name="Mark Higgins" userId="f99148ad-7e67-4304-8c11-27c7a53efd31" providerId="ADAL" clId="{BC333596-D8C3-4C9B-AD5F-947285B05F4F}" dt="2021-11-02T11:08:43.619" v="224" actId="47"/>
        <pc:sldMkLst>
          <pc:docMk/>
          <pc:sldMk cId="2147689510" sldId="752"/>
        </pc:sldMkLst>
        <pc:spChg chg="mod">
          <ac:chgData name="Mark Higgins" userId="f99148ad-7e67-4304-8c11-27c7a53efd31" providerId="ADAL" clId="{BC333596-D8C3-4C9B-AD5F-947285B05F4F}" dt="2021-11-02T11:08:14.381" v="223" actId="20577"/>
          <ac:spMkLst>
            <pc:docMk/>
            <pc:sldMk cId="2147689510" sldId="752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8:02.094" v="195" actId="20577"/>
          <ac:spMkLst>
            <pc:docMk/>
            <pc:sldMk cId="2147689510" sldId="752"/>
            <ac:spMk id="3" creationId="{F0B7FD29-B2AA-4040-BC9D-CE3424D01DC3}"/>
          </ac:spMkLst>
        </pc:spChg>
      </pc:sldChg>
      <pc:sldChg chg="addSp modSp new mod ord">
        <pc:chgData name="Mark Higgins" userId="f99148ad-7e67-4304-8c11-27c7a53efd31" providerId="ADAL" clId="{BC333596-D8C3-4C9B-AD5F-947285B05F4F}" dt="2021-11-02T11:17:20.944" v="873" actId="20577"/>
        <pc:sldMkLst>
          <pc:docMk/>
          <pc:sldMk cId="515646528" sldId="753"/>
        </pc:sldMkLst>
        <pc:spChg chg="mod">
          <ac:chgData name="Mark Higgins" userId="f99148ad-7e67-4304-8c11-27c7a53efd31" providerId="ADAL" clId="{BC333596-D8C3-4C9B-AD5F-947285B05F4F}" dt="2021-11-02T11:14:33.157" v="619" actId="20577"/>
          <ac:spMkLst>
            <pc:docMk/>
            <pc:sldMk cId="515646528" sldId="753"/>
            <ac:spMk id="2" creationId="{B0950975-12C5-41BA-9AC8-CC0E71B01D2A}"/>
          </ac:spMkLst>
        </pc:spChg>
        <pc:spChg chg="mod">
          <ac:chgData name="Mark Higgins" userId="f99148ad-7e67-4304-8c11-27c7a53efd31" providerId="ADAL" clId="{BC333596-D8C3-4C9B-AD5F-947285B05F4F}" dt="2021-11-02T11:15:46.072" v="840" actId="20577"/>
          <ac:spMkLst>
            <pc:docMk/>
            <pc:sldMk cId="515646528" sldId="753"/>
            <ac:spMk id="3" creationId="{592E4CE6-0D08-42FD-A9A3-01B104FABDC2}"/>
          </ac:spMkLst>
        </pc:spChg>
        <pc:spChg chg="add mod">
          <ac:chgData name="Mark Higgins" userId="f99148ad-7e67-4304-8c11-27c7a53efd31" providerId="ADAL" clId="{BC333596-D8C3-4C9B-AD5F-947285B05F4F}" dt="2021-11-02T11:17:03.414" v="851" actId="14100"/>
          <ac:spMkLst>
            <pc:docMk/>
            <pc:sldMk cId="515646528" sldId="753"/>
            <ac:spMk id="4" creationId="{A3707973-D2A1-4D7A-A066-053A38EA17C2}"/>
          </ac:spMkLst>
        </pc:spChg>
        <pc:spChg chg="add mod">
          <ac:chgData name="Mark Higgins" userId="f99148ad-7e67-4304-8c11-27c7a53efd31" providerId="ADAL" clId="{BC333596-D8C3-4C9B-AD5F-947285B05F4F}" dt="2021-11-02T11:17:17.210" v="869" actId="20577"/>
          <ac:spMkLst>
            <pc:docMk/>
            <pc:sldMk cId="515646528" sldId="753"/>
            <ac:spMk id="5" creationId="{FD1DF9B9-8A10-43D3-9CD7-2A885CC25310}"/>
          </ac:spMkLst>
        </pc:spChg>
        <pc:spChg chg="add mod">
          <ac:chgData name="Mark Higgins" userId="f99148ad-7e67-4304-8c11-27c7a53efd31" providerId="ADAL" clId="{BC333596-D8C3-4C9B-AD5F-947285B05F4F}" dt="2021-11-02T11:17:20.944" v="873" actId="20577"/>
          <ac:spMkLst>
            <pc:docMk/>
            <pc:sldMk cId="515646528" sldId="753"/>
            <ac:spMk id="6" creationId="{6EF4F5B6-DC7C-44F6-9252-4C93A9568DFE}"/>
          </ac:spMkLst>
        </pc:spChg>
      </pc:sldChg>
      <pc:sldChg chg="modSp new mod">
        <pc:chgData name="Mark Higgins" userId="f99148ad-7e67-4304-8c11-27c7a53efd31" providerId="ADAL" clId="{BC333596-D8C3-4C9B-AD5F-947285B05F4F}" dt="2021-11-02T11:20:41.123" v="990" actId="20577"/>
        <pc:sldMkLst>
          <pc:docMk/>
          <pc:sldMk cId="373148995" sldId="754"/>
        </pc:sldMkLst>
        <pc:spChg chg="mod">
          <ac:chgData name="Mark Higgins" userId="f99148ad-7e67-4304-8c11-27c7a53efd31" providerId="ADAL" clId="{BC333596-D8C3-4C9B-AD5F-947285B05F4F}" dt="2021-11-02T11:20:41.123" v="990" actId="20577"/>
          <ac:spMkLst>
            <pc:docMk/>
            <pc:sldMk cId="373148995" sldId="754"/>
            <ac:spMk id="2" creationId="{A3E713AA-9A3F-458D-A4CB-587BF58F0017}"/>
          </ac:spMkLst>
        </pc:spChg>
        <pc:spChg chg="mod">
          <ac:chgData name="Mark Higgins" userId="f99148ad-7e67-4304-8c11-27c7a53efd31" providerId="ADAL" clId="{BC333596-D8C3-4C9B-AD5F-947285B05F4F}" dt="2021-11-02T11:20:32.840" v="967" actId="20577"/>
          <ac:spMkLst>
            <pc:docMk/>
            <pc:sldMk cId="373148995" sldId="754"/>
            <ac:spMk id="3" creationId="{38542361-A7D9-4EB0-815B-EAEF37A99E91}"/>
          </ac:spMkLst>
        </pc:sp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43533271" sldId="7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5086354" sldId="7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54413050" sldId="7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8860426" sldId="7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82655134" sldId="7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5869644" sldId="7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30388509" sldId="7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5669384" sldId="7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0799762" sldId="7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1446035" sldId="7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50367915" sldId="7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9863362" sldId="7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047964" sldId="7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7903884" sldId="7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07357044" sldId="8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68283390" sldId="8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9504932" sldId="8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36649872" sldId="8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56242935" sldId="8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09385537" sldId="8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56916043" sldId="8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46792967" sldId="8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3839089" sldId="8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1884934" sldId="8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26104712" sldId="8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47518538" sldId="8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20454332" sldId="8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0502132" sldId="8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68102261" sldId="8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48555775" sldId="8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6672220" sldId="8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90424974" sldId="8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68753974" sldId="8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62100627" sldId="8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2530425" sldId="8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59035664" sldId="8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02476302" sldId="8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85371609" sldId="8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8070154" sldId="8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58723342" sldId="8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89018560" sldId="8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3124085" sldId="8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4191908" sldId="8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55165873" sldId="8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4535970" sldId="8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4332846" sldId="8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447242" sldId="8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682309" sldId="8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7970716" sldId="8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4115190" sldId="8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6394181" sldId="8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46992036" sldId="8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16848995" sldId="8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0859478" sldId="8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96069014" sldId="8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21820367" sldId="8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9090532" sldId="8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8112808" sldId="8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53558584" sldId="8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43403361" sldId="8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53925610" sldId="8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6217738" sldId="8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39375702" sldId="8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3902586" sldId="8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89513525" sldId="8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41282613" sldId="8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7793915" sldId="8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6216133" sldId="8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31041411" sldId="8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05862668" sldId="8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43899704" sldId="8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62578905" sldId="857"/>
        </pc:sldMkLst>
      </pc:sldChg>
    </pc:docChg>
  </pc:docChgLst>
  <pc:docChgLst>
    <pc:chgData name="Mark Higgins" userId="ad4ee43bd0f7a961" providerId="LiveId" clId="{647653EF-4188-4197-B4D1-62B0EF62C349}"/>
    <pc:docChg chg="undo redo custSel addSld delSld modSld sldOrd">
      <pc:chgData name="Mark Higgins" userId="ad4ee43bd0f7a961" providerId="LiveId" clId="{647653EF-4188-4197-B4D1-62B0EF62C349}" dt="2021-09-09T14:14:04.636" v="14012" actId="20577"/>
      <pc:docMkLst>
        <pc:docMk/>
      </pc:docMkLst>
      <pc:sldChg chg="modSp mod">
        <pc:chgData name="Mark Higgins" userId="ad4ee43bd0f7a961" providerId="LiveId" clId="{647653EF-4188-4197-B4D1-62B0EF62C349}" dt="2021-09-08T14:06:00.055" v="4803" actId="20577"/>
        <pc:sldMkLst>
          <pc:docMk/>
          <pc:sldMk cId="653415081" sldId="257"/>
        </pc:sldMkLst>
        <pc:spChg chg="mod">
          <ac:chgData name="Mark Higgins" userId="ad4ee43bd0f7a961" providerId="LiveId" clId="{647653EF-4188-4197-B4D1-62B0EF62C349}" dt="2021-09-08T14:06:00.055" v="4803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5:55.821" v="4909" actId="20577"/>
        <pc:sldMkLst>
          <pc:docMk/>
          <pc:sldMk cId="2851725395" sldId="263"/>
        </pc:sldMkLst>
        <pc:spChg chg="mod">
          <ac:chgData name="Mark Higgins" userId="ad4ee43bd0f7a961" providerId="LiveId" clId="{647653EF-4188-4197-B4D1-62B0EF62C349}" dt="2021-09-08T14:25:55.821" v="490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1:19.570" v="4814" actId="20577"/>
        <pc:sldMkLst>
          <pc:docMk/>
          <pc:sldMk cId="174211072" sldId="264"/>
        </pc:sldMkLst>
        <pc:spChg chg="mod">
          <ac:chgData name="Mark Higgins" userId="ad4ee43bd0f7a961" providerId="LiveId" clId="{647653EF-4188-4197-B4D1-62B0EF62C349}" dt="2021-09-08T14:21:19.570" v="4814" actId="20577"/>
          <ac:spMkLst>
            <pc:docMk/>
            <pc:sldMk cId="174211072" sldId="264"/>
            <ac:spMk id="3" creationId="{93E1A0CE-437E-4089-AE73-03BEE8D4C05A}"/>
          </ac:spMkLst>
        </pc:spChg>
      </pc:sldChg>
      <pc:sldChg chg="modSp del mod">
        <pc:chgData name="Mark Higgins" userId="ad4ee43bd0f7a961" providerId="LiveId" clId="{647653EF-4188-4197-B4D1-62B0EF62C349}" dt="2021-09-08T14:01:52.081" v="4739" actId="47"/>
        <pc:sldMkLst>
          <pc:docMk/>
          <pc:sldMk cId="693423902" sldId="270"/>
        </pc:sldMkLst>
        <pc:spChg chg="mod">
          <ac:chgData name="Mark Higgins" userId="ad4ee43bd0f7a961" providerId="LiveId" clId="{647653EF-4188-4197-B4D1-62B0EF62C349}" dt="2021-09-08T13:58:54.881" v="4667" actId="255"/>
          <ac:spMkLst>
            <pc:docMk/>
            <pc:sldMk cId="693423902" sldId="270"/>
            <ac:spMk id="6" creationId="{D757E8AA-F339-4612-B77D-24D7A92AAF0A}"/>
          </ac:spMkLst>
        </pc:spChg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62881234" sldId="688"/>
        </pc:sldMkLst>
        <pc:spChg chg="mod">
          <ac:chgData name="Mark Higgins" userId="ad4ee43bd0f7a961" providerId="LiveId" clId="{647653EF-4188-4197-B4D1-62B0EF62C349}" dt="2021-09-07T15:39:30.784" v="373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add ord">
        <pc:chgData name="Mark Higgins" userId="ad4ee43bd0f7a961" providerId="LiveId" clId="{647653EF-4188-4197-B4D1-62B0EF62C349}" dt="2021-09-09T10:56:00.402" v="9571"/>
        <pc:sldMkLst>
          <pc:docMk/>
          <pc:sldMk cId="2266756688" sldId="688"/>
        </pc:sldMkLst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16519343" sldId="689"/>
        </pc:sldMkLst>
        <pc:spChg chg="mod">
          <ac:chgData name="Mark Higgins" userId="ad4ee43bd0f7a961" providerId="LiveId" clId="{647653EF-4188-4197-B4D1-62B0EF62C349}" dt="2021-09-07T15:37:10.698" v="136"/>
          <ac:spMkLst>
            <pc:docMk/>
            <pc:sldMk cId="116519343" sldId="689"/>
            <ac:spMk id="3" creationId="{09131163-B45F-4BE2-828A-91FC58F41A68}"/>
          </ac:spMkLst>
        </pc:spChg>
      </pc:sldChg>
      <pc:sldChg chg="add del">
        <pc:chgData name="Mark Higgins" userId="ad4ee43bd0f7a961" providerId="LiveId" clId="{647653EF-4188-4197-B4D1-62B0EF62C349}" dt="2021-09-09T09:52:38.615" v="8347" actId="47"/>
        <pc:sldMkLst>
          <pc:docMk/>
          <pc:sldMk cId="2296762438" sldId="689"/>
        </pc:sldMkLst>
      </pc:sldChg>
      <pc:sldChg chg="addSp delSp modSp mod">
        <pc:chgData name="Mark Higgins" userId="ad4ee43bd0f7a961" providerId="LiveId" clId="{647653EF-4188-4197-B4D1-62B0EF62C349}" dt="2021-09-09T09:04:53.626" v="6293" actId="20577"/>
        <pc:sldMkLst>
          <pc:docMk/>
          <pc:sldMk cId="1637030846" sldId="693"/>
        </pc:sldMkLst>
        <pc:spChg chg="add mod">
          <ac:chgData name="Mark Higgins" userId="ad4ee43bd0f7a961" providerId="LiveId" clId="{647653EF-4188-4197-B4D1-62B0EF62C349}" dt="2021-09-08T09:35:03.136" v="3416" actId="20577"/>
          <ac:spMkLst>
            <pc:docMk/>
            <pc:sldMk cId="1637030846" sldId="693"/>
            <ac:spMk id="3" creationId="{3EDF88D1-5B18-4F2B-82EE-7DC35E76B4CE}"/>
          </ac:spMkLst>
        </pc:spChg>
        <pc:spChg chg="add mod">
          <ac:chgData name="Mark Higgins" userId="ad4ee43bd0f7a961" providerId="LiveId" clId="{647653EF-4188-4197-B4D1-62B0EF62C349}" dt="2021-09-08T09:38:13.304" v="3478" actId="1076"/>
          <ac:spMkLst>
            <pc:docMk/>
            <pc:sldMk cId="1637030846" sldId="693"/>
            <ac:spMk id="5" creationId="{A9CD787D-AEC4-429D-93CB-E7DCFAD7EE2F}"/>
          </ac:spMkLst>
        </pc:spChg>
        <pc:spChg chg="add mod">
          <ac:chgData name="Mark Higgins" userId="ad4ee43bd0f7a961" providerId="LiveId" clId="{647653EF-4188-4197-B4D1-62B0EF62C349}" dt="2021-09-08T14:05:10.455" v="4763" actId="14100"/>
          <ac:spMkLst>
            <pc:docMk/>
            <pc:sldMk cId="1637030846" sldId="693"/>
            <ac:spMk id="12" creationId="{A690BCA5-3EF4-4C54-A40B-0B5691703428}"/>
          </ac:spMkLst>
        </pc:spChg>
        <pc:spChg chg="add mod">
          <ac:chgData name="Mark Higgins" userId="ad4ee43bd0f7a961" providerId="LiveId" clId="{647653EF-4188-4197-B4D1-62B0EF62C349}" dt="2021-09-08T14:04:32.961" v="4759" actId="14100"/>
          <ac:spMkLst>
            <pc:docMk/>
            <pc:sldMk cId="1637030846" sldId="693"/>
            <ac:spMk id="16" creationId="{B73BF6CE-A4C4-41F2-9BDA-C8CC95467334}"/>
          </ac:spMkLst>
        </pc:spChg>
        <pc:grpChg chg="add del mod">
          <ac:chgData name="Mark Higgins" userId="ad4ee43bd0f7a961" providerId="LiveId" clId="{647653EF-4188-4197-B4D1-62B0EF62C349}" dt="2021-09-08T14:03:22.543" v="4752"/>
          <ac:grpSpMkLst>
            <pc:docMk/>
            <pc:sldMk cId="1637030846" sldId="693"/>
            <ac:grpSpMk id="10" creationId="{4A1D0024-7D4E-466F-888C-DF50A3EE1172}"/>
          </ac:grpSpMkLst>
        </pc:grpChg>
        <pc:grpChg chg="mod">
          <ac:chgData name="Mark Higgins" userId="ad4ee43bd0f7a961" providerId="LiveId" clId="{647653EF-4188-4197-B4D1-62B0EF62C349}" dt="2021-09-08T14:03:20.174" v="4750"/>
          <ac:grpSpMkLst>
            <pc:docMk/>
            <pc:sldMk cId="1637030846" sldId="693"/>
            <ac:grpSpMk id="12" creationId="{76175742-59C3-4858-9354-C21EF2A5337B}"/>
          </ac:grpSpMkLst>
        </pc:grpChg>
        <pc:graphicFrameChg chg="mod modGraphic">
          <ac:chgData name="Mark Higgins" userId="ad4ee43bd0f7a961" providerId="LiveId" clId="{647653EF-4188-4197-B4D1-62B0EF62C349}" dt="2021-09-09T09:04:53.626" v="6293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  <pc:inkChg chg="add del">
          <ac:chgData name="Mark Higgins" userId="ad4ee43bd0f7a961" providerId="LiveId" clId="{647653EF-4188-4197-B4D1-62B0EF62C349}" dt="2021-09-08T14:02:29.292" v="4741" actId="9405"/>
          <ac:inkMkLst>
            <pc:docMk/>
            <pc:sldMk cId="1637030846" sldId="693"/>
            <ac:inkMk id="6" creationId="{917D9C67-118D-445A-A407-647CC2103E39}"/>
          </ac:inkMkLst>
        </pc:inkChg>
        <pc:inkChg chg="add del">
          <ac:chgData name="Mark Higgins" userId="ad4ee43bd0f7a961" providerId="LiveId" clId="{647653EF-4188-4197-B4D1-62B0EF62C349}" dt="2021-09-08T14:02:34.032" v="4743" actId="9405"/>
          <ac:inkMkLst>
            <pc:docMk/>
            <pc:sldMk cId="1637030846" sldId="693"/>
            <ac:inkMk id="7" creationId="{FCC87C69-F0E1-4E94-B313-EBD3CCCBBCE8}"/>
          </ac:inkMkLst>
        </pc:inkChg>
        <pc:inkChg chg="add del mod">
          <ac:chgData name="Mark Higgins" userId="ad4ee43bd0f7a961" providerId="LiveId" clId="{647653EF-4188-4197-B4D1-62B0EF62C349}" dt="2021-09-08T14:03:22.977" v="4753" actId="9405"/>
          <ac:inkMkLst>
            <pc:docMk/>
            <pc:sldMk cId="1637030846" sldId="693"/>
            <ac:inkMk id="8" creationId="{E8796455-96D0-43F6-A46D-5602C9ED3225}"/>
          </ac:inkMkLst>
        </pc:inkChg>
        <pc:inkChg chg="add del mod">
          <ac:chgData name="Mark Higgins" userId="ad4ee43bd0f7a961" providerId="LiveId" clId="{647653EF-4188-4197-B4D1-62B0EF62C349}" dt="2021-09-08T14:03:22.543" v="4752"/>
          <ac:inkMkLst>
            <pc:docMk/>
            <pc:sldMk cId="1637030846" sldId="693"/>
            <ac:inkMk id="9" creationId="{DDE7C28A-6C16-4234-886E-83E29B75F333}"/>
          </ac:inkMkLst>
        </pc:inkChg>
        <pc:inkChg chg="add del mod">
          <ac:chgData name="Mark Higgins" userId="ad4ee43bd0f7a961" providerId="LiveId" clId="{647653EF-4188-4197-B4D1-62B0EF62C349}" dt="2021-09-08T14:03:20.174" v="4750"/>
          <ac:inkMkLst>
            <pc:docMk/>
            <pc:sldMk cId="1637030846" sldId="693"/>
            <ac:inkMk id="11" creationId="{19121F67-69B0-4624-A78D-DC499BD7B56B}"/>
          </ac:inkMkLst>
        </pc:inkChg>
        <pc:inkChg chg="add del mod">
          <ac:chgData name="Mark Higgins" userId="ad4ee43bd0f7a961" providerId="LiveId" clId="{647653EF-4188-4197-B4D1-62B0EF62C349}" dt="2021-09-08T14:04:15.901" v="4756" actId="34122"/>
          <ac:inkMkLst>
            <pc:docMk/>
            <pc:sldMk cId="1637030846" sldId="693"/>
            <ac:inkMk id="13" creationId="{C794C9FD-156F-4002-A3D9-E7B26E91E725}"/>
          </ac:inkMkLst>
        </pc:inkChg>
        <pc:inkChg chg="add del">
          <ac:chgData name="Mark Higgins" userId="ad4ee43bd0f7a961" providerId="LiveId" clId="{647653EF-4188-4197-B4D1-62B0EF62C349}" dt="2021-09-08T14:04:50.826" v="4761" actId="34122"/>
          <ac:inkMkLst>
            <pc:docMk/>
            <pc:sldMk cId="1637030846" sldId="693"/>
            <ac:inkMk id="14" creationId="{ED8A129C-A824-4D25-B014-65BBE1BA195F}"/>
          </ac:inkMkLst>
        </pc:ink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550359697" sldId="694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47146181" sldId="695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384747455" sldId="695"/>
        </pc:sldMkLst>
      </pc:sldChg>
      <pc:sldChg chg="modSp mod">
        <pc:chgData name="Mark Higgins" userId="ad4ee43bd0f7a961" providerId="LiveId" clId="{647653EF-4188-4197-B4D1-62B0EF62C349}" dt="2021-09-08T13:44:12.662" v="4635" actId="20577"/>
        <pc:sldMkLst>
          <pc:docMk/>
          <pc:sldMk cId="961037850" sldId="696"/>
        </pc:sldMkLst>
        <pc:spChg chg="mod">
          <ac:chgData name="Mark Higgins" userId="ad4ee43bd0f7a961" providerId="LiveId" clId="{647653EF-4188-4197-B4D1-62B0EF62C349}" dt="2021-09-08T13:44:12.662" v="4635" actId="20577"/>
          <ac:spMkLst>
            <pc:docMk/>
            <pc:sldMk cId="961037850" sldId="696"/>
            <ac:spMk id="3" creationId="{87CEC9F6-EDFF-4BA7-9F22-9EF8532E1D99}"/>
          </ac:spMkLst>
        </pc:sp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68695730" sldId="705"/>
        </pc:sldMkLst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296084717" sldId="706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816344671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510874112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197150763" sldId="708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2977657711" sldId="708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046844614" sldId="717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4156006121" sldId="717"/>
        </pc:sldMkLst>
      </pc:sldChg>
      <pc:sldChg chg="modSp mod">
        <pc:chgData name="Mark Higgins" userId="ad4ee43bd0f7a961" providerId="LiveId" clId="{647653EF-4188-4197-B4D1-62B0EF62C349}" dt="2021-09-07T15:42:26.851" v="450" actId="20577"/>
        <pc:sldMkLst>
          <pc:docMk/>
          <pc:sldMk cId="1913810849" sldId="725"/>
        </pc:sldMkLst>
        <pc:spChg chg="mod">
          <ac:chgData name="Mark Higgins" userId="ad4ee43bd0f7a961" providerId="LiveId" clId="{647653EF-4188-4197-B4D1-62B0EF62C349}" dt="2021-09-07T15:42:26.851" v="450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addSp modSp mod ord">
        <pc:chgData name="Mark Higgins" userId="ad4ee43bd0f7a961" providerId="LiveId" clId="{647653EF-4188-4197-B4D1-62B0EF62C349}" dt="2021-09-08T09:04:58.195" v="2526"/>
        <pc:sldMkLst>
          <pc:docMk/>
          <pc:sldMk cId="1326003313" sldId="726"/>
        </pc:sldMkLst>
        <pc:spChg chg="mod">
          <ac:chgData name="Mark Higgins" userId="ad4ee43bd0f7a961" providerId="LiveId" clId="{647653EF-4188-4197-B4D1-62B0EF62C349}" dt="2021-09-08T08:32:45.089" v="1325" actId="20577"/>
          <ac:spMkLst>
            <pc:docMk/>
            <pc:sldMk cId="1326003313" sldId="726"/>
            <ac:spMk id="2" creationId="{3B5280CE-BB24-4FD9-897E-A513BF3D82A8}"/>
          </ac:spMkLst>
        </pc:spChg>
        <pc:spChg chg="mod">
          <ac:chgData name="Mark Higgins" userId="ad4ee43bd0f7a961" providerId="LiveId" clId="{647653EF-4188-4197-B4D1-62B0EF62C349}" dt="2021-09-08T08:33:50.356" v="1444" actId="20577"/>
          <ac:spMkLst>
            <pc:docMk/>
            <pc:sldMk cId="1326003313" sldId="726"/>
            <ac:spMk id="3" creationId="{11E75937-4DAD-4EA5-804B-D83ED24FCC9F}"/>
          </ac:spMkLst>
        </pc:spChg>
        <pc:picChg chg="add mod">
          <ac:chgData name="Mark Higgins" userId="ad4ee43bd0f7a961" providerId="LiveId" clId="{647653EF-4188-4197-B4D1-62B0EF62C349}" dt="2021-09-08T08:25:59.766" v="830" actId="1076"/>
          <ac:picMkLst>
            <pc:docMk/>
            <pc:sldMk cId="1326003313" sldId="726"/>
            <ac:picMk id="5" creationId="{D50A6A5D-2EA3-456A-B3D6-9142D36545A7}"/>
          </ac:picMkLst>
        </pc:picChg>
      </pc:sldChg>
      <pc:sldChg chg="add del">
        <pc:chgData name="Mark Higgins" userId="ad4ee43bd0f7a961" providerId="LiveId" clId="{647653EF-4188-4197-B4D1-62B0EF62C349}" dt="2021-09-09T09:52:41.808" v="8348" actId="47"/>
        <pc:sldMkLst>
          <pc:docMk/>
          <pc:sldMk cId="409281941" sldId="727"/>
        </pc:sldMkLst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3957863609" sldId="727"/>
        </pc:sldMkLst>
        <pc:spChg chg="mod">
          <ac:chgData name="Mark Higgins" userId="ad4ee43bd0f7a961" providerId="LiveId" clId="{647653EF-4188-4197-B4D1-62B0EF62C349}" dt="2021-09-07T15:40:58.875" v="432" actId="20577"/>
          <ac:spMkLst>
            <pc:docMk/>
            <pc:sldMk cId="3957863609" sldId="727"/>
            <ac:spMk id="2" creationId="{144635CD-1787-4F3D-B5B9-FF66691EAC1F}"/>
          </ac:spMkLst>
        </pc:spChg>
        <pc:spChg chg="mod">
          <ac:chgData name="Mark Higgins" userId="ad4ee43bd0f7a961" providerId="LiveId" clId="{647653EF-4188-4197-B4D1-62B0EF62C349}" dt="2021-09-07T15:40:51.850" v="429" actId="15"/>
          <ac:spMkLst>
            <pc:docMk/>
            <pc:sldMk cId="3957863609" sldId="727"/>
            <ac:spMk id="3" creationId="{07363428-748E-4143-84DD-C2730D07AD0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426866733" sldId="728"/>
        </pc:sldMkLst>
        <pc:spChg chg="mod">
          <ac:chgData name="Mark Higgins" userId="ad4ee43bd0f7a961" providerId="LiveId" clId="{647653EF-4188-4197-B4D1-62B0EF62C349}" dt="2021-09-07T15:37:33.061" v="160" actId="20577"/>
          <ac:spMkLst>
            <pc:docMk/>
            <pc:sldMk cId="42686673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7T15:37:35.434" v="161"/>
          <ac:spMkLst>
            <pc:docMk/>
            <pc:sldMk cId="426866733" sldId="728"/>
            <ac:spMk id="3" creationId="{A78E7CE9-F4C5-4007-BFBD-1555FFBA07AE}"/>
          </ac:spMkLst>
        </pc:spChg>
      </pc:sldChg>
      <pc:sldChg chg="modSp add mod ord">
        <pc:chgData name="Mark Higgins" userId="ad4ee43bd0f7a961" providerId="LiveId" clId="{647653EF-4188-4197-B4D1-62B0EF62C349}" dt="2021-09-09T12:54:47.331" v="12332" actId="20577"/>
        <pc:sldMkLst>
          <pc:docMk/>
          <pc:sldMk cId="4089840093" sldId="728"/>
        </pc:sldMkLst>
        <pc:spChg chg="mod">
          <ac:chgData name="Mark Higgins" userId="ad4ee43bd0f7a961" providerId="LiveId" clId="{647653EF-4188-4197-B4D1-62B0EF62C349}" dt="2021-09-09T12:54:47.331" v="12332" actId="20577"/>
          <ac:spMkLst>
            <pc:docMk/>
            <pc:sldMk cId="408984009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8T15:29:51.634" v="5314" actId="12"/>
          <ac:spMkLst>
            <pc:docMk/>
            <pc:sldMk cId="4089840093" sldId="728"/>
            <ac:spMk id="3" creationId="{A78E7CE9-F4C5-4007-BFBD-1555FFBA07A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2236185836" sldId="729"/>
        </pc:sldMkLst>
        <pc:spChg chg="mod">
          <ac:chgData name="Mark Higgins" userId="ad4ee43bd0f7a961" providerId="LiveId" clId="{647653EF-4188-4197-B4D1-62B0EF62C349}" dt="2021-09-07T15:42:46.966" v="487" actId="20577"/>
          <ac:spMkLst>
            <pc:docMk/>
            <pc:sldMk cId="2236185836" sldId="729"/>
            <ac:spMk id="2" creationId="{8BD2EEC5-3868-4374-B632-3D282AD4D321}"/>
          </ac:spMkLst>
        </pc:spChg>
        <pc:spChg chg="mod">
          <ac:chgData name="Mark Higgins" userId="ad4ee43bd0f7a961" providerId="LiveId" clId="{647653EF-4188-4197-B4D1-62B0EF62C349}" dt="2021-09-07T16:09:37.909" v="646" actId="6549"/>
          <ac:spMkLst>
            <pc:docMk/>
            <pc:sldMk cId="2236185836" sldId="729"/>
            <ac:spMk id="3" creationId="{EF9C576E-99C5-4999-A508-E77B22F880E2}"/>
          </ac:spMkLst>
        </pc:spChg>
      </pc:sldChg>
      <pc:sldChg chg="add del">
        <pc:chgData name="Mark Higgins" userId="ad4ee43bd0f7a961" providerId="LiveId" clId="{647653EF-4188-4197-B4D1-62B0EF62C349}" dt="2021-09-09T09:52:46.474" v="8349" actId="47"/>
        <pc:sldMkLst>
          <pc:docMk/>
          <pc:sldMk cId="2698361923" sldId="729"/>
        </pc:sldMkLst>
      </pc:sldChg>
      <pc:sldChg chg="addSp modSp new mod ord">
        <pc:chgData name="Mark Higgins" userId="ad4ee43bd0f7a961" providerId="LiveId" clId="{647653EF-4188-4197-B4D1-62B0EF62C349}" dt="2021-09-08T09:15:00.357" v="2925" actId="15"/>
        <pc:sldMkLst>
          <pc:docMk/>
          <pc:sldMk cId="307547839" sldId="730"/>
        </pc:sldMkLst>
        <pc:spChg chg="mod">
          <ac:chgData name="Mark Higgins" userId="ad4ee43bd0f7a961" providerId="LiveId" clId="{647653EF-4188-4197-B4D1-62B0EF62C349}" dt="2021-09-08T08:27:58.636" v="859" actId="20577"/>
          <ac:spMkLst>
            <pc:docMk/>
            <pc:sldMk cId="307547839" sldId="730"/>
            <ac:spMk id="2" creationId="{AFD520BB-21A5-4252-8F5A-56BE325151F9}"/>
          </ac:spMkLst>
        </pc:spChg>
        <pc:spChg chg="mod">
          <ac:chgData name="Mark Higgins" userId="ad4ee43bd0f7a961" providerId="LiveId" clId="{647653EF-4188-4197-B4D1-62B0EF62C349}" dt="2021-09-08T09:15:00.357" v="2925" actId="15"/>
          <ac:spMkLst>
            <pc:docMk/>
            <pc:sldMk cId="307547839" sldId="730"/>
            <ac:spMk id="3" creationId="{E9572BCB-33F8-465F-9736-25F4A4D3B971}"/>
          </ac:spMkLst>
        </pc:spChg>
        <pc:picChg chg="add mod">
          <ac:chgData name="Mark Higgins" userId="ad4ee43bd0f7a961" providerId="LiveId" clId="{647653EF-4188-4197-B4D1-62B0EF62C349}" dt="2021-09-08T08:29:27.911" v="1106" actId="1076"/>
          <ac:picMkLst>
            <pc:docMk/>
            <pc:sldMk cId="307547839" sldId="730"/>
            <ac:picMk id="5" creationId="{139A02C5-0CAE-4F07-8508-D53FC60B8D5E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2642783198" sldId="731"/>
        </pc:sldMkLst>
        <pc:spChg chg="mod">
          <ac:chgData name="Mark Higgins" userId="ad4ee43bd0f7a961" providerId="LiveId" clId="{647653EF-4188-4197-B4D1-62B0EF62C349}" dt="2021-09-08T08:30:42.450" v="1174" actId="20577"/>
          <ac:spMkLst>
            <pc:docMk/>
            <pc:sldMk cId="2642783198" sldId="731"/>
            <ac:spMk id="2" creationId="{3542A854-0A4F-476E-9F02-BF0235FCECD1}"/>
          </ac:spMkLst>
        </pc:spChg>
        <pc:spChg chg="mod">
          <ac:chgData name="Mark Higgins" userId="ad4ee43bd0f7a961" providerId="LiveId" clId="{647653EF-4188-4197-B4D1-62B0EF62C349}" dt="2021-09-08T08:32:33.390" v="1317" actId="20577"/>
          <ac:spMkLst>
            <pc:docMk/>
            <pc:sldMk cId="2642783198" sldId="731"/>
            <ac:spMk id="3" creationId="{F4F01C57-E979-412C-9915-801748D0EB4A}"/>
          </ac:spMkLst>
        </pc:spChg>
        <pc:picChg chg="add mod">
          <ac:chgData name="Mark Higgins" userId="ad4ee43bd0f7a961" providerId="LiveId" clId="{647653EF-4188-4197-B4D1-62B0EF62C349}" dt="2021-09-08T08:32:31.094" v="1316" actId="1076"/>
          <ac:picMkLst>
            <pc:docMk/>
            <pc:sldMk cId="2642783198" sldId="731"/>
            <ac:picMk id="5" creationId="{785E5ECD-B483-441E-80B3-7A92C2AF4157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079892440" sldId="732"/>
        </pc:sldMkLst>
        <pc:spChg chg="mod">
          <ac:chgData name="Mark Higgins" userId="ad4ee43bd0f7a961" providerId="LiveId" clId="{647653EF-4188-4197-B4D1-62B0EF62C349}" dt="2021-09-08T08:48:04.676" v="1459" actId="20577"/>
          <ac:spMkLst>
            <pc:docMk/>
            <pc:sldMk cId="4079892440" sldId="732"/>
            <ac:spMk id="2" creationId="{2572328E-9C26-4BE8-94BD-938EE02CE6D6}"/>
          </ac:spMkLst>
        </pc:spChg>
        <pc:spChg chg="mod">
          <ac:chgData name="Mark Higgins" userId="ad4ee43bd0f7a961" providerId="LiveId" clId="{647653EF-4188-4197-B4D1-62B0EF62C349}" dt="2021-09-08T08:49:44.411" v="1597" actId="20577"/>
          <ac:spMkLst>
            <pc:docMk/>
            <pc:sldMk cId="4079892440" sldId="732"/>
            <ac:spMk id="3" creationId="{825ADE8F-B3F6-4FD4-8B69-8FF243246F81}"/>
          </ac:spMkLst>
        </pc:spChg>
        <pc:picChg chg="add mod">
          <ac:chgData name="Mark Higgins" userId="ad4ee43bd0f7a961" providerId="LiveId" clId="{647653EF-4188-4197-B4D1-62B0EF62C349}" dt="2021-09-08T08:49:51.541" v="1599" actId="1076"/>
          <ac:picMkLst>
            <pc:docMk/>
            <pc:sldMk cId="4079892440" sldId="732"/>
            <ac:picMk id="5" creationId="{296AFF89-94B9-46E3-9749-A6C8694C6019}"/>
          </ac:picMkLst>
        </pc:picChg>
      </pc:sldChg>
      <pc:sldChg chg="addSp delSp modSp new mod ord">
        <pc:chgData name="Mark Higgins" userId="ad4ee43bd0f7a961" providerId="LiveId" clId="{647653EF-4188-4197-B4D1-62B0EF62C349}" dt="2021-09-08T09:24:38.746" v="3100" actId="20577"/>
        <pc:sldMkLst>
          <pc:docMk/>
          <pc:sldMk cId="1934917559" sldId="733"/>
        </pc:sldMkLst>
        <pc:spChg chg="mod">
          <ac:chgData name="Mark Higgins" userId="ad4ee43bd0f7a961" providerId="LiveId" clId="{647653EF-4188-4197-B4D1-62B0EF62C349}" dt="2021-09-08T09:24:38.746" v="3100" actId="20577"/>
          <ac:spMkLst>
            <pc:docMk/>
            <pc:sldMk cId="1934917559" sldId="733"/>
            <ac:spMk id="2" creationId="{549F1B38-CB12-48D5-9D27-DF119FEC6BEE}"/>
          </ac:spMkLst>
        </pc:spChg>
        <pc:spChg chg="mod">
          <ac:chgData name="Mark Higgins" userId="ad4ee43bd0f7a961" providerId="LiveId" clId="{647653EF-4188-4197-B4D1-62B0EF62C349}" dt="2021-09-08T08:52:49.164" v="1800" actId="20577"/>
          <ac:spMkLst>
            <pc:docMk/>
            <pc:sldMk cId="1934917559" sldId="733"/>
            <ac:spMk id="3" creationId="{F067B55E-5145-483C-AF3D-CDC5555AB04C}"/>
          </ac:spMkLst>
        </pc:spChg>
        <pc:picChg chg="add del mod">
          <ac:chgData name="Mark Higgins" userId="ad4ee43bd0f7a961" providerId="LiveId" clId="{647653EF-4188-4197-B4D1-62B0EF62C349}" dt="2021-09-08T08:51:36.523" v="1608" actId="22"/>
          <ac:picMkLst>
            <pc:docMk/>
            <pc:sldMk cId="1934917559" sldId="733"/>
            <ac:picMk id="5" creationId="{20EB30FA-C91B-4014-A26A-141221590329}"/>
          </ac:picMkLst>
        </pc:picChg>
        <pc:picChg chg="add mod">
          <ac:chgData name="Mark Higgins" userId="ad4ee43bd0f7a961" providerId="LiveId" clId="{647653EF-4188-4197-B4D1-62B0EF62C349}" dt="2021-09-08T08:52:22.218" v="1751" actId="1076"/>
          <ac:picMkLst>
            <pc:docMk/>
            <pc:sldMk cId="1934917559" sldId="733"/>
            <ac:picMk id="7" creationId="{F5482DB4-9ADA-478A-A2F6-878BBA186C38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1696381284" sldId="734"/>
        </pc:sldMkLst>
        <pc:spChg chg="mod">
          <ac:chgData name="Mark Higgins" userId="ad4ee43bd0f7a961" providerId="LiveId" clId="{647653EF-4188-4197-B4D1-62B0EF62C349}" dt="2021-09-08T08:53:21.009" v="1877" actId="20577"/>
          <ac:spMkLst>
            <pc:docMk/>
            <pc:sldMk cId="1696381284" sldId="734"/>
            <ac:spMk id="2" creationId="{CC7DD6EB-2EAA-4815-8AB1-0C1BD9A94018}"/>
          </ac:spMkLst>
        </pc:spChg>
        <pc:spChg chg="mod">
          <ac:chgData name="Mark Higgins" userId="ad4ee43bd0f7a961" providerId="LiveId" clId="{647653EF-4188-4197-B4D1-62B0EF62C349}" dt="2021-09-08T08:55:56.769" v="2057" actId="20577"/>
          <ac:spMkLst>
            <pc:docMk/>
            <pc:sldMk cId="1696381284" sldId="734"/>
            <ac:spMk id="3" creationId="{7B61A6C4-AB5B-454F-A965-D3392E845EB5}"/>
          </ac:spMkLst>
        </pc:spChg>
        <pc:picChg chg="add">
          <ac:chgData name="Mark Higgins" userId="ad4ee43bd0f7a961" providerId="LiveId" clId="{647653EF-4188-4197-B4D1-62B0EF62C349}" dt="2021-09-08T08:55:32.054" v="2038" actId="22"/>
          <ac:picMkLst>
            <pc:docMk/>
            <pc:sldMk cId="1696381284" sldId="734"/>
            <ac:picMk id="5" creationId="{09310793-D6C1-407A-BEE0-B7474F791B9B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165303584" sldId="735"/>
        </pc:sldMkLst>
        <pc:spChg chg="mod">
          <ac:chgData name="Mark Higgins" userId="ad4ee43bd0f7a961" providerId="LiveId" clId="{647653EF-4188-4197-B4D1-62B0EF62C349}" dt="2021-09-08T08:56:17.544" v="2084" actId="20577"/>
          <ac:spMkLst>
            <pc:docMk/>
            <pc:sldMk cId="4165303584" sldId="735"/>
            <ac:spMk id="2" creationId="{AAD3848B-EBE9-46CD-BF52-FE9EFA488717}"/>
          </ac:spMkLst>
        </pc:spChg>
        <pc:spChg chg="mod">
          <ac:chgData name="Mark Higgins" userId="ad4ee43bd0f7a961" providerId="LiveId" clId="{647653EF-4188-4197-B4D1-62B0EF62C349}" dt="2021-09-08T08:57:34.480" v="2254" actId="20577"/>
          <ac:spMkLst>
            <pc:docMk/>
            <pc:sldMk cId="4165303584" sldId="735"/>
            <ac:spMk id="3" creationId="{89680905-DB02-4A61-99D6-9222D93AEC92}"/>
          </ac:spMkLst>
        </pc:spChg>
        <pc:picChg chg="add mod">
          <ac:chgData name="Mark Higgins" userId="ad4ee43bd0f7a961" providerId="LiveId" clId="{647653EF-4188-4197-B4D1-62B0EF62C349}" dt="2021-09-08T08:57:48.904" v="2260" actId="14100"/>
          <ac:picMkLst>
            <pc:docMk/>
            <pc:sldMk cId="4165303584" sldId="735"/>
            <ac:picMk id="5" creationId="{8B730B8C-443B-42BD-A174-8BA538868571}"/>
          </ac:picMkLst>
        </pc:picChg>
      </pc:sldChg>
      <pc:sldChg chg="addSp modSp new mod ord modNotesTx">
        <pc:chgData name="Mark Higgins" userId="ad4ee43bd0f7a961" providerId="LiveId" clId="{647653EF-4188-4197-B4D1-62B0EF62C349}" dt="2021-09-08T09:25:04.412" v="3111" actId="20577"/>
        <pc:sldMkLst>
          <pc:docMk/>
          <pc:sldMk cId="3876293331" sldId="736"/>
        </pc:sldMkLst>
        <pc:spChg chg="mod">
          <ac:chgData name="Mark Higgins" userId="ad4ee43bd0f7a961" providerId="LiveId" clId="{647653EF-4188-4197-B4D1-62B0EF62C349}" dt="2021-09-08T08:58:24.158" v="2287" actId="20577"/>
          <ac:spMkLst>
            <pc:docMk/>
            <pc:sldMk cId="3876293331" sldId="736"/>
            <ac:spMk id="2" creationId="{57F1D301-69B9-4536-99E6-4F09970E64FA}"/>
          </ac:spMkLst>
        </pc:spChg>
        <pc:spChg chg="mod">
          <ac:chgData name="Mark Higgins" userId="ad4ee43bd0f7a961" providerId="LiveId" clId="{647653EF-4188-4197-B4D1-62B0EF62C349}" dt="2021-09-08T09:25:04.412" v="3111" actId="20577"/>
          <ac:spMkLst>
            <pc:docMk/>
            <pc:sldMk cId="3876293331" sldId="736"/>
            <ac:spMk id="3" creationId="{E522E803-E6D8-47C9-BE82-6DCEB14D368E}"/>
          </ac:spMkLst>
        </pc:spChg>
        <pc:picChg chg="add mod">
          <ac:chgData name="Mark Higgins" userId="ad4ee43bd0f7a961" providerId="LiveId" clId="{647653EF-4188-4197-B4D1-62B0EF62C349}" dt="2021-09-08T09:02:39.110" v="2437" actId="1076"/>
          <ac:picMkLst>
            <pc:docMk/>
            <pc:sldMk cId="3876293331" sldId="736"/>
            <ac:picMk id="5" creationId="{6200BFC8-1D8E-46EC-806C-A0BE4124B866}"/>
          </ac:picMkLst>
        </pc:picChg>
      </pc:sldChg>
      <pc:sldChg chg="addSp delSp modSp new mod modClrScheme chgLayout">
        <pc:chgData name="Mark Higgins" userId="ad4ee43bd0f7a961" providerId="LiveId" clId="{647653EF-4188-4197-B4D1-62B0EF62C349}" dt="2021-09-08T09:05:34.582" v="2610" actId="20577"/>
        <pc:sldMkLst>
          <pc:docMk/>
          <pc:sldMk cId="3470252975" sldId="737"/>
        </pc:sldMkLst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2" creationId="{A319DF55-697C-4A91-BBEC-3309C2D2BF16}"/>
          </ac:spMkLst>
        </pc:spChg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3" creationId="{61C1D4EF-F6FA-4CCA-A958-2E5545AA271C}"/>
          </ac:spMkLst>
        </pc:spChg>
        <pc:spChg chg="add mod ord">
          <ac:chgData name="Mark Higgins" userId="ad4ee43bd0f7a961" providerId="LiveId" clId="{647653EF-4188-4197-B4D1-62B0EF62C349}" dt="2021-09-08T09:05:16.132" v="2548" actId="20577"/>
          <ac:spMkLst>
            <pc:docMk/>
            <pc:sldMk cId="3470252975" sldId="737"/>
            <ac:spMk id="4" creationId="{AB1A3186-7124-4109-A42C-7654993EAE58}"/>
          </ac:spMkLst>
        </pc:spChg>
        <pc:spChg chg="add mod ord">
          <ac:chgData name="Mark Higgins" userId="ad4ee43bd0f7a961" providerId="LiveId" clId="{647653EF-4188-4197-B4D1-62B0EF62C349}" dt="2021-09-08T09:05:34.582" v="2610" actId="20577"/>
          <ac:spMkLst>
            <pc:docMk/>
            <pc:sldMk cId="3470252975" sldId="737"/>
            <ac:spMk id="5" creationId="{8E828051-AAC6-41BF-9D24-F726C4B948A4}"/>
          </ac:spMkLst>
        </pc:spChg>
      </pc:sldChg>
      <pc:sldChg chg="addSp modSp new mod">
        <pc:chgData name="Mark Higgins" userId="ad4ee43bd0f7a961" providerId="LiveId" clId="{647653EF-4188-4197-B4D1-62B0EF62C349}" dt="2021-09-09T09:06:33.023" v="6333" actId="20577"/>
        <pc:sldMkLst>
          <pc:docMk/>
          <pc:sldMk cId="332731690" sldId="738"/>
        </pc:sldMkLst>
        <pc:spChg chg="mod">
          <ac:chgData name="Mark Higgins" userId="ad4ee43bd0f7a961" providerId="LiveId" clId="{647653EF-4188-4197-B4D1-62B0EF62C349}" dt="2021-09-09T09:06:33.023" v="6333" actId="20577"/>
          <ac:spMkLst>
            <pc:docMk/>
            <pc:sldMk cId="332731690" sldId="738"/>
            <ac:spMk id="2" creationId="{A4CB308F-D920-4E79-85CD-3F0CE5968E57}"/>
          </ac:spMkLst>
        </pc:spChg>
        <pc:spChg chg="mod">
          <ac:chgData name="Mark Higgins" userId="ad4ee43bd0f7a961" providerId="LiveId" clId="{647653EF-4188-4197-B4D1-62B0EF62C349}" dt="2021-09-08T09:12:14.405" v="2729" actId="20577"/>
          <ac:spMkLst>
            <pc:docMk/>
            <pc:sldMk cId="332731690" sldId="738"/>
            <ac:spMk id="3" creationId="{7D4CF582-7BEC-4A8C-B3D6-A63CD04DEE7F}"/>
          </ac:spMkLst>
        </pc:spChg>
        <pc:picChg chg="add mod">
          <ac:chgData name="Mark Higgins" userId="ad4ee43bd0f7a961" providerId="LiveId" clId="{647653EF-4188-4197-B4D1-62B0EF62C349}" dt="2021-09-08T09:08:17.791" v="2707" actId="1076"/>
          <ac:picMkLst>
            <pc:docMk/>
            <pc:sldMk cId="332731690" sldId="738"/>
            <ac:picMk id="5" creationId="{E508468E-A7AD-457B-98FD-3CA4DC31FE25}"/>
          </ac:picMkLst>
        </pc:picChg>
      </pc:sldChg>
      <pc:sldChg chg="modSp new mod">
        <pc:chgData name="Mark Higgins" userId="ad4ee43bd0f7a961" providerId="LiveId" clId="{647653EF-4188-4197-B4D1-62B0EF62C349}" dt="2021-09-08T09:13:08.554" v="2794" actId="20577"/>
        <pc:sldMkLst>
          <pc:docMk/>
          <pc:sldMk cId="3774060212" sldId="739"/>
        </pc:sldMkLst>
        <pc:spChg chg="mod">
          <ac:chgData name="Mark Higgins" userId="ad4ee43bd0f7a961" providerId="LiveId" clId="{647653EF-4188-4197-B4D1-62B0EF62C349}" dt="2021-09-08T09:12:51.770" v="2750" actId="20577"/>
          <ac:spMkLst>
            <pc:docMk/>
            <pc:sldMk cId="3774060212" sldId="739"/>
            <ac:spMk id="2" creationId="{A1BE1310-0E13-4227-8189-518F669B86D4}"/>
          </ac:spMkLst>
        </pc:spChg>
        <pc:spChg chg="mod">
          <ac:chgData name="Mark Higgins" userId="ad4ee43bd0f7a961" providerId="LiveId" clId="{647653EF-4188-4197-B4D1-62B0EF62C349}" dt="2021-09-08T09:13:08.554" v="2794" actId="20577"/>
          <ac:spMkLst>
            <pc:docMk/>
            <pc:sldMk cId="3774060212" sldId="739"/>
            <ac:spMk id="3" creationId="{132E6F20-0A77-49C4-8537-FAA41E1FF426}"/>
          </ac:spMkLst>
        </pc:spChg>
      </pc:sldChg>
      <pc:sldChg chg="addSp delSp modSp new mod">
        <pc:chgData name="Mark Higgins" userId="ad4ee43bd0f7a961" providerId="LiveId" clId="{647653EF-4188-4197-B4D1-62B0EF62C349}" dt="2021-09-08T09:18:32.646" v="3086" actId="1076"/>
        <pc:sldMkLst>
          <pc:docMk/>
          <pc:sldMk cId="3122003498" sldId="740"/>
        </pc:sldMkLst>
        <pc:spChg chg="mod">
          <ac:chgData name="Mark Higgins" userId="ad4ee43bd0f7a961" providerId="LiveId" clId="{647653EF-4188-4197-B4D1-62B0EF62C349}" dt="2021-09-08T09:17:36.319" v="3077" actId="20577"/>
          <ac:spMkLst>
            <pc:docMk/>
            <pc:sldMk cId="3122003498" sldId="740"/>
            <ac:spMk id="2" creationId="{E3B9C72A-3EE1-407E-A125-C838E1C3AD21}"/>
          </ac:spMkLst>
        </pc:spChg>
        <pc:spChg chg="mod">
          <ac:chgData name="Mark Higgins" userId="ad4ee43bd0f7a961" providerId="LiveId" clId="{647653EF-4188-4197-B4D1-62B0EF62C349}" dt="2021-09-08T09:18:03.830" v="3081" actId="14100"/>
          <ac:spMkLst>
            <pc:docMk/>
            <pc:sldMk cId="3122003498" sldId="740"/>
            <ac:spMk id="3" creationId="{539D6945-146A-44A3-9A1A-5A329FC55450}"/>
          </ac:spMkLst>
        </pc:spChg>
        <pc:picChg chg="add del">
          <ac:chgData name="Mark Higgins" userId="ad4ee43bd0f7a961" providerId="LiveId" clId="{647653EF-4188-4197-B4D1-62B0EF62C349}" dt="2021-09-08T09:17:59.501" v="3080" actId="21"/>
          <ac:picMkLst>
            <pc:docMk/>
            <pc:sldMk cId="3122003498" sldId="740"/>
            <ac:picMk id="5" creationId="{473E18C6-9822-4B5C-A0A1-E29758D62A57}"/>
          </ac:picMkLst>
        </pc:picChg>
        <pc:picChg chg="add del mod">
          <ac:chgData name="Mark Higgins" userId="ad4ee43bd0f7a961" providerId="LiveId" clId="{647653EF-4188-4197-B4D1-62B0EF62C349}" dt="2021-09-08T09:18:06.668" v="3083" actId="21"/>
          <ac:picMkLst>
            <pc:docMk/>
            <pc:sldMk cId="3122003498" sldId="740"/>
            <ac:picMk id="6" creationId="{0C51080A-C2A2-4CC6-BFA7-CD34EC29B8C8}"/>
          </ac:picMkLst>
        </pc:picChg>
        <pc:picChg chg="add mod">
          <ac:chgData name="Mark Higgins" userId="ad4ee43bd0f7a961" providerId="LiveId" clId="{647653EF-4188-4197-B4D1-62B0EF62C349}" dt="2021-09-08T09:18:32.646" v="3086" actId="1076"/>
          <ac:picMkLst>
            <pc:docMk/>
            <pc:sldMk cId="3122003498" sldId="740"/>
            <ac:picMk id="8" creationId="{B5693977-7AB4-43C5-8F69-069D2A45D06E}"/>
          </ac:picMkLst>
        </pc:picChg>
      </pc:sldChg>
      <pc:sldChg chg="modSp new mod">
        <pc:chgData name="Mark Higgins" userId="ad4ee43bd0f7a961" providerId="LiveId" clId="{647653EF-4188-4197-B4D1-62B0EF62C349}" dt="2021-09-08T09:27:52.023" v="3241" actId="20577"/>
        <pc:sldMkLst>
          <pc:docMk/>
          <pc:sldMk cId="678621518" sldId="741"/>
        </pc:sldMkLst>
        <pc:spChg chg="mod">
          <ac:chgData name="Mark Higgins" userId="ad4ee43bd0f7a961" providerId="LiveId" clId="{647653EF-4188-4197-B4D1-62B0EF62C349}" dt="2021-09-08T09:27:04.052" v="3132" actId="20577"/>
          <ac:spMkLst>
            <pc:docMk/>
            <pc:sldMk cId="678621518" sldId="741"/>
            <ac:spMk id="2" creationId="{3056E26D-EC3A-48F7-B331-D5476C2E69CE}"/>
          </ac:spMkLst>
        </pc:spChg>
        <pc:spChg chg="mod">
          <ac:chgData name="Mark Higgins" userId="ad4ee43bd0f7a961" providerId="LiveId" clId="{647653EF-4188-4197-B4D1-62B0EF62C349}" dt="2021-09-08T09:27:52.023" v="3241" actId="20577"/>
          <ac:spMkLst>
            <pc:docMk/>
            <pc:sldMk cId="678621518" sldId="741"/>
            <ac:spMk id="3" creationId="{A1C4E95F-EBCC-4B36-8479-3A230A1BAFB8}"/>
          </ac:spMkLst>
        </pc:spChg>
      </pc:sldChg>
      <pc:sldChg chg="addSp modSp new mod">
        <pc:chgData name="Mark Higgins" userId="ad4ee43bd0f7a961" providerId="LiveId" clId="{647653EF-4188-4197-B4D1-62B0EF62C349}" dt="2021-09-08T10:07:10.202" v="3950" actId="1076"/>
        <pc:sldMkLst>
          <pc:docMk/>
          <pc:sldMk cId="2723241041" sldId="742"/>
        </pc:sldMkLst>
        <pc:spChg chg="mod">
          <ac:chgData name="Mark Higgins" userId="ad4ee43bd0f7a961" providerId="LiveId" clId="{647653EF-4188-4197-B4D1-62B0EF62C349}" dt="2021-09-08T10:06:27.685" v="3948" actId="20577"/>
          <ac:spMkLst>
            <pc:docMk/>
            <pc:sldMk cId="2723241041" sldId="742"/>
            <ac:spMk id="2" creationId="{79EC3CBB-E97E-452F-9E16-BE6C46B9CA63}"/>
          </ac:spMkLst>
        </pc:spChg>
        <pc:spChg chg="mod">
          <ac:chgData name="Mark Higgins" userId="ad4ee43bd0f7a961" providerId="LiveId" clId="{647653EF-4188-4197-B4D1-62B0EF62C349}" dt="2021-09-08T10:05:55.892" v="3943" actId="1076"/>
          <ac:spMkLst>
            <pc:docMk/>
            <pc:sldMk cId="2723241041" sldId="742"/>
            <ac:spMk id="3" creationId="{C6E813A7-1EA2-41B9-93EF-92171934AB3D}"/>
          </ac:spMkLst>
        </pc:spChg>
        <pc:picChg chg="add mod ord">
          <ac:chgData name="Mark Higgins" userId="ad4ee43bd0f7a961" providerId="LiveId" clId="{647653EF-4188-4197-B4D1-62B0EF62C349}" dt="2021-09-08T10:07:10.202" v="3950" actId="1076"/>
          <ac:picMkLst>
            <pc:docMk/>
            <pc:sldMk cId="2723241041" sldId="742"/>
            <ac:picMk id="5" creationId="{A2CF1D19-B9B6-4603-BD69-672E67BD9E1E}"/>
          </ac:picMkLst>
        </pc:picChg>
      </pc:sldChg>
      <pc:sldChg chg="modSp new del mod">
        <pc:chgData name="Mark Higgins" userId="ad4ee43bd0f7a961" providerId="LiveId" clId="{647653EF-4188-4197-B4D1-62B0EF62C349}" dt="2021-09-08T10:20:34.372" v="4062" actId="47"/>
        <pc:sldMkLst>
          <pc:docMk/>
          <pc:sldMk cId="1896300869" sldId="743"/>
        </pc:sldMkLst>
        <pc:spChg chg="mod">
          <ac:chgData name="Mark Higgins" userId="ad4ee43bd0f7a961" providerId="LiveId" clId="{647653EF-4188-4197-B4D1-62B0EF62C349}" dt="2021-09-08T10:08:13.463" v="3986" actId="113"/>
          <ac:spMkLst>
            <pc:docMk/>
            <pc:sldMk cId="1896300869" sldId="743"/>
            <ac:spMk id="2" creationId="{DB211CC2-7118-45AE-9158-F2AC0E989193}"/>
          </ac:spMkLst>
        </pc:spChg>
        <pc:spChg chg="mod">
          <ac:chgData name="Mark Higgins" userId="ad4ee43bd0f7a961" providerId="LiveId" clId="{647653EF-4188-4197-B4D1-62B0EF62C349}" dt="2021-09-08T10:20:29.380" v="4060" actId="21"/>
          <ac:spMkLst>
            <pc:docMk/>
            <pc:sldMk cId="1896300869" sldId="743"/>
            <ac:spMk id="3" creationId="{23C6BBAB-C1BA-415C-B704-B6588242D233}"/>
          </ac:spMkLst>
        </pc:spChg>
      </pc:sldChg>
      <pc:sldChg chg="modSp new mod">
        <pc:chgData name="Mark Higgins" userId="ad4ee43bd0f7a961" providerId="LiveId" clId="{647653EF-4188-4197-B4D1-62B0EF62C349}" dt="2021-09-09T12:54:24.919" v="12330" actId="20577"/>
        <pc:sldMkLst>
          <pc:docMk/>
          <pc:sldMk cId="4066186202" sldId="744"/>
        </pc:sldMkLst>
        <pc:spChg chg="mod">
          <ac:chgData name="Mark Higgins" userId="ad4ee43bd0f7a961" providerId="LiveId" clId="{647653EF-4188-4197-B4D1-62B0EF62C349}" dt="2021-09-08T10:20:11.544" v="4056" actId="14100"/>
          <ac:spMkLst>
            <pc:docMk/>
            <pc:sldMk cId="4066186202" sldId="744"/>
            <ac:spMk id="2" creationId="{0B885EB5-A960-454C-A969-2478FCCEC572}"/>
          </ac:spMkLst>
        </pc:spChg>
        <pc:spChg chg="mod">
          <ac:chgData name="Mark Higgins" userId="ad4ee43bd0f7a961" providerId="LiveId" clId="{647653EF-4188-4197-B4D1-62B0EF62C349}" dt="2021-09-08T15:59:39.274" v="5918" actId="12"/>
          <ac:spMkLst>
            <pc:docMk/>
            <pc:sldMk cId="4066186202" sldId="744"/>
            <ac:spMk id="3" creationId="{3A95C09B-7C5C-4C05-83F7-3D32A8964383}"/>
          </ac:spMkLst>
        </pc:spChg>
        <pc:spChg chg="mod">
          <ac:chgData name="Mark Higgins" userId="ad4ee43bd0f7a961" providerId="LiveId" clId="{647653EF-4188-4197-B4D1-62B0EF62C349}" dt="2021-09-09T12:54:24.919" v="12330" actId="20577"/>
          <ac:spMkLst>
            <pc:docMk/>
            <pc:sldMk cId="4066186202" sldId="744"/>
            <ac:spMk id="4" creationId="{D5105E7A-D0F6-478E-A603-BEA9B8033B25}"/>
          </ac:spMkLst>
        </pc:spChg>
      </pc:sldChg>
      <pc:sldChg chg="modSp new mod">
        <pc:chgData name="Mark Higgins" userId="ad4ee43bd0f7a961" providerId="LiveId" clId="{647653EF-4188-4197-B4D1-62B0EF62C349}" dt="2021-09-08T10:24:03.460" v="4260"/>
        <pc:sldMkLst>
          <pc:docMk/>
          <pc:sldMk cId="770630686" sldId="745"/>
        </pc:sldMkLst>
        <pc:spChg chg="mod">
          <ac:chgData name="Mark Higgins" userId="ad4ee43bd0f7a961" providerId="LiveId" clId="{647653EF-4188-4197-B4D1-62B0EF62C349}" dt="2021-09-08T10:22:06.496" v="4114" actId="20577"/>
          <ac:spMkLst>
            <pc:docMk/>
            <pc:sldMk cId="770630686" sldId="745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01.689" v="4259" actId="21"/>
          <ac:spMkLst>
            <pc:docMk/>
            <pc:sldMk cId="770630686" sldId="745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03.460" v="4260"/>
          <ac:spMkLst>
            <pc:docMk/>
            <pc:sldMk cId="770630686" sldId="745"/>
            <ac:spMk id="4" creationId="{02B5F9ED-CA4E-41DD-86F2-7AC6DD74DFA6}"/>
          </ac:spMkLst>
        </pc:spChg>
      </pc:sldChg>
      <pc:sldChg chg="modSp add mod">
        <pc:chgData name="Mark Higgins" userId="ad4ee43bd0f7a961" providerId="LiveId" clId="{647653EF-4188-4197-B4D1-62B0EF62C349}" dt="2021-09-08T10:24:50.807" v="4344" actId="20577"/>
        <pc:sldMkLst>
          <pc:docMk/>
          <pc:sldMk cId="617376751" sldId="746"/>
        </pc:sldMkLst>
        <pc:spChg chg="mod">
          <ac:chgData name="Mark Higgins" userId="ad4ee43bd0f7a961" providerId="LiveId" clId="{647653EF-4188-4197-B4D1-62B0EF62C349}" dt="2021-09-08T10:22:36.122" v="4142" actId="20577"/>
          <ac:spMkLst>
            <pc:docMk/>
            <pc:sldMk cId="617376751" sldId="746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30.752" v="4306" actId="20577"/>
          <ac:spMkLst>
            <pc:docMk/>
            <pc:sldMk cId="617376751" sldId="746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50.807" v="4344" actId="20577"/>
          <ac:spMkLst>
            <pc:docMk/>
            <pc:sldMk cId="617376751" sldId="746"/>
            <ac:spMk id="4" creationId="{02B5F9ED-CA4E-41DD-86F2-7AC6DD74DFA6}"/>
          </ac:spMkLst>
        </pc:spChg>
      </pc:sldChg>
      <pc:sldChg chg="addSp delSp modSp add mod">
        <pc:chgData name="Mark Higgins" userId="ad4ee43bd0f7a961" providerId="LiveId" clId="{647653EF-4188-4197-B4D1-62B0EF62C349}" dt="2021-09-08T10:26:35.701" v="4430" actId="478"/>
        <pc:sldMkLst>
          <pc:docMk/>
          <pc:sldMk cId="1570186602" sldId="747"/>
        </pc:sldMkLst>
        <pc:spChg chg="mod">
          <ac:chgData name="Mark Higgins" userId="ad4ee43bd0f7a961" providerId="LiveId" clId="{647653EF-4188-4197-B4D1-62B0EF62C349}" dt="2021-09-08T10:25:20.956" v="4355" actId="20577"/>
          <ac:spMkLst>
            <pc:docMk/>
            <pc:sldMk cId="1570186602" sldId="747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6:16.067" v="4427" actId="20577"/>
          <ac:spMkLst>
            <pc:docMk/>
            <pc:sldMk cId="1570186602" sldId="747"/>
            <ac:spMk id="3" creationId="{65B89865-A8C0-424A-B106-1E19A3E4C571}"/>
          </ac:spMkLst>
        </pc:spChg>
        <pc:spChg chg="del">
          <ac:chgData name="Mark Higgins" userId="ad4ee43bd0f7a961" providerId="LiveId" clId="{647653EF-4188-4197-B4D1-62B0EF62C349}" dt="2021-09-08T10:26:34.506" v="4429" actId="478"/>
          <ac:spMkLst>
            <pc:docMk/>
            <pc:sldMk cId="1570186602" sldId="747"/>
            <ac:spMk id="4" creationId="{02B5F9ED-CA4E-41DD-86F2-7AC6DD74DFA6}"/>
          </ac:spMkLst>
        </pc:spChg>
        <pc:spChg chg="add del mod">
          <ac:chgData name="Mark Higgins" userId="ad4ee43bd0f7a961" providerId="LiveId" clId="{647653EF-4188-4197-B4D1-62B0EF62C349}" dt="2021-09-08T10:26:35.701" v="4430" actId="478"/>
          <ac:spMkLst>
            <pc:docMk/>
            <pc:sldMk cId="1570186602" sldId="747"/>
            <ac:spMk id="6" creationId="{9321712D-3311-4C9F-A724-58A44687E374}"/>
          </ac:spMkLst>
        </pc:spChg>
      </pc:sldChg>
      <pc:sldChg chg="new del">
        <pc:chgData name="Mark Higgins" userId="ad4ee43bd0f7a961" providerId="LiveId" clId="{647653EF-4188-4197-B4D1-62B0EF62C349}" dt="2021-09-08T10:25:05.520" v="4346" actId="47"/>
        <pc:sldMkLst>
          <pc:docMk/>
          <pc:sldMk cId="2126946114" sldId="747"/>
        </pc:sldMkLst>
      </pc:sldChg>
      <pc:sldChg chg="modSp add mod">
        <pc:chgData name="Mark Higgins" userId="ad4ee43bd0f7a961" providerId="LiveId" clId="{647653EF-4188-4197-B4D1-62B0EF62C349}" dt="2021-09-08T10:27:31.709" v="4517" actId="20577"/>
        <pc:sldMkLst>
          <pc:docMk/>
          <pc:sldMk cId="2759050896" sldId="748"/>
        </pc:sldMkLst>
        <pc:spChg chg="mod">
          <ac:chgData name="Mark Higgins" userId="ad4ee43bd0f7a961" providerId="LiveId" clId="{647653EF-4188-4197-B4D1-62B0EF62C349}" dt="2021-09-08T10:26:55.470" v="4458" actId="20577"/>
          <ac:spMkLst>
            <pc:docMk/>
            <pc:sldMk cId="2759050896" sldId="748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7:31.709" v="4517" actId="20577"/>
          <ac:spMkLst>
            <pc:docMk/>
            <pc:sldMk cId="2759050896" sldId="748"/>
            <ac:spMk id="3" creationId="{65B89865-A8C0-424A-B106-1E19A3E4C571}"/>
          </ac:spMkLst>
        </pc:spChg>
      </pc:sldChg>
      <pc:sldChg chg="addSp delSp modSp new mod">
        <pc:chgData name="Mark Higgins" userId="ad4ee43bd0f7a961" providerId="LiveId" clId="{647653EF-4188-4197-B4D1-62B0EF62C349}" dt="2021-09-08T10:37:54.940" v="4628" actId="20577"/>
        <pc:sldMkLst>
          <pc:docMk/>
          <pc:sldMk cId="2085346251" sldId="749"/>
        </pc:sldMkLst>
        <pc:spChg chg="mod">
          <ac:chgData name="Mark Higgins" userId="ad4ee43bd0f7a961" providerId="LiveId" clId="{647653EF-4188-4197-B4D1-62B0EF62C349}" dt="2021-09-08T10:37:33.071" v="4622" actId="20577"/>
          <ac:spMkLst>
            <pc:docMk/>
            <pc:sldMk cId="2085346251" sldId="749"/>
            <ac:spMk id="2" creationId="{D40BF2D4-8835-46D2-BD41-E37842792346}"/>
          </ac:spMkLst>
        </pc:spChg>
        <pc:spChg chg="mod">
          <ac:chgData name="Mark Higgins" userId="ad4ee43bd0f7a961" providerId="LiveId" clId="{647653EF-4188-4197-B4D1-62B0EF62C349}" dt="2021-09-08T10:37:54.940" v="4628" actId="20577"/>
          <ac:spMkLst>
            <pc:docMk/>
            <pc:sldMk cId="2085346251" sldId="749"/>
            <ac:spMk id="3" creationId="{3E6BEAB8-451A-4A1D-BED2-CB8698FDE0DE}"/>
          </ac:spMkLst>
        </pc:spChg>
        <pc:picChg chg="add del mod">
          <ac:chgData name="Mark Higgins" userId="ad4ee43bd0f7a961" providerId="LiveId" clId="{647653EF-4188-4197-B4D1-62B0EF62C349}" dt="2021-09-08T10:37:08.878" v="4595"/>
          <ac:picMkLst>
            <pc:docMk/>
            <pc:sldMk cId="2085346251" sldId="749"/>
            <ac:picMk id="5" creationId="{754F284C-C0BC-4475-8975-3AB8A6BA25D8}"/>
          </ac:picMkLst>
        </pc:picChg>
        <pc:picChg chg="add mod">
          <ac:chgData name="Mark Higgins" userId="ad4ee43bd0f7a961" providerId="LiveId" clId="{647653EF-4188-4197-B4D1-62B0EF62C349}" dt="2021-09-08T10:37:48.430" v="4627" actId="1076"/>
          <ac:picMkLst>
            <pc:docMk/>
            <pc:sldMk cId="2085346251" sldId="749"/>
            <ac:picMk id="7" creationId="{241833EA-63A3-466C-8345-C6D888A9E209}"/>
          </ac:picMkLst>
        </pc:picChg>
      </pc:sldChg>
      <pc:sldChg chg="addSp delSp modSp new mod">
        <pc:chgData name="Mark Higgins" userId="ad4ee43bd0f7a961" providerId="LiveId" clId="{647653EF-4188-4197-B4D1-62B0EF62C349}" dt="2021-09-08T14:01:47.380" v="4738" actId="20577"/>
        <pc:sldMkLst>
          <pc:docMk/>
          <pc:sldMk cId="2018838890" sldId="750"/>
        </pc:sldMkLst>
        <pc:spChg chg="mod">
          <ac:chgData name="Mark Higgins" userId="ad4ee43bd0f7a961" providerId="LiveId" clId="{647653EF-4188-4197-B4D1-62B0EF62C349}" dt="2021-09-08T13:59:43.500" v="4670"/>
          <ac:spMkLst>
            <pc:docMk/>
            <pc:sldMk cId="2018838890" sldId="750"/>
            <ac:spMk id="2" creationId="{73ABB5C0-7797-4E62-BD5C-EADF4A7CD391}"/>
          </ac:spMkLst>
        </pc:spChg>
        <pc:spChg chg="del">
          <ac:chgData name="Mark Higgins" userId="ad4ee43bd0f7a961" providerId="LiveId" clId="{647653EF-4188-4197-B4D1-62B0EF62C349}" dt="2021-09-08T13:59:55.683" v="4671" actId="3680"/>
          <ac:spMkLst>
            <pc:docMk/>
            <pc:sldMk cId="2018838890" sldId="750"/>
            <ac:spMk id="3" creationId="{96F53DAE-5B74-4D47-81C7-142D07EFA951}"/>
          </ac:spMkLst>
        </pc:spChg>
        <pc:graphicFrameChg chg="add mod ord modGraphic">
          <ac:chgData name="Mark Higgins" userId="ad4ee43bd0f7a961" providerId="LiveId" clId="{647653EF-4188-4197-B4D1-62B0EF62C349}" dt="2021-09-08T14:01:47.380" v="4738" actId="20577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modSp new mod">
        <pc:chgData name="Mark Higgins" userId="ad4ee43bd0f7a961" providerId="LiveId" clId="{647653EF-4188-4197-B4D1-62B0EF62C349}" dt="2021-09-09T12:54:52.896" v="12334" actId="20577"/>
        <pc:sldMkLst>
          <pc:docMk/>
          <pc:sldMk cId="3539341101" sldId="751"/>
        </pc:sldMkLst>
        <pc:spChg chg="mod">
          <ac:chgData name="Mark Higgins" userId="ad4ee43bd0f7a961" providerId="LiveId" clId="{647653EF-4188-4197-B4D1-62B0EF62C349}" dt="2021-09-09T12:54:52.896" v="12334" actId="20577"/>
          <ac:spMkLst>
            <pc:docMk/>
            <pc:sldMk cId="3539341101" sldId="751"/>
            <ac:spMk id="2" creationId="{1BB4857F-8796-4749-928C-198127ADE2FB}"/>
          </ac:spMkLst>
        </pc:spChg>
        <pc:spChg chg="mod">
          <ac:chgData name="Mark Higgins" userId="ad4ee43bd0f7a961" providerId="LiveId" clId="{647653EF-4188-4197-B4D1-62B0EF62C349}" dt="2021-09-08T15:58:41.532" v="5909" actId="12"/>
          <ac:spMkLst>
            <pc:docMk/>
            <pc:sldMk cId="3539341101" sldId="751"/>
            <ac:spMk id="3" creationId="{3AB7AE0C-5A41-40B0-AED7-1AF4736BCA6A}"/>
          </ac:spMkLst>
        </pc:spChg>
      </pc:sldChg>
      <pc:sldChg chg="modSp new mod">
        <pc:chgData name="Mark Higgins" userId="ad4ee43bd0f7a961" providerId="LiveId" clId="{647653EF-4188-4197-B4D1-62B0EF62C349}" dt="2021-09-09T12:54:56.393" v="12336" actId="20577"/>
        <pc:sldMkLst>
          <pc:docMk/>
          <pc:sldMk cId="3580120427" sldId="752"/>
        </pc:sldMkLst>
        <pc:spChg chg="mod">
          <ac:chgData name="Mark Higgins" userId="ad4ee43bd0f7a961" providerId="LiveId" clId="{647653EF-4188-4197-B4D1-62B0EF62C349}" dt="2021-09-09T12:54:56.393" v="12336" actId="20577"/>
          <ac:spMkLst>
            <pc:docMk/>
            <pc:sldMk cId="3580120427" sldId="752"/>
            <ac:spMk id="2" creationId="{87610D9C-BD6C-4444-A299-99F5760BAF0E}"/>
          </ac:spMkLst>
        </pc:spChg>
        <pc:spChg chg="mod">
          <ac:chgData name="Mark Higgins" userId="ad4ee43bd0f7a961" providerId="LiveId" clId="{647653EF-4188-4197-B4D1-62B0EF62C349}" dt="2021-09-08T15:58:36.862" v="5908" actId="12"/>
          <ac:spMkLst>
            <pc:docMk/>
            <pc:sldMk cId="3580120427" sldId="752"/>
            <ac:spMk id="3" creationId="{9FF05AF0-4B53-448B-B409-D3C128C84C03}"/>
          </ac:spMkLst>
        </pc:spChg>
      </pc:sldChg>
      <pc:sldChg chg="modSp new mod">
        <pc:chgData name="Mark Higgins" userId="ad4ee43bd0f7a961" providerId="LiveId" clId="{647653EF-4188-4197-B4D1-62B0EF62C349}" dt="2021-09-09T12:54:59.813" v="12338" actId="20577"/>
        <pc:sldMkLst>
          <pc:docMk/>
          <pc:sldMk cId="3010225684" sldId="753"/>
        </pc:sldMkLst>
        <pc:spChg chg="mod">
          <ac:chgData name="Mark Higgins" userId="ad4ee43bd0f7a961" providerId="LiveId" clId="{647653EF-4188-4197-B4D1-62B0EF62C349}" dt="2021-09-09T12:54:59.813" v="12338" actId="20577"/>
          <ac:spMkLst>
            <pc:docMk/>
            <pc:sldMk cId="3010225684" sldId="753"/>
            <ac:spMk id="2" creationId="{401D1D14-A222-4EE8-B2FF-FE298B7DF0FA}"/>
          </ac:spMkLst>
        </pc:spChg>
        <pc:spChg chg="mod">
          <ac:chgData name="Mark Higgins" userId="ad4ee43bd0f7a961" providerId="LiveId" clId="{647653EF-4188-4197-B4D1-62B0EF62C349}" dt="2021-09-09T09:15:36.197" v="6929" actId="113"/>
          <ac:spMkLst>
            <pc:docMk/>
            <pc:sldMk cId="3010225684" sldId="753"/>
            <ac:spMk id="3" creationId="{49BB9FA9-D075-4304-A37F-AAF49C0B6A7C}"/>
          </ac:spMkLst>
        </pc:spChg>
      </pc:sldChg>
      <pc:sldChg chg="modSp new mod">
        <pc:chgData name="Mark Higgins" userId="ad4ee43bd0f7a961" providerId="LiveId" clId="{647653EF-4188-4197-B4D1-62B0EF62C349}" dt="2021-09-09T12:55:03.877" v="12340" actId="20577"/>
        <pc:sldMkLst>
          <pc:docMk/>
          <pc:sldMk cId="1173022864" sldId="754"/>
        </pc:sldMkLst>
        <pc:spChg chg="mod">
          <ac:chgData name="Mark Higgins" userId="ad4ee43bd0f7a961" providerId="LiveId" clId="{647653EF-4188-4197-B4D1-62B0EF62C349}" dt="2021-09-09T12:55:03.877" v="12340" actId="20577"/>
          <ac:spMkLst>
            <pc:docMk/>
            <pc:sldMk cId="1173022864" sldId="754"/>
            <ac:spMk id="2" creationId="{29EE2AEC-0835-4E20-81E4-B461CE63A0B2}"/>
          </ac:spMkLst>
        </pc:spChg>
        <pc:spChg chg="mod">
          <ac:chgData name="Mark Higgins" userId="ad4ee43bd0f7a961" providerId="LiveId" clId="{647653EF-4188-4197-B4D1-62B0EF62C349}" dt="2021-09-09T09:15:51.604" v="6933" actId="113"/>
          <ac:spMkLst>
            <pc:docMk/>
            <pc:sldMk cId="1173022864" sldId="754"/>
            <ac:spMk id="3" creationId="{C3F4B77D-2814-4FEF-B37C-272F71A99C5A}"/>
          </ac:spMkLst>
        </pc:spChg>
      </pc:sldChg>
      <pc:sldChg chg="modSp new del mod">
        <pc:chgData name="Mark Higgins" userId="ad4ee43bd0f7a961" providerId="LiveId" clId="{647653EF-4188-4197-B4D1-62B0EF62C349}" dt="2021-09-09T09:09:23.900" v="6355" actId="47"/>
        <pc:sldMkLst>
          <pc:docMk/>
          <pc:sldMk cId="4037847139" sldId="754"/>
        </pc:sldMkLst>
        <pc:spChg chg="mod">
          <ac:chgData name="Mark Higgins" userId="ad4ee43bd0f7a961" providerId="LiveId" clId="{647653EF-4188-4197-B4D1-62B0EF62C349}" dt="2021-09-09T09:08:56.317" v="6354" actId="20577"/>
          <ac:spMkLst>
            <pc:docMk/>
            <pc:sldMk cId="4037847139" sldId="754"/>
            <ac:spMk id="2" creationId="{4E9F14D6-C0F7-414C-9EB0-EB508749F86E}"/>
          </ac:spMkLst>
        </pc:spChg>
      </pc:sldChg>
      <pc:sldChg chg="modSp new mod">
        <pc:chgData name="Mark Higgins" userId="ad4ee43bd0f7a961" providerId="LiveId" clId="{647653EF-4188-4197-B4D1-62B0EF62C349}" dt="2021-09-09T12:55:07.882" v="12342" actId="20577"/>
        <pc:sldMkLst>
          <pc:docMk/>
          <pc:sldMk cId="3597424047" sldId="755"/>
        </pc:sldMkLst>
        <pc:spChg chg="mod">
          <ac:chgData name="Mark Higgins" userId="ad4ee43bd0f7a961" providerId="LiveId" clId="{647653EF-4188-4197-B4D1-62B0EF62C349}" dt="2021-09-09T12:55:07.882" v="12342" actId="20577"/>
          <ac:spMkLst>
            <pc:docMk/>
            <pc:sldMk cId="3597424047" sldId="755"/>
            <ac:spMk id="2" creationId="{BA7536C8-1243-4AF5-A008-9D212FC0CBE4}"/>
          </ac:spMkLst>
        </pc:spChg>
        <pc:spChg chg="mod">
          <ac:chgData name="Mark Higgins" userId="ad4ee43bd0f7a961" providerId="LiveId" clId="{647653EF-4188-4197-B4D1-62B0EF62C349}" dt="2021-09-09T09:15:24.071" v="6927" actId="113"/>
          <ac:spMkLst>
            <pc:docMk/>
            <pc:sldMk cId="3597424047" sldId="755"/>
            <ac:spMk id="3" creationId="{68B79A21-A458-4052-907B-276AB1D73994}"/>
          </ac:spMkLst>
        </pc:spChg>
      </pc:sldChg>
      <pc:sldChg chg="modSp new mod">
        <pc:chgData name="Mark Higgins" userId="ad4ee43bd0f7a961" providerId="LiveId" clId="{647653EF-4188-4197-B4D1-62B0EF62C349}" dt="2021-09-09T12:55:12.442" v="12344" actId="20577"/>
        <pc:sldMkLst>
          <pc:docMk/>
          <pc:sldMk cId="192846444" sldId="756"/>
        </pc:sldMkLst>
        <pc:spChg chg="mod">
          <ac:chgData name="Mark Higgins" userId="ad4ee43bd0f7a961" providerId="LiveId" clId="{647653EF-4188-4197-B4D1-62B0EF62C349}" dt="2021-09-09T12:55:12.442" v="12344" actId="20577"/>
          <ac:spMkLst>
            <pc:docMk/>
            <pc:sldMk cId="192846444" sldId="756"/>
            <ac:spMk id="2" creationId="{BAA89689-7137-4340-B3F4-197A66D12BC1}"/>
          </ac:spMkLst>
        </pc:spChg>
        <pc:spChg chg="mod">
          <ac:chgData name="Mark Higgins" userId="ad4ee43bd0f7a961" providerId="LiveId" clId="{647653EF-4188-4197-B4D1-62B0EF62C349}" dt="2021-09-09T09:17:23.073" v="7087" actId="20577"/>
          <ac:spMkLst>
            <pc:docMk/>
            <pc:sldMk cId="192846444" sldId="756"/>
            <ac:spMk id="3" creationId="{CDF89FEC-A921-41D4-B826-87495DF1D861}"/>
          </ac:spMkLst>
        </pc:spChg>
      </pc:sldChg>
      <pc:sldChg chg="addSp delSp modSp new mod">
        <pc:chgData name="Mark Higgins" userId="ad4ee43bd0f7a961" providerId="LiveId" clId="{647653EF-4188-4197-B4D1-62B0EF62C349}" dt="2021-09-09T12:55:17.316" v="12346" actId="20577"/>
        <pc:sldMkLst>
          <pc:docMk/>
          <pc:sldMk cId="1815768866" sldId="757"/>
        </pc:sldMkLst>
        <pc:spChg chg="mod">
          <ac:chgData name="Mark Higgins" userId="ad4ee43bd0f7a961" providerId="LiveId" clId="{647653EF-4188-4197-B4D1-62B0EF62C349}" dt="2021-09-09T12:55:17.316" v="12346" actId="20577"/>
          <ac:spMkLst>
            <pc:docMk/>
            <pc:sldMk cId="1815768866" sldId="757"/>
            <ac:spMk id="2" creationId="{EAFA9237-BBAC-48E6-947A-9659CE1BE2F2}"/>
          </ac:spMkLst>
        </pc:spChg>
        <pc:spChg chg="mod">
          <ac:chgData name="Mark Higgins" userId="ad4ee43bd0f7a961" providerId="LiveId" clId="{647653EF-4188-4197-B4D1-62B0EF62C349}" dt="2021-09-09T09:25:51.691" v="7106" actId="20577"/>
          <ac:spMkLst>
            <pc:docMk/>
            <pc:sldMk cId="1815768866" sldId="757"/>
            <ac:spMk id="3" creationId="{0586534F-53BB-494E-8F0F-BD32767322B6}"/>
          </ac:spMkLst>
        </pc:spChg>
        <pc:picChg chg="add del mod">
          <ac:chgData name="Mark Higgins" userId="ad4ee43bd0f7a961" providerId="LiveId" clId="{647653EF-4188-4197-B4D1-62B0EF62C349}" dt="2021-09-09T09:27:03.377" v="7109" actId="478"/>
          <ac:picMkLst>
            <pc:docMk/>
            <pc:sldMk cId="1815768866" sldId="757"/>
            <ac:picMk id="5" creationId="{1F16B5F8-3E97-40FE-A687-957394C45584}"/>
          </ac:picMkLst>
        </pc:picChg>
        <pc:picChg chg="add mod">
          <ac:chgData name="Mark Higgins" userId="ad4ee43bd0f7a961" providerId="LiveId" clId="{647653EF-4188-4197-B4D1-62B0EF62C349}" dt="2021-09-09T09:27:10.284" v="7111" actId="1076"/>
          <ac:picMkLst>
            <pc:docMk/>
            <pc:sldMk cId="1815768866" sldId="757"/>
            <ac:picMk id="7" creationId="{CA08C98E-0A9E-485A-A5D3-104D5B96924B}"/>
          </ac:picMkLst>
        </pc:picChg>
      </pc:sldChg>
      <pc:sldChg chg="addSp modSp new mod">
        <pc:chgData name="Mark Higgins" userId="ad4ee43bd0f7a961" providerId="LiveId" clId="{647653EF-4188-4197-B4D1-62B0EF62C349}" dt="2021-09-09T12:55:22.537" v="12348" actId="20577"/>
        <pc:sldMkLst>
          <pc:docMk/>
          <pc:sldMk cId="107335709" sldId="758"/>
        </pc:sldMkLst>
        <pc:spChg chg="mod">
          <ac:chgData name="Mark Higgins" userId="ad4ee43bd0f7a961" providerId="LiveId" clId="{647653EF-4188-4197-B4D1-62B0EF62C349}" dt="2021-09-09T12:55:22.537" v="12348" actId="20577"/>
          <ac:spMkLst>
            <pc:docMk/>
            <pc:sldMk cId="107335709" sldId="758"/>
            <ac:spMk id="2" creationId="{43BAAE52-1509-46FA-A105-04A9619D64DC}"/>
          </ac:spMkLst>
        </pc:spChg>
        <pc:spChg chg="mod">
          <ac:chgData name="Mark Higgins" userId="ad4ee43bd0f7a961" providerId="LiveId" clId="{647653EF-4188-4197-B4D1-62B0EF62C349}" dt="2021-09-09T09:28:57.331" v="7229" actId="20577"/>
          <ac:spMkLst>
            <pc:docMk/>
            <pc:sldMk cId="107335709" sldId="758"/>
            <ac:spMk id="3" creationId="{9454C529-E6EF-4B71-AC87-E144CAB4E824}"/>
          </ac:spMkLst>
        </pc:spChg>
        <pc:picChg chg="add mod">
          <ac:chgData name="Mark Higgins" userId="ad4ee43bd0f7a961" providerId="LiveId" clId="{647653EF-4188-4197-B4D1-62B0EF62C349}" dt="2021-09-09T09:29:35.598" v="7232" actId="14100"/>
          <ac:picMkLst>
            <pc:docMk/>
            <pc:sldMk cId="107335709" sldId="758"/>
            <ac:picMk id="5" creationId="{85A52650-E4DC-497D-828C-870A2DEE54E1}"/>
          </ac:picMkLst>
        </pc:picChg>
      </pc:sldChg>
      <pc:sldChg chg="modSp new mod">
        <pc:chgData name="Mark Higgins" userId="ad4ee43bd0f7a961" providerId="LiveId" clId="{647653EF-4188-4197-B4D1-62B0EF62C349}" dt="2021-09-09T12:55:27.547" v="12350" actId="20577"/>
        <pc:sldMkLst>
          <pc:docMk/>
          <pc:sldMk cId="2045349611" sldId="759"/>
        </pc:sldMkLst>
        <pc:spChg chg="mod">
          <ac:chgData name="Mark Higgins" userId="ad4ee43bd0f7a961" providerId="LiveId" clId="{647653EF-4188-4197-B4D1-62B0EF62C349}" dt="2021-09-09T12:55:27.547" v="12350" actId="20577"/>
          <ac:spMkLst>
            <pc:docMk/>
            <pc:sldMk cId="2045349611" sldId="759"/>
            <ac:spMk id="2" creationId="{DD75EB1F-A187-4F8E-A63A-3BD6C54B3014}"/>
          </ac:spMkLst>
        </pc:spChg>
        <pc:spChg chg="mod">
          <ac:chgData name="Mark Higgins" userId="ad4ee43bd0f7a961" providerId="LiveId" clId="{647653EF-4188-4197-B4D1-62B0EF62C349}" dt="2021-09-09T09:33:03.487" v="7511" actId="15"/>
          <ac:spMkLst>
            <pc:docMk/>
            <pc:sldMk cId="2045349611" sldId="759"/>
            <ac:spMk id="3" creationId="{FA3AE9BA-6935-4460-801B-096F2E05C6CE}"/>
          </ac:spMkLst>
        </pc:spChg>
      </pc:sldChg>
      <pc:sldChg chg="addSp modSp new mod">
        <pc:chgData name="Mark Higgins" userId="ad4ee43bd0f7a961" providerId="LiveId" clId="{647653EF-4188-4197-B4D1-62B0EF62C349}" dt="2021-09-09T12:55:31.522" v="12352" actId="20577"/>
        <pc:sldMkLst>
          <pc:docMk/>
          <pc:sldMk cId="3253721968" sldId="760"/>
        </pc:sldMkLst>
        <pc:spChg chg="mod">
          <ac:chgData name="Mark Higgins" userId="ad4ee43bd0f7a961" providerId="LiveId" clId="{647653EF-4188-4197-B4D1-62B0EF62C349}" dt="2021-09-09T12:55:31.522" v="12352" actId="20577"/>
          <ac:spMkLst>
            <pc:docMk/>
            <pc:sldMk cId="3253721968" sldId="760"/>
            <ac:spMk id="2" creationId="{EB634CC2-0C76-47E8-9A95-CE0D6FDF258F}"/>
          </ac:spMkLst>
        </pc:spChg>
        <pc:spChg chg="mod">
          <ac:chgData name="Mark Higgins" userId="ad4ee43bd0f7a961" providerId="LiveId" clId="{647653EF-4188-4197-B4D1-62B0EF62C349}" dt="2021-09-09T09:51:20.015" v="8337" actId="20577"/>
          <ac:spMkLst>
            <pc:docMk/>
            <pc:sldMk cId="3253721968" sldId="760"/>
            <ac:spMk id="3" creationId="{657A60F7-E7D0-4967-9B58-18FAC5ED161B}"/>
          </ac:spMkLst>
        </pc:spChg>
        <pc:picChg chg="add mod">
          <ac:chgData name="Mark Higgins" userId="ad4ee43bd0f7a961" providerId="LiveId" clId="{647653EF-4188-4197-B4D1-62B0EF62C349}" dt="2021-09-09T09:51:30.791" v="8341" actId="1076"/>
          <ac:picMkLst>
            <pc:docMk/>
            <pc:sldMk cId="3253721968" sldId="760"/>
            <ac:picMk id="5" creationId="{045571A5-71A1-4DF8-A4E3-D3DCACFDD431}"/>
          </ac:picMkLst>
        </pc:picChg>
      </pc:sldChg>
      <pc:sldChg chg="addSp modSp new mod">
        <pc:chgData name="Mark Higgins" userId="ad4ee43bd0f7a961" providerId="LiveId" clId="{647653EF-4188-4197-B4D1-62B0EF62C349}" dt="2021-09-09T12:55:36.456" v="12354" actId="20577"/>
        <pc:sldMkLst>
          <pc:docMk/>
          <pc:sldMk cId="2057681853" sldId="761"/>
        </pc:sldMkLst>
        <pc:spChg chg="mod">
          <ac:chgData name="Mark Higgins" userId="ad4ee43bd0f7a961" providerId="LiveId" clId="{647653EF-4188-4197-B4D1-62B0EF62C349}" dt="2021-09-09T12:55:36.456" v="12354" actId="20577"/>
          <ac:spMkLst>
            <pc:docMk/>
            <pc:sldMk cId="2057681853" sldId="761"/>
            <ac:spMk id="2" creationId="{E2187FE0-8CC6-435A-B2A4-B27FC9A34388}"/>
          </ac:spMkLst>
        </pc:spChg>
        <pc:spChg chg="mod">
          <ac:chgData name="Mark Higgins" userId="ad4ee43bd0f7a961" providerId="LiveId" clId="{647653EF-4188-4197-B4D1-62B0EF62C349}" dt="2021-09-09T09:52:12.114" v="8346" actId="20577"/>
          <ac:spMkLst>
            <pc:docMk/>
            <pc:sldMk cId="2057681853" sldId="761"/>
            <ac:spMk id="3" creationId="{23C6CB75-64D4-43D4-9738-85AB40B1A31E}"/>
          </ac:spMkLst>
        </pc:spChg>
        <pc:picChg chg="add mod">
          <ac:chgData name="Mark Higgins" userId="ad4ee43bd0f7a961" providerId="LiveId" clId="{647653EF-4188-4197-B4D1-62B0EF62C349}" dt="2021-09-09T09:52:05.743" v="8345" actId="14100"/>
          <ac:picMkLst>
            <pc:docMk/>
            <pc:sldMk cId="2057681853" sldId="761"/>
            <ac:picMk id="5" creationId="{92281F29-9DEC-497F-920F-F70FC675274E}"/>
          </ac:picMkLst>
        </pc:picChg>
      </pc:sldChg>
      <pc:sldChg chg="addSp delSp modSp new mod">
        <pc:chgData name="Mark Higgins" userId="ad4ee43bd0f7a961" providerId="LiveId" clId="{647653EF-4188-4197-B4D1-62B0EF62C349}" dt="2021-09-09T12:55:41.137" v="12356" actId="20577"/>
        <pc:sldMkLst>
          <pc:docMk/>
          <pc:sldMk cId="1239202243" sldId="762"/>
        </pc:sldMkLst>
        <pc:spChg chg="mod">
          <ac:chgData name="Mark Higgins" userId="ad4ee43bd0f7a961" providerId="LiveId" clId="{647653EF-4188-4197-B4D1-62B0EF62C349}" dt="2021-09-09T12:55:41.137" v="12356" actId="20577"/>
          <ac:spMkLst>
            <pc:docMk/>
            <pc:sldMk cId="1239202243" sldId="762"/>
            <ac:spMk id="2" creationId="{ACE5C469-65D0-4D83-BF7A-59281C182216}"/>
          </ac:spMkLst>
        </pc:spChg>
        <pc:spChg chg="mod">
          <ac:chgData name="Mark Higgins" userId="ad4ee43bd0f7a961" providerId="LiveId" clId="{647653EF-4188-4197-B4D1-62B0EF62C349}" dt="2021-09-09T09:49:53.559" v="8325" actId="20577"/>
          <ac:spMkLst>
            <pc:docMk/>
            <pc:sldMk cId="1239202243" sldId="762"/>
            <ac:spMk id="3" creationId="{AB875117-E1A0-49EA-B79F-6A0C26B636D1}"/>
          </ac:spMkLst>
        </pc:spChg>
        <pc:picChg chg="add del mod">
          <ac:chgData name="Mark Higgins" userId="ad4ee43bd0f7a961" providerId="LiveId" clId="{647653EF-4188-4197-B4D1-62B0EF62C349}" dt="2021-09-09T09:50:42.235" v="8331" actId="478"/>
          <ac:picMkLst>
            <pc:docMk/>
            <pc:sldMk cId="1239202243" sldId="762"/>
            <ac:picMk id="5" creationId="{E0F0E987-FE5E-47E8-A482-7004840C8D81}"/>
          </ac:picMkLst>
        </pc:picChg>
        <pc:picChg chg="add mod">
          <ac:chgData name="Mark Higgins" userId="ad4ee43bd0f7a961" providerId="LiveId" clId="{647653EF-4188-4197-B4D1-62B0EF62C349}" dt="2021-09-09T09:50:53.187" v="8336" actId="14100"/>
          <ac:picMkLst>
            <pc:docMk/>
            <pc:sldMk cId="1239202243" sldId="762"/>
            <ac:picMk id="7" creationId="{0C01605C-91E9-4215-9568-A949A3F02FB0}"/>
          </ac:picMkLst>
        </pc:picChg>
      </pc:sldChg>
      <pc:sldChg chg="addSp modSp new mod">
        <pc:chgData name="Mark Higgins" userId="ad4ee43bd0f7a961" providerId="LiveId" clId="{647653EF-4188-4197-B4D1-62B0EF62C349}" dt="2021-09-09T12:55:45.292" v="12358" actId="20577"/>
        <pc:sldMkLst>
          <pc:docMk/>
          <pc:sldMk cId="932549731" sldId="763"/>
        </pc:sldMkLst>
        <pc:spChg chg="mod">
          <ac:chgData name="Mark Higgins" userId="ad4ee43bd0f7a961" providerId="LiveId" clId="{647653EF-4188-4197-B4D1-62B0EF62C349}" dt="2021-09-09T12:55:45.292" v="12358" actId="20577"/>
          <ac:spMkLst>
            <pc:docMk/>
            <pc:sldMk cId="932549731" sldId="763"/>
            <ac:spMk id="2" creationId="{924CA2A8-7AB3-4895-A078-9A98244A65FD}"/>
          </ac:spMkLst>
        </pc:spChg>
        <pc:spChg chg="mod">
          <ac:chgData name="Mark Higgins" userId="ad4ee43bd0f7a961" providerId="LiveId" clId="{647653EF-4188-4197-B4D1-62B0EF62C349}" dt="2021-09-09T10:26:45.658" v="8392" actId="20577"/>
          <ac:spMkLst>
            <pc:docMk/>
            <pc:sldMk cId="932549731" sldId="763"/>
            <ac:spMk id="3" creationId="{CC258964-63E2-4C5C-8A6A-6E69A3E6AE69}"/>
          </ac:spMkLst>
        </pc:spChg>
        <pc:graphicFrameChg chg="add mod modGraphic">
          <ac:chgData name="Mark Higgins" userId="ad4ee43bd0f7a961" providerId="LiveId" clId="{647653EF-4188-4197-B4D1-62B0EF62C349}" dt="2021-09-09T10:28:06.792" v="8399"/>
          <ac:graphicFrameMkLst>
            <pc:docMk/>
            <pc:sldMk cId="932549731" sldId="763"/>
            <ac:graphicFrameMk id="4" creationId="{43006814-3F2B-4EF6-8CB2-765C847ED3BF}"/>
          </ac:graphicFrameMkLst>
        </pc:graphicFrameChg>
      </pc:sldChg>
      <pc:sldChg chg="addSp modSp new mod">
        <pc:chgData name="Mark Higgins" userId="ad4ee43bd0f7a961" providerId="LiveId" clId="{647653EF-4188-4197-B4D1-62B0EF62C349}" dt="2021-09-09T12:55:50.362" v="12360" actId="20577"/>
        <pc:sldMkLst>
          <pc:docMk/>
          <pc:sldMk cId="763952852" sldId="764"/>
        </pc:sldMkLst>
        <pc:spChg chg="mod">
          <ac:chgData name="Mark Higgins" userId="ad4ee43bd0f7a961" providerId="LiveId" clId="{647653EF-4188-4197-B4D1-62B0EF62C349}" dt="2021-09-09T12:55:50.362" v="12360" actId="20577"/>
          <ac:spMkLst>
            <pc:docMk/>
            <pc:sldMk cId="763952852" sldId="764"/>
            <ac:spMk id="2" creationId="{211A66BA-4D08-47C0-A76D-981C5C30BAB2}"/>
          </ac:spMkLst>
        </pc:spChg>
        <pc:spChg chg="mod">
          <ac:chgData name="Mark Higgins" userId="ad4ee43bd0f7a961" providerId="LiveId" clId="{647653EF-4188-4197-B4D1-62B0EF62C349}" dt="2021-09-09T10:33:46.258" v="8564" actId="20577"/>
          <ac:spMkLst>
            <pc:docMk/>
            <pc:sldMk cId="763952852" sldId="764"/>
            <ac:spMk id="3" creationId="{304731A3-2A66-40BA-B756-D72BC33AAC82}"/>
          </ac:spMkLst>
        </pc:spChg>
        <pc:picChg chg="add mod">
          <ac:chgData name="Mark Higgins" userId="ad4ee43bd0f7a961" providerId="LiveId" clId="{647653EF-4188-4197-B4D1-62B0EF62C349}" dt="2021-09-09T10:33:51.475" v="8565" actId="1076"/>
          <ac:picMkLst>
            <pc:docMk/>
            <pc:sldMk cId="763952852" sldId="764"/>
            <ac:picMk id="5" creationId="{6CFF9021-0E1D-41E8-9332-DC80C71CD68E}"/>
          </ac:picMkLst>
        </pc:picChg>
      </pc:sldChg>
      <pc:sldChg chg="modSp new mod">
        <pc:chgData name="Mark Higgins" userId="ad4ee43bd0f7a961" providerId="LiveId" clId="{647653EF-4188-4197-B4D1-62B0EF62C349}" dt="2021-09-09T12:55:55.011" v="12362" actId="20577"/>
        <pc:sldMkLst>
          <pc:docMk/>
          <pc:sldMk cId="1031906618" sldId="765"/>
        </pc:sldMkLst>
        <pc:spChg chg="mod">
          <ac:chgData name="Mark Higgins" userId="ad4ee43bd0f7a961" providerId="LiveId" clId="{647653EF-4188-4197-B4D1-62B0EF62C349}" dt="2021-09-09T12:55:55.011" v="12362" actId="20577"/>
          <ac:spMkLst>
            <pc:docMk/>
            <pc:sldMk cId="1031906618" sldId="765"/>
            <ac:spMk id="2" creationId="{8084D6C1-1EC6-4D41-A849-D117CA29F83C}"/>
          </ac:spMkLst>
        </pc:spChg>
        <pc:spChg chg="mod">
          <ac:chgData name="Mark Higgins" userId="ad4ee43bd0f7a961" providerId="LiveId" clId="{647653EF-4188-4197-B4D1-62B0EF62C349}" dt="2021-09-09T10:35:17.982" v="8712" actId="20577"/>
          <ac:spMkLst>
            <pc:docMk/>
            <pc:sldMk cId="1031906618" sldId="765"/>
            <ac:spMk id="3" creationId="{222DAC11-93A6-4359-B1BC-7DB59C9F22D4}"/>
          </ac:spMkLst>
        </pc:spChg>
      </pc:sldChg>
      <pc:sldChg chg="modSp new mod">
        <pc:chgData name="Mark Higgins" userId="ad4ee43bd0f7a961" providerId="LiveId" clId="{647653EF-4188-4197-B4D1-62B0EF62C349}" dt="2021-09-09T12:55:59.257" v="12364" actId="20577"/>
        <pc:sldMkLst>
          <pc:docMk/>
          <pc:sldMk cId="4045849453" sldId="766"/>
        </pc:sldMkLst>
        <pc:spChg chg="mod">
          <ac:chgData name="Mark Higgins" userId="ad4ee43bd0f7a961" providerId="LiveId" clId="{647653EF-4188-4197-B4D1-62B0EF62C349}" dt="2021-09-09T12:55:59.257" v="12364" actId="20577"/>
          <ac:spMkLst>
            <pc:docMk/>
            <pc:sldMk cId="4045849453" sldId="766"/>
            <ac:spMk id="2" creationId="{1C13DB8D-A665-42B7-8788-4DD4F0837DAA}"/>
          </ac:spMkLst>
        </pc:spChg>
        <pc:spChg chg="mod">
          <ac:chgData name="Mark Higgins" userId="ad4ee43bd0f7a961" providerId="LiveId" clId="{647653EF-4188-4197-B4D1-62B0EF62C349}" dt="2021-09-09T10:38:47.518" v="9127" actId="20577"/>
          <ac:spMkLst>
            <pc:docMk/>
            <pc:sldMk cId="4045849453" sldId="766"/>
            <ac:spMk id="3" creationId="{2764C43D-B1E0-4321-8FC2-3AFE18F18302}"/>
          </ac:spMkLst>
        </pc:spChg>
      </pc:sldChg>
      <pc:sldChg chg="addSp modSp new mod">
        <pc:chgData name="Mark Higgins" userId="ad4ee43bd0f7a961" providerId="LiveId" clId="{647653EF-4188-4197-B4D1-62B0EF62C349}" dt="2021-09-09T12:56:02.855" v="12366" actId="20577"/>
        <pc:sldMkLst>
          <pc:docMk/>
          <pc:sldMk cId="148442352" sldId="767"/>
        </pc:sldMkLst>
        <pc:spChg chg="mod">
          <ac:chgData name="Mark Higgins" userId="ad4ee43bd0f7a961" providerId="LiveId" clId="{647653EF-4188-4197-B4D1-62B0EF62C349}" dt="2021-09-09T12:56:02.855" v="12366" actId="20577"/>
          <ac:spMkLst>
            <pc:docMk/>
            <pc:sldMk cId="148442352" sldId="767"/>
            <ac:spMk id="2" creationId="{3B291F5B-9305-4732-A4B3-ADA915692CA3}"/>
          </ac:spMkLst>
        </pc:spChg>
        <pc:spChg chg="mod">
          <ac:chgData name="Mark Higgins" userId="ad4ee43bd0f7a961" providerId="LiveId" clId="{647653EF-4188-4197-B4D1-62B0EF62C349}" dt="2021-09-09T10:41:21.055" v="9213" actId="20577"/>
          <ac:spMkLst>
            <pc:docMk/>
            <pc:sldMk cId="148442352" sldId="767"/>
            <ac:spMk id="3" creationId="{B233EB34-DD2A-4BA7-B09C-EBFD9845E69C}"/>
          </ac:spMkLst>
        </pc:spChg>
        <pc:graphicFrameChg chg="add mod modGraphic">
          <ac:chgData name="Mark Higgins" userId="ad4ee43bd0f7a961" providerId="LiveId" clId="{647653EF-4188-4197-B4D1-62B0EF62C349}" dt="2021-09-09T10:45:08.319" v="9418" actId="20577"/>
          <ac:graphicFrameMkLst>
            <pc:docMk/>
            <pc:sldMk cId="148442352" sldId="767"/>
            <ac:graphicFrameMk id="4" creationId="{9F6BB076-A773-4E25-BDAC-CC73A81A61E3}"/>
          </ac:graphicFrameMkLst>
        </pc:graphicFrameChg>
      </pc:sldChg>
      <pc:sldChg chg="modSp new del mod">
        <pc:chgData name="Mark Higgins" userId="ad4ee43bd0f7a961" providerId="LiveId" clId="{647653EF-4188-4197-B4D1-62B0EF62C349}" dt="2021-09-09T11:02:49.093" v="9597" actId="47"/>
        <pc:sldMkLst>
          <pc:docMk/>
          <pc:sldMk cId="112603793" sldId="768"/>
        </pc:sldMkLst>
        <pc:spChg chg="mod">
          <ac:chgData name="Mark Higgins" userId="ad4ee43bd0f7a961" providerId="LiveId" clId="{647653EF-4188-4197-B4D1-62B0EF62C349}" dt="2021-09-09T10:45:29.634" v="9432" actId="20577"/>
          <ac:spMkLst>
            <pc:docMk/>
            <pc:sldMk cId="112603793" sldId="768"/>
            <ac:spMk id="2" creationId="{1E6B7B18-2927-48B5-B56C-A774622FBB14}"/>
          </ac:spMkLst>
        </pc:spChg>
        <pc:spChg chg="mod">
          <ac:chgData name="Mark Higgins" userId="ad4ee43bd0f7a961" providerId="LiveId" clId="{647653EF-4188-4197-B4D1-62B0EF62C349}" dt="2021-09-09T11:02:47.297" v="9596" actId="6549"/>
          <ac:spMkLst>
            <pc:docMk/>
            <pc:sldMk cId="112603793" sldId="768"/>
            <ac:spMk id="3" creationId="{2317DD97-C843-4D1E-B57E-C584134C1E56}"/>
          </ac:spMkLst>
        </pc:spChg>
      </pc:sldChg>
      <pc:sldChg chg="addSp modSp new mod">
        <pc:chgData name="Mark Higgins" userId="ad4ee43bd0f7a961" providerId="LiveId" clId="{647653EF-4188-4197-B4D1-62B0EF62C349}" dt="2021-09-09T12:56:07.192" v="12368" actId="20577"/>
        <pc:sldMkLst>
          <pc:docMk/>
          <pc:sldMk cId="1954010883" sldId="769"/>
        </pc:sldMkLst>
        <pc:spChg chg="mod">
          <ac:chgData name="Mark Higgins" userId="ad4ee43bd0f7a961" providerId="LiveId" clId="{647653EF-4188-4197-B4D1-62B0EF62C349}" dt="2021-09-09T12:56:07.192" v="12368" actId="20577"/>
          <ac:spMkLst>
            <pc:docMk/>
            <pc:sldMk cId="1954010883" sldId="769"/>
            <ac:spMk id="2" creationId="{3394C551-7EEF-4B50-BD17-359FCABEE0AE}"/>
          </ac:spMkLst>
        </pc:spChg>
        <pc:spChg chg="mod">
          <ac:chgData name="Mark Higgins" userId="ad4ee43bd0f7a961" providerId="LiveId" clId="{647653EF-4188-4197-B4D1-62B0EF62C349}" dt="2021-09-09T11:14:02.774" v="10000" actId="20577"/>
          <ac:spMkLst>
            <pc:docMk/>
            <pc:sldMk cId="1954010883" sldId="769"/>
            <ac:spMk id="3" creationId="{2373F381-E274-476A-859D-554434E772A9}"/>
          </ac:spMkLst>
        </pc:spChg>
        <pc:graphicFrameChg chg="add mod modGraphic">
          <ac:chgData name="Mark Higgins" userId="ad4ee43bd0f7a961" providerId="LiveId" clId="{647653EF-4188-4197-B4D1-62B0EF62C349}" dt="2021-09-09T11:13:31.812" v="9908" actId="14734"/>
          <ac:graphicFrameMkLst>
            <pc:docMk/>
            <pc:sldMk cId="1954010883" sldId="769"/>
            <ac:graphicFrameMk id="4" creationId="{FC2DD406-8B9C-4AF3-8A8B-75DBF1334EF1}"/>
          </ac:graphicFrameMkLst>
        </pc:graphicFrameChg>
      </pc:sldChg>
      <pc:sldChg chg="modSp new mod">
        <pc:chgData name="Mark Higgins" userId="ad4ee43bd0f7a961" providerId="LiveId" clId="{647653EF-4188-4197-B4D1-62B0EF62C349}" dt="2021-09-09T12:56:14.958" v="12369"/>
        <pc:sldMkLst>
          <pc:docMk/>
          <pc:sldMk cId="1604972400" sldId="770"/>
        </pc:sldMkLst>
        <pc:spChg chg="mod">
          <ac:chgData name="Mark Higgins" userId="ad4ee43bd0f7a961" providerId="LiveId" clId="{647653EF-4188-4197-B4D1-62B0EF62C349}" dt="2021-09-09T12:56:14.958" v="12369"/>
          <ac:spMkLst>
            <pc:docMk/>
            <pc:sldMk cId="1604972400" sldId="770"/>
            <ac:spMk id="2" creationId="{2AA2E299-6B3D-4A4F-A7A5-BF215D2FE48B}"/>
          </ac:spMkLst>
        </pc:spChg>
        <pc:spChg chg="mod">
          <ac:chgData name="Mark Higgins" userId="ad4ee43bd0f7a961" providerId="LiveId" clId="{647653EF-4188-4197-B4D1-62B0EF62C349}" dt="2021-09-09T12:01:09.212" v="10225" actId="20577"/>
          <ac:spMkLst>
            <pc:docMk/>
            <pc:sldMk cId="1604972400" sldId="770"/>
            <ac:spMk id="3" creationId="{D69C3DC8-5804-4F88-B958-019F3E3D7375}"/>
          </ac:spMkLst>
        </pc:spChg>
      </pc:sldChg>
      <pc:sldChg chg="addSp modSp new mod">
        <pc:chgData name="Mark Higgins" userId="ad4ee43bd0f7a961" providerId="LiveId" clId="{647653EF-4188-4197-B4D1-62B0EF62C349}" dt="2021-09-09T12:56:18.469" v="12370"/>
        <pc:sldMkLst>
          <pc:docMk/>
          <pc:sldMk cId="2510440238" sldId="771"/>
        </pc:sldMkLst>
        <pc:spChg chg="mod">
          <ac:chgData name="Mark Higgins" userId="ad4ee43bd0f7a961" providerId="LiveId" clId="{647653EF-4188-4197-B4D1-62B0EF62C349}" dt="2021-09-09T12:56:18.469" v="12370"/>
          <ac:spMkLst>
            <pc:docMk/>
            <pc:sldMk cId="2510440238" sldId="771"/>
            <ac:spMk id="2" creationId="{205782F2-7381-4999-9F72-1F7CB91CEF1B}"/>
          </ac:spMkLst>
        </pc:spChg>
        <pc:spChg chg="mod">
          <ac:chgData name="Mark Higgins" userId="ad4ee43bd0f7a961" providerId="LiveId" clId="{647653EF-4188-4197-B4D1-62B0EF62C349}" dt="2021-09-09T12:08:03.484" v="10646" actId="20577"/>
          <ac:spMkLst>
            <pc:docMk/>
            <pc:sldMk cId="2510440238" sldId="771"/>
            <ac:spMk id="3" creationId="{821E72C2-EF11-49F1-BED4-7485BC6FFC3E}"/>
          </ac:spMkLst>
        </pc:spChg>
        <pc:picChg chg="add mod">
          <ac:chgData name="Mark Higgins" userId="ad4ee43bd0f7a961" providerId="LiveId" clId="{647653EF-4188-4197-B4D1-62B0EF62C349}" dt="2021-09-09T12:06:42.347" v="10492" actId="14100"/>
          <ac:picMkLst>
            <pc:docMk/>
            <pc:sldMk cId="2510440238" sldId="771"/>
            <ac:picMk id="5" creationId="{04F80B8A-962A-41FB-9B29-4EBFEB78DE46}"/>
          </ac:picMkLst>
        </pc:picChg>
      </pc:sldChg>
      <pc:sldChg chg="addSp modSp new mod ord">
        <pc:chgData name="Mark Higgins" userId="ad4ee43bd0f7a961" providerId="LiveId" clId="{647653EF-4188-4197-B4D1-62B0EF62C349}" dt="2021-09-09T12:56:21.881" v="12371"/>
        <pc:sldMkLst>
          <pc:docMk/>
          <pc:sldMk cId="676233634" sldId="772"/>
        </pc:sldMkLst>
        <pc:spChg chg="mod">
          <ac:chgData name="Mark Higgins" userId="ad4ee43bd0f7a961" providerId="LiveId" clId="{647653EF-4188-4197-B4D1-62B0EF62C349}" dt="2021-09-09T12:56:21.881" v="12371"/>
          <ac:spMkLst>
            <pc:docMk/>
            <pc:sldMk cId="676233634" sldId="772"/>
            <ac:spMk id="2" creationId="{95274E2D-5564-44B1-BE0C-5FFEA7E1C781}"/>
          </ac:spMkLst>
        </pc:spChg>
        <pc:spChg chg="mod">
          <ac:chgData name="Mark Higgins" userId="ad4ee43bd0f7a961" providerId="LiveId" clId="{647653EF-4188-4197-B4D1-62B0EF62C349}" dt="2021-09-09T12:06:10.260" v="10484" actId="20577"/>
          <ac:spMkLst>
            <pc:docMk/>
            <pc:sldMk cId="676233634" sldId="772"/>
            <ac:spMk id="3" creationId="{F5782063-7B1A-4B12-93EC-B67BC7DEAE50}"/>
          </ac:spMkLst>
        </pc:spChg>
        <pc:picChg chg="add mod">
          <ac:chgData name="Mark Higgins" userId="ad4ee43bd0f7a961" providerId="LiveId" clId="{647653EF-4188-4197-B4D1-62B0EF62C349}" dt="2021-09-09T12:06:14.994" v="10486" actId="1076"/>
          <ac:picMkLst>
            <pc:docMk/>
            <pc:sldMk cId="676233634" sldId="772"/>
            <ac:picMk id="5" creationId="{FC1F3846-1F48-4940-8171-5995EA390C5F}"/>
          </ac:picMkLst>
        </pc:picChg>
      </pc:sldChg>
      <pc:sldChg chg="addSp modSp new mod">
        <pc:chgData name="Mark Higgins" userId="ad4ee43bd0f7a961" providerId="LiveId" clId="{647653EF-4188-4197-B4D1-62B0EF62C349}" dt="2021-09-09T12:56:26.613" v="12372"/>
        <pc:sldMkLst>
          <pc:docMk/>
          <pc:sldMk cId="1934469221" sldId="773"/>
        </pc:sldMkLst>
        <pc:spChg chg="mod">
          <ac:chgData name="Mark Higgins" userId="ad4ee43bd0f7a961" providerId="LiveId" clId="{647653EF-4188-4197-B4D1-62B0EF62C349}" dt="2021-09-09T12:56:26.613" v="12372"/>
          <ac:spMkLst>
            <pc:docMk/>
            <pc:sldMk cId="1934469221" sldId="773"/>
            <ac:spMk id="2" creationId="{69161DD3-065D-4F10-97B8-A1B60EFC01FD}"/>
          </ac:spMkLst>
        </pc:spChg>
        <pc:spChg chg="mod">
          <ac:chgData name="Mark Higgins" userId="ad4ee43bd0f7a961" providerId="LiveId" clId="{647653EF-4188-4197-B4D1-62B0EF62C349}" dt="2021-09-09T12:20:17.207" v="11157" actId="20577"/>
          <ac:spMkLst>
            <pc:docMk/>
            <pc:sldMk cId="1934469221" sldId="773"/>
            <ac:spMk id="3" creationId="{068B7CD6-FE8F-48A9-A540-D69A888FBF9B}"/>
          </ac:spMkLst>
        </pc:spChg>
        <pc:picChg chg="add mod">
          <ac:chgData name="Mark Higgins" userId="ad4ee43bd0f7a961" providerId="LiveId" clId="{647653EF-4188-4197-B4D1-62B0EF62C349}" dt="2021-09-09T12:19:06.371" v="11083" actId="1076"/>
          <ac:picMkLst>
            <pc:docMk/>
            <pc:sldMk cId="1934469221" sldId="773"/>
            <ac:picMk id="5" creationId="{95D8BF38-E3B6-45D1-8B83-0FE3B48ADAB3}"/>
          </ac:picMkLst>
        </pc:picChg>
      </pc:sldChg>
      <pc:sldChg chg="addSp modSp new mod">
        <pc:chgData name="Mark Higgins" userId="ad4ee43bd0f7a961" providerId="LiveId" clId="{647653EF-4188-4197-B4D1-62B0EF62C349}" dt="2021-09-09T12:56:30.678" v="12373"/>
        <pc:sldMkLst>
          <pc:docMk/>
          <pc:sldMk cId="1886039604" sldId="774"/>
        </pc:sldMkLst>
        <pc:spChg chg="mod">
          <ac:chgData name="Mark Higgins" userId="ad4ee43bd0f7a961" providerId="LiveId" clId="{647653EF-4188-4197-B4D1-62B0EF62C349}" dt="2021-09-09T12:56:30.678" v="12373"/>
          <ac:spMkLst>
            <pc:docMk/>
            <pc:sldMk cId="1886039604" sldId="774"/>
            <ac:spMk id="2" creationId="{4E73F67C-C8B2-4D94-B9F0-E4E49DBF3B44}"/>
          </ac:spMkLst>
        </pc:spChg>
        <pc:spChg chg="mod">
          <ac:chgData name="Mark Higgins" userId="ad4ee43bd0f7a961" providerId="LiveId" clId="{647653EF-4188-4197-B4D1-62B0EF62C349}" dt="2021-09-09T12:24:12.703" v="11599" actId="6549"/>
          <ac:spMkLst>
            <pc:docMk/>
            <pc:sldMk cId="1886039604" sldId="774"/>
            <ac:spMk id="3" creationId="{AA871E9D-6440-45F5-8DC5-DEE8634EE039}"/>
          </ac:spMkLst>
        </pc:spChg>
        <pc:picChg chg="add mod">
          <ac:chgData name="Mark Higgins" userId="ad4ee43bd0f7a961" providerId="LiveId" clId="{647653EF-4188-4197-B4D1-62B0EF62C349}" dt="2021-09-09T12:21:08.748" v="11254" actId="14100"/>
          <ac:picMkLst>
            <pc:docMk/>
            <pc:sldMk cId="1886039604" sldId="774"/>
            <ac:picMk id="5" creationId="{BD684FC9-EAC5-4671-A891-1C34634B561E}"/>
          </ac:picMkLst>
        </pc:picChg>
      </pc:sldChg>
      <pc:sldChg chg="addSp modSp new mod">
        <pc:chgData name="Mark Higgins" userId="ad4ee43bd0f7a961" providerId="LiveId" clId="{647653EF-4188-4197-B4D1-62B0EF62C349}" dt="2021-09-09T12:56:34.091" v="12374"/>
        <pc:sldMkLst>
          <pc:docMk/>
          <pc:sldMk cId="2319426009" sldId="775"/>
        </pc:sldMkLst>
        <pc:spChg chg="mod">
          <ac:chgData name="Mark Higgins" userId="ad4ee43bd0f7a961" providerId="LiveId" clId="{647653EF-4188-4197-B4D1-62B0EF62C349}" dt="2021-09-09T12:56:34.091" v="12374"/>
          <ac:spMkLst>
            <pc:docMk/>
            <pc:sldMk cId="2319426009" sldId="775"/>
            <ac:spMk id="2" creationId="{B8899151-AD9F-4B4F-817B-E4A7561B0B5B}"/>
          </ac:spMkLst>
        </pc:spChg>
        <pc:spChg chg="mod">
          <ac:chgData name="Mark Higgins" userId="ad4ee43bd0f7a961" providerId="LiveId" clId="{647653EF-4188-4197-B4D1-62B0EF62C349}" dt="2021-09-09T12:22:24.310" v="11366" actId="20577"/>
          <ac:spMkLst>
            <pc:docMk/>
            <pc:sldMk cId="2319426009" sldId="775"/>
            <ac:spMk id="3" creationId="{0745E1F7-8067-43B9-8BC5-12932ECF86EE}"/>
          </ac:spMkLst>
        </pc:spChg>
        <pc:picChg chg="add mod">
          <ac:chgData name="Mark Higgins" userId="ad4ee43bd0f7a961" providerId="LiveId" clId="{647653EF-4188-4197-B4D1-62B0EF62C349}" dt="2021-09-09T12:22:01.721" v="11337" actId="1076"/>
          <ac:picMkLst>
            <pc:docMk/>
            <pc:sldMk cId="2319426009" sldId="775"/>
            <ac:picMk id="5" creationId="{623D7FFF-540C-43C6-A4B7-25A181C6053D}"/>
          </ac:picMkLst>
        </pc:picChg>
      </pc:sldChg>
      <pc:sldChg chg="modSp new mod">
        <pc:chgData name="Mark Higgins" userId="ad4ee43bd0f7a961" providerId="LiveId" clId="{647653EF-4188-4197-B4D1-62B0EF62C349}" dt="2021-09-09T12:56:37.406" v="12375"/>
        <pc:sldMkLst>
          <pc:docMk/>
          <pc:sldMk cId="3786160514" sldId="776"/>
        </pc:sldMkLst>
        <pc:spChg chg="mod">
          <ac:chgData name="Mark Higgins" userId="ad4ee43bd0f7a961" providerId="LiveId" clId="{647653EF-4188-4197-B4D1-62B0EF62C349}" dt="2021-09-09T12:56:37.406" v="12375"/>
          <ac:spMkLst>
            <pc:docMk/>
            <pc:sldMk cId="3786160514" sldId="776"/>
            <ac:spMk id="2" creationId="{086E7393-C005-40BF-B749-9ADC7CBBB905}"/>
          </ac:spMkLst>
        </pc:spChg>
        <pc:spChg chg="mod">
          <ac:chgData name="Mark Higgins" userId="ad4ee43bd0f7a961" providerId="LiveId" clId="{647653EF-4188-4197-B4D1-62B0EF62C349}" dt="2021-09-09T12:37:30.186" v="12290" actId="27636"/>
          <ac:spMkLst>
            <pc:docMk/>
            <pc:sldMk cId="3786160514" sldId="776"/>
            <ac:spMk id="3" creationId="{82ED2AB1-4240-4CC9-BF5E-B083AE1DEB25}"/>
          </ac:spMkLst>
        </pc:spChg>
      </pc:sldChg>
      <pc:sldChg chg="addSp modSp new del mod">
        <pc:chgData name="Mark Higgins" userId="ad4ee43bd0f7a961" providerId="LiveId" clId="{647653EF-4188-4197-B4D1-62B0EF62C349}" dt="2021-09-09T12:37:10.697" v="12284" actId="47"/>
        <pc:sldMkLst>
          <pc:docMk/>
          <pc:sldMk cId="1539168376" sldId="777"/>
        </pc:sldMkLst>
        <pc:spChg chg="mod">
          <ac:chgData name="Mark Higgins" userId="ad4ee43bd0f7a961" providerId="LiveId" clId="{647653EF-4188-4197-B4D1-62B0EF62C349}" dt="2021-09-09T12:33:30.638" v="12140" actId="20577"/>
          <ac:spMkLst>
            <pc:docMk/>
            <pc:sldMk cId="1539168376" sldId="777"/>
            <ac:spMk id="2" creationId="{046C7536-ACB4-4E1F-BDC7-C67AEEA45DC1}"/>
          </ac:spMkLst>
        </pc:spChg>
        <pc:spChg chg="mod">
          <ac:chgData name="Mark Higgins" userId="ad4ee43bd0f7a961" providerId="LiveId" clId="{647653EF-4188-4197-B4D1-62B0EF62C349}" dt="2021-09-09T12:34:56.602" v="12188" actId="20577"/>
          <ac:spMkLst>
            <pc:docMk/>
            <pc:sldMk cId="1539168376" sldId="777"/>
            <ac:spMk id="3" creationId="{6C48F410-F4A6-4536-9E9A-265101796DE8}"/>
          </ac:spMkLst>
        </pc:spChg>
        <pc:graphicFrameChg chg="add mod modGraphic">
          <ac:chgData name="Mark Higgins" userId="ad4ee43bd0f7a961" providerId="LiveId" clId="{647653EF-4188-4197-B4D1-62B0EF62C349}" dt="2021-09-09T12:35:57.923" v="12245" actId="20577"/>
          <ac:graphicFrameMkLst>
            <pc:docMk/>
            <pc:sldMk cId="1539168376" sldId="777"/>
            <ac:graphicFrameMk id="4" creationId="{719650A6-2C92-4312-BD58-0D21E1394437}"/>
          </ac:graphicFrameMkLst>
        </pc:graphicFrameChg>
      </pc:sldChg>
      <pc:sldChg chg="modSp new mod">
        <pc:chgData name="Mark Higgins" userId="ad4ee43bd0f7a961" providerId="LiveId" clId="{647653EF-4188-4197-B4D1-62B0EF62C349}" dt="2021-09-09T13:42:36.519" v="12748" actId="20577"/>
        <pc:sldMkLst>
          <pc:docMk/>
          <pc:sldMk cId="2516407089" sldId="777"/>
        </pc:sldMkLst>
        <pc:spChg chg="mod">
          <ac:chgData name="Mark Higgins" userId="ad4ee43bd0f7a961" providerId="LiveId" clId="{647653EF-4188-4197-B4D1-62B0EF62C349}" dt="2021-09-09T12:56:40.969" v="12376"/>
          <ac:spMkLst>
            <pc:docMk/>
            <pc:sldMk cId="2516407089" sldId="777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3:42:36.519" v="12748" actId="20577"/>
          <ac:spMkLst>
            <pc:docMk/>
            <pc:sldMk cId="2516407089" sldId="777"/>
            <ac:spMk id="3" creationId="{3D8F4E44-C9E1-4A10-89BD-F086F4F898D4}"/>
          </ac:spMkLst>
        </pc:spChg>
      </pc:sldChg>
      <pc:sldChg chg="modSp add mod">
        <pc:chgData name="Mark Higgins" userId="ad4ee43bd0f7a961" providerId="LiveId" clId="{647653EF-4188-4197-B4D1-62B0EF62C349}" dt="2021-09-09T14:03:51.588" v="13055" actId="20577"/>
        <pc:sldMkLst>
          <pc:docMk/>
          <pc:sldMk cId="4293784501" sldId="778"/>
        </pc:sldMkLst>
        <pc:spChg chg="mod">
          <ac:chgData name="Mark Higgins" userId="ad4ee43bd0f7a961" providerId="LiveId" clId="{647653EF-4188-4197-B4D1-62B0EF62C349}" dt="2021-09-09T14:02:36.512" v="12804" actId="20577"/>
          <ac:spMkLst>
            <pc:docMk/>
            <pc:sldMk cId="4293784501" sldId="778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3:51.588" v="13055" actId="20577"/>
          <ac:spMkLst>
            <pc:docMk/>
            <pc:sldMk cId="4293784501" sldId="778"/>
            <ac:spMk id="3" creationId="{3D8F4E44-C9E1-4A10-89BD-F086F4F898D4}"/>
          </ac:spMkLst>
        </pc:spChg>
      </pc:sldChg>
      <pc:sldChg chg="modSp new mod">
        <pc:chgData name="Mark Higgins" userId="ad4ee43bd0f7a961" providerId="LiveId" clId="{647653EF-4188-4197-B4D1-62B0EF62C349}" dt="2021-09-09T12:57:13.267" v="12412" actId="20577"/>
        <pc:sldMkLst>
          <pc:docMk/>
          <pc:sldMk cId="1417685135" sldId="779"/>
        </pc:sldMkLst>
        <pc:spChg chg="mod">
          <ac:chgData name="Mark Higgins" userId="ad4ee43bd0f7a961" providerId="LiveId" clId="{647653EF-4188-4197-B4D1-62B0EF62C349}" dt="2021-09-09T12:57:13.267" v="12412" actId="20577"/>
          <ac:spMkLst>
            <pc:docMk/>
            <pc:sldMk cId="1417685135" sldId="779"/>
            <ac:spMk id="2" creationId="{0F0628B2-6987-45D7-855F-A73DE1B2959E}"/>
          </ac:spMkLst>
        </pc:spChg>
      </pc:sldChg>
      <pc:sldChg chg="modSp add mod">
        <pc:chgData name="Mark Higgins" userId="ad4ee43bd0f7a961" providerId="LiveId" clId="{647653EF-4188-4197-B4D1-62B0EF62C349}" dt="2021-09-09T14:09:37.544" v="13533" actId="15"/>
        <pc:sldMkLst>
          <pc:docMk/>
          <pc:sldMk cId="3894080252" sldId="780"/>
        </pc:sldMkLst>
        <pc:spChg chg="mod">
          <ac:chgData name="Mark Higgins" userId="ad4ee43bd0f7a961" providerId="LiveId" clId="{647653EF-4188-4197-B4D1-62B0EF62C349}" dt="2021-09-09T12:57:42.130" v="12443" actId="20577"/>
          <ac:spMkLst>
            <pc:docMk/>
            <pc:sldMk cId="3894080252" sldId="780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9:37.544" v="13533" actId="15"/>
          <ac:spMkLst>
            <pc:docMk/>
            <pc:sldMk cId="3894080252" sldId="780"/>
            <ac:spMk id="3" creationId="{3D8F4E44-C9E1-4A10-89BD-F086F4F898D4}"/>
          </ac:spMkLst>
        </pc:spChg>
      </pc:sldChg>
      <pc:sldChg chg="addSp modSp new mod">
        <pc:chgData name="Mark Higgins" userId="ad4ee43bd0f7a961" providerId="LiveId" clId="{647653EF-4188-4197-B4D1-62B0EF62C349}" dt="2021-09-09T14:14:04.636" v="14012" actId="20577"/>
        <pc:sldMkLst>
          <pc:docMk/>
          <pc:sldMk cId="2470802861" sldId="781"/>
        </pc:sldMkLst>
        <pc:spChg chg="mod">
          <ac:chgData name="Mark Higgins" userId="ad4ee43bd0f7a961" providerId="LiveId" clId="{647653EF-4188-4197-B4D1-62B0EF62C349}" dt="2021-09-09T12:57:55.566" v="12470" actId="20577"/>
          <ac:spMkLst>
            <pc:docMk/>
            <pc:sldMk cId="2470802861" sldId="781"/>
            <ac:spMk id="2" creationId="{47D648AA-8018-4191-B91C-756A286AF589}"/>
          </ac:spMkLst>
        </pc:spChg>
        <pc:spChg chg="mod">
          <ac:chgData name="Mark Higgins" userId="ad4ee43bd0f7a961" providerId="LiveId" clId="{647653EF-4188-4197-B4D1-62B0EF62C349}" dt="2021-09-09T14:11:25.083" v="13753" actId="20577"/>
          <ac:spMkLst>
            <pc:docMk/>
            <pc:sldMk cId="2470802861" sldId="781"/>
            <ac:spMk id="3" creationId="{9AF32A0D-75B2-460A-8D82-C2517DE2E7FC}"/>
          </ac:spMkLst>
        </pc:spChg>
        <pc:graphicFrameChg chg="add mod modGraphic">
          <ac:chgData name="Mark Higgins" userId="ad4ee43bd0f7a961" providerId="LiveId" clId="{647653EF-4188-4197-B4D1-62B0EF62C349}" dt="2021-09-09T14:14:04.636" v="14012" actId="20577"/>
          <ac:graphicFrameMkLst>
            <pc:docMk/>
            <pc:sldMk cId="2470802861" sldId="781"/>
            <ac:graphicFrameMk id="4" creationId="{23788E01-35E5-4BF8-9EA5-79A96602C8C2}"/>
          </ac:graphicFrameMkLst>
        </pc:graphicFrameChg>
      </pc:sldChg>
      <pc:sldChg chg="modSp new mod">
        <pc:chgData name="Mark Higgins" userId="ad4ee43bd0f7a961" providerId="LiveId" clId="{647653EF-4188-4197-B4D1-62B0EF62C349}" dt="2021-09-09T12:58:49.130" v="12503" actId="20577"/>
        <pc:sldMkLst>
          <pc:docMk/>
          <pc:sldMk cId="2774721002" sldId="782"/>
        </pc:sldMkLst>
        <pc:spChg chg="mod">
          <ac:chgData name="Mark Higgins" userId="ad4ee43bd0f7a961" providerId="LiveId" clId="{647653EF-4188-4197-B4D1-62B0EF62C349}" dt="2021-09-09T12:58:49.130" v="12503" actId="20577"/>
          <ac:spMkLst>
            <pc:docMk/>
            <pc:sldMk cId="2774721002" sldId="782"/>
            <ac:spMk id="2" creationId="{AD475AE2-6F56-4B37-A42F-DC8F5C052E72}"/>
          </ac:spMkLst>
        </pc:spChg>
      </pc:sldChg>
      <pc:sldChg chg="modSp add mod">
        <pc:chgData name="Mark Higgins" userId="ad4ee43bd0f7a961" providerId="LiveId" clId="{647653EF-4188-4197-B4D1-62B0EF62C349}" dt="2021-09-09T12:58:35.061" v="12493" actId="20577"/>
        <pc:sldMkLst>
          <pc:docMk/>
          <pc:sldMk cId="2161751952" sldId="783"/>
        </pc:sldMkLst>
        <pc:spChg chg="mod">
          <ac:chgData name="Mark Higgins" userId="ad4ee43bd0f7a961" providerId="LiveId" clId="{647653EF-4188-4197-B4D1-62B0EF62C349}" dt="2021-09-09T12:58:35.061" v="12493" actId="20577"/>
          <ac:spMkLst>
            <pc:docMk/>
            <pc:sldMk cId="2161751952" sldId="783"/>
            <ac:spMk id="2" creationId="{47D648AA-8018-4191-B91C-756A286AF589}"/>
          </ac:spMkLst>
        </pc:spChg>
      </pc:sldChg>
      <pc:sldChg chg="modSp new mod">
        <pc:chgData name="Mark Higgins" userId="ad4ee43bd0f7a961" providerId="LiveId" clId="{647653EF-4188-4197-B4D1-62B0EF62C349}" dt="2021-09-09T12:59:05.481" v="12525" actId="20577"/>
        <pc:sldMkLst>
          <pc:docMk/>
          <pc:sldMk cId="2213243107" sldId="784"/>
        </pc:sldMkLst>
        <pc:spChg chg="mod">
          <ac:chgData name="Mark Higgins" userId="ad4ee43bd0f7a961" providerId="LiveId" clId="{647653EF-4188-4197-B4D1-62B0EF62C349}" dt="2021-09-09T12:59:05.481" v="12525" actId="20577"/>
          <ac:spMkLst>
            <pc:docMk/>
            <pc:sldMk cId="2213243107" sldId="784"/>
            <ac:spMk id="2" creationId="{F89EB668-847A-4D12-A9DC-DB041B244F2B}"/>
          </ac:spMkLst>
        </pc:spChg>
      </pc:sldChg>
      <pc:sldChg chg="addSp modSp new mod">
        <pc:chgData name="Mark Higgins" userId="ad4ee43bd0f7a961" providerId="LiveId" clId="{647653EF-4188-4197-B4D1-62B0EF62C349}" dt="2021-09-09T14:02:31.470" v="12802"/>
        <pc:sldMkLst>
          <pc:docMk/>
          <pc:sldMk cId="2965334806" sldId="785"/>
        </pc:sldMkLst>
        <pc:spChg chg="mod">
          <ac:chgData name="Mark Higgins" userId="ad4ee43bd0f7a961" providerId="LiveId" clId="{647653EF-4188-4197-B4D1-62B0EF62C349}" dt="2021-09-09T14:02:31.470" v="12802"/>
          <ac:spMkLst>
            <pc:docMk/>
            <pc:sldMk cId="2965334806" sldId="785"/>
            <ac:spMk id="2" creationId="{6520173E-EECA-4C21-BD7F-FB7FFCAD25A0}"/>
          </ac:spMkLst>
        </pc:spChg>
        <pc:spChg chg="mod">
          <ac:chgData name="Mark Higgins" userId="ad4ee43bd0f7a961" providerId="LiveId" clId="{647653EF-4188-4197-B4D1-62B0EF62C349}" dt="2021-09-09T14:01:45.738" v="12795" actId="20577"/>
          <ac:spMkLst>
            <pc:docMk/>
            <pc:sldMk cId="2965334806" sldId="785"/>
            <ac:spMk id="3" creationId="{C1206447-0F3D-43E2-AC44-F6961E867FC5}"/>
          </ac:spMkLst>
        </pc:spChg>
        <pc:picChg chg="add mod">
          <ac:chgData name="Mark Higgins" userId="ad4ee43bd0f7a961" providerId="LiveId" clId="{647653EF-4188-4197-B4D1-62B0EF62C349}" dt="2021-09-09T14:00:16.014" v="12760" actId="1076"/>
          <ac:picMkLst>
            <pc:docMk/>
            <pc:sldMk cId="2965334806" sldId="785"/>
            <ac:picMk id="5" creationId="{D1BA59F9-8425-4BE9-B173-4640F75B8935}"/>
          </ac:picMkLst>
        </pc:picChg>
      </pc:sldChg>
    </pc:docChg>
  </pc:docChgLst>
  <pc:docChgLst>
    <pc:chgData name="Mark Higgins" userId="f99148ad-7e67-4304-8c11-27c7a53efd31" providerId="ADAL" clId="{67496FA6-AE80-4589-8013-147AF777545E}"/>
    <pc:docChg chg="custSel addSld modSld sldOrd">
      <pc:chgData name="Mark Higgins" userId="f99148ad-7e67-4304-8c11-27c7a53efd31" providerId="ADAL" clId="{67496FA6-AE80-4589-8013-147AF777545E}" dt="2021-11-08T08:24:00.845" v="1240" actId="5793"/>
      <pc:docMkLst>
        <pc:docMk/>
      </pc:docMkLst>
      <pc:sldChg chg="modSp mod">
        <pc:chgData name="Mark Higgins" userId="f99148ad-7e67-4304-8c11-27c7a53efd31" providerId="ADAL" clId="{67496FA6-AE80-4589-8013-147AF777545E}" dt="2021-11-04T10:41:56.768" v="480" actId="20578"/>
        <pc:sldMkLst>
          <pc:docMk/>
          <pc:sldMk cId="2851725395" sldId="263"/>
        </pc:sldMkLst>
        <pc:spChg chg="mod">
          <ac:chgData name="Mark Higgins" userId="f99148ad-7e67-4304-8c11-27c7a53efd31" providerId="ADAL" clId="{67496FA6-AE80-4589-8013-147AF777545E}" dt="2021-11-04T10:41:23.807" v="479" actId="6549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67496FA6-AE80-4589-8013-147AF777545E}" dt="2021-11-04T10:41:56.768" v="480" actId="20578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67496FA6-AE80-4589-8013-147AF777545E}" dt="2021-11-04T10:36:26.832" v="39" actId="20577"/>
        <pc:sldMkLst>
          <pc:docMk/>
          <pc:sldMk cId="448120669" sldId="751"/>
        </pc:sldMkLst>
        <pc:spChg chg="mod">
          <ac:chgData name="Mark Higgins" userId="f99148ad-7e67-4304-8c11-27c7a53efd31" providerId="ADAL" clId="{67496FA6-AE80-4589-8013-147AF777545E}" dt="2021-11-04T10:36:26.832" v="39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modSp new mod ord">
        <pc:chgData name="Mark Higgins" userId="f99148ad-7e67-4304-8c11-27c7a53efd31" providerId="ADAL" clId="{67496FA6-AE80-4589-8013-147AF777545E}" dt="2021-11-08T08:22:05.094" v="1169" actId="20577"/>
        <pc:sldMkLst>
          <pc:docMk/>
          <pc:sldMk cId="661489223" sldId="752"/>
        </pc:sldMkLst>
        <pc:spChg chg="mod">
          <ac:chgData name="Mark Higgins" userId="f99148ad-7e67-4304-8c11-27c7a53efd31" providerId="ADAL" clId="{67496FA6-AE80-4589-8013-147AF777545E}" dt="2021-11-08T08:20:23.439" v="1005" actId="20577"/>
          <ac:spMkLst>
            <pc:docMk/>
            <pc:sldMk cId="661489223" sldId="752"/>
            <ac:spMk id="2" creationId="{581A0EBE-A6F2-4F4E-8876-6D47A8D5FFD8}"/>
          </ac:spMkLst>
        </pc:spChg>
        <pc:spChg chg="mod">
          <ac:chgData name="Mark Higgins" userId="f99148ad-7e67-4304-8c11-27c7a53efd31" providerId="ADAL" clId="{67496FA6-AE80-4589-8013-147AF777545E}" dt="2021-11-08T08:22:05.094" v="1169" actId="20577"/>
          <ac:spMkLst>
            <pc:docMk/>
            <pc:sldMk cId="661489223" sldId="752"/>
            <ac:spMk id="3" creationId="{EE86AC19-90FE-4327-BFE2-4899C40FF6D1}"/>
          </ac:spMkLst>
        </pc:spChg>
      </pc:sldChg>
      <pc:sldChg chg="modSp new mod">
        <pc:chgData name="Mark Higgins" userId="f99148ad-7e67-4304-8c11-27c7a53efd31" providerId="ADAL" clId="{67496FA6-AE80-4589-8013-147AF777545E}" dt="2021-11-08T08:24:00.845" v="1240" actId="5793"/>
        <pc:sldMkLst>
          <pc:docMk/>
          <pc:sldMk cId="3462418458" sldId="753"/>
        </pc:sldMkLst>
        <pc:spChg chg="mod">
          <ac:chgData name="Mark Higgins" userId="f99148ad-7e67-4304-8c11-27c7a53efd31" providerId="ADAL" clId="{67496FA6-AE80-4589-8013-147AF777545E}" dt="2021-11-08T08:22:21.344" v="1179" actId="20577"/>
          <ac:spMkLst>
            <pc:docMk/>
            <pc:sldMk cId="3462418458" sldId="753"/>
            <ac:spMk id="2" creationId="{80EBF94E-84D7-4C47-A3B1-EFB7C19F239F}"/>
          </ac:spMkLst>
        </pc:spChg>
        <pc:spChg chg="mod">
          <ac:chgData name="Mark Higgins" userId="f99148ad-7e67-4304-8c11-27c7a53efd31" providerId="ADAL" clId="{67496FA6-AE80-4589-8013-147AF777545E}" dt="2021-11-08T08:24:00.845" v="1240" actId="5793"/>
          <ac:spMkLst>
            <pc:docMk/>
            <pc:sldMk cId="3462418458" sldId="753"/>
            <ac:spMk id="3" creationId="{0423AAD1-C2D8-4983-8860-5298242C2722}"/>
          </ac:spMkLst>
        </pc:spChg>
      </pc:sldChg>
      <pc:sldChg chg="modSp mod">
        <pc:chgData name="Mark Higgins" userId="f99148ad-7e67-4304-8c11-27c7a53efd31" providerId="ADAL" clId="{67496FA6-AE80-4589-8013-147AF777545E}" dt="2021-11-04T10:37:59.005" v="178" actId="20577"/>
        <pc:sldMkLst>
          <pc:docMk/>
          <pc:sldMk cId="674505606" sldId="757"/>
        </pc:sldMkLst>
        <pc:spChg chg="mod">
          <ac:chgData name="Mark Higgins" userId="f99148ad-7e67-4304-8c11-27c7a53efd31" providerId="ADAL" clId="{67496FA6-AE80-4589-8013-147AF777545E}" dt="2021-11-04T10:37:59.005" v="178" actId="20577"/>
          <ac:spMkLst>
            <pc:docMk/>
            <pc:sldMk cId="674505606" sldId="757"/>
            <ac:spMk id="3" creationId="{B7015CF0-2B28-4A27-945F-B8A50F91C9F6}"/>
          </ac:spMkLst>
        </pc:spChg>
      </pc:sldChg>
      <pc:sldChg chg="modSp mod">
        <pc:chgData name="Mark Higgins" userId="f99148ad-7e67-4304-8c11-27c7a53efd31" providerId="ADAL" clId="{67496FA6-AE80-4589-8013-147AF777545E}" dt="2021-11-04T10:38:36.153" v="225" actId="20577"/>
        <pc:sldMkLst>
          <pc:docMk/>
          <pc:sldMk cId="2004826366" sldId="760"/>
        </pc:sldMkLst>
        <pc:spChg chg="mod">
          <ac:chgData name="Mark Higgins" userId="f99148ad-7e67-4304-8c11-27c7a53efd31" providerId="ADAL" clId="{67496FA6-AE80-4589-8013-147AF777545E}" dt="2021-11-04T10:38:36.153" v="225" actId="20577"/>
          <ac:spMkLst>
            <pc:docMk/>
            <pc:sldMk cId="2004826366" sldId="760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0:20.082" v="455" actId="20577"/>
        <pc:sldMkLst>
          <pc:docMk/>
          <pc:sldMk cId="4272030496" sldId="761"/>
        </pc:sldMkLst>
        <pc:spChg chg="mod">
          <ac:chgData name="Mark Higgins" userId="f99148ad-7e67-4304-8c11-27c7a53efd31" providerId="ADAL" clId="{67496FA6-AE80-4589-8013-147AF777545E}" dt="2021-11-04T10:40:20.082" v="455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3:46.984" v="750" actId="20577"/>
        <pc:sldMkLst>
          <pc:docMk/>
          <pc:sldMk cId="2760839303" sldId="762"/>
        </pc:sldMkLst>
        <pc:spChg chg="mod">
          <ac:chgData name="Mark Higgins" userId="f99148ad-7e67-4304-8c11-27c7a53efd31" providerId="ADAL" clId="{67496FA6-AE80-4589-8013-147AF777545E}" dt="2021-11-04T10:43:46.984" v="750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mod modNotesTx">
        <pc:chgData name="Mark Higgins" userId="f99148ad-7e67-4304-8c11-27c7a53efd31" providerId="ADAL" clId="{67496FA6-AE80-4589-8013-147AF777545E}" dt="2021-11-04T10:59:13.758" v="989" actId="20577"/>
        <pc:sldMkLst>
          <pc:docMk/>
          <pc:sldMk cId="1834219082" sldId="766"/>
        </pc:sldMkLst>
        <pc:spChg chg="mod">
          <ac:chgData name="Mark Higgins" userId="f99148ad-7e67-4304-8c11-27c7a53efd31" providerId="ADAL" clId="{67496FA6-AE80-4589-8013-147AF777545E}" dt="2021-11-04T10:59:13.758" v="989" actId="20577"/>
          <ac:spMkLst>
            <pc:docMk/>
            <pc:sldMk cId="1834219082" sldId="766"/>
            <ac:spMk id="3" creationId="{637FF243-07DF-4207-B1DB-726973C81453}"/>
          </ac:spMkLst>
        </pc:spChg>
      </pc:sldChg>
    </pc:docChg>
  </pc:docChgLst>
  <pc:docChgLst>
    <pc:chgData name="Mark Higgins" userId="ad4ee43bd0f7a961" providerId="LiveId" clId="{D0EEBFFF-B99A-460D-AB6C-222D09397D2D}"/>
    <pc:docChg chg="undo custSel addSld delSld modSld">
      <pc:chgData name="Mark Higgins" userId="ad4ee43bd0f7a961" providerId="LiveId" clId="{D0EEBFFF-B99A-460D-AB6C-222D09397D2D}" dt="2021-09-20T20:26:33.046" v="726"/>
      <pc:docMkLst>
        <pc:docMk/>
      </pc:docMkLst>
      <pc:sldChg chg="modSp new mod">
        <pc:chgData name="Mark Higgins" userId="ad4ee43bd0f7a961" providerId="LiveId" clId="{D0EEBFFF-B99A-460D-AB6C-222D09397D2D}" dt="2021-09-20T15:46:34.789" v="390" actId="20577"/>
        <pc:sldMkLst>
          <pc:docMk/>
          <pc:sldMk cId="943533271" sldId="786"/>
        </pc:sldMkLst>
        <pc:spChg chg="mod">
          <ac:chgData name="Mark Higgins" userId="ad4ee43bd0f7a961" providerId="LiveId" clId="{D0EEBFFF-B99A-460D-AB6C-222D09397D2D}" dt="2021-09-20T15:35:32.106" v="12" actId="20577"/>
          <ac:spMkLst>
            <pc:docMk/>
            <pc:sldMk cId="943533271" sldId="786"/>
            <ac:spMk id="2" creationId="{895E720B-4926-4138-8999-41BF2C94BBE3}"/>
          </ac:spMkLst>
        </pc:spChg>
        <pc:spChg chg="mod">
          <ac:chgData name="Mark Higgins" userId="ad4ee43bd0f7a961" providerId="LiveId" clId="{D0EEBFFF-B99A-460D-AB6C-222D09397D2D}" dt="2021-09-20T15:46:34.789" v="390" actId="20577"/>
          <ac:spMkLst>
            <pc:docMk/>
            <pc:sldMk cId="943533271" sldId="786"/>
            <ac:spMk id="3" creationId="{141F992C-D2D7-40B0-B135-B97BB1D085C5}"/>
          </ac:spMkLst>
        </pc:spChg>
      </pc:sldChg>
      <pc:sldChg chg="addSp delSp modSp new mod">
        <pc:chgData name="Mark Higgins" userId="ad4ee43bd0f7a961" providerId="LiveId" clId="{D0EEBFFF-B99A-460D-AB6C-222D09397D2D}" dt="2021-09-20T15:46:18.124" v="385" actId="20577"/>
        <pc:sldMkLst>
          <pc:docMk/>
          <pc:sldMk cId="3315086354" sldId="787"/>
        </pc:sldMkLst>
        <pc:spChg chg="mod">
          <ac:chgData name="Mark Higgins" userId="ad4ee43bd0f7a961" providerId="LiveId" clId="{D0EEBFFF-B99A-460D-AB6C-222D09397D2D}" dt="2021-09-20T15:46:18.124" v="385" actId="20577"/>
          <ac:spMkLst>
            <pc:docMk/>
            <pc:sldMk cId="3315086354" sldId="787"/>
            <ac:spMk id="2" creationId="{28BD9BAA-5DA5-4B38-95D8-7D9070E30B19}"/>
          </ac:spMkLst>
        </pc:spChg>
        <pc:spChg chg="del">
          <ac:chgData name="Mark Higgins" userId="ad4ee43bd0f7a961" providerId="LiveId" clId="{D0EEBFFF-B99A-460D-AB6C-222D09397D2D}" dt="2021-09-20T15:38:41.090" v="34" actId="3680"/>
          <ac:spMkLst>
            <pc:docMk/>
            <pc:sldMk cId="3315086354" sldId="787"/>
            <ac:spMk id="3" creationId="{4273E47B-84F9-403D-A8CB-91CDB0DC1235}"/>
          </ac:spMkLst>
        </pc:spChg>
        <pc:graphicFrameChg chg="add mod ord modGraphic">
          <ac:chgData name="Mark Higgins" userId="ad4ee43bd0f7a961" providerId="LiveId" clId="{D0EEBFFF-B99A-460D-AB6C-222D09397D2D}" dt="2021-09-20T15:45:58.728" v="373" actId="14100"/>
          <ac:graphicFrameMkLst>
            <pc:docMk/>
            <pc:sldMk cId="3315086354" sldId="787"/>
            <ac:graphicFrameMk id="4" creationId="{B5C60E41-08CB-42B5-88A3-94D93B9179C2}"/>
          </ac:graphicFrameMkLst>
        </pc:graphicFrameChg>
      </pc:sldChg>
      <pc:sldChg chg="addSp delSp modSp new mod">
        <pc:chgData name="Mark Higgins" userId="ad4ee43bd0f7a961" providerId="LiveId" clId="{D0EEBFFF-B99A-460D-AB6C-222D09397D2D}" dt="2021-09-20T15:50:57.171" v="522" actId="27636"/>
        <pc:sldMkLst>
          <pc:docMk/>
          <pc:sldMk cId="2254413050" sldId="788"/>
        </pc:sldMkLst>
        <pc:spChg chg="mod">
          <ac:chgData name="Mark Higgins" userId="ad4ee43bd0f7a961" providerId="LiveId" clId="{D0EEBFFF-B99A-460D-AB6C-222D09397D2D}" dt="2021-09-20T15:50:57.171" v="522" actId="27636"/>
          <ac:spMkLst>
            <pc:docMk/>
            <pc:sldMk cId="2254413050" sldId="788"/>
            <ac:spMk id="2" creationId="{356D0041-616E-4477-9693-88C482402C04}"/>
          </ac:spMkLst>
        </pc:spChg>
        <pc:spChg chg="add del mod">
          <ac:chgData name="Mark Higgins" userId="ad4ee43bd0f7a961" providerId="LiveId" clId="{D0EEBFFF-B99A-460D-AB6C-222D09397D2D}" dt="2021-09-20T15:49:16.037" v="480" actId="20577"/>
          <ac:spMkLst>
            <pc:docMk/>
            <pc:sldMk cId="2254413050" sldId="788"/>
            <ac:spMk id="3" creationId="{1EB11020-8495-462E-BD15-0BC7988EF720}"/>
          </ac:spMkLst>
        </pc:spChg>
        <pc:graphicFrameChg chg="add del mod">
          <ac:chgData name="Mark Higgins" userId="ad4ee43bd0f7a961" providerId="LiveId" clId="{D0EEBFFF-B99A-460D-AB6C-222D09397D2D}" dt="2021-09-20T15:48:30.927" v="446"/>
          <ac:graphicFrameMkLst>
            <pc:docMk/>
            <pc:sldMk cId="2254413050" sldId="788"/>
            <ac:graphicFrameMk id="4" creationId="{17A21641-F50F-4033-900F-6F51F248A481}"/>
          </ac:graphicFrameMkLst>
        </pc:graphicFrameChg>
        <pc:graphicFrameChg chg="add del mod">
          <ac:chgData name="Mark Higgins" userId="ad4ee43bd0f7a961" providerId="LiveId" clId="{D0EEBFFF-B99A-460D-AB6C-222D09397D2D}" dt="2021-09-20T15:48:35.963" v="448"/>
          <ac:graphicFrameMkLst>
            <pc:docMk/>
            <pc:sldMk cId="2254413050" sldId="788"/>
            <ac:graphicFrameMk id="5" creationId="{8010E962-FEBD-4820-ADB8-4024E61F83D5}"/>
          </ac:graphicFrameMkLst>
        </pc:graphicFrameChg>
      </pc:sldChg>
      <pc:sldChg chg="modSp add mod">
        <pc:chgData name="Mark Higgins" userId="ad4ee43bd0f7a961" providerId="LiveId" clId="{D0EEBFFF-B99A-460D-AB6C-222D09397D2D}" dt="2021-09-20T15:51:04.103" v="525" actId="27636"/>
        <pc:sldMkLst>
          <pc:docMk/>
          <pc:sldMk cId="1898860426" sldId="789"/>
        </pc:sldMkLst>
        <pc:spChg chg="mod">
          <ac:chgData name="Mark Higgins" userId="ad4ee43bd0f7a961" providerId="LiveId" clId="{D0EEBFFF-B99A-460D-AB6C-222D09397D2D}" dt="2021-09-20T15:51:04.103" v="525" actId="27636"/>
          <ac:spMkLst>
            <pc:docMk/>
            <pc:sldMk cId="1898860426" sldId="789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0:48.598" v="519" actId="27636"/>
        <pc:sldMkLst>
          <pc:docMk/>
          <pc:sldMk cId="582655134" sldId="790"/>
        </pc:sldMkLst>
        <pc:spChg chg="mod">
          <ac:chgData name="Mark Higgins" userId="ad4ee43bd0f7a961" providerId="LiveId" clId="{D0EEBFFF-B99A-460D-AB6C-222D09397D2D}" dt="2021-09-20T15:50:48.598" v="519" actId="27636"/>
          <ac:spMkLst>
            <pc:docMk/>
            <pc:sldMk cId="582655134" sldId="790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28.734" v="533" actId="27636"/>
        <pc:sldMkLst>
          <pc:docMk/>
          <pc:sldMk cId="2115869644" sldId="791"/>
        </pc:sldMkLst>
        <pc:spChg chg="mod">
          <ac:chgData name="Mark Higgins" userId="ad4ee43bd0f7a961" providerId="LiveId" clId="{D0EEBFFF-B99A-460D-AB6C-222D09397D2D}" dt="2021-09-20T15:51:28.734" v="533" actId="27636"/>
          <ac:spMkLst>
            <pc:docMk/>
            <pc:sldMk cId="2115869644" sldId="791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59.376" v="540" actId="27636"/>
        <pc:sldMkLst>
          <pc:docMk/>
          <pc:sldMk cId="1430388509" sldId="792"/>
        </pc:sldMkLst>
        <pc:spChg chg="mod">
          <ac:chgData name="Mark Higgins" userId="ad4ee43bd0f7a961" providerId="LiveId" clId="{D0EEBFFF-B99A-460D-AB6C-222D09397D2D}" dt="2021-09-20T15:51:59.376" v="540" actId="27636"/>
          <ac:spMkLst>
            <pc:docMk/>
            <pc:sldMk cId="1430388509" sldId="792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21.081" v="548" actId="27636"/>
        <pc:sldMkLst>
          <pc:docMk/>
          <pc:sldMk cId="1305669384" sldId="793"/>
        </pc:sldMkLst>
        <pc:spChg chg="mod">
          <ac:chgData name="Mark Higgins" userId="ad4ee43bd0f7a961" providerId="LiveId" clId="{D0EEBFFF-B99A-460D-AB6C-222D09397D2D}" dt="2021-09-20T15:52:21.081" v="548" actId="27636"/>
          <ac:spMkLst>
            <pc:docMk/>
            <pc:sldMk cId="1305669384" sldId="793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41.589" v="555" actId="27636"/>
        <pc:sldMkLst>
          <pc:docMk/>
          <pc:sldMk cId="220799762" sldId="794"/>
        </pc:sldMkLst>
        <pc:spChg chg="mod">
          <ac:chgData name="Mark Higgins" userId="ad4ee43bd0f7a961" providerId="LiveId" clId="{D0EEBFFF-B99A-460D-AB6C-222D09397D2D}" dt="2021-09-20T15:52:41.589" v="555" actId="27636"/>
          <ac:spMkLst>
            <pc:docMk/>
            <pc:sldMk cId="220799762" sldId="794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04.487" v="563" actId="27636"/>
        <pc:sldMkLst>
          <pc:docMk/>
          <pc:sldMk cId="2721446035" sldId="795"/>
        </pc:sldMkLst>
        <pc:spChg chg="mod">
          <ac:chgData name="Mark Higgins" userId="ad4ee43bd0f7a961" providerId="LiveId" clId="{D0EEBFFF-B99A-460D-AB6C-222D09397D2D}" dt="2021-09-20T15:53:04.487" v="563" actId="27636"/>
          <ac:spMkLst>
            <pc:docMk/>
            <pc:sldMk cId="2721446035" sldId="795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31.961" v="571" actId="27636"/>
        <pc:sldMkLst>
          <pc:docMk/>
          <pc:sldMk cId="850367915" sldId="796"/>
        </pc:sldMkLst>
        <pc:spChg chg="mod">
          <ac:chgData name="Mark Higgins" userId="ad4ee43bd0f7a961" providerId="LiveId" clId="{D0EEBFFF-B99A-460D-AB6C-222D09397D2D}" dt="2021-09-20T15:53:31.961" v="571" actId="27636"/>
          <ac:spMkLst>
            <pc:docMk/>
            <pc:sldMk cId="850367915" sldId="796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53.736" v="579" actId="27636"/>
        <pc:sldMkLst>
          <pc:docMk/>
          <pc:sldMk cId="1309863362" sldId="797"/>
        </pc:sldMkLst>
        <pc:spChg chg="mod">
          <ac:chgData name="Mark Higgins" userId="ad4ee43bd0f7a961" providerId="LiveId" clId="{D0EEBFFF-B99A-460D-AB6C-222D09397D2D}" dt="2021-09-20T15:53:53.736" v="579" actId="27636"/>
          <ac:spMkLst>
            <pc:docMk/>
            <pc:sldMk cId="1309863362" sldId="797"/>
            <ac:spMk id="2" creationId="{356D0041-616E-4477-9693-88C482402C04}"/>
          </ac:spMkLst>
        </pc:spChg>
      </pc:sldChg>
      <pc:sldChg chg="modSp new mod">
        <pc:chgData name="Mark Higgins" userId="ad4ee43bd0f7a961" providerId="LiveId" clId="{D0EEBFFF-B99A-460D-AB6C-222D09397D2D}" dt="2021-09-20T16:02:19.695" v="627" actId="20577"/>
        <pc:sldMkLst>
          <pc:docMk/>
          <pc:sldMk cId="59047964" sldId="798"/>
        </pc:sldMkLst>
        <pc:spChg chg="mod">
          <ac:chgData name="Mark Higgins" userId="ad4ee43bd0f7a961" providerId="LiveId" clId="{D0EEBFFF-B99A-460D-AB6C-222D09397D2D}" dt="2021-09-20T16:02:19.695" v="627" actId="20577"/>
          <ac:spMkLst>
            <pc:docMk/>
            <pc:sldMk cId="59047964" sldId="798"/>
            <ac:spMk id="2" creationId="{8735BC34-66A9-4A25-8634-550555A5EF55}"/>
          </ac:spMkLst>
        </pc:spChg>
      </pc:sldChg>
      <pc:sldChg chg="new del">
        <pc:chgData name="Mark Higgins" userId="ad4ee43bd0f7a961" providerId="LiveId" clId="{D0EEBFFF-B99A-460D-AB6C-222D09397D2D}" dt="2021-09-20T16:01:45.337" v="581" actId="2696"/>
        <pc:sldMkLst>
          <pc:docMk/>
          <pc:sldMk cId="1743153787" sldId="798"/>
        </pc:sldMkLst>
      </pc:sldChg>
      <pc:sldChg chg="addSp modSp new mod">
        <pc:chgData name="Mark Higgins" userId="ad4ee43bd0f7a961" providerId="LiveId" clId="{D0EEBFFF-B99A-460D-AB6C-222D09397D2D}" dt="2021-09-20T20:26:33.046" v="726"/>
        <pc:sldMkLst>
          <pc:docMk/>
          <pc:sldMk cId="2917903884" sldId="799"/>
        </pc:sldMkLst>
        <pc:spChg chg="mod">
          <ac:chgData name="Mark Higgins" userId="ad4ee43bd0f7a961" providerId="LiveId" clId="{D0EEBFFF-B99A-460D-AB6C-222D09397D2D}" dt="2021-09-20T16:02:53.955" v="652" actId="20577"/>
          <ac:spMkLst>
            <pc:docMk/>
            <pc:sldMk cId="2917903884" sldId="799"/>
            <ac:spMk id="2" creationId="{B51CF2B1-A3F7-4792-8D4B-5B8DDBC8B158}"/>
          </ac:spMkLst>
        </pc:spChg>
        <pc:spChg chg="mod">
          <ac:chgData name="Mark Higgins" userId="ad4ee43bd0f7a961" providerId="LiveId" clId="{D0EEBFFF-B99A-460D-AB6C-222D09397D2D}" dt="2021-09-20T16:03:23.820" v="725" actId="20577"/>
          <ac:spMkLst>
            <pc:docMk/>
            <pc:sldMk cId="2917903884" sldId="799"/>
            <ac:spMk id="3" creationId="{86896204-D10B-43E1-9E51-B92BF6E1921D}"/>
          </ac:spMkLst>
        </pc:spChg>
        <pc:graphicFrameChg chg="add mod">
          <ac:chgData name="Mark Higgins" userId="ad4ee43bd0f7a961" providerId="LiveId" clId="{D0EEBFFF-B99A-460D-AB6C-222D09397D2D}" dt="2021-09-20T20:26:33.046" v="726"/>
          <ac:graphicFrameMkLst>
            <pc:docMk/>
            <pc:sldMk cId="2917903884" sldId="799"/>
            <ac:graphicFrameMk id="4" creationId="{31D51039-E77D-4355-A669-A1B4C5CDDC05}"/>
          </ac:graphicFrameMkLst>
        </pc:graphicFrameChg>
      </pc:sldChg>
    </pc:docChg>
  </pc:docChgLst>
  <pc:docChgLst>
    <pc:chgData name="Mark Higgins" userId="f99148ad-7e67-4304-8c11-27c7a53efd31" providerId="ADAL" clId="{BF7F3037-1DA4-4110-8A31-CB0B2EC85F67}"/>
    <pc:docChg chg="undo redo custSel addSld delSld modSld">
      <pc:chgData name="Mark Higgins" userId="f99148ad-7e67-4304-8c11-27c7a53efd31" providerId="ADAL" clId="{BF7F3037-1DA4-4110-8A31-CB0B2EC85F67}" dt="2022-01-24T14:25:03.318" v="410" actId="20577"/>
      <pc:docMkLst>
        <pc:docMk/>
      </pc:docMkLst>
      <pc:sldChg chg="del">
        <pc:chgData name="Mark Higgins" userId="f99148ad-7e67-4304-8c11-27c7a53efd31" providerId="ADAL" clId="{BF7F3037-1DA4-4110-8A31-CB0B2EC85F67}" dt="2022-01-24T11:44:46.120" v="107" actId="47"/>
        <pc:sldMkLst>
          <pc:docMk/>
          <pc:sldMk cId="653415081" sldId="257"/>
        </pc:sldMkLst>
      </pc:sldChg>
      <pc:sldChg chg="modSp mod">
        <pc:chgData name="Mark Higgins" userId="f99148ad-7e67-4304-8c11-27c7a53efd31" providerId="ADAL" clId="{BF7F3037-1DA4-4110-8A31-CB0B2EC85F67}" dt="2022-01-24T11:49:12.376" v="175" actId="20577"/>
        <pc:sldMkLst>
          <pc:docMk/>
          <pc:sldMk cId="1015055181" sldId="258"/>
        </pc:sldMkLst>
        <pc:spChg chg="mod">
          <ac:chgData name="Mark Higgins" userId="f99148ad-7e67-4304-8c11-27c7a53efd31" providerId="ADAL" clId="{BF7F3037-1DA4-4110-8A31-CB0B2EC85F67}" dt="2022-01-24T11:49:12.376" v="175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8:52.580" v="10"/>
        <pc:sldMkLst>
          <pc:docMk/>
          <pc:sldMk cId="1120319146" sldId="262"/>
        </pc:sldMkLst>
        <pc:spChg chg="mod">
          <ac:chgData name="Mark Higgins" userId="f99148ad-7e67-4304-8c11-27c7a53efd31" providerId="ADAL" clId="{BF7F3037-1DA4-4110-8A31-CB0B2EC85F67}" dt="2022-01-24T11:38:52.580" v="10"/>
          <ac:spMkLst>
            <pc:docMk/>
            <pc:sldMk cId="1120319146" sldId="262"/>
            <ac:spMk id="57" creationId="{C511BFB5-EEAD-4CA1-979C-CC71A3834622}"/>
          </ac:spMkLst>
        </pc:spChg>
      </pc:sldChg>
      <pc:sldChg chg="modSp mod">
        <pc:chgData name="Mark Higgins" userId="f99148ad-7e67-4304-8c11-27c7a53efd31" providerId="ADAL" clId="{BF7F3037-1DA4-4110-8A31-CB0B2EC85F67}" dt="2022-01-24T14:25:03.318" v="410" actId="20577"/>
        <pc:sldMkLst>
          <pc:docMk/>
          <pc:sldMk cId="2851725395" sldId="263"/>
        </pc:sldMkLst>
        <pc:spChg chg="mod">
          <ac:chgData name="Mark Higgins" userId="f99148ad-7e67-4304-8c11-27c7a53efd31" providerId="ADAL" clId="{BF7F3037-1DA4-4110-8A31-CB0B2EC85F67}" dt="2022-01-24T14:25:03.318" v="410" actId="20577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BF7F3037-1DA4-4110-8A31-CB0B2EC85F67}" dt="2022-01-24T11:43:11.617" v="84" actId="20577"/>
          <ac:spMkLst>
            <pc:docMk/>
            <pc:sldMk cId="2851725395" sldId="263"/>
            <ac:spMk id="6" creationId="{A696E764-ED5D-47A2-A9F9-4C808777F5D4}"/>
          </ac:spMkLst>
        </pc:spChg>
        <pc:spChg chg="mod">
          <ac:chgData name="Mark Higgins" userId="f99148ad-7e67-4304-8c11-27c7a53efd31" providerId="ADAL" clId="{BF7F3037-1DA4-4110-8A31-CB0B2EC85F67}" dt="2022-01-24T13:43:10.854" v="402" actId="255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BF7F3037-1DA4-4110-8A31-CB0B2EC85F67}" dt="2022-01-24T11:50:46.917" v="184" actId="20577"/>
        <pc:sldMkLst>
          <pc:docMk/>
          <pc:sldMk cId="2229582701" sldId="265"/>
        </pc:sldMkLst>
        <pc:spChg chg="mod">
          <ac:chgData name="Mark Higgins" userId="f99148ad-7e67-4304-8c11-27c7a53efd31" providerId="ADAL" clId="{BF7F3037-1DA4-4110-8A31-CB0B2EC85F67}" dt="2022-01-24T11:50:46.917" v="184" actId="20577"/>
          <ac:spMkLst>
            <pc:docMk/>
            <pc:sldMk cId="2229582701" sldId="265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3:09:03.887" v="225" actId="20577"/>
        <pc:sldMkLst>
          <pc:docMk/>
          <pc:sldMk cId="610349236" sldId="266"/>
        </pc:sldMkLst>
        <pc:spChg chg="mod">
          <ac:chgData name="Mark Higgins" userId="f99148ad-7e67-4304-8c11-27c7a53efd31" providerId="ADAL" clId="{BF7F3037-1DA4-4110-8A31-CB0B2EC85F67}" dt="2022-01-24T13:09:03.887" v="225" actId="20577"/>
          <ac:spMkLst>
            <pc:docMk/>
            <pc:sldMk cId="610349236" sldId="266"/>
            <ac:spMk id="2" creationId="{4D301313-DB92-43E4-A175-3DCAA15427FD}"/>
          </ac:spMkLst>
        </pc:spChg>
        <pc:spChg chg="mod">
          <ac:chgData name="Mark Higgins" userId="f99148ad-7e67-4304-8c11-27c7a53efd31" providerId="ADAL" clId="{BF7F3037-1DA4-4110-8A31-CB0B2EC85F67}" dt="2022-01-24T13:08:39.302" v="222" actId="27636"/>
          <ac:spMkLst>
            <pc:docMk/>
            <pc:sldMk cId="610349236" sldId="266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9:33.345" v="12"/>
        <pc:sldMkLst>
          <pc:docMk/>
          <pc:sldMk cId="365249416" sldId="269"/>
        </pc:sldMkLst>
        <pc:spChg chg="mod">
          <ac:chgData name="Mark Higgins" userId="f99148ad-7e67-4304-8c11-27c7a53efd31" providerId="ADAL" clId="{BF7F3037-1DA4-4110-8A31-CB0B2EC85F67}" dt="2022-01-24T11:39:33.345" v="12"/>
          <ac:spMkLst>
            <pc:docMk/>
            <pc:sldMk cId="365249416" sldId="269"/>
            <ac:spMk id="3" creationId="{93E1A0CE-437E-4089-AE73-03BEE8D4C05A}"/>
          </ac:spMkLst>
        </pc:spChg>
      </pc:sldChg>
      <pc:sldChg chg="modSp mod">
        <pc:chgData name="Mark Higgins" userId="f99148ad-7e67-4304-8c11-27c7a53efd31" providerId="ADAL" clId="{BF7F3037-1DA4-4110-8A31-CB0B2EC85F67}" dt="2022-01-24T11:38:33.695" v="5" actId="20577"/>
        <pc:sldMkLst>
          <pc:docMk/>
          <pc:sldMk cId="713642169" sldId="610"/>
        </pc:sldMkLst>
        <pc:spChg chg="mod">
          <ac:chgData name="Mark Higgins" userId="f99148ad-7e67-4304-8c11-27c7a53efd31" providerId="ADAL" clId="{BF7F3037-1DA4-4110-8A31-CB0B2EC85F67}" dt="2022-01-24T11:38:33.695" v="5" actId="20577"/>
          <ac:spMkLst>
            <pc:docMk/>
            <pc:sldMk cId="713642169" sldId="610"/>
            <ac:spMk id="3" creationId="{78941B76-ADFF-4B8C-BB38-21ADF089D1A0}"/>
          </ac:spMkLst>
        </pc:spChg>
      </pc:sldChg>
      <pc:sldChg chg="modSp mod">
        <pc:chgData name="Mark Higgins" userId="f99148ad-7e67-4304-8c11-27c7a53efd31" providerId="ADAL" clId="{BF7F3037-1DA4-4110-8A31-CB0B2EC85F67}" dt="2022-01-24T11:42:29.221" v="71"/>
        <pc:sldMkLst>
          <pc:docMk/>
          <pc:sldMk cId="2018838890" sldId="750"/>
        </pc:sldMkLst>
        <pc:graphicFrameChg chg="mod modGraphic">
          <ac:chgData name="Mark Higgins" userId="f99148ad-7e67-4304-8c11-27c7a53efd31" providerId="ADAL" clId="{BF7F3037-1DA4-4110-8A31-CB0B2EC85F67}" dt="2022-01-24T11:42:29.221" v="71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del">
        <pc:chgData name="Mark Higgins" userId="f99148ad-7e67-4304-8c11-27c7a53efd31" providerId="ADAL" clId="{BF7F3037-1DA4-4110-8A31-CB0B2EC85F67}" dt="2022-01-24T11:44:47.198" v="108" actId="47"/>
        <pc:sldMkLst>
          <pc:docMk/>
          <pc:sldMk cId="3012017243" sldId="751"/>
        </pc:sldMkLst>
      </pc:sldChg>
      <pc:sldChg chg="del">
        <pc:chgData name="Mark Higgins" userId="f99148ad-7e67-4304-8c11-27c7a53efd31" providerId="ADAL" clId="{BF7F3037-1DA4-4110-8A31-CB0B2EC85F67}" dt="2022-01-24T13:09:22.387" v="227" actId="47"/>
        <pc:sldMkLst>
          <pc:docMk/>
          <pc:sldMk cId="661489223" sldId="752"/>
        </pc:sldMkLst>
      </pc:sldChg>
      <pc:sldChg chg="modSp add mod">
        <pc:chgData name="Mark Higgins" userId="f99148ad-7e67-4304-8c11-27c7a53efd31" providerId="ADAL" clId="{BF7F3037-1DA4-4110-8A31-CB0B2EC85F67}" dt="2022-01-24T11:44:27.261" v="101" actId="20577"/>
        <pc:sldMkLst>
          <pc:docMk/>
          <pc:sldMk cId="2615977295" sldId="754"/>
        </pc:sldMkLst>
        <pc:spChg chg="mod">
          <ac:chgData name="Mark Higgins" userId="f99148ad-7e67-4304-8c11-27c7a53efd31" providerId="ADAL" clId="{BF7F3037-1DA4-4110-8A31-CB0B2EC85F67}" dt="2022-01-24T11:44:27.261" v="101" actId="20577"/>
          <ac:spMkLst>
            <pc:docMk/>
            <pc:sldMk cId="2615977295" sldId="754"/>
            <ac:spMk id="6" creationId="{A696E764-ED5D-47A2-A9F9-4C808777F5D4}"/>
          </ac:spMkLst>
        </pc:spChg>
      </pc:sldChg>
      <pc:sldChg chg="modSp add mod">
        <pc:chgData name="Mark Higgins" userId="f99148ad-7e67-4304-8c11-27c7a53efd31" providerId="ADAL" clId="{BF7F3037-1DA4-4110-8A31-CB0B2EC85F67}" dt="2022-01-24T11:44:37.356" v="106" actId="6549"/>
        <pc:sldMkLst>
          <pc:docMk/>
          <pc:sldMk cId="2369055837" sldId="755"/>
        </pc:sldMkLst>
        <pc:spChg chg="mod">
          <ac:chgData name="Mark Higgins" userId="f99148ad-7e67-4304-8c11-27c7a53efd31" providerId="ADAL" clId="{BF7F3037-1DA4-4110-8A31-CB0B2EC85F67}" dt="2022-01-24T11:44:37.356" v="106" actId="6549"/>
          <ac:spMkLst>
            <pc:docMk/>
            <pc:sldMk cId="2369055837" sldId="755"/>
            <ac:spMk id="6" creationId="{A696E764-ED5D-47A2-A9F9-4C808777F5D4}"/>
          </ac:spMkLst>
        </pc:spChg>
      </pc:sldChg>
      <pc:sldChg chg="modSp add del mod">
        <pc:chgData name="Mark Higgins" userId="f99148ad-7e67-4304-8c11-27c7a53efd31" providerId="ADAL" clId="{BF7F3037-1DA4-4110-8A31-CB0B2EC85F67}" dt="2022-01-24T13:09:07.762" v="226" actId="47"/>
        <pc:sldMkLst>
          <pc:docMk/>
          <pc:sldMk cId="3561590488" sldId="756"/>
        </pc:sldMkLst>
        <pc:spChg chg="mod">
          <ac:chgData name="Mark Higgins" userId="f99148ad-7e67-4304-8c11-27c7a53efd31" providerId="ADAL" clId="{BF7F3037-1DA4-4110-8A31-CB0B2EC85F67}" dt="2022-01-24T11:51:09.077" v="195" actId="5793"/>
          <ac:spMkLst>
            <pc:docMk/>
            <pc:sldMk cId="3561590488" sldId="756"/>
            <ac:spMk id="2" creationId="{4D301313-DB92-43E4-A175-3DCAA15427FD}"/>
          </ac:spMkLst>
        </pc:spChg>
      </pc:sldChg>
    </pc:docChg>
  </pc:docChgLst>
  <pc:docChgLst>
    <pc:chgData name="Mark Higgins" userId="f99148ad-7e67-4304-8c11-27c7a53efd31" providerId="ADAL" clId="{0928E129-FD99-40CD-AF85-5E16D3AA9BEE}"/>
    <pc:docChg chg="undo custSel addSld delSld modSld sldOrd">
      <pc:chgData name="Mark Higgins" userId="f99148ad-7e67-4304-8c11-27c7a53efd31" providerId="ADAL" clId="{0928E129-FD99-40CD-AF85-5E16D3AA9BEE}" dt="2021-10-19T15:02:00.832" v="1669" actId="27636"/>
      <pc:docMkLst>
        <pc:docMk/>
      </pc:docMkLst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5010966" sldId="256"/>
        </pc:sldMkLst>
      </pc:sldChg>
      <pc:sldChg chg="modSp mod">
        <pc:chgData name="Mark Higgins" userId="f99148ad-7e67-4304-8c11-27c7a53efd31" providerId="ADAL" clId="{0928E129-FD99-40CD-AF85-5E16D3AA9BEE}" dt="2021-10-19T09:57:42.722" v="245" actId="20577"/>
        <pc:sldMkLst>
          <pc:docMk/>
          <pc:sldMk cId="653415081" sldId="257"/>
        </pc:sldMkLst>
        <pc:spChg chg="mod">
          <ac:chgData name="Mark Higgins" userId="f99148ad-7e67-4304-8c11-27c7a53efd31" providerId="ADAL" clId="{0928E129-FD99-40CD-AF85-5E16D3AA9BEE}" dt="2021-10-19T09:57:42.722" v="245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40715411" sldId="2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8592299" sldId="26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20027515" sldId="261"/>
        </pc:sldMkLst>
      </pc:sldChg>
      <pc:sldChg chg="modSp mod">
        <pc:chgData name="Mark Higgins" userId="f99148ad-7e67-4304-8c11-27c7a53efd31" providerId="ADAL" clId="{0928E129-FD99-40CD-AF85-5E16D3AA9BEE}" dt="2021-10-19T14:59:43.062" v="1542" actId="20577"/>
        <pc:sldMkLst>
          <pc:docMk/>
          <pc:sldMk cId="2851725395" sldId="263"/>
        </pc:sldMkLst>
        <pc:spChg chg="mod">
          <ac:chgData name="Mark Higgins" userId="f99148ad-7e67-4304-8c11-27c7a53efd31" providerId="ADAL" clId="{0928E129-FD99-40CD-AF85-5E16D3AA9BEE}" dt="2021-10-19T14:59:43.062" v="1542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31508216" sldId="27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7811471" sldId="27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674225" sldId="27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9762004" sldId="27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83232243" sldId="2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4762385" sldId="2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0803380" sldId="2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07859248" sldId="2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8538443" sldId="28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11566704" sldId="28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67139853" sldId="28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9824347" sldId="28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26983718" sldId="28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64759367" sldId="2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4505544" sldId="2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48441030" sldId="2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237346" sldId="29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762404290" sldId="2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52573246" sldId="2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48354788" sldId="2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06529237" sldId="3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60378534" sldId="3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88354717" sldId="3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39637837" sldId="3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06893274" sldId="3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421881770" sldId="305"/>
        </pc:sldMkLst>
      </pc:sldChg>
      <pc:sldChg chg="modSp add mod modTransition">
        <pc:chgData name="Mark Higgins" userId="f99148ad-7e67-4304-8c11-27c7a53efd31" providerId="ADAL" clId="{0928E129-FD99-40CD-AF85-5E16D3AA9BEE}" dt="2021-10-19T10:14:05.516" v="542" actId="27636"/>
        <pc:sldMkLst>
          <pc:docMk/>
          <pc:sldMk cId="1306140612" sldId="307"/>
        </pc:sldMkLst>
        <pc:spChg chg="mod">
          <ac:chgData name="Mark Higgins" userId="f99148ad-7e67-4304-8c11-27c7a53efd31" providerId="ADAL" clId="{0928E129-FD99-40CD-AF85-5E16D3AA9BEE}" dt="2021-10-19T10:14:05.516" v="542" actId="27636"/>
          <ac:spMkLst>
            <pc:docMk/>
            <pc:sldMk cId="1306140612" sldId="307"/>
            <ac:spMk id="2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4251560" sldId="3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16973605" sldId="3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68501209" sldId="31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6319052" sldId="31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60707118" sldId="31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07979006" sldId="3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12599942" sldId="3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67444371" sldId="31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30099250" sldId="32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95332086" sldId="32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5083374" sldId="3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09584291" sldId="3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73167700" sldId="3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4282219" sldId="32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96323642" sldId="32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9372303" sldId="32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175094082" sldId="3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4781023" sldId="33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84957530" sldId="332"/>
        </pc:sldMkLst>
      </pc:sldChg>
      <pc:sldChg chg="modSp add mod modTransition">
        <pc:chgData name="Mark Higgins" userId="f99148ad-7e67-4304-8c11-27c7a53efd31" providerId="ADAL" clId="{0928E129-FD99-40CD-AF85-5E16D3AA9BEE}" dt="2021-10-19T10:14:05.471" v="540" actId="27636"/>
        <pc:sldMkLst>
          <pc:docMk/>
          <pc:sldMk cId="79574591" sldId="333"/>
        </pc:sldMkLst>
        <pc:spChg chg="mod">
          <ac:chgData name="Mark Higgins" userId="f99148ad-7e67-4304-8c11-27c7a53efd31" providerId="ADAL" clId="{0928E129-FD99-40CD-AF85-5E16D3AA9BEE}" dt="2021-10-19T10:14:05.471" v="540" actId="27636"/>
          <ac:spMkLst>
            <pc:docMk/>
            <pc:sldMk cId="79574591" sldId="333"/>
            <ac:spMk id="1024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33432481" sldId="33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00638942" sldId="3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39599335" sldId="3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15121568" sldId="3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98991220" sldId="34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20897595" sldId="3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1042237" sldId="3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24869878" sldId="34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42263038" sldId="344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81527668" sldId="345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354352999" sldId="34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1584946" sldId="34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7647330" sldId="34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798815253" sldId="349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5094573" sldId="35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87441037" sldId="351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63494010" sldId="352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175947865" sldId="35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280632060" sldId="354"/>
        </pc:sldMkLst>
      </pc:sldChg>
      <pc:sldChg chg="modSp add mod">
        <pc:chgData name="Mark Higgins" userId="f99148ad-7e67-4304-8c11-27c7a53efd31" providerId="ADAL" clId="{0928E129-FD99-40CD-AF85-5E16D3AA9BEE}" dt="2021-10-19T10:14:05.499" v="541" actId="27636"/>
        <pc:sldMkLst>
          <pc:docMk/>
          <pc:sldMk cId="1279291995" sldId="355"/>
        </pc:sldMkLst>
        <pc:spChg chg="mod">
          <ac:chgData name="Mark Higgins" userId="f99148ad-7e67-4304-8c11-27c7a53efd31" providerId="ADAL" clId="{0928E129-FD99-40CD-AF85-5E16D3AA9BEE}" dt="2021-10-19T10:14:05.499" v="541" actId="27636"/>
          <ac:spMkLst>
            <pc:docMk/>
            <pc:sldMk cId="1279291995" sldId="355"/>
            <ac:spMk id="31746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282233655" sldId="35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98366066" sldId="35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090888529" sldId="35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278481872" sldId="3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57728401" sldId="36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92675455" sldId="36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328544128" sldId="36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833547864" sldId="36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97937262" sldId="36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640944913" sldId="36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1510094" sldId="36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03832305" sldId="36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6409987" sldId="37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6224407" sldId="3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26229378" sldId="3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59443082" sldId="3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7333681" sldId="3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61647083" sldId="3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18068631" sldId="38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45237742" sldId="3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848706" sldId="39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6249719" sldId="3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84032674" sldId="39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52757254" sldId="39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6405391" sldId="39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1910403" sldId="39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44895526" sldId="3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65785807" sldId="3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22968002" sldId="3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6755039" sldId="4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1534088" sldId="4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52593591" sldId="4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50941793" sldId="4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4383718" sldId="4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75970897" sldId="4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14315404" sldId="4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4113757" sldId="4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10555242" sldId="4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06236086" sldId="4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38912955" sldId="4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02691375" sldId="411"/>
        </pc:sldMkLst>
      </pc:sldChg>
      <pc:sldChg chg="modSp add mod modTransition">
        <pc:chgData name="Mark Higgins" userId="f99148ad-7e67-4304-8c11-27c7a53efd31" providerId="ADAL" clId="{0928E129-FD99-40CD-AF85-5E16D3AA9BEE}" dt="2021-10-19T10:14:05.608" v="543" actId="27636"/>
        <pc:sldMkLst>
          <pc:docMk/>
          <pc:sldMk cId="1337448394" sldId="412"/>
        </pc:sldMkLst>
        <pc:spChg chg="mod">
          <ac:chgData name="Mark Higgins" userId="f99148ad-7e67-4304-8c11-27c7a53efd31" providerId="ADAL" clId="{0928E129-FD99-40CD-AF85-5E16D3AA9BEE}" dt="2021-10-19T10:14:05.608" v="543" actId="27636"/>
          <ac:spMkLst>
            <pc:docMk/>
            <pc:sldMk cId="1337448394" sldId="412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73841059" sldId="41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29586236" sldId="414"/>
        </pc:sldMkLst>
      </pc:sldChg>
      <pc:sldChg chg="modSp add mod modTransition">
        <pc:chgData name="Mark Higgins" userId="f99148ad-7e67-4304-8c11-27c7a53efd31" providerId="ADAL" clId="{0928E129-FD99-40CD-AF85-5E16D3AA9BEE}" dt="2021-10-19T10:14:05.620" v="544" actId="27636"/>
        <pc:sldMkLst>
          <pc:docMk/>
          <pc:sldMk cId="680340156" sldId="415"/>
        </pc:sldMkLst>
        <pc:spChg chg="mod">
          <ac:chgData name="Mark Higgins" userId="f99148ad-7e67-4304-8c11-27c7a53efd31" providerId="ADAL" clId="{0928E129-FD99-40CD-AF85-5E16D3AA9BEE}" dt="2021-10-19T10:14:05.620" v="544" actId="27636"/>
          <ac:spMkLst>
            <pc:docMk/>
            <pc:sldMk cId="680340156" sldId="415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0830124" sldId="4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0956495" sldId="4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3131663" sldId="41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78816030" sldId="421"/>
        </pc:sldMkLst>
      </pc:sldChg>
      <pc:sldChg chg="add modTransition setBg">
        <pc:chgData name="Mark Higgins" userId="f99148ad-7e67-4304-8c11-27c7a53efd31" providerId="ADAL" clId="{0928E129-FD99-40CD-AF85-5E16D3AA9BEE}" dt="2021-10-19T10:14:05.289" v="539"/>
        <pc:sldMkLst>
          <pc:docMk/>
          <pc:sldMk cId="607490500" sldId="42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0531109" sldId="4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673904469" sldId="4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8609329" sldId="4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22120360" sldId="4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31987782" sldId="43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5691769" sldId="4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49446475" sldId="43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857268" sldId="43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734321847" sldId="4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147612" sldId="4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91292184" sldId="4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2721485" sldId="4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87050593" sldId="44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9213653" sldId="44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8151786" sldId="4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66756688" sldId="688"/>
        </pc:sldMkLst>
      </pc:sldChg>
      <pc:sldChg chg="del">
        <pc:chgData name="Mark Higgins" userId="f99148ad-7e67-4304-8c11-27c7a53efd31" providerId="ADAL" clId="{0928E129-FD99-40CD-AF85-5E16D3AA9BEE}" dt="2021-10-19T14:40:39.656" v="830" actId="47"/>
        <pc:sldMkLst>
          <pc:docMk/>
          <pc:sldMk cId="1816344671" sldId="707"/>
        </pc:sldMkLst>
      </pc:sldChg>
      <pc:sldChg chg="del">
        <pc:chgData name="Mark Higgins" userId="f99148ad-7e67-4304-8c11-27c7a53efd31" providerId="ADAL" clId="{0928E129-FD99-40CD-AF85-5E16D3AA9BEE}" dt="2021-10-19T14:40:41.346" v="831" actId="47"/>
        <pc:sldMkLst>
          <pc:docMk/>
          <pc:sldMk cId="4156006121" sldId="71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326003313" sldId="72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89840093" sldId="72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07547839" sldId="730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2642783198" sldId="731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079892440" sldId="732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934917559" sldId="733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696381284" sldId="734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165303584" sldId="735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470252975" sldId="73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32731690" sldId="73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774060212" sldId="739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122003498" sldId="74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66186202" sldId="74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70630686" sldId="7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17376751" sldId="74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570186602" sldId="74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59050896" sldId="74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39341101" sldId="75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80120427" sldId="75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010225684" sldId="75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173022864" sldId="75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97424047" sldId="75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2846444" sldId="75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15768866" sldId="75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7335709" sldId="75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45349611" sldId="75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253721968" sldId="76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57681853" sldId="76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239202243" sldId="76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932549731" sldId="76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63952852" sldId="76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31906618" sldId="76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45849453" sldId="76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8442352" sldId="76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54010883" sldId="76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604972400" sldId="77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0440238" sldId="77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76233634" sldId="77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34469221" sldId="77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86039604" sldId="77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319426009" sldId="77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786160514" sldId="77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6407089" sldId="77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293784501" sldId="77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17685135" sldId="77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894080252" sldId="78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470802861" sldId="78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74721002" sldId="78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161751952" sldId="78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13243107" sldId="78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965334806" sldId="785"/>
        </pc:sldMkLst>
      </pc:sldChg>
      <pc:sldChg chg="modSp mod">
        <pc:chgData name="Mark Higgins" userId="f99148ad-7e67-4304-8c11-27c7a53efd31" providerId="ADAL" clId="{0928E129-FD99-40CD-AF85-5E16D3AA9BEE}" dt="2021-10-19T08:47:44.097" v="1" actId="27636"/>
        <pc:sldMkLst>
          <pc:docMk/>
          <pc:sldMk cId="943533271" sldId="786"/>
        </pc:sldMkLst>
        <pc:spChg chg="mod">
          <ac:chgData name="Mark Higgins" userId="f99148ad-7e67-4304-8c11-27c7a53efd31" providerId="ADAL" clId="{0928E129-FD99-40CD-AF85-5E16D3AA9BEE}" dt="2021-10-19T08:47:44.097" v="1" actId="27636"/>
          <ac:spMkLst>
            <pc:docMk/>
            <pc:sldMk cId="943533271" sldId="786"/>
            <ac:spMk id="3" creationId="{141F992C-D2D7-40B0-B135-B97BB1D085C5}"/>
          </ac:spMkLst>
        </pc:spChg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72625412" sldId="800"/>
        </pc:sldMkLst>
      </pc:sldChg>
      <pc:sldChg chg="addSp modSp new mod modClrScheme chgLayout">
        <pc:chgData name="Mark Higgins" userId="f99148ad-7e67-4304-8c11-27c7a53efd31" providerId="ADAL" clId="{0928E129-FD99-40CD-AF85-5E16D3AA9BEE}" dt="2021-10-19T10:12:05.614" v="504" actId="20577"/>
        <pc:sldMkLst>
          <pc:docMk/>
          <pc:sldMk cId="3307357044" sldId="800"/>
        </pc:sldMkLst>
        <pc:spChg chg="add mod">
          <ac:chgData name="Mark Higgins" userId="f99148ad-7e67-4304-8c11-27c7a53efd31" providerId="ADAL" clId="{0928E129-FD99-40CD-AF85-5E16D3AA9BEE}" dt="2021-10-19T10:12:05.614" v="504" actId="20577"/>
          <ac:spMkLst>
            <pc:docMk/>
            <pc:sldMk cId="3307357044" sldId="800"/>
            <ac:spMk id="2" creationId="{561DFFBF-2DD2-4B36-9AA0-43883CAD84ED}"/>
          </ac:spMkLst>
        </pc:spChg>
        <pc:spChg chg="add mod">
          <ac:chgData name="Mark Higgins" userId="f99148ad-7e67-4304-8c11-27c7a53efd31" providerId="ADAL" clId="{0928E129-FD99-40CD-AF85-5E16D3AA9BEE}" dt="2021-10-19T10:11:56.804" v="489" actId="700"/>
          <ac:spMkLst>
            <pc:docMk/>
            <pc:sldMk cId="3307357044" sldId="800"/>
            <ac:spMk id="3" creationId="{366E1BDA-41F7-4DA4-88DA-6FD3B4D267B5}"/>
          </ac:spMkLst>
        </pc:spChg>
      </pc:sldChg>
      <pc:sldChg chg="modSp add mod">
        <pc:chgData name="Mark Higgins" userId="f99148ad-7e67-4304-8c11-27c7a53efd31" providerId="ADAL" clId="{0928E129-FD99-40CD-AF85-5E16D3AA9BEE}" dt="2021-10-19T10:12:19.254" v="512" actId="20577"/>
        <pc:sldMkLst>
          <pc:docMk/>
          <pc:sldMk cId="2768283390" sldId="801"/>
        </pc:sldMkLst>
        <pc:spChg chg="mod">
          <ac:chgData name="Mark Higgins" userId="f99148ad-7e67-4304-8c11-27c7a53efd31" providerId="ADAL" clId="{0928E129-FD99-40CD-AF85-5E16D3AA9BEE}" dt="2021-10-19T10:12:19.254" v="512" actId="20577"/>
          <ac:spMkLst>
            <pc:docMk/>
            <pc:sldMk cId="2768283390" sldId="801"/>
            <ac:spMk id="2" creationId="{561DFFBF-2DD2-4B36-9AA0-43883CAD84ED}"/>
          </ac:spMkLst>
        </pc:spChg>
      </pc:sldChg>
      <pc:sldChg chg="addSp modSp add del mod modNotesTx">
        <pc:chgData name="Mark Higgins" userId="f99148ad-7e67-4304-8c11-27c7a53efd31" providerId="ADAL" clId="{0928E129-FD99-40CD-AF85-5E16D3AA9BEE}" dt="2021-10-19T10:04:27.564" v="487" actId="47"/>
        <pc:sldMkLst>
          <pc:docMk/>
          <pc:sldMk cId="3043698148" sldId="801"/>
        </pc:sldMkLst>
        <pc:spChg chg="mod">
          <ac:chgData name="Mark Higgins" userId="f99148ad-7e67-4304-8c11-27c7a53efd31" providerId="ADAL" clId="{0928E129-FD99-40CD-AF85-5E16D3AA9BEE}" dt="2021-10-19T08:47:57.779" v="13" actId="20577"/>
          <ac:spMkLst>
            <pc:docMk/>
            <pc:sldMk cId="3043698148" sldId="801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07.078" v="165" actId="20577"/>
          <ac:spMkLst>
            <pc:docMk/>
            <pc:sldMk cId="3043698148" sldId="801"/>
            <ac:spMk id="3" creationId="{3D8F4E44-C9E1-4A10-89BD-F086F4F898D4}"/>
          </ac:spMkLst>
        </pc:spChg>
        <pc:picChg chg="add mod">
          <ac:chgData name="Mark Higgins" userId="f99148ad-7e67-4304-8c11-27c7a53efd31" providerId="ADAL" clId="{0928E129-FD99-40CD-AF85-5E16D3AA9BEE}" dt="2021-10-19T08:52:54.061" v="145" actId="1076"/>
          <ac:picMkLst>
            <pc:docMk/>
            <pc:sldMk cId="3043698148" sldId="801"/>
            <ac:picMk id="5" creationId="{3465CF87-3FB7-43E2-8D35-FB89BF27FA98}"/>
          </ac:picMkLst>
        </pc:picChg>
      </pc:sldChg>
      <pc:sldChg chg="modSp add mod">
        <pc:chgData name="Mark Higgins" userId="f99148ad-7e67-4304-8c11-27c7a53efd31" providerId="ADAL" clId="{0928E129-FD99-40CD-AF85-5E16D3AA9BEE}" dt="2021-10-19T10:12:26.472" v="522" actId="20577"/>
        <pc:sldMkLst>
          <pc:docMk/>
          <pc:sldMk cId="269504932" sldId="802"/>
        </pc:sldMkLst>
        <pc:spChg chg="mod">
          <ac:chgData name="Mark Higgins" userId="f99148ad-7e67-4304-8c11-27c7a53efd31" providerId="ADAL" clId="{0928E129-FD99-40CD-AF85-5E16D3AA9BEE}" dt="2021-10-19T10:12:26.472" v="522" actId="20577"/>
          <ac:spMkLst>
            <pc:docMk/>
            <pc:sldMk cId="269504932" sldId="802"/>
            <ac:spMk id="2" creationId="{561DFFBF-2DD2-4B36-9AA0-43883CAD84ED}"/>
          </ac:spMkLst>
        </pc:spChg>
      </pc:sldChg>
      <pc:sldChg chg="modSp add del mod">
        <pc:chgData name="Mark Higgins" userId="f99148ad-7e67-4304-8c11-27c7a53efd31" providerId="ADAL" clId="{0928E129-FD99-40CD-AF85-5E16D3AA9BEE}" dt="2021-10-19T10:04:27.564" v="487" actId="47"/>
        <pc:sldMkLst>
          <pc:docMk/>
          <pc:sldMk cId="450227264" sldId="802"/>
        </pc:sldMkLst>
        <pc:spChg chg="mod">
          <ac:chgData name="Mark Higgins" userId="f99148ad-7e67-4304-8c11-27c7a53efd31" providerId="ADAL" clId="{0928E129-FD99-40CD-AF85-5E16D3AA9BEE}" dt="2021-10-19T08:48:12.935" v="18" actId="20577"/>
          <ac:spMkLst>
            <pc:docMk/>
            <pc:sldMk cId="450227264" sldId="802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37.274" v="166" actId="20577"/>
          <ac:spMkLst>
            <pc:docMk/>
            <pc:sldMk cId="450227264" sldId="802"/>
            <ac:spMk id="3" creationId="{3D8F4E44-C9E1-4A10-89BD-F086F4F898D4}"/>
          </ac:spMkLst>
        </pc:spChg>
      </pc:sldChg>
      <pc:sldChg chg="modSp add mod">
        <pc:chgData name="Mark Higgins" userId="f99148ad-7e67-4304-8c11-27c7a53efd31" providerId="ADAL" clId="{0928E129-FD99-40CD-AF85-5E16D3AA9BEE}" dt="2021-10-19T10:12:33.459" v="531" actId="20577"/>
        <pc:sldMkLst>
          <pc:docMk/>
          <pc:sldMk cId="936649872" sldId="803"/>
        </pc:sldMkLst>
        <pc:spChg chg="mod">
          <ac:chgData name="Mark Higgins" userId="f99148ad-7e67-4304-8c11-27c7a53efd31" providerId="ADAL" clId="{0928E129-FD99-40CD-AF85-5E16D3AA9BEE}" dt="2021-10-19T10:12:33.459" v="531" actId="20577"/>
          <ac:spMkLst>
            <pc:docMk/>
            <pc:sldMk cId="936649872" sldId="803"/>
            <ac:spMk id="2" creationId="{561DFFBF-2DD2-4B36-9AA0-43883CAD84ED}"/>
          </ac:spMkLst>
        </pc:spChg>
      </pc:sldChg>
      <pc:sldChg chg="modSp add mod">
        <pc:chgData name="Mark Higgins" userId="f99148ad-7e67-4304-8c11-27c7a53efd31" providerId="ADAL" clId="{0928E129-FD99-40CD-AF85-5E16D3AA9BEE}" dt="2021-10-19T10:12:40.128" v="538" actId="20577"/>
        <pc:sldMkLst>
          <pc:docMk/>
          <pc:sldMk cId="3756242935" sldId="804"/>
        </pc:sldMkLst>
        <pc:spChg chg="mod">
          <ac:chgData name="Mark Higgins" userId="f99148ad-7e67-4304-8c11-27c7a53efd31" providerId="ADAL" clId="{0928E129-FD99-40CD-AF85-5E16D3AA9BEE}" dt="2021-10-19T10:12:40.128" v="538" actId="20577"/>
          <ac:spMkLst>
            <pc:docMk/>
            <pc:sldMk cId="3756242935" sldId="804"/>
            <ac:spMk id="2" creationId="{561DFFBF-2DD2-4B36-9AA0-43883CAD84ED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09385537" sldId="8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56916043" sldId="8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46792967" sldId="8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3839089" sldId="8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1884934" sldId="8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26104712" sldId="8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47518538" sldId="811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220454332" sldId="812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900502132" sldId="813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3768102261" sldId="814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2348555775" sldId="815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916672220" sldId="816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990424974" sldId="817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268753974" sldId="81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662100627" sldId="81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132530425" sldId="82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159035664" sldId="82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02476302" sldId="82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185371609" sldId="82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8070154" sldId="824"/>
        </pc:sldMkLst>
      </pc:sldChg>
      <pc:sldChg chg="modSp add mod">
        <pc:chgData name="Mark Higgins" userId="f99148ad-7e67-4304-8c11-27c7a53efd31" providerId="ADAL" clId="{0928E129-FD99-40CD-AF85-5E16D3AA9BEE}" dt="2021-10-19T10:15:30.949" v="547" actId="27636"/>
        <pc:sldMkLst>
          <pc:docMk/>
          <pc:sldMk cId="2758723342" sldId="825"/>
        </pc:sldMkLst>
        <pc:spChg chg="mod">
          <ac:chgData name="Mark Higgins" userId="f99148ad-7e67-4304-8c11-27c7a53efd31" providerId="ADAL" clId="{0928E129-FD99-40CD-AF85-5E16D3AA9BEE}" dt="2021-10-19T10:15:30.949" v="547" actId="27636"/>
          <ac:spMkLst>
            <pc:docMk/>
            <pc:sldMk cId="2758723342" sldId="825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089018560" sldId="826"/>
        </pc:sldMkLst>
      </pc:sldChg>
      <pc:sldChg chg="modSp add mod">
        <pc:chgData name="Mark Higgins" userId="f99148ad-7e67-4304-8c11-27c7a53efd31" providerId="ADAL" clId="{0928E129-FD99-40CD-AF85-5E16D3AA9BEE}" dt="2021-10-19T10:15:30.958" v="548" actId="27636"/>
        <pc:sldMkLst>
          <pc:docMk/>
          <pc:sldMk cId="2613124085" sldId="827"/>
        </pc:sldMkLst>
        <pc:spChg chg="mod">
          <ac:chgData name="Mark Higgins" userId="f99148ad-7e67-4304-8c11-27c7a53efd31" providerId="ADAL" clId="{0928E129-FD99-40CD-AF85-5E16D3AA9BEE}" dt="2021-10-19T10:15:30.958" v="548" actId="27636"/>
          <ac:spMkLst>
            <pc:docMk/>
            <pc:sldMk cId="2613124085" sldId="827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24191908" sldId="82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55165873" sldId="82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114535970" sldId="83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034332846" sldId="83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876447242" sldId="83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682309" sldId="83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797970716" sldId="83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14115190" sldId="835"/>
        </pc:sldMkLst>
      </pc:sldChg>
      <pc:sldChg chg="modSp add mod">
        <pc:chgData name="Mark Higgins" userId="f99148ad-7e67-4304-8c11-27c7a53efd31" providerId="ADAL" clId="{0928E129-FD99-40CD-AF85-5E16D3AA9BEE}" dt="2021-10-19T10:15:30.974" v="549" actId="27636"/>
        <pc:sldMkLst>
          <pc:docMk/>
          <pc:sldMk cId="2526394181" sldId="836"/>
        </pc:sldMkLst>
        <pc:spChg chg="mod">
          <ac:chgData name="Mark Higgins" userId="f99148ad-7e67-4304-8c11-27c7a53efd31" providerId="ADAL" clId="{0928E129-FD99-40CD-AF85-5E16D3AA9BEE}" dt="2021-10-19T10:15:30.974" v="549" actId="27636"/>
          <ac:spMkLst>
            <pc:docMk/>
            <pc:sldMk cId="2526394181" sldId="836"/>
            <ac:spMk id="3" creationId="{00000000-0000-0000-0000-000000000000}"/>
          </ac:spMkLst>
        </pc:spChg>
      </pc:sldChg>
      <pc:sldChg chg="addSp delSp modSp new mod ord modClrScheme chgLayout">
        <pc:chgData name="Mark Higgins" userId="f99148ad-7e67-4304-8c11-27c7a53efd31" providerId="ADAL" clId="{0928E129-FD99-40CD-AF85-5E16D3AA9BEE}" dt="2021-10-19T10:17:56.228" v="578"/>
        <pc:sldMkLst>
          <pc:docMk/>
          <pc:sldMk cId="3953925610" sldId="846"/>
        </pc:sldMkLst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2" creationId="{76C6AAF8-2BAF-48CD-9D41-3F9081A87CBF}"/>
          </ac:spMkLst>
        </pc:spChg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3" creationId="{35CF6141-792B-4CDA-A3F7-4B448769B80D}"/>
          </ac:spMkLst>
        </pc:spChg>
        <pc:spChg chg="add mod ord">
          <ac:chgData name="Mark Higgins" userId="f99148ad-7e67-4304-8c11-27c7a53efd31" providerId="ADAL" clId="{0928E129-FD99-40CD-AF85-5E16D3AA9BEE}" dt="2021-10-19T10:17:43.149" v="576" actId="20577"/>
          <ac:spMkLst>
            <pc:docMk/>
            <pc:sldMk cId="3953925610" sldId="846"/>
            <ac:spMk id="4" creationId="{96655DEA-8BB1-4346-9BFE-E203AC2F7E59}"/>
          </ac:spMkLst>
        </pc:spChg>
        <pc:spChg chg="add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5" creationId="{DC9F0EC1-676F-43FB-9C94-0134926FFC34}"/>
          </ac:spMkLst>
        </pc:spChg>
      </pc:sldChg>
      <pc:sldChg chg="modSp add mod">
        <pc:chgData name="Mark Higgins" userId="f99148ad-7e67-4304-8c11-27c7a53efd31" providerId="ADAL" clId="{0928E129-FD99-40CD-AF85-5E16D3AA9BEE}" dt="2021-10-19T10:18:09.492" v="589" actId="20577"/>
        <pc:sldMkLst>
          <pc:docMk/>
          <pc:sldMk cId="3166217738" sldId="847"/>
        </pc:sldMkLst>
        <pc:spChg chg="mod">
          <ac:chgData name="Mark Higgins" userId="f99148ad-7e67-4304-8c11-27c7a53efd31" providerId="ADAL" clId="{0928E129-FD99-40CD-AF85-5E16D3AA9BEE}" dt="2021-10-19T10:18:09.492" v="589" actId="20577"/>
          <ac:spMkLst>
            <pc:docMk/>
            <pc:sldMk cId="3166217738" sldId="847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18.987" v="616" actId="20577"/>
        <pc:sldMkLst>
          <pc:docMk/>
          <pc:sldMk cId="4139375702" sldId="848"/>
        </pc:sldMkLst>
        <pc:spChg chg="mod">
          <ac:chgData name="Mark Higgins" userId="f99148ad-7e67-4304-8c11-27c7a53efd31" providerId="ADAL" clId="{0928E129-FD99-40CD-AF85-5E16D3AA9BEE}" dt="2021-10-19T10:19:18.987" v="616" actId="20577"/>
          <ac:spMkLst>
            <pc:docMk/>
            <pc:sldMk cId="4139375702" sldId="848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27.275" v="619" actId="20577"/>
        <pc:sldMkLst>
          <pc:docMk/>
          <pc:sldMk cId="4293902586" sldId="849"/>
        </pc:sldMkLst>
        <pc:spChg chg="mod">
          <ac:chgData name="Mark Higgins" userId="f99148ad-7e67-4304-8c11-27c7a53efd31" providerId="ADAL" clId="{0928E129-FD99-40CD-AF85-5E16D3AA9BEE}" dt="2021-10-19T10:19:27.275" v="619" actId="20577"/>
          <ac:spMkLst>
            <pc:docMk/>
            <pc:sldMk cId="4293902586" sldId="849"/>
            <ac:spMk id="4" creationId="{96655DEA-8BB1-4346-9BFE-E203AC2F7E59}"/>
          </ac:spMkLst>
        </pc:spChg>
      </pc:sldChg>
      <pc:sldChg chg="modSp new mod">
        <pc:chgData name="Mark Higgins" userId="f99148ad-7e67-4304-8c11-27c7a53efd31" providerId="ADAL" clId="{0928E129-FD99-40CD-AF85-5E16D3AA9BEE}" dt="2021-10-19T14:36:04.002" v="792" actId="20577"/>
        <pc:sldMkLst>
          <pc:docMk/>
          <pc:sldMk cId="3489513525" sldId="850"/>
        </pc:sldMkLst>
        <pc:spChg chg="mod">
          <ac:chgData name="Mark Higgins" userId="f99148ad-7e67-4304-8c11-27c7a53efd31" providerId="ADAL" clId="{0928E129-FD99-40CD-AF85-5E16D3AA9BEE}" dt="2021-10-19T14:35:05.311" v="640" actId="20577"/>
          <ac:spMkLst>
            <pc:docMk/>
            <pc:sldMk cId="3489513525" sldId="850"/>
            <ac:spMk id="2" creationId="{67BEA296-FEC1-4DF5-BCE9-91624DC6A10B}"/>
          </ac:spMkLst>
        </pc:spChg>
        <pc:spChg chg="mod">
          <ac:chgData name="Mark Higgins" userId="f99148ad-7e67-4304-8c11-27c7a53efd31" providerId="ADAL" clId="{0928E129-FD99-40CD-AF85-5E16D3AA9BEE}" dt="2021-10-19T14:36:04.002" v="792" actId="20577"/>
          <ac:spMkLst>
            <pc:docMk/>
            <pc:sldMk cId="3489513525" sldId="850"/>
            <ac:spMk id="3" creationId="{2D2FD34C-392C-4E9C-964C-910BE2F35505}"/>
          </ac:spMkLst>
        </pc:spChg>
      </pc:sldChg>
      <pc:sldChg chg="modSp new mod ord">
        <pc:chgData name="Mark Higgins" userId="f99148ad-7e67-4304-8c11-27c7a53efd31" providerId="ADAL" clId="{0928E129-FD99-40CD-AF85-5E16D3AA9BEE}" dt="2021-10-19T14:42:38.812" v="927"/>
        <pc:sldMkLst>
          <pc:docMk/>
          <pc:sldMk cId="1141282613" sldId="851"/>
        </pc:sldMkLst>
        <pc:spChg chg="mod">
          <ac:chgData name="Mark Higgins" userId="f99148ad-7e67-4304-8c11-27c7a53efd31" providerId="ADAL" clId="{0928E129-FD99-40CD-AF85-5E16D3AA9BEE}" dt="2021-10-19T14:41:26.916" v="847" actId="20577"/>
          <ac:spMkLst>
            <pc:docMk/>
            <pc:sldMk cId="1141282613" sldId="851"/>
            <ac:spMk id="2" creationId="{7F347F87-C518-409F-916D-D19A681077FE}"/>
          </ac:spMkLst>
        </pc:spChg>
        <pc:spChg chg="mod">
          <ac:chgData name="Mark Higgins" userId="f99148ad-7e67-4304-8c11-27c7a53efd31" providerId="ADAL" clId="{0928E129-FD99-40CD-AF85-5E16D3AA9BEE}" dt="2021-10-19T14:42:18.812" v="925" actId="20577"/>
          <ac:spMkLst>
            <pc:docMk/>
            <pc:sldMk cId="1141282613" sldId="851"/>
            <ac:spMk id="3" creationId="{A219C69C-211A-438B-B0A7-CB9F6E4B315B}"/>
          </ac:spMkLst>
        </pc:spChg>
      </pc:sldChg>
      <pc:sldChg chg="modSp new mod">
        <pc:chgData name="Mark Higgins" userId="f99148ad-7e67-4304-8c11-27c7a53efd31" providerId="ADAL" clId="{0928E129-FD99-40CD-AF85-5E16D3AA9BEE}" dt="2021-10-19T14:47:28.440" v="1242" actId="20577"/>
        <pc:sldMkLst>
          <pc:docMk/>
          <pc:sldMk cId="677793915" sldId="852"/>
        </pc:sldMkLst>
        <pc:spChg chg="mod">
          <ac:chgData name="Mark Higgins" userId="f99148ad-7e67-4304-8c11-27c7a53efd31" providerId="ADAL" clId="{0928E129-FD99-40CD-AF85-5E16D3AA9BEE}" dt="2021-10-19T14:47:28.440" v="1242" actId="20577"/>
          <ac:spMkLst>
            <pc:docMk/>
            <pc:sldMk cId="677793915" sldId="852"/>
            <ac:spMk id="2" creationId="{AB4EE436-AC8B-4A51-97FB-F4411DA9BF7F}"/>
          </ac:spMkLst>
        </pc:spChg>
        <pc:spChg chg="mod">
          <ac:chgData name="Mark Higgins" userId="f99148ad-7e67-4304-8c11-27c7a53efd31" providerId="ADAL" clId="{0928E129-FD99-40CD-AF85-5E16D3AA9BEE}" dt="2021-10-19T14:46:04.723" v="1146" actId="21"/>
          <ac:spMkLst>
            <pc:docMk/>
            <pc:sldMk cId="677793915" sldId="852"/>
            <ac:spMk id="3" creationId="{4ED0DC97-7072-4ADD-804E-81693AC27789}"/>
          </ac:spMkLst>
        </pc:spChg>
      </pc:sldChg>
      <pc:sldChg chg="modSp new mod">
        <pc:chgData name="Mark Higgins" userId="f99148ad-7e67-4304-8c11-27c7a53efd31" providerId="ADAL" clId="{0928E129-FD99-40CD-AF85-5E16D3AA9BEE}" dt="2021-10-19T14:47:24.650" v="1240" actId="20577"/>
        <pc:sldMkLst>
          <pc:docMk/>
          <pc:sldMk cId="1416216133" sldId="853"/>
        </pc:sldMkLst>
        <pc:spChg chg="mod">
          <ac:chgData name="Mark Higgins" userId="f99148ad-7e67-4304-8c11-27c7a53efd31" providerId="ADAL" clId="{0928E129-FD99-40CD-AF85-5E16D3AA9BEE}" dt="2021-10-19T14:47:24.650" v="1240" actId="20577"/>
          <ac:spMkLst>
            <pc:docMk/>
            <pc:sldMk cId="1416216133" sldId="853"/>
            <ac:spMk id="2" creationId="{A6DE2671-E6DA-4D23-BFB8-F3D54A2535A5}"/>
          </ac:spMkLst>
        </pc:spChg>
        <pc:spChg chg="mod">
          <ac:chgData name="Mark Higgins" userId="f99148ad-7e67-4304-8c11-27c7a53efd31" providerId="ADAL" clId="{0928E129-FD99-40CD-AF85-5E16D3AA9BEE}" dt="2021-10-19T14:46:07.301" v="1147"/>
          <ac:spMkLst>
            <pc:docMk/>
            <pc:sldMk cId="1416216133" sldId="853"/>
            <ac:spMk id="3" creationId="{99B05E2F-DABA-4E20-BCC4-B6B8E5D0C36B}"/>
          </ac:spMkLst>
        </pc:spChg>
      </pc:sldChg>
      <pc:sldChg chg="modSp new mod">
        <pc:chgData name="Mark Higgins" userId="f99148ad-7e67-4304-8c11-27c7a53efd31" providerId="ADAL" clId="{0928E129-FD99-40CD-AF85-5E16D3AA9BEE}" dt="2021-10-19T14:47:44.688" v="1246" actId="15"/>
        <pc:sldMkLst>
          <pc:docMk/>
          <pc:sldMk cId="3931041411" sldId="854"/>
        </pc:sldMkLst>
        <pc:spChg chg="mod">
          <ac:chgData name="Mark Higgins" userId="f99148ad-7e67-4304-8c11-27c7a53efd31" providerId="ADAL" clId="{0928E129-FD99-40CD-AF85-5E16D3AA9BEE}" dt="2021-10-19T14:47:20.890" v="1238" actId="20577"/>
          <ac:spMkLst>
            <pc:docMk/>
            <pc:sldMk cId="3931041411" sldId="854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7:44.688" v="1246" actId="15"/>
          <ac:spMkLst>
            <pc:docMk/>
            <pc:sldMk cId="3931041411" sldId="854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49:11.047" v="1388" actId="15"/>
        <pc:sldMkLst>
          <pc:docMk/>
          <pc:sldMk cId="1905862668" sldId="855"/>
        </pc:sldMkLst>
        <pc:spChg chg="mod">
          <ac:chgData name="Mark Higgins" userId="f99148ad-7e67-4304-8c11-27c7a53efd31" providerId="ADAL" clId="{0928E129-FD99-40CD-AF85-5E16D3AA9BEE}" dt="2021-10-19T14:47:38.418" v="1245" actId="20577"/>
          <ac:spMkLst>
            <pc:docMk/>
            <pc:sldMk cId="1905862668" sldId="855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9:11.047" v="1388" actId="15"/>
          <ac:spMkLst>
            <pc:docMk/>
            <pc:sldMk cId="1905862668" sldId="855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55:22.896" v="1510" actId="20577"/>
        <pc:sldMkLst>
          <pc:docMk/>
          <pc:sldMk cId="3043899704" sldId="856"/>
        </pc:sldMkLst>
        <pc:spChg chg="mod">
          <ac:chgData name="Mark Higgins" userId="f99148ad-7e67-4304-8c11-27c7a53efd31" providerId="ADAL" clId="{0928E129-FD99-40CD-AF85-5E16D3AA9BEE}" dt="2021-10-19T14:49:17.430" v="1390" actId="20577"/>
          <ac:spMkLst>
            <pc:docMk/>
            <pc:sldMk cId="3043899704" sldId="856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55:22.896" v="1510" actId="20577"/>
          <ac:spMkLst>
            <pc:docMk/>
            <pc:sldMk cId="3043899704" sldId="856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5:02:00.832" v="1669" actId="27636"/>
        <pc:sldMkLst>
          <pc:docMk/>
          <pc:sldMk cId="1362578905" sldId="857"/>
        </pc:sldMkLst>
        <pc:spChg chg="mod">
          <ac:chgData name="Mark Higgins" userId="f99148ad-7e67-4304-8c11-27c7a53efd31" providerId="ADAL" clId="{0928E129-FD99-40CD-AF85-5E16D3AA9BEE}" dt="2021-10-19T14:56:29.733" v="1513" actId="20577"/>
          <ac:spMkLst>
            <pc:docMk/>
            <pc:sldMk cId="1362578905" sldId="857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5:02:00.832" v="1669" actId="27636"/>
          <ac:spMkLst>
            <pc:docMk/>
            <pc:sldMk cId="1362578905" sldId="857"/>
            <ac:spMk id="3" creationId="{37B809BF-63BF-4BA4-B1E6-873F52BDB2C7}"/>
          </ac:spMkLst>
        </pc:spChg>
      </pc:sldChg>
    </pc:docChg>
  </pc:docChgLst>
  <pc:docChgLst>
    <pc:chgData name="Mark Higgins" userId="ad4ee43bd0f7a961" providerId="LiveId" clId="{7B3C12DC-8600-4E20-806B-96FB228C8506}"/>
    <pc:docChg chg="undo custSel addSld delSld modSld sldOrd">
      <pc:chgData name="Mark Higgins" userId="ad4ee43bd0f7a961" providerId="LiveId" clId="{7B3C12DC-8600-4E20-806B-96FB228C8506}" dt="2021-09-06T10:37:23.513" v="2710" actId="20578"/>
      <pc:docMkLst>
        <pc:docMk/>
      </pc:docMkLst>
      <pc:sldChg chg="modSp mod">
        <pc:chgData name="Mark Higgins" userId="ad4ee43bd0f7a961" providerId="LiveId" clId="{7B3C12DC-8600-4E20-806B-96FB228C8506}" dt="2021-09-06T07:38:18.412" v="2709" actId="20577"/>
        <pc:sldMkLst>
          <pc:docMk/>
          <pc:sldMk cId="653415081" sldId="257"/>
        </pc:sldMkLst>
        <pc:spChg chg="mod">
          <ac:chgData name="Mark Higgins" userId="ad4ee43bd0f7a961" providerId="LiveId" clId="{7B3C12DC-8600-4E20-806B-96FB228C8506}" dt="2021-09-06T07:38:18.412" v="2709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09:29:40.658" v="470" actId="20577"/>
        <pc:sldMkLst>
          <pc:docMk/>
          <pc:sldMk cId="2851725395" sldId="263"/>
        </pc:sldMkLst>
        <pc:spChg chg="mod">
          <ac:chgData name="Mark Higgins" userId="ad4ee43bd0f7a961" providerId="LiveId" clId="{7B3C12DC-8600-4E20-806B-96FB228C8506}" dt="2021-09-02T09:29:40.658" v="470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13:29:19.563" v="1109" actId="20577"/>
        <pc:sldMkLst>
          <pc:docMk/>
          <pc:sldMk cId="3474297635" sldId="268"/>
        </pc:sldMkLst>
        <pc:spChg chg="mod">
          <ac:chgData name="Mark Higgins" userId="ad4ee43bd0f7a961" providerId="LiveId" clId="{7B3C12DC-8600-4E20-806B-96FB228C8506}" dt="2021-09-02T13:29:19.563" v="1109" actId="20577"/>
          <ac:spMkLst>
            <pc:docMk/>
            <pc:sldMk cId="3474297635" sldId="268"/>
            <ac:spMk id="57" creationId="{C511BFB5-EEAD-4CA1-979C-CC71A3834622}"/>
          </ac:spMkLst>
        </pc:spChg>
      </pc:sldChg>
      <pc:sldChg chg="addSp modSp new mod modClrScheme chgLayout">
        <pc:chgData name="Mark Higgins" userId="ad4ee43bd0f7a961" providerId="LiveId" clId="{7B3C12DC-8600-4E20-806B-96FB228C8506}" dt="2021-08-31T15:08:04.352" v="380" actId="20577"/>
        <pc:sldMkLst>
          <pc:docMk/>
          <pc:sldMk cId="162881234" sldId="688"/>
        </pc:sldMkLst>
        <pc:spChg chg="add mod">
          <ac:chgData name="Mark Higgins" userId="ad4ee43bd0f7a961" providerId="LiveId" clId="{7B3C12DC-8600-4E20-806B-96FB228C8506}" dt="2021-08-31T15:04:49.074" v="37" actId="20577"/>
          <ac:spMkLst>
            <pc:docMk/>
            <pc:sldMk cId="162881234" sldId="688"/>
            <ac:spMk id="2" creationId="{3C7980E3-0EE6-4C5B-AFFA-DAA9DC8F3954}"/>
          </ac:spMkLst>
        </pc:spChg>
        <pc:spChg chg="add mod">
          <ac:chgData name="Mark Higgins" userId="ad4ee43bd0f7a961" providerId="LiveId" clId="{7B3C12DC-8600-4E20-806B-96FB228C8506}" dt="2021-08-31T15:08:04.352" v="380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modSp new mod">
        <pc:chgData name="Mark Higgins" userId="ad4ee43bd0f7a961" providerId="LiveId" clId="{7B3C12DC-8600-4E20-806B-96FB228C8506}" dt="2021-08-31T15:14:00.507" v="405" actId="20577"/>
        <pc:sldMkLst>
          <pc:docMk/>
          <pc:sldMk cId="116519343" sldId="689"/>
        </pc:sldMkLst>
        <pc:spChg chg="mod">
          <ac:chgData name="Mark Higgins" userId="ad4ee43bd0f7a961" providerId="LiveId" clId="{7B3C12DC-8600-4E20-806B-96FB228C8506}" dt="2021-08-31T15:14:00.507" v="405" actId="20577"/>
          <ac:spMkLst>
            <pc:docMk/>
            <pc:sldMk cId="116519343" sldId="689"/>
            <ac:spMk id="2" creationId="{9E110F69-0966-4622-AED3-9BC52FB22C17}"/>
          </ac:spMkLst>
        </pc:spChg>
        <pc:spChg chg="mod">
          <ac:chgData name="Mark Higgins" userId="ad4ee43bd0f7a961" providerId="LiveId" clId="{7B3C12DC-8600-4E20-806B-96FB228C8506}" dt="2021-08-31T15:13:51.500" v="386" actId="12"/>
          <ac:spMkLst>
            <pc:docMk/>
            <pc:sldMk cId="116519343" sldId="689"/>
            <ac:spMk id="3" creationId="{09131163-B45F-4BE2-828A-91FC58F41A68}"/>
          </ac:spMkLst>
        </pc:spChg>
      </pc:sldChg>
      <pc:sldChg chg="modSp new del mod">
        <pc:chgData name="Mark Higgins" userId="ad4ee43bd0f7a961" providerId="LiveId" clId="{7B3C12DC-8600-4E20-806B-96FB228C8506}" dt="2021-09-02T13:17:28.917" v="730" actId="47"/>
        <pc:sldMkLst>
          <pc:docMk/>
          <pc:sldMk cId="3064485875" sldId="690"/>
        </pc:sldMkLst>
        <pc:spChg chg="mod">
          <ac:chgData name="Mark Higgins" userId="ad4ee43bd0f7a961" providerId="LiveId" clId="{7B3C12DC-8600-4E20-806B-96FB228C8506}" dt="2021-09-02T09:27:13.745" v="421" actId="20577"/>
          <ac:spMkLst>
            <pc:docMk/>
            <pc:sldMk cId="3064485875" sldId="690"/>
            <ac:spMk id="2" creationId="{8C354346-84C1-4DD7-8567-53955776F4DF}"/>
          </ac:spMkLst>
        </pc:spChg>
        <pc:spChg chg="mod">
          <ac:chgData name="Mark Higgins" userId="ad4ee43bd0f7a961" providerId="LiveId" clId="{7B3C12DC-8600-4E20-806B-96FB228C8506}" dt="2021-09-02T09:27:53.773" v="468" actId="20577"/>
          <ac:spMkLst>
            <pc:docMk/>
            <pc:sldMk cId="3064485875" sldId="690"/>
            <ac:spMk id="3" creationId="{0DF5B948-8EA0-45C1-83AF-41C9D55535B1}"/>
          </ac:spMkLst>
        </pc:spChg>
      </pc:sldChg>
      <pc:sldChg chg="addSp delSp modSp new del mod modClrScheme chgLayout">
        <pc:chgData name="Mark Higgins" userId="ad4ee43bd0f7a961" providerId="LiveId" clId="{7B3C12DC-8600-4E20-806B-96FB228C8506}" dt="2021-09-02T13:17:27.502" v="729" actId="47"/>
        <pc:sldMkLst>
          <pc:docMk/>
          <pc:sldMk cId="940422249" sldId="691"/>
        </pc:sldMkLst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2" creationId="{2C977287-6116-4F8D-B6DC-67F8F1CD77C3}"/>
          </ac:spMkLst>
        </pc:spChg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3" creationId="{0530D1CD-4A99-4E65-8B1D-4C3E0F06956A}"/>
          </ac:spMkLst>
        </pc:spChg>
        <pc:spChg chg="add mod ord">
          <ac:chgData name="Mark Higgins" userId="ad4ee43bd0f7a961" providerId="LiveId" clId="{7B3C12DC-8600-4E20-806B-96FB228C8506}" dt="2021-09-02T09:27:28.431" v="438" actId="20577"/>
          <ac:spMkLst>
            <pc:docMk/>
            <pc:sldMk cId="940422249" sldId="691"/>
            <ac:spMk id="4" creationId="{5A960BC8-E4FC-4059-8946-042FA3E00F0A}"/>
          </ac:spMkLst>
        </pc:spChg>
        <pc:spChg chg="add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5" creationId="{9908692F-8927-4638-B7ED-B4169BFE2084}"/>
          </ac:spMkLst>
        </pc:spChg>
      </pc:sldChg>
      <pc:sldChg chg="modSp new del mod">
        <pc:chgData name="Mark Higgins" userId="ad4ee43bd0f7a961" providerId="LiveId" clId="{7B3C12DC-8600-4E20-806B-96FB228C8506}" dt="2021-09-02T13:17:24.913" v="728" actId="47"/>
        <pc:sldMkLst>
          <pc:docMk/>
          <pc:sldMk cId="732828431" sldId="692"/>
        </pc:sldMkLst>
        <pc:spChg chg="mod">
          <ac:chgData name="Mark Higgins" userId="ad4ee43bd0f7a961" providerId="LiveId" clId="{7B3C12DC-8600-4E20-806B-96FB228C8506}" dt="2021-09-02T09:27:44.686" v="456" actId="20577"/>
          <ac:spMkLst>
            <pc:docMk/>
            <pc:sldMk cId="732828431" sldId="692"/>
            <ac:spMk id="2" creationId="{94801735-E090-4CCE-B9A1-F59FC5B1D327}"/>
          </ac:spMkLst>
        </pc:spChg>
      </pc:sldChg>
      <pc:sldChg chg="addSp delSp modSp new mod">
        <pc:chgData name="Mark Higgins" userId="ad4ee43bd0f7a961" providerId="LiveId" clId="{7B3C12DC-8600-4E20-806B-96FB228C8506}" dt="2021-09-02T13:14:20.566" v="727" actId="20577"/>
        <pc:sldMkLst>
          <pc:docMk/>
          <pc:sldMk cId="1637030846" sldId="693"/>
        </pc:sldMkLst>
        <pc:spChg chg="mod">
          <ac:chgData name="Mark Higgins" userId="ad4ee43bd0f7a961" providerId="LiveId" clId="{7B3C12DC-8600-4E20-806B-96FB228C8506}" dt="2021-09-02T13:11:30.617" v="542" actId="20577"/>
          <ac:spMkLst>
            <pc:docMk/>
            <pc:sldMk cId="1637030846" sldId="693"/>
            <ac:spMk id="2" creationId="{2EF52883-B499-4376-9815-3C46047A0A2F}"/>
          </ac:spMkLst>
        </pc:spChg>
        <pc:spChg chg="del mod">
          <ac:chgData name="Mark Higgins" userId="ad4ee43bd0f7a961" providerId="LiveId" clId="{7B3C12DC-8600-4E20-806B-96FB228C8506}" dt="2021-09-02T13:12:17.665" v="594" actId="3680"/>
          <ac:spMkLst>
            <pc:docMk/>
            <pc:sldMk cId="1637030846" sldId="693"/>
            <ac:spMk id="3" creationId="{6A0C9F5E-534E-469B-805F-FD485FA1EFC5}"/>
          </ac:spMkLst>
        </pc:spChg>
        <pc:graphicFrameChg chg="add mod ord modGraphic">
          <ac:chgData name="Mark Higgins" userId="ad4ee43bd0f7a961" providerId="LiveId" clId="{7B3C12DC-8600-4E20-806B-96FB228C8506}" dt="2021-09-02T13:14:20.566" v="727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</pc:sldChg>
      <pc:sldChg chg="addSp delSp modSp new mod modClrScheme chgLayout">
        <pc:chgData name="Mark Higgins" userId="ad4ee43bd0f7a961" providerId="LiveId" clId="{7B3C12DC-8600-4E20-806B-96FB228C8506}" dt="2021-09-02T13:18:03.404" v="785" actId="20577"/>
        <pc:sldMkLst>
          <pc:docMk/>
          <pc:sldMk cId="550359697" sldId="694"/>
        </pc:sldMkLst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2" creationId="{7AD203C2-6969-407B-ACF3-FEE9E7B64B89}"/>
          </ac:spMkLst>
        </pc:spChg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3" creationId="{8F9D8F73-1196-4FF7-AC2E-428B26AEE99A}"/>
          </ac:spMkLst>
        </pc:spChg>
        <pc:spChg chg="add mod ord">
          <ac:chgData name="Mark Higgins" userId="ad4ee43bd0f7a961" providerId="LiveId" clId="{7B3C12DC-8600-4E20-806B-96FB228C8506}" dt="2021-09-02T13:17:44.877" v="738" actId="20577"/>
          <ac:spMkLst>
            <pc:docMk/>
            <pc:sldMk cId="550359697" sldId="694"/>
            <ac:spMk id="4" creationId="{978B8C4E-AF22-437A-81FB-CB7B59C12767}"/>
          </ac:spMkLst>
        </pc:spChg>
        <pc:spChg chg="add mod ord">
          <ac:chgData name="Mark Higgins" userId="ad4ee43bd0f7a961" providerId="LiveId" clId="{7B3C12DC-8600-4E20-806B-96FB228C8506}" dt="2021-09-02T13:18:03.404" v="785" actId="20577"/>
          <ac:spMkLst>
            <pc:docMk/>
            <pc:sldMk cId="550359697" sldId="694"/>
            <ac:spMk id="5" creationId="{69B94D9C-A8CC-4D81-8AF9-23A6DFC412A1}"/>
          </ac:spMkLst>
        </pc:spChg>
      </pc:sldChg>
      <pc:sldChg chg="modSp new mod">
        <pc:chgData name="Mark Higgins" userId="ad4ee43bd0f7a961" providerId="LiveId" clId="{7B3C12DC-8600-4E20-806B-96FB228C8506}" dt="2021-09-02T13:18:39.542" v="849" actId="20577"/>
        <pc:sldMkLst>
          <pc:docMk/>
          <pc:sldMk cId="247146181" sldId="695"/>
        </pc:sldMkLst>
        <pc:spChg chg="mod">
          <ac:chgData name="Mark Higgins" userId="ad4ee43bd0f7a961" providerId="LiveId" clId="{7B3C12DC-8600-4E20-806B-96FB228C8506}" dt="2021-09-02T13:18:39.542" v="849" actId="20577"/>
          <ac:spMkLst>
            <pc:docMk/>
            <pc:sldMk cId="247146181" sldId="695"/>
            <ac:spMk id="2" creationId="{6517ADE2-0A50-4DFE-85F5-C1E1371D6EA4}"/>
          </ac:spMkLst>
        </pc:spChg>
      </pc:sldChg>
      <pc:sldChg chg="modSp new mod ord">
        <pc:chgData name="Mark Higgins" userId="ad4ee43bd0f7a961" providerId="LiveId" clId="{7B3C12DC-8600-4E20-806B-96FB228C8506}" dt="2021-09-02T13:19:08.162" v="867"/>
        <pc:sldMkLst>
          <pc:docMk/>
          <pc:sldMk cId="961037850" sldId="696"/>
        </pc:sldMkLst>
        <pc:spChg chg="mod">
          <ac:chgData name="Mark Higgins" userId="ad4ee43bd0f7a961" providerId="LiveId" clId="{7B3C12DC-8600-4E20-806B-96FB228C8506}" dt="2021-09-02T13:18:59.270" v="865" actId="20577"/>
          <ac:spMkLst>
            <pc:docMk/>
            <pc:sldMk cId="961037850" sldId="696"/>
            <ac:spMk id="2" creationId="{E0F2F5B7-3BD1-40E6-8619-7C3D586FAA6F}"/>
          </ac:spMkLst>
        </pc:spChg>
      </pc:sldChg>
      <pc:sldChg chg="modSp new mod">
        <pc:chgData name="Mark Higgins" userId="ad4ee43bd0f7a961" providerId="LiveId" clId="{7B3C12DC-8600-4E20-806B-96FB228C8506}" dt="2021-09-02T13:19:41.437" v="889" actId="20577"/>
        <pc:sldMkLst>
          <pc:docMk/>
          <pc:sldMk cId="2382590890" sldId="697"/>
        </pc:sldMkLst>
        <pc:spChg chg="mod">
          <ac:chgData name="Mark Higgins" userId="ad4ee43bd0f7a961" providerId="LiveId" clId="{7B3C12DC-8600-4E20-806B-96FB228C8506}" dt="2021-09-02T13:19:41.437" v="889" actId="20577"/>
          <ac:spMkLst>
            <pc:docMk/>
            <pc:sldMk cId="2382590890" sldId="697"/>
            <ac:spMk id="2" creationId="{2E144EA4-3BA7-44CE-A85C-9619B006399F}"/>
          </ac:spMkLst>
        </pc:spChg>
      </pc:sldChg>
      <pc:sldChg chg="modSp new mod">
        <pc:chgData name="Mark Higgins" userId="ad4ee43bd0f7a961" providerId="LiveId" clId="{7B3C12DC-8600-4E20-806B-96FB228C8506}" dt="2021-09-02T13:19:58.524" v="910" actId="20577"/>
        <pc:sldMkLst>
          <pc:docMk/>
          <pc:sldMk cId="2816790370" sldId="698"/>
        </pc:sldMkLst>
        <pc:spChg chg="mod">
          <ac:chgData name="Mark Higgins" userId="ad4ee43bd0f7a961" providerId="LiveId" clId="{7B3C12DC-8600-4E20-806B-96FB228C8506}" dt="2021-09-02T13:19:58.524" v="910" actId="20577"/>
          <ac:spMkLst>
            <pc:docMk/>
            <pc:sldMk cId="2816790370" sldId="698"/>
            <ac:spMk id="2" creationId="{209669A0-8379-4B62-A887-00CF5775A344}"/>
          </ac:spMkLst>
        </pc:spChg>
      </pc:sldChg>
      <pc:sldChg chg="modSp new mod">
        <pc:chgData name="Mark Higgins" userId="ad4ee43bd0f7a961" providerId="LiveId" clId="{7B3C12DC-8600-4E20-806B-96FB228C8506}" dt="2021-09-02T13:21:05.799" v="958" actId="20577"/>
        <pc:sldMkLst>
          <pc:docMk/>
          <pc:sldMk cId="4291132042" sldId="699"/>
        </pc:sldMkLst>
        <pc:spChg chg="mod">
          <ac:chgData name="Mark Higgins" userId="ad4ee43bd0f7a961" providerId="LiveId" clId="{7B3C12DC-8600-4E20-806B-96FB228C8506}" dt="2021-09-02T13:20:46.293" v="927" actId="20577"/>
          <ac:spMkLst>
            <pc:docMk/>
            <pc:sldMk cId="4291132042" sldId="699"/>
            <ac:spMk id="2" creationId="{81FC3673-9079-4D64-B67A-90E485736989}"/>
          </ac:spMkLst>
        </pc:spChg>
        <pc:spChg chg="mod">
          <ac:chgData name="Mark Higgins" userId="ad4ee43bd0f7a961" providerId="LiveId" clId="{7B3C12DC-8600-4E20-806B-96FB228C8506}" dt="2021-09-02T13:21:05.799" v="958" actId="20577"/>
          <ac:spMkLst>
            <pc:docMk/>
            <pc:sldMk cId="4291132042" sldId="699"/>
            <ac:spMk id="3" creationId="{A2B44A85-0027-42D7-999F-F7D112C5EA7E}"/>
          </ac:spMkLst>
        </pc:spChg>
      </pc:sldChg>
      <pc:sldChg chg="modSp new mod">
        <pc:chgData name="Mark Higgins" userId="ad4ee43bd0f7a961" providerId="LiveId" clId="{7B3C12DC-8600-4E20-806B-96FB228C8506}" dt="2021-09-02T13:21:22.567" v="975" actId="20577"/>
        <pc:sldMkLst>
          <pc:docMk/>
          <pc:sldMk cId="2299538971" sldId="700"/>
        </pc:sldMkLst>
        <pc:spChg chg="mod">
          <ac:chgData name="Mark Higgins" userId="ad4ee43bd0f7a961" providerId="LiveId" clId="{7B3C12DC-8600-4E20-806B-96FB228C8506}" dt="2021-09-02T13:21:22.567" v="975" actId="20577"/>
          <ac:spMkLst>
            <pc:docMk/>
            <pc:sldMk cId="2299538971" sldId="700"/>
            <ac:spMk id="2" creationId="{E8F27E77-B677-4EC4-896A-15CB00C3CF04}"/>
          </ac:spMkLst>
        </pc:spChg>
      </pc:sldChg>
      <pc:sldChg chg="modSp new mod">
        <pc:chgData name="Mark Higgins" userId="ad4ee43bd0f7a961" providerId="LiveId" clId="{7B3C12DC-8600-4E20-806B-96FB228C8506}" dt="2021-09-02T13:22:55.728" v="1038" actId="20577"/>
        <pc:sldMkLst>
          <pc:docMk/>
          <pc:sldMk cId="3647801122" sldId="701"/>
        </pc:sldMkLst>
        <pc:spChg chg="mod">
          <ac:chgData name="Mark Higgins" userId="ad4ee43bd0f7a961" providerId="LiveId" clId="{7B3C12DC-8600-4E20-806B-96FB228C8506}" dt="2021-09-02T13:22:38.199" v="981" actId="20577"/>
          <ac:spMkLst>
            <pc:docMk/>
            <pc:sldMk cId="3647801122" sldId="701"/>
            <ac:spMk id="2" creationId="{13E505DE-2040-48D9-9703-FAF4F6DF914C}"/>
          </ac:spMkLst>
        </pc:spChg>
        <pc:spChg chg="mod">
          <ac:chgData name="Mark Higgins" userId="ad4ee43bd0f7a961" providerId="LiveId" clId="{7B3C12DC-8600-4E20-806B-96FB228C8506}" dt="2021-09-02T13:22:55.728" v="1038" actId="20577"/>
          <ac:spMkLst>
            <pc:docMk/>
            <pc:sldMk cId="3647801122" sldId="701"/>
            <ac:spMk id="3" creationId="{31F98659-4FB7-4E33-9613-8E718FF9FB09}"/>
          </ac:spMkLst>
        </pc:spChg>
      </pc:sldChg>
      <pc:sldChg chg="modSp new mod">
        <pc:chgData name="Mark Higgins" userId="ad4ee43bd0f7a961" providerId="LiveId" clId="{7B3C12DC-8600-4E20-806B-96FB228C8506}" dt="2021-09-02T14:42:42.800" v="1397" actId="20577"/>
        <pc:sldMkLst>
          <pc:docMk/>
          <pc:sldMk cId="1124660872" sldId="702"/>
        </pc:sldMkLst>
        <pc:spChg chg="mod">
          <ac:chgData name="Mark Higgins" userId="ad4ee43bd0f7a961" providerId="LiveId" clId="{7B3C12DC-8600-4E20-806B-96FB228C8506}" dt="2021-09-02T13:24:41.459" v="1044" actId="20577"/>
          <ac:spMkLst>
            <pc:docMk/>
            <pc:sldMk cId="1124660872" sldId="702"/>
            <ac:spMk id="2" creationId="{02CC0FA7-F787-44AB-B5BE-14E4E8C3A307}"/>
          </ac:spMkLst>
        </pc:spChg>
        <pc:spChg chg="mod">
          <ac:chgData name="Mark Higgins" userId="ad4ee43bd0f7a961" providerId="LiveId" clId="{7B3C12DC-8600-4E20-806B-96FB228C8506}" dt="2021-09-02T14:42:42.800" v="1397" actId="20577"/>
          <ac:spMkLst>
            <pc:docMk/>
            <pc:sldMk cId="1124660872" sldId="702"/>
            <ac:spMk id="3" creationId="{492CB42C-1481-4724-8EF8-CB22236A5125}"/>
          </ac:spMkLst>
        </pc:spChg>
      </pc:sldChg>
      <pc:sldChg chg="modSp add mod ord">
        <pc:chgData name="Mark Higgins" userId="ad4ee43bd0f7a961" providerId="LiveId" clId="{7B3C12DC-8600-4E20-806B-96FB228C8506}" dt="2021-09-02T13:29:39.605" v="1118" actId="20577"/>
        <pc:sldMkLst>
          <pc:docMk/>
          <pc:sldMk cId="3031805303" sldId="703"/>
        </pc:sldMkLst>
        <pc:spChg chg="mod">
          <ac:chgData name="Mark Higgins" userId="ad4ee43bd0f7a961" providerId="LiveId" clId="{7B3C12DC-8600-4E20-806B-96FB228C8506}" dt="2021-09-02T13:29:39.605" v="1118" actId="20577"/>
          <ac:spMkLst>
            <pc:docMk/>
            <pc:sldMk cId="3031805303" sldId="703"/>
            <ac:spMk id="57" creationId="{C511BFB5-EEAD-4CA1-979C-CC71A3834622}"/>
          </ac:spMkLst>
        </pc:spChg>
      </pc:sldChg>
      <pc:sldChg chg="modSp add mod">
        <pc:chgData name="Mark Higgins" userId="ad4ee43bd0f7a961" providerId="LiveId" clId="{7B3C12DC-8600-4E20-806B-96FB228C8506}" dt="2021-09-02T13:29:48.077" v="1121" actId="20577"/>
        <pc:sldMkLst>
          <pc:docMk/>
          <pc:sldMk cId="140445724" sldId="704"/>
        </pc:sldMkLst>
        <pc:spChg chg="mod">
          <ac:chgData name="Mark Higgins" userId="ad4ee43bd0f7a961" providerId="LiveId" clId="{7B3C12DC-8600-4E20-806B-96FB228C8506}" dt="2021-09-02T13:29:48.077" v="1121" actId="20577"/>
          <ac:spMkLst>
            <pc:docMk/>
            <pc:sldMk cId="140445724" sldId="704"/>
            <ac:spMk id="57" creationId="{C511BFB5-EEAD-4CA1-979C-CC71A3834622}"/>
          </ac:spMkLst>
        </pc:spChg>
      </pc:sldChg>
      <pc:sldChg chg="modSp new mod">
        <pc:chgData name="Mark Higgins" userId="ad4ee43bd0f7a961" providerId="LiveId" clId="{7B3C12DC-8600-4E20-806B-96FB228C8506}" dt="2021-09-02T13:30:09.958" v="1127" actId="20577"/>
        <pc:sldMkLst>
          <pc:docMk/>
          <pc:sldMk cId="68695730" sldId="705"/>
        </pc:sldMkLst>
        <pc:spChg chg="mod">
          <ac:chgData name="Mark Higgins" userId="ad4ee43bd0f7a961" providerId="LiveId" clId="{7B3C12DC-8600-4E20-806B-96FB228C8506}" dt="2021-09-02T13:30:09.958" v="1127" actId="20577"/>
          <ac:spMkLst>
            <pc:docMk/>
            <pc:sldMk cId="68695730" sldId="705"/>
            <ac:spMk id="2" creationId="{F7E9CFC5-72DE-4A72-93D6-A2402CD95D37}"/>
          </ac:spMkLst>
        </pc:spChg>
      </pc:sldChg>
      <pc:sldChg chg="modSp new mod">
        <pc:chgData name="Mark Higgins" userId="ad4ee43bd0f7a961" providerId="LiveId" clId="{7B3C12DC-8600-4E20-806B-96FB228C8506}" dt="2021-09-02T14:04:32.237" v="1330" actId="20577"/>
        <pc:sldMkLst>
          <pc:docMk/>
          <pc:sldMk cId="296084717" sldId="706"/>
        </pc:sldMkLst>
        <pc:spChg chg="mod">
          <ac:chgData name="Mark Higgins" userId="ad4ee43bd0f7a961" providerId="LiveId" clId="{7B3C12DC-8600-4E20-806B-96FB228C8506}" dt="2021-09-02T14:03:36.756" v="1142" actId="20577"/>
          <ac:spMkLst>
            <pc:docMk/>
            <pc:sldMk cId="296084717" sldId="706"/>
            <ac:spMk id="2" creationId="{6C9111C4-F75C-46E7-A994-F49B6A31C81F}"/>
          </ac:spMkLst>
        </pc:spChg>
        <pc:spChg chg="mod">
          <ac:chgData name="Mark Higgins" userId="ad4ee43bd0f7a961" providerId="LiveId" clId="{7B3C12DC-8600-4E20-806B-96FB228C8506}" dt="2021-09-02T14:04:32.237" v="1330" actId="20577"/>
          <ac:spMkLst>
            <pc:docMk/>
            <pc:sldMk cId="296084717" sldId="706"/>
            <ac:spMk id="3" creationId="{1AAEBC1C-4D11-45DA-A78B-8059ED5C863F}"/>
          </ac:spMkLst>
        </pc:spChg>
      </pc:sldChg>
      <pc:sldChg chg="modSp new mod">
        <pc:chgData name="Mark Higgins" userId="ad4ee43bd0f7a961" providerId="LiveId" clId="{7B3C12DC-8600-4E20-806B-96FB228C8506}" dt="2021-09-02T14:43:01.710" v="1405" actId="20577"/>
        <pc:sldMkLst>
          <pc:docMk/>
          <pc:sldMk cId="2510874112" sldId="707"/>
        </pc:sldMkLst>
        <pc:spChg chg="mod">
          <ac:chgData name="Mark Higgins" userId="ad4ee43bd0f7a961" providerId="LiveId" clId="{7B3C12DC-8600-4E20-806B-96FB228C8506}" dt="2021-09-02T14:43:01.710" v="1405" actId="20577"/>
          <ac:spMkLst>
            <pc:docMk/>
            <pc:sldMk cId="2510874112" sldId="707"/>
            <ac:spMk id="2" creationId="{756C7C0F-CDD1-4AF3-9883-A75EC6CA0C6F}"/>
          </ac:spMkLst>
        </pc:spChg>
      </pc:sldChg>
      <pc:sldChg chg="modSp new mod">
        <pc:chgData name="Mark Higgins" userId="ad4ee43bd0f7a961" providerId="LiveId" clId="{7B3C12DC-8600-4E20-806B-96FB228C8506}" dt="2021-09-02T14:43:34.623" v="1484" actId="20577"/>
        <pc:sldMkLst>
          <pc:docMk/>
          <pc:sldMk cId="197150763" sldId="708"/>
        </pc:sldMkLst>
        <pc:spChg chg="mod">
          <ac:chgData name="Mark Higgins" userId="ad4ee43bd0f7a961" providerId="LiveId" clId="{7B3C12DC-8600-4E20-806B-96FB228C8506}" dt="2021-09-02T14:43:11.274" v="1411" actId="20577"/>
          <ac:spMkLst>
            <pc:docMk/>
            <pc:sldMk cId="197150763" sldId="708"/>
            <ac:spMk id="2" creationId="{D0B98489-9094-4B50-81E2-E8ECBD06CD02}"/>
          </ac:spMkLst>
        </pc:spChg>
        <pc:spChg chg="mod">
          <ac:chgData name="Mark Higgins" userId="ad4ee43bd0f7a961" providerId="LiveId" clId="{7B3C12DC-8600-4E20-806B-96FB228C8506}" dt="2021-09-02T14:43:34.623" v="1484" actId="20577"/>
          <ac:spMkLst>
            <pc:docMk/>
            <pc:sldMk cId="197150763" sldId="708"/>
            <ac:spMk id="3" creationId="{F95DFA5F-F4B0-48B0-9AC6-E53277EE8324}"/>
          </ac:spMkLst>
        </pc:spChg>
      </pc:sldChg>
      <pc:sldChg chg="modSp new mod ord">
        <pc:chgData name="Mark Higgins" userId="ad4ee43bd0f7a961" providerId="LiveId" clId="{7B3C12DC-8600-4E20-806B-96FB228C8506}" dt="2021-09-06T10:37:23.513" v="2710" actId="20578"/>
        <pc:sldMkLst>
          <pc:docMk/>
          <pc:sldMk cId="2149614142" sldId="709"/>
        </pc:sldMkLst>
        <pc:spChg chg="mod">
          <ac:chgData name="Mark Higgins" userId="ad4ee43bd0f7a961" providerId="LiveId" clId="{7B3C12DC-8600-4E20-806B-96FB228C8506}" dt="2021-09-02T14:44:14.508" v="1511" actId="20577"/>
          <ac:spMkLst>
            <pc:docMk/>
            <pc:sldMk cId="2149614142" sldId="709"/>
            <ac:spMk id="2" creationId="{A9C75BA8-6A48-4376-A2D7-86A6BC57B3DD}"/>
          </ac:spMkLst>
        </pc:spChg>
        <pc:spChg chg="mod">
          <ac:chgData name="Mark Higgins" userId="ad4ee43bd0f7a961" providerId="LiveId" clId="{7B3C12DC-8600-4E20-806B-96FB228C8506}" dt="2021-09-06T10:37:23.513" v="2710" actId="20578"/>
          <ac:spMkLst>
            <pc:docMk/>
            <pc:sldMk cId="2149614142" sldId="709"/>
            <ac:spMk id="3" creationId="{4C17FE85-12AB-430C-A61C-16AE929CD02D}"/>
          </ac:spMkLst>
        </pc:spChg>
      </pc:sldChg>
      <pc:sldChg chg="modSp new mod">
        <pc:chgData name="Mark Higgins" userId="ad4ee43bd0f7a961" providerId="LiveId" clId="{7B3C12DC-8600-4E20-806B-96FB228C8506}" dt="2021-09-03T07:26:09.082" v="1875" actId="20577"/>
        <pc:sldMkLst>
          <pc:docMk/>
          <pc:sldMk cId="3350938539" sldId="710"/>
        </pc:sldMkLst>
        <pc:spChg chg="mod">
          <ac:chgData name="Mark Higgins" userId="ad4ee43bd0f7a961" providerId="LiveId" clId="{7B3C12DC-8600-4E20-806B-96FB228C8506}" dt="2021-09-03T07:25:47.626" v="1822" actId="20577"/>
          <ac:spMkLst>
            <pc:docMk/>
            <pc:sldMk cId="3350938539" sldId="710"/>
            <ac:spMk id="2" creationId="{152EBD53-9A75-44A4-90E7-893A77B25089}"/>
          </ac:spMkLst>
        </pc:spChg>
        <pc:spChg chg="mod">
          <ac:chgData name="Mark Higgins" userId="ad4ee43bd0f7a961" providerId="LiveId" clId="{7B3C12DC-8600-4E20-806B-96FB228C8506}" dt="2021-09-03T07:26:09.082" v="1875" actId="20577"/>
          <ac:spMkLst>
            <pc:docMk/>
            <pc:sldMk cId="3350938539" sldId="710"/>
            <ac:spMk id="3" creationId="{199CB72E-FF2C-473D-B7E7-E4C48B38C8B8}"/>
          </ac:spMkLst>
        </pc:spChg>
      </pc:sldChg>
      <pc:sldChg chg="modSp new mod modNotesTx">
        <pc:chgData name="Mark Higgins" userId="ad4ee43bd0f7a961" providerId="LiveId" clId="{7B3C12DC-8600-4E20-806B-96FB228C8506}" dt="2021-09-03T07:26:51.852" v="1909" actId="20577"/>
        <pc:sldMkLst>
          <pc:docMk/>
          <pc:sldMk cId="3878494634" sldId="711"/>
        </pc:sldMkLst>
        <pc:spChg chg="mod">
          <ac:chgData name="Mark Higgins" userId="ad4ee43bd0f7a961" providerId="LiveId" clId="{7B3C12DC-8600-4E20-806B-96FB228C8506}" dt="2021-09-03T07:26:51.852" v="1909" actId="20577"/>
          <ac:spMkLst>
            <pc:docMk/>
            <pc:sldMk cId="3878494634" sldId="711"/>
            <ac:spMk id="2" creationId="{C6C46E45-1325-427A-81CC-E0E6418851C2}"/>
          </ac:spMkLst>
        </pc:spChg>
      </pc:sldChg>
      <pc:sldChg chg="modSp new mod">
        <pc:chgData name="Mark Higgins" userId="ad4ee43bd0f7a961" providerId="LiveId" clId="{7B3C12DC-8600-4E20-806B-96FB228C8506}" dt="2021-09-03T07:27:21.044" v="1960" actId="20577"/>
        <pc:sldMkLst>
          <pc:docMk/>
          <pc:sldMk cId="3216072036" sldId="712"/>
        </pc:sldMkLst>
        <pc:spChg chg="mod">
          <ac:chgData name="Mark Higgins" userId="ad4ee43bd0f7a961" providerId="LiveId" clId="{7B3C12DC-8600-4E20-806B-96FB228C8506}" dt="2021-09-03T07:27:21.044" v="1960" actId="20577"/>
          <ac:spMkLst>
            <pc:docMk/>
            <pc:sldMk cId="3216072036" sldId="712"/>
            <ac:spMk id="2" creationId="{61B8CA62-B38F-4CEB-B187-38DB524378D1}"/>
          </ac:spMkLst>
        </pc:spChg>
      </pc:sldChg>
      <pc:sldChg chg="modSp new mod">
        <pc:chgData name="Mark Higgins" userId="ad4ee43bd0f7a961" providerId="LiveId" clId="{7B3C12DC-8600-4E20-806B-96FB228C8506}" dt="2021-09-03T07:28:17.604" v="2022" actId="20577"/>
        <pc:sldMkLst>
          <pc:docMk/>
          <pc:sldMk cId="779021081" sldId="713"/>
        </pc:sldMkLst>
        <pc:spChg chg="mod">
          <ac:chgData name="Mark Higgins" userId="ad4ee43bd0f7a961" providerId="LiveId" clId="{7B3C12DC-8600-4E20-806B-96FB228C8506}" dt="2021-09-03T07:28:17.604" v="2022" actId="20577"/>
          <ac:spMkLst>
            <pc:docMk/>
            <pc:sldMk cId="779021081" sldId="713"/>
            <ac:spMk id="2" creationId="{EA9A251B-82B6-454F-B5B1-EF59737C9708}"/>
          </ac:spMkLst>
        </pc:spChg>
      </pc:sldChg>
      <pc:sldChg chg="modSp new mod">
        <pc:chgData name="Mark Higgins" userId="ad4ee43bd0f7a961" providerId="LiveId" clId="{7B3C12DC-8600-4E20-806B-96FB228C8506}" dt="2021-09-03T07:28:42.567" v="2084" actId="20577"/>
        <pc:sldMkLst>
          <pc:docMk/>
          <pc:sldMk cId="4245500416" sldId="714"/>
        </pc:sldMkLst>
        <pc:spChg chg="mod">
          <ac:chgData name="Mark Higgins" userId="ad4ee43bd0f7a961" providerId="LiveId" clId="{7B3C12DC-8600-4E20-806B-96FB228C8506}" dt="2021-09-03T07:28:42.567" v="2084" actId="20577"/>
          <ac:spMkLst>
            <pc:docMk/>
            <pc:sldMk cId="4245500416" sldId="714"/>
            <ac:spMk id="2" creationId="{0104DD9D-360E-4EF0-A433-CA249067D0C9}"/>
          </ac:spMkLst>
        </pc:spChg>
      </pc:sldChg>
      <pc:sldChg chg="modSp new mod">
        <pc:chgData name="Mark Higgins" userId="ad4ee43bd0f7a961" providerId="LiveId" clId="{7B3C12DC-8600-4E20-806B-96FB228C8506}" dt="2021-09-03T07:29:17.062" v="2130" actId="20577"/>
        <pc:sldMkLst>
          <pc:docMk/>
          <pc:sldMk cId="2036575152" sldId="715"/>
        </pc:sldMkLst>
        <pc:spChg chg="mod">
          <ac:chgData name="Mark Higgins" userId="ad4ee43bd0f7a961" providerId="LiveId" clId="{7B3C12DC-8600-4E20-806B-96FB228C8506}" dt="2021-09-03T07:29:17.062" v="2130" actId="20577"/>
          <ac:spMkLst>
            <pc:docMk/>
            <pc:sldMk cId="2036575152" sldId="715"/>
            <ac:spMk id="2" creationId="{485B26D3-76DA-4B2E-9802-D07A9A7170E6}"/>
          </ac:spMkLst>
        </pc:spChg>
      </pc:sldChg>
      <pc:sldChg chg="modSp new mod">
        <pc:chgData name="Mark Higgins" userId="ad4ee43bd0f7a961" providerId="LiveId" clId="{7B3C12DC-8600-4E20-806B-96FB228C8506}" dt="2021-09-03T07:29:38.432" v="2174" actId="20577"/>
        <pc:sldMkLst>
          <pc:docMk/>
          <pc:sldMk cId="3626110082" sldId="716"/>
        </pc:sldMkLst>
        <pc:spChg chg="mod">
          <ac:chgData name="Mark Higgins" userId="ad4ee43bd0f7a961" providerId="LiveId" clId="{7B3C12DC-8600-4E20-806B-96FB228C8506}" dt="2021-09-03T07:29:38.432" v="2174" actId="20577"/>
          <ac:spMkLst>
            <pc:docMk/>
            <pc:sldMk cId="3626110082" sldId="716"/>
            <ac:spMk id="2" creationId="{ABCFE2F7-A7F9-4FA8-AA00-657D44227B05}"/>
          </ac:spMkLst>
        </pc:spChg>
      </pc:sldChg>
      <pc:sldChg chg="modSp new mod">
        <pc:chgData name="Mark Higgins" userId="ad4ee43bd0f7a961" providerId="LiveId" clId="{7B3C12DC-8600-4E20-806B-96FB228C8506}" dt="2021-09-03T07:31:58.706" v="2207" actId="20577"/>
        <pc:sldMkLst>
          <pc:docMk/>
          <pc:sldMk cId="2046844614" sldId="717"/>
        </pc:sldMkLst>
        <pc:spChg chg="mod">
          <ac:chgData name="Mark Higgins" userId="ad4ee43bd0f7a961" providerId="LiveId" clId="{7B3C12DC-8600-4E20-806B-96FB228C8506}" dt="2021-09-03T07:31:58.706" v="2207" actId="20577"/>
          <ac:spMkLst>
            <pc:docMk/>
            <pc:sldMk cId="2046844614" sldId="717"/>
            <ac:spMk id="2" creationId="{F00E1C08-9226-4A0D-8F2B-46638B491956}"/>
          </ac:spMkLst>
        </pc:spChg>
      </pc:sldChg>
      <pc:sldChg chg="modSp new mod">
        <pc:chgData name="Mark Higgins" userId="ad4ee43bd0f7a961" providerId="LiveId" clId="{7B3C12DC-8600-4E20-806B-96FB228C8506}" dt="2021-09-03T07:38:08.310" v="2255" actId="20577"/>
        <pc:sldMkLst>
          <pc:docMk/>
          <pc:sldMk cId="2364488843" sldId="718"/>
        </pc:sldMkLst>
        <pc:spChg chg="mod">
          <ac:chgData name="Mark Higgins" userId="ad4ee43bd0f7a961" providerId="LiveId" clId="{7B3C12DC-8600-4E20-806B-96FB228C8506}" dt="2021-09-03T07:37:55.466" v="2225" actId="20577"/>
          <ac:spMkLst>
            <pc:docMk/>
            <pc:sldMk cId="2364488843" sldId="718"/>
            <ac:spMk id="2" creationId="{B4E6A346-583D-4A08-ACEE-1FA52C8A4E47}"/>
          </ac:spMkLst>
        </pc:spChg>
        <pc:spChg chg="mod">
          <ac:chgData name="Mark Higgins" userId="ad4ee43bd0f7a961" providerId="LiveId" clId="{7B3C12DC-8600-4E20-806B-96FB228C8506}" dt="2021-09-03T07:38:08.310" v="2255" actId="20577"/>
          <ac:spMkLst>
            <pc:docMk/>
            <pc:sldMk cId="2364488843" sldId="718"/>
            <ac:spMk id="3" creationId="{FF26F51F-86B6-468C-A0EE-79EEF77E9886}"/>
          </ac:spMkLst>
        </pc:spChg>
      </pc:sldChg>
      <pc:sldChg chg="new">
        <pc:chgData name="Mark Higgins" userId="ad4ee43bd0f7a961" providerId="LiveId" clId="{7B3C12DC-8600-4E20-806B-96FB228C8506}" dt="2021-09-03T07:38:20.569" v="2256" actId="680"/>
        <pc:sldMkLst>
          <pc:docMk/>
          <pc:sldMk cId="3837821357" sldId="719"/>
        </pc:sldMkLst>
      </pc:sldChg>
      <pc:sldChg chg="modSp new mod">
        <pc:chgData name="Mark Higgins" userId="ad4ee43bd0f7a961" providerId="LiveId" clId="{7B3C12DC-8600-4E20-806B-96FB228C8506}" dt="2021-09-03T07:40:24.730" v="2332" actId="20577"/>
        <pc:sldMkLst>
          <pc:docMk/>
          <pc:sldMk cId="2418004797" sldId="720"/>
        </pc:sldMkLst>
        <pc:spChg chg="mod">
          <ac:chgData name="Mark Higgins" userId="ad4ee43bd0f7a961" providerId="LiveId" clId="{7B3C12DC-8600-4E20-806B-96FB228C8506}" dt="2021-09-03T07:39:59.065" v="2285" actId="20577"/>
          <ac:spMkLst>
            <pc:docMk/>
            <pc:sldMk cId="2418004797" sldId="720"/>
            <ac:spMk id="2" creationId="{15DAC176-F679-450B-A448-86EF6AB8319D}"/>
          </ac:spMkLst>
        </pc:spChg>
        <pc:spChg chg="mod">
          <ac:chgData name="Mark Higgins" userId="ad4ee43bd0f7a961" providerId="LiveId" clId="{7B3C12DC-8600-4E20-806B-96FB228C8506}" dt="2021-09-03T07:40:24.730" v="2332" actId="20577"/>
          <ac:spMkLst>
            <pc:docMk/>
            <pc:sldMk cId="2418004797" sldId="720"/>
            <ac:spMk id="3" creationId="{6BE8BAD4-A032-49C7-81B5-0C1099F25D4F}"/>
          </ac:spMkLst>
        </pc:spChg>
      </pc:sldChg>
      <pc:sldChg chg="modSp new mod">
        <pc:chgData name="Mark Higgins" userId="ad4ee43bd0f7a961" providerId="LiveId" clId="{7B3C12DC-8600-4E20-806B-96FB228C8506}" dt="2021-09-03T13:51:57.586" v="2695" actId="15"/>
        <pc:sldMkLst>
          <pc:docMk/>
          <pc:sldMk cId="3209023164" sldId="721"/>
        </pc:sldMkLst>
        <pc:spChg chg="mod">
          <ac:chgData name="Mark Higgins" userId="ad4ee43bd0f7a961" providerId="LiveId" clId="{7B3C12DC-8600-4E20-806B-96FB228C8506}" dt="2021-09-03T07:47:34.229" v="2346" actId="20577"/>
          <ac:spMkLst>
            <pc:docMk/>
            <pc:sldMk cId="3209023164" sldId="721"/>
            <ac:spMk id="2" creationId="{5BA81E49-68D9-4F7A-932D-E56999EEAD59}"/>
          </ac:spMkLst>
        </pc:spChg>
        <pc:spChg chg="mod">
          <ac:chgData name="Mark Higgins" userId="ad4ee43bd0f7a961" providerId="LiveId" clId="{7B3C12DC-8600-4E20-806B-96FB228C8506}" dt="2021-09-03T13:51:57.586" v="2695" actId="15"/>
          <ac:spMkLst>
            <pc:docMk/>
            <pc:sldMk cId="3209023164" sldId="721"/>
            <ac:spMk id="3" creationId="{D58EEB7D-6C62-4412-9F24-E7EAC58CA6D2}"/>
          </ac:spMkLst>
        </pc:spChg>
      </pc:sldChg>
      <pc:sldChg chg="modSp new mod">
        <pc:chgData name="Mark Higgins" userId="ad4ee43bd0f7a961" providerId="LiveId" clId="{7B3C12DC-8600-4E20-806B-96FB228C8506}" dt="2021-09-03T13:37:51.990" v="2492" actId="20577"/>
        <pc:sldMkLst>
          <pc:docMk/>
          <pc:sldMk cId="630191231" sldId="722"/>
        </pc:sldMkLst>
        <pc:spChg chg="mod">
          <ac:chgData name="Mark Higgins" userId="ad4ee43bd0f7a961" providerId="LiveId" clId="{7B3C12DC-8600-4E20-806B-96FB228C8506}" dt="2021-09-03T13:37:51.990" v="2492" actId="20577"/>
          <ac:spMkLst>
            <pc:docMk/>
            <pc:sldMk cId="630191231" sldId="722"/>
            <ac:spMk id="2" creationId="{6E667076-F219-455D-8EAF-8096530104F4}"/>
          </ac:spMkLst>
        </pc:spChg>
        <pc:spChg chg="mod">
          <ac:chgData name="Mark Higgins" userId="ad4ee43bd0f7a961" providerId="LiveId" clId="{7B3C12DC-8600-4E20-806B-96FB228C8506}" dt="2021-09-03T13:37:48.525" v="2487" actId="20577"/>
          <ac:spMkLst>
            <pc:docMk/>
            <pc:sldMk cId="630191231" sldId="722"/>
            <ac:spMk id="3" creationId="{4958ED21-021C-40CF-8523-D90047E81597}"/>
          </ac:spMkLst>
        </pc:spChg>
      </pc:sldChg>
      <pc:sldChg chg="modSp new mod">
        <pc:chgData name="Mark Higgins" userId="ad4ee43bd0f7a961" providerId="LiveId" clId="{7B3C12DC-8600-4E20-806B-96FB228C8506}" dt="2021-09-03T07:49:50.311" v="2439" actId="20577"/>
        <pc:sldMkLst>
          <pc:docMk/>
          <pc:sldMk cId="2585457873" sldId="723"/>
        </pc:sldMkLst>
        <pc:spChg chg="mod">
          <ac:chgData name="Mark Higgins" userId="ad4ee43bd0f7a961" providerId="LiveId" clId="{7B3C12DC-8600-4E20-806B-96FB228C8506}" dt="2021-09-03T07:48:40.397" v="2401" actId="20577"/>
          <ac:spMkLst>
            <pc:docMk/>
            <pc:sldMk cId="2585457873" sldId="723"/>
            <ac:spMk id="2" creationId="{7A4B060A-2BFA-47ED-B6B9-0D9D37A6591F}"/>
          </ac:spMkLst>
        </pc:spChg>
        <pc:spChg chg="mod">
          <ac:chgData name="Mark Higgins" userId="ad4ee43bd0f7a961" providerId="LiveId" clId="{7B3C12DC-8600-4E20-806B-96FB228C8506}" dt="2021-09-03T07:49:50.311" v="2439" actId="20577"/>
          <ac:spMkLst>
            <pc:docMk/>
            <pc:sldMk cId="2585457873" sldId="723"/>
            <ac:spMk id="3" creationId="{5FF1ED6F-CC4E-450C-807D-5E0A8FA2A32D}"/>
          </ac:spMkLst>
        </pc:spChg>
      </pc:sldChg>
      <pc:sldChg chg="modSp new mod">
        <pc:chgData name="Mark Higgins" userId="ad4ee43bd0f7a961" providerId="LiveId" clId="{7B3C12DC-8600-4E20-806B-96FB228C8506}" dt="2021-09-03T07:52:02.419" v="2452" actId="20577"/>
        <pc:sldMkLst>
          <pc:docMk/>
          <pc:sldMk cId="2626823195" sldId="724"/>
        </pc:sldMkLst>
        <pc:spChg chg="mod">
          <ac:chgData name="Mark Higgins" userId="ad4ee43bd0f7a961" providerId="LiveId" clId="{7B3C12DC-8600-4E20-806B-96FB228C8506}" dt="2021-09-03T07:52:02.419" v="2452" actId="20577"/>
          <ac:spMkLst>
            <pc:docMk/>
            <pc:sldMk cId="2626823195" sldId="724"/>
            <ac:spMk id="2" creationId="{75E2DDF0-CFA3-493C-A8A1-B22A537AD6EF}"/>
          </ac:spMkLst>
        </pc:spChg>
        <pc:spChg chg="mod">
          <ac:chgData name="Mark Higgins" userId="ad4ee43bd0f7a961" providerId="LiveId" clId="{7B3C12DC-8600-4E20-806B-96FB228C8506}" dt="2021-09-03T07:51:48.516" v="2447" actId="20577"/>
          <ac:spMkLst>
            <pc:docMk/>
            <pc:sldMk cId="2626823195" sldId="724"/>
            <ac:spMk id="3" creationId="{DA8C4FE6-F025-47D6-A280-2D2F8013A576}"/>
          </ac:spMkLst>
        </pc:spChg>
      </pc:sldChg>
      <pc:sldChg chg="modSp new mod">
        <pc:chgData name="Mark Higgins" userId="ad4ee43bd0f7a961" providerId="LiveId" clId="{7B3C12DC-8600-4E20-806B-96FB228C8506}" dt="2021-09-03T13:48:07.597" v="2628" actId="20577"/>
        <pc:sldMkLst>
          <pc:docMk/>
          <pc:sldMk cId="1913810849" sldId="725"/>
        </pc:sldMkLst>
        <pc:spChg chg="mod">
          <ac:chgData name="Mark Higgins" userId="ad4ee43bd0f7a961" providerId="LiveId" clId="{7B3C12DC-8600-4E20-806B-96FB228C8506}" dt="2021-09-03T13:46:47.756" v="2521" actId="20577"/>
          <ac:spMkLst>
            <pc:docMk/>
            <pc:sldMk cId="1913810849" sldId="725"/>
            <ac:spMk id="2" creationId="{C13D9572-0D40-4CEA-B854-02D074333E64}"/>
          </ac:spMkLst>
        </pc:spChg>
        <pc:spChg chg="mod">
          <ac:chgData name="Mark Higgins" userId="ad4ee43bd0f7a961" providerId="LiveId" clId="{7B3C12DC-8600-4E20-806B-96FB228C8506}" dt="2021-09-03T13:48:07.597" v="2628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new">
        <pc:chgData name="Mark Higgins" userId="ad4ee43bd0f7a961" providerId="LiveId" clId="{7B3C12DC-8600-4E20-806B-96FB228C8506}" dt="2021-09-03T13:47:13.481" v="2572" actId="680"/>
        <pc:sldMkLst>
          <pc:docMk/>
          <pc:sldMk cId="1326003313" sldId="7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2722F-2E0D-4EC8-93B5-222C5214EAE8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0BE7D-523D-4413-9118-EBC49F54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0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26F4-FE67-43D6-9908-A68FB728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216"/>
            <a:ext cx="10515600" cy="1325563"/>
          </a:xfrm>
        </p:spPr>
        <p:txBody>
          <a:bodyPr/>
          <a:lstStyle/>
          <a:p>
            <a:pPr algn="ctr"/>
            <a:r>
              <a:rPr lang="en-GB" sz="6000" b="1" dirty="0">
                <a:solidFill>
                  <a:srgbClr val="223346"/>
                </a:solidFill>
                <a:latin typeface="Arial" panose="020B0604020202020204" pitchFamily="34" charset="0"/>
              </a:rPr>
              <a:t>Introduction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1B76-ADFF-4B8C-BB38-21ADF08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1171"/>
            <a:ext cx="10515600" cy="333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Information management and security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UFCFHU-30-2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30 Credits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64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48990" y="47558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55AA3BB2-2C6C-4DBD-A301-DA956D86FA29}"/>
              </a:ext>
            </a:extLst>
          </p:cNvPr>
          <p:cNvCxnSpPr>
            <a:cxnSpLocks/>
          </p:cNvCxnSpPr>
          <p:nvPr/>
        </p:nvCxnSpPr>
        <p:spPr>
          <a:xfrm rot="10800000">
            <a:off x="4058947" y="29222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A0A2FC9-DA13-4A0F-8748-086A59805721}"/>
              </a:ext>
            </a:extLst>
          </p:cNvPr>
          <p:cNvSpPr/>
          <p:nvPr/>
        </p:nvSpPr>
        <p:spPr>
          <a:xfrm>
            <a:off x="8842579" y="400346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2122433" y="2625683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Information management and security </a:t>
            </a:r>
            <a:r>
              <a:rPr lang="en-GB" sz="32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Week 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E6C5A3C-32EF-4195-8A42-ECEC36D1B91E}"/>
              </a:ext>
            </a:extLst>
          </p:cNvPr>
          <p:cNvSpPr txBox="1"/>
          <p:nvPr/>
        </p:nvSpPr>
        <p:spPr>
          <a:xfrm>
            <a:off x="3402826" y="517115"/>
            <a:ext cx="179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Intro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019444" y="1601899"/>
            <a:ext cx="125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Monday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F09B4E-41D8-4B56-8174-5E60E938E8D6}"/>
              </a:ext>
            </a:extLst>
          </p:cNvPr>
          <p:cNvSpPr txBox="1"/>
          <p:nvPr/>
        </p:nvSpPr>
        <p:spPr>
          <a:xfrm>
            <a:off x="9113041" y="4053349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Tuesday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2147731" y="2691467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Wednesday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393801" y="511766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Thursday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7976602" y="6192686"/>
            <a:ext cx="1177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accent2"/>
                </a:solidFill>
                <a:latin typeface="EuroStyle" panose="02027200000000000000" pitchFamily="18" charset="0"/>
              </a:rPr>
              <a:t>Friday</a:t>
            </a:r>
            <a:endParaRPr lang="en-GB" spc="300" dirty="0">
              <a:solidFill>
                <a:schemeClr val="accent2"/>
              </a:solidFill>
              <a:latin typeface="EuroStyle" panose="020272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1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1C7A-759B-4294-ABB0-4A5A1680A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9774E3-CAEC-4931-A175-12BC0713E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Today we are going to begin working on the first assignment for this module</a:t>
            </a:r>
          </a:p>
        </p:txBody>
      </p:sp>
    </p:spTree>
    <p:extLst>
      <p:ext uri="{BB962C8B-B14F-4D97-AF65-F5344CB8AC3E}">
        <p14:creationId xmlns:p14="http://schemas.microsoft.com/office/powerpoint/2010/main" val="363599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2F3B7-E8F8-4E29-B4F5-3161BB6A0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E2986-3793-452D-B2F7-0EE6F3699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Issued today, Friday 16</a:t>
            </a:r>
            <a:r>
              <a:rPr lang="en-GB" baseline="30000" dirty="0"/>
              <a:t>th</a:t>
            </a:r>
            <a:r>
              <a:rPr lang="en-GB" dirty="0"/>
              <a:t> December</a:t>
            </a:r>
          </a:p>
          <a:p>
            <a:endParaRPr lang="en-GB" dirty="0"/>
          </a:p>
          <a:p>
            <a:r>
              <a:rPr lang="en-GB" dirty="0"/>
              <a:t>Presentations to be delivered on Monday 23</a:t>
            </a:r>
            <a:r>
              <a:rPr lang="en-GB" baseline="30000" dirty="0"/>
              <a:t>rd</a:t>
            </a:r>
            <a:r>
              <a:rPr lang="en-GB" dirty="0"/>
              <a:t> January</a:t>
            </a:r>
          </a:p>
        </p:txBody>
      </p:sp>
    </p:spTree>
    <p:extLst>
      <p:ext uri="{BB962C8B-B14F-4D97-AF65-F5344CB8AC3E}">
        <p14:creationId xmlns:p14="http://schemas.microsoft.com/office/powerpoint/2010/main" val="3441955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AF0B-2BE6-4B25-A5D1-5683303E2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you need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26913-23D5-4E73-9300-5E0DD859E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 information security plan is a documentation of a firm's plan and systems put in place to protect personal information and sensitive company data. You are to analyse your company and determine the risks your company faces. Create a security plan for the organisation. When developing your plan, bear in mind that Information Security is made up of a number of technical, operational and management components, in various layers, all working in coordinated and integrated processes.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Depending on the size and nature of your organisation the plan may be for:</a:t>
            </a:r>
            <a:endParaRPr lang="en-GB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whole organisation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department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significant project within the organisation</a:t>
            </a:r>
          </a:p>
          <a:p>
            <a:pPr marL="0" indent="0">
              <a:buNone/>
            </a:pP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Deliver a presentation (30 minutes) of an information security plan for your organisation.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862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E428-177E-4869-83F9-067FC0C37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F50A5-CC46-401B-A372-10EA37A37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It should include: 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brief description of the organisation, its purpose and security risks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Regulatory requirements and compliance with ISO27001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Confidentiality requirements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Local and remote access requirements, 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use of OSINT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Roles, responsibilities, policies and the use of CERT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Testing, logging and monitoring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Training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Assets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Backup and recovery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Physical security</a:t>
            </a:r>
          </a:p>
          <a:p>
            <a:pPr marL="457200" lvl="1" indent="0">
              <a:lnSpc>
                <a:spcPct val="115000"/>
              </a:lnSpc>
              <a:buNone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 assessment of the value of your plan to your organisation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920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AAA81-8A06-4801-A4A2-A407401FD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19ECF-9E81-483A-8E9C-E9CDBEABA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</a:rPr>
              <a:t>Your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1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presentation must not 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exceeding 30 minutes which details the information security plan that you have developed for your organisation.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277607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2</TotalTime>
  <Words>280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EuroStyle</vt:lpstr>
      <vt:lpstr>Times New Roman</vt:lpstr>
      <vt:lpstr>degree2</vt:lpstr>
      <vt:lpstr>Introduction</vt:lpstr>
      <vt:lpstr>PowerPoint Presentation</vt:lpstr>
      <vt:lpstr>Today</vt:lpstr>
      <vt:lpstr>Dates</vt:lpstr>
      <vt:lpstr>What you need to do</vt:lpstr>
      <vt:lpstr>Your presentation</vt:lpstr>
      <vt:lpstr>Duration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Mark Higgins</cp:lastModifiedBy>
  <cp:revision>14</cp:revision>
  <dcterms:created xsi:type="dcterms:W3CDTF">2021-01-18T11:18:24Z</dcterms:created>
  <dcterms:modified xsi:type="dcterms:W3CDTF">2022-11-07T15:32:42Z</dcterms:modified>
</cp:coreProperties>
</file>