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6" r:id="rId5"/>
  </p:sldMasterIdLst>
  <p:notesMasterIdLst>
    <p:notesMasterId r:id="rId26"/>
  </p:notesMasterIdLst>
  <p:sldIdLst>
    <p:sldId id="256" r:id="rId6"/>
    <p:sldId id="294" r:id="rId7"/>
    <p:sldId id="1107" r:id="rId8"/>
    <p:sldId id="1106" r:id="rId9"/>
    <p:sldId id="1109" r:id="rId10"/>
    <p:sldId id="1108" r:id="rId11"/>
    <p:sldId id="1110" r:id="rId12"/>
    <p:sldId id="288" r:id="rId13"/>
    <p:sldId id="1111" r:id="rId14"/>
    <p:sldId id="289" r:id="rId15"/>
    <p:sldId id="290" r:id="rId16"/>
    <p:sldId id="292" r:id="rId17"/>
    <p:sldId id="1091" r:id="rId18"/>
    <p:sldId id="291" r:id="rId19"/>
    <p:sldId id="293" r:id="rId20"/>
    <p:sldId id="1103" r:id="rId21"/>
    <p:sldId id="1105" r:id="rId22"/>
    <p:sldId id="1104" r:id="rId23"/>
    <p:sldId id="1112" r:id="rId24"/>
    <p:sldId id="109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8149" autoAdjust="0"/>
  </p:normalViewPr>
  <p:slideViewPr>
    <p:cSldViewPr snapToGrid="0" showGuides="1">
      <p:cViewPr varScale="1">
        <p:scale>
          <a:sx n="76" d="100"/>
          <a:sy n="76" d="100"/>
        </p:scale>
        <p:origin x="809" y="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Webley" userId="836f531d-195e-4340-bc9a-b5c372095905" providerId="ADAL" clId="{4E93F7FB-383C-4EDE-84E8-49A7191F6836}"/>
    <pc:docChg chg="undo redo custSel addSld delSld modSld sldOrd">
      <pc:chgData name="Martin Webley" userId="836f531d-195e-4340-bc9a-b5c372095905" providerId="ADAL" clId="{4E93F7FB-383C-4EDE-84E8-49A7191F6836}" dt="2022-03-14T10:43:18.351" v="4795" actId="20577"/>
      <pc:docMkLst>
        <pc:docMk/>
      </pc:docMkLst>
      <pc:sldChg chg="modSp mod">
        <pc:chgData name="Martin Webley" userId="836f531d-195e-4340-bc9a-b5c372095905" providerId="ADAL" clId="{4E93F7FB-383C-4EDE-84E8-49A7191F6836}" dt="2022-03-09T14:37:51.777" v="3" actId="27636"/>
        <pc:sldMkLst>
          <pc:docMk/>
          <pc:sldMk cId="4081170507" sldId="256"/>
        </pc:sldMkLst>
        <pc:spChg chg="mod">
          <ac:chgData name="Martin Webley" userId="836f531d-195e-4340-bc9a-b5c372095905" providerId="ADAL" clId="{4E93F7FB-383C-4EDE-84E8-49A7191F6836}" dt="2022-03-09T14:37:51.777" v="3" actId="27636"/>
          <ac:spMkLst>
            <pc:docMk/>
            <pc:sldMk cId="4081170507" sldId="256"/>
            <ac:spMk id="3" creationId="{64AF152D-FA8D-41DE-81F8-7328D036F963}"/>
          </ac:spMkLst>
        </pc:spChg>
      </pc:sldChg>
      <pc:sldChg chg="modSp del mod">
        <pc:chgData name="Martin Webley" userId="836f531d-195e-4340-bc9a-b5c372095905" providerId="ADAL" clId="{4E93F7FB-383C-4EDE-84E8-49A7191F6836}" dt="2022-03-09T15:04:16.696" v="230" actId="47"/>
        <pc:sldMkLst>
          <pc:docMk/>
          <pc:sldMk cId="653415081" sldId="257"/>
        </pc:sldMkLst>
        <pc:spChg chg="mod">
          <ac:chgData name="Martin Webley" userId="836f531d-195e-4340-bc9a-b5c372095905" providerId="ADAL" clId="{4E93F7FB-383C-4EDE-84E8-49A7191F6836}" dt="2022-03-09T15:02:26.930" v="202" actId="2711"/>
          <ac:spMkLst>
            <pc:docMk/>
            <pc:sldMk cId="653415081" sldId="257"/>
            <ac:spMk id="3" creationId="{93E1A0CE-437E-4089-AE73-03BEE8D4C05A}"/>
          </ac:spMkLst>
        </pc:spChg>
      </pc:sldChg>
      <pc:sldChg chg="del">
        <pc:chgData name="Martin Webley" userId="836f531d-195e-4340-bc9a-b5c372095905" providerId="ADAL" clId="{4E93F7FB-383C-4EDE-84E8-49A7191F6836}" dt="2022-03-09T14:42:50.143" v="10" actId="47"/>
        <pc:sldMkLst>
          <pc:docMk/>
          <pc:sldMk cId="2246755567" sldId="261"/>
        </pc:sldMkLst>
      </pc:sldChg>
      <pc:sldChg chg="del">
        <pc:chgData name="Martin Webley" userId="836f531d-195e-4340-bc9a-b5c372095905" providerId="ADAL" clId="{4E93F7FB-383C-4EDE-84E8-49A7191F6836}" dt="2022-03-09T14:39:31.138" v="7" actId="47"/>
        <pc:sldMkLst>
          <pc:docMk/>
          <pc:sldMk cId="1956600079" sldId="262"/>
        </pc:sldMkLst>
      </pc:sldChg>
      <pc:sldChg chg="modSp mod">
        <pc:chgData name="Martin Webley" userId="836f531d-195e-4340-bc9a-b5c372095905" providerId="ADAL" clId="{4E93F7FB-383C-4EDE-84E8-49A7191F6836}" dt="2022-03-09T15:14:15.362" v="760" actId="20577"/>
        <pc:sldMkLst>
          <pc:docMk/>
          <pc:sldMk cId="337156884" sldId="288"/>
        </pc:sldMkLst>
        <pc:spChg chg="mod">
          <ac:chgData name="Martin Webley" userId="836f531d-195e-4340-bc9a-b5c372095905" providerId="ADAL" clId="{4E93F7FB-383C-4EDE-84E8-49A7191F6836}" dt="2022-03-09T15:14:15.362" v="760" actId="20577"/>
          <ac:spMkLst>
            <pc:docMk/>
            <pc:sldMk cId="337156884" sldId="288"/>
            <ac:spMk id="3" creationId="{93E1A0CE-437E-4089-AE73-03BEE8D4C05A}"/>
          </ac:spMkLst>
        </pc:spChg>
      </pc:sldChg>
      <pc:sldChg chg="modSp mod">
        <pc:chgData name="Martin Webley" userId="836f531d-195e-4340-bc9a-b5c372095905" providerId="ADAL" clId="{4E93F7FB-383C-4EDE-84E8-49A7191F6836}" dt="2022-03-09T15:14:28.290" v="780" actId="20577"/>
        <pc:sldMkLst>
          <pc:docMk/>
          <pc:sldMk cId="64393108" sldId="289"/>
        </pc:sldMkLst>
        <pc:spChg chg="mod">
          <ac:chgData name="Martin Webley" userId="836f531d-195e-4340-bc9a-b5c372095905" providerId="ADAL" clId="{4E93F7FB-383C-4EDE-84E8-49A7191F6836}" dt="2022-03-09T15:14:28.290" v="780" actId="20577"/>
          <ac:spMkLst>
            <pc:docMk/>
            <pc:sldMk cId="64393108" sldId="289"/>
            <ac:spMk id="2" creationId="{1E837559-D03E-4DFD-911E-223470ADA770}"/>
          </ac:spMkLst>
        </pc:spChg>
        <pc:spChg chg="mod">
          <ac:chgData name="Martin Webley" userId="836f531d-195e-4340-bc9a-b5c372095905" providerId="ADAL" clId="{4E93F7FB-383C-4EDE-84E8-49A7191F6836}" dt="2022-03-09T15:02:18.873" v="201" actId="2711"/>
          <ac:spMkLst>
            <pc:docMk/>
            <pc:sldMk cId="64393108" sldId="289"/>
            <ac:spMk id="3" creationId="{AB95037A-5770-4032-955F-06EDDE0C9AE8}"/>
          </ac:spMkLst>
        </pc:spChg>
      </pc:sldChg>
      <pc:sldChg chg="modSp mod">
        <pc:chgData name="Martin Webley" userId="836f531d-195e-4340-bc9a-b5c372095905" providerId="ADAL" clId="{4E93F7FB-383C-4EDE-84E8-49A7191F6836}" dt="2022-03-09T15:02:11.171" v="200" actId="2711"/>
        <pc:sldMkLst>
          <pc:docMk/>
          <pc:sldMk cId="2928583821" sldId="290"/>
        </pc:sldMkLst>
        <pc:spChg chg="mod">
          <ac:chgData name="Martin Webley" userId="836f531d-195e-4340-bc9a-b5c372095905" providerId="ADAL" clId="{4E93F7FB-383C-4EDE-84E8-49A7191F6836}" dt="2022-03-09T14:57:09.069" v="166" actId="5793"/>
          <ac:spMkLst>
            <pc:docMk/>
            <pc:sldMk cId="2928583821" sldId="290"/>
            <ac:spMk id="2" creationId="{F17DB93E-0C25-4377-A368-76B27CFE4765}"/>
          </ac:spMkLst>
        </pc:spChg>
        <pc:spChg chg="mod">
          <ac:chgData name="Martin Webley" userId="836f531d-195e-4340-bc9a-b5c372095905" providerId="ADAL" clId="{4E93F7FB-383C-4EDE-84E8-49A7191F6836}" dt="2022-03-09T15:02:11.171" v="200" actId="2711"/>
          <ac:spMkLst>
            <pc:docMk/>
            <pc:sldMk cId="2928583821" sldId="290"/>
            <ac:spMk id="3" creationId="{E8657F98-FD82-4EAA-A277-3FB4BB3CE199}"/>
          </ac:spMkLst>
        </pc:spChg>
      </pc:sldChg>
      <pc:sldChg chg="modSp mod">
        <pc:chgData name="Martin Webley" userId="836f531d-195e-4340-bc9a-b5c372095905" providerId="ADAL" clId="{4E93F7FB-383C-4EDE-84E8-49A7191F6836}" dt="2022-03-09T15:14:45.553" v="791" actId="20577"/>
        <pc:sldMkLst>
          <pc:docMk/>
          <pc:sldMk cId="1516875986" sldId="291"/>
        </pc:sldMkLst>
        <pc:spChg chg="mod">
          <ac:chgData name="Martin Webley" userId="836f531d-195e-4340-bc9a-b5c372095905" providerId="ADAL" clId="{4E93F7FB-383C-4EDE-84E8-49A7191F6836}" dt="2022-03-09T15:14:45.553" v="791" actId="20577"/>
          <ac:spMkLst>
            <pc:docMk/>
            <pc:sldMk cId="1516875986" sldId="291"/>
            <ac:spMk id="2" creationId="{663C2F89-8652-4361-B964-4C31900A4622}"/>
          </ac:spMkLst>
        </pc:spChg>
        <pc:spChg chg="mod">
          <ac:chgData name="Martin Webley" userId="836f531d-195e-4340-bc9a-b5c372095905" providerId="ADAL" clId="{4E93F7FB-383C-4EDE-84E8-49A7191F6836}" dt="2022-03-09T15:13:10.770" v="740" actId="255"/>
          <ac:spMkLst>
            <pc:docMk/>
            <pc:sldMk cId="1516875986" sldId="291"/>
            <ac:spMk id="3" creationId="{36BB9ACF-1803-4408-87B1-FBEF09FBBAD7}"/>
          </ac:spMkLst>
        </pc:spChg>
      </pc:sldChg>
      <pc:sldChg chg="modSp mod">
        <pc:chgData name="Martin Webley" userId="836f531d-195e-4340-bc9a-b5c372095905" providerId="ADAL" clId="{4E93F7FB-383C-4EDE-84E8-49A7191F6836}" dt="2022-03-09T15:02:00.631" v="199" actId="27636"/>
        <pc:sldMkLst>
          <pc:docMk/>
          <pc:sldMk cId="1196881977" sldId="292"/>
        </pc:sldMkLst>
        <pc:spChg chg="mod">
          <ac:chgData name="Martin Webley" userId="836f531d-195e-4340-bc9a-b5c372095905" providerId="ADAL" clId="{4E93F7FB-383C-4EDE-84E8-49A7191F6836}" dt="2022-03-09T14:57:14.437" v="170" actId="5793"/>
          <ac:spMkLst>
            <pc:docMk/>
            <pc:sldMk cId="1196881977" sldId="292"/>
            <ac:spMk id="2" creationId="{F17DB93E-0C25-4377-A368-76B27CFE4765}"/>
          </ac:spMkLst>
        </pc:spChg>
        <pc:spChg chg="mod">
          <ac:chgData name="Martin Webley" userId="836f531d-195e-4340-bc9a-b5c372095905" providerId="ADAL" clId="{4E93F7FB-383C-4EDE-84E8-49A7191F6836}" dt="2022-03-09T15:02:00.631" v="199" actId="27636"/>
          <ac:spMkLst>
            <pc:docMk/>
            <pc:sldMk cId="1196881977" sldId="292"/>
            <ac:spMk id="3" creationId="{E8657F98-FD82-4EAA-A277-3FB4BB3CE199}"/>
          </ac:spMkLst>
        </pc:spChg>
      </pc:sldChg>
      <pc:sldChg chg="modSp mod">
        <pc:chgData name="Martin Webley" userId="836f531d-195e-4340-bc9a-b5c372095905" providerId="ADAL" clId="{4E93F7FB-383C-4EDE-84E8-49A7191F6836}" dt="2022-03-13T16:33:03.766" v="3948" actId="113"/>
        <pc:sldMkLst>
          <pc:docMk/>
          <pc:sldMk cId="366801881" sldId="293"/>
        </pc:sldMkLst>
        <pc:spChg chg="mod">
          <ac:chgData name="Martin Webley" userId="836f531d-195e-4340-bc9a-b5c372095905" providerId="ADAL" clId="{4E93F7FB-383C-4EDE-84E8-49A7191F6836}" dt="2022-03-09T15:15:08.886" v="809" actId="20577"/>
          <ac:spMkLst>
            <pc:docMk/>
            <pc:sldMk cId="366801881" sldId="293"/>
            <ac:spMk id="2" creationId="{56E07E24-5AD5-4B91-9C6C-EF31FFCB58F0}"/>
          </ac:spMkLst>
        </pc:spChg>
        <pc:spChg chg="mod">
          <ac:chgData name="Martin Webley" userId="836f531d-195e-4340-bc9a-b5c372095905" providerId="ADAL" clId="{4E93F7FB-383C-4EDE-84E8-49A7191F6836}" dt="2022-03-13T16:33:03.766" v="3948" actId="113"/>
          <ac:spMkLst>
            <pc:docMk/>
            <pc:sldMk cId="366801881" sldId="293"/>
            <ac:spMk id="3" creationId="{7E3A8905-E9E3-470D-861A-C6EBFF8C4955}"/>
          </ac:spMkLst>
        </pc:spChg>
      </pc:sldChg>
      <pc:sldChg chg="del">
        <pc:chgData name="Martin Webley" userId="836f531d-195e-4340-bc9a-b5c372095905" providerId="ADAL" clId="{4E93F7FB-383C-4EDE-84E8-49A7191F6836}" dt="2022-03-09T14:38:06.019" v="4"/>
        <pc:sldMkLst>
          <pc:docMk/>
          <pc:sldMk cId="477357722" sldId="294"/>
        </pc:sldMkLst>
      </pc:sldChg>
      <pc:sldChg chg="modSp mod">
        <pc:chgData name="Martin Webley" userId="836f531d-195e-4340-bc9a-b5c372095905" providerId="ADAL" clId="{4E93F7FB-383C-4EDE-84E8-49A7191F6836}" dt="2022-03-13T17:34:37.372" v="4565" actId="20577"/>
        <pc:sldMkLst>
          <pc:docMk/>
          <pc:sldMk cId="924492837" sldId="294"/>
        </pc:sldMkLst>
        <pc:spChg chg="mod">
          <ac:chgData name="Martin Webley" userId="836f531d-195e-4340-bc9a-b5c372095905" providerId="ADAL" clId="{4E93F7FB-383C-4EDE-84E8-49A7191F6836}" dt="2022-03-09T14:44:18.819" v="37" actId="207"/>
          <ac:spMkLst>
            <pc:docMk/>
            <pc:sldMk cId="924492837" sldId="294"/>
            <ac:spMk id="34" creationId="{C658BCC0-52DC-4EAC-90A4-64F4A48930B5}"/>
          </ac:spMkLst>
        </pc:spChg>
        <pc:spChg chg="mod">
          <ac:chgData name="Martin Webley" userId="836f531d-195e-4340-bc9a-b5c372095905" providerId="ADAL" clId="{4E93F7FB-383C-4EDE-84E8-49A7191F6836}" dt="2022-03-09T14:38:14.989" v="6" actId="6549"/>
          <ac:spMkLst>
            <pc:docMk/>
            <pc:sldMk cId="924492837" sldId="294"/>
            <ac:spMk id="57" creationId="{C511BFB5-EEAD-4CA1-979C-CC71A3834622}"/>
          </ac:spMkLst>
        </pc:spChg>
        <pc:spChg chg="mod">
          <ac:chgData name="Martin Webley" userId="836f531d-195e-4340-bc9a-b5c372095905" providerId="ADAL" clId="{4E93F7FB-383C-4EDE-84E8-49A7191F6836}" dt="2022-03-09T14:44:29.416" v="38" actId="207"/>
          <ac:spMkLst>
            <pc:docMk/>
            <pc:sldMk cId="924492837" sldId="294"/>
            <ac:spMk id="67" creationId="{118C42C5-E944-4007-8FB1-C9944E795B1F}"/>
          </ac:spMkLst>
        </pc:spChg>
        <pc:spChg chg="mod">
          <ac:chgData name="Martin Webley" userId="836f531d-195e-4340-bc9a-b5c372095905" providerId="ADAL" clId="{4E93F7FB-383C-4EDE-84E8-49A7191F6836}" dt="2022-03-13T17:34:37.372" v="4565" actId="20577"/>
          <ac:spMkLst>
            <pc:docMk/>
            <pc:sldMk cId="924492837" sldId="294"/>
            <ac:spMk id="73" creationId="{053D6A25-F9E0-4F54-8267-D3A1C32C0D86}"/>
          </ac:spMkLst>
        </pc:spChg>
      </pc:sldChg>
      <pc:sldChg chg="del">
        <pc:chgData name="Martin Webley" userId="836f531d-195e-4340-bc9a-b5c372095905" providerId="ADAL" clId="{4E93F7FB-383C-4EDE-84E8-49A7191F6836}" dt="2022-03-09T15:30:45.051" v="1406" actId="47"/>
        <pc:sldMkLst>
          <pc:docMk/>
          <pc:sldMk cId="3909159408" sldId="691"/>
        </pc:sldMkLst>
      </pc:sldChg>
      <pc:sldChg chg="modSp del mod">
        <pc:chgData name="Martin Webley" userId="836f531d-195e-4340-bc9a-b5c372095905" providerId="ADAL" clId="{4E93F7FB-383C-4EDE-84E8-49A7191F6836}" dt="2022-03-09T14:44:55.308" v="39" actId="47"/>
        <pc:sldMkLst>
          <pc:docMk/>
          <pc:sldMk cId="313141260" sldId="1089"/>
        </pc:sldMkLst>
        <pc:spChg chg="mod">
          <ac:chgData name="Martin Webley" userId="836f531d-195e-4340-bc9a-b5c372095905" providerId="ADAL" clId="{4E93F7FB-383C-4EDE-84E8-49A7191F6836}" dt="2022-03-09T14:42:35.417" v="9" actId="6549"/>
          <ac:spMkLst>
            <pc:docMk/>
            <pc:sldMk cId="313141260" sldId="1089"/>
            <ac:spMk id="57" creationId="{C511BFB5-EEAD-4CA1-979C-CC71A3834622}"/>
          </ac:spMkLst>
        </pc:spChg>
      </pc:sldChg>
      <pc:sldChg chg="modSp mod">
        <pc:chgData name="Martin Webley" userId="836f531d-195e-4340-bc9a-b5c372095905" providerId="ADAL" clId="{4E93F7FB-383C-4EDE-84E8-49A7191F6836}" dt="2022-03-09T14:45:11.200" v="40" actId="207"/>
        <pc:sldMkLst>
          <pc:docMk/>
          <pc:sldMk cId="1431436935" sldId="1090"/>
        </pc:sldMkLst>
        <pc:spChg chg="mod">
          <ac:chgData name="Martin Webley" userId="836f531d-195e-4340-bc9a-b5c372095905" providerId="ADAL" clId="{4E93F7FB-383C-4EDE-84E8-49A7191F6836}" dt="2022-03-09T14:45:11.200" v="40" actId="207"/>
          <ac:spMkLst>
            <pc:docMk/>
            <pc:sldMk cId="1431436935" sldId="1090"/>
            <ac:spMk id="40" creationId="{2EF8DCE1-F939-430A-974F-AEDFA83E0613}"/>
          </ac:spMkLst>
        </pc:spChg>
      </pc:sldChg>
      <pc:sldChg chg="modSp add mod">
        <pc:chgData name="Martin Webley" userId="836f531d-195e-4340-bc9a-b5c372095905" providerId="ADAL" clId="{4E93F7FB-383C-4EDE-84E8-49A7191F6836}" dt="2022-03-09T15:01:51.042" v="197" actId="2711"/>
        <pc:sldMkLst>
          <pc:docMk/>
          <pc:sldMk cId="222712642" sldId="1091"/>
        </pc:sldMkLst>
        <pc:spChg chg="mod">
          <ac:chgData name="Martin Webley" userId="836f531d-195e-4340-bc9a-b5c372095905" providerId="ADAL" clId="{4E93F7FB-383C-4EDE-84E8-49A7191F6836}" dt="2022-03-09T14:58:38.715" v="178" actId="5793"/>
          <ac:spMkLst>
            <pc:docMk/>
            <pc:sldMk cId="222712642" sldId="1091"/>
            <ac:spMk id="2" creationId="{F17DB93E-0C25-4377-A368-76B27CFE4765}"/>
          </ac:spMkLst>
        </pc:spChg>
        <pc:spChg chg="mod">
          <ac:chgData name="Martin Webley" userId="836f531d-195e-4340-bc9a-b5c372095905" providerId="ADAL" clId="{4E93F7FB-383C-4EDE-84E8-49A7191F6836}" dt="2022-03-09T15:01:51.042" v="197" actId="2711"/>
          <ac:spMkLst>
            <pc:docMk/>
            <pc:sldMk cId="222712642" sldId="1091"/>
            <ac:spMk id="3" creationId="{E8657F98-FD82-4EAA-A277-3FB4BB3CE199}"/>
          </ac:spMkLst>
        </pc:spChg>
      </pc:sldChg>
      <pc:sldChg chg="modSp del mod modShow">
        <pc:chgData name="Martin Webley" userId="836f531d-195e-4340-bc9a-b5c372095905" providerId="ADAL" clId="{4E93F7FB-383C-4EDE-84E8-49A7191F6836}" dt="2022-03-13T16:33:51.736" v="3962" actId="47"/>
        <pc:sldMkLst>
          <pc:docMk/>
          <pc:sldMk cId="3493109566" sldId="1101"/>
        </pc:sldMkLst>
        <pc:spChg chg="mod">
          <ac:chgData name="Martin Webley" userId="836f531d-195e-4340-bc9a-b5c372095905" providerId="ADAL" clId="{4E93F7FB-383C-4EDE-84E8-49A7191F6836}" dt="2022-03-09T15:03:51.030" v="212" actId="6549"/>
          <ac:spMkLst>
            <pc:docMk/>
            <pc:sldMk cId="3493109566" sldId="1101"/>
            <ac:spMk id="2" creationId="{C472CBFC-338C-40A5-B7AC-492C1C0E8364}"/>
          </ac:spMkLst>
        </pc:spChg>
        <pc:spChg chg="mod">
          <ac:chgData name="Martin Webley" userId="836f531d-195e-4340-bc9a-b5c372095905" providerId="ADAL" clId="{4E93F7FB-383C-4EDE-84E8-49A7191F6836}" dt="2022-03-09T15:14:22.151" v="770" actId="20577"/>
          <ac:spMkLst>
            <pc:docMk/>
            <pc:sldMk cId="3493109566" sldId="1101"/>
            <ac:spMk id="3" creationId="{4DAEBBF3-2856-436A-B0DD-43FEC7543E1B}"/>
          </ac:spMkLst>
        </pc:spChg>
      </pc:sldChg>
      <pc:sldChg chg="del">
        <pc:chgData name="Martin Webley" userId="836f531d-195e-4340-bc9a-b5c372095905" providerId="ADAL" clId="{4E93F7FB-383C-4EDE-84E8-49A7191F6836}" dt="2022-03-09T15:15:14.455" v="810" actId="47"/>
        <pc:sldMkLst>
          <pc:docMk/>
          <pc:sldMk cId="162917583" sldId="1102"/>
        </pc:sldMkLst>
      </pc:sldChg>
      <pc:sldChg chg="modSp add del mod">
        <pc:chgData name="Martin Webley" userId="836f531d-195e-4340-bc9a-b5c372095905" providerId="ADAL" clId="{4E93F7FB-383C-4EDE-84E8-49A7191F6836}" dt="2022-03-09T15:15:50.575" v="823" actId="47"/>
        <pc:sldMkLst>
          <pc:docMk/>
          <pc:sldMk cId="1026776964" sldId="1102"/>
        </pc:sldMkLst>
        <pc:spChg chg="mod">
          <ac:chgData name="Martin Webley" userId="836f531d-195e-4340-bc9a-b5c372095905" providerId="ADAL" clId="{4E93F7FB-383C-4EDE-84E8-49A7191F6836}" dt="2022-03-09T15:15:27.432" v="819" actId="20577"/>
          <ac:spMkLst>
            <pc:docMk/>
            <pc:sldMk cId="1026776964" sldId="1102"/>
            <ac:spMk id="3" creationId="{7E3A8905-E9E3-470D-861A-C6EBFF8C4955}"/>
          </ac:spMkLst>
        </pc:spChg>
      </pc:sldChg>
      <pc:sldChg chg="modSp add mod ord">
        <pc:chgData name="Martin Webley" userId="836f531d-195e-4340-bc9a-b5c372095905" providerId="ADAL" clId="{4E93F7FB-383C-4EDE-84E8-49A7191F6836}" dt="2022-03-13T17:36:14.090" v="4649" actId="20577"/>
        <pc:sldMkLst>
          <pc:docMk/>
          <pc:sldMk cId="288354325" sldId="1103"/>
        </pc:sldMkLst>
        <pc:spChg chg="mod">
          <ac:chgData name="Martin Webley" userId="836f531d-195e-4340-bc9a-b5c372095905" providerId="ADAL" clId="{4E93F7FB-383C-4EDE-84E8-49A7191F6836}" dt="2022-03-09T15:15:56.953" v="835" actId="20577"/>
          <ac:spMkLst>
            <pc:docMk/>
            <pc:sldMk cId="288354325" sldId="1103"/>
            <ac:spMk id="2" creationId="{C472CBFC-338C-40A5-B7AC-492C1C0E8364}"/>
          </ac:spMkLst>
        </pc:spChg>
        <pc:spChg chg="mod">
          <ac:chgData name="Martin Webley" userId="836f531d-195e-4340-bc9a-b5c372095905" providerId="ADAL" clId="{4E93F7FB-383C-4EDE-84E8-49A7191F6836}" dt="2022-03-13T17:36:14.090" v="4649" actId="20577"/>
          <ac:spMkLst>
            <pc:docMk/>
            <pc:sldMk cId="288354325" sldId="1103"/>
            <ac:spMk id="3" creationId="{4DAEBBF3-2856-436A-B0DD-43FEC7543E1B}"/>
          </ac:spMkLst>
        </pc:spChg>
      </pc:sldChg>
      <pc:sldChg chg="modSp mod">
        <pc:chgData name="Martin Webley" userId="836f531d-195e-4340-bc9a-b5c372095905" providerId="ADAL" clId="{4E93F7FB-383C-4EDE-84E8-49A7191F6836}" dt="2022-03-09T15:25:12.956" v="1404" actId="27636"/>
        <pc:sldMkLst>
          <pc:docMk/>
          <pc:sldMk cId="1460683302" sldId="1104"/>
        </pc:sldMkLst>
        <pc:spChg chg="mod">
          <ac:chgData name="Martin Webley" userId="836f531d-195e-4340-bc9a-b5c372095905" providerId="ADAL" clId="{4E93F7FB-383C-4EDE-84E8-49A7191F6836}" dt="2022-03-09T15:25:12.956" v="1404" actId="27636"/>
          <ac:spMkLst>
            <pc:docMk/>
            <pc:sldMk cId="1460683302" sldId="1104"/>
            <ac:spMk id="3" creationId="{4DAEBBF3-2856-436A-B0DD-43FEC7543E1B}"/>
          </ac:spMkLst>
        </pc:spChg>
      </pc:sldChg>
      <pc:sldChg chg="modSp mod ord modAnim modShow modNotesTx">
        <pc:chgData name="Martin Webley" userId="836f531d-195e-4340-bc9a-b5c372095905" providerId="ADAL" clId="{4E93F7FB-383C-4EDE-84E8-49A7191F6836}" dt="2022-03-13T16:25:13.140" v="3651"/>
        <pc:sldMkLst>
          <pc:docMk/>
          <pc:sldMk cId="2083397406" sldId="1106"/>
        </pc:sldMkLst>
        <pc:spChg chg="mod">
          <ac:chgData name="Martin Webley" userId="836f531d-195e-4340-bc9a-b5c372095905" providerId="ADAL" clId="{4E93F7FB-383C-4EDE-84E8-49A7191F6836}" dt="2022-03-13T15:50:27.572" v="1423" actId="20577"/>
          <ac:spMkLst>
            <pc:docMk/>
            <pc:sldMk cId="2083397406" sldId="1106"/>
            <ac:spMk id="2" creationId="{6A03BF51-DBAA-473B-A7D5-1A5809E9C0A7}"/>
          </ac:spMkLst>
        </pc:spChg>
        <pc:spChg chg="mod">
          <ac:chgData name="Martin Webley" userId="836f531d-195e-4340-bc9a-b5c372095905" providerId="ADAL" clId="{4E93F7FB-383C-4EDE-84E8-49A7191F6836}" dt="2022-03-13T15:59:24.063" v="2003" actId="20577"/>
          <ac:spMkLst>
            <pc:docMk/>
            <pc:sldMk cId="2083397406" sldId="1106"/>
            <ac:spMk id="3" creationId="{70415948-1479-4E63-B0EB-3A611DC5A740}"/>
          </ac:spMkLst>
        </pc:spChg>
      </pc:sldChg>
      <pc:sldChg chg="modSp mod modShow">
        <pc:chgData name="Martin Webley" userId="836f531d-195e-4340-bc9a-b5c372095905" providerId="ADAL" clId="{4E93F7FB-383C-4EDE-84E8-49A7191F6836}" dt="2022-03-13T15:50:13.592" v="1417" actId="20577"/>
        <pc:sldMkLst>
          <pc:docMk/>
          <pc:sldMk cId="487922381" sldId="1107"/>
        </pc:sldMkLst>
        <pc:spChg chg="mod">
          <ac:chgData name="Martin Webley" userId="836f531d-195e-4340-bc9a-b5c372095905" providerId="ADAL" clId="{4E93F7FB-383C-4EDE-84E8-49A7191F6836}" dt="2022-03-13T15:50:00.228" v="1408" actId="6549"/>
          <ac:spMkLst>
            <pc:docMk/>
            <pc:sldMk cId="487922381" sldId="1107"/>
            <ac:spMk id="2" creationId="{6A03BF51-DBAA-473B-A7D5-1A5809E9C0A7}"/>
          </ac:spMkLst>
        </pc:spChg>
        <pc:spChg chg="mod">
          <ac:chgData name="Martin Webley" userId="836f531d-195e-4340-bc9a-b5c372095905" providerId="ADAL" clId="{4E93F7FB-383C-4EDE-84E8-49A7191F6836}" dt="2022-03-13T15:50:13.592" v="1417" actId="20577"/>
          <ac:spMkLst>
            <pc:docMk/>
            <pc:sldMk cId="487922381" sldId="1107"/>
            <ac:spMk id="3" creationId="{70415948-1479-4E63-B0EB-3A611DC5A740}"/>
          </ac:spMkLst>
        </pc:spChg>
      </pc:sldChg>
      <pc:sldChg chg="modSp add mod modAnim modShow modNotesTx">
        <pc:chgData name="Martin Webley" userId="836f531d-195e-4340-bc9a-b5c372095905" providerId="ADAL" clId="{4E93F7FB-383C-4EDE-84E8-49A7191F6836}" dt="2022-03-13T16:26:15.114" v="3661"/>
        <pc:sldMkLst>
          <pc:docMk/>
          <pc:sldMk cId="4071977648" sldId="1108"/>
        </pc:sldMkLst>
        <pc:spChg chg="mod">
          <ac:chgData name="Martin Webley" userId="836f531d-195e-4340-bc9a-b5c372095905" providerId="ADAL" clId="{4E93F7FB-383C-4EDE-84E8-49A7191F6836}" dt="2022-03-13T16:23:02.495" v="3549" actId="20577"/>
          <ac:spMkLst>
            <pc:docMk/>
            <pc:sldMk cId="4071977648" sldId="1108"/>
            <ac:spMk id="3" creationId="{70415948-1479-4E63-B0EB-3A611DC5A740}"/>
          </ac:spMkLst>
        </pc:spChg>
      </pc:sldChg>
      <pc:sldChg chg="modSp add mod modAnim modShow modNotesTx">
        <pc:chgData name="Martin Webley" userId="836f531d-195e-4340-bc9a-b5c372095905" providerId="ADAL" clId="{4E93F7FB-383C-4EDE-84E8-49A7191F6836}" dt="2022-03-13T16:25:51.757" v="3656"/>
        <pc:sldMkLst>
          <pc:docMk/>
          <pc:sldMk cId="1043218393" sldId="1109"/>
        </pc:sldMkLst>
        <pc:spChg chg="mod">
          <ac:chgData name="Martin Webley" userId="836f531d-195e-4340-bc9a-b5c372095905" providerId="ADAL" clId="{4E93F7FB-383C-4EDE-84E8-49A7191F6836}" dt="2022-03-13T16:24:16.349" v="3646" actId="20577"/>
          <ac:spMkLst>
            <pc:docMk/>
            <pc:sldMk cId="1043218393" sldId="1109"/>
            <ac:spMk id="2" creationId="{6A03BF51-DBAA-473B-A7D5-1A5809E9C0A7}"/>
          </ac:spMkLst>
        </pc:spChg>
        <pc:spChg chg="mod">
          <ac:chgData name="Martin Webley" userId="836f531d-195e-4340-bc9a-b5c372095905" providerId="ADAL" clId="{4E93F7FB-383C-4EDE-84E8-49A7191F6836}" dt="2022-03-13T16:09:06.641" v="2729" actId="20577"/>
          <ac:spMkLst>
            <pc:docMk/>
            <pc:sldMk cId="1043218393" sldId="1109"/>
            <ac:spMk id="3" creationId="{70415948-1479-4E63-B0EB-3A611DC5A740}"/>
          </ac:spMkLst>
        </pc:spChg>
      </pc:sldChg>
      <pc:sldChg chg="modSp add modAnim modNotesTx">
        <pc:chgData name="Martin Webley" userId="836f531d-195e-4340-bc9a-b5c372095905" providerId="ADAL" clId="{4E93F7FB-383C-4EDE-84E8-49A7191F6836}" dt="2022-03-14T10:43:18.351" v="4795" actId="20577"/>
        <pc:sldMkLst>
          <pc:docMk/>
          <pc:sldMk cId="3194174563" sldId="1110"/>
        </pc:sldMkLst>
        <pc:spChg chg="mod">
          <ac:chgData name="Martin Webley" userId="836f531d-195e-4340-bc9a-b5c372095905" providerId="ADAL" clId="{4E93F7FB-383C-4EDE-84E8-49A7191F6836}" dt="2022-03-14T10:43:18.351" v="4795" actId="20577"/>
          <ac:spMkLst>
            <pc:docMk/>
            <pc:sldMk cId="3194174563" sldId="1110"/>
            <ac:spMk id="3" creationId="{70415948-1479-4E63-B0EB-3A611DC5A740}"/>
          </ac:spMkLst>
        </pc:spChg>
      </pc:sldChg>
      <pc:sldChg chg="modSp mod modShow">
        <pc:chgData name="Martin Webley" userId="836f531d-195e-4340-bc9a-b5c372095905" providerId="ADAL" clId="{4E93F7FB-383C-4EDE-84E8-49A7191F6836}" dt="2022-03-13T16:33:48.927" v="3961" actId="729"/>
        <pc:sldMkLst>
          <pc:docMk/>
          <pc:sldMk cId="1028703903" sldId="1111"/>
        </pc:sldMkLst>
        <pc:spChg chg="mod">
          <ac:chgData name="Martin Webley" userId="836f531d-195e-4340-bc9a-b5c372095905" providerId="ADAL" clId="{4E93F7FB-383C-4EDE-84E8-49A7191F6836}" dt="2022-03-13T16:33:42.407" v="3960" actId="20577"/>
          <ac:spMkLst>
            <pc:docMk/>
            <pc:sldMk cId="1028703903" sldId="1111"/>
            <ac:spMk id="4" creationId="{F7A5BD4F-F210-406F-BDA3-5D496D0DBA1D}"/>
          </ac:spMkLst>
        </pc:spChg>
      </pc:sldChg>
      <pc:sldChg chg="modSp add mod">
        <pc:chgData name="Martin Webley" userId="836f531d-195e-4340-bc9a-b5c372095905" providerId="ADAL" clId="{4E93F7FB-383C-4EDE-84E8-49A7191F6836}" dt="2022-03-13T16:41:19.856" v="4555" actId="20577"/>
        <pc:sldMkLst>
          <pc:docMk/>
          <pc:sldMk cId="3178487507" sldId="1112"/>
        </pc:sldMkLst>
        <pc:spChg chg="mod">
          <ac:chgData name="Martin Webley" userId="836f531d-195e-4340-bc9a-b5c372095905" providerId="ADAL" clId="{4E93F7FB-383C-4EDE-84E8-49A7191F6836}" dt="2022-03-13T16:36:33.866" v="4094" actId="6549"/>
          <ac:spMkLst>
            <pc:docMk/>
            <pc:sldMk cId="3178487507" sldId="1112"/>
            <ac:spMk id="2" creationId="{C472CBFC-338C-40A5-B7AC-492C1C0E8364}"/>
          </ac:spMkLst>
        </pc:spChg>
        <pc:spChg chg="mod">
          <ac:chgData name="Martin Webley" userId="836f531d-195e-4340-bc9a-b5c372095905" providerId="ADAL" clId="{4E93F7FB-383C-4EDE-84E8-49A7191F6836}" dt="2022-03-13T16:41:19.856" v="4555" actId="20577"/>
          <ac:spMkLst>
            <pc:docMk/>
            <pc:sldMk cId="3178487507" sldId="1112"/>
            <ac:spMk id="3" creationId="{4DAEBBF3-2856-436A-B0DD-43FEC7543E1B}"/>
          </ac:spMkLst>
        </pc:spChg>
      </pc:sldChg>
    </pc:docChg>
  </pc:docChgLst>
  <pc:docChgLst>
    <pc:chgData name="Martin Webley" userId="836f531d-195e-4340-bc9a-b5c372095905" providerId="ADAL" clId="{294D9940-9261-47AB-B85C-DA70BD58D285}"/>
    <pc:docChg chg="delSld">
      <pc:chgData name="Martin Webley" userId="836f531d-195e-4340-bc9a-b5c372095905" providerId="ADAL" clId="{294D9940-9261-47AB-B85C-DA70BD58D285}" dt="2022-03-18T15:56:53.526" v="0" actId="47"/>
      <pc:docMkLst>
        <pc:docMk/>
      </pc:docMkLst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374287520" sldId="1095"/>
        </pc:sldMkLst>
      </pc:sldChg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3495409269" sldId="1096"/>
        </pc:sldMkLst>
      </pc:sldChg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123126308" sldId="1097"/>
        </pc:sldMkLst>
      </pc:sldChg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3209057116" sldId="1098"/>
        </pc:sldMkLst>
      </pc:sldChg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3903369641" sldId="1099"/>
        </pc:sldMkLst>
      </pc:sldChg>
      <pc:sldChg chg="del">
        <pc:chgData name="Martin Webley" userId="836f531d-195e-4340-bc9a-b5c372095905" providerId="ADAL" clId="{294D9940-9261-47AB-B85C-DA70BD58D285}" dt="2022-03-18T15:56:53.526" v="0" actId="47"/>
        <pc:sldMkLst>
          <pc:docMk/>
          <pc:sldMk cId="2926687370" sldId="11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3F38-96EF-4857-BE79-94D7EBC195FE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9FC2A-C694-4A29-A3E2-2CC2B0A22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7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426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35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Notes &amp; Comments: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 - A Threat is something that has the potential to cause a negative impact by exploiting a vulnerability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 - Cyber Security is practice of reducing the risk to individuals, organisations, governments and countries from cyber related attacks!</a:t>
            </a:r>
          </a:p>
          <a:p>
            <a:r>
              <a:rPr lang="en-GB" dirty="0"/>
              <a:t> - NIST: Identify / Protect / Detect / Respond / Recover</a:t>
            </a:r>
          </a:p>
          <a:p>
            <a:r>
              <a:rPr lang="en-GB" dirty="0"/>
              <a:t> - Confidentiality / Integrity / Availability - Ensuring accurate information is available to authorised individuals in a timely manner</a:t>
            </a:r>
          </a:p>
          <a:p>
            <a:r>
              <a:rPr lang="en-GB" dirty="0"/>
              <a:t> - Vulnerability: A weakness in Infra, System, Network etc. which if exploited could result in a negative impact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904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Notes &amp; Comments: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 - Vulnerability Types: Network, OS, Apps, Human, Process</a:t>
            </a:r>
          </a:p>
          <a:p>
            <a:r>
              <a:rPr lang="en-GB" dirty="0"/>
              <a:t> - Assurance: </a:t>
            </a:r>
            <a:r>
              <a:rPr lang="en-GB" sz="1200" spc="-4" dirty="0">
                <a:cs typeface="Times New Roman"/>
              </a:rPr>
              <a:t>Level of trust that </a:t>
            </a:r>
            <a:r>
              <a:rPr lang="en-GB" sz="1200" dirty="0">
                <a:cs typeface="Times New Roman"/>
              </a:rPr>
              <a:t>a </a:t>
            </a:r>
            <a:r>
              <a:rPr lang="en-GB" sz="1200" spc="-4" dirty="0">
                <a:cs typeface="Times New Roman"/>
              </a:rPr>
              <a:t>system or product  conforms to its functional security  specification; </a:t>
            </a:r>
            <a:r>
              <a:rPr lang="en-GB" sz="1200" dirty="0">
                <a:cs typeface="Times New Roman"/>
              </a:rPr>
              <a:t>and does not perform  </a:t>
            </a:r>
            <a:r>
              <a:rPr lang="en-GB" sz="1200" spc="-4" dirty="0">
                <a:cs typeface="Times New Roman"/>
              </a:rPr>
              <a:t>unintended functions that  </a:t>
            </a:r>
            <a:r>
              <a:rPr lang="en-GB" sz="1200" dirty="0">
                <a:cs typeface="Times New Roman"/>
              </a:rPr>
              <a:t>compromise</a:t>
            </a:r>
            <a:r>
              <a:rPr lang="en-GB" sz="1200" spc="-13" dirty="0">
                <a:cs typeface="Times New Roman"/>
              </a:rPr>
              <a:t> </a:t>
            </a:r>
            <a:r>
              <a:rPr lang="en-GB" sz="1200" spc="-4" dirty="0">
                <a:cs typeface="Times New Roman"/>
              </a:rPr>
              <a:t>security</a:t>
            </a:r>
            <a:endParaRPr lang="en-GB" sz="1200" dirty="0">
              <a:cs typeface="Times New Roman"/>
            </a:endParaRPr>
          </a:p>
          <a:p>
            <a:r>
              <a:rPr lang="en-GB" dirty="0"/>
              <a:t> - Hazard: A Hazard is any substance, phenomenon or situation, which has the potential to cause disruption or damage to people, their property, their services and their environment</a:t>
            </a:r>
          </a:p>
          <a:p>
            <a:r>
              <a:rPr lang="en-GB" dirty="0"/>
              <a:t> - Hazard Types: Natural, Biological, Technological, Societal</a:t>
            </a:r>
          </a:p>
          <a:p>
            <a:r>
              <a:rPr lang="en-GB" dirty="0"/>
              <a:t> - Risk Triangle: Vulnerability / Exposure / Hazard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2117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Notes &amp; Comments:</a:t>
            </a:r>
          </a:p>
          <a:p>
            <a:r>
              <a:rPr lang="en-GB" dirty="0"/>
              <a:t> - Infrastructure Elements: Firewalls, Routers, Switches, Hubs, Storage, Transmission</a:t>
            </a:r>
          </a:p>
          <a:p>
            <a:r>
              <a:rPr lang="en-GB" dirty="0"/>
              <a:t> - NW Security Devices: IDS / IPS, Internet Proxy, Honeypot</a:t>
            </a:r>
          </a:p>
          <a:p>
            <a:r>
              <a:rPr lang="en-GB" dirty="0"/>
              <a:t> - OSI: Application (7), Presentation, Session, Transport, Network, Data-link, Physical (1)</a:t>
            </a:r>
          </a:p>
          <a:p>
            <a:r>
              <a:rPr lang="en-GB" dirty="0"/>
              <a:t> - Web App Vulnerabilities: SQL Injection, Buffer Overflow, Bad Authentication, URL Directory Traversal etc.</a:t>
            </a:r>
          </a:p>
          <a:p>
            <a:r>
              <a:rPr lang="en-GB" dirty="0"/>
              <a:t> - Organisational Impact Types: Financial, Legal, Regulatory and Reputational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3923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Notes &amp; Comments:</a:t>
            </a:r>
          </a:p>
          <a:p>
            <a:r>
              <a:rPr lang="en-GB" dirty="0"/>
              <a:t> - Kill Chain: Reconnaissance, Weaponization, Payload / Delivery, Exploitation, Installation, Command &amp; Control, Action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7515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9A8C8-EC19-48E2-96CB-06F5ADEA761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4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447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818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463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37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0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92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21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2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04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721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13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286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680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37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2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225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90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.webley@gloscol.ac.u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3A52-6D47-49BF-A1C2-EF03953EF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223346"/>
                </a:solidFill>
              </a:rPr>
              <a:t>Week 2 – Day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F152D-FA8D-41DE-81F8-7328D036F9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223346"/>
                </a:solidFill>
                <a:latin typeface="Arial" panose="020B0604020202020204" pitchFamily="34" charset="0"/>
              </a:rPr>
              <a:t>Cyber Threats</a:t>
            </a:r>
            <a:endParaRPr lang="en-GB" b="1" dirty="0">
              <a:solidFill>
                <a:srgbClr val="223346"/>
              </a:solidFill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UFCFFU-30-1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Martin Webley – Senior Trainer / Assessor in IT &amp; Cyber Security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17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7559-D03E-4DFD-911E-223470AD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Brief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5037A-5770-4032-955F-06EDDE0C9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 threat analysis is a process used to determine which components of the system need to be protected and the types of security risks (threats) they should be protected from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endParaRPr lang="en-GB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This information can be used to determine strategic locations in the network, system architecture and design where security can reasonably and effectively be implemented.</a:t>
            </a:r>
          </a:p>
          <a:p>
            <a:pPr marL="0" indent="0">
              <a:buNone/>
            </a:pPr>
            <a:endParaRPr lang="en-GB" sz="2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Perform a threat analysis for the department you are working in if it is a large organisation, or for your entire company if it is a small business.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93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DB93E-0C25-4377-A368-76B27CFE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presentation should have the following sections…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57F98-FD82-4EAA-A277-3FB4BB3C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b="1" dirty="0"/>
              <a:t>Identification of key assets, where they are located and who has access</a:t>
            </a:r>
          </a:p>
          <a:p>
            <a:endParaRPr lang="en-GB" sz="2400" b="1" dirty="0"/>
          </a:p>
          <a:p>
            <a:r>
              <a:rPr lang="en-GB" sz="2400" b="1" dirty="0"/>
              <a:t>Assets may include, but are not restricted to:</a:t>
            </a:r>
          </a:p>
          <a:p>
            <a:pPr lvl="1"/>
            <a:r>
              <a:rPr lang="en-GB" dirty="0"/>
              <a:t>User hardware (workstations/PCs)</a:t>
            </a:r>
          </a:p>
          <a:p>
            <a:pPr lvl="1"/>
            <a:r>
              <a:rPr lang="en-GB" dirty="0"/>
              <a:t>Servers</a:t>
            </a:r>
          </a:p>
          <a:p>
            <a:pPr lvl="1"/>
            <a:r>
              <a:rPr lang="en-GB" dirty="0"/>
              <a:t>Specialised devices</a:t>
            </a:r>
          </a:p>
          <a:p>
            <a:pPr lvl="1"/>
            <a:r>
              <a:rPr lang="en-GB" dirty="0"/>
              <a:t>Network devices (hubs, switches, routers, OAM&amp;P - Operations, Administration, Maintenance and Provisioning)</a:t>
            </a:r>
          </a:p>
          <a:p>
            <a:pPr lvl="1"/>
            <a:r>
              <a:rPr lang="en-GB" dirty="0"/>
              <a:t>Software (OS, utilities, client programs)</a:t>
            </a:r>
          </a:p>
          <a:p>
            <a:pPr lvl="1"/>
            <a:r>
              <a:rPr lang="en-GB" dirty="0"/>
              <a:t>Services (applications, IP services)</a:t>
            </a:r>
          </a:p>
          <a:p>
            <a:pPr lvl="1"/>
            <a:r>
              <a:rPr lang="en-GB" dirty="0"/>
              <a:t>Data (local/remote, stored, archived, databases, data in-transit and at-rest)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58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DB93E-0C25-4377-A368-76B27CFE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presentation should have the following sections…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57F98-FD82-4EAA-A277-3FB4BB3C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Relevant threat actors for your business</a:t>
            </a:r>
            <a:endParaRPr lang="en-GB" sz="24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These may include cyber criminals, hacktivists, insiders and nation states</a:t>
            </a:r>
            <a:b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Controls and vulnerabilities</a:t>
            </a:r>
            <a:endParaRPr lang="en-GB" sz="24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Current controls that exist to prevent, detect and respond to the threats</a:t>
            </a:r>
            <a:endParaRPr lang="en-GB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Vulnerabilities that are not covered by the above controls</a:t>
            </a:r>
            <a:endParaRPr lang="en-GB" dirty="0"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881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DB93E-0C25-4377-A368-76B27CFE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presentation should have the following sections…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57F98-FD82-4EAA-A277-3FB4BB3CE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Recommended actions</a:t>
            </a:r>
            <a:endParaRPr lang="en-GB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How should the identified vulnerabilities be mitigated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What are the estimated costs and / or resources required in order to implement each of the recommended controls (considering technical, administrative, physical controls) 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Prioritise the order in which the identified controls should be implemented based upon the significance of the Threat and/or vulnerability in relation to your organisation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12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C2F89-8652-4361-B964-4C31900A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B9ACF-1803-4408-87B1-FBEF09FBB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cs typeface="Arial" panose="020B0604020202020204" pitchFamily="34" charset="0"/>
              </a:rPr>
              <a:t>A 30-minute presentation including questions and answers covering the requirements of the task specification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The slide set you have used during the presentation and this document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Your presentation will be delivered in person and recorded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875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07E24-5AD5-4B91-9C6C-EF31FFCB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A8905-E9E3-470D-861A-C6EBFF8C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>
                <a:cs typeface="Arial" panose="020B0604020202020204" pitchFamily="34" charset="0"/>
              </a:rPr>
              <a:t>This Assignment is 1 of 2 for this module, and carries a weighting of 50%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Assignment Issued: 		Monday 14</a:t>
            </a:r>
            <a:r>
              <a:rPr lang="en-GB" sz="2400" baseline="30000" dirty="0">
                <a:cs typeface="Arial" panose="020B0604020202020204" pitchFamily="34" charset="0"/>
              </a:rPr>
              <a:t>th</a:t>
            </a:r>
            <a:r>
              <a:rPr lang="en-GB" sz="2400" dirty="0">
                <a:cs typeface="Arial" panose="020B0604020202020204" pitchFamily="34" charset="0"/>
              </a:rPr>
              <a:t> March 2022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Submission Deadline: 	Sunday 17</a:t>
            </a:r>
            <a:r>
              <a:rPr lang="en-GB" sz="2400" baseline="30000" dirty="0">
                <a:cs typeface="Arial" panose="020B0604020202020204" pitchFamily="34" charset="0"/>
              </a:rPr>
              <a:t>th</a:t>
            </a:r>
            <a:r>
              <a:rPr lang="en-GB" sz="2400" dirty="0">
                <a:cs typeface="Arial" panose="020B0604020202020204" pitchFamily="34" charset="0"/>
              </a:rPr>
              <a:t> April 2022 at 23:59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Submission Method:	Blackboard &amp; Email (</a:t>
            </a:r>
            <a:r>
              <a:rPr lang="en-GB" sz="2400" dirty="0">
                <a:cs typeface="Arial" panose="020B0604020202020204" pitchFamily="34" charset="0"/>
                <a:hlinkClick r:id="rId2"/>
              </a:rPr>
              <a:t>martin.webley@gloscol.ac.uk</a:t>
            </a:r>
            <a:r>
              <a:rPr lang="en-GB" sz="2400" dirty="0">
                <a:cs typeface="Arial" panose="020B0604020202020204" pitchFamily="34" charset="0"/>
              </a:rPr>
              <a:t>)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Presentations (Recorded):	Tuesday 19</a:t>
            </a:r>
            <a:r>
              <a:rPr lang="en-GB" sz="2400" baseline="30000" dirty="0">
                <a:cs typeface="Arial" panose="020B0604020202020204" pitchFamily="34" charset="0"/>
              </a:rPr>
              <a:t>th</a:t>
            </a:r>
            <a:r>
              <a:rPr lang="en-GB" sz="2400" dirty="0">
                <a:cs typeface="Arial" panose="020B0604020202020204" pitchFamily="34" charset="0"/>
              </a:rPr>
              <a:t> April 2022 in ADA Cheltenham</a:t>
            </a:r>
          </a:p>
          <a:p>
            <a:pPr marL="0" indent="0">
              <a:buNone/>
            </a:pPr>
            <a:r>
              <a:rPr lang="en-GB" sz="2400" b="1" dirty="0">
                <a:cs typeface="Arial" panose="020B0604020202020204" pitchFamily="34" charset="0"/>
              </a:rPr>
              <a:t>Note: Monday 18</a:t>
            </a:r>
            <a:r>
              <a:rPr lang="en-GB" sz="2400" b="1" baseline="30000" dirty="0">
                <a:cs typeface="Arial" panose="020B0604020202020204" pitchFamily="34" charset="0"/>
              </a:rPr>
              <a:t>th</a:t>
            </a:r>
            <a:r>
              <a:rPr lang="en-GB" sz="2400" b="1" dirty="0">
                <a:cs typeface="Arial" panose="020B0604020202020204" pitchFamily="34" charset="0"/>
              </a:rPr>
              <a:t> April 2022 is a Bank Holiday – you are not expected in college</a:t>
            </a:r>
          </a:p>
          <a:p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01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CBFC-338C-40A5-B7AC-492C1C0E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BBF3-2856-436A-B0DD-43FEC754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45128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Please refer to: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“Assessment Specification”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 for full details of Assessment 1,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 including Marking Criteria etc.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b="1" dirty="0"/>
              <a:t>Log onto Blackboard now to check that you can see the Assessment / Assignment!</a:t>
            </a:r>
          </a:p>
        </p:txBody>
      </p:sp>
      <p:pic>
        <p:nvPicPr>
          <p:cNvPr id="5" name="Graphic 4" descr="Information with solid fill">
            <a:extLst>
              <a:ext uri="{FF2B5EF4-FFF2-40B4-BE49-F238E27FC236}">
                <a16:creationId xmlns:a16="http://schemas.microsoft.com/office/drawing/2014/main" id="{7DD09E31-BBC3-47D8-A8AD-F71C1F4D6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1996" y="1741649"/>
            <a:ext cx="3911057" cy="39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54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3A2942E-21B7-4D5A-9B05-2C9B05681AAD}"/>
              </a:ext>
            </a:extLst>
          </p:cNvPr>
          <p:cNvSpPr/>
          <p:nvPr/>
        </p:nvSpPr>
        <p:spPr>
          <a:xfrm>
            <a:off x="1367615" y="1343767"/>
            <a:ext cx="9183757" cy="50854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301313-DB92-43E4-A175-3DCAA1542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Submission – In Summary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FCCCC8-6BB7-4115-B173-47A90EA53E26}"/>
              </a:ext>
            </a:extLst>
          </p:cNvPr>
          <p:cNvSpPr/>
          <p:nvPr/>
        </p:nvSpPr>
        <p:spPr>
          <a:xfrm>
            <a:off x="1816868" y="1586285"/>
            <a:ext cx="2735249" cy="2894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43A0CA-EC93-4B62-ADEA-A4AECD1A75E8}"/>
              </a:ext>
            </a:extLst>
          </p:cNvPr>
          <p:cNvSpPr/>
          <p:nvPr/>
        </p:nvSpPr>
        <p:spPr>
          <a:xfrm>
            <a:off x="4568020" y="1586284"/>
            <a:ext cx="2735249" cy="373711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3F518A-C4E8-4C3D-AC1C-37BB5A2EE38B}"/>
              </a:ext>
            </a:extLst>
          </p:cNvPr>
          <p:cNvSpPr/>
          <p:nvPr/>
        </p:nvSpPr>
        <p:spPr>
          <a:xfrm>
            <a:off x="1816867" y="4500440"/>
            <a:ext cx="2735249" cy="169640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Output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90D49B-F981-414A-8117-A5BA2E1BA53E}"/>
              </a:ext>
            </a:extLst>
          </p:cNvPr>
          <p:cNvSpPr/>
          <p:nvPr/>
        </p:nvSpPr>
        <p:spPr>
          <a:xfrm>
            <a:off x="7319172" y="1586284"/>
            <a:ext cx="2735249" cy="373711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Justify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78F976-09B1-40E2-BC66-3F612D969C77}"/>
              </a:ext>
            </a:extLst>
          </p:cNvPr>
          <p:cNvSpPr/>
          <p:nvPr/>
        </p:nvSpPr>
        <p:spPr>
          <a:xfrm>
            <a:off x="4568019" y="5338702"/>
            <a:ext cx="5486402" cy="8581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Sources</a:t>
            </a:r>
          </a:p>
        </p:txBody>
      </p:sp>
    </p:spTree>
    <p:extLst>
      <p:ext uri="{BB962C8B-B14F-4D97-AF65-F5344CB8AC3E}">
        <p14:creationId xmlns:p14="http://schemas.microsoft.com/office/powerpoint/2010/main" val="2811028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CBFC-338C-40A5-B7AC-492C1C0E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BBF3-2856-436A-B0DD-43FEC754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4512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You have the remainder of the day to:</a:t>
            </a:r>
          </a:p>
          <a:p>
            <a:pPr marL="0" indent="0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Seek clarification on Assessment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Commence background research and preparatory work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Commence building your presentations</a:t>
            </a:r>
          </a:p>
        </p:txBody>
      </p:sp>
      <p:pic>
        <p:nvPicPr>
          <p:cNvPr id="5" name="Graphic 4" descr="Information with solid fill">
            <a:extLst>
              <a:ext uri="{FF2B5EF4-FFF2-40B4-BE49-F238E27FC236}">
                <a16:creationId xmlns:a16="http://schemas.microsoft.com/office/drawing/2014/main" id="{7DD09E31-BBC3-47D8-A8AD-F71C1F4D6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1996" y="1741649"/>
            <a:ext cx="3911057" cy="39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683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CBFC-338C-40A5-B7AC-492C1C0E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 This Week – Cheltenham Races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BBF3-2856-436A-B0DD-43FEC754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451281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/>
              <a:t>I would like </a:t>
            </a:r>
            <a:r>
              <a:rPr lang="en-GB" sz="2400"/>
              <a:t>you all in tomorrow, as normal...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However, as a group we can discuss and agree the approach for the remainder of the week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The alternative is to work from home, and collaborate on MS Teams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Note: </a:t>
            </a:r>
            <a:r>
              <a:rPr lang="en-GB" sz="2400" dirty="0"/>
              <a:t>Online Attendance, Good Timekeeping, Engagement and Active Participation will still be required</a:t>
            </a: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5" name="Graphic 4" descr="Information with solid fill">
            <a:extLst>
              <a:ext uri="{FF2B5EF4-FFF2-40B4-BE49-F238E27FC236}">
                <a16:creationId xmlns:a16="http://schemas.microsoft.com/office/drawing/2014/main" id="{7DD09E31-BBC3-47D8-A8AD-F71C1F4D6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1996" y="1741649"/>
            <a:ext cx="3911057" cy="39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8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2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25488" y="2621138"/>
            <a:ext cx="3085627" cy="644788"/>
            <a:chOff x="2121400" y="2608497"/>
            <a:chExt cx="3085627" cy="644788"/>
          </a:xfrm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411066" y="582563"/>
            <a:ext cx="1987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pc="300" dirty="0">
                <a:solidFill>
                  <a:prstClr val="white"/>
                </a:solidFill>
                <a:latin typeface="EuroStyle" panose="02027200000000000000" pitchFamily="18" charset="0"/>
              </a:rPr>
              <a:t>Assignment 1</a:t>
            </a:r>
            <a:endParaRPr kumimoji="0" lang="en-GB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492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2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25488" y="2621138"/>
            <a:ext cx="3085627" cy="644788"/>
            <a:chOff x="2121400" y="2608497"/>
            <a:chExt cx="3085627" cy="644788"/>
          </a:xfrm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411066" y="582563"/>
            <a:ext cx="1987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Assignment 1</a:t>
            </a:r>
          </a:p>
        </p:txBody>
      </p:sp>
    </p:spTree>
    <p:extLst>
      <p:ext uri="{BB962C8B-B14F-4D97-AF65-F5344CB8AC3E}">
        <p14:creationId xmlns:p14="http://schemas.microsoft.com/office/powerpoint/2010/main" val="1431436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6000" dirty="0"/>
          </a:p>
          <a:p>
            <a:pPr marL="0" indent="0">
              <a:buNone/>
            </a:pPr>
            <a:r>
              <a:rPr lang="en-GB" sz="6000" dirty="0"/>
              <a:t>Week 1</a:t>
            </a:r>
          </a:p>
          <a:p>
            <a:pPr marL="0" indent="0">
              <a:buNone/>
            </a:pPr>
            <a:r>
              <a:rPr lang="en-GB" sz="6000" dirty="0"/>
              <a:t>Recap Session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792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Session (30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What is a Threat?</a:t>
            </a:r>
          </a:p>
          <a:p>
            <a:endParaRPr lang="en-GB" sz="2400" dirty="0"/>
          </a:p>
          <a:p>
            <a:r>
              <a:rPr lang="en-GB" sz="2400" dirty="0"/>
              <a:t>What is the definition of Cyber Security</a:t>
            </a:r>
          </a:p>
          <a:p>
            <a:endParaRPr lang="en-GB" sz="2400" dirty="0"/>
          </a:p>
          <a:p>
            <a:r>
              <a:rPr lang="en-GB" sz="2400" dirty="0"/>
              <a:t>What are the 5 things Cyber Security Professionals should be concerned with? (NIST) </a:t>
            </a:r>
          </a:p>
          <a:p>
            <a:endParaRPr lang="en-GB" sz="2400" dirty="0"/>
          </a:p>
          <a:p>
            <a:r>
              <a:rPr lang="en-GB" sz="2400" dirty="0"/>
              <a:t>What does CIA stand for, and mean?</a:t>
            </a:r>
          </a:p>
          <a:p>
            <a:endParaRPr lang="en-GB" sz="2400" dirty="0"/>
          </a:p>
          <a:p>
            <a:r>
              <a:rPr lang="en-GB" sz="2400" dirty="0"/>
              <a:t>What is a Vulnerability?</a:t>
            </a:r>
          </a:p>
          <a:p>
            <a:endParaRPr lang="en-GB" dirty="0"/>
          </a:p>
          <a:p>
            <a:pPr marL="0" indent="0" algn="ctr">
              <a:buNone/>
            </a:pPr>
            <a:endParaRPr lang="en-GB" sz="8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9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Session (30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r>
              <a:rPr lang="en-GB" sz="2400" dirty="0"/>
              <a:t>Name the Types of Vulnerability</a:t>
            </a:r>
          </a:p>
          <a:p>
            <a:endParaRPr lang="en-GB" sz="2400" dirty="0"/>
          </a:p>
          <a:p>
            <a:r>
              <a:rPr lang="en-GB" sz="2400" dirty="0"/>
              <a:t>What is Assurance?</a:t>
            </a:r>
          </a:p>
          <a:p>
            <a:endParaRPr lang="en-GB" sz="2400" dirty="0"/>
          </a:p>
          <a:p>
            <a:r>
              <a:rPr lang="en-GB" sz="2400" dirty="0"/>
              <a:t>What is a Hazard?</a:t>
            </a:r>
          </a:p>
          <a:p>
            <a:endParaRPr lang="en-GB" sz="2400" dirty="0"/>
          </a:p>
          <a:p>
            <a:r>
              <a:rPr lang="en-GB" sz="2400" dirty="0"/>
              <a:t>Name the Types of Hazard </a:t>
            </a:r>
          </a:p>
          <a:p>
            <a:endParaRPr lang="en-GB" sz="2400" dirty="0"/>
          </a:p>
          <a:p>
            <a:r>
              <a:rPr lang="en-GB" sz="2400" dirty="0"/>
              <a:t>What makes up the Risk Triangle?</a:t>
            </a:r>
          </a:p>
          <a:p>
            <a:endParaRPr lang="en-GB" dirty="0"/>
          </a:p>
          <a:p>
            <a:pPr marL="0" indent="0" algn="ctr">
              <a:buNone/>
            </a:pPr>
            <a:endParaRPr lang="en-GB" sz="8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1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Session (30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r>
              <a:rPr lang="en-GB" sz="2400" dirty="0"/>
              <a:t>Name the Infrastructure Elements</a:t>
            </a:r>
          </a:p>
          <a:p>
            <a:endParaRPr lang="en-GB" sz="2400" dirty="0"/>
          </a:p>
          <a:p>
            <a:r>
              <a:rPr lang="en-GB" sz="2400" dirty="0"/>
              <a:t>Name other types of NW Security devices</a:t>
            </a:r>
          </a:p>
          <a:p>
            <a:endParaRPr lang="en-GB" sz="2400" dirty="0"/>
          </a:p>
          <a:p>
            <a:r>
              <a:rPr lang="en-GB" sz="2400" dirty="0"/>
              <a:t>Name the 7 OSI Layers</a:t>
            </a:r>
          </a:p>
          <a:p>
            <a:endParaRPr lang="en-GB" sz="2400" dirty="0"/>
          </a:p>
          <a:p>
            <a:r>
              <a:rPr lang="en-GB" sz="2400" dirty="0"/>
              <a:t>Name some Web App Vulnerabilities</a:t>
            </a:r>
          </a:p>
          <a:p>
            <a:endParaRPr lang="en-GB" sz="2400" dirty="0"/>
          </a:p>
          <a:p>
            <a:r>
              <a:rPr lang="en-GB" sz="2400" dirty="0"/>
              <a:t>What are Types of organisational Impact?</a:t>
            </a:r>
          </a:p>
          <a:p>
            <a:endParaRPr lang="en-GB" dirty="0"/>
          </a:p>
          <a:p>
            <a:pPr marL="0" indent="0" algn="ctr">
              <a:buNone/>
            </a:pPr>
            <a:endParaRPr lang="en-GB" sz="8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7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Session (30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r>
              <a:rPr lang="en-GB" sz="2400" dirty="0"/>
              <a:t>Name the steps in the Cyber Kill Chain</a:t>
            </a:r>
          </a:p>
          <a:p>
            <a:pPr marL="0" indent="0">
              <a:buNone/>
            </a:pPr>
            <a:r>
              <a:rPr lang="en-GB" sz="2400" dirty="0"/>
              <a:t>(Ref: lockheedmartin.com)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Please send your answers to: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/>
              <a:t>martin.webley</a:t>
            </a:r>
            <a:r>
              <a:rPr lang="en-GB" sz="2400" b="1" dirty="0"/>
              <a:t>@gloscol.ac.uk</a:t>
            </a:r>
          </a:p>
          <a:p>
            <a:endParaRPr lang="en-GB" sz="2400" dirty="0"/>
          </a:p>
          <a:p>
            <a:endParaRPr lang="en-GB" dirty="0"/>
          </a:p>
          <a:p>
            <a:pPr marL="0" indent="0" algn="ctr">
              <a:buNone/>
            </a:pPr>
            <a:endParaRPr lang="en-GB" sz="8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7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D086-A43B-4CDC-A095-32ECF695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Syllabus – </a:t>
            </a:r>
            <a:r>
              <a:rPr lang="en-GB"/>
              <a:t>Week 2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A0CE-437E-4089-AE73-03BEE8D4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>
                <a:solidFill>
                  <a:srgbClr val="000000"/>
                </a:solidFill>
                <a:cs typeface="Arial" panose="020B0604020202020204" pitchFamily="34" charset="0"/>
              </a:rPr>
              <a:t>Issue Assessment 1</a:t>
            </a:r>
          </a:p>
          <a:p>
            <a:endParaRPr lang="en-GB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GB" sz="2400" b="0" i="0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Factors that may increase or decrease risks related to an organisation’s ‘cyber culture’</a:t>
            </a:r>
          </a:p>
          <a:p>
            <a:endParaRPr lang="en-GB" sz="2400" b="0" i="0" u="none" strike="noStrike" baseline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GB" sz="2400" b="0" i="0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Links between physical, logical, personal and procedural security</a:t>
            </a:r>
          </a:p>
          <a:p>
            <a:endParaRPr lang="en-GB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GB" sz="2400" b="0" i="0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Ways to defend against cyber attack</a:t>
            </a:r>
          </a:p>
          <a:p>
            <a:endParaRPr lang="en-GB" sz="2400" b="0" i="0" u="none" strike="noStrike" baseline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GB" sz="2400" b="0" i="0" u="none" strike="noStrike" baseline="0" dirty="0">
                <a:solidFill>
                  <a:srgbClr val="000000"/>
                </a:solidFill>
                <a:cs typeface="Arial" panose="020B0604020202020204" pitchFamily="34" charset="0"/>
              </a:rPr>
              <a:t>Adversarial thinking in the context of system development and analysis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56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6A0F-ACD7-440E-8DE8-F5DF6EF0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0CEAA-C30B-41EB-BCBA-3995AED1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A5BD4F-F210-406F-BDA3-5D496D0DBA1D}"/>
              </a:ext>
            </a:extLst>
          </p:cNvPr>
          <p:cNvSpPr/>
          <p:nvPr/>
        </p:nvSpPr>
        <p:spPr>
          <a:xfrm>
            <a:off x="2115552" y="2852238"/>
            <a:ext cx="7960895" cy="195312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4800" dirty="0"/>
              <a:t>Assignment 1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028703903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1_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502E175D4041AD5498D9462EEF6D" ma:contentTypeVersion="12" ma:contentTypeDescription="Create a new document." ma:contentTypeScope="" ma:versionID="33593a38736335e42a39cf1bdc9c157e">
  <xsd:schema xmlns:xsd="http://www.w3.org/2001/XMLSchema" xmlns:xs="http://www.w3.org/2001/XMLSchema" xmlns:p="http://schemas.microsoft.com/office/2006/metadata/properties" xmlns:ns2="97cb88b6-6f55-437d-af73-4cb2e3d1be32" xmlns:ns3="4a02df82-8de1-40de-837c-d16ad8d3d107" targetNamespace="http://schemas.microsoft.com/office/2006/metadata/properties" ma:root="true" ma:fieldsID="72cfa9850d34c0af169e4cb7279ca6ac" ns2:_="" ns3:_="">
    <xsd:import namespace="97cb88b6-6f55-437d-af73-4cb2e3d1be32"/>
    <xsd:import namespace="4a02df82-8de1-40de-837c-d16ad8d3d1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b88b6-6f55-437d-af73-4cb2e3d1be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2df82-8de1-40de-837c-d16ad8d3d1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9D564A-5A80-4F8D-8671-0DE174AF888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2E64F5-7774-4EBF-867F-ABD927A013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3A031-B22C-40E8-A324-A667FF1AB9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b88b6-6f55-437d-af73-4cb2e3d1be32"/>
    <ds:schemaRef ds:uri="4a02df82-8de1-40de-837c-d16ad8d3d1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0</TotalTime>
  <Words>1157</Words>
  <Application>Microsoft Office PowerPoint</Application>
  <PresentationFormat>Widescreen</PresentationFormat>
  <Paragraphs>193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EuroStyle</vt:lpstr>
      <vt:lpstr>Symbol</vt:lpstr>
      <vt:lpstr>degree2</vt:lpstr>
      <vt:lpstr>1_degree2</vt:lpstr>
      <vt:lpstr>Week 2 – Day 1</vt:lpstr>
      <vt:lpstr>PowerPoint Presentation</vt:lpstr>
      <vt:lpstr>PowerPoint Presentation</vt:lpstr>
      <vt:lpstr>Recap Session (30 Mins)</vt:lpstr>
      <vt:lpstr>Recap Session (30 Mins)</vt:lpstr>
      <vt:lpstr>Recap Session (30 Mins)</vt:lpstr>
      <vt:lpstr>Recap Session (30 Mins)</vt:lpstr>
      <vt:lpstr>Syllabus – Week 2</vt:lpstr>
      <vt:lpstr>PowerPoint Presentation</vt:lpstr>
      <vt:lpstr>Assessment Brief</vt:lpstr>
      <vt:lpstr>Your presentation should have the following sections…</vt:lpstr>
      <vt:lpstr>Your presentation should have the following sections…</vt:lpstr>
      <vt:lpstr>Your presentation should have the following sections…</vt:lpstr>
      <vt:lpstr>Assessment Deliverables</vt:lpstr>
      <vt:lpstr>Assessment Details</vt:lpstr>
      <vt:lpstr>Assessment 1</vt:lpstr>
      <vt:lpstr>Assessment Submission – In Summary</vt:lpstr>
      <vt:lpstr>Assessment 1</vt:lpstr>
      <vt:lpstr>Attendance This Week – Cheltenham Races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Martin Webley</cp:lastModifiedBy>
  <cp:revision>11</cp:revision>
  <dcterms:created xsi:type="dcterms:W3CDTF">2021-01-18T11:18:24Z</dcterms:created>
  <dcterms:modified xsi:type="dcterms:W3CDTF">2022-03-18T15:57:02Z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0x010100DB71502E175D4041AD5498D9462EEF6D</vt:lpwstr>
  </property>
</Properties>
</file>