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3"/>
  </p:notesMasterIdLst>
  <p:sldIdLst>
    <p:sldId id="844" r:id="rId2"/>
    <p:sldId id="757" r:id="rId3"/>
    <p:sldId id="756" r:id="rId4"/>
    <p:sldId id="758" r:id="rId5"/>
    <p:sldId id="759" r:id="rId6"/>
    <p:sldId id="760" r:id="rId7"/>
    <p:sldId id="761" r:id="rId8"/>
    <p:sldId id="762" r:id="rId9"/>
    <p:sldId id="763" r:id="rId10"/>
    <p:sldId id="765" r:id="rId11"/>
    <p:sldId id="764" r:id="rId12"/>
    <p:sldId id="777" r:id="rId13"/>
    <p:sldId id="766" r:id="rId14"/>
    <p:sldId id="767" r:id="rId15"/>
    <p:sldId id="768" r:id="rId16"/>
    <p:sldId id="769" r:id="rId17"/>
    <p:sldId id="770" r:id="rId18"/>
    <p:sldId id="771" r:id="rId19"/>
    <p:sldId id="772" r:id="rId20"/>
    <p:sldId id="774" r:id="rId21"/>
    <p:sldId id="775" r:id="rId22"/>
    <p:sldId id="776" r:id="rId23"/>
    <p:sldId id="778" r:id="rId24"/>
    <p:sldId id="787" r:id="rId25"/>
    <p:sldId id="783" r:id="rId26"/>
    <p:sldId id="784" r:id="rId27"/>
    <p:sldId id="785" r:id="rId28"/>
    <p:sldId id="788" r:id="rId29"/>
    <p:sldId id="786" r:id="rId30"/>
    <p:sldId id="789" r:id="rId31"/>
    <p:sldId id="790" r:id="rId32"/>
    <p:sldId id="791" r:id="rId33"/>
    <p:sldId id="792" r:id="rId34"/>
    <p:sldId id="793" r:id="rId35"/>
    <p:sldId id="794" r:id="rId36"/>
    <p:sldId id="779" r:id="rId37"/>
    <p:sldId id="795" r:id="rId38"/>
    <p:sldId id="796" r:id="rId39"/>
    <p:sldId id="797" r:id="rId40"/>
    <p:sldId id="798" r:id="rId41"/>
    <p:sldId id="799" r:id="rId42"/>
    <p:sldId id="800" r:id="rId43"/>
    <p:sldId id="801" r:id="rId44"/>
    <p:sldId id="802" r:id="rId45"/>
    <p:sldId id="780" r:id="rId46"/>
    <p:sldId id="803" r:id="rId47"/>
    <p:sldId id="804" r:id="rId48"/>
    <p:sldId id="805" r:id="rId49"/>
    <p:sldId id="806" r:id="rId50"/>
    <p:sldId id="807" r:id="rId51"/>
    <p:sldId id="808" r:id="rId52"/>
    <p:sldId id="809" r:id="rId53"/>
    <p:sldId id="810" r:id="rId54"/>
    <p:sldId id="781" r:id="rId55"/>
    <p:sldId id="811" r:id="rId56"/>
    <p:sldId id="812" r:id="rId57"/>
    <p:sldId id="813" r:id="rId58"/>
    <p:sldId id="814" r:id="rId59"/>
    <p:sldId id="815" r:id="rId60"/>
    <p:sldId id="816" r:id="rId61"/>
    <p:sldId id="817" r:id="rId62"/>
    <p:sldId id="818" r:id="rId63"/>
    <p:sldId id="819" r:id="rId64"/>
    <p:sldId id="820" r:id="rId65"/>
    <p:sldId id="821" r:id="rId66"/>
    <p:sldId id="822" r:id="rId67"/>
    <p:sldId id="823" r:id="rId68"/>
    <p:sldId id="824" r:id="rId69"/>
    <p:sldId id="825" r:id="rId70"/>
    <p:sldId id="826" r:id="rId71"/>
    <p:sldId id="827" r:id="rId72"/>
    <p:sldId id="828" r:id="rId73"/>
    <p:sldId id="829" r:id="rId74"/>
    <p:sldId id="830" r:id="rId75"/>
    <p:sldId id="859" r:id="rId76"/>
    <p:sldId id="831" r:id="rId77"/>
    <p:sldId id="832" r:id="rId78"/>
    <p:sldId id="782" r:id="rId79"/>
    <p:sldId id="833" r:id="rId80"/>
    <p:sldId id="834" r:id="rId81"/>
    <p:sldId id="835" r:id="rId82"/>
    <p:sldId id="836" r:id="rId83"/>
    <p:sldId id="837" r:id="rId84"/>
    <p:sldId id="838" r:id="rId85"/>
    <p:sldId id="839" r:id="rId86"/>
    <p:sldId id="840" r:id="rId87"/>
    <p:sldId id="842" r:id="rId88"/>
    <p:sldId id="841" r:id="rId89"/>
    <p:sldId id="845" r:id="rId90"/>
    <p:sldId id="846" r:id="rId91"/>
    <p:sldId id="847" r:id="rId92"/>
    <p:sldId id="848" r:id="rId93"/>
    <p:sldId id="849" r:id="rId94"/>
    <p:sldId id="850" r:id="rId95"/>
    <p:sldId id="851" r:id="rId96"/>
    <p:sldId id="852" r:id="rId97"/>
    <p:sldId id="853" r:id="rId98"/>
    <p:sldId id="854" r:id="rId99"/>
    <p:sldId id="855" r:id="rId100"/>
    <p:sldId id="858" r:id="rId101"/>
    <p:sldId id="856"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1" autoAdjust="0"/>
    <p:restoredTop sz="66392" autoAdjust="0"/>
  </p:normalViewPr>
  <p:slideViewPr>
    <p:cSldViewPr snapToGrid="0" showGuides="1">
      <p:cViewPr varScale="1">
        <p:scale>
          <a:sx n="66" d="100"/>
          <a:sy n="66" d="100"/>
        </p:scale>
        <p:origin x="51" y="8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Higgins" userId="f99148ad-7e67-4304-8c11-27c7a53efd31" providerId="ADAL" clId="{BC333596-D8C3-4C9B-AD5F-947285B05F4F}"/>
    <pc:docChg chg="undo custSel addSld delSld modSld sldOrd">
      <pc:chgData name="Mark Higgins" userId="f99148ad-7e67-4304-8c11-27c7a53efd31" providerId="ADAL" clId="{BC333596-D8C3-4C9B-AD5F-947285B05F4F}" dt="2021-11-02T11:20:41.123" v="990" actId="20577"/>
      <pc:docMkLst>
        <pc:docMk/>
      </pc:docMkLst>
      <pc:sldChg chg="add del">
        <pc:chgData name="Mark Higgins" userId="f99148ad-7e67-4304-8c11-27c7a53efd31" providerId="ADAL" clId="{BC333596-D8C3-4C9B-AD5F-947285B05F4F}" dt="2021-10-19T15:30:31.824" v="4" actId="47"/>
        <pc:sldMkLst>
          <pc:docMk/>
          <pc:sldMk cId="195010966" sldId="256"/>
        </pc:sldMkLst>
      </pc:sldChg>
      <pc:sldChg chg="add del">
        <pc:chgData name="Mark Higgins" userId="f99148ad-7e67-4304-8c11-27c7a53efd31" providerId="ADAL" clId="{BC333596-D8C3-4C9B-AD5F-947285B05F4F}" dt="2021-10-19T15:29:53.945" v="3" actId="47"/>
        <pc:sldMkLst>
          <pc:docMk/>
          <pc:sldMk cId="653415081" sldId="257"/>
        </pc:sldMkLst>
      </pc:sldChg>
      <pc:sldChg chg="add del">
        <pc:chgData name="Mark Higgins" userId="f99148ad-7e67-4304-8c11-27c7a53efd31" providerId="ADAL" clId="{BC333596-D8C3-4C9B-AD5F-947285B05F4F}" dt="2021-10-19T15:29:53.945" v="3" actId="47"/>
        <pc:sldMkLst>
          <pc:docMk/>
          <pc:sldMk cId="1015055181" sldId="258"/>
        </pc:sldMkLst>
      </pc:sldChg>
      <pc:sldChg chg="add del">
        <pc:chgData name="Mark Higgins" userId="f99148ad-7e67-4304-8c11-27c7a53efd31" providerId="ADAL" clId="{BC333596-D8C3-4C9B-AD5F-947285B05F4F}" dt="2021-10-19T15:30:31.824" v="4" actId="47"/>
        <pc:sldMkLst>
          <pc:docMk/>
          <pc:sldMk cId="1340715411" sldId="259"/>
        </pc:sldMkLst>
      </pc:sldChg>
      <pc:sldChg chg="add del">
        <pc:chgData name="Mark Higgins" userId="f99148ad-7e67-4304-8c11-27c7a53efd31" providerId="ADAL" clId="{BC333596-D8C3-4C9B-AD5F-947285B05F4F}" dt="2021-10-19T15:30:31.824" v="4" actId="47"/>
        <pc:sldMkLst>
          <pc:docMk/>
          <pc:sldMk cId="308592299" sldId="260"/>
        </pc:sldMkLst>
      </pc:sldChg>
      <pc:sldChg chg="add del">
        <pc:chgData name="Mark Higgins" userId="f99148ad-7e67-4304-8c11-27c7a53efd31" providerId="ADAL" clId="{BC333596-D8C3-4C9B-AD5F-947285B05F4F}" dt="2021-10-19T15:30:31.824" v="4" actId="47"/>
        <pc:sldMkLst>
          <pc:docMk/>
          <pc:sldMk cId="3620027515" sldId="261"/>
        </pc:sldMkLst>
      </pc:sldChg>
      <pc:sldChg chg="modSp add del mod">
        <pc:chgData name="Mark Higgins" userId="f99148ad-7e67-4304-8c11-27c7a53efd31" providerId="ADAL" clId="{BC333596-D8C3-4C9B-AD5F-947285B05F4F}" dt="2021-10-19T15:29:53.945" v="3" actId="47"/>
        <pc:sldMkLst>
          <pc:docMk/>
          <pc:sldMk cId="2851725395" sldId="263"/>
        </pc:sldMkLst>
        <pc:spChg chg="mod">
          <ac:chgData name="Mark Higgins" userId="f99148ad-7e67-4304-8c11-27c7a53efd31" providerId="ADAL" clId="{BC333596-D8C3-4C9B-AD5F-947285B05F4F}" dt="2021-10-19T15:24:35.861" v="1" actId="20577"/>
          <ac:spMkLst>
            <pc:docMk/>
            <pc:sldMk cId="2851725395" sldId="263"/>
            <ac:spMk id="2" creationId="{6F72D086-A43B-4CDC-A095-32ECF695D0EB}"/>
          </ac:spMkLst>
        </pc:spChg>
      </pc:sldChg>
      <pc:sldChg chg="add del">
        <pc:chgData name="Mark Higgins" userId="f99148ad-7e67-4304-8c11-27c7a53efd31" providerId="ADAL" clId="{BC333596-D8C3-4C9B-AD5F-947285B05F4F}" dt="2021-10-19T15:29:53.945" v="3" actId="47"/>
        <pc:sldMkLst>
          <pc:docMk/>
          <pc:sldMk cId="174211072" sldId="264"/>
        </pc:sldMkLst>
      </pc:sldChg>
      <pc:sldChg chg="add del">
        <pc:chgData name="Mark Higgins" userId="f99148ad-7e67-4304-8c11-27c7a53efd31" providerId="ADAL" clId="{BC333596-D8C3-4C9B-AD5F-947285B05F4F}" dt="2021-10-19T15:29:53.945" v="3" actId="47"/>
        <pc:sldMkLst>
          <pc:docMk/>
          <pc:sldMk cId="2229582701" sldId="265"/>
        </pc:sldMkLst>
      </pc:sldChg>
      <pc:sldChg chg="add del">
        <pc:chgData name="Mark Higgins" userId="f99148ad-7e67-4304-8c11-27c7a53efd31" providerId="ADAL" clId="{BC333596-D8C3-4C9B-AD5F-947285B05F4F}" dt="2021-10-19T15:29:53.945" v="3" actId="47"/>
        <pc:sldMkLst>
          <pc:docMk/>
          <pc:sldMk cId="610349236" sldId="266"/>
        </pc:sldMkLst>
      </pc:sldChg>
      <pc:sldChg chg="add del">
        <pc:chgData name="Mark Higgins" userId="f99148ad-7e67-4304-8c11-27c7a53efd31" providerId="ADAL" clId="{BC333596-D8C3-4C9B-AD5F-947285B05F4F}" dt="2021-10-19T15:30:31.824" v="4" actId="47"/>
        <pc:sldMkLst>
          <pc:docMk/>
          <pc:sldMk cId="3474297635" sldId="268"/>
        </pc:sldMkLst>
      </pc:sldChg>
      <pc:sldChg chg="add del">
        <pc:chgData name="Mark Higgins" userId="f99148ad-7e67-4304-8c11-27c7a53efd31" providerId="ADAL" clId="{BC333596-D8C3-4C9B-AD5F-947285B05F4F}" dt="2021-10-19T15:30:31.824" v="4" actId="47"/>
        <pc:sldMkLst>
          <pc:docMk/>
          <pc:sldMk cId="431508216" sldId="270"/>
        </pc:sldMkLst>
      </pc:sldChg>
      <pc:sldChg chg="add del">
        <pc:chgData name="Mark Higgins" userId="f99148ad-7e67-4304-8c11-27c7a53efd31" providerId="ADAL" clId="{BC333596-D8C3-4C9B-AD5F-947285B05F4F}" dt="2021-10-19T15:30:31.824" v="4" actId="47"/>
        <pc:sldMkLst>
          <pc:docMk/>
          <pc:sldMk cId="4227811471" sldId="271"/>
        </pc:sldMkLst>
      </pc:sldChg>
      <pc:sldChg chg="add del">
        <pc:chgData name="Mark Higgins" userId="f99148ad-7e67-4304-8c11-27c7a53efd31" providerId="ADAL" clId="{BC333596-D8C3-4C9B-AD5F-947285B05F4F}" dt="2021-10-19T15:29:53.945" v="3" actId="47"/>
        <pc:sldMkLst>
          <pc:docMk/>
          <pc:sldMk cId="1441771244" sldId="272"/>
        </pc:sldMkLst>
      </pc:sldChg>
      <pc:sldChg chg="addSp modSp add del mod">
        <pc:chgData name="Mark Higgins" userId="f99148ad-7e67-4304-8c11-27c7a53efd31" providerId="ADAL" clId="{BC333596-D8C3-4C9B-AD5F-947285B05F4F}" dt="2021-10-19T15:31:40.514" v="24" actId="20577"/>
        <pc:sldMkLst>
          <pc:docMk/>
          <pc:sldMk cId="1845766208" sldId="273"/>
        </pc:sldMkLst>
        <pc:spChg chg="add mod">
          <ac:chgData name="Mark Higgins" userId="f99148ad-7e67-4304-8c11-27c7a53efd31" providerId="ADAL" clId="{BC333596-D8C3-4C9B-AD5F-947285B05F4F}" dt="2021-10-19T15:31:40.514" v="24" actId="20577"/>
          <ac:spMkLst>
            <pc:docMk/>
            <pc:sldMk cId="1845766208" sldId="273"/>
            <ac:spMk id="7" creationId="{6DBBD12B-BC83-43BA-ADD9-C0D5A4BF9910}"/>
          </ac:spMkLst>
        </pc:spChg>
        <pc:spChg chg="mod">
          <ac:chgData name="Mark Higgins" userId="f99148ad-7e67-4304-8c11-27c7a53efd31" providerId="ADAL" clId="{BC333596-D8C3-4C9B-AD5F-947285B05F4F}" dt="2021-10-19T15:31:02.452" v="6" actId="1076"/>
          <ac:spMkLst>
            <pc:docMk/>
            <pc:sldMk cId="1845766208" sldId="273"/>
            <ac:spMk id="10" creationId="{FFD1252B-8CDE-4CDF-84EE-A60BE7BB8D89}"/>
          </ac:spMkLst>
        </pc:spChg>
        <pc:spChg chg="mod">
          <ac:chgData name="Mark Higgins" userId="f99148ad-7e67-4304-8c11-27c7a53efd31" providerId="ADAL" clId="{BC333596-D8C3-4C9B-AD5F-947285B05F4F}" dt="2021-10-19T15:31:12.123" v="8" actId="1076"/>
          <ac:spMkLst>
            <pc:docMk/>
            <pc:sldMk cId="1845766208" sldId="273"/>
            <ac:spMk id="14" creationId="{48C61FE2-2E7A-454A-BAF0-E108F7755431}"/>
          </ac:spMkLst>
        </pc:spChg>
        <pc:picChg chg="mod">
          <ac:chgData name="Mark Higgins" userId="f99148ad-7e67-4304-8c11-27c7a53efd31" providerId="ADAL" clId="{BC333596-D8C3-4C9B-AD5F-947285B05F4F}" dt="2021-10-19T15:30:58.020" v="5" actId="1076"/>
          <ac:picMkLst>
            <pc:docMk/>
            <pc:sldMk cId="1845766208" sldId="273"/>
            <ac:picMk id="6" creationId="{581756FB-9C1B-4E8D-852E-BF3672970A49}"/>
          </ac:picMkLst>
        </pc:picChg>
        <pc:picChg chg="mod">
          <ac:chgData name="Mark Higgins" userId="f99148ad-7e67-4304-8c11-27c7a53efd31" providerId="ADAL" clId="{BC333596-D8C3-4C9B-AD5F-947285B05F4F}" dt="2021-10-19T15:31:05.253" v="7" actId="1076"/>
          <ac:picMkLst>
            <pc:docMk/>
            <pc:sldMk cId="1845766208" sldId="273"/>
            <ac:picMk id="8" creationId="{9D439313-A08A-4E54-9B06-1AC49BA0921A}"/>
          </ac:picMkLst>
        </pc:picChg>
      </pc:sldChg>
      <pc:sldChg chg="add del">
        <pc:chgData name="Mark Higgins" userId="f99148ad-7e67-4304-8c11-27c7a53efd31" providerId="ADAL" clId="{BC333596-D8C3-4C9B-AD5F-947285B05F4F}" dt="2021-10-19T15:30:31.824" v="4" actId="47"/>
        <pc:sldMkLst>
          <pc:docMk/>
          <pc:sldMk cId="1248674225" sldId="275"/>
        </pc:sldMkLst>
      </pc:sldChg>
      <pc:sldChg chg="add del">
        <pc:chgData name="Mark Higgins" userId="f99148ad-7e67-4304-8c11-27c7a53efd31" providerId="ADAL" clId="{BC333596-D8C3-4C9B-AD5F-947285B05F4F}" dt="2021-10-19T15:30:31.824" v="4" actId="47"/>
        <pc:sldMkLst>
          <pc:docMk/>
          <pc:sldMk cId="3739762004" sldId="276"/>
        </pc:sldMkLst>
      </pc:sldChg>
      <pc:sldChg chg="add del">
        <pc:chgData name="Mark Higgins" userId="f99148ad-7e67-4304-8c11-27c7a53efd31" providerId="ADAL" clId="{BC333596-D8C3-4C9B-AD5F-947285B05F4F}" dt="2021-10-19T15:30:31.824" v="4" actId="47"/>
        <pc:sldMkLst>
          <pc:docMk/>
          <pc:sldMk cId="2583232243" sldId="277"/>
        </pc:sldMkLst>
      </pc:sldChg>
      <pc:sldChg chg="add del">
        <pc:chgData name="Mark Higgins" userId="f99148ad-7e67-4304-8c11-27c7a53efd31" providerId="ADAL" clId="{BC333596-D8C3-4C9B-AD5F-947285B05F4F}" dt="2021-10-19T15:30:31.824" v="4" actId="47"/>
        <pc:sldMkLst>
          <pc:docMk/>
          <pc:sldMk cId="1334762385" sldId="278"/>
        </pc:sldMkLst>
      </pc:sldChg>
      <pc:sldChg chg="add del">
        <pc:chgData name="Mark Higgins" userId="f99148ad-7e67-4304-8c11-27c7a53efd31" providerId="ADAL" clId="{BC333596-D8C3-4C9B-AD5F-947285B05F4F}" dt="2021-10-19T15:30:31.824" v="4" actId="47"/>
        <pc:sldMkLst>
          <pc:docMk/>
          <pc:sldMk cId="360803380" sldId="279"/>
        </pc:sldMkLst>
      </pc:sldChg>
      <pc:sldChg chg="add del">
        <pc:chgData name="Mark Higgins" userId="f99148ad-7e67-4304-8c11-27c7a53efd31" providerId="ADAL" clId="{BC333596-D8C3-4C9B-AD5F-947285B05F4F}" dt="2021-10-19T15:30:31.824" v="4" actId="47"/>
        <pc:sldMkLst>
          <pc:docMk/>
          <pc:sldMk cId="4207859248" sldId="280"/>
        </pc:sldMkLst>
      </pc:sldChg>
      <pc:sldChg chg="add del">
        <pc:chgData name="Mark Higgins" userId="f99148ad-7e67-4304-8c11-27c7a53efd31" providerId="ADAL" clId="{BC333596-D8C3-4C9B-AD5F-947285B05F4F}" dt="2021-10-19T15:30:31.824" v="4" actId="47"/>
        <pc:sldMkLst>
          <pc:docMk/>
          <pc:sldMk cId="3368538443" sldId="283"/>
        </pc:sldMkLst>
      </pc:sldChg>
      <pc:sldChg chg="add del">
        <pc:chgData name="Mark Higgins" userId="f99148ad-7e67-4304-8c11-27c7a53efd31" providerId="ADAL" clId="{BC333596-D8C3-4C9B-AD5F-947285B05F4F}" dt="2021-10-19T15:30:31.824" v="4" actId="47"/>
        <pc:sldMkLst>
          <pc:docMk/>
          <pc:sldMk cId="3011566704" sldId="284"/>
        </pc:sldMkLst>
      </pc:sldChg>
      <pc:sldChg chg="add del">
        <pc:chgData name="Mark Higgins" userId="f99148ad-7e67-4304-8c11-27c7a53efd31" providerId="ADAL" clId="{BC333596-D8C3-4C9B-AD5F-947285B05F4F}" dt="2021-10-19T15:30:31.824" v="4" actId="47"/>
        <pc:sldMkLst>
          <pc:docMk/>
          <pc:sldMk cId="467139853" sldId="285"/>
        </pc:sldMkLst>
      </pc:sldChg>
      <pc:sldChg chg="add del">
        <pc:chgData name="Mark Higgins" userId="f99148ad-7e67-4304-8c11-27c7a53efd31" providerId="ADAL" clId="{BC333596-D8C3-4C9B-AD5F-947285B05F4F}" dt="2021-10-19T15:30:31.824" v="4" actId="47"/>
        <pc:sldMkLst>
          <pc:docMk/>
          <pc:sldMk cId="1899824347" sldId="286"/>
        </pc:sldMkLst>
      </pc:sldChg>
      <pc:sldChg chg="add del">
        <pc:chgData name="Mark Higgins" userId="f99148ad-7e67-4304-8c11-27c7a53efd31" providerId="ADAL" clId="{BC333596-D8C3-4C9B-AD5F-947285B05F4F}" dt="2021-10-19T15:30:31.824" v="4" actId="47"/>
        <pc:sldMkLst>
          <pc:docMk/>
          <pc:sldMk cId="226983718" sldId="287"/>
        </pc:sldMkLst>
      </pc:sldChg>
      <pc:sldChg chg="add del">
        <pc:chgData name="Mark Higgins" userId="f99148ad-7e67-4304-8c11-27c7a53efd31" providerId="ADAL" clId="{BC333596-D8C3-4C9B-AD5F-947285B05F4F}" dt="2021-10-19T15:30:31.824" v="4" actId="47"/>
        <pc:sldMkLst>
          <pc:docMk/>
          <pc:sldMk cId="564759367" sldId="288"/>
        </pc:sldMkLst>
      </pc:sldChg>
      <pc:sldChg chg="add del">
        <pc:chgData name="Mark Higgins" userId="f99148ad-7e67-4304-8c11-27c7a53efd31" providerId="ADAL" clId="{BC333596-D8C3-4C9B-AD5F-947285B05F4F}" dt="2021-10-19T15:30:31.824" v="4" actId="47"/>
        <pc:sldMkLst>
          <pc:docMk/>
          <pc:sldMk cId="1424505544" sldId="290"/>
        </pc:sldMkLst>
      </pc:sldChg>
      <pc:sldChg chg="add del">
        <pc:chgData name="Mark Higgins" userId="f99148ad-7e67-4304-8c11-27c7a53efd31" providerId="ADAL" clId="{BC333596-D8C3-4C9B-AD5F-947285B05F4F}" dt="2021-10-19T15:30:31.824" v="4" actId="47"/>
        <pc:sldMkLst>
          <pc:docMk/>
          <pc:sldMk cId="1748441030" sldId="292"/>
        </pc:sldMkLst>
      </pc:sldChg>
      <pc:sldChg chg="add del">
        <pc:chgData name="Mark Higgins" userId="f99148ad-7e67-4304-8c11-27c7a53efd31" providerId="ADAL" clId="{BC333596-D8C3-4C9B-AD5F-947285B05F4F}" dt="2021-10-19T15:30:31.824" v="4" actId="47"/>
        <pc:sldMkLst>
          <pc:docMk/>
          <pc:sldMk cId="335237346" sldId="293"/>
        </pc:sldMkLst>
      </pc:sldChg>
      <pc:sldChg chg="add del">
        <pc:chgData name="Mark Higgins" userId="f99148ad-7e67-4304-8c11-27c7a53efd31" providerId="ADAL" clId="{BC333596-D8C3-4C9B-AD5F-947285B05F4F}" dt="2021-10-19T15:30:31.824" v="4" actId="47"/>
        <pc:sldMkLst>
          <pc:docMk/>
          <pc:sldMk cId="762404290" sldId="297"/>
        </pc:sldMkLst>
      </pc:sldChg>
      <pc:sldChg chg="add del">
        <pc:chgData name="Mark Higgins" userId="f99148ad-7e67-4304-8c11-27c7a53efd31" providerId="ADAL" clId="{BC333596-D8C3-4C9B-AD5F-947285B05F4F}" dt="2021-10-19T15:30:31.824" v="4" actId="47"/>
        <pc:sldMkLst>
          <pc:docMk/>
          <pc:sldMk cId="2852573246" sldId="298"/>
        </pc:sldMkLst>
      </pc:sldChg>
      <pc:sldChg chg="add del">
        <pc:chgData name="Mark Higgins" userId="f99148ad-7e67-4304-8c11-27c7a53efd31" providerId="ADAL" clId="{BC333596-D8C3-4C9B-AD5F-947285B05F4F}" dt="2021-10-19T15:30:31.824" v="4" actId="47"/>
        <pc:sldMkLst>
          <pc:docMk/>
          <pc:sldMk cId="2548354788" sldId="299"/>
        </pc:sldMkLst>
      </pc:sldChg>
      <pc:sldChg chg="add del">
        <pc:chgData name="Mark Higgins" userId="f99148ad-7e67-4304-8c11-27c7a53efd31" providerId="ADAL" clId="{BC333596-D8C3-4C9B-AD5F-947285B05F4F}" dt="2021-10-19T15:30:31.824" v="4" actId="47"/>
        <pc:sldMkLst>
          <pc:docMk/>
          <pc:sldMk cId="2406529237" sldId="300"/>
        </pc:sldMkLst>
      </pc:sldChg>
      <pc:sldChg chg="add del">
        <pc:chgData name="Mark Higgins" userId="f99148ad-7e67-4304-8c11-27c7a53efd31" providerId="ADAL" clId="{BC333596-D8C3-4C9B-AD5F-947285B05F4F}" dt="2021-10-19T15:30:31.824" v="4" actId="47"/>
        <pc:sldMkLst>
          <pc:docMk/>
          <pc:sldMk cId="1860378534" sldId="301"/>
        </pc:sldMkLst>
      </pc:sldChg>
      <pc:sldChg chg="add del">
        <pc:chgData name="Mark Higgins" userId="f99148ad-7e67-4304-8c11-27c7a53efd31" providerId="ADAL" clId="{BC333596-D8C3-4C9B-AD5F-947285B05F4F}" dt="2021-10-19T15:30:31.824" v="4" actId="47"/>
        <pc:sldMkLst>
          <pc:docMk/>
          <pc:sldMk cId="1088354717" sldId="302"/>
        </pc:sldMkLst>
      </pc:sldChg>
      <pc:sldChg chg="add del">
        <pc:chgData name="Mark Higgins" userId="f99148ad-7e67-4304-8c11-27c7a53efd31" providerId="ADAL" clId="{BC333596-D8C3-4C9B-AD5F-947285B05F4F}" dt="2021-10-19T15:30:31.824" v="4" actId="47"/>
        <pc:sldMkLst>
          <pc:docMk/>
          <pc:sldMk cId="3139637837" sldId="303"/>
        </pc:sldMkLst>
      </pc:sldChg>
      <pc:sldChg chg="add del">
        <pc:chgData name="Mark Higgins" userId="f99148ad-7e67-4304-8c11-27c7a53efd31" providerId="ADAL" clId="{BC333596-D8C3-4C9B-AD5F-947285B05F4F}" dt="2021-10-19T15:30:31.824" v="4" actId="47"/>
        <pc:sldMkLst>
          <pc:docMk/>
          <pc:sldMk cId="1806893274" sldId="304"/>
        </pc:sldMkLst>
      </pc:sldChg>
      <pc:sldChg chg="add del">
        <pc:chgData name="Mark Higgins" userId="f99148ad-7e67-4304-8c11-27c7a53efd31" providerId="ADAL" clId="{BC333596-D8C3-4C9B-AD5F-947285B05F4F}" dt="2021-10-19T15:30:31.824" v="4" actId="47"/>
        <pc:sldMkLst>
          <pc:docMk/>
          <pc:sldMk cId="3421881770" sldId="305"/>
        </pc:sldMkLst>
      </pc:sldChg>
      <pc:sldChg chg="add del">
        <pc:chgData name="Mark Higgins" userId="f99148ad-7e67-4304-8c11-27c7a53efd31" providerId="ADAL" clId="{BC333596-D8C3-4C9B-AD5F-947285B05F4F}" dt="2021-10-19T15:30:31.824" v="4" actId="47"/>
        <pc:sldMkLst>
          <pc:docMk/>
          <pc:sldMk cId="1306140612" sldId="307"/>
        </pc:sldMkLst>
      </pc:sldChg>
      <pc:sldChg chg="add del">
        <pc:chgData name="Mark Higgins" userId="f99148ad-7e67-4304-8c11-27c7a53efd31" providerId="ADAL" clId="{BC333596-D8C3-4C9B-AD5F-947285B05F4F}" dt="2021-10-19T15:30:31.824" v="4" actId="47"/>
        <pc:sldMkLst>
          <pc:docMk/>
          <pc:sldMk cId="3314251560" sldId="308"/>
        </pc:sldMkLst>
      </pc:sldChg>
      <pc:sldChg chg="add del">
        <pc:chgData name="Mark Higgins" userId="f99148ad-7e67-4304-8c11-27c7a53efd31" providerId="ADAL" clId="{BC333596-D8C3-4C9B-AD5F-947285B05F4F}" dt="2021-10-19T15:30:31.824" v="4" actId="47"/>
        <pc:sldMkLst>
          <pc:docMk/>
          <pc:sldMk cId="2616973605" sldId="309"/>
        </pc:sldMkLst>
      </pc:sldChg>
      <pc:sldChg chg="add del">
        <pc:chgData name="Mark Higgins" userId="f99148ad-7e67-4304-8c11-27c7a53efd31" providerId="ADAL" clId="{BC333596-D8C3-4C9B-AD5F-947285B05F4F}" dt="2021-10-19T15:30:31.824" v="4" actId="47"/>
        <pc:sldMkLst>
          <pc:docMk/>
          <pc:sldMk cId="1068501209" sldId="312"/>
        </pc:sldMkLst>
      </pc:sldChg>
      <pc:sldChg chg="add del">
        <pc:chgData name="Mark Higgins" userId="f99148ad-7e67-4304-8c11-27c7a53efd31" providerId="ADAL" clId="{BC333596-D8C3-4C9B-AD5F-947285B05F4F}" dt="2021-10-19T15:30:31.824" v="4" actId="47"/>
        <pc:sldMkLst>
          <pc:docMk/>
          <pc:sldMk cId="316319052" sldId="314"/>
        </pc:sldMkLst>
      </pc:sldChg>
      <pc:sldChg chg="add del">
        <pc:chgData name="Mark Higgins" userId="f99148ad-7e67-4304-8c11-27c7a53efd31" providerId="ADAL" clId="{BC333596-D8C3-4C9B-AD5F-947285B05F4F}" dt="2021-10-19T15:30:31.824" v="4" actId="47"/>
        <pc:sldMkLst>
          <pc:docMk/>
          <pc:sldMk cId="3560707118" sldId="315"/>
        </pc:sldMkLst>
      </pc:sldChg>
      <pc:sldChg chg="add del">
        <pc:chgData name="Mark Higgins" userId="f99148ad-7e67-4304-8c11-27c7a53efd31" providerId="ADAL" clId="{BC333596-D8C3-4C9B-AD5F-947285B05F4F}" dt="2021-10-19T15:30:31.824" v="4" actId="47"/>
        <pc:sldMkLst>
          <pc:docMk/>
          <pc:sldMk cId="1207979006" sldId="316"/>
        </pc:sldMkLst>
      </pc:sldChg>
      <pc:sldChg chg="add del">
        <pc:chgData name="Mark Higgins" userId="f99148ad-7e67-4304-8c11-27c7a53efd31" providerId="ADAL" clId="{BC333596-D8C3-4C9B-AD5F-947285B05F4F}" dt="2021-10-19T15:30:31.824" v="4" actId="47"/>
        <pc:sldMkLst>
          <pc:docMk/>
          <pc:sldMk cId="3712599942" sldId="317"/>
        </pc:sldMkLst>
      </pc:sldChg>
      <pc:sldChg chg="add del">
        <pc:chgData name="Mark Higgins" userId="f99148ad-7e67-4304-8c11-27c7a53efd31" providerId="ADAL" clId="{BC333596-D8C3-4C9B-AD5F-947285B05F4F}" dt="2021-10-19T15:30:31.824" v="4" actId="47"/>
        <pc:sldMkLst>
          <pc:docMk/>
          <pc:sldMk cId="1467444371" sldId="319"/>
        </pc:sldMkLst>
      </pc:sldChg>
      <pc:sldChg chg="add del">
        <pc:chgData name="Mark Higgins" userId="f99148ad-7e67-4304-8c11-27c7a53efd31" providerId="ADAL" clId="{BC333596-D8C3-4C9B-AD5F-947285B05F4F}" dt="2021-10-19T15:30:31.824" v="4" actId="47"/>
        <pc:sldMkLst>
          <pc:docMk/>
          <pc:sldMk cId="1530099250" sldId="320"/>
        </pc:sldMkLst>
      </pc:sldChg>
      <pc:sldChg chg="add del">
        <pc:chgData name="Mark Higgins" userId="f99148ad-7e67-4304-8c11-27c7a53efd31" providerId="ADAL" clId="{BC333596-D8C3-4C9B-AD5F-947285B05F4F}" dt="2021-10-19T15:30:31.824" v="4" actId="47"/>
        <pc:sldMkLst>
          <pc:docMk/>
          <pc:sldMk cId="595332086" sldId="321"/>
        </pc:sldMkLst>
      </pc:sldChg>
      <pc:sldChg chg="add del">
        <pc:chgData name="Mark Higgins" userId="f99148ad-7e67-4304-8c11-27c7a53efd31" providerId="ADAL" clId="{BC333596-D8C3-4C9B-AD5F-947285B05F4F}" dt="2021-10-19T15:30:31.824" v="4" actId="47"/>
        <pc:sldMkLst>
          <pc:docMk/>
          <pc:sldMk cId="655083374" sldId="324"/>
        </pc:sldMkLst>
      </pc:sldChg>
      <pc:sldChg chg="add del">
        <pc:chgData name="Mark Higgins" userId="f99148ad-7e67-4304-8c11-27c7a53efd31" providerId="ADAL" clId="{BC333596-D8C3-4C9B-AD5F-947285B05F4F}" dt="2021-10-19T15:30:31.824" v="4" actId="47"/>
        <pc:sldMkLst>
          <pc:docMk/>
          <pc:sldMk cId="3809584291" sldId="325"/>
        </pc:sldMkLst>
      </pc:sldChg>
      <pc:sldChg chg="add del">
        <pc:chgData name="Mark Higgins" userId="f99148ad-7e67-4304-8c11-27c7a53efd31" providerId="ADAL" clId="{BC333596-D8C3-4C9B-AD5F-947285B05F4F}" dt="2021-10-19T15:30:31.824" v="4" actId="47"/>
        <pc:sldMkLst>
          <pc:docMk/>
          <pc:sldMk cId="973167700" sldId="326"/>
        </pc:sldMkLst>
      </pc:sldChg>
      <pc:sldChg chg="add del">
        <pc:chgData name="Mark Higgins" userId="f99148ad-7e67-4304-8c11-27c7a53efd31" providerId="ADAL" clId="{BC333596-D8C3-4C9B-AD5F-947285B05F4F}" dt="2021-10-19T15:30:31.824" v="4" actId="47"/>
        <pc:sldMkLst>
          <pc:docMk/>
          <pc:sldMk cId="3354282219" sldId="327"/>
        </pc:sldMkLst>
      </pc:sldChg>
      <pc:sldChg chg="add del">
        <pc:chgData name="Mark Higgins" userId="f99148ad-7e67-4304-8c11-27c7a53efd31" providerId="ADAL" clId="{BC333596-D8C3-4C9B-AD5F-947285B05F4F}" dt="2021-10-19T15:30:31.824" v="4" actId="47"/>
        <pc:sldMkLst>
          <pc:docMk/>
          <pc:sldMk cId="4196323642" sldId="328"/>
        </pc:sldMkLst>
      </pc:sldChg>
      <pc:sldChg chg="add del">
        <pc:chgData name="Mark Higgins" userId="f99148ad-7e67-4304-8c11-27c7a53efd31" providerId="ADAL" clId="{BC333596-D8C3-4C9B-AD5F-947285B05F4F}" dt="2021-10-19T15:30:31.824" v="4" actId="47"/>
        <pc:sldMkLst>
          <pc:docMk/>
          <pc:sldMk cId="1239372303" sldId="329"/>
        </pc:sldMkLst>
      </pc:sldChg>
      <pc:sldChg chg="add del">
        <pc:chgData name="Mark Higgins" userId="f99148ad-7e67-4304-8c11-27c7a53efd31" providerId="ADAL" clId="{BC333596-D8C3-4C9B-AD5F-947285B05F4F}" dt="2021-10-19T15:30:31.824" v="4" actId="47"/>
        <pc:sldMkLst>
          <pc:docMk/>
          <pc:sldMk cId="1175094082" sldId="330"/>
        </pc:sldMkLst>
      </pc:sldChg>
      <pc:sldChg chg="add del">
        <pc:chgData name="Mark Higgins" userId="f99148ad-7e67-4304-8c11-27c7a53efd31" providerId="ADAL" clId="{BC333596-D8C3-4C9B-AD5F-947285B05F4F}" dt="2021-10-19T15:30:31.824" v="4" actId="47"/>
        <pc:sldMkLst>
          <pc:docMk/>
          <pc:sldMk cId="3924781023" sldId="331"/>
        </pc:sldMkLst>
      </pc:sldChg>
      <pc:sldChg chg="add del">
        <pc:chgData name="Mark Higgins" userId="f99148ad-7e67-4304-8c11-27c7a53efd31" providerId="ADAL" clId="{BC333596-D8C3-4C9B-AD5F-947285B05F4F}" dt="2021-10-19T15:30:31.824" v="4" actId="47"/>
        <pc:sldMkLst>
          <pc:docMk/>
          <pc:sldMk cId="1584957530" sldId="332"/>
        </pc:sldMkLst>
      </pc:sldChg>
      <pc:sldChg chg="add del">
        <pc:chgData name="Mark Higgins" userId="f99148ad-7e67-4304-8c11-27c7a53efd31" providerId="ADAL" clId="{BC333596-D8C3-4C9B-AD5F-947285B05F4F}" dt="2021-10-19T15:30:31.824" v="4" actId="47"/>
        <pc:sldMkLst>
          <pc:docMk/>
          <pc:sldMk cId="79574591" sldId="333"/>
        </pc:sldMkLst>
      </pc:sldChg>
      <pc:sldChg chg="add del">
        <pc:chgData name="Mark Higgins" userId="f99148ad-7e67-4304-8c11-27c7a53efd31" providerId="ADAL" clId="{BC333596-D8C3-4C9B-AD5F-947285B05F4F}" dt="2021-10-19T15:30:31.824" v="4" actId="47"/>
        <pc:sldMkLst>
          <pc:docMk/>
          <pc:sldMk cId="2433432481" sldId="334"/>
        </pc:sldMkLst>
      </pc:sldChg>
      <pc:sldChg chg="add del">
        <pc:chgData name="Mark Higgins" userId="f99148ad-7e67-4304-8c11-27c7a53efd31" providerId="ADAL" clId="{BC333596-D8C3-4C9B-AD5F-947285B05F4F}" dt="2021-10-19T15:30:31.824" v="4" actId="47"/>
        <pc:sldMkLst>
          <pc:docMk/>
          <pc:sldMk cId="800638942" sldId="335"/>
        </pc:sldMkLst>
      </pc:sldChg>
      <pc:sldChg chg="add del">
        <pc:chgData name="Mark Higgins" userId="f99148ad-7e67-4304-8c11-27c7a53efd31" providerId="ADAL" clId="{BC333596-D8C3-4C9B-AD5F-947285B05F4F}" dt="2021-10-19T15:30:31.824" v="4" actId="47"/>
        <pc:sldMkLst>
          <pc:docMk/>
          <pc:sldMk cId="2339599335" sldId="338"/>
        </pc:sldMkLst>
      </pc:sldChg>
      <pc:sldChg chg="add del">
        <pc:chgData name="Mark Higgins" userId="f99148ad-7e67-4304-8c11-27c7a53efd31" providerId="ADAL" clId="{BC333596-D8C3-4C9B-AD5F-947285B05F4F}" dt="2021-10-19T15:30:31.824" v="4" actId="47"/>
        <pc:sldMkLst>
          <pc:docMk/>
          <pc:sldMk cId="2815121568" sldId="339"/>
        </pc:sldMkLst>
      </pc:sldChg>
      <pc:sldChg chg="add del">
        <pc:chgData name="Mark Higgins" userId="f99148ad-7e67-4304-8c11-27c7a53efd31" providerId="ADAL" clId="{BC333596-D8C3-4C9B-AD5F-947285B05F4F}" dt="2021-10-19T15:30:31.824" v="4" actId="47"/>
        <pc:sldMkLst>
          <pc:docMk/>
          <pc:sldMk cId="2498991220" sldId="340"/>
        </pc:sldMkLst>
      </pc:sldChg>
      <pc:sldChg chg="add del">
        <pc:chgData name="Mark Higgins" userId="f99148ad-7e67-4304-8c11-27c7a53efd31" providerId="ADAL" clId="{BC333596-D8C3-4C9B-AD5F-947285B05F4F}" dt="2021-10-19T15:30:31.824" v="4" actId="47"/>
        <pc:sldMkLst>
          <pc:docMk/>
          <pc:sldMk cId="720897595" sldId="341"/>
        </pc:sldMkLst>
      </pc:sldChg>
      <pc:sldChg chg="add del">
        <pc:chgData name="Mark Higgins" userId="f99148ad-7e67-4304-8c11-27c7a53efd31" providerId="ADAL" clId="{BC333596-D8C3-4C9B-AD5F-947285B05F4F}" dt="2021-10-19T15:30:31.824" v="4" actId="47"/>
        <pc:sldMkLst>
          <pc:docMk/>
          <pc:sldMk cId="1331042237" sldId="342"/>
        </pc:sldMkLst>
      </pc:sldChg>
      <pc:sldChg chg="add del">
        <pc:chgData name="Mark Higgins" userId="f99148ad-7e67-4304-8c11-27c7a53efd31" providerId="ADAL" clId="{BC333596-D8C3-4C9B-AD5F-947285B05F4F}" dt="2021-10-19T15:30:31.824" v="4" actId="47"/>
        <pc:sldMkLst>
          <pc:docMk/>
          <pc:sldMk cId="2524869878" sldId="343"/>
        </pc:sldMkLst>
      </pc:sldChg>
      <pc:sldChg chg="add del">
        <pc:chgData name="Mark Higgins" userId="f99148ad-7e67-4304-8c11-27c7a53efd31" providerId="ADAL" clId="{BC333596-D8C3-4C9B-AD5F-947285B05F4F}" dt="2021-10-19T15:30:31.824" v="4" actId="47"/>
        <pc:sldMkLst>
          <pc:docMk/>
          <pc:sldMk cId="442263038" sldId="344"/>
        </pc:sldMkLst>
      </pc:sldChg>
      <pc:sldChg chg="add del">
        <pc:chgData name="Mark Higgins" userId="f99148ad-7e67-4304-8c11-27c7a53efd31" providerId="ADAL" clId="{BC333596-D8C3-4C9B-AD5F-947285B05F4F}" dt="2021-10-19T15:30:31.824" v="4" actId="47"/>
        <pc:sldMkLst>
          <pc:docMk/>
          <pc:sldMk cId="381527668" sldId="345"/>
        </pc:sldMkLst>
      </pc:sldChg>
      <pc:sldChg chg="add del">
        <pc:chgData name="Mark Higgins" userId="f99148ad-7e67-4304-8c11-27c7a53efd31" providerId="ADAL" clId="{BC333596-D8C3-4C9B-AD5F-947285B05F4F}" dt="2021-10-19T15:30:31.824" v="4" actId="47"/>
        <pc:sldMkLst>
          <pc:docMk/>
          <pc:sldMk cId="1354352999" sldId="346"/>
        </pc:sldMkLst>
      </pc:sldChg>
      <pc:sldChg chg="add del">
        <pc:chgData name="Mark Higgins" userId="f99148ad-7e67-4304-8c11-27c7a53efd31" providerId="ADAL" clId="{BC333596-D8C3-4C9B-AD5F-947285B05F4F}" dt="2021-10-19T15:30:31.824" v="4" actId="47"/>
        <pc:sldMkLst>
          <pc:docMk/>
          <pc:sldMk cId="4031584946" sldId="347"/>
        </pc:sldMkLst>
      </pc:sldChg>
      <pc:sldChg chg="add del">
        <pc:chgData name="Mark Higgins" userId="f99148ad-7e67-4304-8c11-27c7a53efd31" providerId="ADAL" clId="{BC333596-D8C3-4C9B-AD5F-947285B05F4F}" dt="2021-10-19T15:30:31.824" v="4" actId="47"/>
        <pc:sldMkLst>
          <pc:docMk/>
          <pc:sldMk cId="4037647330" sldId="348"/>
        </pc:sldMkLst>
      </pc:sldChg>
      <pc:sldChg chg="add del">
        <pc:chgData name="Mark Higgins" userId="f99148ad-7e67-4304-8c11-27c7a53efd31" providerId="ADAL" clId="{BC333596-D8C3-4C9B-AD5F-947285B05F4F}" dt="2021-10-19T15:30:31.824" v="4" actId="47"/>
        <pc:sldMkLst>
          <pc:docMk/>
          <pc:sldMk cId="1798815253" sldId="349"/>
        </pc:sldMkLst>
      </pc:sldChg>
      <pc:sldChg chg="add del">
        <pc:chgData name="Mark Higgins" userId="f99148ad-7e67-4304-8c11-27c7a53efd31" providerId="ADAL" clId="{BC333596-D8C3-4C9B-AD5F-947285B05F4F}" dt="2021-10-19T15:30:31.824" v="4" actId="47"/>
        <pc:sldMkLst>
          <pc:docMk/>
          <pc:sldMk cId="25094573" sldId="350"/>
        </pc:sldMkLst>
      </pc:sldChg>
      <pc:sldChg chg="add del">
        <pc:chgData name="Mark Higgins" userId="f99148ad-7e67-4304-8c11-27c7a53efd31" providerId="ADAL" clId="{BC333596-D8C3-4C9B-AD5F-947285B05F4F}" dt="2021-10-19T15:30:31.824" v="4" actId="47"/>
        <pc:sldMkLst>
          <pc:docMk/>
          <pc:sldMk cId="187441037" sldId="351"/>
        </pc:sldMkLst>
      </pc:sldChg>
      <pc:sldChg chg="add del">
        <pc:chgData name="Mark Higgins" userId="f99148ad-7e67-4304-8c11-27c7a53efd31" providerId="ADAL" clId="{BC333596-D8C3-4C9B-AD5F-947285B05F4F}" dt="2021-10-19T15:30:31.824" v="4" actId="47"/>
        <pc:sldMkLst>
          <pc:docMk/>
          <pc:sldMk cId="263494010" sldId="352"/>
        </pc:sldMkLst>
      </pc:sldChg>
      <pc:sldChg chg="add del">
        <pc:chgData name="Mark Higgins" userId="f99148ad-7e67-4304-8c11-27c7a53efd31" providerId="ADAL" clId="{BC333596-D8C3-4C9B-AD5F-947285B05F4F}" dt="2021-10-19T15:30:31.824" v="4" actId="47"/>
        <pc:sldMkLst>
          <pc:docMk/>
          <pc:sldMk cId="3175947865" sldId="353"/>
        </pc:sldMkLst>
      </pc:sldChg>
      <pc:sldChg chg="add del">
        <pc:chgData name="Mark Higgins" userId="f99148ad-7e67-4304-8c11-27c7a53efd31" providerId="ADAL" clId="{BC333596-D8C3-4C9B-AD5F-947285B05F4F}" dt="2021-10-19T15:30:31.824" v="4" actId="47"/>
        <pc:sldMkLst>
          <pc:docMk/>
          <pc:sldMk cId="2280632060" sldId="354"/>
        </pc:sldMkLst>
      </pc:sldChg>
      <pc:sldChg chg="add del">
        <pc:chgData name="Mark Higgins" userId="f99148ad-7e67-4304-8c11-27c7a53efd31" providerId="ADAL" clId="{BC333596-D8C3-4C9B-AD5F-947285B05F4F}" dt="2021-10-19T15:30:31.824" v="4" actId="47"/>
        <pc:sldMkLst>
          <pc:docMk/>
          <pc:sldMk cId="1279291995" sldId="355"/>
        </pc:sldMkLst>
      </pc:sldChg>
      <pc:sldChg chg="add del">
        <pc:chgData name="Mark Higgins" userId="f99148ad-7e67-4304-8c11-27c7a53efd31" providerId="ADAL" clId="{BC333596-D8C3-4C9B-AD5F-947285B05F4F}" dt="2021-10-19T15:30:31.824" v="4" actId="47"/>
        <pc:sldMkLst>
          <pc:docMk/>
          <pc:sldMk cId="3282233655" sldId="356"/>
        </pc:sldMkLst>
      </pc:sldChg>
      <pc:sldChg chg="add del">
        <pc:chgData name="Mark Higgins" userId="f99148ad-7e67-4304-8c11-27c7a53efd31" providerId="ADAL" clId="{BC333596-D8C3-4C9B-AD5F-947285B05F4F}" dt="2021-10-19T15:30:31.824" v="4" actId="47"/>
        <pc:sldMkLst>
          <pc:docMk/>
          <pc:sldMk cId="798366066" sldId="357"/>
        </pc:sldMkLst>
      </pc:sldChg>
      <pc:sldChg chg="add del">
        <pc:chgData name="Mark Higgins" userId="f99148ad-7e67-4304-8c11-27c7a53efd31" providerId="ADAL" clId="{BC333596-D8C3-4C9B-AD5F-947285B05F4F}" dt="2021-10-19T15:30:31.824" v="4" actId="47"/>
        <pc:sldMkLst>
          <pc:docMk/>
          <pc:sldMk cId="3090888529" sldId="358"/>
        </pc:sldMkLst>
      </pc:sldChg>
      <pc:sldChg chg="add del">
        <pc:chgData name="Mark Higgins" userId="f99148ad-7e67-4304-8c11-27c7a53efd31" providerId="ADAL" clId="{BC333596-D8C3-4C9B-AD5F-947285B05F4F}" dt="2021-10-19T15:30:31.824" v="4" actId="47"/>
        <pc:sldMkLst>
          <pc:docMk/>
          <pc:sldMk cId="1278481872" sldId="359"/>
        </pc:sldMkLst>
      </pc:sldChg>
      <pc:sldChg chg="add del">
        <pc:chgData name="Mark Higgins" userId="f99148ad-7e67-4304-8c11-27c7a53efd31" providerId="ADAL" clId="{BC333596-D8C3-4C9B-AD5F-947285B05F4F}" dt="2021-10-19T15:30:31.824" v="4" actId="47"/>
        <pc:sldMkLst>
          <pc:docMk/>
          <pc:sldMk cId="757728401" sldId="360"/>
        </pc:sldMkLst>
      </pc:sldChg>
      <pc:sldChg chg="add del">
        <pc:chgData name="Mark Higgins" userId="f99148ad-7e67-4304-8c11-27c7a53efd31" providerId="ADAL" clId="{BC333596-D8C3-4C9B-AD5F-947285B05F4F}" dt="2021-10-19T15:30:31.824" v="4" actId="47"/>
        <pc:sldMkLst>
          <pc:docMk/>
          <pc:sldMk cId="3092675455" sldId="361"/>
        </pc:sldMkLst>
      </pc:sldChg>
      <pc:sldChg chg="add del">
        <pc:chgData name="Mark Higgins" userId="f99148ad-7e67-4304-8c11-27c7a53efd31" providerId="ADAL" clId="{BC333596-D8C3-4C9B-AD5F-947285B05F4F}" dt="2021-10-19T15:30:31.824" v="4" actId="47"/>
        <pc:sldMkLst>
          <pc:docMk/>
          <pc:sldMk cId="1328544128" sldId="362"/>
        </pc:sldMkLst>
      </pc:sldChg>
      <pc:sldChg chg="add del">
        <pc:chgData name="Mark Higgins" userId="f99148ad-7e67-4304-8c11-27c7a53efd31" providerId="ADAL" clId="{BC333596-D8C3-4C9B-AD5F-947285B05F4F}" dt="2021-10-19T15:30:31.824" v="4" actId="47"/>
        <pc:sldMkLst>
          <pc:docMk/>
          <pc:sldMk cId="833547864" sldId="363"/>
        </pc:sldMkLst>
      </pc:sldChg>
      <pc:sldChg chg="add del">
        <pc:chgData name="Mark Higgins" userId="f99148ad-7e67-4304-8c11-27c7a53efd31" providerId="ADAL" clId="{BC333596-D8C3-4C9B-AD5F-947285B05F4F}" dt="2021-10-19T15:30:31.824" v="4" actId="47"/>
        <pc:sldMkLst>
          <pc:docMk/>
          <pc:sldMk cId="1097937262" sldId="364"/>
        </pc:sldMkLst>
      </pc:sldChg>
      <pc:sldChg chg="add del">
        <pc:chgData name="Mark Higgins" userId="f99148ad-7e67-4304-8c11-27c7a53efd31" providerId="ADAL" clId="{BC333596-D8C3-4C9B-AD5F-947285B05F4F}" dt="2021-10-19T15:30:31.824" v="4" actId="47"/>
        <pc:sldMkLst>
          <pc:docMk/>
          <pc:sldMk cId="2640944913" sldId="365"/>
        </pc:sldMkLst>
      </pc:sldChg>
      <pc:sldChg chg="add del">
        <pc:chgData name="Mark Higgins" userId="f99148ad-7e67-4304-8c11-27c7a53efd31" providerId="ADAL" clId="{BC333596-D8C3-4C9B-AD5F-947285B05F4F}" dt="2021-10-19T15:30:31.824" v="4" actId="47"/>
        <pc:sldMkLst>
          <pc:docMk/>
          <pc:sldMk cId="1231510094" sldId="367"/>
        </pc:sldMkLst>
      </pc:sldChg>
      <pc:sldChg chg="add del">
        <pc:chgData name="Mark Higgins" userId="f99148ad-7e67-4304-8c11-27c7a53efd31" providerId="ADAL" clId="{BC333596-D8C3-4C9B-AD5F-947285B05F4F}" dt="2021-10-19T15:30:31.824" v="4" actId="47"/>
        <pc:sldMkLst>
          <pc:docMk/>
          <pc:sldMk cId="903832305" sldId="369"/>
        </pc:sldMkLst>
      </pc:sldChg>
      <pc:sldChg chg="add del">
        <pc:chgData name="Mark Higgins" userId="f99148ad-7e67-4304-8c11-27c7a53efd31" providerId="ADAL" clId="{BC333596-D8C3-4C9B-AD5F-947285B05F4F}" dt="2021-10-19T15:30:31.824" v="4" actId="47"/>
        <pc:sldMkLst>
          <pc:docMk/>
          <pc:sldMk cId="556409987" sldId="373"/>
        </pc:sldMkLst>
      </pc:sldChg>
      <pc:sldChg chg="add del">
        <pc:chgData name="Mark Higgins" userId="f99148ad-7e67-4304-8c11-27c7a53efd31" providerId="ADAL" clId="{BC333596-D8C3-4C9B-AD5F-947285B05F4F}" dt="2021-10-19T15:30:31.824" v="4" actId="47"/>
        <pc:sldMkLst>
          <pc:docMk/>
          <pc:sldMk cId="486224407" sldId="377"/>
        </pc:sldMkLst>
      </pc:sldChg>
      <pc:sldChg chg="add del">
        <pc:chgData name="Mark Higgins" userId="f99148ad-7e67-4304-8c11-27c7a53efd31" providerId="ADAL" clId="{BC333596-D8C3-4C9B-AD5F-947285B05F4F}" dt="2021-10-19T15:30:31.824" v="4" actId="47"/>
        <pc:sldMkLst>
          <pc:docMk/>
          <pc:sldMk cId="2826229378" sldId="378"/>
        </pc:sldMkLst>
      </pc:sldChg>
      <pc:sldChg chg="add del">
        <pc:chgData name="Mark Higgins" userId="f99148ad-7e67-4304-8c11-27c7a53efd31" providerId="ADAL" clId="{BC333596-D8C3-4C9B-AD5F-947285B05F4F}" dt="2021-10-19T15:30:31.824" v="4" actId="47"/>
        <pc:sldMkLst>
          <pc:docMk/>
          <pc:sldMk cId="1059443082" sldId="379"/>
        </pc:sldMkLst>
      </pc:sldChg>
      <pc:sldChg chg="add del">
        <pc:chgData name="Mark Higgins" userId="f99148ad-7e67-4304-8c11-27c7a53efd31" providerId="ADAL" clId="{BC333596-D8C3-4C9B-AD5F-947285B05F4F}" dt="2021-10-19T15:30:31.824" v="4" actId="47"/>
        <pc:sldMkLst>
          <pc:docMk/>
          <pc:sldMk cId="217333681" sldId="380"/>
        </pc:sldMkLst>
      </pc:sldChg>
      <pc:sldChg chg="add del">
        <pc:chgData name="Mark Higgins" userId="f99148ad-7e67-4304-8c11-27c7a53efd31" providerId="ADAL" clId="{BC333596-D8C3-4C9B-AD5F-947285B05F4F}" dt="2021-10-19T15:30:31.824" v="4" actId="47"/>
        <pc:sldMkLst>
          <pc:docMk/>
          <pc:sldMk cId="761647083" sldId="388"/>
        </pc:sldMkLst>
      </pc:sldChg>
      <pc:sldChg chg="add del">
        <pc:chgData name="Mark Higgins" userId="f99148ad-7e67-4304-8c11-27c7a53efd31" providerId="ADAL" clId="{BC333596-D8C3-4C9B-AD5F-947285B05F4F}" dt="2021-10-19T15:30:31.824" v="4" actId="47"/>
        <pc:sldMkLst>
          <pc:docMk/>
          <pc:sldMk cId="2918068631" sldId="389"/>
        </pc:sldMkLst>
      </pc:sldChg>
      <pc:sldChg chg="add del">
        <pc:chgData name="Mark Higgins" userId="f99148ad-7e67-4304-8c11-27c7a53efd31" providerId="ADAL" clId="{BC333596-D8C3-4C9B-AD5F-947285B05F4F}" dt="2021-10-19T15:30:31.824" v="4" actId="47"/>
        <pc:sldMkLst>
          <pc:docMk/>
          <pc:sldMk cId="845237742" sldId="390"/>
        </pc:sldMkLst>
      </pc:sldChg>
      <pc:sldChg chg="add del">
        <pc:chgData name="Mark Higgins" userId="f99148ad-7e67-4304-8c11-27c7a53efd31" providerId="ADAL" clId="{BC333596-D8C3-4C9B-AD5F-947285B05F4F}" dt="2021-10-19T15:30:31.824" v="4" actId="47"/>
        <pc:sldMkLst>
          <pc:docMk/>
          <pc:sldMk cId="1248848706" sldId="391"/>
        </pc:sldMkLst>
      </pc:sldChg>
      <pc:sldChg chg="add del">
        <pc:chgData name="Mark Higgins" userId="f99148ad-7e67-4304-8c11-27c7a53efd31" providerId="ADAL" clId="{BC333596-D8C3-4C9B-AD5F-947285B05F4F}" dt="2021-10-19T15:30:31.824" v="4" actId="47"/>
        <pc:sldMkLst>
          <pc:docMk/>
          <pc:sldMk cId="1516249719" sldId="392"/>
        </pc:sldMkLst>
      </pc:sldChg>
      <pc:sldChg chg="add del">
        <pc:chgData name="Mark Higgins" userId="f99148ad-7e67-4304-8c11-27c7a53efd31" providerId="ADAL" clId="{BC333596-D8C3-4C9B-AD5F-947285B05F4F}" dt="2021-10-19T15:30:31.824" v="4" actId="47"/>
        <pc:sldMkLst>
          <pc:docMk/>
          <pc:sldMk cId="2184032674" sldId="393"/>
        </pc:sldMkLst>
      </pc:sldChg>
      <pc:sldChg chg="add del">
        <pc:chgData name="Mark Higgins" userId="f99148ad-7e67-4304-8c11-27c7a53efd31" providerId="ADAL" clId="{BC333596-D8C3-4C9B-AD5F-947285B05F4F}" dt="2021-10-19T15:30:31.824" v="4" actId="47"/>
        <pc:sldMkLst>
          <pc:docMk/>
          <pc:sldMk cId="3052757254" sldId="394"/>
        </pc:sldMkLst>
      </pc:sldChg>
      <pc:sldChg chg="add del">
        <pc:chgData name="Mark Higgins" userId="f99148ad-7e67-4304-8c11-27c7a53efd31" providerId="ADAL" clId="{BC333596-D8C3-4C9B-AD5F-947285B05F4F}" dt="2021-10-19T15:30:31.824" v="4" actId="47"/>
        <pc:sldMkLst>
          <pc:docMk/>
          <pc:sldMk cId="3926405391" sldId="395"/>
        </pc:sldMkLst>
      </pc:sldChg>
      <pc:sldChg chg="add del">
        <pc:chgData name="Mark Higgins" userId="f99148ad-7e67-4304-8c11-27c7a53efd31" providerId="ADAL" clId="{BC333596-D8C3-4C9B-AD5F-947285B05F4F}" dt="2021-10-19T15:30:31.824" v="4" actId="47"/>
        <pc:sldMkLst>
          <pc:docMk/>
          <pc:sldMk cId="1511910403" sldId="396"/>
        </pc:sldMkLst>
      </pc:sldChg>
      <pc:sldChg chg="add del">
        <pc:chgData name="Mark Higgins" userId="f99148ad-7e67-4304-8c11-27c7a53efd31" providerId="ADAL" clId="{BC333596-D8C3-4C9B-AD5F-947285B05F4F}" dt="2021-10-19T15:30:31.824" v="4" actId="47"/>
        <pc:sldMkLst>
          <pc:docMk/>
          <pc:sldMk cId="1544895526" sldId="397"/>
        </pc:sldMkLst>
      </pc:sldChg>
      <pc:sldChg chg="add del">
        <pc:chgData name="Mark Higgins" userId="f99148ad-7e67-4304-8c11-27c7a53efd31" providerId="ADAL" clId="{BC333596-D8C3-4C9B-AD5F-947285B05F4F}" dt="2021-10-19T15:30:31.824" v="4" actId="47"/>
        <pc:sldMkLst>
          <pc:docMk/>
          <pc:sldMk cId="2465785807" sldId="398"/>
        </pc:sldMkLst>
      </pc:sldChg>
      <pc:sldChg chg="add del">
        <pc:chgData name="Mark Higgins" userId="f99148ad-7e67-4304-8c11-27c7a53efd31" providerId="ADAL" clId="{BC333596-D8C3-4C9B-AD5F-947285B05F4F}" dt="2021-10-19T15:30:31.824" v="4" actId="47"/>
        <pc:sldMkLst>
          <pc:docMk/>
          <pc:sldMk cId="3222968002" sldId="399"/>
        </pc:sldMkLst>
      </pc:sldChg>
      <pc:sldChg chg="add del">
        <pc:chgData name="Mark Higgins" userId="f99148ad-7e67-4304-8c11-27c7a53efd31" providerId="ADAL" clId="{BC333596-D8C3-4C9B-AD5F-947285B05F4F}" dt="2021-10-19T15:30:31.824" v="4" actId="47"/>
        <pc:sldMkLst>
          <pc:docMk/>
          <pc:sldMk cId="2056755039" sldId="400"/>
        </pc:sldMkLst>
      </pc:sldChg>
      <pc:sldChg chg="add del">
        <pc:chgData name="Mark Higgins" userId="f99148ad-7e67-4304-8c11-27c7a53efd31" providerId="ADAL" clId="{BC333596-D8C3-4C9B-AD5F-947285B05F4F}" dt="2021-10-19T15:30:31.824" v="4" actId="47"/>
        <pc:sldMkLst>
          <pc:docMk/>
          <pc:sldMk cId="481534088" sldId="401"/>
        </pc:sldMkLst>
      </pc:sldChg>
      <pc:sldChg chg="add del">
        <pc:chgData name="Mark Higgins" userId="f99148ad-7e67-4304-8c11-27c7a53efd31" providerId="ADAL" clId="{BC333596-D8C3-4C9B-AD5F-947285B05F4F}" dt="2021-10-19T15:30:31.824" v="4" actId="47"/>
        <pc:sldMkLst>
          <pc:docMk/>
          <pc:sldMk cId="2952593591" sldId="402"/>
        </pc:sldMkLst>
      </pc:sldChg>
      <pc:sldChg chg="add del">
        <pc:chgData name="Mark Higgins" userId="f99148ad-7e67-4304-8c11-27c7a53efd31" providerId="ADAL" clId="{BC333596-D8C3-4C9B-AD5F-947285B05F4F}" dt="2021-10-19T15:30:31.824" v="4" actId="47"/>
        <pc:sldMkLst>
          <pc:docMk/>
          <pc:sldMk cId="1250941793" sldId="403"/>
        </pc:sldMkLst>
      </pc:sldChg>
      <pc:sldChg chg="add del">
        <pc:chgData name="Mark Higgins" userId="f99148ad-7e67-4304-8c11-27c7a53efd31" providerId="ADAL" clId="{BC333596-D8C3-4C9B-AD5F-947285B05F4F}" dt="2021-10-19T15:30:31.824" v="4" actId="47"/>
        <pc:sldMkLst>
          <pc:docMk/>
          <pc:sldMk cId="624383718" sldId="404"/>
        </pc:sldMkLst>
      </pc:sldChg>
      <pc:sldChg chg="add del">
        <pc:chgData name="Mark Higgins" userId="f99148ad-7e67-4304-8c11-27c7a53efd31" providerId="ADAL" clId="{BC333596-D8C3-4C9B-AD5F-947285B05F4F}" dt="2021-10-19T15:30:31.824" v="4" actId="47"/>
        <pc:sldMkLst>
          <pc:docMk/>
          <pc:sldMk cId="1975970897" sldId="405"/>
        </pc:sldMkLst>
      </pc:sldChg>
      <pc:sldChg chg="add del">
        <pc:chgData name="Mark Higgins" userId="f99148ad-7e67-4304-8c11-27c7a53efd31" providerId="ADAL" clId="{BC333596-D8C3-4C9B-AD5F-947285B05F4F}" dt="2021-10-19T15:30:31.824" v="4" actId="47"/>
        <pc:sldMkLst>
          <pc:docMk/>
          <pc:sldMk cId="4114315404" sldId="406"/>
        </pc:sldMkLst>
      </pc:sldChg>
      <pc:sldChg chg="add del">
        <pc:chgData name="Mark Higgins" userId="f99148ad-7e67-4304-8c11-27c7a53efd31" providerId="ADAL" clId="{BC333596-D8C3-4C9B-AD5F-947285B05F4F}" dt="2021-10-19T15:30:31.824" v="4" actId="47"/>
        <pc:sldMkLst>
          <pc:docMk/>
          <pc:sldMk cId="2654113757" sldId="407"/>
        </pc:sldMkLst>
      </pc:sldChg>
      <pc:sldChg chg="add del">
        <pc:chgData name="Mark Higgins" userId="f99148ad-7e67-4304-8c11-27c7a53efd31" providerId="ADAL" clId="{BC333596-D8C3-4C9B-AD5F-947285B05F4F}" dt="2021-10-19T15:30:31.824" v="4" actId="47"/>
        <pc:sldMkLst>
          <pc:docMk/>
          <pc:sldMk cId="1410555242" sldId="408"/>
        </pc:sldMkLst>
      </pc:sldChg>
      <pc:sldChg chg="add del">
        <pc:chgData name="Mark Higgins" userId="f99148ad-7e67-4304-8c11-27c7a53efd31" providerId="ADAL" clId="{BC333596-D8C3-4C9B-AD5F-947285B05F4F}" dt="2021-10-19T15:30:31.824" v="4" actId="47"/>
        <pc:sldMkLst>
          <pc:docMk/>
          <pc:sldMk cId="706236086" sldId="409"/>
        </pc:sldMkLst>
      </pc:sldChg>
      <pc:sldChg chg="add del">
        <pc:chgData name="Mark Higgins" userId="f99148ad-7e67-4304-8c11-27c7a53efd31" providerId="ADAL" clId="{BC333596-D8C3-4C9B-AD5F-947285B05F4F}" dt="2021-10-19T15:30:31.824" v="4" actId="47"/>
        <pc:sldMkLst>
          <pc:docMk/>
          <pc:sldMk cId="4238912955" sldId="410"/>
        </pc:sldMkLst>
      </pc:sldChg>
      <pc:sldChg chg="add del">
        <pc:chgData name="Mark Higgins" userId="f99148ad-7e67-4304-8c11-27c7a53efd31" providerId="ADAL" clId="{BC333596-D8C3-4C9B-AD5F-947285B05F4F}" dt="2021-10-19T15:30:31.824" v="4" actId="47"/>
        <pc:sldMkLst>
          <pc:docMk/>
          <pc:sldMk cId="2602691375" sldId="411"/>
        </pc:sldMkLst>
      </pc:sldChg>
      <pc:sldChg chg="add del">
        <pc:chgData name="Mark Higgins" userId="f99148ad-7e67-4304-8c11-27c7a53efd31" providerId="ADAL" clId="{BC333596-D8C3-4C9B-AD5F-947285B05F4F}" dt="2021-10-19T15:30:31.824" v="4" actId="47"/>
        <pc:sldMkLst>
          <pc:docMk/>
          <pc:sldMk cId="1337448394" sldId="412"/>
        </pc:sldMkLst>
      </pc:sldChg>
      <pc:sldChg chg="add del">
        <pc:chgData name="Mark Higgins" userId="f99148ad-7e67-4304-8c11-27c7a53efd31" providerId="ADAL" clId="{BC333596-D8C3-4C9B-AD5F-947285B05F4F}" dt="2021-10-19T15:30:31.824" v="4" actId="47"/>
        <pc:sldMkLst>
          <pc:docMk/>
          <pc:sldMk cId="3573841059" sldId="413"/>
        </pc:sldMkLst>
      </pc:sldChg>
      <pc:sldChg chg="add del">
        <pc:chgData name="Mark Higgins" userId="f99148ad-7e67-4304-8c11-27c7a53efd31" providerId="ADAL" clId="{BC333596-D8C3-4C9B-AD5F-947285B05F4F}" dt="2021-10-19T15:30:31.824" v="4" actId="47"/>
        <pc:sldMkLst>
          <pc:docMk/>
          <pc:sldMk cId="2629586236" sldId="414"/>
        </pc:sldMkLst>
      </pc:sldChg>
      <pc:sldChg chg="add del">
        <pc:chgData name="Mark Higgins" userId="f99148ad-7e67-4304-8c11-27c7a53efd31" providerId="ADAL" clId="{BC333596-D8C3-4C9B-AD5F-947285B05F4F}" dt="2021-10-19T15:30:31.824" v="4" actId="47"/>
        <pc:sldMkLst>
          <pc:docMk/>
          <pc:sldMk cId="680340156" sldId="415"/>
        </pc:sldMkLst>
      </pc:sldChg>
      <pc:sldChg chg="add del">
        <pc:chgData name="Mark Higgins" userId="f99148ad-7e67-4304-8c11-27c7a53efd31" providerId="ADAL" clId="{BC333596-D8C3-4C9B-AD5F-947285B05F4F}" dt="2021-10-19T15:30:31.824" v="4" actId="47"/>
        <pc:sldMkLst>
          <pc:docMk/>
          <pc:sldMk cId="2650830124" sldId="416"/>
        </pc:sldMkLst>
      </pc:sldChg>
      <pc:sldChg chg="add del">
        <pc:chgData name="Mark Higgins" userId="f99148ad-7e67-4304-8c11-27c7a53efd31" providerId="ADAL" clId="{BC333596-D8C3-4C9B-AD5F-947285B05F4F}" dt="2021-10-19T15:30:31.824" v="4" actId="47"/>
        <pc:sldMkLst>
          <pc:docMk/>
          <pc:sldMk cId="3730956495" sldId="417"/>
        </pc:sldMkLst>
      </pc:sldChg>
      <pc:sldChg chg="add del">
        <pc:chgData name="Mark Higgins" userId="f99148ad-7e67-4304-8c11-27c7a53efd31" providerId="ADAL" clId="{BC333596-D8C3-4C9B-AD5F-947285B05F4F}" dt="2021-10-19T15:30:31.824" v="4" actId="47"/>
        <pc:sldMkLst>
          <pc:docMk/>
          <pc:sldMk cId="4223131663" sldId="418"/>
        </pc:sldMkLst>
      </pc:sldChg>
      <pc:sldChg chg="add del">
        <pc:chgData name="Mark Higgins" userId="f99148ad-7e67-4304-8c11-27c7a53efd31" providerId="ADAL" clId="{BC333596-D8C3-4C9B-AD5F-947285B05F4F}" dt="2021-10-19T15:30:31.824" v="4" actId="47"/>
        <pc:sldMkLst>
          <pc:docMk/>
          <pc:sldMk cId="1778816030" sldId="421"/>
        </pc:sldMkLst>
      </pc:sldChg>
      <pc:sldChg chg="add del">
        <pc:chgData name="Mark Higgins" userId="f99148ad-7e67-4304-8c11-27c7a53efd31" providerId="ADAL" clId="{BC333596-D8C3-4C9B-AD5F-947285B05F4F}" dt="2021-10-19T15:30:31.824" v="4" actId="47"/>
        <pc:sldMkLst>
          <pc:docMk/>
          <pc:sldMk cId="607490500" sldId="422"/>
        </pc:sldMkLst>
      </pc:sldChg>
      <pc:sldChg chg="add del">
        <pc:chgData name="Mark Higgins" userId="f99148ad-7e67-4304-8c11-27c7a53efd31" providerId="ADAL" clId="{BC333596-D8C3-4C9B-AD5F-947285B05F4F}" dt="2021-10-19T15:30:31.824" v="4" actId="47"/>
        <pc:sldMkLst>
          <pc:docMk/>
          <pc:sldMk cId="1890531109" sldId="424"/>
        </pc:sldMkLst>
      </pc:sldChg>
      <pc:sldChg chg="add del">
        <pc:chgData name="Mark Higgins" userId="f99148ad-7e67-4304-8c11-27c7a53efd31" providerId="ADAL" clId="{BC333596-D8C3-4C9B-AD5F-947285B05F4F}" dt="2021-10-19T15:30:31.824" v="4" actId="47"/>
        <pc:sldMkLst>
          <pc:docMk/>
          <pc:sldMk cId="1673904469" sldId="425"/>
        </pc:sldMkLst>
      </pc:sldChg>
      <pc:sldChg chg="add del">
        <pc:chgData name="Mark Higgins" userId="f99148ad-7e67-4304-8c11-27c7a53efd31" providerId="ADAL" clId="{BC333596-D8C3-4C9B-AD5F-947285B05F4F}" dt="2021-10-19T15:30:31.824" v="4" actId="47"/>
        <pc:sldMkLst>
          <pc:docMk/>
          <pc:sldMk cId="658609329" sldId="426"/>
        </pc:sldMkLst>
      </pc:sldChg>
      <pc:sldChg chg="add del">
        <pc:chgData name="Mark Higgins" userId="f99148ad-7e67-4304-8c11-27c7a53efd31" providerId="ADAL" clId="{BC333596-D8C3-4C9B-AD5F-947285B05F4F}" dt="2021-10-19T15:30:31.824" v="4" actId="47"/>
        <pc:sldMkLst>
          <pc:docMk/>
          <pc:sldMk cId="2422120360" sldId="430"/>
        </pc:sldMkLst>
      </pc:sldChg>
      <pc:sldChg chg="add del">
        <pc:chgData name="Mark Higgins" userId="f99148ad-7e67-4304-8c11-27c7a53efd31" providerId="ADAL" clId="{BC333596-D8C3-4C9B-AD5F-947285B05F4F}" dt="2021-10-19T15:30:31.824" v="4" actId="47"/>
        <pc:sldMkLst>
          <pc:docMk/>
          <pc:sldMk cId="3231987782" sldId="433"/>
        </pc:sldMkLst>
      </pc:sldChg>
      <pc:sldChg chg="add del">
        <pc:chgData name="Mark Higgins" userId="f99148ad-7e67-4304-8c11-27c7a53efd31" providerId="ADAL" clId="{BC333596-D8C3-4C9B-AD5F-947285B05F4F}" dt="2021-10-19T15:30:31.824" v="4" actId="47"/>
        <pc:sldMkLst>
          <pc:docMk/>
          <pc:sldMk cId="625691769" sldId="435"/>
        </pc:sldMkLst>
      </pc:sldChg>
      <pc:sldChg chg="add del">
        <pc:chgData name="Mark Higgins" userId="f99148ad-7e67-4304-8c11-27c7a53efd31" providerId="ADAL" clId="{BC333596-D8C3-4C9B-AD5F-947285B05F4F}" dt="2021-10-19T15:30:31.824" v="4" actId="47"/>
        <pc:sldMkLst>
          <pc:docMk/>
          <pc:sldMk cId="3149446475" sldId="436"/>
        </pc:sldMkLst>
      </pc:sldChg>
      <pc:sldChg chg="add del">
        <pc:chgData name="Mark Higgins" userId="f99148ad-7e67-4304-8c11-27c7a53efd31" providerId="ADAL" clId="{BC333596-D8C3-4C9B-AD5F-947285B05F4F}" dt="2021-10-19T15:30:31.824" v="4" actId="47"/>
        <pc:sldMkLst>
          <pc:docMk/>
          <pc:sldMk cId="331857268" sldId="437"/>
        </pc:sldMkLst>
      </pc:sldChg>
      <pc:sldChg chg="add del">
        <pc:chgData name="Mark Higgins" userId="f99148ad-7e67-4304-8c11-27c7a53efd31" providerId="ADAL" clId="{BC333596-D8C3-4C9B-AD5F-947285B05F4F}" dt="2021-10-19T15:30:31.824" v="4" actId="47"/>
        <pc:sldMkLst>
          <pc:docMk/>
          <pc:sldMk cId="2734321847" sldId="438"/>
        </pc:sldMkLst>
      </pc:sldChg>
      <pc:sldChg chg="add del">
        <pc:chgData name="Mark Higgins" userId="f99148ad-7e67-4304-8c11-27c7a53efd31" providerId="ADAL" clId="{BC333596-D8C3-4C9B-AD5F-947285B05F4F}" dt="2021-10-19T15:30:31.824" v="4" actId="47"/>
        <pc:sldMkLst>
          <pc:docMk/>
          <pc:sldMk cId="205147612" sldId="439"/>
        </pc:sldMkLst>
      </pc:sldChg>
      <pc:sldChg chg="add del">
        <pc:chgData name="Mark Higgins" userId="f99148ad-7e67-4304-8c11-27c7a53efd31" providerId="ADAL" clId="{BC333596-D8C3-4C9B-AD5F-947285B05F4F}" dt="2021-10-19T15:30:31.824" v="4" actId="47"/>
        <pc:sldMkLst>
          <pc:docMk/>
          <pc:sldMk cId="2991292184" sldId="441"/>
        </pc:sldMkLst>
      </pc:sldChg>
      <pc:sldChg chg="add del">
        <pc:chgData name="Mark Higgins" userId="f99148ad-7e67-4304-8c11-27c7a53efd31" providerId="ADAL" clId="{BC333596-D8C3-4C9B-AD5F-947285B05F4F}" dt="2021-10-19T15:30:31.824" v="4" actId="47"/>
        <pc:sldMkLst>
          <pc:docMk/>
          <pc:sldMk cId="3362721485" sldId="442"/>
        </pc:sldMkLst>
      </pc:sldChg>
      <pc:sldChg chg="add del">
        <pc:chgData name="Mark Higgins" userId="f99148ad-7e67-4304-8c11-27c7a53efd31" providerId="ADAL" clId="{BC333596-D8C3-4C9B-AD5F-947285B05F4F}" dt="2021-10-19T15:30:31.824" v="4" actId="47"/>
        <pc:sldMkLst>
          <pc:docMk/>
          <pc:sldMk cId="2387050593" sldId="443"/>
        </pc:sldMkLst>
      </pc:sldChg>
      <pc:sldChg chg="add del">
        <pc:chgData name="Mark Higgins" userId="f99148ad-7e67-4304-8c11-27c7a53efd31" providerId="ADAL" clId="{BC333596-D8C3-4C9B-AD5F-947285B05F4F}" dt="2021-10-19T15:30:31.824" v="4" actId="47"/>
        <pc:sldMkLst>
          <pc:docMk/>
          <pc:sldMk cId="389213653" sldId="444"/>
        </pc:sldMkLst>
      </pc:sldChg>
      <pc:sldChg chg="add del">
        <pc:chgData name="Mark Higgins" userId="f99148ad-7e67-4304-8c11-27c7a53efd31" providerId="ADAL" clId="{BC333596-D8C3-4C9B-AD5F-947285B05F4F}" dt="2021-10-19T15:30:31.824" v="4" actId="47"/>
        <pc:sldMkLst>
          <pc:docMk/>
          <pc:sldMk cId="558151786" sldId="445"/>
        </pc:sldMkLst>
      </pc:sldChg>
      <pc:sldChg chg="add del">
        <pc:chgData name="Mark Higgins" userId="f99148ad-7e67-4304-8c11-27c7a53efd31" providerId="ADAL" clId="{BC333596-D8C3-4C9B-AD5F-947285B05F4F}" dt="2021-10-19T15:29:53.945" v="3" actId="47"/>
        <pc:sldMkLst>
          <pc:docMk/>
          <pc:sldMk cId="3260383663" sldId="683"/>
        </pc:sldMkLst>
      </pc:sldChg>
      <pc:sldChg chg="add del">
        <pc:chgData name="Mark Higgins" userId="f99148ad-7e67-4304-8c11-27c7a53efd31" providerId="ADAL" clId="{BC333596-D8C3-4C9B-AD5F-947285B05F4F}" dt="2021-10-19T15:29:53.945" v="3" actId="47"/>
        <pc:sldMkLst>
          <pc:docMk/>
          <pc:sldMk cId="3845661198" sldId="687"/>
        </pc:sldMkLst>
      </pc:sldChg>
      <pc:sldChg chg="add del">
        <pc:chgData name="Mark Higgins" userId="f99148ad-7e67-4304-8c11-27c7a53efd31" providerId="ADAL" clId="{BC333596-D8C3-4C9B-AD5F-947285B05F4F}" dt="2021-10-19T15:30:31.824" v="4" actId="47"/>
        <pc:sldMkLst>
          <pc:docMk/>
          <pc:sldMk cId="3478056148" sldId="694"/>
        </pc:sldMkLst>
      </pc:sldChg>
      <pc:sldChg chg="add del">
        <pc:chgData name="Mark Higgins" userId="f99148ad-7e67-4304-8c11-27c7a53efd31" providerId="ADAL" clId="{BC333596-D8C3-4C9B-AD5F-947285B05F4F}" dt="2021-10-19T15:30:31.824" v="4" actId="47"/>
        <pc:sldMkLst>
          <pc:docMk/>
          <pc:sldMk cId="1384747455" sldId="695"/>
        </pc:sldMkLst>
      </pc:sldChg>
      <pc:sldChg chg="add del">
        <pc:chgData name="Mark Higgins" userId="f99148ad-7e67-4304-8c11-27c7a53efd31" providerId="ADAL" clId="{BC333596-D8C3-4C9B-AD5F-947285B05F4F}" dt="2021-10-19T15:30:31.824" v="4" actId="47"/>
        <pc:sldMkLst>
          <pc:docMk/>
          <pc:sldMk cId="961037850" sldId="696"/>
        </pc:sldMkLst>
      </pc:sldChg>
      <pc:sldChg chg="add del">
        <pc:chgData name="Mark Higgins" userId="f99148ad-7e67-4304-8c11-27c7a53efd31" providerId="ADAL" clId="{BC333596-D8C3-4C9B-AD5F-947285B05F4F}" dt="2021-10-19T15:30:31.824" v="4" actId="47"/>
        <pc:sldMkLst>
          <pc:docMk/>
          <pc:sldMk cId="2382590890" sldId="697"/>
        </pc:sldMkLst>
      </pc:sldChg>
      <pc:sldChg chg="add del">
        <pc:chgData name="Mark Higgins" userId="f99148ad-7e67-4304-8c11-27c7a53efd31" providerId="ADAL" clId="{BC333596-D8C3-4C9B-AD5F-947285B05F4F}" dt="2021-10-19T15:30:31.824" v="4" actId="47"/>
        <pc:sldMkLst>
          <pc:docMk/>
          <pc:sldMk cId="2816790370" sldId="698"/>
        </pc:sldMkLst>
      </pc:sldChg>
      <pc:sldChg chg="add del">
        <pc:chgData name="Mark Higgins" userId="f99148ad-7e67-4304-8c11-27c7a53efd31" providerId="ADAL" clId="{BC333596-D8C3-4C9B-AD5F-947285B05F4F}" dt="2021-10-19T15:30:31.824" v="4" actId="47"/>
        <pc:sldMkLst>
          <pc:docMk/>
          <pc:sldMk cId="4291132042" sldId="699"/>
        </pc:sldMkLst>
      </pc:sldChg>
      <pc:sldChg chg="add del">
        <pc:chgData name="Mark Higgins" userId="f99148ad-7e67-4304-8c11-27c7a53efd31" providerId="ADAL" clId="{BC333596-D8C3-4C9B-AD5F-947285B05F4F}" dt="2021-10-19T15:30:31.824" v="4" actId="47"/>
        <pc:sldMkLst>
          <pc:docMk/>
          <pc:sldMk cId="2299538971" sldId="700"/>
        </pc:sldMkLst>
      </pc:sldChg>
      <pc:sldChg chg="add del">
        <pc:chgData name="Mark Higgins" userId="f99148ad-7e67-4304-8c11-27c7a53efd31" providerId="ADAL" clId="{BC333596-D8C3-4C9B-AD5F-947285B05F4F}" dt="2021-10-19T15:30:31.824" v="4" actId="47"/>
        <pc:sldMkLst>
          <pc:docMk/>
          <pc:sldMk cId="3647801122" sldId="701"/>
        </pc:sldMkLst>
      </pc:sldChg>
      <pc:sldChg chg="add del">
        <pc:chgData name="Mark Higgins" userId="f99148ad-7e67-4304-8c11-27c7a53efd31" providerId="ADAL" clId="{BC333596-D8C3-4C9B-AD5F-947285B05F4F}" dt="2021-10-19T15:30:31.824" v="4" actId="47"/>
        <pc:sldMkLst>
          <pc:docMk/>
          <pc:sldMk cId="1124660872" sldId="702"/>
        </pc:sldMkLst>
      </pc:sldChg>
      <pc:sldChg chg="add del">
        <pc:chgData name="Mark Higgins" userId="f99148ad-7e67-4304-8c11-27c7a53efd31" providerId="ADAL" clId="{BC333596-D8C3-4C9B-AD5F-947285B05F4F}" dt="2021-10-19T15:30:31.824" v="4" actId="47"/>
        <pc:sldMkLst>
          <pc:docMk/>
          <pc:sldMk cId="3031805303" sldId="703"/>
        </pc:sldMkLst>
      </pc:sldChg>
      <pc:sldChg chg="add del">
        <pc:chgData name="Mark Higgins" userId="f99148ad-7e67-4304-8c11-27c7a53efd31" providerId="ADAL" clId="{BC333596-D8C3-4C9B-AD5F-947285B05F4F}" dt="2021-10-19T15:30:31.824" v="4" actId="47"/>
        <pc:sldMkLst>
          <pc:docMk/>
          <pc:sldMk cId="140445724" sldId="704"/>
        </pc:sldMkLst>
      </pc:sldChg>
      <pc:sldChg chg="add del">
        <pc:chgData name="Mark Higgins" userId="f99148ad-7e67-4304-8c11-27c7a53efd31" providerId="ADAL" clId="{BC333596-D8C3-4C9B-AD5F-947285B05F4F}" dt="2021-10-19T15:30:31.824" v="4" actId="47"/>
        <pc:sldMkLst>
          <pc:docMk/>
          <pc:sldMk cId="2542223994" sldId="705"/>
        </pc:sldMkLst>
      </pc:sldChg>
      <pc:sldChg chg="add del">
        <pc:chgData name="Mark Higgins" userId="f99148ad-7e67-4304-8c11-27c7a53efd31" providerId="ADAL" clId="{BC333596-D8C3-4C9B-AD5F-947285B05F4F}" dt="2021-10-19T15:30:31.824" v="4" actId="47"/>
        <pc:sldMkLst>
          <pc:docMk/>
          <pc:sldMk cId="2222589636" sldId="706"/>
        </pc:sldMkLst>
      </pc:sldChg>
      <pc:sldChg chg="add del">
        <pc:chgData name="Mark Higgins" userId="f99148ad-7e67-4304-8c11-27c7a53efd31" providerId="ADAL" clId="{BC333596-D8C3-4C9B-AD5F-947285B05F4F}" dt="2021-10-19T15:30:31.824" v="4" actId="47"/>
        <pc:sldMkLst>
          <pc:docMk/>
          <pc:sldMk cId="2977657711" sldId="708"/>
        </pc:sldMkLst>
      </pc:sldChg>
      <pc:sldChg chg="add del">
        <pc:chgData name="Mark Higgins" userId="f99148ad-7e67-4304-8c11-27c7a53efd31" providerId="ADAL" clId="{BC333596-D8C3-4C9B-AD5F-947285B05F4F}" dt="2021-10-19T15:30:31.824" v="4" actId="47"/>
        <pc:sldMkLst>
          <pc:docMk/>
          <pc:sldMk cId="3350938539" sldId="710"/>
        </pc:sldMkLst>
      </pc:sldChg>
      <pc:sldChg chg="add del">
        <pc:chgData name="Mark Higgins" userId="f99148ad-7e67-4304-8c11-27c7a53efd31" providerId="ADAL" clId="{BC333596-D8C3-4C9B-AD5F-947285B05F4F}" dt="2021-10-19T15:30:31.824" v="4" actId="47"/>
        <pc:sldMkLst>
          <pc:docMk/>
          <pc:sldMk cId="3878494634" sldId="711"/>
        </pc:sldMkLst>
      </pc:sldChg>
      <pc:sldChg chg="add del">
        <pc:chgData name="Mark Higgins" userId="f99148ad-7e67-4304-8c11-27c7a53efd31" providerId="ADAL" clId="{BC333596-D8C3-4C9B-AD5F-947285B05F4F}" dt="2021-10-19T15:30:31.824" v="4" actId="47"/>
        <pc:sldMkLst>
          <pc:docMk/>
          <pc:sldMk cId="3216072036" sldId="712"/>
        </pc:sldMkLst>
      </pc:sldChg>
      <pc:sldChg chg="add del">
        <pc:chgData name="Mark Higgins" userId="f99148ad-7e67-4304-8c11-27c7a53efd31" providerId="ADAL" clId="{BC333596-D8C3-4C9B-AD5F-947285B05F4F}" dt="2021-10-19T15:30:31.824" v="4" actId="47"/>
        <pc:sldMkLst>
          <pc:docMk/>
          <pc:sldMk cId="779021081" sldId="713"/>
        </pc:sldMkLst>
      </pc:sldChg>
      <pc:sldChg chg="add del">
        <pc:chgData name="Mark Higgins" userId="f99148ad-7e67-4304-8c11-27c7a53efd31" providerId="ADAL" clId="{BC333596-D8C3-4C9B-AD5F-947285B05F4F}" dt="2021-10-19T15:30:31.824" v="4" actId="47"/>
        <pc:sldMkLst>
          <pc:docMk/>
          <pc:sldMk cId="4245500416" sldId="714"/>
        </pc:sldMkLst>
      </pc:sldChg>
      <pc:sldChg chg="add del">
        <pc:chgData name="Mark Higgins" userId="f99148ad-7e67-4304-8c11-27c7a53efd31" providerId="ADAL" clId="{BC333596-D8C3-4C9B-AD5F-947285B05F4F}" dt="2021-10-19T15:30:31.824" v="4" actId="47"/>
        <pc:sldMkLst>
          <pc:docMk/>
          <pc:sldMk cId="2036575152" sldId="715"/>
        </pc:sldMkLst>
      </pc:sldChg>
      <pc:sldChg chg="add del">
        <pc:chgData name="Mark Higgins" userId="f99148ad-7e67-4304-8c11-27c7a53efd31" providerId="ADAL" clId="{BC333596-D8C3-4C9B-AD5F-947285B05F4F}" dt="2021-10-19T15:30:31.824" v="4" actId="47"/>
        <pc:sldMkLst>
          <pc:docMk/>
          <pc:sldMk cId="3626110082" sldId="716"/>
        </pc:sldMkLst>
      </pc:sldChg>
      <pc:sldChg chg="add del">
        <pc:chgData name="Mark Higgins" userId="f99148ad-7e67-4304-8c11-27c7a53efd31" providerId="ADAL" clId="{BC333596-D8C3-4C9B-AD5F-947285B05F4F}" dt="2021-10-19T15:30:31.824" v="4" actId="47"/>
        <pc:sldMkLst>
          <pc:docMk/>
          <pc:sldMk cId="2364488843" sldId="718"/>
        </pc:sldMkLst>
      </pc:sldChg>
      <pc:sldChg chg="add del">
        <pc:chgData name="Mark Higgins" userId="f99148ad-7e67-4304-8c11-27c7a53efd31" providerId="ADAL" clId="{BC333596-D8C3-4C9B-AD5F-947285B05F4F}" dt="2021-10-19T15:30:31.824" v="4" actId="47"/>
        <pc:sldMkLst>
          <pc:docMk/>
          <pc:sldMk cId="3837821357" sldId="719"/>
        </pc:sldMkLst>
      </pc:sldChg>
      <pc:sldChg chg="add del">
        <pc:chgData name="Mark Higgins" userId="f99148ad-7e67-4304-8c11-27c7a53efd31" providerId="ADAL" clId="{BC333596-D8C3-4C9B-AD5F-947285B05F4F}" dt="2021-10-19T15:30:31.824" v="4" actId="47"/>
        <pc:sldMkLst>
          <pc:docMk/>
          <pc:sldMk cId="2418004797" sldId="720"/>
        </pc:sldMkLst>
      </pc:sldChg>
      <pc:sldChg chg="add del">
        <pc:chgData name="Mark Higgins" userId="f99148ad-7e67-4304-8c11-27c7a53efd31" providerId="ADAL" clId="{BC333596-D8C3-4C9B-AD5F-947285B05F4F}" dt="2021-10-19T15:30:31.824" v="4" actId="47"/>
        <pc:sldMkLst>
          <pc:docMk/>
          <pc:sldMk cId="3209023164" sldId="721"/>
        </pc:sldMkLst>
      </pc:sldChg>
      <pc:sldChg chg="add del">
        <pc:chgData name="Mark Higgins" userId="f99148ad-7e67-4304-8c11-27c7a53efd31" providerId="ADAL" clId="{BC333596-D8C3-4C9B-AD5F-947285B05F4F}" dt="2021-10-19T15:30:31.824" v="4" actId="47"/>
        <pc:sldMkLst>
          <pc:docMk/>
          <pc:sldMk cId="630191231" sldId="722"/>
        </pc:sldMkLst>
      </pc:sldChg>
      <pc:sldChg chg="add del">
        <pc:chgData name="Mark Higgins" userId="f99148ad-7e67-4304-8c11-27c7a53efd31" providerId="ADAL" clId="{BC333596-D8C3-4C9B-AD5F-947285B05F4F}" dt="2021-10-19T15:30:31.824" v="4" actId="47"/>
        <pc:sldMkLst>
          <pc:docMk/>
          <pc:sldMk cId="2585457873" sldId="723"/>
        </pc:sldMkLst>
      </pc:sldChg>
      <pc:sldChg chg="add del">
        <pc:chgData name="Mark Higgins" userId="f99148ad-7e67-4304-8c11-27c7a53efd31" providerId="ADAL" clId="{BC333596-D8C3-4C9B-AD5F-947285B05F4F}" dt="2021-10-19T15:30:31.824" v="4" actId="47"/>
        <pc:sldMkLst>
          <pc:docMk/>
          <pc:sldMk cId="2626823195" sldId="724"/>
        </pc:sldMkLst>
      </pc:sldChg>
      <pc:sldChg chg="add del">
        <pc:chgData name="Mark Higgins" userId="f99148ad-7e67-4304-8c11-27c7a53efd31" providerId="ADAL" clId="{BC333596-D8C3-4C9B-AD5F-947285B05F4F}" dt="2021-10-19T15:30:31.824" v="4" actId="47"/>
        <pc:sldMkLst>
          <pc:docMk/>
          <pc:sldMk cId="1913810849" sldId="725"/>
        </pc:sldMkLst>
      </pc:sldChg>
      <pc:sldChg chg="add del">
        <pc:chgData name="Mark Higgins" userId="f99148ad-7e67-4304-8c11-27c7a53efd31" providerId="ADAL" clId="{BC333596-D8C3-4C9B-AD5F-947285B05F4F}" dt="2021-10-19T15:30:31.824" v="4" actId="47"/>
        <pc:sldMkLst>
          <pc:docMk/>
          <pc:sldMk cId="3876293331" sldId="736"/>
        </pc:sldMkLst>
      </pc:sldChg>
      <pc:sldChg chg="add del">
        <pc:chgData name="Mark Higgins" userId="f99148ad-7e67-4304-8c11-27c7a53efd31" providerId="ADAL" clId="{BC333596-D8C3-4C9B-AD5F-947285B05F4F}" dt="2021-10-19T15:30:31.824" v="4" actId="47"/>
        <pc:sldMkLst>
          <pc:docMk/>
          <pc:sldMk cId="678621518" sldId="741"/>
        </pc:sldMkLst>
      </pc:sldChg>
      <pc:sldChg chg="add del">
        <pc:chgData name="Mark Higgins" userId="f99148ad-7e67-4304-8c11-27c7a53efd31" providerId="ADAL" clId="{BC333596-D8C3-4C9B-AD5F-947285B05F4F}" dt="2021-10-19T15:30:31.824" v="4" actId="47"/>
        <pc:sldMkLst>
          <pc:docMk/>
          <pc:sldMk cId="2723241041" sldId="742"/>
        </pc:sldMkLst>
      </pc:sldChg>
      <pc:sldChg chg="add del">
        <pc:chgData name="Mark Higgins" userId="f99148ad-7e67-4304-8c11-27c7a53efd31" providerId="ADAL" clId="{BC333596-D8C3-4C9B-AD5F-947285B05F4F}" dt="2021-10-19T15:30:31.824" v="4" actId="47"/>
        <pc:sldMkLst>
          <pc:docMk/>
          <pc:sldMk cId="2085346251" sldId="749"/>
        </pc:sldMkLst>
      </pc:sldChg>
      <pc:sldChg chg="modSp new mod ord">
        <pc:chgData name="Mark Higgins" userId="f99148ad-7e67-4304-8c11-27c7a53efd31" providerId="ADAL" clId="{BC333596-D8C3-4C9B-AD5F-947285B05F4F}" dt="2021-11-02T11:07:44.034" v="192" actId="20577"/>
        <pc:sldMkLst>
          <pc:docMk/>
          <pc:sldMk cId="2594139224" sldId="751"/>
        </pc:sldMkLst>
        <pc:spChg chg="mod">
          <ac:chgData name="Mark Higgins" userId="f99148ad-7e67-4304-8c11-27c7a53efd31" providerId="ADAL" clId="{BC333596-D8C3-4C9B-AD5F-947285B05F4F}" dt="2021-11-02T11:06:51.325" v="180" actId="20577"/>
          <ac:spMkLst>
            <pc:docMk/>
            <pc:sldMk cId="2594139224" sldId="751"/>
            <ac:spMk id="2" creationId="{0B87CDBB-328B-4491-ACDB-93DB793F3B8F}"/>
          </ac:spMkLst>
        </pc:spChg>
        <pc:spChg chg="mod">
          <ac:chgData name="Mark Higgins" userId="f99148ad-7e67-4304-8c11-27c7a53efd31" providerId="ADAL" clId="{BC333596-D8C3-4C9B-AD5F-947285B05F4F}" dt="2021-11-02T11:07:44.034" v="192" actId="20577"/>
          <ac:spMkLst>
            <pc:docMk/>
            <pc:sldMk cId="2594139224" sldId="751"/>
            <ac:spMk id="3" creationId="{F0B7FD29-B2AA-4040-BC9D-CE3424D01DC3}"/>
          </ac:spMkLst>
        </pc:spChg>
      </pc:sldChg>
      <pc:sldChg chg="delSp modSp add del mod">
        <pc:chgData name="Mark Higgins" userId="f99148ad-7e67-4304-8c11-27c7a53efd31" providerId="ADAL" clId="{BC333596-D8C3-4C9B-AD5F-947285B05F4F}" dt="2021-10-19T16:04:11.608" v="135" actId="2696"/>
        <pc:sldMkLst>
          <pc:docMk/>
          <pc:sldMk cId="4105346015" sldId="751"/>
        </pc:sldMkLst>
        <pc:spChg chg="mod">
          <ac:chgData name="Mark Higgins" userId="f99148ad-7e67-4304-8c11-27c7a53efd31" providerId="ADAL" clId="{BC333596-D8C3-4C9B-AD5F-947285B05F4F}" dt="2021-10-19T15:31:51.946" v="33" actId="20577"/>
          <ac:spMkLst>
            <pc:docMk/>
            <pc:sldMk cId="4105346015" sldId="751"/>
            <ac:spMk id="2" creationId="{481F7095-154A-4FCE-BC2F-BF71331207EE}"/>
          </ac:spMkLst>
        </pc:spChg>
        <pc:spChg chg="del">
          <ac:chgData name="Mark Higgins" userId="f99148ad-7e67-4304-8c11-27c7a53efd31" providerId="ADAL" clId="{BC333596-D8C3-4C9B-AD5F-947285B05F4F}" dt="2021-10-19T15:32:03.937" v="38" actId="478"/>
          <ac:spMkLst>
            <pc:docMk/>
            <pc:sldMk cId="4105346015" sldId="751"/>
            <ac:spMk id="7" creationId="{6DBBD12B-BC83-43BA-ADD9-C0D5A4BF9910}"/>
          </ac:spMkLst>
        </pc:spChg>
        <pc:spChg chg="mod">
          <ac:chgData name="Mark Higgins" userId="f99148ad-7e67-4304-8c11-27c7a53efd31" providerId="ADAL" clId="{BC333596-D8C3-4C9B-AD5F-947285B05F4F}" dt="2021-10-19T15:37:53.031" v="134" actId="6549"/>
          <ac:spMkLst>
            <pc:docMk/>
            <pc:sldMk cId="4105346015" sldId="751"/>
            <ac:spMk id="10" creationId="{FFD1252B-8CDE-4CDF-84EE-A60BE7BB8D89}"/>
          </ac:spMkLst>
        </pc:spChg>
        <pc:spChg chg="del mod">
          <ac:chgData name="Mark Higgins" userId="f99148ad-7e67-4304-8c11-27c7a53efd31" providerId="ADAL" clId="{BC333596-D8C3-4C9B-AD5F-947285B05F4F}" dt="2021-10-19T15:32:05.897" v="39" actId="478"/>
          <ac:spMkLst>
            <pc:docMk/>
            <pc:sldMk cId="4105346015" sldId="751"/>
            <ac:spMk id="14" creationId="{48C61FE2-2E7A-454A-BAF0-E108F7755431}"/>
          </ac:spMkLst>
        </pc:spChg>
        <pc:picChg chg="del">
          <ac:chgData name="Mark Higgins" userId="f99148ad-7e67-4304-8c11-27c7a53efd31" providerId="ADAL" clId="{BC333596-D8C3-4C9B-AD5F-947285B05F4F}" dt="2021-10-19T15:31:55.945" v="35" actId="478"/>
          <ac:picMkLst>
            <pc:docMk/>
            <pc:sldMk cId="4105346015" sldId="751"/>
            <ac:picMk id="6" creationId="{581756FB-9C1B-4E8D-852E-BF3672970A49}"/>
          </ac:picMkLst>
        </pc:picChg>
        <pc:picChg chg="del">
          <ac:chgData name="Mark Higgins" userId="f99148ad-7e67-4304-8c11-27c7a53efd31" providerId="ADAL" clId="{BC333596-D8C3-4C9B-AD5F-947285B05F4F}" dt="2021-10-19T15:31:55.123" v="34" actId="478"/>
          <ac:picMkLst>
            <pc:docMk/>
            <pc:sldMk cId="4105346015" sldId="751"/>
            <ac:picMk id="8" creationId="{9D439313-A08A-4E54-9B06-1AC49BA0921A}"/>
          </ac:picMkLst>
        </pc:picChg>
      </pc:sldChg>
      <pc:sldChg chg="modSp new mod">
        <pc:chgData name="Mark Higgins" userId="f99148ad-7e67-4304-8c11-27c7a53efd31" providerId="ADAL" clId="{BC333596-D8C3-4C9B-AD5F-947285B05F4F}" dt="2021-11-02T11:12:22.859" v="598" actId="15"/>
        <pc:sldMkLst>
          <pc:docMk/>
          <pc:sldMk cId="1261467683" sldId="752"/>
        </pc:sldMkLst>
        <pc:spChg chg="mod">
          <ac:chgData name="Mark Higgins" userId="f99148ad-7e67-4304-8c11-27c7a53efd31" providerId="ADAL" clId="{BC333596-D8C3-4C9B-AD5F-947285B05F4F}" dt="2021-11-02T11:09:12.894" v="241" actId="20577"/>
          <ac:spMkLst>
            <pc:docMk/>
            <pc:sldMk cId="1261467683" sldId="752"/>
            <ac:spMk id="2" creationId="{D5A91DFF-4256-49B9-9AE4-5E53D8372750}"/>
          </ac:spMkLst>
        </pc:spChg>
        <pc:spChg chg="mod">
          <ac:chgData name="Mark Higgins" userId="f99148ad-7e67-4304-8c11-27c7a53efd31" providerId="ADAL" clId="{BC333596-D8C3-4C9B-AD5F-947285B05F4F}" dt="2021-11-02T11:12:22.859" v="598" actId="15"/>
          <ac:spMkLst>
            <pc:docMk/>
            <pc:sldMk cId="1261467683" sldId="752"/>
            <ac:spMk id="3" creationId="{0C67D474-C8FD-4FFA-9A33-D0039C143856}"/>
          </ac:spMkLst>
        </pc:spChg>
      </pc:sldChg>
      <pc:sldChg chg="modSp add del mod">
        <pc:chgData name="Mark Higgins" userId="f99148ad-7e67-4304-8c11-27c7a53efd31" providerId="ADAL" clId="{BC333596-D8C3-4C9B-AD5F-947285B05F4F}" dt="2021-11-02T11:08:43.619" v="224" actId="47"/>
        <pc:sldMkLst>
          <pc:docMk/>
          <pc:sldMk cId="2147689510" sldId="752"/>
        </pc:sldMkLst>
        <pc:spChg chg="mod">
          <ac:chgData name="Mark Higgins" userId="f99148ad-7e67-4304-8c11-27c7a53efd31" providerId="ADAL" clId="{BC333596-D8C3-4C9B-AD5F-947285B05F4F}" dt="2021-11-02T11:08:14.381" v="223" actId="20577"/>
          <ac:spMkLst>
            <pc:docMk/>
            <pc:sldMk cId="2147689510" sldId="752"/>
            <ac:spMk id="2" creationId="{0B87CDBB-328B-4491-ACDB-93DB793F3B8F}"/>
          </ac:spMkLst>
        </pc:spChg>
        <pc:spChg chg="mod">
          <ac:chgData name="Mark Higgins" userId="f99148ad-7e67-4304-8c11-27c7a53efd31" providerId="ADAL" clId="{BC333596-D8C3-4C9B-AD5F-947285B05F4F}" dt="2021-11-02T11:08:02.094" v="195" actId="20577"/>
          <ac:spMkLst>
            <pc:docMk/>
            <pc:sldMk cId="2147689510" sldId="752"/>
            <ac:spMk id="3" creationId="{F0B7FD29-B2AA-4040-BC9D-CE3424D01DC3}"/>
          </ac:spMkLst>
        </pc:spChg>
      </pc:sldChg>
      <pc:sldChg chg="addSp modSp new mod ord">
        <pc:chgData name="Mark Higgins" userId="f99148ad-7e67-4304-8c11-27c7a53efd31" providerId="ADAL" clId="{BC333596-D8C3-4C9B-AD5F-947285B05F4F}" dt="2021-11-02T11:17:20.944" v="873" actId="20577"/>
        <pc:sldMkLst>
          <pc:docMk/>
          <pc:sldMk cId="515646528" sldId="753"/>
        </pc:sldMkLst>
        <pc:spChg chg="mod">
          <ac:chgData name="Mark Higgins" userId="f99148ad-7e67-4304-8c11-27c7a53efd31" providerId="ADAL" clId="{BC333596-D8C3-4C9B-AD5F-947285B05F4F}" dt="2021-11-02T11:14:33.157" v="619" actId="20577"/>
          <ac:spMkLst>
            <pc:docMk/>
            <pc:sldMk cId="515646528" sldId="753"/>
            <ac:spMk id="2" creationId="{B0950975-12C5-41BA-9AC8-CC0E71B01D2A}"/>
          </ac:spMkLst>
        </pc:spChg>
        <pc:spChg chg="mod">
          <ac:chgData name="Mark Higgins" userId="f99148ad-7e67-4304-8c11-27c7a53efd31" providerId="ADAL" clId="{BC333596-D8C3-4C9B-AD5F-947285B05F4F}" dt="2021-11-02T11:15:46.072" v="840" actId="20577"/>
          <ac:spMkLst>
            <pc:docMk/>
            <pc:sldMk cId="515646528" sldId="753"/>
            <ac:spMk id="3" creationId="{592E4CE6-0D08-42FD-A9A3-01B104FABDC2}"/>
          </ac:spMkLst>
        </pc:spChg>
        <pc:spChg chg="add mod">
          <ac:chgData name="Mark Higgins" userId="f99148ad-7e67-4304-8c11-27c7a53efd31" providerId="ADAL" clId="{BC333596-D8C3-4C9B-AD5F-947285B05F4F}" dt="2021-11-02T11:17:03.414" v="851" actId="14100"/>
          <ac:spMkLst>
            <pc:docMk/>
            <pc:sldMk cId="515646528" sldId="753"/>
            <ac:spMk id="4" creationId="{A3707973-D2A1-4D7A-A066-053A38EA17C2}"/>
          </ac:spMkLst>
        </pc:spChg>
        <pc:spChg chg="add mod">
          <ac:chgData name="Mark Higgins" userId="f99148ad-7e67-4304-8c11-27c7a53efd31" providerId="ADAL" clId="{BC333596-D8C3-4C9B-AD5F-947285B05F4F}" dt="2021-11-02T11:17:17.210" v="869" actId="20577"/>
          <ac:spMkLst>
            <pc:docMk/>
            <pc:sldMk cId="515646528" sldId="753"/>
            <ac:spMk id="5" creationId="{FD1DF9B9-8A10-43D3-9CD7-2A885CC25310}"/>
          </ac:spMkLst>
        </pc:spChg>
        <pc:spChg chg="add mod">
          <ac:chgData name="Mark Higgins" userId="f99148ad-7e67-4304-8c11-27c7a53efd31" providerId="ADAL" clId="{BC333596-D8C3-4C9B-AD5F-947285B05F4F}" dt="2021-11-02T11:17:20.944" v="873" actId="20577"/>
          <ac:spMkLst>
            <pc:docMk/>
            <pc:sldMk cId="515646528" sldId="753"/>
            <ac:spMk id="6" creationId="{6EF4F5B6-DC7C-44F6-9252-4C93A9568DFE}"/>
          </ac:spMkLst>
        </pc:spChg>
      </pc:sldChg>
      <pc:sldChg chg="modSp new mod">
        <pc:chgData name="Mark Higgins" userId="f99148ad-7e67-4304-8c11-27c7a53efd31" providerId="ADAL" clId="{BC333596-D8C3-4C9B-AD5F-947285B05F4F}" dt="2021-11-02T11:20:41.123" v="990" actId="20577"/>
        <pc:sldMkLst>
          <pc:docMk/>
          <pc:sldMk cId="373148995" sldId="754"/>
        </pc:sldMkLst>
        <pc:spChg chg="mod">
          <ac:chgData name="Mark Higgins" userId="f99148ad-7e67-4304-8c11-27c7a53efd31" providerId="ADAL" clId="{BC333596-D8C3-4C9B-AD5F-947285B05F4F}" dt="2021-11-02T11:20:41.123" v="990" actId="20577"/>
          <ac:spMkLst>
            <pc:docMk/>
            <pc:sldMk cId="373148995" sldId="754"/>
            <ac:spMk id="2" creationId="{A3E713AA-9A3F-458D-A4CB-587BF58F0017}"/>
          </ac:spMkLst>
        </pc:spChg>
        <pc:spChg chg="mod">
          <ac:chgData name="Mark Higgins" userId="f99148ad-7e67-4304-8c11-27c7a53efd31" providerId="ADAL" clId="{BC333596-D8C3-4C9B-AD5F-947285B05F4F}" dt="2021-11-02T11:20:32.840" v="967" actId="20577"/>
          <ac:spMkLst>
            <pc:docMk/>
            <pc:sldMk cId="373148995" sldId="754"/>
            <ac:spMk id="3" creationId="{38542361-A7D9-4EB0-815B-EAEF37A99E91}"/>
          </ac:spMkLst>
        </pc:spChg>
      </pc:sldChg>
      <pc:sldChg chg="add del">
        <pc:chgData name="Mark Higgins" userId="f99148ad-7e67-4304-8c11-27c7a53efd31" providerId="ADAL" clId="{BC333596-D8C3-4C9B-AD5F-947285B05F4F}" dt="2021-10-19T15:30:31.824" v="4" actId="47"/>
        <pc:sldMkLst>
          <pc:docMk/>
          <pc:sldMk cId="943533271" sldId="786"/>
        </pc:sldMkLst>
      </pc:sldChg>
      <pc:sldChg chg="add del">
        <pc:chgData name="Mark Higgins" userId="f99148ad-7e67-4304-8c11-27c7a53efd31" providerId="ADAL" clId="{BC333596-D8C3-4C9B-AD5F-947285B05F4F}" dt="2021-10-19T15:30:31.824" v="4" actId="47"/>
        <pc:sldMkLst>
          <pc:docMk/>
          <pc:sldMk cId="3315086354" sldId="787"/>
        </pc:sldMkLst>
      </pc:sldChg>
      <pc:sldChg chg="add del">
        <pc:chgData name="Mark Higgins" userId="f99148ad-7e67-4304-8c11-27c7a53efd31" providerId="ADAL" clId="{BC333596-D8C3-4C9B-AD5F-947285B05F4F}" dt="2021-10-19T15:30:31.824" v="4" actId="47"/>
        <pc:sldMkLst>
          <pc:docMk/>
          <pc:sldMk cId="2254413050" sldId="788"/>
        </pc:sldMkLst>
      </pc:sldChg>
      <pc:sldChg chg="add del">
        <pc:chgData name="Mark Higgins" userId="f99148ad-7e67-4304-8c11-27c7a53efd31" providerId="ADAL" clId="{BC333596-D8C3-4C9B-AD5F-947285B05F4F}" dt="2021-10-19T15:30:31.824" v="4" actId="47"/>
        <pc:sldMkLst>
          <pc:docMk/>
          <pc:sldMk cId="1898860426" sldId="789"/>
        </pc:sldMkLst>
      </pc:sldChg>
      <pc:sldChg chg="add del">
        <pc:chgData name="Mark Higgins" userId="f99148ad-7e67-4304-8c11-27c7a53efd31" providerId="ADAL" clId="{BC333596-D8C3-4C9B-AD5F-947285B05F4F}" dt="2021-10-19T15:30:31.824" v="4" actId="47"/>
        <pc:sldMkLst>
          <pc:docMk/>
          <pc:sldMk cId="582655134" sldId="790"/>
        </pc:sldMkLst>
      </pc:sldChg>
      <pc:sldChg chg="add del">
        <pc:chgData name="Mark Higgins" userId="f99148ad-7e67-4304-8c11-27c7a53efd31" providerId="ADAL" clId="{BC333596-D8C3-4C9B-AD5F-947285B05F4F}" dt="2021-10-19T15:30:31.824" v="4" actId="47"/>
        <pc:sldMkLst>
          <pc:docMk/>
          <pc:sldMk cId="2115869644" sldId="791"/>
        </pc:sldMkLst>
      </pc:sldChg>
      <pc:sldChg chg="add del">
        <pc:chgData name="Mark Higgins" userId="f99148ad-7e67-4304-8c11-27c7a53efd31" providerId="ADAL" clId="{BC333596-D8C3-4C9B-AD5F-947285B05F4F}" dt="2021-10-19T15:30:31.824" v="4" actId="47"/>
        <pc:sldMkLst>
          <pc:docMk/>
          <pc:sldMk cId="1430388509" sldId="792"/>
        </pc:sldMkLst>
      </pc:sldChg>
      <pc:sldChg chg="add del">
        <pc:chgData name="Mark Higgins" userId="f99148ad-7e67-4304-8c11-27c7a53efd31" providerId="ADAL" clId="{BC333596-D8C3-4C9B-AD5F-947285B05F4F}" dt="2021-10-19T15:30:31.824" v="4" actId="47"/>
        <pc:sldMkLst>
          <pc:docMk/>
          <pc:sldMk cId="1305669384" sldId="793"/>
        </pc:sldMkLst>
      </pc:sldChg>
      <pc:sldChg chg="add del">
        <pc:chgData name="Mark Higgins" userId="f99148ad-7e67-4304-8c11-27c7a53efd31" providerId="ADAL" clId="{BC333596-D8C3-4C9B-AD5F-947285B05F4F}" dt="2021-10-19T15:30:31.824" v="4" actId="47"/>
        <pc:sldMkLst>
          <pc:docMk/>
          <pc:sldMk cId="220799762" sldId="794"/>
        </pc:sldMkLst>
      </pc:sldChg>
      <pc:sldChg chg="add del">
        <pc:chgData name="Mark Higgins" userId="f99148ad-7e67-4304-8c11-27c7a53efd31" providerId="ADAL" clId="{BC333596-D8C3-4C9B-AD5F-947285B05F4F}" dt="2021-10-19T15:30:31.824" v="4" actId="47"/>
        <pc:sldMkLst>
          <pc:docMk/>
          <pc:sldMk cId="2721446035" sldId="795"/>
        </pc:sldMkLst>
      </pc:sldChg>
      <pc:sldChg chg="add del">
        <pc:chgData name="Mark Higgins" userId="f99148ad-7e67-4304-8c11-27c7a53efd31" providerId="ADAL" clId="{BC333596-D8C3-4C9B-AD5F-947285B05F4F}" dt="2021-10-19T15:30:31.824" v="4" actId="47"/>
        <pc:sldMkLst>
          <pc:docMk/>
          <pc:sldMk cId="850367915" sldId="796"/>
        </pc:sldMkLst>
      </pc:sldChg>
      <pc:sldChg chg="add del">
        <pc:chgData name="Mark Higgins" userId="f99148ad-7e67-4304-8c11-27c7a53efd31" providerId="ADAL" clId="{BC333596-D8C3-4C9B-AD5F-947285B05F4F}" dt="2021-10-19T15:30:31.824" v="4" actId="47"/>
        <pc:sldMkLst>
          <pc:docMk/>
          <pc:sldMk cId="1309863362" sldId="797"/>
        </pc:sldMkLst>
      </pc:sldChg>
      <pc:sldChg chg="add del">
        <pc:chgData name="Mark Higgins" userId="f99148ad-7e67-4304-8c11-27c7a53efd31" providerId="ADAL" clId="{BC333596-D8C3-4C9B-AD5F-947285B05F4F}" dt="2021-10-19T15:30:31.824" v="4" actId="47"/>
        <pc:sldMkLst>
          <pc:docMk/>
          <pc:sldMk cId="59047964" sldId="798"/>
        </pc:sldMkLst>
      </pc:sldChg>
      <pc:sldChg chg="add del">
        <pc:chgData name="Mark Higgins" userId="f99148ad-7e67-4304-8c11-27c7a53efd31" providerId="ADAL" clId="{BC333596-D8C3-4C9B-AD5F-947285B05F4F}" dt="2021-10-19T15:30:31.824" v="4" actId="47"/>
        <pc:sldMkLst>
          <pc:docMk/>
          <pc:sldMk cId="2917903884" sldId="799"/>
        </pc:sldMkLst>
      </pc:sldChg>
      <pc:sldChg chg="add del">
        <pc:chgData name="Mark Higgins" userId="f99148ad-7e67-4304-8c11-27c7a53efd31" providerId="ADAL" clId="{BC333596-D8C3-4C9B-AD5F-947285B05F4F}" dt="2021-10-19T15:30:31.824" v="4" actId="47"/>
        <pc:sldMkLst>
          <pc:docMk/>
          <pc:sldMk cId="3307357044" sldId="800"/>
        </pc:sldMkLst>
      </pc:sldChg>
      <pc:sldChg chg="add del">
        <pc:chgData name="Mark Higgins" userId="f99148ad-7e67-4304-8c11-27c7a53efd31" providerId="ADAL" clId="{BC333596-D8C3-4C9B-AD5F-947285B05F4F}" dt="2021-10-19T15:30:31.824" v="4" actId="47"/>
        <pc:sldMkLst>
          <pc:docMk/>
          <pc:sldMk cId="2768283390" sldId="801"/>
        </pc:sldMkLst>
      </pc:sldChg>
      <pc:sldChg chg="add del">
        <pc:chgData name="Mark Higgins" userId="f99148ad-7e67-4304-8c11-27c7a53efd31" providerId="ADAL" clId="{BC333596-D8C3-4C9B-AD5F-947285B05F4F}" dt="2021-10-19T15:30:31.824" v="4" actId="47"/>
        <pc:sldMkLst>
          <pc:docMk/>
          <pc:sldMk cId="269504932" sldId="802"/>
        </pc:sldMkLst>
      </pc:sldChg>
      <pc:sldChg chg="add del">
        <pc:chgData name="Mark Higgins" userId="f99148ad-7e67-4304-8c11-27c7a53efd31" providerId="ADAL" clId="{BC333596-D8C3-4C9B-AD5F-947285B05F4F}" dt="2021-10-19T15:30:31.824" v="4" actId="47"/>
        <pc:sldMkLst>
          <pc:docMk/>
          <pc:sldMk cId="936649872" sldId="803"/>
        </pc:sldMkLst>
      </pc:sldChg>
      <pc:sldChg chg="add del">
        <pc:chgData name="Mark Higgins" userId="f99148ad-7e67-4304-8c11-27c7a53efd31" providerId="ADAL" clId="{BC333596-D8C3-4C9B-AD5F-947285B05F4F}" dt="2021-10-19T15:30:31.824" v="4" actId="47"/>
        <pc:sldMkLst>
          <pc:docMk/>
          <pc:sldMk cId="3756242935" sldId="804"/>
        </pc:sldMkLst>
      </pc:sldChg>
      <pc:sldChg chg="add del">
        <pc:chgData name="Mark Higgins" userId="f99148ad-7e67-4304-8c11-27c7a53efd31" providerId="ADAL" clId="{BC333596-D8C3-4C9B-AD5F-947285B05F4F}" dt="2021-10-19T15:30:31.824" v="4" actId="47"/>
        <pc:sldMkLst>
          <pc:docMk/>
          <pc:sldMk cId="1709385537" sldId="805"/>
        </pc:sldMkLst>
      </pc:sldChg>
      <pc:sldChg chg="add del">
        <pc:chgData name="Mark Higgins" userId="f99148ad-7e67-4304-8c11-27c7a53efd31" providerId="ADAL" clId="{BC333596-D8C3-4C9B-AD5F-947285B05F4F}" dt="2021-10-19T15:30:31.824" v="4" actId="47"/>
        <pc:sldMkLst>
          <pc:docMk/>
          <pc:sldMk cId="1556916043" sldId="806"/>
        </pc:sldMkLst>
      </pc:sldChg>
      <pc:sldChg chg="add del">
        <pc:chgData name="Mark Higgins" userId="f99148ad-7e67-4304-8c11-27c7a53efd31" providerId="ADAL" clId="{BC333596-D8C3-4C9B-AD5F-947285B05F4F}" dt="2021-10-19T15:30:31.824" v="4" actId="47"/>
        <pc:sldMkLst>
          <pc:docMk/>
          <pc:sldMk cId="3746792967" sldId="807"/>
        </pc:sldMkLst>
      </pc:sldChg>
      <pc:sldChg chg="add del">
        <pc:chgData name="Mark Higgins" userId="f99148ad-7e67-4304-8c11-27c7a53efd31" providerId="ADAL" clId="{BC333596-D8C3-4C9B-AD5F-947285B05F4F}" dt="2021-10-19T15:30:31.824" v="4" actId="47"/>
        <pc:sldMkLst>
          <pc:docMk/>
          <pc:sldMk cId="1423839089" sldId="808"/>
        </pc:sldMkLst>
      </pc:sldChg>
      <pc:sldChg chg="add del">
        <pc:chgData name="Mark Higgins" userId="f99148ad-7e67-4304-8c11-27c7a53efd31" providerId="ADAL" clId="{BC333596-D8C3-4C9B-AD5F-947285B05F4F}" dt="2021-10-19T15:30:31.824" v="4" actId="47"/>
        <pc:sldMkLst>
          <pc:docMk/>
          <pc:sldMk cId="621884934" sldId="809"/>
        </pc:sldMkLst>
      </pc:sldChg>
      <pc:sldChg chg="add del">
        <pc:chgData name="Mark Higgins" userId="f99148ad-7e67-4304-8c11-27c7a53efd31" providerId="ADAL" clId="{BC333596-D8C3-4C9B-AD5F-947285B05F4F}" dt="2021-10-19T15:30:31.824" v="4" actId="47"/>
        <pc:sldMkLst>
          <pc:docMk/>
          <pc:sldMk cId="3326104712" sldId="810"/>
        </pc:sldMkLst>
      </pc:sldChg>
      <pc:sldChg chg="add del">
        <pc:chgData name="Mark Higgins" userId="f99148ad-7e67-4304-8c11-27c7a53efd31" providerId="ADAL" clId="{BC333596-D8C3-4C9B-AD5F-947285B05F4F}" dt="2021-10-19T15:30:31.824" v="4" actId="47"/>
        <pc:sldMkLst>
          <pc:docMk/>
          <pc:sldMk cId="2047518538" sldId="811"/>
        </pc:sldMkLst>
      </pc:sldChg>
      <pc:sldChg chg="add del">
        <pc:chgData name="Mark Higgins" userId="f99148ad-7e67-4304-8c11-27c7a53efd31" providerId="ADAL" clId="{BC333596-D8C3-4C9B-AD5F-947285B05F4F}" dt="2021-10-19T15:30:31.824" v="4" actId="47"/>
        <pc:sldMkLst>
          <pc:docMk/>
          <pc:sldMk cId="1220454332" sldId="812"/>
        </pc:sldMkLst>
      </pc:sldChg>
      <pc:sldChg chg="add del">
        <pc:chgData name="Mark Higgins" userId="f99148ad-7e67-4304-8c11-27c7a53efd31" providerId="ADAL" clId="{BC333596-D8C3-4C9B-AD5F-947285B05F4F}" dt="2021-10-19T15:30:31.824" v="4" actId="47"/>
        <pc:sldMkLst>
          <pc:docMk/>
          <pc:sldMk cId="900502132" sldId="813"/>
        </pc:sldMkLst>
      </pc:sldChg>
      <pc:sldChg chg="add del">
        <pc:chgData name="Mark Higgins" userId="f99148ad-7e67-4304-8c11-27c7a53efd31" providerId="ADAL" clId="{BC333596-D8C3-4C9B-AD5F-947285B05F4F}" dt="2021-10-19T15:30:31.824" v="4" actId="47"/>
        <pc:sldMkLst>
          <pc:docMk/>
          <pc:sldMk cId="3768102261" sldId="814"/>
        </pc:sldMkLst>
      </pc:sldChg>
      <pc:sldChg chg="add del">
        <pc:chgData name="Mark Higgins" userId="f99148ad-7e67-4304-8c11-27c7a53efd31" providerId="ADAL" clId="{BC333596-D8C3-4C9B-AD5F-947285B05F4F}" dt="2021-10-19T15:30:31.824" v="4" actId="47"/>
        <pc:sldMkLst>
          <pc:docMk/>
          <pc:sldMk cId="2348555775" sldId="815"/>
        </pc:sldMkLst>
      </pc:sldChg>
      <pc:sldChg chg="add del">
        <pc:chgData name="Mark Higgins" userId="f99148ad-7e67-4304-8c11-27c7a53efd31" providerId="ADAL" clId="{BC333596-D8C3-4C9B-AD5F-947285B05F4F}" dt="2021-10-19T15:30:31.824" v="4" actId="47"/>
        <pc:sldMkLst>
          <pc:docMk/>
          <pc:sldMk cId="1916672220" sldId="816"/>
        </pc:sldMkLst>
      </pc:sldChg>
      <pc:sldChg chg="add del">
        <pc:chgData name="Mark Higgins" userId="f99148ad-7e67-4304-8c11-27c7a53efd31" providerId="ADAL" clId="{BC333596-D8C3-4C9B-AD5F-947285B05F4F}" dt="2021-10-19T15:30:31.824" v="4" actId="47"/>
        <pc:sldMkLst>
          <pc:docMk/>
          <pc:sldMk cId="3990424974" sldId="817"/>
        </pc:sldMkLst>
      </pc:sldChg>
      <pc:sldChg chg="add del">
        <pc:chgData name="Mark Higgins" userId="f99148ad-7e67-4304-8c11-27c7a53efd31" providerId="ADAL" clId="{BC333596-D8C3-4C9B-AD5F-947285B05F4F}" dt="2021-10-19T15:30:31.824" v="4" actId="47"/>
        <pc:sldMkLst>
          <pc:docMk/>
          <pc:sldMk cId="1268753974" sldId="818"/>
        </pc:sldMkLst>
      </pc:sldChg>
      <pc:sldChg chg="add del">
        <pc:chgData name="Mark Higgins" userId="f99148ad-7e67-4304-8c11-27c7a53efd31" providerId="ADAL" clId="{BC333596-D8C3-4C9B-AD5F-947285B05F4F}" dt="2021-10-19T15:30:31.824" v="4" actId="47"/>
        <pc:sldMkLst>
          <pc:docMk/>
          <pc:sldMk cId="1662100627" sldId="819"/>
        </pc:sldMkLst>
      </pc:sldChg>
      <pc:sldChg chg="add del">
        <pc:chgData name="Mark Higgins" userId="f99148ad-7e67-4304-8c11-27c7a53efd31" providerId="ADAL" clId="{BC333596-D8C3-4C9B-AD5F-947285B05F4F}" dt="2021-10-19T15:30:31.824" v="4" actId="47"/>
        <pc:sldMkLst>
          <pc:docMk/>
          <pc:sldMk cId="3132530425" sldId="820"/>
        </pc:sldMkLst>
      </pc:sldChg>
      <pc:sldChg chg="add del">
        <pc:chgData name="Mark Higgins" userId="f99148ad-7e67-4304-8c11-27c7a53efd31" providerId="ADAL" clId="{BC333596-D8C3-4C9B-AD5F-947285B05F4F}" dt="2021-10-19T15:30:31.824" v="4" actId="47"/>
        <pc:sldMkLst>
          <pc:docMk/>
          <pc:sldMk cId="4159035664" sldId="821"/>
        </pc:sldMkLst>
      </pc:sldChg>
      <pc:sldChg chg="add del">
        <pc:chgData name="Mark Higgins" userId="f99148ad-7e67-4304-8c11-27c7a53efd31" providerId="ADAL" clId="{BC333596-D8C3-4C9B-AD5F-947285B05F4F}" dt="2021-10-19T15:30:31.824" v="4" actId="47"/>
        <pc:sldMkLst>
          <pc:docMk/>
          <pc:sldMk cId="1002476302" sldId="822"/>
        </pc:sldMkLst>
      </pc:sldChg>
      <pc:sldChg chg="add del">
        <pc:chgData name="Mark Higgins" userId="f99148ad-7e67-4304-8c11-27c7a53efd31" providerId="ADAL" clId="{BC333596-D8C3-4C9B-AD5F-947285B05F4F}" dt="2021-10-19T15:30:31.824" v="4" actId="47"/>
        <pc:sldMkLst>
          <pc:docMk/>
          <pc:sldMk cId="1185371609" sldId="823"/>
        </pc:sldMkLst>
      </pc:sldChg>
      <pc:sldChg chg="add del">
        <pc:chgData name="Mark Higgins" userId="f99148ad-7e67-4304-8c11-27c7a53efd31" providerId="ADAL" clId="{BC333596-D8C3-4C9B-AD5F-947285B05F4F}" dt="2021-10-19T15:30:31.824" v="4" actId="47"/>
        <pc:sldMkLst>
          <pc:docMk/>
          <pc:sldMk cId="618070154" sldId="824"/>
        </pc:sldMkLst>
      </pc:sldChg>
      <pc:sldChg chg="add del">
        <pc:chgData name="Mark Higgins" userId="f99148ad-7e67-4304-8c11-27c7a53efd31" providerId="ADAL" clId="{BC333596-D8C3-4C9B-AD5F-947285B05F4F}" dt="2021-10-19T15:30:31.824" v="4" actId="47"/>
        <pc:sldMkLst>
          <pc:docMk/>
          <pc:sldMk cId="2758723342" sldId="825"/>
        </pc:sldMkLst>
      </pc:sldChg>
      <pc:sldChg chg="add del">
        <pc:chgData name="Mark Higgins" userId="f99148ad-7e67-4304-8c11-27c7a53efd31" providerId="ADAL" clId="{BC333596-D8C3-4C9B-AD5F-947285B05F4F}" dt="2021-10-19T15:30:31.824" v="4" actId="47"/>
        <pc:sldMkLst>
          <pc:docMk/>
          <pc:sldMk cId="4089018560" sldId="826"/>
        </pc:sldMkLst>
      </pc:sldChg>
      <pc:sldChg chg="add del">
        <pc:chgData name="Mark Higgins" userId="f99148ad-7e67-4304-8c11-27c7a53efd31" providerId="ADAL" clId="{BC333596-D8C3-4C9B-AD5F-947285B05F4F}" dt="2021-10-19T15:30:31.824" v="4" actId="47"/>
        <pc:sldMkLst>
          <pc:docMk/>
          <pc:sldMk cId="2613124085" sldId="827"/>
        </pc:sldMkLst>
      </pc:sldChg>
      <pc:sldChg chg="add del">
        <pc:chgData name="Mark Higgins" userId="f99148ad-7e67-4304-8c11-27c7a53efd31" providerId="ADAL" clId="{BC333596-D8C3-4C9B-AD5F-947285B05F4F}" dt="2021-10-19T15:30:31.824" v="4" actId="47"/>
        <pc:sldMkLst>
          <pc:docMk/>
          <pc:sldMk cId="3424191908" sldId="828"/>
        </pc:sldMkLst>
      </pc:sldChg>
      <pc:sldChg chg="add del">
        <pc:chgData name="Mark Higgins" userId="f99148ad-7e67-4304-8c11-27c7a53efd31" providerId="ADAL" clId="{BC333596-D8C3-4C9B-AD5F-947285B05F4F}" dt="2021-10-19T15:30:31.824" v="4" actId="47"/>
        <pc:sldMkLst>
          <pc:docMk/>
          <pc:sldMk cId="3455165873" sldId="829"/>
        </pc:sldMkLst>
      </pc:sldChg>
      <pc:sldChg chg="add del">
        <pc:chgData name="Mark Higgins" userId="f99148ad-7e67-4304-8c11-27c7a53efd31" providerId="ADAL" clId="{BC333596-D8C3-4C9B-AD5F-947285B05F4F}" dt="2021-10-19T15:30:31.824" v="4" actId="47"/>
        <pc:sldMkLst>
          <pc:docMk/>
          <pc:sldMk cId="2114535970" sldId="830"/>
        </pc:sldMkLst>
      </pc:sldChg>
      <pc:sldChg chg="add del">
        <pc:chgData name="Mark Higgins" userId="f99148ad-7e67-4304-8c11-27c7a53efd31" providerId="ADAL" clId="{BC333596-D8C3-4C9B-AD5F-947285B05F4F}" dt="2021-10-19T15:30:31.824" v="4" actId="47"/>
        <pc:sldMkLst>
          <pc:docMk/>
          <pc:sldMk cId="2034332846" sldId="831"/>
        </pc:sldMkLst>
      </pc:sldChg>
      <pc:sldChg chg="add del">
        <pc:chgData name="Mark Higgins" userId="f99148ad-7e67-4304-8c11-27c7a53efd31" providerId="ADAL" clId="{BC333596-D8C3-4C9B-AD5F-947285B05F4F}" dt="2021-10-19T15:30:31.824" v="4" actId="47"/>
        <pc:sldMkLst>
          <pc:docMk/>
          <pc:sldMk cId="3876447242" sldId="832"/>
        </pc:sldMkLst>
      </pc:sldChg>
      <pc:sldChg chg="add del">
        <pc:chgData name="Mark Higgins" userId="f99148ad-7e67-4304-8c11-27c7a53efd31" providerId="ADAL" clId="{BC333596-D8C3-4C9B-AD5F-947285B05F4F}" dt="2021-10-19T15:30:31.824" v="4" actId="47"/>
        <pc:sldMkLst>
          <pc:docMk/>
          <pc:sldMk cId="61682309" sldId="833"/>
        </pc:sldMkLst>
      </pc:sldChg>
      <pc:sldChg chg="add del">
        <pc:chgData name="Mark Higgins" userId="f99148ad-7e67-4304-8c11-27c7a53efd31" providerId="ADAL" clId="{BC333596-D8C3-4C9B-AD5F-947285B05F4F}" dt="2021-10-19T15:30:31.824" v="4" actId="47"/>
        <pc:sldMkLst>
          <pc:docMk/>
          <pc:sldMk cId="1797970716" sldId="834"/>
        </pc:sldMkLst>
      </pc:sldChg>
      <pc:sldChg chg="add del">
        <pc:chgData name="Mark Higgins" userId="f99148ad-7e67-4304-8c11-27c7a53efd31" providerId="ADAL" clId="{BC333596-D8C3-4C9B-AD5F-947285B05F4F}" dt="2021-10-19T15:30:31.824" v="4" actId="47"/>
        <pc:sldMkLst>
          <pc:docMk/>
          <pc:sldMk cId="3014115190" sldId="835"/>
        </pc:sldMkLst>
      </pc:sldChg>
      <pc:sldChg chg="add del">
        <pc:chgData name="Mark Higgins" userId="f99148ad-7e67-4304-8c11-27c7a53efd31" providerId="ADAL" clId="{BC333596-D8C3-4C9B-AD5F-947285B05F4F}" dt="2021-10-19T15:30:31.824" v="4" actId="47"/>
        <pc:sldMkLst>
          <pc:docMk/>
          <pc:sldMk cId="2526394181" sldId="836"/>
        </pc:sldMkLst>
      </pc:sldChg>
      <pc:sldChg chg="add del">
        <pc:chgData name="Mark Higgins" userId="f99148ad-7e67-4304-8c11-27c7a53efd31" providerId="ADAL" clId="{BC333596-D8C3-4C9B-AD5F-947285B05F4F}" dt="2021-10-19T15:30:31.824" v="4" actId="47"/>
        <pc:sldMkLst>
          <pc:docMk/>
          <pc:sldMk cId="3946992036" sldId="837"/>
        </pc:sldMkLst>
      </pc:sldChg>
      <pc:sldChg chg="add del">
        <pc:chgData name="Mark Higgins" userId="f99148ad-7e67-4304-8c11-27c7a53efd31" providerId="ADAL" clId="{BC333596-D8C3-4C9B-AD5F-947285B05F4F}" dt="2021-10-19T15:30:31.824" v="4" actId="47"/>
        <pc:sldMkLst>
          <pc:docMk/>
          <pc:sldMk cId="2216848995" sldId="838"/>
        </pc:sldMkLst>
      </pc:sldChg>
      <pc:sldChg chg="add del">
        <pc:chgData name="Mark Higgins" userId="f99148ad-7e67-4304-8c11-27c7a53efd31" providerId="ADAL" clId="{BC333596-D8C3-4C9B-AD5F-947285B05F4F}" dt="2021-10-19T15:30:31.824" v="4" actId="47"/>
        <pc:sldMkLst>
          <pc:docMk/>
          <pc:sldMk cId="4190859478" sldId="839"/>
        </pc:sldMkLst>
      </pc:sldChg>
      <pc:sldChg chg="add del">
        <pc:chgData name="Mark Higgins" userId="f99148ad-7e67-4304-8c11-27c7a53efd31" providerId="ADAL" clId="{BC333596-D8C3-4C9B-AD5F-947285B05F4F}" dt="2021-10-19T15:30:31.824" v="4" actId="47"/>
        <pc:sldMkLst>
          <pc:docMk/>
          <pc:sldMk cId="3196069014" sldId="840"/>
        </pc:sldMkLst>
      </pc:sldChg>
      <pc:sldChg chg="add del">
        <pc:chgData name="Mark Higgins" userId="f99148ad-7e67-4304-8c11-27c7a53efd31" providerId="ADAL" clId="{BC333596-D8C3-4C9B-AD5F-947285B05F4F}" dt="2021-10-19T15:30:31.824" v="4" actId="47"/>
        <pc:sldMkLst>
          <pc:docMk/>
          <pc:sldMk cId="1721820367" sldId="841"/>
        </pc:sldMkLst>
      </pc:sldChg>
      <pc:sldChg chg="add del">
        <pc:chgData name="Mark Higgins" userId="f99148ad-7e67-4304-8c11-27c7a53efd31" providerId="ADAL" clId="{BC333596-D8C3-4C9B-AD5F-947285B05F4F}" dt="2021-10-19T15:30:31.824" v="4" actId="47"/>
        <pc:sldMkLst>
          <pc:docMk/>
          <pc:sldMk cId="1869090532" sldId="842"/>
        </pc:sldMkLst>
      </pc:sldChg>
      <pc:sldChg chg="add del">
        <pc:chgData name="Mark Higgins" userId="f99148ad-7e67-4304-8c11-27c7a53efd31" providerId="ADAL" clId="{BC333596-D8C3-4C9B-AD5F-947285B05F4F}" dt="2021-10-19T15:30:31.824" v="4" actId="47"/>
        <pc:sldMkLst>
          <pc:docMk/>
          <pc:sldMk cId="2628112808" sldId="843"/>
        </pc:sldMkLst>
      </pc:sldChg>
      <pc:sldChg chg="add del">
        <pc:chgData name="Mark Higgins" userId="f99148ad-7e67-4304-8c11-27c7a53efd31" providerId="ADAL" clId="{BC333596-D8C3-4C9B-AD5F-947285B05F4F}" dt="2021-10-19T15:30:31.824" v="4" actId="47"/>
        <pc:sldMkLst>
          <pc:docMk/>
          <pc:sldMk cId="2353558584" sldId="844"/>
        </pc:sldMkLst>
      </pc:sldChg>
      <pc:sldChg chg="add del">
        <pc:chgData name="Mark Higgins" userId="f99148ad-7e67-4304-8c11-27c7a53efd31" providerId="ADAL" clId="{BC333596-D8C3-4C9B-AD5F-947285B05F4F}" dt="2021-10-19T15:30:31.824" v="4" actId="47"/>
        <pc:sldMkLst>
          <pc:docMk/>
          <pc:sldMk cId="1443403361" sldId="845"/>
        </pc:sldMkLst>
      </pc:sldChg>
      <pc:sldChg chg="add del">
        <pc:chgData name="Mark Higgins" userId="f99148ad-7e67-4304-8c11-27c7a53efd31" providerId="ADAL" clId="{BC333596-D8C3-4C9B-AD5F-947285B05F4F}" dt="2021-10-19T15:30:31.824" v="4" actId="47"/>
        <pc:sldMkLst>
          <pc:docMk/>
          <pc:sldMk cId="3953925610" sldId="846"/>
        </pc:sldMkLst>
      </pc:sldChg>
      <pc:sldChg chg="add del">
        <pc:chgData name="Mark Higgins" userId="f99148ad-7e67-4304-8c11-27c7a53efd31" providerId="ADAL" clId="{BC333596-D8C3-4C9B-AD5F-947285B05F4F}" dt="2021-10-19T15:30:31.824" v="4" actId="47"/>
        <pc:sldMkLst>
          <pc:docMk/>
          <pc:sldMk cId="3166217738" sldId="847"/>
        </pc:sldMkLst>
      </pc:sldChg>
      <pc:sldChg chg="add del">
        <pc:chgData name="Mark Higgins" userId="f99148ad-7e67-4304-8c11-27c7a53efd31" providerId="ADAL" clId="{BC333596-D8C3-4C9B-AD5F-947285B05F4F}" dt="2021-10-19T15:30:31.824" v="4" actId="47"/>
        <pc:sldMkLst>
          <pc:docMk/>
          <pc:sldMk cId="4139375702" sldId="848"/>
        </pc:sldMkLst>
      </pc:sldChg>
      <pc:sldChg chg="add del">
        <pc:chgData name="Mark Higgins" userId="f99148ad-7e67-4304-8c11-27c7a53efd31" providerId="ADAL" clId="{BC333596-D8C3-4C9B-AD5F-947285B05F4F}" dt="2021-10-19T15:30:31.824" v="4" actId="47"/>
        <pc:sldMkLst>
          <pc:docMk/>
          <pc:sldMk cId="4293902586" sldId="849"/>
        </pc:sldMkLst>
      </pc:sldChg>
      <pc:sldChg chg="add del">
        <pc:chgData name="Mark Higgins" userId="f99148ad-7e67-4304-8c11-27c7a53efd31" providerId="ADAL" clId="{BC333596-D8C3-4C9B-AD5F-947285B05F4F}" dt="2021-10-19T15:30:31.824" v="4" actId="47"/>
        <pc:sldMkLst>
          <pc:docMk/>
          <pc:sldMk cId="3489513525" sldId="850"/>
        </pc:sldMkLst>
      </pc:sldChg>
      <pc:sldChg chg="add del">
        <pc:chgData name="Mark Higgins" userId="f99148ad-7e67-4304-8c11-27c7a53efd31" providerId="ADAL" clId="{BC333596-D8C3-4C9B-AD5F-947285B05F4F}" dt="2021-10-19T15:30:31.824" v="4" actId="47"/>
        <pc:sldMkLst>
          <pc:docMk/>
          <pc:sldMk cId="1141282613" sldId="851"/>
        </pc:sldMkLst>
      </pc:sldChg>
      <pc:sldChg chg="add del">
        <pc:chgData name="Mark Higgins" userId="f99148ad-7e67-4304-8c11-27c7a53efd31" providerId="ADAL" clId="{BC333596-D8C3-4C9B-AD5F-947285B05F4F}" dt="2021-10-19T15:30:31.824" v="4" actId="47"/>
        <pc:sldMkLst>
          <pc:docMk/>
          <pc:sldMk cId="677793915" sldId="852"/>
        </pc:sldMkLst>
      </pc:sldChg>
      <pc:sldChg chg="add del">
        <pc:chgData name="Mark Higgins" userId="f99148ad-7e67-4304-8c11-27c7a53efd31" providerId="ADAL" clId="{BC333596-D8C3-4C9B-AD5F-947285B05F4F}" dt="2021-10-19T15:30:31.824" v="4" actId="47"/>
        <pc:sldMkLst>
          <pc:docMk/>
          <pc:sldMk cId="1416216133" sldId="853"/>
        </pc:sldMkLst>
      </pc:sldChg>
      <pc:sldChg chg="add del">
        <pc:chgData name="Mark Higgins" userId="f99148ad-7e67-4304-8c11-27c7a53efd31" providerId="ADAL" clId="{BC333596-D8C3-4C9B-AD5F-947285B05F4F}" dt="2021-10-19T15:30:31.824" v="4" actId="47"/>
        <pc:sldMkLst>
          <pc:docMk/>
          <pc:sldMk cId="3931041411" sldId="854"/>
        </pc:sldMkLst>
      </pc:sldChg>
      <pc:sldChg chg="add del">
        <pc:chgData name="Mark Higgins" userId="f99148ad-7e67-4304-8c11-27c7a53efd31" providerId="ADAL" clId="{BC333596-D8C3-4C9B-AD5F-947285B05F4F}" dt="2021-10-19T15:30:31.824" v="4" actId="47"/>
        <pc:sldMkLst>
          <pc:docMk/>
          <pc:sldMk cId="1905862668" sldId="855"/>
        </pc:sldMkLst>
      </pc:sldChg>
      <pc:sldChg chg="add del">
        <pc:chgData name="Mark Higgins" userId="f99148ad-7e67-4304-8c11-27c7a53efd31" providerId="ADAL" clId="{BC333596-D8C3-4C9B-AD5F-947285B05F4F}" dt="2021-10-19T15:30:31.824" v="4" actId="47"/>
        <pc:sldMkLst>
          <pc:docMk/>
          <pc:sldMk cId="3043899704" sldId="856"/>
        </pc:sldMkLst>
      </pc:sldChg>
      <pc:sldChg chg="add del">
        <pc:chgData name="Mark Higgins" userId="f99148ad-7e67-4304-8c11-27c7a53efd31" providerId="ADAL" clId="{BC333596-D8C3-4C9B-AD5F-947285B05F4F}" dt="2021-10-19T15:30:31.824" v="4" actId="47"/>
        <pc:sldMkLst>
          <pc:docMk/>
          <pc:sldMk cId="1362578905" sldId="857"/>
        </pc:sldMkLst>
      </pc:sldChg>
    </pc:docChg>
  </pc:docChgLst>
  <pc:docChgLst>
    <pc:chgData name="Mark Higgins" userId="f99148ad-7e67-4304-8c11-27c7a53efd31" providerId="ADAL" clId="{3FE5792B-46FA-4B7B-91A4-3A0108EFA106}"/>
    <pc:docChg chg="addSld modSld sldOrd">
      <pc:chgData name="Mark Higgins" userId="f99148ad-7e67-4304-8c11-27c7a53efd31" providerId="ADAL" clId="{3FE5792B-46FA-4B7B-91A4-3A0108EFA106}" dt="2021-11-10T14:41:02.554" v="15"/>
      <pc:docMkLst>
        <pc:docMk/>
      </pc:docMkLst>
      <pc:sldChg chg="ord">
        <pc:chgData name="Mark Higgins" userId="f99148ad-7e67-4304-8c11-27c7a53efd31" providerId="ADAL" clId="{3FE5792B-46FA-4B7B-91A4-3A0108EFA106}" dt="2021-11-10T14:41:02.554" v="15"/>
        <pc:sldMkLst>
          <pc:docMk/>
          <pc:sldMk cId="4006833409" sldId="807"/>
        </pc:sldMkLst>
      </pc:sldChg>
      <pc:sldChg chg="modSp new mod">
        <pc:chgData name="Mark Higgins" userId="f99148ad-7e67-4304-8c11-27c7a53efd31" providerId="ADAL" clId="{3FE5792B-46FA-4B7B-91A4-3A0108EFA106}" dt="2021-11-08T15:45:28.753" v="13" actId="20577"/>
        <pc:sldMkLst>
          <pc:docMk/>
          <pc:sldMk cId="1523945587" sldId="859"/>
        </pc:sldMkLst>
        <pc:spChg chg="mod">
          <ac:chgData name="Mark Higgins" userId="f99148ad-7e67-4304-8c11-27c7a53efd31" providerId="ADAL" clId="{3FE5792B-46FA-4B7B-91A4-3A0108EFA106}" dt="2021-11-08T15:45:28.753" v="13" actId="20577"/>
          <ac:spMkLst>
            <pc:docMk/>
            <pc:sldMk cId="1523945587" sldId="859"/>
            <ac:spMk id="2" creationId="{17256B1E-7F89-49F8-A2EA-4CF93A860F49}"/>
          </ac:spMkLst>
        </pc:spChg>
      </pc:sldChg>
    </pc:docChg>
  </pc:docChgLst>
  <pc:docChgLst>
    <pc:chgData name="Mark Higgins" userId="f99148ad-7e67-4304-8c11-27c7a53efd31" providerId="ADAL" clId="{0928E129-FD99-40CD-AF85-5E16D3AA9BEE}"/>
    <pc:docChg chg="undo custSel addSld delSld modSld sldOrd">
      <pc:chgData name="Mark Higgins" userId="f99148ad-7e67-4304-8c11-27c7a53efd31" providerId="ADAL" clId="{0928E129-FD99-40CD-AF85-5E16D3AA9BEE}" dt="2021-10-19T15:02:00.832" v="1669" actId="27636"/>
      <pc:docMkLst>
        <pc:docMk/>
      </pc:docMkLst>
      <pc:sldChg chg="add modTransition">
        <pc:chgData name="Mark Higgins" userId="f99148ad-7e67-4304-8c11-27c7a53efd31" providerId="ADAL" clId="{0928E129-FD99-40CD-AF85-5E16D3AA9BEE}" dt="2021-10-19T10:14:05.289" v="539"/>
        <pc:sldMkLst>
          <pc:docMk/>
          <pc:sldMk cId="195010966" sldId="256"/>
        </pc:sldMkLst>
      </pc:sldChg>
      <pc:sldChg chg="modSp mod">
        <pc:chgData name="Mark Higgins" userId="f99148ad-7e67-4304-8c11-27c7a53efd31" providerId="ADAL" clId="{0928E129-FD99-40CD-AF85-5E16D3AA9BEE}" dt="2021-10-19T09:57:42.722" v="245" actId="20577"/>
        <pc:sldMkLst>
          <pc:docMk/>
          <pc:sldMk cId="653415081" sldId="257"/>
        </pc:sldMkLst>
        <pc:spChg chg="mod">
          <ac:chgData name="Mark Higgins" userId="f99148ad-7e67-4304-8c11-27c7a53efd31" providerId="ADAL" clId="{0928E129-FD99-40CD-AF85-5E16D3AA9BEE}" dt="2021-10-19T09:57:42.722" v="245" actId="20577"/>
          <ac:spMkLst>
            <pc:docMk/>
            <pc:sldMk cId="653415081" sldId="257"/>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1340715411" sldId="259"/>
        </pc:sldMkLst>
      </pc:sldChg>
      <pc:sldChg chg="add modTransition">
        <pc:chgData name="Mark Higgins" userId="f99148ad-7e67-4304-8c11-27c7a53efd31" providerId="ADAL" clId="{0928E129-FD99-40CD-AF85-5E16D3AA9BEE}" dt="2021-10-19T10:14:05.289" v="539"/>
        <pc:sldMkLst>
          <pc:docMk/>
          <pc:sldMk cId="308592299" sldId="260"/>
        </pc:sldMkLst>
      </pc:sldChg>
      <pc:sldChg chg="add modTransition">
        <pc:chgData name="Mark Higgins" userId="f99148ad-7e67-4304-8c11-27c7a53efd31" providerId="ADAL" clId="{0928E129-FD99-40CD-AF85-5E16D3AA9BEE}" dt="2021-10-19T10:14:05.289" v="539"/>
        <pc:sldMkLst>
          <pc:docMk/>
          <pc:sldMk cId="3620027515" sldId="261"/>
        </pc:sldMkLst>
      </pc:sldChg>
      <pc:sldChg chg="modSp mod">
        <pc:chgData name="Mark Higgins" userId="f99148ad-7e67-4304-8c11-27c7a53efd31" providerId="ADAL" clId="{0928E129-FD99-40CD-AF85-5E16D3AA9BEE}" dt="2021-10-19T14:59:43.062" v="1542" actId="20577"/>
        <pc:sldMkLst>
          <pc:docMk/>
          <pc:sldMk cId="2851725395" sldId="263"/>
        </pc:sldMkLst>
        <pc:spChg chg="mod">
          <ac:chgData name="Mark Higgins" userId="f99148ad-7e67-4304-8c11-27c7a53efd31" providerId="ADAL" clId="{0928E129-FD99-40CD-AF85-5E16D3AA9BEE}" dt="2021-10-19T14:59:43.062" v="1542" actId="20577"/>
          <ac:spMkLst>
            <pc:docMk/>
            <pc:sldMk cId="2851725395" sldId="263"/>
            <ac:spMk id="3" creationId="{93E1A0CE-437E-4089-AE73-03BEE8D4C05A}"/>
          </ac:spMkLst>
        </pc:spChg>
      </pc:sldChg>
      <pc:sldChg chg="add modTransition">
        <pc:chgData name="Mark Higgins" userId="f99148ad-7e67-4304-8c11-27c7a53efd31" providerId="ADAL" clId="{0928E129-FD99-40CD-AF85-5E16D3AA9BEE}" dt="2021-10-19T10:14:05.289" v="539"/>
        <pc:sldMkLst>
          <pc:docMk/>
          <pc:sldMk cId="431508216" sldId="270"/>
        </pc:sldMkLst>
      </pc:sldChg>
      <pc:sldChg chg="add modTransition">
        <pc:chgData name="Mark Higgins" userId="f99148ad-7e67-4304-8c11-27c7a53efd31" providerId="ADAL" clId="{0928E129-FD99-40CD-AF85-5E16D3AA9BEE}" dt="2021-10-19T10:14:05.289" v="539"/>
        <pc:sldMkLst>
          <pc:docMk/>
          <pc:sldMk cId="4227811471" sldId="271"/>
        </pc:sldMkLst>
      </pc:sldChg>
      <pc:sldChg chg="add modTransition">
        <pc:chgData name="Mark Higgins" userId="f99148ad-7e67-4304-8c11-27c7a53efd31" providerId="ADAL" clId="{0928E129-FD99-40CD-AF85-5E16D3AA9BEE}" dt="2021-10-19T10:14:05.289" v="539"/>
        <pc:sldMkLst>
          <pc:docMk/>
          <pc:sldMk cId="1248674225" sldId="275"/>
        </pc:sldMkLst>
      </pc:sldChg>
      <pc:sldChg chg="add modTransition">
        <pc:chgData name="Mark Higgins" userId="f99148ad-7e67-4304-8c11-27c7a53efd31" providerId="ADAL" clId="{0928E129-FD99-40CD-AF85-5E16D3AA9BEE}" dt="2021-10-19T10:14:05.289" v="539"/>
        <pc:sldMkLst>
          <pc:docMk/>
          <pc:sldMk cId="3739762004" sldId="276"/>
        </pc:sldMkLst>
      </pc:sldChg>
      <pc:sldChg chg="add modTransition">
        <pc:chgData name="Mark Higgins" userId="f99148ad-7e67-4304-8c11-27c7a53efd31" providerId="ADAL" clId="{0928E129-FD99-40CD-AF85-5E16D3AA9BEE}" dt="2021-10-19T10:14:05.289" v="539"/>
        <pc:sldMkLst>
          <pc:docMk/>
          <pc:sldMk cId="2583232243" sldId="277"/>
        </pc:sldMkLst>
      </pc:sldChg>
      <pc:sldChg chg="add modTransition">
        <pc:chgData name="Mark Higgins" userId="f99148ad-7e67-4304-8c11-27c7a53efd31" providerId="ADAL" clId="{0928E129-FD99-40CD-AF85-5E16D3AA9BEE}" dt="2021-10-19T10:14:05.289" v="539"/>
        <pc:sldMkLst>
          <pc:docMk/>
          <pc:sldMk cId="1334762385" sldId="278"/>
        </pc:sldMkLst>
      </pc:sldChg>
      <pc:sldChg chg="add modTransition">
        <pc:chgData name="Mark Higgins" userId="f99148ad-7e67-4304-8c11-27c7a53efd31" providerId="ADAL" clId="{0928E129-FD99-40CD-AF85-5E16D3AA9BEE}" dt="2021-10-19T10:14:05.289" v="539"/>
        <pc:sldMkLst>
          <pc:docMk/>
          <pc:sldMk cId="360803380" sldId="279"/>
        </pc:sldMkLst>
      </pc:sldChg>
      <pc:sldChg chg="add modTransition">
        <pc:chgData name="Mark Higgins" userId="f99148ad-7e67-4304-8c11-27c7a53efd31" providerId="ADAL" clId="{0928E129-FD99-40CD-AF85-5E16D3AA9BEE}" dt="2021-10-19T10:14:05.289" v="539"/>
        <pc:sldMkLst>
          <pc:docMk/>
          <pc:sldMk cId="4207859248" sldId="280"/>
        </pc:sldMkLst>
      </pc:sldChg>
      <pc:sldChg chg="add modTransition">
        <pc:chgData name="Mark Higgins" userId="f99148ad-7e67-4304-8c11-27c7a53efd31" providerId="ADAL" clId="{0928E129-FD99-40CD-AF85-5E16D3AA9BEE}" dt="2021-10-19T10:14:05.289" v="539"/>
        <pc:sldMkLst>
          <pc:docMk/>
          <pc:sldMk cId="3368538443" sldId="283"/>
        </pc:sldMkLst>
      </pc:sldChg>
      <pc:sldChg chg="add modTransition">
        <pc:chgData name="Mark Higgins" userId="f99148ad-7e67-4304-8c11-27c7a53efd31" providerId="ADAL" clId="{0928E129-FD99-40CD-AF85-5E16D3AA9BEE}" dt="2021-10-19T10:14:05.289" v="539"/>
        <pc:sldMkLst>
          <pc:docMk/>
          <pc:sldMk cId="3011566704" sldId="284"/>
        </pc:sldMkLst>
      </pc:sldChg>
      <pc:sldChg chg="add modTransition">
        <pc:chgData name="Mark Higgins" userId="f99148ad-7e67-4304-8c11-27c7a53efd31" providerId="ADAL" clId="{0928E129-FD99-40CD-AF85-5E16D3AA9BEE}" dt="2021-10-19T10:14:05.289" v="539"/>
        <pc:sldMkLst>
          <pc:docMk/>
          <pc:sldMk cId="467139853" sldId="285"/>
        </pc:sldMkLst>
      </pc:sldChg>
      <pc:sldChg chg="add modTransition">
        <pc:chgData name="Mark Higgins" userId="f99148ad-7e67-4304-8c11-27c7a53efd31" providerId="ADAL" clId="{0928E129-FD99-40CD-AF85-5E16D3AA9BEE}" dt="2021-10-19T10:14:05.289" v="539"/>
        <pc:sldMkLst>
          <pc:docMk/>
          <pc:sldMk cId="1899824347" sldId="286"/>
        </pc:sldMkLst>
      </pc:sldChg>
      <pc:sldChg chg="add modTransition">
        <pc:chgData name="Mark Higgins" userId="f99148ad-7e67-4304-8c11-27c7a53efd31" providerId="ADAL" clId="{0928E129-FD99-40CD-AF85-5E16D3AA9BEE}" dt="2021-10-19T10:14:05.289" v="539"/>
        <pc:sldMkLst>
          <pc:docMk/>
          <pc:sldMk cId="226983718" sldId="287"/>
        </pc:sldMkLst>
      </pc:sldChg>
      <pc:sldChg chg="add modTransition">
        <pc:chgData name="Mark Higgins" userId="f99148ad-7e67-4304-8c11-27c7a53efd31" providerId="ADAL" clId="{0928E129-FD99-40CD-AF85-5E16D3AA9BEE}" dt="2021-10-19T10:14:05.289" v="539"/>
        <pc:sldMkLst>
          <pc:docMk/>
          <pc:sldMk cId="564759367" sldId="288"/>
        </pc:sldMkLst>
      </pc:sldChg>
      <pc:sldChg chg="add modTransition">
        <pc:chgData name="Mark Higgins" userId="f99148ad-7e67-4304-8c11-27c7a53efd31" providerId="ADAL" clId="{0928E129-FD99-40CD-AF85-5E16D3AA9BEE}" dt="2021-10-19T10:14:05.289" v="539"/>
        <pc:sldMkLst>
          <pc:docMk/>
          <pc:sldMk cId="1424505544" sldId="290"/>
        </pc:sldMkLst>
      </pc:sldChg>
      <pc:sldChg chg="add modTransition">
        <pc:chgData name="Mark Higgins" userId="f99148ad-7e67-4304-8c11-27c7a53efd31" providerId="ADAL" clId="{0928E129-FD99-40CD-AF85-5E16D3AA9BEE}" dt="2021-10-19T10:14:05.289" v="539"/>
        <pc:sldMkLst>
          <pc:docMk/>
          <pc:sldMk cId="1748441030" sldId="292"/>
        </pc:sldMkLst>
      </pc:sldChg>
      <pc:sldChg chg="add modTransition">
        <pc:chgData name="Mark Higgins" userId="f99148ad-7e67-4304-8c11-27c7a53efd31" providerId="ADAL" clId="{0928E129-FD99-40CD-AF85-5E16D3AA9BEE}" dt="2021-10-19T10:14:05.289" v="539"/>
        <pc:sldMkLst>
          <pc:docMk/>
          <pc:sldMk cId="335237346" sldId="293"/>
        </pc:sldMkLst>
      </pc:sldChg>
      <pc:sldChg chg="add">
        <pc:chgData name="Mark Higgins" userId="f99148ad-7e67-4304-8c11-27c7a53efd31" providerId="ADAL" clId="{0928E129-FD99-40CD-AF85-5E16D3AA9BEE}" dt="2021-10-19T10:15:30.868" v="546"/>
        <pc:sldMkLst>
          <pc:docMk/>
          <pc:sldMk cId="762404290" sldId="297"/>
        </pc:sldMkLst>
      </pc:sldChg>
      <pc:sldChg chg="add modTransition">
        <pc:chgData name="Mark Higgins" userId="f99148ad-7e67-4304-8c11-27c7a53efd31" providerId="ADAL" clId="{0928E129-FD99-40CD-AF85-5E16D3AA9BEE}" dt="2021-10-19T10:14:05.289" v="539"/>
        <pc:sldMkLst>
          <pc:docMk/>
          <pc:sldMk cId="2852573246" sldId="298"/>
        </pc:sldMkLst>
      </pc:sldChg>
      <pc:sldChg chg="add modTransition">
        <pc:chgData name="Mark Higgins" userId="f99148ad-7e67-4304-8c11-27c7a53efd31" providerId="ADAL" clId="{0928E129-FD99-40CD-AF85-5E16D3AA9BEE}" dt="2021-10-19T10:14:05.289" v="539"/>
        <pc:sldMkLst>
          <pc:docMk/>
          <pc:sldMk cId="2548354788" sldId="299"/>
        </pc:sldMkLst>
      </pc:sldChg>
      <pc:sldChg chg="add modTransition">
        <pc:chgData name="Mark Higgins" userId="f99148ad-7e67-4304-8c11-27c7a53efd31" providerId="ADAL" clId="{0928E129-FD99-40CD-AF85-5E16D3AA9BEE}" dt="2021-10-19T10:14:05.289" v="539"/>
        <pc:sldMkLst>
          <pc:docMk/>
          <pc:sldMk cId="2406529237" sldId="300"/>
        </pc:sldMkLst>
      </pc:sldChg>
      <pc:sldChg chg="add modTransition">
        <pc:chgData name="Mark Higgins" userId="f99148ad-7e67-4304-8c11-27c7a53efd31" providerId="ADAL" clId="{0928E129-FD99-40CD-AF85-5E16D3AA9BEE}" dt="2021-10-19T10:14:05.289" v="539"/>
        <pc:sldMkLst>
          <pc:docMk/>
          <pc:sldMk cId="1860378534" sldId="301"/>
        </pc:sldMkLst>
      </pc:sldChg>
      <pc:sldChg chg="add modTransition">
        <pc:chgData name="Mark Higgins" userId="f99148ad-7e67-4304-8c11-27c7a53efd31" providerId="ADAL" clId="{0928E129-FD99-40CD-AF85-5E16D3AA9BEE}" dt="2021-10-19T10:14:05.289" v="539"/>
        <pc:sldMkLst>
          <pc:docMk/>
          <pc:sldMk cId="1088354717" sldId="302"/>
        </pc:sldMkLst>
      </pc:sldChg>
      <pc:sldChg chg="add modTransition">
        <pc:chgData name="Mark Higgins" userId="f99148ad-7e67-4304-8c11-27c7a53efd31" providerId="ADAL" clId="{0928E129-FD99-40CD-AF85-5E16D3AA9BEE}" dt="2021-10-19T10:14:05.289" v="539"/>
        <pc:sldMkLst>
          <pc:docMk/>
          <pc:sldMk cId="3139637837" sldId="303"/>
        </pc:sldMkLst>
      </pc:sldChg>
      <pc:sldChg chg="add modTransition">
        <pc:chgData name="Mark Higgins" userId="f99148ad-7e67-4304-8c11-27c7a53efd31" providerId="ADAL" clId="{0928E129-FD99-40CD-AF85-5E16D3AA9BEE}" dt="2021-10-19T10:14:05.289" v="539"/>
        <pc:sldMkLst>
          <pc:docMk/>
          <pc:sldMk cId="1806893274" sldId="304"/>
        </pc:sldMkLst>
      </pc:sldChg>
      <pc:sldChg chg="add modTransition">
        <pc:chgData name="Mark Higgins" userId="f99148ad-7e67-4304-8c11-27c7a53efd31" providerId="ADAL" clId="{0928E129-FD99-40CD-AF85-5E16D3AA9BEE}" dt="2021-10-19T10:14:05.289" v="539"/>
        <pc:sldMkLst>
          <pc:docMk/>
          <pc:sldMk cId="3421881770" sldId="305"/>
        </pc:sldMkLst>
      </pc:sldChg>
      <pc:sldChg chg="modSp add mod modTransition">
        <pc:chgData name="Mark Higgins" userId="f99148ad-7e67-4304-8c11-27c7a53efd31" providerId="ADAL" clId="{0928E129-FD99-40CD-AF85-5E16D3AA9BEE}" dt="2021-10-19T10:14:05.516" v="542" actId="27636"/>
        <pc:sldMkLst>
          <pc:docMk/>
          <pc:sldMk cId="1306140612" sldId="307"/>
        </pc:sldMkLst>
        <pc:spChg chg="mod">
          <ac:chgData name="Mark Higgins" userId="f99148ad-7e67-4304-8c11-27c7a53efd31" providerId="ADAL" clId="{0928E129-FD99-40CD-AF85-5E16D3AA9BEE}" dt="2021-10-19T10:14:05.516" v="542" actId="27636"/>
          <ac:spMkLst>
            <pc:docMk/>
            <pc:sldMk cId="1306140612" sldId="307"/>
            <ac:spMk id="2" creationId="{00000000-0000-0000-0000-000000000000}"/>
          </ac:spMkLst>
        </pc:spChg>
      </pc:sldChg>
      <pc:sldChg chg="add modTransition">
        <pc:chgData name="Mark Higgins" userId="f99148ad-7e67-4304-8c11-27c7a53efd31" providerId="ADAL" clId="{0928E129-FD99-40CD-AF85-5E16D3AA9BEE}" dt="2021-10-19T10:14:05.289" v="539"/>
        <pc:sldMkLst>
          <pc:docMk/>
          <pc:sldMk cId="3314251560" sldId="308"/>
        </pc:sldMkLst>
      </pc:sldChg>
      <pc:sldChg chg="add modTransition">
        <pc:chgData name="Mark Higgins" userId="f99148ad-7e67-4304-8c11-27c7a53efd31" providerId="ADAL" clId="{0928E129-FD99-40CD-AF85-5E16D3AA9BEE}" dt="2021-10-19T10:14:05.289" v="539"/>
        <pc:sldMkLst>
          <pc:docMk/>
          <pc:sldMk cId="2616973605" sldId="309"/>
        </pc:sldMkLst>
      </pc:sldChg>
      <pc:sldChg chg="add modTransition">
        <pc:chgData name="Mark Higgins" userId="f99148ad-7e67-4304-8c11-27c7a53efd31" providerId="ADAL" clId="{0928E129-FD99-40CD-AF85-5E16D3AA9BEE}" dt="2021-10-19T10:14:05.289" v="539"/>
        <pc:sldMkLst>
          <pc:docMk/>
          <pc:sldMk cId="1068501209" sldId="312"/>
        </pc:sldMkLst>
      </pc:sldChg>
      <pc:sldChg chg="add modTransition">
        <pc:chgData name="Mark Higgins" userId="f99148ad-7e67-4304-8c11-27c7a53efd31" providerId="ADAL" clId="{0928E129-FD99-40CD-AF85-5E16D3AA9BEE}" dt="2021-10-19T10:14:05.289" v="539"/>
        <pc:sldMkLst>
          <pc:docMk/>
          <pc:sldMk cId="316319052" sldId="314"/>
        </pc:sldMkLst>
      </pc:sldChg>
      <pc:sldChg chg="add modTransition">
        <pc:chgData name="Mark Higgins" userId="f99148ad-7e67-4304-8c11-27c7a53efd31" providerId="ADAL" clId="{0928E129-FD99-40CD-AF85-5E16D3AA9BEE}" dt="2021-10-19T10:14:05.289" v="539"/>
        <pc:sldMkLst>
          <pc:docMk/>
          <pc:sldMk cId="3560707118" sldId="315"/>
        </pc:sldMkLst>
      </pc:sldChg>
      <pc:sldChg chg="add modTransition">
        <pc:chgData name="Mark Higgins" userId="f99148ad-7e67-4304-8c11-27c7a53efd31" providerId="ADAL" clId="{0928E129-FD99-40CD-AF85-5E16D3AA9BEE}" dt="2021-10-19T10:14:05.289" v="539"/>
        <pc:sldMkLst>
          <pc:docMk/>
          <pc:sldMk cId="1207979006" sldId="316"/>
        </pc:sldMkLst>
      </pc:sldChg>
      <pc:sldChg chg="add modTransition">
        <pc:chgData name="Mark Higgins" userId="f99148ad-7e67-4304-8c11-27c7a53efd31" providerId="ADAL" clId="{0928E129-FD99-40CD-AF85-5E16D3AA9BEE}" dt="2021-10-19T10:14:05.289" v="539"/>
        <pc:sldMkLst>
          <pc:docMk/>
          <pc:sldMk cId="3712599942" sldId="317"/>
        </pc:sldMkLst>
      </pc:sldChg>
      <pc:sldChg chg="add modTransition">
        <pc:chgData name="Mark Higgins" userId="f99148ad-7e67-4304-8c11-27c7a53efd31" providerId="ADAL" clId="{0928E129-FD99-40CD-AF85-5E16D3AA9BEE}" dt="2021-10-19T10:14:05.289" v="539"/>
        <pc:sldMkLst>
          <pc:docMk/>
          <pc:sldMk cId="1467444371" sldId="319"/>
        </pc:sldMkLst>
      </pc:sldChg>
      <pc:sldChg chg="add modTransition">
        <pc:chgData name="Mark Higgins" userId="f99148ad-7e67-4304-8c11-27c7a53efd31" providerId="ADAL" clId="{0928E129-FD99-40CD-AF85-5E16D3AA9BEE}" dt="2021-10-19T10:14:05.289" v="539"/>
        <pc:sldMkLst>
          <pc:docMk/>
          <pc:sldMk cId="1530099250" sldId="320"/>
        </pc:sldMkLst>
      </pc:sldChg>
      <pc:sldChg chg="add modTransition">
        <pc:chgData name="Mark Higgins" userId="f99148ad-7e67-4304-8c11-27c7a53efd31" providerId="ADAL" clId="{0928E129-FD99-40CD-AF85-5E16D3AA9BEE}" dt="2021-10-19T10:14:05.289" v="539"/>
        <pc:sldMkLst>
          <pc:docMk/>
          <pc:sldMk cId="595332086" sldId="321"/>
        </pc:sldMkLst>
      </pc:sldChg>
      <pc:sldChg chg="add modTransition">
        <pc:chgData name="Mark Higgins" userId="f99148ad-7e67-4304-8c11-27c7a53efd31" providerId="ADAL" clId="{0928E129-FD99-40CD-AF85-5E16D3AA9BEE}" dt="2021-10-19T10:14:05.289" v="539"/>
        <pc:sldMkLst>
          <pc:docMk/>
          <pc:sldMk cId="655083374" sldId="324"/>
        </pc:sldMkLst>
      </pc:sldChg>
      <pc:sldChg chg="add modTransition">
        <pc:chgData name="Mark Higgins" userId="f99148ad-7e67-4304-8c11-27c7a53efd31" providerId="ADAL" clId="{0928E129-FD99-40CD-AF85-5E16D3AA9BEE}" dt="2021-10-19T10:14:05.289" v="539"/>
        <pc:sldMkLst>
          <pc:docMk/>
          <pc:sldMk cId="3809584291" sldId="325"/>
        </pc:sldMkLst>
      </pc:sldChg>
      <pc:sldChg chg="add modTransition">
        <pc:chgData name="Mark Higgins" userId="f99148ad-7e67-4304-8c11-27c7a53efd31" providerId="ADAL" clId="{0928E129-FD99-40CD-AF85-5E16D3AA9BEE}" dt="2021-10-19T10:14:05.289" v="539"/>
        <pc:sldMkLst>
          <pc:docMk/>
          <pc:sldMk cId="973167700" sldId="326"/>
        </pc:sldMkLst>
      </pc:sldChg>
      <pc:sldChg chg="add modTransition">
        <pc:chgData name="Mark Higgins" userId="f99148ad-7e67-4304-8c11-27c7a53efd31" providerId="ADAL" clId="{0928E129-FD99-40CD-AF85-5E16D3AA9BEE}" dt="2021-10-19T10:14:05.289" v="539"/>
        <pc:sldMkLst>
          <pc:docMk/>
          <pc:sldMk cId="3354282219" sldId="327"/>
        </pc:sldMkLst>
      </pc:sldChg>
      <pc:sldChg chg="add modTransition">
        <pc:chgData name="Mark Higgins" userId="f99148ad-7e67-4304-8c11-27c7a53efd31" providerId="ADAL" clId="{0928E129-FD99-40CD-AF85-5E16D3AA9BEE}" dt="2021-10-19T10:14:05.289" v="539"/>
        <pc:sldMkLst>
          <pc:docMk/>
          <pc:sldMk cId="4196323642" sldId="328"/>
        </pc:sldMkLst>
      </pc:sldChg>
      <pc:sldChg chg="add modTransition">
        <pc:chgData name="Mark Higgins" userId="f99148ad-7e67-4304-8c11-27c7a53efd31" providerId="ADAL" clId="{0928E129-FD99-40CD-AF85-5E16D3AA9BEE}" dt="2021-10-19T10:14:05.289" v="539"/>
        <pc:sldMkLst>
          <pc:docMk/>
          <pc:sldMk cId="1239372303" sldId="329"/>
        </pc:sldMkLst>
      </pc:sldChg>
      <pc:sldChg chg="add modTransition">
        <pc:chgData name="Mark Higgins" userId="f99148ad-7e67-4304-8c11-27c7a53efd31" providerId="ADAL" clId="{0928E129-FD99-40CD-AF85-5E16D3AA9BEE}" dt="2021-10-19T10:14:05.289" v="539"/>
        <pc:sldMkLst>
          <pc:docMk/>
          <pc:sldMk cId="1175094082" sldId="330"/>
        </pc:sldMkLst>
      </pc:sldChg>
      <pc:sldChg chg="add modTransition">
        <pc:chgData name="Mark Higgins" userId="f99148ad-7e67-4304-8c11-27c7a53efd31" providerId="ADAL" clId="{0928E129-FD99-40CD-AF85-5E16D3AA9BEE}" dt="2021-10-19T10:14:05.289" v="539"/>
        <pc:sldMkLst>
          <pc:docMk/>
          <pc:sldMk cId="3924781023" sldId="331"/>
        </pc:sldMkLst>
      </pc:sldChg>
      <pc:sldChg chg="add modTransition">
        <pc:chgData name="Mark Higgins" userId="f99148ad-7e67-4304-8c11-27c7a53efd31" providerId="ADAL" clId="{0928E129-FD99-40CD-AF85-5E16D3AA9BEE}" dt="2021-10-19T10:14:05.289" v="539"/>
        <pc:sldMkLst>
          <pc:docMk/>
          <pc:sldMk cId="1584957530" sldId="332"/>
        </pc:sldMkLst>
      </pc:sldChg>
      <pc:sldChg chg="modSp add mod modTransition">
        <pc:chgData name="Mark Higgins" userId="f99148ad-7e67-4304-8c11-27c7a53efd31" providerId="ADAL" clId="{0928E129-FD99-40CD-AF85-5E16D3AA9BEE}" dt="2021-10-19T10:14:05.471" v="540" actId="27636"/>
        <pc:sldMkLst>
          <pc:docMk/>
          <pc:sldMk cId="79574591" sldId="333"/>
        </pc:sldMkLst>
        <pc:spChg chg="mod">
          <ac:chgData name="Mark Higgins" userId="f99148ad-7e67-4304-8c11-27c7a53efd31" providerId="ADAL" clId="{0928E129-FD99-40CD-AF85-5E16D3AA9BEE}" dt="2021-10-19T10:14:05.471" v="540" actId="27636"/>
          <ac:spMkLst>
            <pc:docMk/>
            <pc:sldMk cId="79574591" sldId="333"/>
            <ac:spMk id="10243" creationId="{00000000-0000-0000-0000-000000000000}"/>
          </ac:spMkLst>
        </pc:spChg>
      </pc:sldChg>
      <pc:sldChg chg="add modTransition">
        <pc:chgData name="Mark Higgins" userId="f99148ad-7e67-4304-8c11-27c7a53efd31" providerId="ADAL" clId="{0928E129-FD99-40CD-AF85-5E16D3AA9BEE}" dt="2021-10-19T10:14:05.289" v="539"/>
        <pc:sldMkLst>
          <pc:docMk/>
          <pc:sldMk cId="2433432481" sldId="334"/>
        </pc:sldMkLst>
      </pc:sldChg>
      <pc:sldChg chg="add modTransition">
        <pc:chgData name="Mark Higgins" userId="f99148ad-7e67-4304-8c11-27c7a53efd31" providerId="ADAL" clId="{0928E129-FD99-40CD-AF85-5E16D3AA9BEE}" dt="2021-10-19T10:14:05.289" v="539"/>
        <pc:sldMkLst>
          <pc:docMk/>
          <pc:sldMk cId="800638942" sldId="335"/>
        </pc:sldMkLst>
      </pc:sldChg>
      <pc:sldChg chg="add modTransition">
        <pc:chgData name="Mark Higgins" userId="f99148ad-7e67-4304-8c11-27c7a53efd31" providerId="ADAL" clId="{0928E129-FD99-40CD-AF85-5E16D3AA9BEE}" dt="2021-10-19T10:14:05.289" v="539"/>
        <pc:sldMkLst>
          <pc:docMk/>
          <pc:sldMk cId="2339599335" sldId="338"/>
        </pc:sldMkLst>
      </pc:sldChg>
      <pc:sldChg chg="add modTransition">
        <pc:chgData name="Mark Higgins" userId="f99148ad-7e67-4304-8c11-27c7a53efd31" providerId="ADAL" clId="{0928E129-FD99-40CD-AF85-5E16D3AA9BEE}" dt="2021-10-19T10:14:05.289" v="539"/>
        <pc:sldMkLst>
          <pc:docMk/>
          <pc:sldMk cId="2815121568" sldId="339"/>
        </pc:sldMkLst>
      </pc:sldChg>
      <pc:sldChg chg="add modTransition">
        <pc:chgData name="Mark Higgins" userId="f99148ad-7e67-4304-8c11-27c7a53efd31" providerId="ADAL" clId="{0928E129-FD99-40CD-AF85-5E16D3AA9BEE}" dt="2021-10-19T10:14:05.289" v="539"/>
        <pc:sldMkLst>
          <pc:docMk/>
          <pc:sldMk cId="2498991220" sldId="340"/>
        </pc:sldMkLst>
      </pc:sldChg>
      <pc:sldChg chg="add">
        <pc:chgData name="Mark Higgins" userId="f99148ad-7e67-4304-8c11-27c7a53efd31" providerId="ADAL" clId="{0928E129-FD99-40CD-AF85-5E16D3AA9BEE}" dt="2021-10-19T10:14:05.289" v="539"/>
        <pc:sldMkLst>
          <pc:docMk/>
          <pc:sldMk cId="720897595" sldId="341"/>
        </pc:sldMkLst>
      </pc:sldChg>
      <pc:sldChg chg="add modTransition">
        <pc:chgData name="Mark Higgins" userId="f99148ad-7e67-4304-8c11-27c7a53efd31" providerId="ADAL" clId="{0928E129-FD99-40CD-AF85-5E16D3AA9BEE}" dt="2021-10-19T10:14:05.289" v="539"/>
        <pc:sldMkLst>
          <pc:docMk/>
          <pc:sldMk cId="1331042237" sldId="342"/>
        </pc:sldMkLst>
      </pc:sldChg>
      <pc:sldChg chg="add modTransition">
        <pc:chgData name="Mark Higgins" userId="f99148ad-7e67-4304-8c11-27c7a53efd31" providerId="ADAL" clId="{0928E129-FD99-40CD-AF85-5E16D3AA9BEE}" dt="2021-10-19T10:14:05.289" v="539"/>
        <pc:sldMkLst>
          <pc:docMk/>
          <pc:sldMk cId="2524869878" sldId="343"/>
        </pc:sldMkLst>
      </pc:sldChg>
      <pc:sldChg chg="add">
        <pc:chgData name="Mark Higgins" userId="f99148ad-7e67-4304-8c11-27c7a53efd31" providerId="ADAL" clId="{0928E129-FD99-40CD-AF85-5E16D3AA9BEE}" dt="2021-10-19T10:14:05.289" v="539"/>
        <pc:sldMkLst>
          <pc:docMk/>
          <pc:sldMk cId="442263038" sldId="344"/>
        </pc:sldMkLst>
      </pc:sldChg>
      <pc:sldChg chg="add">
        <pc:chgData name="Mark Higgins" userId="f99148ad-7e67-4304-8c11-27c7a53efd31" providerId="ADAL" clId="{0928E129-FD99-40CD-AF85-5E16D3AA9BEE}" dt="2021-10-19T10:14:05.289" v="539"/>
        <pc:sldMkLst>
          <pc:docMk/>
          <pc:sldMk cId="381527668" sldId="345"/>
        </pc:sldMkLst>
      </pc:sldChg>
      <pc:sldChg chg="add">
        <pc:chgData name="Mark Higgins" userId="f99148ad-7e67-4304-8c11-27c7a53efd31" providerId="ADAL" clId="{0928E129-FD99-40CD-AF85-5E16D3AA9BEE}" dt="2021-10-19T10:14:05.289" v="539"/>
        <pc:sldMkLst>
          <pc:docMk/>
          <pc:sldMk cId="1354352999" sldId="346"/>
        </pc:sldMkLst>
      </pc:sldChg>
      <pc:sldChg chg="add">
        <pc:chgData name="Mark Higgins" userId="f99148ad-7e67-4304-8c11-27c7a53efd31" providerId="ADAL" clId="{0928E129-FD99-40CD-AF85-5E16D3AA9BEE}" dt="2021-10-19T10:14:05.289" v="539"/>
        <pc:sldMkLst>
          <pc:docMk/>
          <pc:sldMk cId="4031584946" sldId="347"/>
        </pc:sldMkLst>
      </pc:sldChg>
      <pc:sldChg chg="add">
        <pc:chgData name="Mark Higgins" userId="f99148ad-7e67-4304-8c11-27c7a53efd31" providerId="ADAL" clId="{0928E129-FD99-40CD-AF85-5E16D3AA9BEE}" dt="2021-10-19T10:14:05.289" v="539"/>
        <pc:sldMkLst>
          <pc:docMk/>
          <pc:sldMk cId="4037647330" sldId="348"/>
        </pc:sldMkLst>
      </pc:sldChg>
      <pc:sldChg chg="add">
        <pc:chgData name="Mark Higgins" userId="f99148ad-7e67-4304-8c11-27c7a53efd31" providerId="ADAL" clId="{0928E129-FD99-40CD-AF85-5E16D3AA9BEE}" dt="2021-10-19T10:14:05.289" v="539"/>
        <pc:sldMkLst>
          <pc:docMk/>
          <pc:sldMk cId="1798815253" sldId="349"/>
        </pc:sldMkLst>
      </pc:sldChg>
      <pc:sldChg chg="add">
        <pc:chgData name="Mark Higgins" userId="f99148ad-7e67-4304-8c11-27c7a53efd31" providerId="ADAL" clId="{0928E129-FD99-40CD-AF85-5E16D3AA9BEE}" dt="2021-10-19T10:14:05.289" v="539"/>
        <pc:sldMkLst>
          <pc:docMk/>
          <pc:sldMk cId="25094573" sldId="350"/>
        </pc:sldMkLst>
      </pc:sldChg>
      <pc:sldChg chg="add">
        <pc:chgData name="Mark Higgins" userId="f99148ad-7e67-4304-8c11-27c7a53efd31" providerId="ADAL" clId="{0928E129-FD99-40CD-AF85-5E16D3AA9BEE}" dt="2021-10-19T10:14:05.289" v="539"/>
        <pc:sldMkLst>
          <pc:docMk/>
          <pc:sldMk cId="187441037" sldId="351"/>
        </pc:sldMkLst>
      </pc:sldChg>
      <pc:sldChg chg="add">
        <pc:chgData name="Mark Higgins" userId="f99148ad-7e67-4304-8c11-27c7a53efd31" providerId="ADAL" clId="{0928E129-FD99-40CD-AF85-5E16D3AA9BEE}" dt="2021-10-19T10:14:05.289" v="539"/>
        <pc:sldMkLst>
          <pc:docMk/>
          <pc:sldMk cId="263494010" sldId="352"/>
        </pc:sldMkLst>
      </pc:sldChg>
      <pc:sldChg chg="add">
        <pc:chgData name="Mark Higgins" userId="f99148ad-7e67-4304-8c11-27c7a53efd31" providerId="ADAL" clId="{0928E129-FD99-40CD-AF85-5E16D3AA9BEE}" dt="2021-10-19T10:14:05.289" v="539"/>
        <pc:sldMkLst>
          <pc:docMk/>
          <pc:sldMk cId="3175947865" sldId="353"/>
        </pc:sldMkLst>
      </pc:sldChg>
      <pc:sldChg chg="add">
        <pc:chgData name="Mark Higgins" userId="f99148ad-7e67-4304-8c11-27c7a53efd31" providerId="ADAL" clId="{0928E129-FD99-40CD-AF85-5E16D3AA9BEE}" dt="2021-10-19T10:14:05.289" v="539"/>
        <pc:sldMkLst>
          <pc:docMk/>
          <pc:sldMk cId="2280632060" sldId="354"/>
        </pc:sldMkLst>
      </pc:sldChg>
      <pc:sldChg chg="modSp add mod">
        <pc:chgData name="Mark Higgins" userId="f99148ad-7e67-4304-8c11-27c7a53efd31" providerId="ADAL" clId="{0928E129-FD99-40CD-AF85-5E16D3AA9BEE}" dt="2021-10-19T10:14:05.499" v="541" actId="27636"/>
        <pc:sldMkLst>
          <pc:docMk/>
          <pc:sldMk cId="1279291995" sldId="355"/>
        </pc:sldMkLst>
        <pc:spChg chg="mod">
          <ac:chgData name="Mark Higgins" userId="f99148ad-7e67-4304-8c11-27c7a53efd31" providerId="ADAL" clId="{0928E129-FD99-40CD-AF85-5E16D3AA9BEE}" dt="2021-10-19T10:14:05.499" v="541" actId="27636"/>
          <ac:spMkLst>
            <pc:docMk/>
            <pc:sldMk cId="1279291995" sldId="355"/>
            <ac:spMk id="31746" creationId="{00000000-0000-0000-0000-000000000000}"/>
          </ac:spMkLst>
        </pc:spChg>
      </pc:sldChg>
      <pc:sldChg chg="add">
        <pc:chgData name="Mark Higgins" userId="f99148ad-7e67-4304-8c11-27c7a53efd31" providerId="ADAL" clId="{0928E129-FD99-40CD-AF85-5E16D3AA9BEE}" dt="2021-10-19T10:14:05.289" v="539"/>
        <pc:sldMkLst>
          <pc:docMk/>
          <pc:sldMk cId="3282233655" sldId="356"/>
        </pc:sldMkLst>
      </pc:sldChg>
      <pc:sldChg chg="add">
        <pc:chgData name="Mark Higgins" userId="f99148ad-7e67-4304-8c11-27c7a53efd31" providerId="ADAL" clId="{0928E129-FD99-40CD-AF85-5E16D3AA9BEE}" dt="2021-10-19T10:14:05.289" v="539"/>
        <pc:sldMkLst>
          <pc:docMk/>
          <pc:sldMk cId="798366066" sldId="357"/>
        </pc:sldMkLst>
      </pc:sldChg>
      <pc:sldChg chg="add">
        <pc:chgData name="Mark Higgins" userId="f99148ad-7e67-4304-8c11-27c7a53efd31" providerId="ADAL" clId="{0928E129-FD99-40CD-AF85-5E16D3AA9BEE}" dt="2021-10-19T10:14:05.289" v="539"/>
        <pc:sldMkLst>
          <pc:docMk/>
          <pc:sldMk cId="3090888529" sldId="358"/>
        </pc:sldMkLst>
      </pc:sldChg>
      <pc:sldChg chg="add">
        <pc:chgData name="Mark Higgins" userId="f99148ad-7e67-4304-8c11-27c7a53efd31" providerId="ADAL" clId="{0928E129-FD99-40CD-AF85-5E16D3AA9BEE}" dt="2021-10-19T10:14:05.289" v="539"/>
        <pc:sldMkLst>
          <pc:docMk/>
          <pc:sldMk cId="1278481872" sldId="359"/>
        </pc:sldMkLst>
      </pc:sldChg>
      <pc:sldChg chg="add modTransition">
        <pc:chgData name="Mark Higgins" userId="f99148ad-7e67-4304-8c11-27c7a53efd31" providerId="ADAL" clId="{0928E129-FD99-40CD-AF85-5E16D3AA9BEE}" dt="2021-10-19T10:14:05.289" v="539"/>
        <pc:sldMkLst>
          <pc:docMk/>
          <pc:sldMk cId="757728401" sldId="360"/>
        </pc:sldMkLst>
      </pc:sldChg>
      <pc:sldChg chg="add">
        <pc:chgData name="Mark Higgins" userId="f99148ad-7e67-4304-8c11-27c7a53efd31" providerId="ADAL" clId="{0928E129-FD99-40CD-AF85-5E16D3AA9BEE}" dt="2021-10-19T10:15:30.868" v="546"/>
        <pc:sldMkLst>
          <pc:docMk/>
          <pc:sldMk cId="3092675455" sldId="361"/>
        </pc:sldMkLst>
      </pc:sldChg>
      <pc:sldChg chg="add">
        <pc:chgData name="Mark Higgins" userId="f99148ad-7e67-4304-8c11-27c7a53efd31" providerId="ADAL" clId="{0928E129-FD99-40CD-AF85-5E16D3AA9BEE}" dt="2021-10-19T10:15:30.868" v="546"/>
        <pc:sldMkLst>
          <pc:docMk/>
          <pc:sldMk cId="1328544128" sldId="362"/>
        </pc:sldMkLst>
      </pc:sldChg>
      <pc:sldChg chg="add">
        <pc:chgData name="Mark Higgins" userId="f99148ad-7e67-4304-8c11-27c7a53efd31" providerId="ADAL" clId="{0928E129-FD99-40CD-AF85-5E16D3AA9BEE}" dt="2021-10-19T10:15:30.868" v="546"/>
        <pc:sldMkLst>
          <pc:docMk/>
          <pc:sldMk cId="833547864" sldId="363"/>
        </pc:sldMkLst>
      </pc:sldChg>
      <pc:sldChg chg="add">
        <pc:chgData name="Mark Higgins" userId="f99148ad-7e67-4304-8c11-27c7a53efd31" providerId="ADAL" clId="{0928E129-FD99-40CD-AF85-5E16D3AA9BEE}" dt="2021-10-19T10:15:30.868" v="546"/>
        <pc:sldMkLst>
          <pc:docMk/>
          <pc:sldMk cId="1097937262" sldId="364"/>
        </pc:sldMkLst>
      </pc:sldChg>
      <pc:sldChg chg="add">
        <pc:chgData name="Mark Higgins" userId="f99148ad-7e67-4304-8c11-27c7a53efd31" providerId="ADAL" clId="{0928E129-FD99-40CD-AF85-5E16D3AA9BEE}" dt="2021-10-19T10:15:30.868" v="546"/>
        <pc:sldMkLst>
          <pc:docMk/>
          <pc:sldMk cId="2640944913" sldId="365"/>
        </pc:sldMkLst>
      </pc:sldChg>
      <pc:sldChg chg="add modTransition">
        <pc:chgData name="Mark Higgins" userId="f99148ad-7e67-4304-8c11-27c7a53efd31" providerId="ADAL" clId="{0928E129-FD99-40CD-AF85-5E16D3AA9BEE}" dt="2021-10-19T10:14:05.289" v="539"/>
        <pc:sldMkLst>
          <pc:docMk/>
          <pc:sldMk cId="1231510094" sldId="367"/>
        </pc:sldMkLst>
      </pc:sldChg>
      <pc:sldChg chg="add modTransition">
        <pc:chgData name="Mark Higgins" userId="f99148ad-7e67-4304-8c11-27c7a53efd31" providerId="ADAL" clId="{0928E129-FD99-40CD-AF85-5E16D3AA9BEE}" dt="2021-10-19T10:14:05.289" v="539"/>
        <pc:sldMkLst>
          <pc:docMk/>
          <pc:sldMk cId="903832305" sldId="369"/>
        </pc:sldMkLst>
      </pc:sldChg>
      <pc:sldChg chg="add modTransition">
        <pc:chgData name="Mark Higgins" userId="f99148ad-7e67-4304-8c11-27c7a53efd31" providerId="ADAL" clId="{0928E129-FD99-40CD-AF85-5E16D3AA9BEE}" dt="2021-10-19T10:14:05.289" v="539"/>
        <pc:sldMkLst>
          <pc:docMk/>
          <pc:sldMk cId="556409987" sldId="373"/>
        </pc:sldMkLst>
      </pc:sldChg>
      <pc:sldChg chg="add modTransition">
        <pc:chgData name="Mark Higgins" userId="f99148ad-7e67-4304-8c11-27c7a53efd31" providerId="ADAL" clId="{0928E129-FD99-40CD-AF85-5E16D3AA9BEE}" dt="2021-10-19T10:14:05.289" v="539"/>
        <pc:sldMkLst>
          <pc:docMk/>
          <pc:sldMk cId="486224407" sldId="377"/>
        </pc:sldMkLst>
      </pc:sldChg>
      <pc:sldChg chg="add modTransition">
        <pc:chgData name="Mark Higgins" userId="f99148ad-7e67-4304-8c11-27c7a53efd31" providerId="ADAL" clId="{0928E129-FD99-40CD-AF85-5E16D3AA9BEE}" dt="2021-10-19T10:14:05.289" v="539"/>
        <pc:sldMkLst>
          <pc:docMk/>
          <pc:sldMk cId="2826229378" sldId="378"/>
        </pc:sldMkLst>
      </pc:sldChg>
      <pc:sldChg chg="add modTransition">
        <pc:chgData name="Mark Higgins" userId="f99148ad-7e67-4304-8c11-27c7a53efd31" providerId="ADAL" clId="{0928E129-FD99-40CD-AF85-5E16D3AA9BEE}" dt="2021-10-19T10:14:05.289" v="539"/>
        <pc:sldMkLst>
          <pc:docMk/>
          <pc:sldMk cId="1059443082" sldId="379"/>
        </pc:sldMkLst>
      </pc:sldChg>
      <pc:sldChg chg="add modTransition">
        <pc:chgData name="Mark Higgins" userId="f99148ad-7e67-4304-8c11-27c7a53efd31" providerId="ADAL" clId="{0928E129-FD99-40CD-AF85-5E16D3AA9BEE}" dt="2021-10-19T10:14:05.289" v="539"/>
        <pc:sldMkLst>
          <pc:docMk/>
          <pc:sldMk cId="217333681" sldId="380"/>
        </pc:sldMkLst>
      </pc:sldChg>
      <pc:sldChg chg="add modTransition">
        <pc:chgData name="Mark Higgins" userId="f99148ad-7e67-4304-8c11-27c7a53efd31" providerId="ADAL" clId="{0928E129-FD99-40CD-AF85-5E16D3AA9BEE}" dt="2021-10-19T10:14:05.289" v="539"/>
        <pc:sldMkLst>
          <pc:docMk/>
          <pc:sldMk cId="761647083" sldId="388"/>
        </pc:sldMkLst>
      </pc:sldChg>
      <pc:sldChg chg="add modTransition">
        <pc:chgData name="Mark Higgins" userId="f99148ad-7e67-4304-8c11-27c7a53efd31" providerId="ADAL" clId="{0928E129-FD99-40CD-AF85-5E16D3AA9BEE}" dt="2021-10-19T10:14:05.289" v="539"/>
        <pc:sldMkLst>
          <pc:docMk/>
          <pc:sldMk cId="2918068631" sldId="389"/>
        </pc:sldMkLst>
      </pc:sldChg>
      <pc:sldChg chg="add modTransition">
        <pc:chgData name="Mark Higgins" userId="f99148ad-7e67-4304-8c11-27c7a53efd31" providerId="ADAL" clId="{0928E129-FD99-40CD-AF85-5E16D3AA9BEE}" dt="2021-10-19T10:14:05.289" v="539"/>
        <pc:sldMkLst>
          <pc:docMk/>
          <pc:sldMk cId="845237742" sldId="390"/>
        </pc:sldMkLst>
      </pc:sldChg>
      <pc:sldChg chg="add modTransition">
        <pc:chgData name="Mark Higgins" userId="f99148ad-7e67-4304-8c11-27c7a53efd31" providerId="ADAL" clId="{0928E129-FD99-40CD-AF85-5E16D3AA9BEE}" dt="2021-10-19T10:14:05.289" v="539"/>
        <pc:sldMkLst>
          <pc:docMk/>
          <pc:sldMk cId="1248848706" sldId="391"/>
        </pc:sldMkLst>
      </pc:sldChg>
      <pc:sldChg chg="add modTransition">
        <pc:chgData name="Mark Higgins" userId="f99148ad-7e67-4304-8c11-27c7a53efd31" providerId="ADAL" clId="{0928E129-FD99-40CD-AF85-5E16D3AA9BEE}" dt="2021-10-19T10:14:05.289" v="539"/>
        <pc:sldMkLst>
          <pc:docMk/>
          <pc:sldMk cId="1516249719" sldId="392"/>
        </pc:sldMkLst>
      </pc:sldChg>
      <pc:sldChg chg="add modTransition">
        <pc:chgData name="Mark Higgins" userId="f99148ad-7e67-4304-8c11-27c7a53efd31" providerId="ADAL" clId="{0928E129-FD99-40CD-AF85-5E16D3AA9BEE}" dt="2021-10-19T10:14:05.289" v="539"/>
        <pc:sldMkLst>
          <pc:docMk/>
          <pc:sldMk cId="2184032674" sldId="393"/>
        </pc:sldMkLst>
      </pc:sldChg>
      <pc:sldChg chg="add modTransition">
        <pc:chgData name="Mark Higgins" userId="f99148ad-7e67-4304-8c11-27c7a53efd31" providerId="ADAL" clId="{0928E129-FD99-40CD-AF85-5E16D3AA9BEE}" dt="2021-10-19T10:14:05.289" v="539"/>
        <pc:sldMkLst>
          <pc:docMk/>
          <pc:sldMk cId="3052757254" sldId="394"/>
        </pc:sldMkLst>
      </pc:sldChg>
      <pc:sldChg chg="add modTransition">
        <pc:chgData name="Mark Higgins" userId="f99148ad-7e67-4304-8c11-27c7a53efd31" providerId="ADAL" clId="{0928E129-FD99-40CD-AF85-5E16D3AA9BEE}" dt="2021-10-19T10:14:05.289" v="539"/>
        <pc:sldMkLst>
          <pc:docMk/>
          <pc:sldMk cId="3926405391" sldId="395"/>
        </pc:sldMkLst>
      </pc:sldChg>
      <pc:sldChg chg="add modTransition">
        <pc:chgData name="Mark Higgins" userId="f99148ad-7e67-4304-8c11-27c7a53efd31" providerId="ADAL" clId="{0928E129-FD99-40CD-AF85-5E16D3AA9BEE}" dt="2021-10-19T10:14:05.289" v="539"/>
        <pc:sldMkLst>
          <pc:docMk/>
          <pc:sldMk cId="1511910403" sldId="396"/>
        </pc:sldMkLst>
      </pc:sldChg>
      <pc:sldChg chg="add modTransition">
        <pc:chgData name="Mark Higgins" userId="f99148ad-7e67-4304-8c11-27c7a53efd31" providerId="ADAL" clId="{0928E129-FD99-40CD-AF85-5E16D3AA9BEE}" dt="2021-10-19T10:14:05.289" v="539"/>
        <pc:sldMkLst>
          <pc:docMk/>
          <pc:sldMk cId="1544895526" sldId="397"/>
        </pc:sldMkLst>
      </pc:sldChg>
      <pc:sldChg chg="add modTransition">
        <pc:chgData name="Mark Higgins" userId="f99148ad-7e67-4304-8c11-27c7a53efd31" providerId="ADAL" clId="{0928E129-FD99-40CD-AF85-5E16D3AA9BEE}" dt="2021-10-19T10:14:05.289" v="539"/>
        <pc:sldMkLst>
          <pc:docMk/>
          <pc:sldMk cId="2465785807" sldId="398"/>
        </pc:sldMkLst>
      </pc:sldChg>
      <pc:sldChg chg="add modTransition">
        <pc:chgData name="Mark Higgins" userId="f99148ad-7e67-4304-8c11-27c7a53efd31" providerId="ADAL" clId="{0928E129-FD99-40CD-AF85-5E16D3AA9BEE}" dt="2021-10-19T10:14:05.289" v="539"/>
        <pc:sldMkLst>
          <pc:docMk/>
          <pc:sldMk cId="3222968002" sldId="399"/>
        </pc:sldMkLst>
      </pc:sldChg>
      <pc:sldChg chg="add modTransition">
        <pc:chgData name="Mark Higgins" userId="f99148ad-7e67-4304-8c11-27c7a53efd31" providerId="ADAL" clId="{0928E129-FD99-40CD-AF85-5E16D3AA9BEE}" dt="2021-10-19T10:14:05.289" v="539"/>
        <pc:sldMkLst>
          <pc:docMk/>
          <pc:sldMk cId="2056755039" sldId="400"/>
        </pc:sldMkLst>
      </pc:sldChg>
      <pc:sldChg chg="add modTransition">
        <pc:chgData name="Mark Higgins" userId="f99148ad-7e67-4304-8c11-27c7a53efd31" providerId="ADAL" clId="{0928E129-FD99-40CD-AF85-5E16D3AA9BEE}" dt="2021-10-19T10:14:05.289" v="539"/>
        <pc:sldMkLst>
          <pc:docMk/>
          <pc:sldMk cId="481534088" sldId="401"/>
        </pc:sldMkLst>
      </pc:sldChg>
      <pc:sldChg chg="add modTransition">
        <pc:chgData name="Mark Higgins" userId="f99148ad-7e67-4304-8c11-27c7a53efd31" providerId="ADAL" clId="{0928E129-FD99-40CD-AF85-5E16D3AA9BEE}" dt="2021-10-19T10:14:05.289" v="539"/>
        <pc:sldMkLst>
          <pc:docMk/>
          <pc:sldMk cId="2952593591" sldId="402"/>
        </pc:sldMkLst>
      </pc:sldChg>
      <pc:sldChg chg="add modTransition">
        <pc:chgData name="Mark Higgins" userId="f99148ad-7e67-4304-8c11-27c7a53efd31" providerId="ADAL" clId="{0928E129-FD99-40CD-AF85-5E16D3AA9BEE}" dt="2021-10-19T10:14:05.289" v="539"/>
        <pc:sldMkLst>
          <pc:docMk/>
          <pc:sldMk cId="1250941793" sldId="403"/>
        </pc:sldMkLst>
      </pc:sldChg>
      <pc:sldChg chg="add modTransition">
        <pc:chgData name="Mark Higgins" userId="f99148ad-7e67-4304-8c11-27c7a53efd31" providerId="ADAL" clId="{0928E129-FD99-40CD-AF85-5E16D3AA9BEE}" dt="2021-10-19T10:14:05.289" v="539"/>
        <pc:sldMkLst>
          <pc:docMk/>
          <pc:sldMk cId="624383718" sldId="404"/>
        </pc:sldMkLst>
      </pc:sldChg>
      <pc:sldChg chg="add modTransition">
        <pc:chgData name="Mark Higgins" userId="f99148ad-7e67-4304-8c11-27c7a53efd31" providerId="ADAL" clId="{0928E129-FD99-40CD-AF85-5E16D3AA9BEE}" dt="2021-10-19T10:14:05.289" v="539"/>
        <pc:sldMkLst>
          <pc:docMk/>
          <pc:sldMk cId="1975970897" sldId="405"/>
        </pc:sldMkLst>
      </pc:sldChg>
      <pc:sldChg chg="add modTransition">
        <pc:chgData name="Mark Higgins" userId="f99148ad-7e67-4304-8c11-27c7a53efd31" providerId="ADAL" clId="{0928E129-FD99-40CD-AF85-5E16D3AA9BEE}" dt="2021-10-19T10:14:05.289" v="539"/>
        <pc:sldMkLst>
          <pc:docMk/>
          <pc:sldMk cId="4114315404" sldId="406"/>
        </pc:sldMkLst>
      </pc:sldChg>
      <pc:sldChg chg="add modTransition">
        <pc:chgData name="Mark Higgins" userId="f99148ad-7e67-4304-8c11-27c7a53efd31" providerId="ADAL" clId="{0928E129-FD99-40CD-AF85-5E16D3AA9BEE}" dt="2021-10-19T10:14:05.289" v="539"/>
        <pc:sldMkLst>
          <pc:docMk/>
          <pc:sldMk cId="2654113757" sldId="407"/>
        </pc:sldMkLst>
      </pc:sldChg>
      <pc:sldChg chg="add modTransition">
        <pc:chgData name="Mark Higgins" userId="f99148ad-7e67-4304-8c11-27c7a53efd31" providerId="ADAL" clId="{0928E129-FD99-40CD-AF85-5E16D3AA9BEE}" dt="2021-10-19T10:14:05.289" v="539"/>
        <pc:sldMkLst>
          <pc:docMk/>
          <pc:sldMk cId="1410555242" sldId="408"/>
        </pc:sldMkLst>
      </pc:sldChg>
      <pc:sldChg chg="add modTransition">
        <pc:chgData name="Mark Higgins" userId="f99148ad-7e67-4304-8c11-27c7a53efd31" providerId="ADAL" clId="{0928E129-FD99-40CD-AF85-5E16D3AA9BEE}" dt="2021-10-19T10:14:05.289" v="539"/>
        <pc:sldMkLst>
          <pc:docMk/>
          <pc:sldMk cId="706236086" sldId="409"/>
        </pc:sldMkLst>
      </pc:sldChg>
      <pc:sldChg chg="add modTransition">
        <pc:chgData name="Mark Higgins" userId="f99148ad-7e67-4304-8c11-27c7a53efd31" providerId="ADAL" clId="{0928E129-FD99-40CD-AF85-5E16D3AA9BEE}" dt="2021-10-19T10:14:05.289" v="539"/>
        <pc:sldMkLst>
          <pc:docMk/>
          <pc:sldMk cId="4238912955" sldId="410"/>
        </pc:sldMkLst>
      </pc:sldChg>
      <pc:sldChg chg="add modTransition">
        <pc:chgData name="Mark Higgins" userId="f99148ad-7e67-4304-8c11-27c7a53efd31" providerId="ADAL" clId="{0928E129-FD99-40CD-AF85-5E16D3AA9BEE}" dt="2021-10-19T10:14:05.289" v="539"/>
        <pc:sldMkLst>
          <pc:docMk/>
          <pc:sldMk cId="2602691375" sldId="411"/>
        </pc:sldMkLst>
      </pc:sldChg>
      <pc:sldChg chg="modSp add mod modTransition">
        <pc:chgData name="Mark Higgins" userId="f99148ad-7e67-4304-8c11-27c7a53efd31" providerId="ADAL" clId="{0928E129-FD99-40CD-AF85-5E16D3AA9BEE}" dt="2021-10-19T10:14:05.608" v="543" actId="27636"/>
        <pc:sldMkLst>
          <pc:docMk/>
          <pc:sldMk cId="1337448394" sldId="412"/>
        </pc:sldMkLst>
        <pc:spChg chg="mod">
          <ac:chgData name="Mark Higgins" userId="f99148ad-7e67-4304-8c11-27c7a53efd31" providerId="ADAL" clId="{0928E129-FD99-40CD-AF85-5E16D3AA9BEE}" dt="2021-10-19T10:14:05.608" v="543" actId="27636"/>
          <ac:spMkLst>
            <pc:docMk/>
            <pc:sldMk cId="1337448394" sldId="412"/>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3573841059" sldId="413"/>
        </pc:sldMkLst>
      </pc:sldChg>
      <pc:sldChg chg="add modTransition">
        <pc:chgData name="Mark Higgins" userId="f99148ad-7e67-4304-8c11-27c7a53efd31" providerId="ADAL" clId="{0928E129-FD99-40CD-AF85-5E16D3AA9BEE}" dt="2021-10-19T10:14:05.289" v="539"/>
        <pc:sldMkLst>
          <pc:docMk/>
          <pc:sldMk cId="2629586236" sldId="414"/>
        </pc:sldMkLst>
      </pc:sldChg>
      <pc:sldChg chg="modSp add mod modTransition">
        <pc:chgData name="Mark Higgins" userId="f99148ad-7e67-4304-8c11-27c7a53efd31" providerId="ADAL" clId="{0928E129-FD99-40CD-AF85-5E16D3AA9BEE}" dt="2021-10-19T10:14:05.620" v="544" actId="27636"/>
        <pc:sldMkLst>
          <pc:docMk/>
          <pc:sldMk cId="680340156" sldId="415"/>
        </pc:sldMkLst>
        <pc:spChg chg="mod">
          <ac:chgData name="Mark Higgins" userId="f99148ad-7e67-4304-8c11-27c7a53efd31" providerId="ADAL" clId="{0928E129-FD99-40CD-AF85-5E16D3AA9BEE}" dt="2021-10-19T10:14:05.620" v="544" actId="27636"/>
          <ac:spMkLst>
            <pc:docMk/>
            <pc:sldMk cId="680340156" sldId="415"/>
            <ac:spMk id="3" creationId="{00000000-0000-0000-0000-000000000000}"/>
          </ac:spMkLst>
        </pc:spChg>
      </pc:sldChg>
      <pc:sldChg chg="add modTransition">
        <pc:chgData name="Mark Higgins" userId="f99148ad-7e67-4304-8c11-27c7a53efd31" providerId="ADAL" clId="{0928E129-FD99-40CD-AF85-5E16D3AA9BEE}" dt="2021-10-19T10:14:05.289" v="539"/>
        <pc:sldMkLst>
          <pc:docMk/>
          <pc:sldMk cId="2650830124" sldId="416"/>
        </pc:sldMkLst>
      </pc:sldChg>
      <pc:sldChg chg="add modTransition">
        <pc:chgData name="Mark Higgins" userId="f99148ad-7e67-4304-8c11-27c7a53efd31" providerId="ADAL" clId="{0928E129-FD99-40CD-AF85-5E16D3AA9BEE}" dt="2021-10-19T10:14:05.289" v="539"/>
        <pc:sldMkLst>
          <pc:docMk/>
          <pc:sldMk cId="3730956495" sldId="417"/>
        </pc:sldMkLst>
      </pc:sldChg>
      <pc:sldChg chg="add modTransition">
        <pc:chgData name="Mark Higgins" userId="f99148ad-7e67-4304-8c11-27c7a53efd31" providerId="ADAL" clId="{0928E129-FD99-40CD-AF85-5E16D3AA9BEE}" dt="2021-10-19T10:14:05.289" v="539"/>
        <pc:sldMkLst>
          <pc:docMk/>
          <pc:sldMk cId="4223131663" sldId="418"/>
        </pc:sldMkLst>
      </pc:sldChg>
      <pc:sldChg chg="add modTransition">
        <pc:chgData name="Mark Higgins" userId="f99148ad-7e67-4304-8c11-27c7a53efd31" providerId="ADAL" clId="{0928E129-FD99-40CD-AF85-5E16D3AA9BEE}" dt="2021-10-19T10:14:05.289" v="539"/>
        <pc:sldMkLst>
          <pc:docMk/>
          <pc:sldMk cId="1778816030" sldId="421"/>
        </pc:sldMkLst>
      </pc:sldChg>
      <pc:sldChg chg="add modTransition setBg">
        <pc:chgData name="Mark Higgins" userId="f99148ad-7e67-4304-8c11-27c7a53efd31" providerId="ADAL" clId="{0928E129-FD99-40CD-AF85-5E16D3AA9BEE}" dt="2021-10-19T10:14:05.289" v="539"/>
        <pc:sldMkLst>
          <pc:docMk/>
          <pc:sldMk cId="607490500" sldId="422"/>
        </pc:sldMkLst>
      </pc:sldChg>
      <pc:sldChg chg="add modTransition">
        <pc:chgData name="Mark Higgins" userId="f99148ad-7e67-4304-8c11-27c7a53efd31" providerId="ADAL" clId="{0928E129-FD99-40CD-AF85-5E16D3AA9BEE}" dt="2021-10-19T10:14:05.289" v="539"/>
        <pc:sldMkLst>
          <pc:docMk/>
          <pc:sldMk cId="1890531109" sldId="424"/>
        </pc:sldMkLst>
      </pc:sldChg>
      <pc:sldChg chg="add modTransition">
        <pc:chgData name="Mark Higgins" userId="f99148ad-7e67-4304-8c11-27c7a53efd31" providerId="ADAL" clId="{0928E129-FD99-40CD-AF85-5E16D3AA9BEE}" dt="2021-10-19T10:14:05.289" v="539"/>
        <pc:sldMkLst>
          <pc:docMk/>
          <pc:sldMk cId="1673904469" sldId="425"/>
        </pc:sldMkLst>
      </pc:sldChg>
      <pc:sldChg chg="add modTransition">
        <pc:chgData name="Mark Higgins" userId="f99148ad-7e67-4304-8c11-27c7a53efd31" providerId="ADAL" clId="{0928E129-FD99-40CD-AF85-5E16D3AA9BEE}" dt="2021-10-19T10:14:05.289" v="539"/>
        <pc:sldMkLst>
          <pc:docMk/>
          <pc:sldMk cId="658609329" sldId="426"/>
        </pc:sldMkLst>
      </pc:sldChg>
      <pc:sldChg chg="add modTransition">
        <pc:chgData name="Mark Higgins" userId="f99148ad-7e67-4304-8c11-27c7a53efd31" providerId="ADAL" clId="{0928E129-FD99-40CD-AF85-5E16D3AA9BEE}" dt="2021-10-19T10:14:05.289" v="539"/>
        <pc:sldMkLst>
          <pc:docMk/>
          <pc:sldMk cId="2422120360" sldId="430"/>
        </pc:sldMkLst>
      </pc:sldChg>
      <pc:sldChg chg="add modTransition">
        <pc:chgData name="Mark Higgins" userId="f99148ad-7e67-4304-8c11-27c7a53efd31" providerId="ADAL" clId="{0928E129-FD99-40CD-AF85-5E16D3AA9BEE}" dt="2021-10-19T10:14:05.289" v="539"/>
        <pc:sldMkLst>
          <pc:docMk/>
          <pc:sldMk cId="3231987782" sldId="433"/>
        </pc:sldMkLst>
      </pc:sldChg>
      <pc:sldChg chg="add modTransition">
        <pc:chgData name="Mark Higgins" userId="f99148ad-7e67-4304-8c11-27c7a53efd31" providerId="ADAL" clId="{0928E129-FD99-40CD-AF85-5E16D3AA9BEE}" dt="2021-10-19T10:14:05.289" v="539"/>
        <pc:sldMkLst>
          <pc:docMk/>
          <pc:sldMk cId="625691769" sldId="435"/>
        </pc:sldMkLst>
      </pc:sldChg>
      <pc:sldChg chg="add modTransition">
        <pc:chgData name="Mark Higgins" userId="f99148ad-7e67-4304-8c11-27c7a53efd31" providerId="ADAL" clId="{0928E129-FD99-40CD-AF85-5E16D3AA9BEE}" dt="2021-10-19T10:14:05.289" v="539"/>
        <pc:sldMkLst>
          <pc:docMk/>
          <pc:sldMk cId="3149446475" sldId="436"/>
        </pc:sldMkLst>
      </pc:sldChg>
      <pc:sldChg chg="add modTransition">
        <pc:chgData name="Mark Higgins" userId="f99148ad-7e67-4304-8c11-27c7a53efd31" providerId="ADAL" clId="{0928E129-FD99-40CD-AF85-5E16D3AA9BEE}" dt="2021-10-19T10:14:05.289" v="539"/>
        <pc:sldMkLst>
          <pc:docMk/>
          <pc:sldMk cId="331857268" sldId="437"/>
        </pc:sldMkLst>
      </pc:sldChg>
      <pc:sldChg chg="add modTransition">
        <pc:chgData name="Mark Higgins" userId="f99148ad-7e67-4304-8c11-27c7a53efd31" providerId="ADAL" clId="{0928E129-FD99-40CD-AF85-5E16D3AA9BEE}" dt="2021-10-19T10:14:05.289" v="539"/>
        <pc:sldMkLst>
          <pc:docMk/>
          <pc:sldMk cId="2734321847" sldId="438"/>
        </pc:sldMkLst>
      </pc:sldChg>
      <pc:sldChg chg="add modTransition">
        <pc:chgData name="Mark Higgins" userId="f99148ad-7e67-4304-8c11-27c7a53efd31" providerId="ADAL" clId="{0928E129-FD99-40CD-AF85-5E16D3AA9BEE}" dt="2021-10-19T10:14:05.289" v="539"/>
        <pc:sldMkLst>
          <pc:docMk/>
          <pc:sldMk cId="205147612" sldId="439"/>
        </pc:sldMkLst>
      </pc:sldChg>
      <pc:sldChg chg="add modTransition">
        <pc:chgData name="Mark Higgins" userId="f99148ad-7e67-4304-8c11-27c7a53efd31" providerId="ADAL" clId="{0928E129-FD99-40CD-AF85-5E16D3AA9BEE}" dt="2021-10-19T10:14:05.289" v="539"/>
        <pc:sldMkLst>
          <pc:docMk/>
          <pc:sldMk cId="2991292184" sldId="441"/>
        </pc:sldMkLst>
      </pc:sldChg>
      <pc:sldChg chg="add modTransition">
        <pc:chgData name="Mark Higgins" userId="f99148ad-7e67-4304-8c11-27c7a53efd31" providerId="ADAL" clId="{0928E129-FD99-40CD-AF85-5E16D3AA9BEE}" dt="2021-10-19T10:14:05.289" v="539"/>
        <pc:sldMkLst>
          <pc:docMk/>
          <pc:sldMk cId="3362721485" sldId="442"/>
        </pc:sldMkLst>
      </pc:sldChg>
      <pc:sldChg chg="add modTransition">
        <pc:chgData name="Mark Higgins" userId="f99148ad-7e67-4304-8c11-27c7a53efd31" providerId="ADAL" clId="{0928E129-FD99-40CD-AF85-5E16D3AA9BEE}" dt="2021-10-19T10:14:05.289" v="539"/>
        <pc:sldMkLst>
          <pc:docMk/>
          <pc:sldMk cId="2387050593" sldId="443"/>
        </pc:sldMkLst>
      </pc:sldChg>
      <pc:sldChg chg="add modTransition">
        <pc:chgData name="Mark Higgins" userId="f99148ad-7e67-4304-8c11-27c7a53efd31" providerId="ADAL" clId="{0928E129-FD99-40CD-AF85-5E16D3AA9BEE}" dt="2021-10-19T10:14:05.289" v="539"/>
        <pc:sldMkLst>
          <pc:docMk/>
          <pc:sldMk cId="389213653" sldId="444"/>
        </pc:sldMkLst>
      </pc:sldChg>
      <pc:sldChg chg="add modTransition">
        <pc:chgData name="Mark Higgins" userId="f99148ad-7e67-4304-8c11-27c7a53efd31" providerId="ADAL" clId="{0928E129-FD99-40CD-AF85-5E16D3AA9BEE}" dt="2021-10-19T10:14:05.289" v="539"/>
        <pc:sldMkLst>
          <pc:docMk/>
          <pc:sldMk cId="558151786" sldId="445"/>
        </pc:sldMkLst>
      </pc:sldChg>
      <pc:sldChg chg="del">
        <pc:chgData name="Mark Higgins" userId="f99148ad-7e67-4304-8c11-27c7a53efd31" providerId="ADAL" clId="{0928E129-FD99-40CD-AF85-5E16D3AA9BEE}" dt="2021-10-19T10:04:27.564" v="487" actId="47"/>
        <pc:sldMkLst>
          <pc:docMk/>
          <pc:sldMk cId="2266756688" sldId="688"/>
        </pc:sldMkLst>
      </pc:sldChg>
      <pc:sldChg chg="del">
        <pc:chgData name="Mark Higgins" userId="f99148ad-7e67-4304-8c11-27c7a53efd31" providerId="ADAL" clId="{0928E129-FD99-40CD-AF85-5E16D3AA9BEE}" dt="2021-10-19T14:40:39.656" v="830" actId="47"/>
        <pc:sldMkLst>
          <pc:docMk/>
          <pc:sldMk cId="1816344671" sldId="707"/>
        </pc:sldMkLst>
      </pc:sldChg>
      <pc:sldChg chg="del">
        <pc:chgData name="Mark Higgins" userId="f99148ad-7e67-4304-8c11-27c7a53efd31" providerId="ADAL" clId="{0928E129-FD99-40CD-AF85-5E16D3AA9BEE}" dt="2021-10-19T14:40:41.346" v="831" actId="47"/>
        <pc:sldMkLst>
          <pc:docMk/>
          <pc:sldMk cId="4156006121" sldId="717"/>
        </pc:sldMkLst>
      </pc:sldChg>
      <pc:sldChg chg="del">
        <pc:chgData name="Mark Higgins" userId="f99148ad-7e67-4304-8c11-27c7a53efd31" providerId="ADAL" clId="{0928E129-FD99-40CD-AF85-5E16D3AA9BEE}" dt="2021-10-19T10:03:42.653" v="486" actId="47"/>
        <pc:sldMkLst>
          <pc:docMk/>
          <pc:sldMk cId="1326003313" sldId="726"/>
        </pc:sldMkLst>
      </pc:sldChg>
      <pc:sldChg chg="del">
        <pc:chgData name="Mark Higgins" userId="f99148ad-7e67-4304-8c11-27c7a53efd31" providerId="ADAL" clId="{0928E129-FD99-40CD-AF85-5E16D3AA9BEE}" dt="2021-10-19T10:04:27.564" v="487" actId="47"/>
        <pc:sldMkLst>
          <pc:docMk/>
          <pc:sldMk cId="4089840093" sldId="728"/>
        </pc:sldMkLst>
      </pc:sldChg>
      <pc:sldChg chg="del">
        <pc:chgData name="Mark Higgins" userId="f99148ad-7e67-4304-8c11-27c7a53efd31" providerId="ADAL" clId="{0928E129-FD99-40CD-AF85-5E16D3AA9BEE}" dt="2021-10-19T10:03:42.653" v="486" actId="47"/>
        <pc:sldMkLst>
          <pc:docMk/>
          <pc:sldMk cId="307547839" sldId="730"/>
        </pc:sldMkLst>
      </pc:sldChg>
      <pc:sldChg chg="del">
        <pc:chgData name="Mark Higgins" userId="f99148ad-7e67-4304-8c11-27c7a53efd31" providerId="ADAL" clId="{0928E129-FD99-40CD-AF85-5E16D3AA9BEE}" dt="2021-10-19T10:03:42.653" v="486" actId="47"/>
        <pc:sldMkLst>
          <pc:docMk/>
          <pc:sldMk cId="2642783198" sldId="731"/>
        </pc:sldMkLst>
      </pc:sldChg>
      <pc:sldChg chg="del">
        <pc:chgData name="Mark Higgins" userId="f99148ad-7e67-4304-8c11-27c7a53efd31" providerId="ADAL" clId="{0928E129-FD99-40CD-AF85-5E16D3AA9BEE}" dt="2021-10-19T10:03:42.653" v="486" actId="47"/>
        <pc:sldMkLst>
          <pc:docMk/>
          <pc:sldMk cId="4079892440" sldId="732"/>
        </pc:sldMkLst>
      </pc:sldChg>
      <pc:sldChg chg="del">
        <pc:chgData name="Mark Higgins" userId="f99148ad-7e67-4304-8c11-27c7a53efd31" providerId="ADAL" clId="{0928E129-FD99-40CD-AF85-5E16D3AA9BEE}" dt="2021-10-19T10:03:42.653" v="486" actId="47"/>
        <pc:sldMkLst>
          <pc:docMk/>
          <pc:sldMk cId="1934917559" sldId="733"/>
        </pc:sldMkLst>
      </pc:sldChg>
      <pc:sldChg chg="del">
        <pc:chgData name="Mark Higgins" userId="f99148ad-7e67-4304-8c11-27c7a53efd31" providerId="ADAL" clId="{0928E129-FD99-40CD-AF85-5E16D3AA9BEE}" dt="2021-10-19T10:03:42.653" v="486" actId="47"/>
        <pc:sldMkLst>
          <pc:docMk/>
          <pc:sldMk cId="1696381284" sldId="734"/>
        </pc:sldMkLst>
      </pc:sldChg>
      <pc:sldChg chg="del">
        <pc:chgData name="Mark Higgins" userId="f99148ad-7e67-4304-8c11-27c7a53efd31" providerId="ADAL" clId="{0928E129-FD99-40CD-AF85-5E16D3AA9BEE}" dt="2021-10-19T10:03:42.653" v="486" actId="47"/>
        <pc:sldMkLst>
          <pc:docMk/>
          <pc:sldMk cId="4165303584" sldId="735"/>
        </pc:sldMkLst>
      </pc:sldChg>
      <pc:sldChg chg="del">
        <pc:chgData name="Mark Higgins" userId="f99148ad-7e67-4304-8c11-27c7a53efd31" providerId="ADAL" clId="{0928E129-FD99-40CD-AF85-5E16D3AA9BEE}" dt="2021-10-19T10:03:42.653" v="486" actId="47"/>
        <pc:sldMkLst>
          <pc:docMk/>
          <pc:sldMk cId="3470252975" sldId="737"/>
        </pc:sldMkLst>
      </pc:sldChg>
      <pc:sldChg chg="del">
        <pc:chgData name="Mark Higgins" userId="f99148ad-7e67-4304-8c11-27c7a53efd31" providerId="ADAL" clId="{0928E129-FD99-40CD-AF85-5E16D3AA9BEE}" dt="2021-10-19T10:03:42.653" v="486" actId="47"/>
        <pc:sldMkLst>
          <pc:docMk/>
          <pc:sldMk cId="332731690" sldId="738"/>
        </pc:sldMkLst>
      </pc:sldChg>
      <pc:sldChg chg="del">
        <pc:chgData name="Mark Higgins" userId="f99148ad-7e67-4304-8c11-27c7a53efd31" providerId="ADAL" clId="{0928E129-FD99-40CD-AF85-5E16D3AA9BEE}" dt="2021-10-19T10:03:42.653" v="486" actId="47"/>
        <pc:sldMkLst>
          <pc:docMk/>
          <pc:sldMk cId="3774060212" sldId="739"/>
        </pc:sldMkLst>
      </pc:sldChg>
      <pc:sldChg chg="del">
        <pc:chgData name="Mark Higgins" userId="f99148ad-7e67-4304-8c11-27c7a53efd31" providerId="ADAL" clId="{0928E129-FD99-40CD-AF85-5E16D3AA9BEE}" dt="2021-10-19T10:03:42.653" v="486" actId="47"/>
        <pc:sldMkLst>
          <pc:docMk/>
          <pc:sldMk cId="3122003498" sldId="740"/>
        </pc:sldMkLst>
      </pc:sldChg>
      <pc:sldChg chg="del">
        <pc:chgData name="Mark Higgins" userId="f99148ad-7e67-4304-8c11-27c7a53efd31" providerId="ADAL" clId="{0928E129-FD99-40CD-AF85-5E16D3AA9BEE}" dt="2021-10-19T10:04:27.564" v="487" actId="47"/>
        <pc:sldMkLst>
          <pc:docMk/>
          <pc:sldMk cId="4066186202" sldId="744"/>
        </pc:sldMkLst>
      </pc:sldChg>
      <pc:sldChg chg="del">
        <pc:chgData name="Mark Higgins" userId="f99148ad-7e67-4304-8c11-27c7a53efd31" providerId="ADAL" clId="{0928E129-FD99-40CD-AF85-5E16D3AA9BEE}" dt="2021-10-19T10:04:27.564" v="487" actId="47"/>
        <pc:sldMkLst>
          <pc:docMk/>
          <pc:sldMk cId="770630686" sldId="745"/>
        </pc:sldMkLst>
      </pc:sldChg>
      <pc:sldChg chg="del">
        <pc:chgData name="Mark Higgins" userId="f99148ad-7e67-4304-8c11-27c7a53efd31" providerId="ADAL" clId="{0928E129-FD99-40CD-AF85-5E16D3AA9BEE}" dt="2021-10-19T10:04:27.564" v="487" actId="47"/>
        <pc:sldMkLst>
          <pc:docMk/>
          <pc:sldMk cId="617376751" sldId="746"/>
        </pc:sldMkLst>
      </pc:sldChg>
      <pc:sldChg chg="del">
        <pc:chgData name="Mark Higgins" userId="f99148ad-7e67-4304-8c11-27c7a53efd31" providerId="ADAL" clId="{0928E129-FD99-40CD-AF85-5E16D3AA9BEE}" dt="2021-10-19T10:04:27.564" v="487" actId="47"/>
        <pc:sldMkLst>
          <pc:docMk/>
          <pc:sldMk cId="1570186602" sldId="747"/>
        </pc:sldMkLst>
      </pc:sldChg>
      <pc:sldChg chg="del">
        <pc:chgData name="Mark Higgins" userId="f99148ad-7e67-4304-8c11-27c7a53efd31" providerId="ADAL" clId="{0928E129-FD99-40CD-AF85-5E16D3AA9BEE}" dt="2021-10-19T10:04:27.564" v="487" actId="47"/>
        <pc:sldMkLst>
          <pc:docMk/>
          <pc:sldMk cId="2759050896" sldId="748"/>
        </pc:sldMkLst>
      </pc:sldChg>
      <pc:sldChg chg="del">
        <pc:chgData name="Mark Higgins" userId="f99148ad-7e67-4304-8c11-27c7a53efd31" providerId="ADAL" clId="{0928E129-FD99-40CD-AF85-5E16D3AA9BEE}" dt="2021-10-19T10:04:27.564" v="487" actId="47"/>
        <pc:sldMkLst>
          <pc:docMk/>
          <pc:sldMk cId="3539341101" sldId="751"/>
        </pc:sldMkLst>
      </pc:sldChg>
      <pc:sldChg chg="del">
        <pc:chgData name="Mark Higgins" userId="f99148ad-7e67-4304-8c11-27c7a53efd31" providerId="ADAL" clId="{0928E129-FD99-40CD-AF85-5E16D3AA9BEE}" dt="2021-10-19T10:04:27.564" v="487" actId="47"/>
        <pc:sldMkLst>
          <pc:docMk/>
          <pc:sldMk cId="3580120427" sldId="752"/>
        </pc:sldMkLst>
      </pc:sldChg>
      <pc:sldChg chg="del">
        <pc:chgData name="Mark Higgins" userId="f99148ad-7e67-4304-8c11-27c7a53efd31" providerId="ADAL" clId="{0928E129-FD99-40CD-AF85-5E16D3AA9BEE}" dt="2021-10-19T10:04:27.564" v="487" actId="47"/>
        <pc:sldMkLst>
          <pc:docMk/>
          <pc:sldMk cId="3010225684" sldId="753"/>
        </pc:sldMkLst>
      </pc:sldChg>
      <pc:sldChg chg="del">
        <pc:chgData name="Mark Higgins" userId="f99148ad-7e67-4304-8c11-27c7a53efd31" providerId="ADAL" clId="{0928E129-FD99-40CD-AF85-5E16D3AA9BEE}" dt="2021-10-19T10:04:27.564" v="487" actId="47"/>
        <pc:sldMkLst>
          <pc:docMk/>
          <pc:sldMk cId="1173022864" sldId="754"/>
        </pc:sldMkLst>
      </pc:sldChg>
      <pc:sldChg chg="del">
        <pc:chgData name="Mark Higgins" userId="f99148ad-7e67-4304-8c11-27c7a53efd31" providerId="ADAL" clId="{0928E129-FD99-40CD-AF85-5E16D3AA9BEE}" dt="2021-10-19T10:04:27.564" v="487" actId="47"/>
        <pc:sldMkLst>
          <pc:docMk/>
          <pc:sldMk cId="3597424047" sldId="755"/>
        </pc:sldMkLst>
      </pc:sldChg>
      <pc:sldChg chg="del">
        <pc:chgData name="Mark Higgins" userId="f99148ad-7e67-4304-8c11-27c7a53efd31" providerId="ADAL" clId="{0928E129-FD99-40CD-AF85-5E16D3AA9BEE}" dt="2021-10-19T10:04:27.564" v="487" actId="47"/>
        <pc:sldMkLst>
          <pc:docMk/>
          <pc:sldMk cId="192846444" sldId="756"/>
        </pc:sldMkLst>
      </pc:sldChg>
      <pc:sldChg chg="del">
        <pc:chgData name="Mark Higgins" userId="f99148ad-7e67-4304-8c11-27c7a53efd31" providerId="ADAL" clId="{0928E129-FD99-40CD-AF85-5E16D3AA9BEE}" dt="2021-10-19T10:04:27.564" v="487" actId="47"/>
        <pc:sldMkLst>
          <pc:docMk/>
          <pc:sldMk cId="1815768866" sldId="757"/>
        </pc:sldMkLst>
      </pc:sldChg>
      <pc:sldChg chg="del">
        <pc:chgData name="Mark Higgins" userId="f99148ad-7e67-4304-8c11-27c7a53efd31" providerId="ADAL" clId="{0928E129-FD99-40CD-AF85-5E16D3AA9BEE}" dt="2021-10-19T10:04:27.564" v="487" actId="47"/>
        <pc:sldMkLst>
          <pc:docMk/>
          <pc:sldMk cId="107335709" sldId="758"/>
        </pc:sldMkLst>
      </pc:sldChg>
      <pc:sldChg chg="del">
        <pc:chgData name="Mark Higgins" userId="f99148ad-7e67-4304-8c11-27c7a53efd31" providerId="ADAL" clId="{0928E129-FD99-40CD-AF85-5E16D3AA9BEE}" dt="2021-10-19T10:04:27.564" v="487" actId="47"/>
        <pc:sldMkLst>
          <pc:docMk/>
          <pc:sldMk cId="2045349611" sldId="759"/>
        </pc:sldMkLst>
      </pc:sldChg>
      <pc:sldChg chg="del">
        <pc:chgData name="Mark Higgins" userId="f99148ad-7e67-4304-8c11-27c7a53efd31" providerId="ADAL" clId="{0928E129-FD99-40CD-AF85-5E16D3AA9BEE}" dt="2021-10-19T10:04:27.564" v="487" actId="47"/>
        <pc:sldMkLst>
          <pc:docMk/>
          <pc:sldMk cId="3253721968" sldId="760"/>
        </pc:sldMkLst>
      </pc:sldChg>
      <pc:sldChg chg="del">
        <pc:chgData name="Mark Higgins" userId="f99148ad-7e67-4304-8c11-27c7a53efd31" providerId="ADAL" clId="{0928E129-FD99-40CD-AF85-5E16D3AA9BEE}" dt="2021-10-19T10:04:27.564" v="487" actId="47"/>
        <pc:sldMkLst>
          <pc:docMk/>
          <pc:sldMk cId="2057681853" sldId="761"/>
        </pc:sldMkLst>
      </pc:sldChg>
      <pc:sldChg chg="del">
        <pc:chgData name="Mark Higgins" userId="f99148ad-7e67-4304-8c11-27c7a53efd31" providerId="ADAL" clId="{0928E129-FD99-40CD-AF85-5E16D3AA9BEE}" dt="2021-10-19T10:04:27.564" v="487" actId="47"/>
        <pc:sldMkLst>
          <pc:docMk/>
          <pc:sldMk cId="1239202243" sldId="762"/>
        </pc:sldMkLst>
      </pc:sldChg>
      <pc:sldChg chg="del">
        <pc:chgData name="Mark Higgins" userId="f99148ad-7e67-4304-8c11-27c7a53efd31" providerId="ADAL" clId="{0928E129-FD99-40CD-AF85-5E16D3AA9BEE}" dt="2021-10-19T10:04:27.564" v="487" actId="47"/>
        <pc:sldMkLst>
          <pc:docMk/>
          <pc:sldMk cId="932549731" sldId="763"/>
        </pc:sldMkLst>
      </pc:sldChg>
      <pc:sldChg chg="del">
        <pc:chgData name="Mark Higgins" userId="f99148ad-7e67-4304-8c11-27c7a53efd31" providerId="ADAL" clId="{0928E129-FD99-40CD-AF85-5E16D3AA9BEE}" dt="2021-10-19T10:04:27.564" v="487" actId="47"/>
        <pc:sldMkLst>
          <pc:docMk/>
          <pc:sldMk cId="763952852" sldId="764"/>
        </pc:sldMkLst>
      </pc:sldChg>
      <pc:sldChg chg="del">
        <pc:chgData name="Mark Higgins" userId="f99148ad-7e67-4304-8c11-27c7a53efd31" providerId="ADAL" clId="{0928E129-FD99-40CD-AF85-5E16D3AA9BEE}" dt="2021-10-19T10:04:27.564" v="487" actId="47"/>
        <pc:sldMkLst>
          <pc:docMk/>
          <pc:sldMk cId="1031906618" sldId="765"/>
        </pc:sldMkLst>
      </pc:sldChg>
      <pc:sldChg chg="del">
        <pc:chgData name="Mark Higgins" userId="f99148ad-7e67-4304-8c11-27c7a53efd31" providerId="ADAL" clId="{0928E129-FD99-40CD-AF85-5E16D3AA9BEE}" dt="2021-10-19T10:04:27.564" v="487" actId="47"/>
        <pc:sldMkLst>
          <pc:docMk/>
          <pc:sldMk cId="4045849453" sldId="766"/>
        </pc:sldMkLst>
      </pc:sldChg>
      <pc:sldChg chg="del">
        <pc:chgData name="Mark Higgins" userId="f99148ad-7e67-4304-8c11-27c7a53efd31" providerId="ADAL" clId="{0928E129-FD99-40CD-AF85-5E16D3AA9BEE}" dt="2021-10-19T10:04:27.564" v="487" actId="47"/>
        <pc:sldMkLst>
          <pc:docMk/>
          <pc:sldMk cId="148442352" sldId="767"/>
        </pc:sldMkLst>
      </pc:sldChg>
      <pc:sldChg chg="del">
        <pc:chgData name="Mark Higgins" userId="f99148ad-7e67-4304-8c11-27c7a53efd31" providerId="ADAL" clId="{0928E129-FD99-40CD-AF85-5E16D3AA9BEE}" dt="2021-10-19T10:04:27.564" v="487" actId="47"/>
        <pc:sldMkLst>
          <pc:docMk/>
          <pc:sldMk cId="1954010883" sldId="769"/>
        </pc:sldMkLst>
      </pc:sldChg>
      <pc:sldChg chg="del">
        <pc:chgData name="Mark Higgins" userId="f99148ad-7e67-4304-8c11-27c7a53efd31" providerId="ADAL" clId="{0928E129-FD99-40CD-AF85-5E16D3AA9BEE}" dt="2021-10-19T10:04:27.564" v="487" actId="47"/>
        <pc:sldMkLst>
          <pc:docMk/>
          <pc:sldMk cId="1604972400" sldId="770"/>
        </pc:sldMkLst>
      </pc:sldChg>
      <pc:sldChg chg="del">
        <pc:chgData name="Mark Higgins" userId="f99148ad-7e67-4304-8c11-27c7a53efd31" providerId="ADAL" clId="{0928E129-FD99-40CD-AF85-5E16D3AA9BEE}" dt="2021-10-19T10:04:27.564" v="487" actId="47"/>
        <pc:sldMkLst>
          <pc:docMk/>
          <pc:sldMk cId="2510440238" sldId="771"/>
        </pc:sldMkLst>
      </pc:sldChg>
      <pc:sldChg chg="del">
        <pc:chgData name="Mark Higgins" userId="f99148ad-7e67-4304-8c11-27c7a53efd31" providerId="ADAL" clId="{0928E129-FD99-40CD-AF85-5E16D3AA9BEE}" dt="2021-10-19T10:04:27.564" v="487" actId="47"/>
        <pc:sldMkLst>
          <pc:docMk/>
          <pc:sldMk cId="676233634" sldId="772"/>
        </pc:sldMkLst>
      </pc:sldChg>
      <pc:sldChg chg="del">
        <pc:chgData name="Mark Higgins" userId="f99148ad-7e67-4304-8c11-27c7a53efd31" providerId="ADAL" clId="{0928E129-FD99-40CD-AF85-5E16D3AA9BEE}" dt="2021-10-19T10:04:27.564" v="487" actId="47"/>
        <pc:sldMkLst>
          <pc:docMk/>
          <pc:sldMk cId="1934469221" sldId="773"/>
        </pc:sldMkLst>
      </pc:sldChg>
      <pc:sldChg chg="del">
        <pc:chgData name="Mark Higgins" userId="f99148ad-7e67-4304-8c11-27c7a53efd31" providerId="ADAL" clId="{0928E129-FD99-40CD-AF85-5E16D3AA9BEE}" dt="2021-10-19T10:04:27.564" v="487" actId="47"/>
        <pc:sldMkLst>
          <pc:docMk/>
          <pc:sldMk cId="1886039604" sldId="774"/>
        </pc:sldMkLst>
      </pc:sldChg>
      <pc:sldChg chg="del">
        <pc:chgData name="Mark Higgins" userId="f99148ad-7e67-4304-8c11-27c7a53efd31" providerId="ADAL" clId="{0928E129-FD99-40CD-AF85-5E16D3AA9BEE}" dt="2021-10-19T10:04:27.564" v="487" actId="47"/>
        <pc:sldMkLst>
          <pc:docMk/>
          <pc:sldMk cId="2319426009" sldId="775"/>
        </pc:sldMkLst>
      </pc:sldChg>
      <pc:sldChg chg="del">
        <pc:chgData name="Mark Higgins" userId="f99148ad-7e67-4304-8c11-27c7a53efd31" providerId="ADAL" clId="{0928E129-FD99-40CD-AF85-5E16D3AA9BEE}" dt="2021-10-19T10:04:27.564" v="487" actId="47"/>
        <pc:sldMkLst>
          <pc:docMk/>
          <pc:sldMk cId="3786160514" sldId="776"/>
        </pc:sldMkLst>
      </pc:sldChg>
      <pc:sldChg chg="del">
        <pc:chgData name="Mark Higgins" userId="f99148ad-7e67-4304-8c11-27c7a53efd31" providerId="ADAL" clId="{0928E129-FD99-40CD-AF85-5E16D3AA9BEE}" dt="2021-10-19T10:04:27.564" v="487" actId="47"/>
        <pc:sldMkLst>
          <pc:docMk/>
          <pc:sldMk cId="2516407089" sldId="777"/>
        </pc:sldMkLst>
      </pc:sldChg>
      <pc:sldChg chg="del">
        <pc:chgData name="Mark Higgins" userId="f99148ad-7e67-4304-8c11-27c7a53efd31" providerId="ADAL" clId="{0928E129-FD99-40CD-AF85-5E16D3AA9BEE}" dt="2021-10-19T10:04:27.564" v="487" actId="47"/>
        <pc:sldMkLst>
          <pc:docMk/>
          <pc:sldMk cId="4293784501" sldId="778"/>
        </pc:sldMkLst>
      </pc:sldChg>
      <pc:sldChg chg="del">
        <pc:chgData name="Mark Higgins" userId="f99148ad-7e67-4304-8c11-27c7a53efd31" providerId="ADAL" clId="{0928E129-FD99-40CD-AF85-5E16D3AA9BEE}" dt="2021-10-19T10:04:27.564" v="487" actId="47"/>
        <pc:sldMkLst>
          <pc:docMk/>
          <pc:sldMk cId="1417685135" sldId="779"/>
        </pc:sldMkLst>
      </pc:sldChg>
      <pc:sldChg chg="del">
        <pc:chgData name="Mark Higgins" userId="f99148ad-7e67-4304-8c11-27c7a53efd31" providerId="ADAL" clId="{0928E129-FD99-40CD-AF85-5E16D3AA9BEE}" dt="2021-10-19T10:04:27.564" v="487" actId="47"/>
        <pc:sldMkLst>
          <pc:docMk/>
          <pc:sldMk cId="3894080252" sldId="780"/>
        </pc:sldMkLst>
      </pc:sldChg>
      <pc:sldChg chg="del">
        <pc:chgData name="Mark Higgins" userId="f99148ad-7e67-4304-8c11-27c7a53efd31" providerId="ADAL" clId="{0928E129-FD99-40CD-AF85-5E16D3AA9BEE}" dt="2021-10-19T10:04:27.564" v="487" actId="47"/>
        <pc:sldMkLst>
          <pc:docMk/>
          <pc:sldMk cId="2470802861" sldId="781"/>
        </pc:sldMkLst>
      </pc:sldChg>
      <pc:sldChg chg="del">
        <pc:chgData name="Mark Higgins" userId="f99148ad-7e67-4304-8c11-27c7a53efd31" providerId="ADAL" clId="{0928E129-FD99-40CD-AF85-5E16D3AA9BEE}" dt="2021-10-19T10:04:27.564" v="487" actId="47"/>
        <pc:sldMkLst>
          <pc:docMk/>
          <pc:sldMk cId="2774721002" sldId="782"/>
        </pc:sldMkLst>
      </pc:sldChg>
      <pc:sldChg chg="del">
        <pc:chgData name="Mark Higgins" userId="f99148ad-7e67-4304-8c11-27c7a53efd31" providerId="ADAL" clId="{0928E129-FD99-40CD-AF85-5E16D3AA9BEE}" dt="2021-10-19T10:04:27.564" v="487" actId="47"/>
        <pc:sldMkLst>
          <pc:docMk/>
          <pc:sldMk cId="2161751952" sldId="783"/>
        </pc:sldMkLst>
      </pc:sldChg>
      <pc:sldChg chg="del">
        <pc:chgData name="Mark Higgins" userId="f99148ad-7e67-4304-8c11-27c7a53efd31" providerId="ADAL" clId="{0928E129-FD99-40CD-AF85-5E16D3AA9BEE}" dt="2021-10-19T10:04:27.564" v="487" actId="47"/>
        <pc:sldMkLst>
          <pc:docMk/>
          <pc:sldMk cId="2213243107" sldId="784"/>
        </pc:sldMkLst>
      </pc:sldChg>
      <pc:sldChg chg="del">
        <pc:chgData name="Mark Higgins" userId="f99148ad-7e67-4304-8c11-27c7a53efd31" providerId="ADAL" clId="{0928E129-FD99-40CD-AF85-5E16D3AA9BEE}" dt="2021-10-19T10:04:27.564" v="487" actId="47"/>
        <pc:sldMkLst>
          <pc:docMk/>
          <pc:sldMk cId="2965334806" sldId="785"/>
        </pc:sldMkLst>
      </pc:sldChg>
      <pc:sldChg chg="modSp mod">
        <pc:chgData name="Mark Higgins" userId="f99148ad-7e67-4304-8c11-27c7a53efd31" providerId="ADAL" clId="{0928E129-FD99-40CD-AF85-5E16D3AA9BEE}" dt="2021-10-19T08:47:44.097" v="1" actId="27636"/>
        <pc:sldMkLst>
          <pc:docMk/>
          <pc:sldMk cId="943533271" sldId="786"/>
        </pc:sldMkLst>
        <pc:spChg chg="mod">
          <ac:chgData name="Mark Higgins" userId="f99148ad-7e67-4304-8c11-27c7a53efd31" providerId="ADAL" clId="{0928E129-FD99-40CD-AF85-5E16D3AA9BEE}" dt="2021-10-19T08:47:44.097" v="1" actId="27636"/>
          <ac:spMkLst>
            <pc:docMk/>
            <pc:sldMk cId="943533271" sldId="786"/>
            <ac:spMk id="3" creationId="{141F992C-D2D7-40B0-B135-B97BB1D085C5}"/>
          </ac:spMkLst>
        </pc:spChg>
      </pc:sldChg>
      <pc:sldChg chg="del">
        <pc:chgData name="Mark Higgins" userId="f99148ad-7e67-4304-8c11-27c7a53efd31" providerId="ADAL" clId="{0928E129-FD99-40CD-AF85-5E16D3AA9BEE}" dt="2021-10-19T10:04:27.564" v="487" actId="47"/>
        <pc:sldMkLst>
          <pc:docMk/>
          <pc:sldMk cId="2272625412" sldId="800"/>
        </pc:sldMkLst>
      </pc:sldChg>
      <pc:sldChg chg="addSp modSp new mod modClrScheme chgLayout">
        <pc:chgData name="Mark Higgins" userId="f99148ad-7e67-4304-8c11-27c7a53efd31" providerId="ADAL" clId="{0928E129-FD99-40CD-AF85-5E16D3AA9BEE}" dt="2021-10-19T10:12:05.614" v="504" actId="20577"/>
        <pc:sldMkLst>
          <pc:docMk/>
          <pc:sldMk cId="3307357044" sldId="800"/>
        </pc:sldMkLst>
        <pc:spChg chg="add mod">
          <ac:chgData name="Mark Higgins" userId="f99148ad-7e67-4304-8c11-27c7a53efd31" providerId="ADAL" clId="{0928E129-FD99-40CD-AF85-5E16D3AA9BEE}" dt="2021-10-19T10:12:05.614" v="504" actId="20577"/>
          <ac:spMkLst>
            <pc:docMk/>
            <pc:sldMk cId="3307357044" sldId="800"/>
            <ac:spMk id="2" creationId="{561DFFBF-2DD2-4B36-9AA0-43883CAD84ED}"/>
          </ac:spMkLst>
        </pc:spChg>
        <pc:spChg chg="add mod">
          <ac:chgData name="Mark Higgins" userId="f99148ad-7e67-4304-8c11-27c7a53efd31" providerId="ADAL" clId="{0928E129-FD99-40CD-AF85-5E16D3AA9BEE}" dt="2021-10-19T10:11:56.804" v="489" actId="700"/>
          <ac:spMkLst>
            <pc:docMk/>
            <pc:sldMk cId="3307357044" sldId="800"/>
            <ac:spMk id="3" creationId="{366E1BDA-41F7-4DA4-88DA-6FD3B4D267B5}"/>
          </ac:spMkLst>
        </pc:spChg>
      </pc:sldChg>
      <pc:sldChg chg="modSp add mod">
        <pc:chgData name="Mark Higgins" userId="f99148ad-7e67-4304-8c11-27c7a53efd31" providerId="ADAL" clId="{0928E129-FD99-40CD-AF85-5E16D3AA9BEE}" dt="2021-10-19T10:12:19.254" v="512" actId="20577"/>
        <pc:sldMkLst>
          <pc:docMk/>
          <pc:sldMk cId="2768283390" sldId="801"/>
        </pc:sldMkLst>
        <pc:spChg chg="mod">
          <ac:chgData name="Mark Higgins" userId="f99148ad-7e67-4304-8c11-27c7a53efd31" providerId="ADAL" clId="{0928E129-FD99-40CD-AF85-5E16D3AA9BEE}" dt="2021-10-19T10:12:19.254" v="512" actId="20577"/>
          <ac:spMkLst>
            <pc:docMk/>
            <pc:sldMk cId="2768283390" sldId="801"/>
            <ac:spMk id="2" creationId="{561DFFBF-2DD2-4B36-9AA0-43883CAD84ED}"/>
          </ac:spMkLst>
        </pc:spChg>
      </pc:sldChg>
      <pc:sldChg chg="addSp modSp add del mod modNotesTx">
        <pc:chgData name="Mark Higgins" userId="f99148ad-7e67-4304-8c11-27c7a53efd31" providerId="ADAL" clId="{0928E129-FD99-40CD-AF85-5E16D3AA9BEE}" dt="2021-10-19T10:04:27.564" v="487" actId="47"/>
        <pc:sldMkLst>
          <pc:docMk/>
          <pc:sldMk cId="3043698148" sldId="801"/>
        </pc:sldMkLst>
        <pc:spChg chg="mod">
          <ac:chgData name="Mark Higgins" userId="f99148ad-7e67-4304-8c11-27c7a53efd31" providerId="ADAL" clId="{0928E129-FD99-40CD-AF85-5E16D3AA9BEE}" dt="2021-10-19T08:47:57.779" v="13" actId="20577"/>
          <ac:spMkLst>
            <pc:docMk/>
            <pc:sldMk cId="3043698148" sldId="801"/>
            <ac:spMk id="2" creationId="{1387D88F-3D55-4FDF-99A3-B815C272A81E}"/>
          </ac:spMkLst>
        </pc:spChg>
        <pc:spChg chg="mod">
          <ac:chgData name="Mark Higgins" userId="f99148ad-7e67-4304-8c11-27c7a53efd31" providerId="ADAL" clId="{0928E129-FD99-40CD-AF85-5E16D3AA9BEE}" dt="2021-10-19T08:53:07.078" v="165" actId="20577"/>
          <ac:spMkLst>
            <pc:docMk/>
            <pc:sldMk cId="3043698148" sldId="801"/>
            <ac:spMk id="3" creationId="{3D8F4E44-C9E1-4A10-89BD-F086F4F898D4}"/>
          </ac:spMkLst>
        </pc:spChg>
        <pc:picChg chg="add mod">
          <ac:chgData name="Mark Higgins" userId="f99148ad-7e67-4304-8c11-27c7a53efd31" providerId="ADAL" clId="{0928E129-FD99-40CD-AF85-5E16D3AA9BEE}" dt="2021-10-19T08:52:54.061" v="145" actId="1076"/>
          <ac:picMkLst>
            <pc:docMk/>
            <pc:sldMk cId="3043698148" sldId="801"/>
            <ac:picMk id="5" creationId="{3465CF87-3FB7-43E2-8D35-FB89BF27FA98}"/>
          </ac:picMkLst>
        </pc:picChg>
      </pc:sldChg>
      <pc:sldChg chg="modSp add mod">
        <pc:chgData name="Mark Higgins" userId="f99148ad-7e67-4304-8c11-27c7a53efd31" providerId="ADAL" clId="{0928E129-FD99-40CD-AF85-5E16D3AA9BEE}" dt="2021-10-19T10:12:26.472" v="522" actId="20577"/>
        <pc:sldMkLst>
          <pc:docMk/>
          <pc:sldMk cId="269504932" sldId="802"/>
        </pc:sldMkLst>
        <pc:spChg chg="mod">
          <ac:chgData name="Mark Higgins" userId="f99148ad-7e67-4304-8c11-27c7a53efd31" providerId="ADAL" clId="{0928E129-FD99-40CD-AF85-5E16D3AA9BEE}" dt="2021-10-19T10:12:26.472" v="522" actId="20577"/>
          <ac:spMkLst>
            <pc:docMk/>
            <pc:sldMk cId="269504932" sldId="802"/>
            <ac:spMk id="2" creationId="{561DFFBF-2DD2-4B36-9AA0-43883CAD84ED}"/>
          </ac:spMkLst>
        </pc:spChg>
      </pc:sldChg>
      <pc:sldChg chg="modSp add del mod">
        <pc:chgData name="Mark Higgins" userId="f99148ad-7e67-4304-8c11-27c7a53efd31" providerId="ADAL" clId="{0928E129-FD99-40CD-AF85-5E16D3AA9BEE}" dt="2021-10-19T10:04:27.564" v="487" actId="47"/>
        <pc:sldMkLst>
          <pc:docMk/>
          <pc:sldMk cId="450227264" sldId="802"/>
        </pc:sldMkLst>
        <pc:spChg chg="mod">
          <ac:chgData name="Mark Higgins" userId="f99148ad-7e67-4304-8c11-27c7a53efd31" providerId="ADAL" clId="{0928E129-FD99-40CD-AF85-5E16D3AA9BEE}" dt="2021-10-19T08:48:12.935" v="18" actId="20577"/>
          <ac:spMkLst>
            <pc:docMk/>
            <pc:sldMk cId="450227264" sldId="802"/>
            <ac:spMk id="2" creationId="{1387D88F-3D55-4FDF-99A3-B815C272A81E}"/>
          </ac:spMkLst>
        </pc:spChg>
        <pc:spChg chg="mod">
          <ac:chgData name="Mark Higgins" userId="f99148ad-7e67-4304-8c11-27c7a53efd31" providerId="ADAL" clId="{0928E129-FD99-40CD-AF85-5E16D3AA9BEE}" dt="2021-10-19T08:53:37.274" v="166" actId="20577"/>
          <ac:spMkLst>
            <pc:docMk/>
            <pc:sldMk cId="450227264" sldId="802"/>
            <ac:spMk id="3" creationId="{3D8F4E44-C9E1-4A10-89BD-F086F4F898D4}"/>
          </ac:spMkLst>
        </pc:spChg>
      </pc:sldChg>
      <pc:sldChg chg="modSp add mod">
        <pc:chgData name="Mark Higgins" userId="f99148ad-7e67-4304-8c11-27c7a53efd31" providerId="ADAL" clId="{0928E129-FD99-40CD-AF85-5E16D3AA9BEE}" dt="2021-10-19T10:12:33.459" v="531" actId="20577"/>
        <pc:sldMkLst>
          <pc:docMk/>
          <pc:sldMk cId="936649872" sldId="803"/>
        </pc:sldMkLst>
        <pc:spChg chg="mod">
          <ac:chgData name="Mark Higgins" userId="f99148ad-7e67-4304-8c11-27c7a53efd31" providerId="ADAL" clId="{0928E129-FD99-40CD-AF85-5E16D3AA9BEE}" dt="2021-10-19T10:12:33.459" v="531" actId="20577"/>
          <ac:spMkLst>
            <pc:docMk/>
            <pc:sldMk cId="936649872" sldId="803"/>
            <ac:spMk id="2" creationId="{561DFFBF-2DD2-4B36-9AA0-43883CAD84ED}"/>
          </ac:spMkLst>
        </pc:spChg>
      </pc:sldChg>
      <pc:sldChg chg="modSp add mod">
        <pc:chgData name="Mark Higgins" userId="f99148ad-7e67-4304-8c11-27c7a53efd31" providerId="ADAL" clId="{0928E129-FD99-40CD-AF85-5E16D3AA9BEE}" dt="2021-10-19T10:12:40.128" v="538" actId="20577"/>
        <pc:sldMkLst>
          <pc:docMk/>
          <pc:sldMk cId="3756242935" sldId="804"/>
        </pc:sldMkLst>
        <pc:spChg chg="mod">
          <ac:chgData name="Mark Higgins" userId="f99148ad-7e67-4304-8c11-27c7a53efd31" providerId="ADAL" clId="{0928E129-FD99-40CD-AF85-5E16D3AA9BEE}" dt="2021-10-19T10:12:40.128" v="538" actId="20577"/>
          <ac:spMkLst>
            <pc:docMk/>
            <pc:sldMk cId="3756242935" sldId="804"/>
            <ac:spMk id="2" creationId="{561DFFBF-2DD2-4B36-9AA0-43883CAD84ED}"/>
          </ac:spMkLst>
        </pc:spChg>
      </pc:sldChg>
      <pc:sldChg chg="add modTransition">
        <pc:chgData name="Mark Higgins" userId="f99148ad-7e67-4304-8c11-27c7a53efd31" providerId="ADAL" clId="{0928E129-FD99-40CD-AF85-5E16D3AA9BEE}" dt="2021-10-19T10:14:05.289" v="539"/>
        <pc:sldMkLst>
          <pc:docMk/>
          <pc:sldMk cId="1709385537" sldId="805"/>
        </pc:sldMkLst>
      </pc:sldChg>
      <pc:sldChg chg="add modTransition">
        <pc:chgData name="Mark Higgins" userId="f99148ad-7e67-4304-8c11-27c7a53efd31" providerId="ADAL" clId="{0928E129-FD99-40CD-AF85-5E16D3AA9BEE}" dt="2021-10-19T10:14:05.289" v="539"/>
        <pc:sldMkLst>
          <pc:docMk/>
          <pc:sldMk cId="1556916043" sldId="806"/>
        </pc:sldMkLst>
      </pc:sldChg>
      <pc:sldChg chg="add modTransition">
        <pc:chgData name="Mark Higgins" userId="f99148ad-7e67-4304-8c11-27c7a53efd31" providerId="ADAL" clId="{0928E129-FD99-40CD-AF85-5E16D3AA9BEE}" dt="2021-10-19T10:14:05.289" v="539"/>
        <pc:sldMkLst>
          <pc:docMk/>
          <pc:sldMk cId="3746792967" sldId="807"/>
        </pc:sldMkLst>
      </pc:sldChg>
      <pc:sldChg chg="add modTransition">
        <pc:chgData name="Mark Higgins" userId="f99148ad-7e67-4304-8c11-27c7a53efd31" providerId="ADAL" clId="{0928E129-FD99-40CD-AF85-5E16D3AA9BEE}" dt="2021-10-19T10:14:05.289" v="539"/>
        <pc:sldMkLst>
          <pc:docMk/>
          <pc:sldMk cId="1423839089" sldId="808"/>
        </pc:sldMkLst>
      </pc:sldChg>
      <pc:sldChg chg="add modTransition">
        <pc:chgData name="Mark Higgins" userId="f99148ad-7e67-4304-8c11-27c7a53efd31" providerId="ADAL" clId="{0928E129-FD99-40CD-AF85-5E16D3AA9BEE}" dt="2021-10-19T10:14:05.289" v="539"/>
        <pc:sldMkLst>
          <pc:docMk/>
          <pc:sldMk cId="621884934" sldId="809"/>
        </pc:sldMkLst>
      </pc:sldChg>
      <pc:sldChg chg="add modTransition">
        <pc:chgData name="Mark Higgins" userId="f99148ad-7e67-4304-8c11-27c7a53efd31" providerId="ADAL" clId="{0928E129-FD99-40CD-AF85-5E16D3AA9BEE}" dt="2021-10-19T10:14:05.289" v="539"/>
        <pc:sldMkLst>
          <pc:docMk/>
          <pc:sldMk cId="3326104712" sldId="810"/>
        </pc:sldMkLst>
      </pc:sldChg>
      <pc:sldChg chg="add modTransition">
        <pc:chgData name="Mark Higgins" userId="f99148ad-7e67-4304-8c11-27c7a53efd31" providerId="ADAL" clId="{0928E129-FD99-40CD-AF85-5E16D3AA9BEE}" dt="2021-10-19T10:14:05.289" v="539"/>
        <pc:sldMkLst>
          <pc:docMk/>
          <pc:sldMk cId="2047518538" sldId="811"/>
        </pc:sldMkLst>
      </pc:sldChg>
      <pc:sldChg chg="add modTransition">
        <pc:chgData name="Mark Higgins" userId="f99148ad-7e67-4304-8c11-27c7a53efd31" providerId="ADAL" clId="{0928E129-FD99-40CD-AF85-5E16D3AA9BEE}" dt="2021-10-19T10:14:38.672" v="545"/>
        <pc:sldMkLst>
          <pc:docMk/>
          <pc:sldMk cId="1220454332" sldId="812"/>
        </pc:sldMkLst>
      </pc:sldChg>
      <pc:sldChg chg="add modTransition">
        <pc:chgData name="Mark Higgins" userId="f99148ad-7e67-4304-8c11-27c7a53efd31" providerId="ADAL" clId="{0928E129-FD99-40CD-AF85-5E16D3AA9BEE}" dt="2021-10-19T10:14:38.672" v="545"/>
        <pc:sldMkLst>
          <pc:docMk/>
          <pc:sldMk cId="900502132" sldId="813"/>
        </pc:sldMkLst>
      </pc:sldChg>
      <pc:sldChg chg="add modTransition">
        <pc:chgData name="Mark Higgins" userId="f99148ad-7e67-4304-8c11-27c7a53efd31" providerId="ADAL" clId="{0928E129-FD99-40CD-AF85-5E16D3AA9BEE}" dt="2021-10-19T10:14:38.672" v="545"/>
        <pc:sldMkLst>
          <pc:docMk/>
          <pc:sldMk cId="3768102261" sldId="814"/>
        </pc:sldMkLst>
      </pc:sldChg>
      <pc:sldChg chg="add modTransition">
        <pc:chgData name="Mark Higgins" userId="f99148ad-7e67-4304-8c11-27c7a53efd31" providerId="ADAL" clId="{0928E129-FD99-40CD-AF85-5E16D3AA9BEE}" dt="2021-10-19T10:14:38.672" v="545"/>
        <pc:sldMkLst>
          <pc:docMk/>
          <pc:sldMk cId="2348555775" sldId="815"/>
        </pc:sldMkLst>
      </pc:sldChg>
      <pc:sldChg chg="add modTransition">
        <pc:chgData name="Mark Higgins" userId="f99148ad-7e67-4304-8c11-27c7a53efd31" providerId="ADAL" clId="{0928E129-FD99-40CD-AF85-5E16D3AA9BEE}" dt="2021-10-19T10:14:38.672" v="545"/>
        <pc:sldMkLst>
          <pc:docMk/>
          <pc:sldMk cId="1916672220" sldId="816"/>
        </pc:sldMkLst>
      </pc:sldChg>
      <pc:sldChg chg="add">
        <pc:chgData name="Mark Higgins" userId="f99148ad-7e67-4304-8c11-27c7a53efd31" providerId="ADAL" clId="{0928E129-FD99-40CD-AF85-5E16D3AA9BEE}" dt="2021-10-19T10:15:30.868" v="546"/>
        <pc:sldMkLst>
          <pc:docMk/>
          <pc:sldMk cId="3990424974" sldId="817"/>
        </pc:sldMkLst>
      </pc:sldChg>
      <pc:sldChg chg="add">
        <pc:chgData name="Mark Higgins" userId="f99148ad-7e67-4304-8c11-27c7a53efd31" providerId="ADAL" clId="{0928E129-FD99-40CD-AF85-5E16D3AA9BEE}" dt="2021-10-19T10:15:30.868" v="546"/>
        <pc:sldMkLst>
          <pc:docMk/>
          <pc:sldMk cId="1268753974" sldId="818"/>
        </pc:sldMkLst>
      </pc:sldChg>
      <pc:sldChg chg="add">
        <pc:chgData name="Mark Higgins" userId="f99148ad-7e67-4304-8c11-27c7a53efd31" providerId="ADAL" clId="{0928E129-FD99-40CD-AF85-5E16D3AA9BEE}" dt="2021-10-19T10:15:30.868" v="546"/>
        <pc:sldMkLst>
          <pc:docMk/>
          <pc:sldMk cId="1662100627" sldId="819"/>
        </pc:sldMkLst>
      </pc:sldChg>
      <pc:sldChg chg="add">
        <pc:chgData name="Mark Higgins" userId="f99148ad-7e67-4304-8c11-27c7a53efd31" providerId="ADAL" clId="{0928E129-FD99-40CD-AF85-5E16D3AA9BEE}" dt="2021-10-19T10:15:30.868" v="546"/>
        <pc:sldMkLst>
          <pc:docMk/>
          <pc:sldMk cId="3132530425" sldId="820"/>
        </pc:sldMkLst>
      </pc:sldChg>
      <pc:sldChg chg="add">
        <pc:chgData name="Mark Higgins" userId="f99148ad-7e67-4304-8c11-27c7a53efd31" providerId="ADAL" clId="{0928E129-FD99-40CD-AF85-5E16D3AA9BEE}" dt="2021-10-19T10:15:30.868" v="546"/>
        <pc:sldMkLst>
          <pc:docMk/>
          <pc:sldMk cId="4159035664" sldId="821"/>
        </pc:sldMkLst>
      </pc:sldChg>
      <pc:sldChg chg="add">
        <pc:chgData name="Mark Higgins" userId="f99148ad-7e67-4304-8c11-27c7a53efd31" providerId="ADAL" clId="{0928E129-FD99-40CD-AF85-5E16D3AA9BEE}" dt="2021-10-19T10:15:30.868" v="546"/>
        <pc:sldMkLst>
          <pc:docMk/>
          <pc:sldMk cId="1002476302" sldId="822"/>
        </pc:sldMkLst>
      </pc:sldChg>
      <pc:sldChg chg="add">
        <pc:chgData name="Mark Higgins" userId="f99148ad-7e67-4304-8c11-27c7a53efd31" providerId="ADAL" clId="{0928E129-FD99-40CD-AF85-5E16D3AA9BEE}" dt="2021-10-19T10:15:30.868" v="546"/>
        <pc:sldMkLst>
          <pc:docMk/>
          <pc:sldMk cId="1185371609" sldId="823"/>
        </pc:sldMkLst>
      </pc:sldChg>
      <pc:sldChg chg="add">
        <pc:chgData name="Mark Higgins" userId="f99148ad-7e67-4304-8c11-27c7a53efd31" providerId="ADAL" clId="{0928E129-FD99-40CD-AF85-5E16D3AA9BEE}" dt="2021-10-19T10:15:30.868" v="546"/>
        <pc:sldMkLst>
          <pc:docMk/>
          <pc:sldMk cId="618070154" sldId="824"/>
        </pc:sldMkLst>
      </pc:sldChg>
      <pc:sldChg chg="modSp add mod">
        <pc:chgData name="Mark Higgins" userId="f99148ad-7e67-4304-8c11-27c7a53efd31" providerId="ADAL" clId="{0928E129-FD99-40CD-AF85-5E16D3AA9BEE}" dt="2021-10-19T10:15:30.949" v="547" actId="27636"/>
        <pc:sldMkLst>
          <pc:docMk/>
          <pc:sldMk cId="2758723342" sldId="825"/>
        </pc:sldMkLst>
        <pc:spChg chg="mod">
          <ac:chgData name="Mark Higgins" userId="f99148ad-7e67-4304-8c11-27c7a53efd31" providerId="ADAL" clId="{0928E129-FD99-40CD-AF85-5E16D3AA9BEE}" dt="2021-10-19T10:15:30.949" v="547" actId="27636"/>
          <ac:spMkLst>
            <pc:docMk/>
            <pc:sldMk cId="2758723342" sldId="825"/>
            <ac:spMk id="3" creationId="{00000000-0000-0000-0000-000000000000}"/>
          </ac:spMkLst>
        </pc:spChg>
      </pc:sldChg>
      <pc:sldChg chg="add">
        <pc:chgData name="Mark Higgins" userId="f99148ad-7e67-4304-8c11-27c7a53efd31" providerId="ADAL" clId="{0928E129-FD99-40CD-AF85-5E16D3AA9BEE}" dt="2021-10-19T10:15:30.868" v="546"/>
        <pc:sldMkLst>
          <pc:docMk/>
          <pc:sldMk cId="4089018560" sldId="826"/>
        </pc:sldMkLst>
      </pc:sldChg>
      <pc:sldChg chg="modSp add mod">
        <pc:chgData name="Mark Higgins" userId="f99148ad-7e67-4304-8c11-27c7a53efd31" providerId="ADAL" clId="{0928E129-FD99-40CD-AF85-5E16D3AA9BEE}" dt="2021-10-19T10:15:30.958" v="548" actId="27636"/>
        <pc:sldMkLst>
          <pc:docMk/>
          <pc:sldMk cId="2613124085" sldId="827"/>
        </pc:sldMkLst>
        <pc:spChg chg="mod">
          <ac:chgData name="Mark Higgins" userId="f99148ad-7e67-4304-8c11-27c7a53efd31" providerId="ADAL" clId="{0928E129-FD99-40CD-AF85-5E16D3AA9BEE}" dt="2021-10-19T10:15:30.958" v="548" actId="27636"/>
          <ac:spMkLst>
            <pc:docMk/>
            <pc:sldMk cId="2613124085" sldId="827"/>
            <ac:spMk id="3" creationId="{00000000-0000-0000-0000-000000000000}"/>
          </ac:spMkLst>
        </pc:spChg>
      </pc:sldChg>
      <pc:sldChg chg="add">
        <pc:chgData name="Mark Higgins" userId="f99148ad-7e67-4304-8c11-27c7a53efd31" providerId="ADAL" clId="{0928E129-FD99-40CD-AF85-5E16D3AA9BEE}" dt="2021-10-19T10:15:30.868" v="546"/>
        <pc:sldMkLst>
          <pc:docMk/>
          <pc:sldMk cId="3424191908" sldId="828"/>
        </pc:sldMkLst>
      </pc:sldChg>
      <pc:sldChg chg="add">
        <pc:chgData name="Mark Higgins" userId="f99148ad-7e67-4304-8c11-27c7a53efd31" providerId="ADAL" clId="{0928E129-FD99-40CD-AF85-5E16D3AA9BEE}" dt="2021-10-19T10:15:30.868" v="546"/>
        <pc:sldMkLst>
          <pc:docMk/>
          <pc:sldMk cId="3455165873" sldId="829"/>
        </pc:sldMkLst>
      </pc:sldChg>
      <pc:sldChg chg="add">
        <pc:chgData name="Mark Higgins" userId="f99148ad-7e67-4304-8c11-27c7a53efd31" providerId="ADAL" clId="{0928E129-FD99-40CD-AF85-5E16D3AA9BEE}" dt="2021-10-19T10:15:30.868" v="546"/>
        <pc:sldMkLst>
          <pc:docMk/>
          <pc:sldMk cId="2114535970" sldId="830"/>
        </pc:sldMkLst>
      </pc:sldChg>
      <pc:sldChg chg="add">
        <pc:chgData name="Mark Higgins" userId="f99148ad-7e67-4304-8c11-27c7a53efd31" providerId="ADAL" clId="{0928E129-FD99-40CD-AF85-5E16D3AA9BEE}" dt="2021-10-19T10:15:30.868" v="546"/>
        <pc:sldMkLst>
          <pc:docMk/>
          <pc:sldMk cId="2034332846" sldId="831"/>
        </pc:sldMkLst>
      </pc:sldChg>
      <pc:sldChg chg="add">
        <pc:chgData name="Mark Higgins" userId="f99148ad-7e67-4304-8c11-27c7a53efd31" providerId="ADAL" clId="{0928E129-FD99-40CD-AF85-5E16D3AA9BEE}" dt="2021-10-19T10:15:30.868" v="546"/>
        <pc:sldMkLst>
          <pc:docMk/>
          <pc:sldMk cId="3876447242" sldId="832"/>
        </pc:sldMkLst>
      </pc:sldChg>
      <pc:sldChg chg="add">
        <pc:chgData name="Mark Higgins" userId="f99148ad-7e67-4304-8c11-27c7a53efd31" providerId="ADAL" clId="{0928E129-FD99-40CD-AF85-5E16D3AA9BEE}" dt="2021-10-19T10:15:30.868" v="546"/>
        <pc:sldMkLst>
          <pc:docMk/>
          <pc:sldMk cId="61682309" sldId="833"/>
        </pc:sldMkLst>
      </pc:sldChg>
      <pc:sldChg chg="add">
        <pc:chgData name="Mark Higgins" userId="f99148ad-7e67-4304-8c11-27c7a53efd31" providerId="ADAL" clId="{0928E129-FD99-40CD-AF85-5E16D3AA9BEE}" dt="2021-10-19T10:15:30.868" v="546"/>
        <pc:sldMkLst>
          <pc:docMk/>
          <pc:sldMk cId="1797970716" sldId="834"/>
        </pc:sldMkLst>
      </pc:sldChg>
      <pc:sldChg chg="add">
        <pc:chgData name="Mark Higgins" userId="f99148ad-7e67-4304-8c11-27c7a53efd31" providerId="ADAL" clId="{0928E129-FD99-40CD-AF85-5E16D3AA9BEE}" dt="2021-10-19T10:15:30.868" v="546"/>
        <pc:sldMkLst>
          <pc:docMk/>
          <pc:sldMk cId="3014115190" sldId="835"/>
        </pc:sldMkLst>
      </pc:sldChg>
      <pc:sldChg chg="modSp add mod">
        <pc:chgData name="Mark Higgins" userId="f99148ad-7e67-4304-8c11-27c7a53efd31" providerId="ADAL" clId="{0928E129-FD99-40CD-AF85-5E16D3AA9BEE}" dt="2021-10-19T10:15:30.974" v="549" actId="27636"/>
        <pc:sldMkLst>
          <pc:docMk/>
          <pc:sldMk cId="2526394181" sldId="836"/>
        </pc:sldMkLst>
        <pc:spChg chg="mod">
          <ac:chgData name="Mark Higgins" userId="f99148ad-7e67-4304-8c11-27c7a53efd31" providerId="ADAL" clId="{0928E129-FD99-40CD-AF85-5E16D3AA9BEE}" dt="2021-10-19T10:15:30.974" v="549" actId="27636"/>
          <ac:spMkLst>
            <pc:docMk/>
            <pc:sldMk cId="2526394181" sldId="836"/>
            <ac:spMk id="3" creationId="{00000000-0000-0000-0000-000000000000}"/>
          </ac:spMkLst>
        </pc:spChg>
      </pc:sldChg>
      <pc:sldChg chg="addSp delSp modSp new mod ord modClrScheme chgLayout">
        <pc:chgData name="Mark Higgins" userId="f99148ad-7e67-4304-8c11-27c7a53efd31" providerId="ADAL" clId="{0928E129-FD99-40CD-AF85-5E16D3AA9BEE}" dt="2021-10-19T10:17:56.228" v="578"/>
        <pc:sldMkLst>
          <pc:docMk/>
          <pc:sldMk cId="3953925610" sldId="846"/>
        </pc:sldMkLst>
        <pc:spChg chg="del mod ord">
          <ac:chgData name="Mark Higgins" userId="f99148ad-7e67-4304-8c11-27c7a53efd31" providerId="ADAL" clId="{0928E129-FD99-40CD-AF85-5E16D3AA9BEE}" dt="2021-10-19T10:17:35.813" v="551" actId="700"/>
          <ac:spMkLst>
            <pc:docMk/>
            <pc:sldMk cId="3953925610" sldId="846"/>
            <ac:spMk id="2" creationId="{76C6AAF8-2BAF-48CD-9D41-3F9081A87CBF}"/>
          </ac:spMkLst>
        </pc:spChg>
        <pc:spChg chg="del mod ord">
          <ac:chgData name="Mark Higgins" userId="f99148ad-7e67-4304-8c11-27c7a53efd31" providerId="ADAL" clId="{0928E129-FD99-40CD-AF85-5E16D3AA9BEE}" dt="2021-10-19T10:17:35.813" v="551" actId="700"/>
          <ac:spMkLst>
            <pc:docMk/>
            <pc:sldMk cId="3953925610" sldId="846"/>
            <ac:spMk id="3" creationId="{35CF6141-792B-4CDA-A3F7-4B448769B80D}"/>
          </ac:spMkLst>
        </pc:spChg>
        <pc:spChg chg="add mod ord">
          <ac:chgData name="Mark Higgins" userId="f99148ad-7e67-4304-8c11-27c7a53efd31" providerId="ADAL" clId="{0928E129-FD99-40CD-AF85-5E16D3AA9BEE}" dt="2021-10-19T10:17:43.149" v="576" actId="20577"/>
          <ac:spMkLst>
            <pc:docMk/>
            <pc:sldMk cId="3953925610" sldId="846"/>
            <ac:spMk id="4" creationId="{96655DEA-8BB1-4346-9BFE-E203AC2F7E59}"/>
          </ac:spMkLst>
        </pc:spChg>
        <pc:spChg chg="add mod ord">
          <ac:chgData name="Mark Higgins" userId="f99148ad-7e67-4304-8c11-27c7a53efd31" providerId="ADAL" clId="{0928E129-FD99-40CD-AF85-5E16D3AA9BEE}" dt="2021-10-19T10:17:35.813" v="551" actId="700"/>
          <ac:spMkLst>
            <pc:docMk/>
            <pc:sldMk cId="3953925610" sldId="846"/>
            <ac:spMk id="5" creationId="{DC9F0EC1-676F-43FB-9C94-0134926FFC34}"/>
          </ac:spMkLst>
        </pc:spChg>
      </pc:sldChg>
      <pc:sldChg chg="modSp add mod">
        <pc:chgData name="Mark Higgins" userId="f99148ad-7e67-4304-8c11-27c7a53efd31" providerId="ADAL" clId="{0928E129-FD99-40CD-AF85-5E16D3AA9BEE}" dt="2021-10-19T10:18:09.492" v="589" actId="20577"/>
        <pc:sldMkLst>
          <pc:docMk/>
          <pc:sldMk cId="3166217738" sldId="847"/>
        </pc:sldMkLst>
        <pc:spChg chg="mod">
          <ac:chgData name="Mark Higgins" userId="f99148ad-7e67-4304-8c11-27c7a53efd31" providerId="ADAL" clId="{0928E129-FD99-40CD-AF85-5E16D3AA9BEE}" dt="2021-10-19T10:18:09.492" v="589" actId="20577"/>
          <ac:spMkLst>
            <pc:docMk/>
            <pc:sldMk cId="3166217738" sldId="847"/>
            <ac:spMk id="4" creationId="{96655DEA-8BB1-4346-9BFE-E203AC2F7E59}"/>
          </ac:spMkLst>
        </pc:spChg>
      </pc:sldChg>
      <pc:sldChg chg="modSp add mod">
        <pc:chgData name="Mark Higgins" userId="f99148ad-7e67-4304-8c11-27c7a53efd31" providerId="ADAL" clId="{0928E129-FD99-40CD-AF85-5E16D3AA9BEE}" dt="2021-10-19T10:19:18.987" v="616" actId="20577"/>
        <pc:sldMkLst>
          <pc:docMk/>
          <pc:sldMk cId="4139375702" sldId="848"/>
        </pc:sldMkLst>
        <pc:spChg chg="mod">
          <ac:chgData name="Mark Higgins" userId="f99148ad-7e67-4304-8c11-27c7a53efd31" providerId="ADAL" clId="{0928E129-FD99-40CD-AF85-5E16D3AA9BEE}" dt="2021-10-19T10:19:18.987" v="616" actId="20577"/>
          <ac:spMkLst>
            <pc:docMk/>
            <pc:sldMk cId="4139375702" sldId="848"/>
            <ac:spMk id="4" creationId="{96655DEA-8BB1-4346-9BFE-E203AC2F7E59}"/>
          </ac:spMkLst>
        </pc:spChg>
      </pc:sldChg>
      <pc:sldChg chg="modSp add mod">
        <pc:chgData name="Mark Higgins" userId="f99148ad-7e67-4304-8c11-27c7a53efd31" providerId="ADAL" clId="{0928E129-FD99-40CD-AF85-5E16D3AA9BEE}" dt="2021-10-19T10:19:27.275" v="619" actId="20577"/>
        <pc:sldMkLst>
          <pc:docMk/>
          <pc:sldMk cId="4293902586" sldId="849"/>
        </pc:sldMkLst>
        <pc:spChg chg="mod">
          <ac:chgData name="Mark Higgins" userId="f99148ad-7e67-4304-8c11-27c7a53efd31" providerId="ADAL" clId="{0928E129-FD99-40CD-AF85-5E16D3AA9BEE}" dt="2021-10-19T10:19:27.275" v="619" actId="20577"/>
          <ac:spMkLst>
            <pc:docMk/>
            <pc:sldMk cId="4293902586" sldId="849"/>
            <ac:spMk id="4" creationId="{96655DEA-8BB1-4346-9BFE-E203AC2F7E59}"/>
          </ac:spMkLst>
        </pc:spChg>
      </pc:sldChg>
      <pc:sldChg chg="modSp new mod">
        <pc:chgData name="Mark Higgins" userId="f99148ad-7e67-4304-8c11-27c7a53efd31" providerId="ADAL" clId="{0928E129-FD99-40CD-AF85-5E16D3AA9BEE}" dt="2021-10-19T14:36:04.002" v="792" actId="20577"/>
        <pc:sldMkLst>
          <pc:docMk/>
          <pc:sldMk cId="3489513525" sldId="850"/>
        </pc:sldMkLst>
        <pc:spChg chg="mod">
          <ac:chgData name="Mark Higgins" userId="f99148ad-7e67-4304-8c11-27c7a53efd31" providerId="ADAL" clId="{0928E129-FD99-40CD-AF85-5E16D3AA9BEE}" dt="2021-10-19T14:35:05.311" v="640" actId="20577"/>
          <ac:spMkLst>
            <pc:docMk/>
            <pc:sldMk cId="3489513525" sldId="850"/>
            <ac:spMk id="2" creationId="{67BEA296-FEC1-4DF5-BCE9-91624DC6A10B}"/>
          </ac:spMkLst>
        </pc:spChg>
        <pc:spChg chg="mod">
          <ac:chgData name="Mark Higgins" userId="f99148ad-7e67-4304-8c11-27c7a53efd31" providerId="ADAL" clId="{0928E129-FD99-40CD-AF85-5E16D3AA9BEE}" dt="2021-10-19T14:36:04.002" v="792" actId="20577"/>
          <ac:spMkLst>
            <pc:docMk/>
            <pc:sldMk cId="3489513525" sldId="850"/>
            <ac:spMk id="3" creationId="{2D2FD34C-392C-4E9C-964C-910BE2F35505}"/>
          </ac:spMkLst>
        </pc:spChg>
      </pc:sldChg>
      <pc:sldChg chg="modSp new mod ord">
        <pc:chgData name="Mark Higgins" userId="f99148ad-7e67-4304-8c11-27c7a53efd31" providerId="ADAL" clId="{0928E129-FD99-40CD-AF85-5E16D3AA9BEE}" dt="2021-10-19T14:42:38.812" v="927"/>
        <pc:sldMkLst>
          <pc:docMk/>
          <pc:sldMk cId="1141282613" sldId="851"/>
        </pc:sldMkLst>
        <pc:spChg chg="mod">
          <ac:chgData name="Mark Higgins" userId="f99148ad-7e67-4304-8c11-27c7a53efd31" providerId="ADAL" clId="{0928E129-FD99-40CD-AF85-5E16D3AA9BEE}" dt="2021-10-19T14:41:26.916" v="847" actId="20577"/>
          <ac:spMkLst>
            <pc:docMk/>
            <pc:sldMk cId="1141282613" sldId="851"/>
            <ac:spMk id="2" creationId="{7F347F87-C518-409F-916D-D19A681077FE}"/>
          </ac:spMkLst>
        </pc:spChg>
        <pc:spChg chg="mod">
          <ac:chgData name="Mark Higgins" userId="f99148ad-7e67-4304-8c11-27c7a53efd31" providerId="ADAL" clId="{0928E129-FD99-40CD-AF85-5E16D3AA9BEE}" dt="2021-10-19T14:42:18.812" v="925" actId="20577"/>
          <ac:spMkLst>
            <pc:docMk/>
            <pc:sldMk cId="1141282613" sldId="851"/>
            <ac:spMk id="3" creationId="{A219C69C-211A-438B-B0A7-CB9F6E4B315B}"/>
          </ac:spMkLst>
        </pc:spChg>
      </pc:sldChg>
      <pc:sldChg chg="modSp new mod">
        <pc:chgData name="Mark Higgins" userId="f99148ad-7e67-4304-8c11-27c7a53efd31" providerId="ADAL" clId="{0928E129-FD99-40CD-AF85-5E16D3AA9BEE}" dt="2021-10-19T14:47:28.440" v="1242" actId="20577"/>
        <pc:sldMkLst>
          <pc:docMk/>
          <pc:sldMk cId="677793915" sldId="852"/>
        </pc:sldMkLst>
        <pc:spChg chg="mod">
          <ac:chgData name="Mark Higgins" userId="f99148ad-7e67-4304-8c11-27c7a53efd31" providerId="ADAL" clId="{0928E129-FD99-40CD-AF85-5E16D3AA9BEE}" dt="2021-10-19T14:47:28.440" v="1242" actId="20577"/>
          <ac:spMkLst>
            <pc:docMk/>
            <pc:sldMk cId="677793915" sldId="852"/>
            <ac:spMk id="2" creationId="{AB4EE436-AC8B-4A51-97FB-F4411DA9BF7F}"/>
          </ac:spMkLst>
        </pc:spChg>
        <pc:spChg chg="mod">
          <ac:chgData name="Mark Higgins" userId="f99148ad-7e67-4304-8c11-27c7a53efd31" providerId="ADAL" clId="{0928E129-FD99-40CD-AF85-5E16D3AA9BEE}" dt="2021-10-19T14:46:04.723" v="1146" actId="21"/>
          <ac:spMkLst>
            <pc:docMk/>
            <pc:sldMk cId="677793915" sldId="852"/>
            <ac:spMk id="3" creationId="{4ED0DC97-7072-4ADD-804E-81693AC27789}"/>
          </ac:spMkLst>
        </pc:spChg>
      </pc:sldChg>
      <pc:sldChg chg="modSp new mod">
        <pc:chgData name="Mark Higgins" userId="f99148ad-7e67-4304-8c11-27c7a53efd31" providerId="ADAL" clId="{0928E129-FD99-40CD-AF85-5E16D3AA9BEE}" dt="2021-10-19T14:47:24.650" v="1240" actId="20577"/>
        <pc:sldMkLst>
          <pc:docMk/>
          <pc:sldMk cId="1416216133" sldId="853"/>
        </pc:sldMkLst>
        <pc:spChg chg="mod">
          <ac:chgData name="Mark Higgins" userId="f99148ad-7e67-4304-8c11-27c7a53efd31" providerId="ADAL" clId="{0928E129-FD99-40CD-AF85-5E16D3AA9BEE}" dt="2021-10-19T14:47:24.650" v="1240" actId="20577"/>
          <ac:spMkLst>
            <pc:docMk/>
            <pc:sldMk cId="1416216133" sldId="853"/>
            <ac:spMk id="2" creationId="{A6DE2671-E6DA-4D23-BFB8-F3D54A2535A5}"/>
          </ac:spMkLst>
        </pc:spChg>
        <pc:spChg chg="mod">
          <ac:chgData name="Mark Higgins" userId="f99148ad-7e67-4304-8c11-27c7a53efd31" providerId="ADAL" clId="{0928E129-FD99-40CD-AF85-5E16D3AA9BEE}" dt="2021-10-19T14:46:07.301" v="1147"/>
          <ac:spMkLst>
            <pc:docMk/>
            <pc:sldMk cId="1416216133" sldId="853"/>
            <ac:spMk id="3" creationId="{99B05E2F-DABA-4E20-BCC4-B6B8E5D0C36B}"/>
          </ac:spMkLst>
        </pc:spChg>
      </pc:sldChg>
      <pc:sldChg chg="modSp new mod">
        <pc:chgData name="Mark Higgins" userId="f99148ad-7e67-4304-8c11-27c7a53efd31" providerId="ADAL" clId="{0928E129-FD99-40CD-AF85-5E16D3AA9BEE}" dt="2021-10-19T14:47:44.688" v="1246" actId="15"/>
        <pc:sldMkLst>
          <pc:docMk/>
          <pc:sldMk cId="3931041411" sldId="854"/>
        </pc:sldMkLst>
        <pc:spChg chg="mod">
          <ac:chgData name="Mark Higgins" userId="f99148ad-7e67-4304-8c11-27c7a53efd31" providerId="ADAL" clId="{0928E129-FD99-40CD-AF85-5E16D3AA9BEE}" dt="2021-10-19T14:47:20.890" v="1238" actId="20577"/>
          <ac:spMkLst>
            <pc:docMk/>
            <pc:sldMk cId="3931041411" sldId="854"/>
            <ac:spMk id="2" creationId="{87217FF8-7422-4478-B6A0-B4591279EFA3}"/>
          </ac:spMkLst>
        </pc:spChg>
        <pc:spChg chg="mod">
          <ac:chgData name="Mark Higgins" userId="f99148ad-7e67-4304-8c11-27c7a53efd31" providerId="ADAL" clId="{0928E129-FD99-40CD-AF85-5E16D3AA9BEE}" dt="2021-10-19T14:47:44.688" v="1246" actId="15"/>
          <ac:spMkLst>
            <pc:docMk/>
            <pc:sldMk cId="3931041411" sldId="854"/>
            <ac:spMk id="3" creationId="{37B809BF-63BF-4BA4-B1E6-873F52BDB2C7}"/>
          </ac:spMkLst>
        </pc:spChg>
      </pc:sldChg>
      <pc:sldChg chg="modSp add mod">
        <pc:chgData name="Mark Higgins" userId="f99148ad-7e67-4304-8c11-27c7a53efd31" providerId="ADAL" clId="{0928E129-FD99-40CD-AF85-5E16D3AA9BEE}" dt="2021-10-19T14:49:11.047" v="1388" actId="15"/>
        <pc:sldMkLst>
          <pc:docMk/>
          <pc:sldMk cId="1905862668" sldId="855"/>
        </pc:sldMkLst>
        <pc:spChg chg="mod">
          <ac:chgData name="Mark Higgins" userId="f99148ad-7e67-4304-8c11-27c7a53efd31" providerId="ADAL" clId="{0928E129-FD99-40CD-AF85-5E16D3AA9BEE}" dt="2021-10-19T14:47:38.418" v="1245" actId="20577"/>
          <ac:spMkLst>
            <pc:docMk/>
            <pc:sldMk cId="1905862668" sldId="855"/>
            <ac:spMk id="2" creationId="{87217FF8-7422-4478-B6A0-B4591279EFA3}"/>
          </ac:spMkLst>
        </pc:spChg>
        <pc:spChg chg="mod">
          <ac:chgData name="Mark Higgins" userId="f99148ad-7e67-4304-8c11-27c7a53efd31" providerId="ADAL" clId="{0928E129-FD99-40CD-AF85-5E16D3AA9BEE}" dt="2021-10-19T14:49:11.047" v="1388" actId="15"/>
          <ac:spMkLst>
            <pc:docMk/>
            <pc:sldMk cId="1905862668" sldId="855"/>
            <ac:spMk id="3" creationId="{37B809BF-63BF-4BA4-B1E6-873F52BDB2C7}"/>
          </ac:spMkLst>
        </pc:spChg>
      </pc:sldChg>
      <pc:sldChg chg="modSp add mod">
        <pc:chgData name="Mark Higgins" userId="f99148ad-7e67-4304-8c11-27c7a53efd31" providerId="ADAL" clId="{0928E129-FD99-40CD-AF85-5E16D3AA9BEE}" dt="2021-10-19T14:55:22.896" v="1510" actId="20577"/>
        <pc:sldMkLst>
          <pc:docMk/>
          <pc:sldMk cId="3043899704" sldId="856"/>
        </pc:sldMkLst>
        <pc:spChg chg="mod">
          <ac:chgData name="Mark Higgins" userId="f99148ad-7e67-4304-8c11-27c7a53efd31" providerId="ADAL" clId="{0928E129-FD99-40CD-AF85-5E16D3AA9BEE}" dt="2021-10-19T14:49:17.430" v="1390" actId="20577"/>
          <ac:spMkLst>
            <pc:docMk/>
            <pc:sldMk cId="3043899704" sldId="856"/>
            <ac:spMk id="2" creationId="{87217FF8-7422-4478-B6A0-B4591279EFA3}"/>
          </ac:spMkLst>
        </pc:spChg>
        <pc:spChg chg="mod">
          <ac:chgData name="Mark Higgins" userId="f99148ad-7e67-4304-8c11-27c7a53efd31" providerId="ADAL" clId="{0928E129-FD99-40CD-AF85-5E16D3AA9BEE}" dt="2021-10-19T14:55:22.896" v="1510" actId="20577"/>
          <ac:spMkLst>
            <pc:docMk/>
            <pc:sldMk cId="3043899704" sldId="856"/>
            <ac:spMk id="3" creationId="{37B809BF-63BF-4BA4-B1E6-873F52BDB2C7}"/>
          </ac:spMkLst>
        </pc:spChg>
      </pc:sldChg>
      <pc:sldChg chg="modSp add mod">
        <pc:chgData name="Mark Higgins" userId="f99148ad-7e67-4304-8c11-27c7a53efd31" providerId="ADAL" clId="{0928E129-FD99-40CD-AF85-5E16D3AA9BEE}" dt="2021-10-19T15:02:00.832" v="1669" actId="27636"/>
        <pc:sldMkLst>
          <pc:docMk/>
          <pc:sldMk cId="1362578905" sldId="857"/>
        </pc:sldMkLst>
        <pc:spChg chg="mod">
          <ac:chgData name="Mark Higgins" userId="f99148ad-7e67-4304-8c11-27c7a53efd31" providerId="ADAL" clId="{0928E129-FD99-40CD-AF85-5E16D3AA9BEE}" dt="2021-10-19T14:56:29.733" v="1513" actId="20577"/>
          <ac:spMkLst>
            <pc:docMk/>
            <pc:sldMk cId="1362578905" sldId="857"/>
            <ac:spMk id="2" creationId="{87217FF8-7422-4478-B6A0-B4591279EFA3}"/>
          </ac:spMkLst>
        </pc:spChg>
        <pc:spChg chg="mod">
          <ac:chgData name="Mark Higgins" userId="f99148ad-7e67-4304-8c11-27c7a53efd31" providerId="ADAL" clId="{0928E129-FD99-40CD-AF85-5E16D3AA9BEE}" dt="2021-10-19T15:02:00.832" v="1669" actId="27636"/>
          <ac:spMkLst>
            <pc:docMk/>
            <pc:sldMk cId="1362578905" sldId="857"/>
            <ac:spMk id="3" creationId="{37B809BF-63BF-4BA4-B1E6-873F52BDB2C7}"/>
          </ac:spMkLst>
        </pc:spChg>
      </pc:sldChg>
    </pc:docChg>
  </pc:docChgLst>
  <pc:docChgLst>
    <pc:chgData name="Mark Higgins" userId="f99148ad-7e67-4304-8c11-27c7a53efd31" providerId="ADAL" clId="{67496FA6-AE80-4589-8013-147AF777545E}"/>
    <pc:docChg chg="custSel modSld">
      <pc:chgData name="Mark Higgins" userId="f99148ad-7e67-4304-8c11-27c7a53efd31" providerId="ADAL" clId="{67496FA6-AE80-4589-8013-147AF777545E}" dt="2021-11-04T10:59:13.758" v="989" actId="20577"/>
      <pc:docMkLst>
        <pc:docMk/>
      </pc:docMkLst>
      <pc:sldChg chg="modSp mod">
        <pc:chgData name="Mark Higgins" userId="f99148ad-7e67-4304-8c11-27c7a53efd31" providerId="ADAL" clId="{67496FA6-AE80-4589-8013-147AF777545E}" dt="2021-11-04T10:41:56.768" v="480" actId="20578"/>
        <pc:sldMkLst>
          <pc:docMk/>
          <pc:sldMk cId="2851725395" sldId="263"/>
        </pc:sldMkLst>
        <pc:spChg chg="mod">
          <ac:chgData name="Mark Higgins" userId="f99148ad-7e67-4304-8c11-27c7a53efd31" providerId="ADAL" clId="{67496FA6-AE80-4589-8013-147AF777545E}" dt="2021-11-04T10:41:23.807" v="479" actId="6549"/>
          <ac:spMkLst>
            <pc:docMk/>
            <pc:sldMk cId="2851725395" sldId="263"/>
            <ac:spMk id="3" creationId="{93E1A0CE-437E-4089-AE73-03BEE8D4C05A}"/>
          </ac:spMkLst>
        </pc:spChg>
        <pc:spChg chg="mod">
          <ac:chgData name="Mark Higgins" userId="f99148ad-7e67-4304-8c11-27c7a53efd31" providerId="ADAL" clId="{67496FA6-AE80-4589-8013-147AF777545E}" dt="2021-11-04T10:41:56.768" v="480" actId="20578"/>
          <ac:spMkLst>
            <pc:docMk/>
            <pc:sldMk cId="2851725395" sldId="263"/>
            <ac:spMk id="7" creationId="{18128484-EA74-4207-8743-D6890E77D4AF}"/>
          </ac:spMkLst>
        </pc:spChg>
      </pc:sldChg>
      <pc:sldChg chg="modSp mod">
        <pc:chgData name="Mark Higgins" userId="f99148ad-7e67-4304-8c11-27c7a53efd31" providerId="ADAL" clId="{67496FA6-AE80-4589-8013-147AF777545E}" dt="2021-11-04T10:36:26.832" v="39" actId="20577"/>
        <pc:sldMkLst>
          <pc:docMk/>
          <pc:sldMk cId="448120669" sldId="751"/>
        </pc:sldMkLst>
        <pc:spChg chg="mod">
          <ac:chgData name="Mark Higgins" userId="f99148ad-7e67-4304-8c11-27c7a53efd31" providerId="ADAL" clId="{67496FA6-AE80-4589-8013-147AF777545E}" dt="2021-11-04T10:36:26.832" v="39" actId="20577"/>
          <ac:spMkLst>
            <pc:docMk/>
            <pc:sldMk cId="448120669" sldId="751"/>
            <ac:spMk id="3" creationId="{1724013F-FD33-483F-B6A1-487D1C081F19}"/>
          </ac:spMkLst>
        </pc:spChg>
      </pc:sldChg>
      <pc:sldChg chg="modSp mod">
        <pc:chgData name="Mark Higgins" userId="f99148ad-7e67-4304-8c11-27c7a53efd31" providerId="ADAL" clId="{67496FA6-AE80-4589-8013-147AF777545E}" dt="2021-11-04T10:37:59.005" v="178" actId="20577"/>
        <pc:sldMkLst>
          <pc:docMk/>
          <pc:sldMk cId="674505606" sldId="757"/>
        </pc:sldMkLst>
        <pc:spChg chg="mod">
          <ac:chgData name="Mark Higgins" userId="f99148ad-7e67-4304-8c11-27c7a53efd31" providerId="ADAL" clId="{67496FA6-AE80-4589-8013-147AF777545E}" dt="2021-11-04T10:37:59.005" v="178" actId="20577"/>
          <ac:spMkLst>
            <pc:docMk/>
            <pc:sldMk cId="674505606" sldId="757"/>
            <ac:spMk id="3" creationId="{B7015CF0-2B28-4A27-945F-B8A50F91C9F6}"/>
          </ac:spMkLst>
        </pc:spChg>
      </pc:sldChg>
      <pc:sldChg chg="modSp mod">
        <pc:chgData name="Mark Higgins" userId="f99148ad-7e67-4304-8c11-27c7a53efd31" providerId="ADAL" clId="{67496FA6-AE80-4589-8013-147AF777545E}" dt="2021-11-04T10:38:36.153" v="225" actId="20577"/>
        <pc:sldMkLst>
          <pc:docMk/>
          <pc:sldMk cId="2004826366" sldId="760"/>
        </pc:sldMkLst>
        <pc:spChg chg="mod">
          <ac:chgData name="Mark Higgins" userId="f99148ad-7e67-4304-8c11-27c7a53efd31" providerId="ADAL" clId="{67496FA6-AE80-4589-8013-147AF777545E}" dt="2021-11-04T10:38:36.153" v="225" actId="20577"/>
          <ac:spMkLst>
            <pc:docMk/>
            <pc:sldMk cId="2004826366" sldId="760"/>
            <ac:spMk id="3" creationId="{40E3E3BB-94A6-4218-AE4A-102B7C9CC149}"/>
          </ac:spMkLst>
        </pc:spChg>
      </pc:sldChg>
      <pc:sldChg chg="modSp mod">
        <pc:chgData name="Mark Higgins" userId="f99148ad-7e67-4304-8c11-27c7a53efd31" providerId="ADAL" clId="{67496FA6-AE80-4589-8013-147AF777545E}" dt="2021-11-04T10:40:20.082" v="455" actId="20577"/>
        <pc:sldMkLst>
          <pc:docMk/>
          <pc:sldMk cId="4272030496" sldId="761"/>
        </pc:sldMkLst>
        <pc:spChg chg="mod">
          <ac:chgData name="Mark Higgins" userId="f99148ad-7e67-4304-8c11-27c7a53efd31" providerId="ADAL" clId="{67496FA6-AE80-4589-8013-147AF777545E}" dt="2021-11-04T10:40:20.082" v="455" actId="20577"/>
          <ac:spMkLst>
            <pc:docMk/>
            <pc:sldMk cId="4272030496" sldId="761"/>
            <ac:spMk id="3" creationId="{40E3E3BB-94A6-4218-AE4A-102B7C9CC149}"/>
          </ac:spMkLst>
        </pc:spChg>
      </pc:sldChg>
      <pc:sldChg chg="modSp mod">
        <pc:chgData name="Mark Higgins" userId="f99148ad-7e67-4304-8c11-27c7a53efd31" providerId="ADAL" clId="{67496FA6-AE80-4589-8013-147AF777545E}" dt="2021-11-04T10:43:46.984" v="750" actId="20577"/>
        <pc:sldMkLst>
          <pc:docMk/>
          <pc:sldMk cId="2760839303" sldId="762"/>
        </pc:sldMkLst>
        <pc:spChg chg="mod">
          <ac:chgData name="Mark Higgins" userId="f99148ad-7e67-4304-8c11-27c7a53efd31" providerId="ADAL" clId="{67496FA6-AE80-4589-8013-147AF777545E}" dt="2021-11-04T10:43:46.984" v="750" actId="20577"/>
          <ac:spMkLst>
            <pc:docMk/>
            <pc:sldMk cId="2760839303" sldId="762"/>
            <ac:spMk id="3" creationId="{40E3E3BB-94A6-4218-AE4A-102B7C9CC149}"/>
          </ac:spMkLst>
        </pc:spChg>
      </pc:sldChg>
      <pc:sldChg chg="modSp mod modNotesTx">
        <pc:chgData name="Mark Higgins" userId="f99148ad-7e67-4304-8c11-27c7a53efd31" providerId="ADAL" clId="{67496FA6-AE80-4589-8013-147AF777545E}" dt="2021-11-04T10:59:13.758" v="989" actId="20577"/>
        <pc:sldMkLst>
          <pc:docMk/>
          <pc:sldMk cId="1834219082" sldId="766"/>
        </pc:sldMkLst>
        <pc:spChg chg="mod">
          <ac:chgData name="Mark Higgins" userId="f99148ad-7e67-4304-8c11-27c7a53efd31" providerId="ADAL" clId="{67496FA6-AE80-4589-8013-147AF777545E}" dt="2021-11-04T10:59:13.758" v="989" actId="20577"/>
          <ac:spMkLst>
            <pc:docMk/>
            <pc:sldMk cId="1834219082" sldId="766"/>
            <ac:spMk id="3" creationId="{637FF243-07DF-4207-B1DB-726973C81453}"/>
          </ac:spMkLst>
        </pc:spChg>
      </pc:sldChg>
    </pc:docChg>
  </pc:docChgLst>
  <pc:docChgLst>
    <pc:chgData name="Mark Higgins" userId="ad4ee43bd0f7a961" providerId="LiveId" clId="{D0EEBFFF-B99A-460D-AB6C-222D09397D2D}"/>
    <pc:docChg chg="undo custSel addSld delSld modSld">
      <pc:chgData name="Mark Higgins" userId="ad4ee43bd0f7a961" providerId="LiveId" clId="{D0EEBFFF-B99A-460D-AB6C-222D09397D2D}" dt="2021-09-20T20:26:33.046" v="726"/>
      <pc:docMkLst>
        <pc:docMk/>
      </pc:docMkLst>
      <pc:sldChg chg="modSp new mod">
        <pc:chgData name="Mark Higgins" userId="ad4ee43bd0f7a961" providerId="LiveId" clId="{D0EEBFFF-B99A-460D-AB6C-222D09397D2D}" dt="2021-09-20T15:46:34.789" v="390" actId="20577"/>
        <pc:sldMkLst>
          <pc:docMk/>
          <pc:sldMk cId="943533271" sldId="786"/>
        </pc:sldMkLst>
        <pc:spChg chg="mod">
          <ac:chgData name="Mark Higgins" userId="ad4ee43bd0f7a961" providerId="LiveId" clId="{D0EEBFFF-B99A-460D-AB6C-222D09397D2D}" dt="2021-09-20T15:35:32.106" v="12" actId="20577"/>
          <ac:spMkLst>
            <pc:docMk/>
            <pc:sldMk cId="943533271" sldId="786"/>
            <ac:spMk id="2" creationId="{895E720B-4926-4138-8999-41BF2C94BBE3}"/>
          </ac:spMkLst>
        </pc:spChg>
        <pc:spChg chg="mod">
          <ac:chgData name="Mark Higgins" userId="ad4ee43bd0f7a961" providerId="LiveId" clId="{D0EEBFFF-B99A-460D-AB6C-222D09397D2D}" dt="2021-09-20T15:46:34.789" v="390" actId="20577"/>
          <ac:spMkLst>
            <pc:docMk/>
            <pc:sldMk cId="943533271" sldId="786"/>
            <ac:spMk id="3" creationId="{141F992C-D2D7-40B0-B135-B97BB1D085C5}"/>
          </ac:spMkLst>
        </pc:spChg>
      </pc:sldChg>
      <pc:sldChg chg="addSp delSp modSp new mod">
        <pc:chgData name="Mark Higgins" userId="ad4ee43bd0f7a961" providerId="LiveId" clId="{D0EEBFFF-B99A-460D-AB6C-222D09397D2D}" dt="2021-09-20T15:46:18.124" v="385" actId="20577"/>
        <pc:sldMkLst>
          <pc:docMk/>
          <pc:sldMk cId="3315086354" sldId="787"/>
        </pc:sldMkLst>
        <pc:spChg chg="mod">
          <ac:chgData name="Mark Higgins" userId="ad4ee43bd0f7a961" providerId="LiveId" clId="{D0EEBFFF-B99A-460D-AB6C-222D09397D2D}" dt="2021-09-20T15:46:18.124" v="385" actId="20577"/>
          <ac:spMkLst>
            <pc:docMk/>
            <pc:sldMk cId="3315086354" sldId="787"/>
            <ac:spMk id="2" creationId="{28BD9BAA-5DA5-4B38-95D8-7D9070E30B19}"/>
          </ac:spMkLst>
        </pc:spChg>
        <pc:spChg chg="del">
          <ac:chgData name="Mark Higgins" userId="ad4ee43bd0f7a961" providerId="LiveId" clId="{D0EEBFFF-B99A-460D-AB6C-222D09397D2D}" dt="2021-09-20T15:38:41.090" v="34" actId="3680"/>
          <ac:spMkLst>
            <pc:docMk/>
            <pc:sldMk cId="3315086354" sldId="787"/>
            <ac:spMk id="3" creationId="{4273E47B-84F9-403D-A8CB-91CDB0DC1235}"/>
          </ac:spMkLst>
        </pc:spChg>
        <pc:graphicFrameChg chg="add mod ord modGraphic">
          <ac:chgData name="Mark Higgins" userId="ad4ee43bd0f7a961" providerId="LiveId" clId="{D0EEBFFF-B99A-460D-AB6C-222D09397D2D}" dt="2021-09-20T15:45:58.728" v="373" actId="14100"/>
          <ac:graphicFrameMkLst>
            <pc:docMk/>
            <pc:sldMk cId="3315086354" sldId="787"/>
            <ac:graphicFrameMk id="4" creationId="{B5C60E41-08CB-42B5-88A3-94D93B9179C2}"/>
          </ac:graphicFrameMkLst>
        </pc:graphicFrameChg>
      </pc:sldChg>
      <pc:sldChg chg="addSp delSp modSp new mod">
        <pc:chgData name="Mark Higgins" userId="ad4ee43bd0f7a961" providerId="LiveId" clId="{D0EEBFFF-B99A-460D-AB6C-222D09397D2D}" dt="2021-09-20T15:50:57.171" v="522" actId="27636"/>
        <pc:sldMkLst>
          <pc:docMk/>
          <pc:sldMk cId="2254413050" sldId="788"/>
        </pc:sldMkLst>
        <pc:spChg chg="mod">
          <ac:chgData name="Mark Higgins" userId="ad4ee43bd0f7a961" providerId="LiveId" clId="{D0EEBFFF-B99A-460D-AB6C-222D09397D2D}" dt="2021-09-20T15:50:57.171" v="522" actId="27636"/>
          <ac:spMkLst>
            <pc:docMk/>
            <pc:sldMk cId="2254413050" sldId="788"/>
            <ac:spMk id="2" creationId="{356D0041-616E-4477-9693-88C482402C04}"/>
          </ac:spMkLst>
        </pc:spChg>
        <pc:spChg chg="add del mod">
          <ac:chgData name="Mark Higgins" userId="ad4ee43bd0f7a961" providerId="LiveId" clId="{D0EEBFFF-B99A-460D-AB6C-222D09397D2D}" dt="2021-09-20T15:49:16.037" v="480" actId="20577"/>
          <ac:spMkLst>
            <pc:docMk/>
            <pc:sldMk cId="2254413050" sldId="788"/>
            <ac:spMk id="3" creationId="{1EB11020-8495-462E-BD15-0BC7988EF720}"/>
          </ac:spMkLst>
        </pc:spChg>
        <pc:graphicFrameChg chg="add del mod">
          <ac:chgData name="Mark Higgins" userId="ad4ee43bd0f7a961" providerId="LiveId" clId="{D0EEBFFF-B99A-460D-AB6C-222D09397D2D}" dt="2021-09-20T15:48:30.927" v="446"/>
          <ac:graphicFrameMkLst>
            <pc:docMk/>
            <pc:sldMk cId="2254413050" sldId="788"/>
            <ac:graphicFrameMk id="4" creationId="{17A21641-F50F-4033-900F-6F51F248A481}"/>
          </ac:graphicFrameMkLst>
        </pc:graphicFrameChg>
        <pc:graphicFrameChg chg="add del mod">
          <ac:chgData name="Mark Higgins" userId="ad4ee43bd0f7a961" providerId="LiveId" clId="{D0EEBFFF-B99A-460D-AB6C-222D09397D2D}" dt="2021-09-20T15:48:35.963" v="448"/>
          <ac:graphicFrameMkLst>
            <pc:docMk/>
            <pc:sldMk cId="2254413050" sldId="788"/>
            <ac:graphicFrameMk id="5" creationId="{8010E962-FEBD-4820-ADB8-4024E61F83D5}"/>
          </ac:graphicFrameMkLst>
        </pc:graphicFrameChg>
      </pc:sldChg>
      <pc:sldChg chg="modSp add mod">
        <pc:chgData name="Mark Higgins" userId="ad4ee43bd0f7a961" providerId="LiveId" clId="{D0EEBFFF-B99A-460D-AB6C-222D09397D2D}" dt="2021-09-20T15:51:04.103" v="525" actId="27636"/>
        <pc:sldMkLst>
          <pc:docMk/>
          <pc:sldMk cId="1898860426" sldId="789"/>
        </pc:sldMkLst>
        <pc:spChg chg="mod">
          <ac:chgData name="Mark Higgins" userId="ad4ee43bd0f7a961" providerId="LiveId" clId="{D0EEBFFF-B99A-460D-AB6C-222D09397D2D}" dt="2021-09-20T15:51:04.103" v="525" actId="27636"/>
          <ac:spMkLst>
            <pc:docMk/>
            <pc:sldMk cId="1898860426" sldId="789"/>
            <ac:spMk id="2" creationId="{356D0041-616E-4477-9693-88C482402C04}"/>
          </ac:spMkLst>
        </pc:spChg>
      </pc:sldChg>
      <pc:sldChg chg="modSp add mod">
        <pc:chgData name="Mark Higgins" userId="ad4ee43bd0f7a961" providerId="LiveId" clId="{D0EEBFFF-B99A-460D-AB6C-222D09397D2D}" dt="2021-09-20T15:50:48.598" v="519" actId="27636"/>
        <pc:sldMkLst>
          <pc:docMk/>
          <pc:sldMk cId="582655134" sldId="790"/>
        </pc:sldMkLst>
        <pc:spChg chg="mod">
          <ac:chgData name="Mark Higgins" userId="ad4ee43bd0f7a961" providerId="LiveId" clId="{D0EEBFFF-B99A-460D-AB6C-222D09397D2D}" dt="2021-09-20T15:50:48.598" v="519" actId="27636"/>
          <ac:spMkLst>
            <pc:docMk/>
            <pc:sldMk cId="582655134" sldId="790"/>
            <ac:spMk id="2" creationId="{356D0041-616E-4477-9693-88C482402C04}"/>
          </ac:spMkLst>
        </pc:spChg>
      </pc:sldChg>
      <pc:sldChg chg="modSp add mod">
        <pc:chgData name="Mark Higgins" userId="ad4ee43bd0f7a961" providerId="LiveId" clId="{D0EEBFFF-B99A-460D-AB6C-222D09397D2D}" dt="2021-09-20T15:51:28.734" v="533" actId="27636"/>
        <pc:sldMkLst>
          <pc:docMk/>
          <pc:sldMk cId="2115869644" sldId="791"/>
        </pc:sldMkLst>
        <pc:spChg chg="mod">
          <ac:chgData name="Mark Higgins" userId="ad4ee43bd0f7a961" providerId="LiveId" clId="{D0EEBFFF-B99A-460D-AB6C-222D09397D2D}" dt="2021-09-20T15:51:28.734" v="533" actId="27636"/>
          <ac:spMkLst>
            <pc:docMk/>
            <pc:sldMk cId="2115869644" sldId="791"/>
            <ac:spMk id="2" creationId="{356D0041-616E-4477-9693-88C482402C04}"/>
          </ac:spMkLst>
        </pc:spChg>
      </pc:sldChg>
      <pc:sldChg chg="modSp add mod">
        <pc:chgData name="Mark Higgins" userId="ad4ee43bd0f7a961" providerId="LiveId" clId="{D0EEBFFF-B99A-460D-AB6C-222D09397D2D}" dt="2021-09-20T15:51:59.376" v="540" actId="27636"/>
        <pc:sldMkLst>
          <pc:docMk/>
          <pc:sldMk cId="1430388509" sldId="792"/>
        </pc:sldMkLst>
        <pc:spChg chg="mod">
          <ac:chgData name="Mark Higgins" userId="ad4ee43bd0f7a961" providerId="LiveId" clId="{D0EEBFFF-B99A-460D-AB6C-222D09397D2D}" dt="2021-09-20T15:51:59.376" v="540" actId="27636"/>
          <ac:spMkLst>
            <pc:docMk/>
            <pc:sldMk cId="1430388509" sldId="792"/>
            <ac:spMk id="2" creationId="{356D0041-616E-4477-9693-88C482402C04}"/>
          </ac:spMkLst>
        </pc:spChg>
      </pc:sldChg>
      <pc:sldChg chg="modSp add mod">
        <pc:chgData name="Mark Higgins" userId="ad4ee43bd0f7a961" providerId="LiveId" clId="{D0EEBFFF-B99A-460D-AB6C-222D09397D2D}" dt="2021-09-20T15:52:21.081" v="548" actId="27636"/>
        <pc:sldMkLst>
          <pc:docMk/>
          <pc:sldMk cId="1305669384" sldId="793"/>
        </pc:sldMkLst>
        <pc:spChg chg="mod">
          <ac:chgData name="Mark Higgins" userId="ad4ee43bd0f7a961" providerId="LiveId" clId="{D0EEBFFF-B99A-460D-AB6C-222D09397D2D}" dt="2021-09-20T15:52:21.081" v="548" actId="27636"/>
          <ac:spMkLst>
            <pc:docMk/>
            <pc:sldMk cId="1305669384" sldId="793"/>
            <ac:spMk id="2" creationId="{356D0041-616E-4477-9693-88C482402C04}"/>
          </ac:spMkLst>
        </pc:spChg>
      </pc:sldChg>
      <pc:sldChg chg="modSp add mod">
        <pc:chgData name="Mark Higgins" userId="ad4ee43bd0f7a961" providerId="LiveId" clId="{D0EEBFFF-B99A-460D-AB6C-222D09397D2D}" dt="2021-09-20T15:52:41.589" v="555" actId="27636"/>
        <pc:sldMkLst>
          <pc:docMk/>
          <pc:sldMk cId="220799762" sldId="794"/>
        </pc:sldMkLst>
        <pc:spChg chg="mod">
          <ac:chgData name="Mark Higgins" userId="ad4ee43bd0f7a961" providerId="LiveId" clId="{D0EEBFFF-B99A-460D-AB6C-222D09397D2D}" dt="2021-09-20T15:52:41.589" v="555" actId="27636"/>
          <ac:spMkLst>
            <pc:docMk/>
            <pc:sldMk cId="220799762" sldId="794"/>
            <ac:spMk id="2" creationId="{356D0041-616E-4477-9693-88C482402C04}"/>
          </ac:spMkLst>
        </pc:spChg>
      </pc:sldChg>
      <pc:sldChg chg="modSp add mod">
        <pc:chgData name="Mark Higgins" userId="ad4ee43bd0f7a961" providerId="LiveId" clId="{D0EEBFFF-B99A-460D-AB6C-222D09397D2D}" dt="2021-09-20T15:53:04.487" v="563" actId="27636"/>
        <pc:sldMkLst>
          <pc:docMk/>
          <pc:sldMk cId="2721446035" sldId="795"/>
        </pc:sldMkLst>
        <pc:spChg chg="mod">
          <ac:chgData name="Mark Higgins" userId="ad4ee43bd0f7a961" providerId="LiveId" clId="{D0EEBFFF-B99A-460D-AB6C-222D09397D2D}" dt="2021-09-20T15:53:04.487" v="563" actId="27636"/>
          <ac:spMkLst>
            <pc:docMk/>
            <pc:sldMk cId="2721446035" sldId="795"/>
            <ac:spMk id="2" creationId="{356D0041-616E-4477-9693-88C482402C04}"/>
          </ac:spMkLst>
        </pc:spChg>
      </pc:sldChg>
      <pc:sldChg chg="modSp add mod">
        <pc:chgData name="Mark Higgins" userId="ad4ee43bd0f7a961" providerId="LiveId" clId="{D0EEBFFF-B99A-460D-AB6C-222D09397D2D}" dt="2021-09-20T15:53:31.961" v="571" actId="27636"/>
        <pc:sldMkLst>
          <pc:docMk/>
          <pc:sldMk cId="850367915" sldId="796"/>
        </pc:sldMkLst>
        <pc:spChg chg="mod">
          <ac:chgData name="Mark Higgins" userId="ad4ee43bd0f7a961" providerId="LiveId" clId="{D0EEBFFF-B99A-460D-AB6C-222D09397D2D}" dt="2021-09-20T15:53:31.961" v="571" actId="27636"/>
          <ac:spMkLst>
            <pc:docMk/>
            <pc:sldMk cId="850367915" sldId="796"/>
            <ac:spMk id="2" creationId="{356D0041-616E-4477-9693-88C482402C04}"/>
          </ac:spMkLst>
        </pc:spChg>
      </pc:sldChg>
      <pc:sldChg chg="modSp add mod">
        <pc:chgData name="Mark Higgins" userId="ad4ee43bd0f7a961" providerId="LiveId" clId="{D0EEBFFF-B99A-460D-AB6C-222D09397D2D}" dt="2021-09-20T15:53:53.736" v="579" actId="27636"/>
        <pc:sldMkLst>
          <pc:docMk/>
          <pc:sldMk cId="1309863362" sldId="797"/>
        </pc:sldMkLst>
        <pc:spChg chg="mod">
          <ac:chgData name="Mark Higgins" userId="ad4ee43bd0f7a961" providerId="LiveId" clId="{D0EEBFFF-B99A-460D-AB6C-222D09397D2D}" dt="2021-09-20T15:53:53.736" v="579" actId="27636"/>
          <ac:spMkLst>
            <pc:docMk/>
            <pc:sldMk cId="1309863362" sldId="797"/>
            <ac:spMk id="2" creationId="{356D0041-616E-4477-9693-88C482402C04}"/>
          </ac:spMkLst>
        </pc:spChg>
      </pc:sldChg>
      <pc:sldChg chg="modSp new mod">
        <pc:chgData name="Mark Higgins" userId="ad4ee43bd0f7a961" providerId="LiveId" clId="{D0EEBFFF-B99A-460D-AB6C-222D09397D2D}" dt="2021-09-20T16:02:19.695" v="627" actId="20577"/>
        <pc:sldMkLst>
          <pc:docMk/>
          <pc:sldMk cId="59047964" sldId="798"/>
        </pc:sldMkLst>
        <pc:spChg chg="mod">
          <ac:chgData name="Mark Higgins" userId="ad4ee43bd0f7a961" providerId="LiveId" clId="{D0EEBFFF-B99A-460D-AB6C-222D09397D2D}" dt="2021-09-20T16:02:19.695" v="627" actId="20577"/>
          <ac:spMkLst>
            <pc:docMk/>
            <pc:sldMk cId="59047964" sldId="798"/>
            <ac:spMk id="2" creationId="{8735BC34-66A9-4A25-8634-550555A5EF55}"/>
          </ac:spMkLst>
        </pc:spChg>
      </pc:sldChg>
      <pc:sldChg chg="new del">
        <pc:chgData name="Mark Higgins" userId="ad4ee43bd0f7a961" providerId="LiveId" clId="{D0EEBFFF-B99A-460D-AB6C-222D09397D2D}" dt="2021-09-20T16:01:45.337" v="581" actId="2696"/>
        <pc:sldMkLst>
          <pc:docMk/>
          <pc:sldMk cId="1743153787" sldId="798"/>
        </pc:sldMkLst>
      </pc:sldChg>
      <pc:sldChg chg="addSp modSp new mod">
        <pc:chgData name="Mark Higgins" userId="ad4ee43bd0f7a961" providerId="LiveId" clId="{D0EEBFFF-B99A-460D-AB6C-222D09397D2D}" dt="2021-09-20T20:26:33.046" v="726"/>
        <pc:sldMkLst>
          <pc:docMk/>
          <pc:sldMk cId="2917903884" sldId="799"/>
        </pc:sldMkLst>
        <pc:spChg chg="mod">
          <ac:chgData name="Mark Higgins" userId="ad4ee43bd0f7a961" providerId="LiveId" clId="{D0EEBFFF-B99A-460D-AB6C-222D09397D2D}" dt="2021-09-20T16:02:53.955" v="652" actId="20577"/>
          <ac:spMkLst>
            <pc:docMk/>
            <pc:sldMk cId="2917903884" sldId="799"/>
            <ac:spMk id="2" creationId="{B51CF2B1-A3F7-4792-8D4B-5B8DDBC8B158}"/>
          </ac:spMkLst>
        </pc:spChg>
        <pc:spChg chg="mod">
          <ac:chgData name="Mark Higgins" userId="ad4ee43bd0f7a961" providerId="LiveId" clId="{D0EEBFFF-B99A-460D-AB6C-222D09397D2D}" dt="2021-09-20T16:03:23.820" v="725" actId="20577"/>
          <ac:spMkLst>
            <pc:docMk/>
            <pc:sldMk cId="2917903884" sldId="799"/>
            <ac:spMk id="3" creationId="{86896204-D10B-43E1-9E51-B92BF6E1921D}"/>
          </ac:spMkLst>
        </pc:spChg>
        <pc:graphicFrameChg chg="add mod">
          <ac:chgData name="Mark Higgins" userId="ad4ee43bd0f7a961" providerId="LiveId" clId="{D0EEBFFF-B99A-460D-AB6C-222D09397D2D}" dt="2021-09-20T20:26:33.046" v="726"/>
          <ac:graphicFrameMkLst>
            <pc:docMk/>
            <pc:sldMk cId="2917903884" sldId="799"/>
            <ac:graphicFrameMk id="4" creationId="{31D51039-E77D-4355-A669-A1B4C5CDDC05}"/>
          </ac:graphicFrameMkLst>
        </pc:graphicFrameChg>
      </pc:sldChg>
    </pc:docChg>
  </pc:docChgLst>
  <pc:docChgLst>
    <pc:chgData name="Mark Higgins" userId="ad4ee43bd0f7a961" providerId="LiveId" clId="{647653EF-4188-4197-B4D1-62B0EF62C349}"/>
    <pc:docChg chg="undo redo custSel addSld delSld modSld sldOrd">
      <pc:chgData name="Mark Higgins" userId="ad4ee43bd0f7a961" providerId="LiveId" clId="{647653EF-4188-4197-B4D1-62B0EF62C349}" dt="2021-09-09T14:14:04.636" v="14012" actId="20577"/>
      <pc:docMkLst>
        <pc:docMk/>
      </pc:docMkLst>
      <pc:sldChg chg="modSp mod">
        <pc:chgData name="Mark Higgins" userId="ad4ee43bd0f7a961" providerId="LiveId" clId="{647653EF-4188-4197-B4D1-62B0EF62C349}" dt="2021-09-08T14:06:00.055" v="4803" actId="20577"/>
        <pc:sldMkLst>
          <pc:docMk/>
          <pc:sldMk cId="653415081" sldId="257"/>
        </pc:sldMkLst>
        <pc:spChg chg="mod">
          <ac:chgData name="Mark Higgins" userId="ad4ee43bd0f7a961" providerId="LiveId" clId="{647653EF-4188-4197-B4D1-62B0EF62C349}" dt="2021-09-08T14:06:00.055" v="4803" actId="20577"/>
          <ac:spMkLst>
            <pc:docMk/>
            <pc:sldMk cId="653415081" sldId="257"/>
            <ac:spMk id="3" creationId="{93E1A0CE-437E-4089-AE73-03BEE8D4C05A}"/>
          </ac:spMkLst>
        </pc:spChg>
      </pc:sldChg>
      <pc:sldChg chg="modSp mod">
        <pc:chgData name="Mark Higgins" userId="ad4ee43bd0f7a961" providerId="LiveId" clId="{647653EF-4188-4197-B4D1-62B0EF62C349}" dt="2021-09-08T14:25:55.821" v="4909" actId="20577"/>
        <pc:sldMkLst>
          <pc:docMk/>
          <pc:sldMk cId="2851725395" sldId="263"/>
        </pc:sldMkLst>
        <pc:spChg chg="mod">
          <ac:chgData name="Mark Higgins" userId="ad4ee43bd0f7a961" providerId="LiveId" clId="{647653EF-4188-4197-B4D1-62B0EF62C349}" dt="2021-09-08T14:25:55.821" v="4909" actId="20577"/>
          <ac:spMkLst>
            <pc:docMk/>
            <pc:sldMk cId="2851725395" sldId="263"/>
            <ac:spMk id="3" creationId="{93E1A0CE-437E-4089-AE73-03BEE8D4C05A}"/>
          </ac:spMkLst>
        </pc:spChg>
      </pc:sldChg>
      <pc:sldChg chg="modSp mod">
        <pc:chgData name="Mark Higgins" userId="ad4ee43bd0f7a961" providerId="LiveId" clId="{647653EF-4188-4197-B4D1-62B0EF62C349}" dt="2021-09-08T14:21:19.570" v="4814" actId="20577"/>
        <pc:sldMkLst>
          <pc:docMk/>
          <pc:sldMk cId="174211072" sldId="264"/>
        </pc:sldMkLst>
        <pc:spChg chg="mod">
          <ac:chgData name="Mark Higgins" userId="ad4ee43bd0f7a961" providerId="LiveId" clId="{647653EF-4188-4197-B4D1-62B0EF62C349}" dt="2021-09-08T14:21:19.570" v="4814" actId="20577"/>
          <ac:spMkLst>
            <pc:docMk/>
            <pc:sldMk cId="174211072" sldId="264"/>
            <ac:spMk id="3" creationId="{93E1A0CE-437E-4089-AE73-03BEE8D4C05A}"/>
          </ac:spMkLst>
        </pc:spChg>
      </pc:sldChg>
      <pc:sldChg chg="modSp del mod">
        <pc:chgData name="Mark Higgins" userId="ad4ee43bd0f7a961" providerId="LiveId" clId="{647653EF-4188-4197-B4D1-62B0EF62C349}" dt="2021-09-08T14:01:52.081" v="4739" actId="47"/>
        <pc:sldMkLst>
          <pc:docMk/>
          <pc:sldMk cId="693423902" sldId="270"/>
        </pc:sldMkLst>
        <pc:spChg chg="mod">
          <ac:chgData name="Mark Higgins" userId="ad4ee43bd0f7a961" providerId="LiveId" clId="{647653EF-4188-4197-B4D1-62B0EF62C349}" dt="2021-09-08T13:58:54.881" v="4667" actId="255"/>
          <ac:spMkLst>
            <pc:docMk/>
            <pc:sldMk cId="693423902" sldId="270"/>
            <ac:spMk id="6" creationId="{D757E8AA-F339-4612-B77D-24D7A92AAF0A}"/>
          </ac:spMkLst>
        </pc:spChg>
      </pc:sldChg>
      <pc:sldChg chg="modSp del mod">
        <pc:chgData name="Mark Higgins" userId="ad4ee43bd0f7a961" providerId="LiveId" clId="{647653EF-4188-4197-B4D1-62B0EF62C349}" dt="2021-09-08T11:06:06.920" v="4630" actId="2696"/>
        <pc:sldMkLst>
          <pc:docMk/>
          <pc:sldMk cId="162881234" sldId="688"/>
        </pc:sldMkLst>
        <pc:spChg chg="mod">
          <ac:chgData name="Mark Higgins" userId="ad4ee43bd0f7a961" providerId="LiveId" clId="{647653EF-4188-4197-B4D1-62B0EF62C349}" dt="2021-09-07T15:39:30.784" v="373" actId="20577"/>
          <ac:spMkLst>
            <pc:docMk/>
            <pc:sldMk cId="162881234" sldId="688"/>
            <ac:spMk id="3" creationId="{18505FD1-CDB0-486D-9380-51AA02B060F4}"/>
          </ac:spMkLst>
        </pc:spChg>
      </pc:sldChg>
      <pc:sldChg chg="add ord">
        <pc:chgData name="Mark Higgins" userId="ad4ee43bd0f7a961" providerId="LiveId" clId="{647653EF-4188-4197-B4D1-62B0EF62C349}" dt="2021-09-09T10:56:00.402" v="9571"/>
        <pc:sldMkLst>
          <pc:docMk/>
          <pc:sldMk cId="2266756688" sldId="688"/>
        </pc:sldMkLst>
      </pc:sldChg>
      <pc:sldChg chg="modSp del mod">
        <pc:chgData name="Mark Higgins" userId="ad4ee43bd0f7a961" providerId="LiveId" clId="{647653EF-4188-4197-B4D1-62B0EF62C349}" dt="2021-09-08T11:06:06.920" v="4630" actId="2696"/>
        <pc:sldMkLst>
          <pc:docMk/>
          <pc:sldMk cId="116519343" sldId="689"/>
        </pc:sldMkLst>
        <pc:spChg chg="mod">
          <ac:chgData name="Mark Higgins" userId="ad4ee43bd0f7a961" providerId="LiveId" clId="{647653EF-4188-4197-B4D1-62B0EF62C349}" dt="2021-09-07T15:37:10.698" v="136"/>
          <ac:spMkLst>
            <pc:docMk/>
            <pc:sldMk cId="116519343" sldId="689"/>
            <ac:spMk id="3" creationId="{09131163-B45F-4BE2-828A-91FC58F41A68}"/>
          </ac:spMkLst>
        </pc:spChg>
      </pc:sldChg>
      <pc:sldChg chg="add del">
        <pc:chgData name="Mark Higgins" userId="ad4ee43bd0f7a961" providerId="LiveId" clId="{647653EF-4188-4197-B4D1-62B0EF62C349}" dt="2021-09-09T09:52:38.615" v="8347" actId="47"/>
        <pc:sldMkLst>
          <pc:docMk/>
          <pc:sldMk cId="2296762438" sldId="689"/>
        </pc:sldMkLst>
      </pc:sldChg>
      <pc:sldChg chg="addSp delSp modSp mod">
        <pc:chgData name="Mark Higgins" userId="ad4ee43bd0f7a961" providerId="LiveId" clId="{647653EF-4188-4197-B4D1-62B0EF62C349}" dt="2021-09-09T09:04:53.626" v="6293" actId="20577"/>
        <pc:sldMkLst>
          <pc:docMk/>
          <pc:sldMk cId="1637030846" sldId="693"/>
        </pc:sldMkLst>
        <pc:spChg chg="add mod">
          <ac:chgData name="Mark Higgins" userId="ad4ee43bd0f7a961" providerId="LiveId" clId="{647653EF-4188-4197-B4D1-62B0EF62C349}" dt="2021-09-08T09:35:03.136" v="3416" actId="20577"/>
          <ac:spMkLst>
            <pc:docMk/>
            <pc:sldMk cId="1637030846" sldId="693"/>
            <ac:spMk id="3" creationId="{3EDF88D1-5B18-4F2B-82EE-7DC35E76B4CE}"/>
          </ac:spMkLst>
        </pc:spChg>
        <pc:spChg chg="add mod">
          <ac:chgData name="Mark Higgins" userId="ad4ee43bd0f7a961" providerId="LiveId" clId="{647653EF-4188-4197-B4D1-62B0EF62C349}" dt="2021-09-08T09:38:13.304" v="3478" actId="1076"/>
          <ac:spMkLst>
            <pc:docMk/>
            <pc:sldMk cId="1637030846" sldId="693"/>
            <ac:spMk id="5" creationId="{A9CD787D-AEC4-429D-93CB-E7DCFAD7EE2F}"/>
          </ac:spMkLst>
        </pc:spChg>
        <pc:spChg chg="add mod">
          <ac:chgData name="Mark Higgins" userId="ad4ee43bd0f7a961" providerId="LiveId" clId="{647653EF-4188-4197-B4D1-62B0EF62C349}" dt="2021-09-08T14:05:10.455" v="4763" actId="14100"/>
          <ac:spMkLst>
            <pc:docMk/>
            <pc:sldMk cId="1637030846" sldId="693"/>
            <ac:spMk id="12" creationId="{A690BCA5-3EF4-4C54-A40B-0B5691703428}"/>
          </ac:spMkLst>
        </pc:spChg>
        <pc:spChg chg="add mod">
          <ac:chgData name="Mark Higgins" userId="ad4ee43bd0f7a961" providerId="LiveId" clId="{647653EF-4188-4197-B4D1-62B0EF62C349}" dt="2021-09-08T14:04:32.961" v="4759" actId="14100"/>
          <ac:spMkLst>
            <pc:docMk/>
            <pc:sldMk cId="1637030846" sldId="693"/>
            <ac:spMk id="16" creationId="{B73BF6CE-A4C4-41F2-9BDA-C8CC95467334}"/>
          </ac:spMkLst>
        </pc:spChg>
        <pc:grpChg chg="add del mod">
          <ac:chgData name="Mark Higgins" userId="ad4ee43bd0f7a961" providerId="LiveId" clId="{647653EF-4188-4197-B4D1-62B0EF62C349}" dt="2021-09-08T14:03:22.543" v="4752"/>
          <ac:grpSpMkLst>
            <pc:docMk/>
            <pc:sldMk cId="1637030846" sldId="693"/>
            <ac:grpSpMk id="10" creationId="{4A1D0024-7D4E-466F-888C-DF50A3EE1172}"/>
          </ac:grpSpMkLst>
        </pc:grpChg>
        <pc:grpChg chg="mod">
          <ac:chgData name="Mark Higgins" userId="ad4ee43bd0f7a961" providerId="LiveId" clId="{647653EF-4188-4197-B4D1-62B0EF62C349}" dt="2021-09-08T14:03:20.174" v="4750"/>
          <ac:grpSpMkLst>
            <pc:docMk/>
            <pc:sldMk cId="1637030846" sldId="693"/>
            <ac:grpSpMk id="12" creationId="{76175742-59C3-4858-9354-C21EF2A5337B}"/>
          </ac:grpSpMkLst>
        </pc:grpChg>
        <pc:graphicFrameChg chg="mod modGraphic">
          <ac:chgData name="Mark Higgins" userId="ad4ee43bd0f7a961" providerId="LiveId" clId="{647653EF-4188-4197-B4D1-62B0EF62C349}" dt="2021-09-09T09:04:53.626" v="6293" actId="20577"/>
          <ac:graphicFrameMkLst>
            <pc:docMk/>
            <pc:sldMk cId="1637030846" sldId="693"/>
            <ac:graphicFrameMk id="4" creationId="{E030EAED-58A5-4164-A2E2-5394113E1482}"/>
          </ac:graphicFrameMkLst>
        </pc:graphicFrameChg>
        <pc:inkChg chg="add del">
          <ac:chgData name="Mark Higgins" userId="ad4ee43bd0f7a961" providerId="LiveId" clId="{647653EF-4188-4197-B4D1-62B0EF62C349}" dt="2021-09-08T14:02:29.292" v="4741" actId="9405"/>
          <ac:inkMkLst>
            <pc:docMk/>
            <pc:sldMk cId="1637030846" sldId="693"/>
            <ac:inkMk id="6" creationId="{917D9C67-118D-445A-A407-647CC2103E39}"/>
          </ac:inkMkLst>
        </pc:inkChg>
        <pc:inkChg chg="add del">
          <ac:chgData name="Mark Higgins" userId="ad4ee43bd0f7a961" providerId="LiveId" clId="{647653EF-4188-4197-B4D1-62B0EF62C349}" dt="2021-09-08T14:02:34.032" v="4743" actId="9405"/>
          <ac:inkMkLst>
            <pc:docMk/>
            <pc:sldMk cId="1637030846" sldId="693"/>
            <ac:inkMk id="7" creationId="{FCC87C69-F0E1-4E94-B313-EBD3CCCBBCE8}"/>
          </ac:inkMkLst>
        </pc:inkChg>
        <pc:inkChg chg="add del mod">
          <ac:chgData name="Mark Higgins" userId="ad4ee43bd0f7a961" providerId="LiveId" clId="{647653EF-4188-4197-B4D1-62B0EF62C349}" dt="2021-09-08T14:03:22.977" v="4753" actId="9405"/>
          <ac:inkMkLst>
            <pc:docMk/>
            <pc:sldMk cId="1637030846" sldId="693"/>
            <ac:inkMk id="8" creationId="{E8796455-96D0-43F6-A46D-5602C9ED3225}"/>
          </ac:inkMkLst>
        </pc:inkChg>
        <pc:inkChg chg="add del mod">
          <ac:chgData name="Mark Higgins" userId="ad4ee43bd0f7a961" providerId="LiveId" clId="{647653EF-4188-4197-B4D1-62B0EF62C349}" dt="2021-09-08T14:03:22.543" v="4752"/>
          <ac:inkMkLst>
            <pc:docMk/>
            <pc:sldMk cId="1637030846" sldId="693"/>
            <ac:inkMk id="9" creationId="{DDE7C28A-6C16-4234-886E-83E29B75F333}"/>
          </ac:inkMkLst>
        </pc:inkChg>
        <pc:inkChg chg="add del mod">
          <ac:chgData name="Mark Higgins" userId="ad4ee43bd0f7a961" providerId="LiveId" clId="{647653EF-4188-4197-B4D1-62B0EF62C349}" dt="2021-09-08T14:03:20.174" v="4750"/>
          <ac:inkMkLst>
            <pc:docMk/>
            <pc:sldMk cId="1637030846" sldId="693"/>
            <ac:inkMk id="11" creationId="{19121F67-69B0-4624-A78D-DC499BD7B56B}"/>
          </ac:inkMkLst>
        </pc:inkChg>
        <pc:inkChg chg="add del mod">
          <ac:chgData name="Mark Higgins" userId="ad4ee43bd0f7a961" providerId="LiveId" clId="{647653EF-4188-4197-B4D1-62B0EF62C349}" dt="2021-09-08T14:04:15.901" v="4756" actId="34122"/>
          <ac:inkMkLst>
            <pc:docMk/>
            <pc:sldMk cId="1637030846" sldId="693"/>
            <ac:inkMk id="13" creationId="{C794C9FD-156F-4002-A3D9-E7B26E91E725}"/>
          </ac:inkMkLst>
        </pc:inkChg>
        <pc:inkChg chg="add del">
          <ac:chgData name="Mark Higgins" userId="ad4ee43bd0f7a961" providerId="LiveId" clId="{647653EF-4188-4197-B4D1-62B0EF62C349}" dt="2021-09-08T14:04:50.826" v="4761" actId="34122"/>
          <ac:inkMkLst>
            <pc:docMk/>
            <pc:sldMk cId="1637030846" sldId="693"/>
            <ac:inkMk id="14" creationId="{ED8A129C-A824-4D25-B014-65BBE1BA195F}"/>
          </ac:inkMkLst>
        </pc:inkChg>
      </pc:sldChg>
      <pc:sldChg chg="del ord">
        <pc:chgData name="Mark Higgins" userId="ad4ee43bd0f7a961" providerId="LiveId" clId="{647653EF-4188-4197-B4D1-62B0EF62C349}" dt="2021-09-08T11:05:24.911" v="4629" actId="2696"/>
        <pc:sldMkLst>
          <pc:docMk/>
          <pc:sldMk cId="550359697" sldId="694"/>
        </pc:sldMkLst>
      </pc:sldChg>
      <pc:sldChg chg="del">
        <pc:chgData name="Mark Higgins" userId="ad4ee43bd0f7a961" providerId="LiveId" clId="{647653EF-4188-4197-B4D1-62B0EF62C349}" dt="2021-09-08T13:56:49.170" v="4636" actId="2696"/>
        <pc:sldMkLst>
          <pc:docMk/>
          <pc:sldMk cId="247146181" sldId="695"/>
        </pc:sldMkLst>
      </pc:sldChg>
      <pc:sldChg chg="add">
        <pc:chgData name="Mark Higgins" userId="ad4ee43bd0f7a961" providerId="LiveId" clId="{647653EF-4188-4197-B4D1-62B0EF62C349}" dt="2021-09-08T13:56:53.722" v="4637"/>
        <pc:sldMkLst>
          <pc:docMk/>
          <pc:sldMk cId="1384747455" sldId="695"/>
        </pc:sldMkLst>
      </pc:sldChg>
      <pc:sldChg chg="modSp mod">
        <pc:chgData name="Mark Higgins" userId="ad4ee43bd0f7a961" providerId="LiveId" clId="{647653EF-4188-4197-B4D1-62B0EF62C349}" dt="2021-09-08T13:44:12.662" v="4635" actId="20577"/>
        <pc:sldMkLst>
          <pc:docMk/>
          <pc:sldMk cId="961037850" sldId="696"/>
        </pc:sldMkLst>
        <pc:spChg chg="mod">
          <ac:chgData name="Mark Higgins" userId="ad4ee43bd0f7a961" providerId="LiveId" clId="{647653EF-4188-4197-B4D1-62B0EF62C349}" dt="2021-09-08T13:44:12.662" v="4635" actId="20577"/>
          <ac:spMkLst>
            <pc:docMk/>
            <pc:sldMk cId="961037850" sldId="696"/>
            <ac:spMk id="3" creationId="{87CEC9F6-EDFF-4BA7-9F22-9EF8532E1D99}"/>
          </ac:spMkLst>
        </pc:spChg>
      </pc:sldChg>
      <pc:sldChg chg="del ord">
        <pc:chgData name="Mark Higgins" userId="ad4ee43bd0f7a961" providerId="LiveId" clId="{647653EF-4188-4197-B4D1-62B0EF62C349}" dt="2021-09-08T11:05:24.911" v="4629" actId="2696"/>
        <pc:sldMkLst>
          <pc:docMk/>
          <pc:sldMk cId="68695730" sldId="705"/>
        </pc:sldMkLst>
      </pc:sldChg>
      <pc:sldChg chg="del ord">
        <pc:chgData name="Mark Higgins" userId="ad4ee43bd0f7a961" providerId="LiveId" clId="{647653EF-4188-4197-B4D1-62B0EF62C349}" dt="2021-09-08T11:05:24.911" v="4629" actId="2696"/>
        <pc:sldMkLst>
          <pc:docMk/>
          <pc:sldMk cId="296084717" sldId="706"/>
        </pc:sldMkLst>
      </pc:sldChg>
      <pc:sldChg chg="add">
        <pc:chgData name="Mark Higgins" userId="ad4ee43bd0f7a961" providerId="LiveId" clId="{647653EF-4188-4197-B4D1-62B0EF62C349}" dt="2021-09-08T13:56:53.722" v="4637"/>
        <pc:sldMkLst>
          <pc:docMk/>
          <pc:sldMk cId="1816344671" sldId="707"/>
        </pc:sldMkLst>
      </pc:sldChg>
      <pc:sldChg chg="del">
        <pc:chgData name="Mark Higgins" userId="ad4ee43bd0f7a961" providerId="LiveId" clId="{647653EF-4188-4197-B4D1-62B0EF62C349}" dt="2021-09-08T13:56:49.170" v="4636" actId="2696"/>
        <pc:sldMkLst>
          <pc:docMk/>
          <pc:sldMk cId="2510874112" sldId="707"/>
        </pc:sldMkLst>
      </pc:sldChg>
      <pc:sldChg chg="del">
        <pc:chgData name="Mark Higgins" userId="ad4ee43bd0f7a961" providerId="LiveId" clId="{647653EF-4188-4197-B4D1-62B0EF62C349}" dt="2021-09-08T13:56:49.170" v="4636" actId="2696"/>
        <pc:sldMkLst>
          <pc:docMk/>
          <pc:sldMk cId="197150763" sldId="708"/>
        </pc:sldMkLst>
      </pc:sldChg>
      <pc:sldChg chg="add">
        <pc:chgData name="Mark Higgins" userId="ad4ee43bd0f7a961" providerId="LiveId" clId="{647653EF-4188-4197-B4D1-62B0EF62C349}" dt="2021-09-08T13:56:53.722" v="4637"/>
        <pc:sldMkLst>
          <pc:docMk/>
          <pc:sldMk cId="2977657711" sldId="708"/>
        </pc:sldMkLst>
      </pc:sldChg>
      <pc:sldChg chg="del">
        <pc:chgData name="Mark Higgins" userId="ad4ee43bd0f7a961" providerId="LiveId" clId="{647653EF-4188-4197-B4D1-62B0EF62C349}" dt="2021-09-08T13:56:49.170" v="4636" actId="2696"/>
        <pc:sldMkLst>
          <pc:docMk/>
          <pc:sldMk cId="2046844614" sldId="717"/>
        </pc:sldMkLst>
      </pc:sldChg>
      <pc:sldChg chg="add">
        <pc:chgData name="Mark Higgins" userId="ad4ee43bd0f7a961" providerId="LiveId" clId="{647653EF-4188-4197-B4D1-62B0EF62C349}" dt="2021-09-08T13:56:53.722" v="4637"/>
        <pc:sldMkLst>
          <pc:docMk/>
          <pc:sldMk cId="4156006121" sldId="717"/>
        </pc:sldMkLst>
      </pc:sldChg>
      <pc:sldChg chg="modSp mod">
        <pc:chgData name="Mark Higgins" userId="ad4ee43bd0f7a961" providerId="LiveId" clId="{647653EF-4188-4197-B4D1-62B0EF62C349}" dt="2021-09-07T15:42:26.851" v="450" actId="20577"/>
        <pc:sldMkLst>
          <pc:docMk/>
          <pc:sldMk cId="1913810849" sldId="725"/>
        </pc:sldMkLst>
        <pc:spChg chg="mod">
          <ac:chgData name="Mark Higgins" userId="ad4ee43bd0f7a961" providerId="LiveId" clId="{647653EF-4188-4197-B4D1-62B0EF62C349}" dt="2021-09-07T15:42:26.851" v="450" actId="20577"/>
          <ac:spMkLst>
            <pc:docMk/>
            <pc:sldMk cId="1913810849" sldId="725"/>
            <ac:spMk id="3" creationId="{3D4BF050-3D39-49BE-A1E1-7CA3E382C0FC}"/>
          </ac:spMkLst>
        </pc:spChg>
      </pc:sldChg>
      <pc:sldChg chg="addSp modSp mod ord">
        <pc:chgData name="Mark Higgins" userId="ad4ee43bd0f7a961" providerId="LiveId" clId="{647653EF-4188-4197-B4D1-62B0EF62C349}" dt="2021-09-08T09:04:58.195" v="2526"/>
        <pc:sldMkLst>
          <pc:docMk/>
          <pc:sldMk cId="1326003313" sldId="726"/>
        </pc:sldMkLst>
        <pc:spChg chg="mod">
          <ac:chgData name="Mark Higgins" userId="ad4ee43bd0f7a961" providerId="LiveId" clId="{647653EF-4188-4197-B4D1-62B0EF62C349}" dt="2021-09-08T08:32:45.089" v="1325" actId="20577"/>
          <ac:spMkLst>
            <pc:docMk/>
            <pc:sldMk cId="1326003313" sldId="726"/>
            <ac:spMk id="2" creationId="{3B5280CE-BB24-4FD9-897E-A513BF3D82A8}"/>
          </ac:spMkLst>
        </pc:spChg>
        <pc:spChg chg="mod">
          <ac:chgData name="Mark Higgins" userId="ad4ee43bd0f7a961" providerId="LiveId" clId="{647653EF-4188-4197-B4D1-62B0EF62C349}" dt="2021-09-08T08:33:50.356" v="1444" actId="20577"/>
          <ac:spMkLst>
            <pc:docMk/>
            <pc:sldMk cId="1326003313" sldId="726"/>
            <ac:spMk id="3" creationId="{11E75937-4DAD-4EA5-804B-D83ED24FCC9F}"/>
          </ac:spMkLst>
        </pc:spChg>
        <pc:picChg chg="add mod">
          <ac:chgData name="Mark Higgins" userId="ad4ee43bd0f7a961" providerId="LiveId" clId="{647653EF-4188-4197-B4D1-62B0EF62C349}" dt="2021-09-08T08:25:59.766" v="830" actId="1076"/>
          <ac:picMkLst>
            <pc:docMk/>
            <pc:sldMk cId="1326003313" sldId="726"/>
            <ac:picMk id="5" creationId="{D50A6A5D-2EA3-456A-B3D6-9142D36545A7}"/>
          </ac:picMkLst>
        </pc:picChg>
      </pc:sldChg>
      <pc:sldChg chg="add del">
        <pc:chgData name="Mark Higgins" userId="ad4ee43bd0f7a961" providerId="LiveId" clId="{647653EF-4188-4197-B4D1-62B0EF62C349}" dt="2021-09-09T09:52:41.808" v="8348" actId="47"/>
        <pc:sldMkLst>
          <pc:docMk/>
          <pc:sldMk cId="409281941" sldId="727"/>
        </pc:sldMkLst>
      </pc:sldChg>
      <pc:sldChg chg="modSp new del mod">
        <pc:chgData name="Mark Higgins" userId="ad4ee43bd0f7a961" providerId="LiveId" clId="{647653EF-4188-4197-B4D1-62B0EF62C349}" dt="2021-09-08T11:06:06.920" v="4630" actId="2696"/>
        <pc:sldMkLst>
          <pc:docMk/>
          <pc:sldMk cId="3957863609" sldId="727"/>
        </pc:sldMkLst>
        <pc:spChg chg="mod">
          <ac:chgData name="Mark Higgins" userId="ad4ee43bd0f7a961" providerId="LiveId" clId="{647653EF-4188-4197-B4D1-62B0EF62C349}" dt="2021-09-07T15:40:58.875" v="432" actId="20577"/>
          <ac:spMkLst>
            <pc:docMk/>
            <pc:sldMk cId="3957863609" sldId="727"/>
            <ac:spMk id="2" creationId="{144635CD-1787-4F3D-B5B9-FF66691EAC1F}"/>
          </ac:spMkLst>
        </pc:spChg>
        <pc:spChg chg="mod">
          <ac:chgData name="Mark Higgins" userId="ad4ee43bd0f7a961" providerId="LiveId" clId="{647653EF-4188-4197-B4D1-62B0EF62C349}" dt="2021-09-07T15:40:51.850" v="429" actId="15"/>
          <ac:spMkLst>
            <pc:docMk/>
            <pc:sldMk cId="3957863609" sldId="727"/>
            <ac:spMk id="3" creationId="{07363428-748E-4143-84DD-C2730D07AD0E}"/>
          </ac:spMkLst>
        </pc:spChg>
      </pc:sldChg>
      <pc:sldChg chg="modSp new del mod">
        <pc:chgData name="Mark Higgins" userId="ad4ee43bd0f7a961" providerId="LiveId" clId="{647653EF-4188-4197-B4D1-62B0EF62C349}" dt="2021-09-08T11:06:06.920" v="4630" actId="2696"/>
        <pc:sldMkLst>
          <pc:docMk/>
          <pc:sldMk cId="426866733" sldId="728"/>
        </pc:sldMkLst>
        <pc:spChg chg="mod">
          <ac:chgData name="Mark Higgins" userId="ad4ee43bd0f7a961" providerId="LiveId" clId="{647653EF-4188-4197-B4D1-62B0EF62C349}" dt="2021-09-07T15:37:33.061" v="160" actId="20577"/>
          <ac:spMkLst>
            <pc:docMk/>
            <pc:sldMk cId="426866733" sldId="728"/>
            <ac:spMk id="2" creationId="{F92AF725-37A3-414B-83A8-E582535F743C}"/>
          </ac:spMkLst>
        </pc:spChg>
        <pc:spChg chg="mod">
          <ac:chgData name="Mark Higgins" userId="ad4ee43bd0f7a961" providerId="LiveId" clId="{647653EF-4188-4197-B4D1-62B0EF62C349}" dt="2021-09-07T15:37:35.434" v="161"/>
          <ac:spMkLst>
            <pc:docMk/>
            <pc:sldMk cId="426866733" sldId="728"/>
            <ac:spMk id="3" creationId="{A78E7CE9-F4C5-4007-BFBD-1555FFBA07AE}"/>
          </ac:spMkLst>
        </pc:spChg>
      </pc:sldChg>
      <pc:sldChg chg="modSp add mod ord">
        <pc:chgData name="Mark Higgins" userId="ad4ee43bd0f7a961" providerId="LiveId" clId="{647653EF-4188-4197-B4D1-62B0EF62C349}" dt="2021-09-09T12:54:47.331" v="12332" actId="20577"/>
        <pc:sldMkLst>
          <pc:docMk/>
          <pc:sldMk cId="4089840093" sldId="728"/>
        </pc:sldMkLst>
        <pc:spChg chg="mod">
          <ac:chgData name="Mark Higgins" userId="ad4ee43bd0f7a961" providerId="LiveId" clId="{647653EF-4188-4197-B4D1-62B0EF62C349}" dt="2021-09-09T12:54:47.331" v="12332" actId="20577"/>
          <ac:spMkLst>
            <pc:docMk/>
            <pc:sldMk cId="4089840093" sldId="728"/>
            <ac:spMk id="2" creationId="{F92AF725-37A3-414B-83A8-E582535F743C}"/>
          </ac:spMkLst>
        </pc:spChg>
        <pc:spChg chg="mod">
          <ac:chgData name="Mark Higgins" userId="ad4ee43bd0f7a961" providerId="LiveId" clId="{647653EF-4188-4197-B4D1-62B0EF62C349}" dt="2021-09-08T15:29:51.634" v="5314" actId="12"/>
          <ac:spMkLst>
            <pc:docMk/>
            <pc:sldMk cId="4089840093" sldId="728"/>
            <ac:spMk id="3" creationId="{A78E7CE9-F4C5-4007-BFBD-1555FFBA07AE}"/>
          </ac:spMkLst>
        </pc:spChg>
      </pc:sldChg>
      <pc:sldChg chg="modSp new del mod">
        <pc:chgData name="Mark Higgins" userId="ad4ee43bd0f7a961" providerId="LiveId" clId="{647653EF-4188-4197-B4D1-62B0EF62C349}" dt="2021-09-08T11:06:06.920" v="4630" actId="2696"/>
        <pc:sldMkLst>
          <pc:docMk/>
          <pc:sldMk cId="2236185836" sldId="729"/>
        </pc:sldMkLst>
        <pc:spChg chg="mod">
          <ac:chgData name="Mark Higgins" userId="ad4ee43bd0f7a961" providerId="LiveId" clId="{647653EF-4188-4197-B4D1-62B0EF62C349}" dt="2021-09-07T15:42:46.966" v="487" actId="20577"/>
          <ac:spMkLst>
            <pc:docMk/>
            <pc:sldMk cId="2236185836" sldId="729"/>
            <ac:spMk id="2" creationId="{8BD2EEC5-3868-4374-B632-3D282AD4D321}"/>
          </ac:spMkLst>
        </pc:spChg>
        <pc:spChg chg="mod">
          <ac:chgData name="Mark Higgins" userId="ad4ee43bd0f7a961" providerId="LiveId" clId="{647653EF-4188-4197-B4D1-62B0EF62C349}" dt="2021-09-07T16:09:37.909" v="646" actId="6549"/>
          <ac:spMkLst>
            <pc:docMk/>
            <pc:sldMk cId="2236185836" sldId="729"/>
            <ac:spMk id="3" creationId="{EF9C576E-99C5-4999-A508-E77B22F880E2}"/>
          </ac:spMkLst>
        </pc:spChg>
      </pc:sldChg>
      <pc:sldChg chg="add del">
        <pc:chgData name="Mark Higgins" userId="ad4ee43bd0f7a961" providerId="LiveId" clId="{647653EF-4188-4197-B4D1-62B0EF62C349}" dt="2021-09-09T09:52:46.474" v="8349" actId="47"/>
        <pc:sldMkLst>
          <pc:docMk/>
          <pc:sldMk cId="2698361923" sldId="729"/>
        </pc:sldMkLst>
      </pc:sldChg>
      <pc:sldChg chg="addSp modSp new mod ord">
        <pc:chgData name="Mark Higgins" userId="ad4ee43bd0f7a961" providerId="LiveId" clId="{647653EF-4188-4197-B4D1-62B0EF62C349}" dt="2021-09-08T09:15:00.357" v="2925" actId="15"/>
        <pc:sldMkLst>
          <pc:docMk/>
          <pc:sldMk cId="307547839" sldId="730"/>
        </pc:sldMkLst>
        <pc:spChg chg="mod">
          <ac:chgData name="Mark Higgins" userId="ad4ee43bd0f7a961" providerId="LiveId" clId="{647653EF-4188-4197-B4D1-62B0EF62C349}" dt="2021-09-08T08:27:58.636" v="859" actId="20577"/>
          <ac:spMkLst>
            <pc:docMk/>
            <pc:sldMk cId="307547839" sldId="730"/>
            <ac:spMk id="2" creationId="{AFD520BB-21A5-4252-8F5A-56BE325151F9}"/>
          </ac:spMkLst>
        </pc:spChg>
        <pc:spChg chg="mod">
          <ac:chgData name="Mark Higgins" userId="ad4ee43bd0f7a961" providerId="LiveId" clId="{647653EF-4188-4197-B4D1-62B0EF62C349}" dt="2021-09-08T09:15:00.357" v="2925" actId="15"/>
          <ac:spMkLst>
            <pc:docMk/>
            <pc:sldMk cId="307547839" sldId="730"/>
            <ac:spMk id="3" creationId="{E9572BCB-33F8-465F-9736-25F4A4D3B971}"/>
          </ac:spMkLst>
        </pc:spChg>
        <pc:picChg chg="add mod">
          <ac:chgData name="Mark Higgins" userId="ad4ee43bd0f7a961" providerId="LiveId" clId="{647653EF-4188-4197-B4D1-62B0EF62C349}" dt="2021-09-08T08:29:27.911" v="1106" actId="1076"/>
          <ac:picMkLst>
            <pc:docMk/>
            <pc:sldMk cId="307547839" sldId="730"/>
            <ac:picMk id="5" creationId="{139A02C5-0CAE-4F07-8508-D53FC60B8D5E}"/>
          </ac:picMkLst>
        </pc:picChg>
      </pc:sldChg>
      <pc:sldChg chg="addSp modSp new mod ord">
        <pc:chgData name="Mark Higgins" userId="ad4ee43bd0f7a961" providerId="LiveId" clId="{647653EF-4188-4197-B4D1-62B0EF62C349}" dt="2021-09-08T09:04:58.195" v="2526"/>
        <pc:sldMkLst>
          <pc:docMk/>
          <pc:sldMk cId="2642783198" sldId="731"/>
        </pc:sldMkLst>
        <pc:spChg chg="mod">
          <ac:chgData name="Mark Higgins" userId="ad4ee43bd0f7a961" providerId="LiveId" clId="{647653EF-4188-4197-B4D1-62B0EF62C349}" dt="2021-09-08T08:30:42.450" v="1174" actId="20577"/>
          <ac:spMkLst>
            <pc:docMk/>
            <pc:sldMk cId="2642783198" sldId="731"/>
            <ac:spMk id="2" creationId="{3542A854-0A4F-476E-9F02-BF0235FCECD1}"/>
          </ac:spMkLst>
        </pc:spChg>
        <pc:spChg chg="mod">
          <ac:chgData name="Mark Higgins" userId="ad4ee43bd0f7a961" providerId="LiveId" clId="{647653EF-4188-4197-B4D1-62B0EF62C349}" dt="2021-09-08T08:32:33.390" v="1317" actId="20577"/>
          <ac:spMkLst>
            <pc:docMk/>
            <pc:sldMk cId="2642783198" sldId="731"/>
            <ac:spMk id="3" creationId="{F4F01C57-E979-412C-9915-801748D0EB4A}"/>
          </ac:spMkLst>
        </pc:spChg>
        <pc:picChg chg="add mod">
          <ac:chgData name="Mark Higgins" userId="ad4ee43bd0f7a961" providerId="LiveId" clId="{647653EF-4188-4197-B4D1-62B0EF62C349}" dt="2021-09-08T08:32:31.094" v="1316" actId="1076"/>
          <ac:picMkLst>
            <pc:docMk/>
            <pc:sldMk cId="2642783198" sldId="731"/>
            <ac:picMk id="5" creationId="{785E5ECD-B483-441E-80B3-7A92C2AF4157}"/>
          </ac:picMkLst>
        </pc:picChg>
      </pc:sldChg>
      <pc:sldChg chg="addSp modSp new mod ord">
        <pc:chgData name="Mark Higgins" userId="ad4ee43bd0f7a961" providerId="LiveId" clId="{647653EF-4188-4197-B4D1-62B0EF62C349}" dt="2021-09-08T09:04:58.195" v="2526"/>
        <pc:sldMkLst>
          <pc:docMk/>
          <pc:sldMk cId="4079892440" sldId="732"/>
        </pc:sldMkLst>
        <pc:spChg chg="mod">
          <ac:chgData name="Mark Higgins" userId="ad4ee43bd0f7a961" providerId="LiveId" clId="{647653EF-4188-4197-B4D1-62B0EF62C349}" dt="2021-09-08T08:48:04.676" v="1459" actId="20577"/>
          <ac:spMkLst>
            <pc:docMk/>
            <pc:sldMk cId="4079892440" sldId="732"/>
            <ac:spMk id="2" creationId="{2572328E-9C26-4BE8-94BD-938EE02CE6D6}"/>
          </ac:spMkLst>
        </pc:spChg>
        <pc:spChg chg="mod">
          <ac:chgData name="Mark Higgins" userId="ad4ee43bd0f7a961" providerId="LiveId" clId="{647653EF-4188-4197-B4D1-62B0EF62C349}" dt="2021-09-08T08:49:44.411" v="1597" actId="20577"/>
          <ac:spMkLst>
            <pc:docMk/>
            <pc:sldMk cId="4079892440" sldId="732"/>
            <ac:spMk id="3" creationId="{825ADE8F-B3F6-4FD4-8B69-8FF243246F81}"/>
          </ac:spMkLst>
        </pc:spChg>
        <pc:picChg chg="add mod">
          <ac:chgData name="Mark Higgins" userId="ad4ee43bd0f7a961" providerId="LiveId" clId="{647653EF-4188-4197-B4D1-62B0EF62C349}" dt="2021-09-08T08:49:51.541" v="1599" actId="1076"/>
          <ac:picMkLst>
            <pc:docMk/>
            <pc:sldMk cId="4079892440" sldId="732"/>
            <ac:picMk id="5" creationId="{296AFF89-94B9-46E3-9749-A6C8694C6019}"/>
          </ac:picMkLst>
        </pc:picChg>
      </pc:sldChg>
      <pc:sldChg chg="addSp delSp modSp new mod ord">
        <pc:chgData name="Mark Higgins" userId="ad4ee43bd0f7a961" providerId="LiveId" clId="{647653EF-4188-4197-B4D1-62B0EF62C349}" dt="2021-09-08T09:24:38.746" v="3100" actId="20577"/>
        <pc:sldMkLst>
          <pc:docMk/>
          <pc:sldMk cId="1934917559" sldId="733"/>
        </pc:sldMkLst>
        <pc:spChg chg="mod">
          <ac:chgData name="Mark Higgins" userId="ad4ee43bd0f7a961" providerId="LiveId" clId="{647653EF-4188-4197-B4D1-62B0EF62C349}" dt="2021-09-08T09:24:38.746" v="3100" actId="20577"/>
          <ac:spMkLst>
            <pc:docMk/>
            <pc:sldMk cId="1934917559" sldId="733"/>
            <ac:spMk id="2" creationId="{549F1B38-CB12-48D5-9D27-DF119FEC6BEE}"/>
          </ac:spMkLst>
        </pc:spChg>
        <pc:spChg chg="mod">
          <ac:chgData name="Mark Higgins" userId="ad4ee43bd0f7a961" providerId="LiveId" clId="{647653EF-4188-4197-B4D1-62B0EF62C349}" dt="2021-09-08T08:52:49.164" v="1800" actId="20577"/>
          <ac:spMkLst>
            <pc:docMk/>
            <pc:sldMk cId="1934917559" sldId="733"/>
            <ac:spMk id="3" creationId="{F067B55E-5145-483C-AF3D-CDC5555AB04C}"/>
          </ac:spMkLst>
        </pc:spChg>
        <pc:picChg chg="add del mod">
          <ac:chgData name="Mark Higgins" userId="ad4ee43bd0f7a961" providerId="LiveId" clId="{647653EF-4188-4197-B4D1-62B0EF62C349}" dt="2021-09-08T08:51:36.523" v="1608" actId="22"/>
          <ac:picMkLst>
            <pc:docMk/>
            <pc:sldMk cId="1934917559" sldId="733"/>
            <ac:picMk id="5" creationId="{20EB30FA-C91B-4014-A26A-141221590329}"/>
          </ac:picMkLst>
        </pc:picChg>
        <pc:picChg chg="add mod">
          <ac:chgData name="Mark Higgins" userId="ad4ee43bd0f7a961" providerId="LiveId" clId="{647653EF-4188-4197-B4D1-62B0EF62C349}" dt="2021-09-08T08:52:22.218" v="1751" actId="1076"/>
          <ac:picMkLst>
            <pc:docMk/>
            <pc:sldMk cId="1934917559" sldId="733"/>
            <ac:picMk id="7" creationId="{F5482DB4-9ADA-478A-A2F6-878BBA186C38}"/>
          </ac:picMkLst>
        </pc:picChg>
      </pc:sldChg>
      <pc:sldChg chg="addSp modSp new mod ord">
        <pc:chgData name="Mark Higgins" userId="ad4ee43bd0f7a961" providerId="LiveId" clId="{647653EF-4188-4197-B4D1-62B0EF62C349}" dt="2021-09-08T09:04:58.195" v="2526"/>
        <pc:sldMkLst>
          <pc:docMk/>
          <pc:sldMk cId="1696381284" sldId="734"/>
        </pc:sldMkLst>
        <pc:spChg chg="mod">
          <ac:chgData name="Mark Higgins" userId="ad4ee43bd0f7a961" providerId="LiveId" clId="{647653EF-4188-4197-B4D1-62B0EF62C349}" dt="2021-09-08T08:53:21.009" v="1877" actId="20577"/>
          <ac:spMkLst>
            <pc:docMk/>
            <pc:sldMk cId="1696381284" sldId="734"/>
            <ac:spMk id="2" creationId="{CC7DD6EB-2EAA-4815-8AB1-0C1BD9A94018}"/>
          </ac:spMkLst>
        </pc:spChg>
        <pc:spChg chg="mod">
          <ac:chgData name="Mark Higgins" userId="ad4ee43bd0f7a961" providerId="LiveId" clId="{647653EF-4188-4197-B4D1-62B0EF62C349}" dt="2021-09-08T08:55:56.769" v="2057" actId="20577"/>
          <ac:spMkLst>
            <pc:docMk/>
            <pc:sldMk cId="1696381284" sldId="734"/>
            <ac:spMk id="3" creationId="{7B61A6C4-AB5B-454F-A965-D3392E845EB5}"/>
          </ac:spMkLst>
        </pc:spChg>
        <pc:picChg chg="add">
          <ac:chgData name="Mark Higgins" userId="ad4ee43bd0f7a961" providerId="LiveId" clId="{647653EF-4188-4197-B4D1-62B0EF62C349}" dt="2021-09-08T08:55:32.054" v="2038" actId="22"/>
          <ac:picMkLst>
            <pc:docMk/>
            <pc:sldMk cId="1696381284" sldId="734"/>
            <ac:picMk id="5" creationId="{09310793-D6C1-407A-BEE0-B7474F791B9B}"/>
          </ac:picMkLst>
        </pc:picChg>
      </pc:sldChg>
      <pc:sldChg chg="addSp modSp new mod ord">
        <pc:chgData name="Mark Higgins" userId="ad4ee43bd0f7a961" providerId="LiveId" clId="{647653EF-4188-4197-B4D1-62B0EF62C349}" dt="2021-09-08T09:04:58.195" v="2526"/>
        <pc:sldMkLst>
          <pc:docMk/>
          <pc:sldMk cId="4165303584" sldId="735"/>
        </pc:sldMkLst>
        <pc:spChg chg="mod">
          <ac:chgData name="Mark Higgins" userId="ad4ee43bd0f7a961" providerId="LiveId" clId="{647653EF-4188-4197-B4D1-62B0EF62C349}" dt="2021-09-08T08:56:17.544" v="2084" actId="20577"/>
          <ac:spMkLst>
            <pc:docMk/>
            <pc:sldMk cId="4165303584" sldId="735"/>
            <ac:spMk id="2" creationId="{AAD3848B-EBE9-46CD-BF52-FE9EFA488717}"/>
          </ac:spMkLst>
        </pc:spChg>
        <pc:spChg chg="mod">
          <ac:chgData name="Mark Higgins" userId="ad4ee43bd0f7a961" providerId="LiveId" clId="{647653EF-4188-4197-B4D1-62B0EF62C349}" dt="2021-09-08T08:57:34.480" v="2254" actId="20577"/>
          <ac:spMkLst>
            <pc:docMk/>
            <pc:sldMk cId="4165303584" sldId="735"/>
            <ac:spMk id="3" creationId="{89680905-DB02-4A61-99D6-9222D93AEC92}"/>
          </ac:spMkLst>
        </pc:spChg>
        <pc:picChg chg="add mod">
          <ac:chgData name="Mark Higgins" userId="ad4ee43bd0f7a961" providerId="LiveId" clId="{647653EF-4188-4197-B4D1-62B0EF62C349}" dt="2021-09-08T08:57:48.904" v="2260" actId="14100"/>
          <ac:picMkLst>
            <pc:docMk/>
            <pc:sldMk cId="4165303584" sldId="735"/>
            <ac:picMk id="5" creationId="{8B730B8C-443B-42BD-A174-8BA538868571}"/>
          </ac:picMkLst>
        </pc:picChg>
      </pc:sldChg>
      <pc:sldChg chg="addSp modSp new mod ord modNotesTx">
        <pc:chgData name="Mark Higgins" userId="ad4ee43bd0f7a961" providerId="LiveId" clId="{647653EF-4188-4197-B4D1-62B0EF62C349}" dt="2021-09-08T09:25:04.412" v="3111" actId="20577"/>
        <pc:sldMkLst>
          <pc:docMk/>
          <pc:sldMk cId="3876293331" sldId="736"/>
        </pc:sldMkLst>
        <pc:spChg chg="mod">
          <ac:chgData name="Mark Higgins" userId="ad4ee43bd0f7a961" providerId="LiveId" clId="{647653EF-4188-4197-B4D1-62B0EF62C349}" dt="2021-09-08T08:58:24.158" v="2287" actId="20577"/>
          <ac:spMkLst>
            <pc:docMk/>
            <pc:sldMk cId="3876293331" sldId="736"/>
            <ac:spMk id="2" creationId="{57F1D301-69B9-4536-99E6-4F09970E64FA}"/>
          </ac:spMkLst>
        </pc:spChg>
        <pc:spChg chg="mod">
          <ac:chgData name="Mark Higgins" userId="ad4ee43bd0f7a961" providerId="LiveId" clId="{647653EF-4188-4197-B4D1-62B0EF62C349}" dt="2021-09-08T09:25:04.412" v="3111" actId="20577"/>
          <ac:spMkLst>
            <pc:docMk/>
            <pc:sldMk cId="3876293331" sldId="736"/>
            <ac:spMk id="3" creationId="{E522E803-E6D8-47C9-BE82-6DCEB14D368E}"/>
          </ac:spMkLst>
        </pc:spChg>
        <pc:picChg chg="add mod">
          <ac:chgData name="Mark Higgins" userId="ad4ee43bd0f7a961" providerId="LiveId" clId="{647653EF-4188-4197-B4D1-62B0EF62C349}" dt="2021-09-08T09:02:39.110" v="2437" actId="1076"/>
          <ac:picMkLst>
            <pc:docMk/>
            <pc:sldMk cId="3876293331" sldId="736"/>
            <ac:picMk id="5" creationId="{6200BFC8-1D8E-46EC-806C-A0BE4124B866}"/>
          </ac:picMkLst>
        </pc:picChg>
      </pc:sldChg>
      <pc:sldChg chg="addSp delSp modSp new mod modClrScheme chgLayout">
        <pc:chgData name="Mark Higgins" userId="ad4ee43bd0f7a961" providerId="LiveId" clId="{647653EF-4188-4197-B4D1-62B0EF62C349}" dt="2021-09-08T09:05:34.582" v="2610" actId="20577"/>
        <pc:sldMkLst>
          <pc:docMk/>
          <pc:sldMk cId="3470252975" sldId="737"/>
        </pc:sldMkLst>
        <pc:spChg chg="del mod ord">
          <ac:chgData name="Mark Higgins" userId="ad4ee43bd0f7a961" providerId="LiveId" clId="{647653EF-4188-4197-B4D1-62B0EF62C349}" dt="2021-09-08T09:05:09.670" v="2528" actId="700"/>
          <ac:spMkLst>
            <pc:docMk/>
            <pc:sldMk cId="3470252975" sldId="737"/>
            <ac:spMk id="2" creationId="{A319DF55-697C-4A91-BBEC-3309C2D2BF16}"/>
          </ac:spMkLst>
        </pc:spChg>
        <pc:spChg chg="del mod ord">
          <ac:chgData name="Mark Higgins" userId="ad4ee43bd0f7a961" providerId="LiveId" clId="{647653EF-4188-4197-B4D1-62B0EF62C349}" dt="2021-09-08T09:05:09.670" v="2528" actId="700"/>
          <ac:spMkLst>
            <pc:docMk/>
            <pc:sldMk cId="3470252975" sldId="737"/>
            <ac:spMk id="3" creationId="{61C1D4EF-F6FA-4CCA-A958-2E5545AA271C}"/>
          </ac:spMkLst>
        </pc:spChg>
        <pc:spChg chg="add mod ord">
          <ac:chgData name="Mark Higgins" userId="ad4ee43bd0f7a961" providerId="LiveId" clId="{647653EF-4188-4197-B4D1-62B0EF62C349}" dt="2021-09-08T09:05:16.132" v="2548" actId="20577"/>
          <ac:spMkLst>
            <pc:docMk/>
            <pc:sldMk cId="3470252975" sldId="737"/>
            <ac:spMk id="4" creationId="{AB1A3186-7124-4109-A42C-7654993EAE58}"/>
          </ac:spMkLst>
        </pc:spChg>
        <pc:spChg chg="add mod ord">
          <ac:chgData name="Mark Higgins" userId="ad4ee43bd0f7a961" providerId="LiveId" clId="{647653EF-4188-4197-B4D1-62B0EF62C349}" dt="2021-09-08T09:05:34.582" v="2610" actId="20577"/>
          <ac:spMkLst>
            <pc:docMk/>
            <pc:sldMk cId="3470252975" sldId="737"/>
            <ac:spMk id="5" creationId="{8E828051-AAC6-41BF-9D24-F726C4B948A4}"/>
          </ac:spMkLst>
        </pc:spChg>
      </pc:sldChg>
      <pc:sldChg chg="addSp modSp new mod">
        <pc:chgData name="Mark Higgins" userId="ad4ee43bd0f7a961" providerId="LiveId" clId="{647653EF-4188-4197-B4D1-62B0EF62C349}" dt="2021-09-09T09:06:33.023" v="6333" actId="20577"/>
        <pc:sldMkLst>
          <pc:docMk/>
          <pc:sldMk cId="332731690" sldId="738"/>
        </pc:sldMkLst>
        <pc:spChg chg="mod">
          <ac:chgData name="Mark Higgins" userId="ad4ee43bd0f7a961" providerId="LiveId" clId="{647653EF-4188-4197-B4D1-62B0EF62C349}" dt="2021-09-09T09:06:33.023" v="6333" actId="20577"/>
          <ac:spMkLst>
            <pc:docMk/>
            <pc:sldMk cId="332731690" sldId="738"/>
            <ac:spMk id="2" creationId="{A4CB308F-D920-4E79-85CD-3F0CE5968E57}"/>
          </ac:spMkLst>
        </pc:spChg>
        <pc:spChg chg="mod">
          <ac:chgData name="Mark Higgins" userId="ad4ee43bd0f7a961" providerId="LiveId" clId="{647653EF-4188-4197-B4D1-62B0EF62C349}" dt="2021-09-08T09:12:14.405" v="2729" actId="20577"/>
          <ac:spMkLst>
            <pc:docMk/>
            <pc:sldMk cId="332731690" sldId="738"/>
            <ac:spMk id="3" creationId="{7D4CF582-7BEC-4A8C-B3D6-A63CD04DEE7F}"/>
          </ac:spMkLst>
        </pc:spChg>
        <pc:picChg chg="add mod">
          <ac:chgData name="Mark Higgins" userId="ad4ee43bd0f7a961" providerId="LiveId" clId="{647653EF-4188-4197-B4D1-62B0EF62C349}" dt="2021-09-08T09:08:17.791" v="2707" actId="1076"/>
          <ac:picMkLst>
            <pc:docMk/>
            <pc:sldMk cId="332731690" sldId="738"/>
            <ac:picMk id="5" creationId="{E508468E-A7AD-457B-98FD-3CA4DC31FE25}"/>
          </ac:picMkLst>
        </pc:picChg>
      </pc:sldChg>
      <pc:sldChg chg="modSp new mod">
        <pc:chgData name="Mark Higgins" userId="ad4ee43bd0f7a961" providerId="LiveId" clId="{647653EF-4188-4197-B4D1-62B0EF62C349}" dt="2021-09-08T09:13:08.554" v="2794" actId="20577"/>
        <pc:sldMkLst>
          <pc:docMk/>
          <pc:sldMk cId="3774060212" sldId="739"/>
        </pc:sldMkLst>
        <pc:spChg chg="mod">
          <ac:chgData name="Mark Higgins" userId="ad4ee43bd0f7a961" providerId="LiveId" clId="{647653EF-4188-4197-B4D1-62B0EF62C349}" dt="2021-09-08T09:12:51.770" v="2750" actId="20577"/>
          <ac:spMkLst>
            <pc:docMk/>
            <pc:sldMk cId="3774060212" sldId="739"/>
            <ac:spMk id="2" creationId="{A1BE1310-0E13-4227-8189-518F669B86D4}"/>
          </ac:spMkLst>
        </pc:spChg>
        <pc:spChg chg="mod">
          <ac:chgData name="Mark Higgins" userId="ad4ee43bd0f7a961" providerId="LiveId" clId="{647653EF-4188-4197-B4D1-62B0EF62C349}" dt="2021-09-08T09:13:08.554" v="2794" actId="20577"/>
          <ac:spMkLst>
            <pc:docMk/>
            <pc:sldMk cId="3774060212" sldId="739"/>
            <ac:spMk id="3" creationId="{132E6F20-0A77-49C4-8537-FAA41E1FF426}"/>
          </ac:spMkLst>
        </pc:spChg>
      </pc:sldChg>
      <pc:sldChg chg="addSp delSp modSp new mod">
        <pc:chgData name="Mark Higgins" userId="ad4ee43bd0f7a961" providerId="LiveId" clId="{647653EF-4188-4197-B4D1-62B0EF62C349}" dt="2021-09-08T09:18:32.646" v="3086" actId="1076"/>
        <pc:sldMkLst>
          <pc:docMk/>
          <pc:sldMk cId="3122003498" sldId="740"/>
        </pc:sldMkLst>
        <pc:spChg chg="mod">
          <ac:chgData name="Mark Higgins" userId="ad4ee43bd0f7a961" providerId="LiveId" clId="{647653EF-4188-4197-B4D1-62B0EF62C349}" dt="2021-09-08T09:17:36.319" v="3077" actId="20577"/>
          <ac:spMkLst>
            <pc:docMk/>
            <pc:sldMk cId="3122003498" sldId="740"/>
            <ac:spMk id="2" creationId="{E3B9C72A-3EE1-407E-A125-C838E1C3AD21}"/>
          </ac:spMkLst>
        </pc:spChg>
        <pc:spChg chg="mod">
          <ac:chgData name="Mark Higgins" userId="ad4ee43bd0f7a961" providerId="LiveId" clId="{647653EF-4188-4197-B4D1-62B0EF62C349}" dt="2021-09-08T09:18:03.830" v="3081" actId="14100"/>
          <ac:spMkLst>
            <pc:docMk/>
            <pc:sldMk cId="3122003498" sldId="740"/>
            <ac:spMk id="3" creationId="{539D6945-146A-44A3-9A1A-5A329FC55450}"/>
          </ac:spMkLst>
        </pc:spChg>
        <pc:picChg chg="add del">
          <ac:chgData name="Mark Higgins" userId="ad4ee43bd0f7a961" providerId="LiveId" clId="{647653EF-4188-4197-B4D1-62B0EF62C349}" dt="2021-09-08T09:17:59.501" v="3080" actId="21"/>
          <ac:picMkLst>
            <pc:docMk/>
            <pc:sldMk cId="3122003498" sldId="740"/>
            <ac:picMk id="5" creationId="{473E18C6-9822-4B5C-A0A1-E29758D62A57}"/>
          </ac:picMkLst>
        </pc:picChg>
        <pc:picChg chg="add del mod">
          <ac:chgData name="Mark Higgins" userId="ad4ee43bd0f7a961" providerId="LiveId" clId="{647653EF-4188-4197-B4D1-62B0EF62C349}" dt="2021-09-08T09:18:06.668" v="3083" actId="21"/>
          <ac:picMkLst>
            <pc:docMk/>
            <pc:sldMk cId="3122003498" sldId="740"/>
            <ac:picMk id="6" creationId="{0C51080A-C2A2-4CC6-BFA7-CD34EC29B8C8}"/>
          </ac:picMkLst>
        </pc:picChg>
        <pc:picChg chg="add mod">
          <ac:chgData name="Mark Higgins" userId="ad4ee43bd0f7a961" providerId="LiveId" clId="{647653EF-4188-4197-B4D1-62B0EF62C349}" dt="2021-09-08T09:18:32.646" v="3086" actId="1076"/>
          <ac:picMkLst>
            <pc:docMk/>
            <pc:sldMk cId="3122003498" sldId="740"/>
            <ac:picMk id="8" creationId="{B5693977-7AB4-43C5-8F69-069D2A45D06E}"/>
          </ac:picMkLst>
        </pc:picChg>
      </pc:sldChg>
      <pc:sldChg chg="modSp new mod">
        <pc:chgData name="Mark Higgins" userId="ad4ee43bd0f7a961" providerId="LiveId" clId="{647653EF-4188-4197-B4D1-62B0EF62C349}" dt="2021-09-08T09:27:52.023" v="3241" actId="20577"/>
        <pc:sldMkLst>
          <pc:docMk/>
          <pc:sldMk cId="678621518" sldId="741"/>
        </pc:sldMkLst>
        <pc:spChg chg="mod">
          <ac:chgData name="Mark Higgins" userId="ad4ee43bd0f7a961" providerId="LiveId" clId="{647653EF-4188-4197-B4D1-62B0EF62C349}" dt="2021-09-08T09:27:04.052" v="3132" actId="20577"/>
          <ac:spMkLst>
            <pc:docMk/>
            <pc:sldMk cId="678621518" sldId="741"/>
            <ac:spMk id="2" creationId="{3056E26D-EC3A-48F7-B331-D5476C2E69CE}"/>
          </ac:spMkLst>
        </pc:spChg>
        <pc:spChg chg="mod">
          <ac:chgData name="Mark Higgins" userId="ad4ee43bd0f7a961" providerId="LiveId" clId="{647653EF-4188-4197-B4D1-62B0EF62C349}" dt="2021-09-08T09:27:52.023" v="3241" actId="20577"/>
          <ac:spMkLst>
            <pc:docMk/>
            <pc:sldMk cId="678621518" sldId="741"/>
            <ac:spMk id="3" creationId="{A1C4E95F-EBCC-4B36-8479-3A230A1BAFB8}"/>
          </ac:spMkLst>
        </pc:spChg>
      </pc:sldChg>
      <pc:sldChg chg="addSp modSp new mod">
        <pc:chgData name="Mark Higgins" userId="ad4ee43bd0f7a961" providerId="LiveId" clId="{647653EF-4188-4197-B4D1-62B0EF62C349}" dt="2021-09-08T10:07:10.202" v="3950" actId="1076"/>
        <pc:sldMkLst>
          <pc:docMk/>
          <pc:sldMk cId="2723241041" sldId="742"/>
        </pc:sldMkLst>
        <pc:spChg chg="mod">
          <ac:chgData name="Mark Higgins" userId="ad4ee43bd0f7a961" providerId="LiveId" clId="{647653EF-4188-4197-B4D1-62B0EF62C349}" dt="2021-09-08T10:06:27.685" v="3948" actId="20577"/>
          <ac:spMkLst>
            <pc:docMk/>
            <pc:sldMk cId="2723241041" sldId="742"/>
            <ac:spMk id="2" creationId="{79EC3CBB-E97E-452F-9E16-BE6C46B9CA63}"/>
          </ac:spMkLst>
        </pc:spChg>
        <pc:spChg chg="mod">
          <ac:chgData name="Mark Higgins" userId="ad4ee43bd0f7a961" providerId="LiveId" clId="{647653EF-4188-4197-B4D1-62B0EF62C349}" dt="2021-09-08T10:05:55.892" v="3943" actId="1076"/>
          <ac:spMkLst>
            <pc:docMk/>
            <pc:sldMk cId="2723241041" sldId="742"/>
            <ac:spMk id="3" creationId="{C6E813A7-1EA2-41B9-93EF-92171934AB3D}"/>
          </ac:spMkLst>
        </pc:spChg>
        <pc:picChg chg="add mod ord">
          <ac:chgData name="Mark Higgins" userId="ad4ee43bd0f7a961" providerId="LiveId" clId="{647653EF-4188-4197-B4D1-62B0EF62C349}" dt="2021-09-08T10:07:10.202" v="3950" actId="1076"/>
          <ac:picMkLst>
            <pc:docMk/>
            <pc:sldMk cId="2723241041" sldId="742"/>
            <ac:picMk id="5" creationId="{A2CF1D19-B9B6-4603-BD69-672E67BD9E1E}"/>
          </ac:picMkLst>
        </pc:picChg>
      </pc:sldChg>
      <pc:sldChg chg="modSp new del mod">
        <pc:chgData name="Mark Higgins" userId="ad4ee43bd0f7a961" providerId="LiveId" clId="{647653EF-4188-4197-B4D1-62B0EF62C349}" dt="2021-09-08T10:20:34.372" v="4062" actId="47"/>
        <pc:sldMkLst>
          <pc:docMk/>
          <pc:sldMk cId="1896300869" sldId="743"/>
        </pc:sldMkLst>
        <pc:spChg chg="mod">
          <ac:chgData name="Mark Higgins" userId="ad4ee43bd0f7a961" providerId="LiveId" clId="{647653EF-4188-4197-B4D1-62B0EF62C349}" dt="2021-09-08T10:08:13.463" v="3986" actId="113"/>
          <ac:spMkLst>
            <pc:docMk/>
            <pc:sldMk cId="1896300869" sldId="743"/>
            <ac:spMk id="2" creationId="{DB211CC2-7118-45AE-9158-F2AC0E989193}"/>
          </ac:spMkLst>
        </pc:spChg>
        <pc:spChg chg="mod">
          <ac:chgData name="Mark Higgins" userId="ad4ee43bd0f7a961" providerId="LiveId" clId="{647653EF-4188-4197-B4D1-62B0EF62C349}" dt="2021-09-08T10:20:29.380" v="4060" actId="21"/>
          <ac:spMkLst>
            <pc:docMk/>
            <pc:sldMk cId="1896300869" sldId="743"/>
            <ac:spMk id="3" creationId="{23C6BBAB-C1BA-415C-B704-B6588242D233}"/>
          </ac:spMkLst>
        </pc:spChg>
      </pc:sldChg>
      <pc:sldChg chg="modSp new mod">
        <pc:chgData name="Mark Higgins" userId="ad4ee43bd0f7a961" providerId="LiveId" clId="{647653EF-4188-4197-B4D1-62B0EF62C349}" dt="2021-09-09T12:54:24.919" v="12330" actId="20577"/>
        <pc:sldMkLst>
          <pc:docMk/>
          <pc:sldMk cId="4066186202" sldId="744"/>
        </pc:sldMkLst>
        <pc:spChg chg="mod">
          <ac:chgData name="Mark Higgins" userId="ad4ee43bd0f7a961" providerId="LiveId" clId="{647653EF-4188-4197-B4D1-62B0EF62C349}" dt="2021-09-08T10:20:11.544" v="4056" actId="14100"/>
          <ac:spMkLst>
            <pc:docMk/>
            <pc:sldMk cId="4066186202" sldId="744"/>
            <ac:spMk id="2" creationId="{0B885EB5-A960-454C-A969-2478FCCEC572}"/>
          </ac:spMkLst>
        </pc:spChg>
        <pc:spChg chg="mod">
          <ac:chgData name="Mark Higgins" userId="ad4ee43bd0f7a961" providerId="LiveId" clId="{647653EF-4188-4197-B4D1-62B0EF62C349}" dt="2021-09-08T15:59:39.274" v="5918" actId="12"/>
          <ac:spMkLst>
            <pc:docMk/>
            <pc:sldMk cId="4066186202" sldId="744"/>
            <ac:spMk id="3" creationId="{3A95C09B-7C5C-4C05-83F7-3D32A8964383}"/>
          </ac:spMkLst>
        </pc:spChg>
        <pc:spChg chg="mod">
          <ac:chgData name="Mark Higgins" userId="ad4ee43bd0f7a961" providerId="LiveId" clId="{647653EF-4188-4197-B4D1-62B0EF62C349}" dt="2021-09-09T12:54:24.919" v="12330" actId="20577"/>
          <ac:spMkLst>
            <pc:docMk/>
            <pc:sldMk cId="4066186202" sldId="744"/>
            <ac:spMk id="4" creationId="{D5105E7A-D0F6-478E-A603-BEA9B8033B25}"/>
          </ac:spMkLst>
        </pc:spChg>
      </pc:sldChg>
      <pc:sldChg chg="modSp new mod">
        <pc:chgData name="Mark Higgins" userId="ad4ee43bd0f7a961" providerId="LiveId" clId="{647653EF-4188-4197-B4D1-62B0EF62C349}" dt="2021-09-08T10:24:03.460" v="4260"/>
        <pc:sldMkLst>
          <pc:docMk/>
          <pc:sldMk cId="770630686" sldId="745"/>
        </pc:sldMkLst>
        <pc:spChg chg="mod">
          <ac:chgData name="Mark Higgins" userId="ad4ee43bd0f7a961" providerId="LiveId" clId="{647653EF-4188-4197-B4D1-62B0EF62C349}" dt="2021-09-08T10:22:06.496" v="4114" actId="20577"/>
          <ac:spMkLst>
            <pc:docMk/>
            <pc:sldMk cId="770630686" sldId="745"/>
            <ac:spMk id="2" creationId="{82E6915D-19D3-4BC8-89FD-3615A6D6BCAD}"/>
          </ac:spMkLst>
        </pc:spChg>
        <pc:spChg chg="mod">
          <ac:chgData name="Mark Higgins" userId="ad4ee43bd0f7a961" providerId="LiveId" clId="{647653EF-4188-4197-B4D1-62B0EF62C349}" dt="2021-09-08T10:24:01.689" v="4259" actId="21"/>
          <ac:spMkLst>
            <pc:docMk/>
            <pc:sldMk cId="770630686" sldId="745"/>
            <ac:spMk id="3" creationId="{65B89865-A8C0-424A-B106-1E19A3E4C571}"/>
          </ac:spMkLst>
        </pc:spChg>
        <pc:spChg chg="mod">
          <ac:chgData name="Mark Higgins" userId="ad4ee43bd0f7a961" providerId="LiveId" clId="{647653EF-4188-4197-B4D1-62B0EF62C349}" dt="2021-09-08T10:24:03.460" v="4260"/>
          <ac:spMkLst>
            <pc:docMk/>
            <pc:sldMk cId="770630686" sldId="745"/>
            <ac:spMk id="4" creationId="{02B5F9ED-CA4E-41DD-86F2-7AC6DD74DFA6}"/>
          </ac:spMkLst>
        </pc:spChg>
      </pc:sldChg>
      <pc:sldChg chg="modSp add mod">
        <pc:chgData name="Mark Higgins" userId="ad4ee43bd0f7a961" providerId="LiveId" clId="{647653EF-4188-4197-B4D1-62B0EF62C349}" dt="2021-09-08T10:24:50.807" v="4344" actId="20577"/>
        <pc:sldMkLst>
          <pc:docMk/>
          <pc:sldMk cId="617376751" sldId="746"/>
        </pc:sldMkLst>
        <pc:spChg chg="mod">
          <ac:chgData name="Mark Higgins" userId="ad4ee43bd0f7a961" providerId="LiveId" clId="{647653EF-4188-4197-B4D1-62B0EF62C349}" dt="2021-09-08T10:22:36.122" v="4142" actId="20577"/>
          <ac:spMkLst>
            <pc:docMk/>
            <pc:sldMk cId="617376751" sldId="746"/>
            <ac:spMk id="2" creationId="{82E6915D-19D3-4BC8-89FD-3615A6D6BCAD}"/>
          </ac:spMkLst>
        </pc:spChg>
        <pc:spChg chg="mod">
          <ac:chgData name="Mark Higgins" userId="ad4ee43bd0f7a961" providerId="LiveId" clId="{647653EF-4188-4197-B4D1-62B0EF62C349}" dt="2021-09-08T10:24:30.752" v="4306" actId="20577"/>
          <ac:spMkLst>
            <pc:docMk/>
            <pc:sldMk cId="617376751" sldId="746"/>
            <ac:spMk id="3" creationId="{65B89865-A8C0-424A-B106-1E19A3E4C571}"/>
          </ac:spMkLst>
        </pc:spChg>
        <pc:spChg chg="mod">
          <ac:chgData name="Mark Higgins" userId="ad4ee43bd0f7a961" providerId="LiveId" clId="{647653EF-4188-4197-B4D1-62B0EF62C349}" dt="2021-09-08T10:24:50.807" v="4344" actId="20577"/>
          <ac:spMkLst>
            <pc:docMk/>
            <pc:sldMk cId="617376751" sldId="746"/>
            <ac:spMk id="4" creationId="{02B5F9ED-CA4E-41DD-86F2-7AC6DD74DFA6}"/>
          </ac:spMkLst>
        </pc:spChg>
      </pc:sldChg>
      <pc:sldChg chg="addSp delSp modSp add mod">
        <pc:chgData name="Mark Higgins" userId="ad4ee43bd0f7a961" providerId="LiveId" clId="{647653EF-4188-4197-B4D1-62B0EF62C349}" dt="2021-09-08T10:26:35.701" v="4430" actId="478"/>
        <pc:sldMkLst>
          <pc:docMk/>
          <pc:sldMk cId="1570186602" sldId="747"/>
        </pc:sldMkLst>
        <pc:spChg chg="mod">
          <ac:chgData name="Mark Higgins" userId="ad4ee43bd0f7a961" providerId="LiveId" clId="{647653EF-4188-4197-B4D1-62B0EF62C349}" dt="2021-09-08T10:25:20.956" v="4355" actId="20577"/>
          <ac:spMkLst>
            <pc:docMk/>
            <pc:sldMk cId="1570186602" sldId="747"/>
            <ac:spMk id="2" creationId="{82E6915D-19D3-4BC8-89FD-3615A6D6BCAD}"/>
          </ac:spMkLst>
        </pc:spChg>
        <pc:spChg chg="mod">
          <ac:chgData name="Mark Higgins" userId="ad4ee43bd0f7a961" providerId="LiveId" clId="{647653EF-4188-4197-B4D1-62B0EF62C349}" dt="2021-09-08T10:26:16.067" v="4427" actId="20577"/>
          <ac:spMkLst>
            <pc:docMk/>
            <pc:sldMk cId="1570186602" sldId="747"/>
            <ac:spMk id="3" creationId="{65B89865-A8C0-424A-B106-1E19A3E4C571}"/>
          </ac:spMkLst>
        </pc:spChg>
        <pc:spChg chg="del">
          <ac:chgData name="Mark Higgins" userId="ad4ee43bd0f7a961" providerId="LiveId" clId="{647653EF-4188-4197-B4D1-62B0EF62C349}" dt="2021-09-08T10:26:34.506" v="4429" actId="478"/>
          <ac:spMkLst>
            <pc:docMk/>
            <pc:sldMk cId="1570186602" sldId="747"/>
            <ac:spMk id="4" creationId="{02B5F9ED-CA4E-41DD-86F2-7AC6DD74DFA6}"/>
          </ac:spMkLst>
        </pc:spChg>
        <pc:spChg chg="add del mod">
          <ac:chgData name="Mark Higgins" userId="ad4ee43bd0f7a961" providerId="LiveId" clId="{647653EF-4188-4197-B4D1-62B0EF62C349}" dt="2021-09-08T10:26:35.701" v="4430" actId="478"/>
          <ac:spMkLst>
            <pc:docMk/>
            <pc:sldMk cId="1570186602" sldId="747"/>
            <ac:spMk id="6" creationId="{9321712D-3311-4C9F-A724-58A44687E374}"/>
          </ac:spMkLst>
        </pc:spChg>
      </pc:sldChg>
      <pc:sldChg chg="new del">
        <pc:chgData name="Mark Higgins" userId="ad4ee43bd0f7a961" providerId="LiveId" clId="{647653EF-4188-4197-B4D1-62B0EF62C349}" dt="2021-09-08T10:25:05.520" v="4346" actId="47"/>
        <pc:sldMkLst>
          <pc:docMk/>
          <pc:sldMk cId="2126946114" sldId="747"/>
        </pc:sldMkLst>
      </pc:sldChg>
      <pc:sldChg chg="modSp add mod">
        <pc:chgData name="Mark Higgins" userId="ad4ee43bd0f7a961" providerId="LiveId" clId="{647653EF-4188-4197-B4D1-62B0EF62C349}" dt="2021-09-08T10:27:31.709" v="4517" actId="20577"/>
        <pc:sldMkLst>
          <pc:docMk/>
          <pc:sldMk cId="2759050896" sldId="748"/>
        </pc:sldMkLst>
        <pc:spChg chg="mod">
          <ac:chgData name="Mark Higgins" userId="ad4ee43bd0f7a961" providerId="LiveId" clId="{647653EF-4188-4197-B4D1-62B0EF62C349}" dt="2021-09-08T10:26:55.470" v="4458" actId="20577"/>
          <ac:spMkLst>
            <pc:docMk/>
            <pc:sldMk cId="2759050896" sldId="748"/>
            <ac:spMk id="2" creationId="{82E6915D-19D3-4BC8-89FD-3615A6D6BCAD}"/>
          </ac:spMkLst>
        </pc:spChg>
        <pc:spChg chg="mod">
          <ac:chgData name="Mark Higgins" userId="ad4ee43bd0f7a961" providerId="LiveId" clId="{647653EF-4188-4197-B4D1-62B0EF62C349}" dt="2021-09-08T10:27:31.709" v="4517" actId="20577"/>
          <ac:spMkLst>
            <pc:docMk/>
            <pc:sldMk cId="2759050896" sldId="748"/>
            <ac:spMk id="3" creationId="{65B89865-A8C0-424A-B106-1E19A3E4C571}"/>
          </ac:spMkLst>
        </pc:spChg>
      </pc:sldChg>
      <pc:sldChg chg="addSp delSp modSp new mod">
        <pc:chgData name="Mark Higgins" userId="ad4ee43bd0f7a961" providerId="LiveId" clId="{647653EF-4188-4197-B4D1-62B0EF62C349}" dt="2021-09-08T10:37:54.940" v="4628" actId="20577"/>
        <pc:sldMkLst>
          <pc:docMk/>
          <pc:sldMk cId="2085346251" sldId="749"/>
        </pc:sldMkLst>
        <pc:spChg chg="mod">
          <ac:chgData name="Mark Higgins" userId="ad4ee43bd0f7a961" providerId="LiveId" clId="{647653EF-4188-4197-B4D1-62B0EF62C349}" dt="2021-09-08T10:37:33.071" v="4622" actId="20577"/>
          <ac:spMkLst>
            <pc:docMk/>
            <pc:sldMk cId="2085346251" sldId="749"/>
            <ac:spMk id="2" creationId="{D40BF2D4-8835-46D2-BD41-E37842792346}"/>
          </ac:spMkLst>
        </pc:spChg>
        <pc:spChg chg="mod">
          <ac:chgData name="Mark Higgins" userId="ad4ee43bd0f7a961" providerId="LiveId" clId="{647653EF-4188-4197-B4D1-62B0EF62C349}" dt="2021-09-08T10:37:54.940" v="4628" actId="20577"/>
          <ac:spMkLst>
            <pc:docMk/>
            <pc:sldMk cId="2085346251" sldId="749"/>
            <ac:spMk id="3" creationId="{3E6BEAB8-451A-4A1D-BED2-CB8698FDE0DE}"/>
          </ac:spMkLst>
        </pc:spChg>
        <pc:picChg chg="add del mod">
          <ac:chgData name="Mark Higgins" userId="ad4ee43bd0f7a961" providerId="LiveId" clId="{647653EF-4188-4197-B4D1-62B0EF62C349}" dt="2021-09-08T10:37:08.878" v="4595"/>
          <ac:picMkLst>
            <pc:docMk/>
            <pc:sldMk cId="2085346251" sldId="749"/>
            <ac:picMk id="5" creationId="{754F284C-C0BC-4475-8975-3AB8A6BA25D8}"/>
          </ac:picMkLst>
        </pc:picChg>
        <pc:picChg chg="add mod">
          <ac:chgData name="Mark Higgins" userId="ad4ee43bd0f7a961" providerId="LiveId" clId="{647653EF-4188-4197-B4D1-62B0EF62C349}" dt="2021-09-08T10:37:48.430" v="4627" actId="1076"/>
          <ac:picMkLst>
            <pc:docMk/>
            <pc:sldMk cId="2085346251" sldId="749"/>
            <ac:picMk id="7" creationId="{241833EA-63A3-466C-8345-C6D888A9E209}"/>
          </ac:picMkLst>
        </pc:picChg>
      </pc:sldChg>
      <pc:sldChg chg="addSp delSp modSp new mod">
        <pc:chgData name="Mark Higgins" userId="ad4ee43bd0f7a961" providerId="LiveId" clId="{647653EF-4188-4197-B4D1-62B0EF62C349}" dt="2021-09-08T14:01:47.380" v="4738" actId="20577"/>
        <pc:sldMkLst>
          <pc:docMk/>
          <pc:sldMk cId="2018838890" sldId="750"/>
        </pc:sldMkLst>
        <pc:spChg chg="mod">
          <ac:chgData name="Mark Higgins" userId="ad4ee43bd0f7a961" providerId="LiveId" clId="{647653EF-4188-4197-B4D1-62B0EF62C349}" dt="2021-09-08T13:59:43.500" v="4670"/>
          <ac:spMkLst>
            <pc:docMk/>
            <pc:sldMk cId="2018838890" sldId="750"/>
            <ac:spMk id="2" creationId="{73ABB5C0-7797-4E62-BD5C-EADF4A7CD391}"/>
          </ac:spMkLst>
        </pc:spChg>
        <pc:spChg chg="del">
          <ac:chgData name="Mark Higgins" userId="ad4ee43bd0f7a961" providerId="LiveId" clId="{647653EF-4188-4197-B4D1-62B0EF62C349}" dt="2021-09-08T13:59:55.683" v="4671" actId="3680"/>
          <ac:spMkLst>
            <pc:docMk/>
            <pc:sldMk cId="2018838890" sldId="750"/>
            <ac:spMk id="3" creationId="{96F53DAE-5B74-4D47-81C7-142D07EFA951}"/>
          </ac:spMkLst>
        </pc:spChg>
        <pc:graphicFrameChg chg="add mod ord modGraphic">
          <ac:chgData name="Mark Higgins" userId="ad4ee43bd0f7a961" providerId="LiveId" clId="{647653EF-4188-4197-B4D1-62B0EF62C349}" dt="2021-09-08T14:01:47.380" v="4738" actId="20577"/>
          <ac:graphicFrameMkLst>
            <pc:docMk/>
            <pc:sldMk cId="2018838890" sldId="750"/>
            <ac:graphicFrameMk id="4" creationId="{8A37CDB9-E18B-44F7-B972-B90D1179C821}"/>
          </ac:graphicFrameMkLst>
        </pc:graphicFrameChg>
      </pc:sldChg>
      <pc:sldChg chg="modSp new mod">
        <pc:chgData name="Mark Higgins" userId="ad4ee43bd0f7a961" providerId="LiveId" clId="{647653EF-4188-4197-B4D1-62B0EF62C349}" dt="2021-09-09T12:54:52.896" v="12334" actId="20577"/>
        <pc:sldMkLst>
          <pc:docMk/>
          <pc:sldMk cId="3539341101" sldId="751"/>
        </pc:sldMkLst>
        <pc:spChg chg="mod">
          <ac:chgData name="Mark Higgins" userId="ad4ee43bd0f7a961" providerId="LiveId" clId="{647653EF-4188-4197-B4D1-62B0EF62C349}" dt="2021-09-09T12:54:52.896" v="12334" actId="20577"/>
          <ac:spMkLst>
            <pc:docMk/>
            <pc:sldMk cId="3539341101" sldId="751"/>
            <ac:spMk id="2" creationId="{1BB4857F-8796-4749-928C-198127ADE2FB}"/>
          </ac:spMkLst>
        </pc:spChg>
        <pc:spChg chg="mod">
          <ac:chgData name="Mark Higgins" userId="ad4ee43bd0f7a961" providerId="LiveId" clId="{647653EF-4188-4197-B4D1-62B0EF62C349}" dt="2021-09-08T15:58:41.532" v="5909" actId="12"/>
          <ac:spMkLst>
            <pc:docMk/>
            <pc:sldMk cId="3539341101" sldId="751"/>
            <ac:spMk id="3" creationId="{3AB7AE0C-5A41-40B0-AED7-1AF4736BCA6A}"/>
          </ac:spMkLst>
        </pc:spChg>
      </pc:sldChg>
      <pc:sldChg chg="modSp new mod">
        <pc:chgData name="Mark Higgins" userId="ad4ee43bd0f7a961" providerId="LiveId" clId="{647653EF-4188-4197-B4D1-62B0EF62C349}" dt="2021-09-09T12:54:56.393" v="12336" actId="20577"/>
        <pc:sldMkLst>
          <pc:docMk/>
          <pc:sldMk cId="3580120427" sldId="752"/>
        </pc:sldMkLst>
        <pc:spChg chg="mod">
          <ac:chgData name="Mark Higgins" userId="ad4ee43bd0f7a961" providerId="LiveId" clId="{647653EF-4188-4197-B4D1-62B0EF62C349}" dt="2021-09-09T12:54:56.393" v="12336" actId="20577"/>
          <ac:spMkLst>
            <pc:docMk/>
            <pc:sldMk cId="3580120427" sldId="752"/>
            <ac:spMk id="2" creationId="{87610D9C-BD6C-4444-A299-99F5760BAF0E}"/>
          </ac:spMkLst>
        </pc:spChg>
        <pc:spChg chg="mod">
          <ac:chgData name="Mark Higgins" userId="ad4ee43bd0f7a961" providerId="LiveId" clId="{647653EF-4188-4197-B4D1-62B0EF62C349}" dt="2021-09-08T15:58:36.862" v="5908" actId="12"/>
          <ac:spMkLst>
            <pc:docMk/>
            <pc:sldMk cId="3580120427" sldId="752"/>
            <ac:spMk id="3" creationId="{9FF05AF0-4B53-448B-B409-D3C128C84C03}"/>
          </ac:spMkLst>
        </pc:spChg>
      </pc:sldChg>
      <pc:sldChg chg="modSp new mod">
        <pc:chgData name="Mark Higgins" userId="ad4ee43bd0f7a961" providerId="LiveId" clId="{647653EF-4188-4197-B4D1-62B0EF62C349}" dt="2021-09-09T12:54:59.813" v="12338" actId="20577"/>
        <pc:sldMkLst>
          <pc:docMk/>
          <pc:sldMk cId="3010225684" sldId="753"/>
        </pc:sldMkLst>
        <pc:spChg chg="mod">
          <ac:chgData name="Mark Higgins" userId="ad4ee43bd0f7a961" providerId="LiveId" clId="{647653EF-4188-4197-B4D1-62B0EF62C349}" dt="2021-09-09T12:54:59.813" v="12338" actId="20577"/>
          <ac:spMkLst>
            <pc:docMk/>
            <pc:sldMk cId="3010225684" sldId="753"/>
            <ac:spMk id="2" creationId="{401D1D14-A222-4EE8-B2FF-FE298B7DF0FA}"/>
          </ac:spMkLst>
        </pc:spChg>
        <pc:spChg chg="mod">
          <ac:chgData name="Mark Higgins" userId="ad4ee43bd0f7a961" providerId="LiveId" clId="{647653EF-4188-4197-B4D1-62B0EF62C349}" dt="2021-09-09T09:15:36.197" v="6929" actId="113"/>
          <ac:spMkLst>
            <pc:docMk/>
            <pc:sldMk cId="3010225684" sldId="753"/>
            <ac:spMk id="3" creationId="{49BB9FA9-D075-4304-A37F-AAF49C0B6A7C}"/>
          </ac:spMkLst>
        </pc:spChg>
      </pc:sldChg>
      <pc:sldChg chg="modSp new mod">
        <pc:chgData name="Mark Higgins" userId="ad4ee43bd0f7a961" providerId="LiveId" clId="{647653EF-4188-4197-B4D1-62B0EF62C349}" dt="2021-09-09T12:55:03.877" v="12340" actId="20577"/>
        <pc:sldMkLst>
          <pc:docMk/>
          <pc:sldMk cId="1173022864" sldId="754"/>
        </pc:sldMkLst>
        <pc:spChg chg="mod">
          <ac:chgData name="Mark Higgins" userId="ad4ee43bd0f7a961" providerId="LiveId" clId="{647653EF-4188-4197-B4D1-62B0EF62C349}" dt="2021-09-09T12:55:03.877" v="12340" actId="20577"/>
          <ac:spMkLst>
            <pc:docMk/>
            <pc:sldMk cId="1173022864" sldId="754"/>
            <ac:spMk id="2" creationId="{29EE2AEC-0835-4E20-81E4-B461CE63A0B2}"/>
          </ac:spMkLst>
        </pc:spChg>
        <pc:spChg chg="mod">
          <ac:chgData name="Mark Higgins" userId="ad4ee43bd0f7a961" providerId="LiveId" clId="{647653EF-4188-4197-B4D1-62B0EF62C349}" dt="2021-09-09T09:15:51.604" v="6933" actId="113"/>
          <ac:spMkLst>
            <pc:docMk/>
            <pc:sldMk cId="1173022864" sldId="754"/>
            <ac:spMk id="3" creationId="{C3F4B77D-2814-4FEF-B37C-272F71A99C5A}"/>
          </ac:spMkLst>
        </pc:spChg>
      </pc:sldChg>
      <pc:sldChg chg="modSp new del mod">
        <pc:chgData name="Mark Higgins" userId="ad4ee43bd0f7a961" providerId="LiveId" clId="{647653EF-4188-4197-B4D1-62B0EF62C349}" dt="2021-09-09T09:09:23.900" v="6355" actId="47"/>
        <pc:sldMkLst>
          <pc:docMk/>
          <pc:sldMk cId="4037847139" sldId="754"/>
        </pc:sldMkLst>
        <pc:spChg chg="mod">
          <ac:chgData name="Mark Higgins" userId="ad4ee43bd0f7a961" providerId="LiveId" clId="{647653EF-4188-4197-B4D1-62B0EF62C349}" dt="2021-09-09T09:08:56.317" v="6354" actId="20577"/>
          <ac:spMkLst>
            <pc:docMk/>
            <pc:sldMk cId="4037847139" sldId="754"/>
            <ac:spMk id="2" creationId="{4E9F14D6-C0F7-414C-9EB0-EB508749F86E}"/>
          </ac:spMkLst>
        </pc:spChg>
      </pc:sldChg>
      <pc:sldChg chg="modSp new mod">
        <pc:chgData name="Mark Higgins" userId="ad4ee43bd0f7a961" providerId="LiveId" clId="{647653EF-4188-4197-B4D1-62B0EF62C349}" dt="2021-09-09T12:55:07.882" v="12342" actId="20577"/>
        <pc:sldMkLst>
          <pc:docMk/>
          <pc:sldMk cId="3597424047" sldId="755"/>
        </pc:sldMkLst>
        <pc:spChg chg="mod">
          <ac:chgData name="Mark Higgins" userId="ad4ee43bd0f7a961" providerId="LiveId" clId="{647653EF-4188-4197-B4D1-62B0EF62C349}" dt="2021-09-09T12:55:07.882" v="12342" actId="20577"/>
          <ac:spMkLst>
            <pc:docMk/>
            <pc:sldMk cId="3597424047" sldId="755"/>
            <ac:spMk id="2" creationId="{BA7536C8-1243-4AF5-A008-9D212FC0CBE4}"/>
          </ac:spMkLst>
        </pc:spChg>
        <pc:spChg chg="mod">
          <ac:chgData name="Mark Higgins" userId="ad4ee43bd0f7a961" providerId="LiveId" clId="{647653EF-4188-4197-B4D1-62B0EF62C349}" dt="2021-09-09T09:15:24.071" v="6927" actId="113"/>
          <ac:spMkLst>
            <pc:docMk/>
            <pc:sldMk cId="3597424047" sldId="755"/>
            <ac:spMk id="3" creationId="{68B79A21-A458-4052-907B-276AB1D73994}"/>
          </ac:spMkLst>
        </pc:spChg>
      </pc:sldChg>
      <pc:sldChg chg="modSp new mod">
        <pc:chgData name="Mark Higgins" userId="ad4ee43bd0f7a961" providerId="LiveId" clId="{647653EF-4188-4197-B4D1-62B0EF62C349}" dt="2021-09-09T12:55:12.442" v="12344" actId="20577"/>
        <pc:sldMkLst>
          <pc:docMk/>
          <pc:sldMk cId="192846444" sldId="756"/>
        </pc:sldMkLst>
        <pc:spChg chg="mod">
          <ac:chgData name="Mark Higgins" userId="ad4ee43bd0f7a961" providerId="LiveId" clId="{647653EF-4188-4197-B4D1-62B0EF62C349}" dt="2021-09-09T12:55:12.442" v="12344" actId="20577"/>
          <ac:spMkLst>
            <pc:docMk/>
            <pc:sldMk cId="192846444" sldId="756"/>
            <ac:spMk id="2" creationId="{BAA89689-7137-4340-B3F4-197A66D12BC1}"/>
          </ac:spMkLst>
        </pc:spChg>
        <pc:spChg chg="mod">
          <ac:chgData name="Mark Higgins" userId="ad4ee43bd0f7a961" providerId="LiveId" clId="{647653EF-4188-4197-B4D1-62B0EF62C349}" dt="2021-09-09T09:17:23.073" v="7087" actId="20577"/>
          <ac:spMkLst>
            <pc:docMk/>
            <pc:sldMk cId="192846444" sldId="756"/>
            <ac:spMk id="3" creationId="{CDF89FEC-A921-41D4-B826-87495DF1D861}"/>
          </ac:spMkLst>
        </pc:spChg>
      </pc:sldChg>
      <pc:sldChg chg="addSp delSp modSp new mod">
        <pc:chgData name="Mark Higgins" userId="ad4ee43bd0f7a961" providerId="LiveId" clId="{647653EF-4188-4197-B4D1-62B0EF62C349}" dt="2021-09-09T12:55:17.316" v="12346" actId="20577"/>
        <pc:sldMkLst>
          <pc:docMk/>
          <pc:sldMk cId="1815768866" sldId="757"/>
        </pc:sldMkLst>
        <pc:spChg chg="mod">
          <ac:chgData name="Mark Higgins" userId="ad4ee43bd0f7a961" providerId="LiveId" clId="{647653EF-4188-4197-B4D1-62B0EF62C349}" dt="2021-09-09T12:55:17.316" v="12346" actId="20577"/>
          <ac:spMkLst>
            <pc:docMk/>
            <pc:sldMk cId="1815768866" sldId="757"/>
            <ac:spMk id="2" creationId="{EAFA9237-BBAC-48E6-947A-9659CE1BE2F2}"/>
          </ac:spMkLst>
        </pc:spChg>
        <pc:spChg chg="mod">
          <ac:chgData name="Mark Higgins" userId="ad4ee43bd0f7a961" providerId="LiveId" clId="{647653EF-4188-4197-B4D1-62B0EF62C349}" dt="2021-09-09T09:25:51.691" v="7106" actId="20577"/>
          <ac:spMkLst>
            <pc:docMk/>
            <pc:sldMk cId="1815768866" sldId="757"/>
            <ac:spMk id="3" creationId="{0586534F-53BB-494E-8F0F-BD32767322B6}"/>
          </ac:spMkLst>
        </pc:spChg>
        <pc:picChg chg="add del mod">
          <ac:chgData name="Mark Higgins" userId="ad4ee43bd0f7a961" providerId="LiveId" clId="{647653EF-4188-4197-B4D1-62B0EF62C349}" dt="2021-09-09T09:27:03.377" v="7109" actId="478"/>
          <ac:picMkLst>
            <pc:docMk/>
            <pc:sldMk cId="1815768866" sldId="757"/>
            <ac:picMk id="5" creationId="{1F16B5F8-3E97-40FE-A687-957394C45584}"/>
          </ac:picMkLst>
        </pc:picChg>
        <pc:picChg chg="add mod">
          <ac:chgData name="Mark Higgins" userId="ad4ee43bd0f7a961" providerId="LiveId" clId="{647653EF-4188-4197-B4D1-62B0EF62C349}" dt="2021-09-09T09:27:10.284" v="7111" actId="1076"/>
          <ac:picMkLst>
            <pc:docMk/>
            <pc:sldMk cId="1815768866" sldId="757"/>
            <ac:picMk id="7" creationId="{CA08C98E-0A9E-485A-A5D3-104D5B96924B}"/>
          </ac:picMkLst>
        </pc:picChg>
      </pc:sldChg>
      <pc:sldChg chg="addSp modSp new mod">
        <pc:chgData name="Mark Higgins" userId="ad4ee43bd0f7a961" providerId="LiveId" clId="{647653EF-4188-4197-B4D1-62B0EF62C349}" dt="2021-09-09T12:55:22.537" v="12348" actId="20577"/>
        <pc:sldMkLst>
          <pc:docMk/>
          <pc:sldMk cId="107335709" sldId="758"/>
        </pc:sldMkLst>
        <pc:spChg chg="mod">
          <ac:chgData name="Mark Higgins" userId="ad4ee43bd0f7a961" providerId="LiveId" clId="{647653EF-4188-4197-B4D1-62B0EF62C349}" dt="2021-09-09T12:55:22.537" v="12348" actId="20577"/>
          <ac:spMkLst>
            <pc:docMk/>
            <pc:sldMk cId="107335709" sldId="758"/>
            <ac:spMk id="2" creationId="{43BAAE52-1509-46FA-A105-04A9619D64DC}"/>
          </ac:spMkLst>
        </pc:spChg>
        <pc:spChg chg="mod">
          <ac:chgData name="Mark Higgins" userId="ad4ee43bd0f7a961" providerId="LiveId" clId="{647653EF-4188-4197-B4D1-62B0EF62C349}" dt="2021-09-09T09:28:57.331" v="7229" actId="20577"/>
          <ac:spMkLst>
            <pc:docMk/>
            <pc:sldMk cId="107335709" sldId="758"/>
            <ac:spMk id="3" creationId="{9454C529-E6EF-4B71-AC87-E144CAB4E824}"/>
          </ac:spMkLst>
        </pc:spChg>
        <pc:picChg chg="add mod">
          <ac:chgData name="Mark Higgins" userId="ad4ee43bd0f7a961" providerId="LiveId" clId="{647653EF-4188-4197-B4D1-62B0EF62C349}" dt="2021-09-09T09:29:35.598" v="7232" actId="14100"/>
          <ac:picMkLst>
            <pc:docMk/>
            <pc:sldMk cId="107335709" sldId="758"/>
            <ac:picMk id="5" creationId="{85A52650-E4DC-497D-828C-870A2DEE54E1}"/>
          </ac:picMkLst>
        </pc:picChg>
      </pc:sldChg>
      <pc:sldChg chg="modSp new mod">
        <pc:chgData name="Mark Higgins" userId="ad4ee43bd0f7a961" providerId="LiveId" clId="{647653EF-4188-4197-B4D1-62B0EF62C349}" dt="2021-09-09T12:55:27.547" v="12350" actId="20577"/>
        <pc:sldMkLst>
          <pc:docMk/>
          <pc:sldMk cId="2045349611" sldId="759"/>
        </pc:sldMkLst>
        <pc:spChg chg="mod">
          <ac:chgData name="Mark Higgins" userId="ad4ee43bd0f7a961" providerId="LiveId" clId="{647653EF-4188-4197-B4D1-62B0EF62C349}" dt="2021-09-09T12:55:27.547" v="12350" actId="20577"/>
          <ac:spMkLst>
            <pc:docMk/>
            <pc:sldMk cId="2045349611" sldId="759"/>
            <ac:spMk id="2" creationId="{DD75EB1F-A187-4F8E-A63A-3BD6C54B3014}"/>
          </ac:spMkLst>
        </pc:spChg>
        <pc:spChg chg="mod">
          <ac:chgData name="Mark Higgins" userId="ad4ee43bd0f7a961" providerId="LiveId" clId="{647653EF-4188-4197-B4D1-62B0EF62C349}" dt="2021-09-09T09:33:03.487" v="7511" actId="15"/>
          <ac:spMkLst>
            <pc:docMk/>
            <pc:sldMk cId="2045349611" sldId="759"/>
            <ac:spMk id="3" creationId="{FA3AE9BA-6935-4460-801B-096F2E05C6CE}"/>
          </ac:spMkLst>
        </pc:spChg>
      </pc:sldChg>
      <pc:sldChg chg="addSp modSp new mod">
        <pc:chgData name="Mark Higgins" userId="ad4ee43bd0f7a961" providerId="LiveId" clId="{647653EF-4188-4197-B4D1-62B0EF62C349}" dt="2021-09-09T12:55:31.522" v="12352" actId="20577"/>
        <pc:sldMkLst>
          <pc:docMk/>
          <pc:sldMk cId="3253721968" sldId="760"/>
        </pc:sldMkLst>
        <pc:spChg chg="mod">
          <ac:chgData name="Mark Higgins" userId="ad4ee43bd0f7a961" providerId="LiveId" clId="{647653EF-4188-4197-B4D1-62B0EF62C349}" dt="2021-09-09T12:55:31.522" v="12352" actId="20577"/>
          <ac:spMkLst>
            <pc:docMk/>
            <pc:sldMk cId="3253721968" sldId="760"/>
            <ac:spMk id="2" creationId="{EB634CC2-0C76-47E8-9A95-CE0D6FDF258F}"/>
          </ac:spMkLst>
        </pc:spChg>
        <pc:spChg chg="mod">
          <ac:chgData name="Mark Higgins" userId="ad4ee43bd0f7a961" providerId="LiveId" clId="{647653EF-4188-4197-B4D1-62B0EF62C349}" dt="2021-09-09T09:51:20.015" v="8337" actId="20577"/>
          <ac:spMkLst>
            <pc:docMk/>
            <pc:sldMk cId="3253721968" sldId="760"/>
            <ac:spMk id="3" creationId="{657A60F7-E7D0-4967-9B58-18FAC5ED161B}"/>
          </ac:spMkLst>
        </pc:spChg>
        <pc:picChg chg="add mod">
          <ac:chgData name="Mark Higgins" userId="ad4ee43bd0f7a961" providerId="LiveId" clId="{647653EF-4188-4197-B4D1-62B0EF62C349}" dt="2021-09-09T09:51:30.791" v="8341" actId="1076"/>
          <ac:picMkLst>
            <pc:docMk/>
            <pc:sldMk cId="3253721968" sldId="760"/>
            <ac:picMk id="5" creationId="{045571A5-71A1-4DF8-A4E3-D3DCACFDD431}"/>
          </ac:picMkLst>
        </pc:picChg>
      </pc:sldChg>
      <pc:sldChg chg="addSp modSp new mod">
        <pc:chgData name="Mark Higgins" userId="ad4ee43bd0f7a961" providerId="LiveId" clId="{647653EF-4188-4197-B4D1-62B0EF62C349}" dt="2021-09-09T12:55:36.456" v="12354" actId="20577"/>
        <pc:sldMkLst>
          <pc:docMk/>
          <pc:sldMk cId="2057681853" sldId="761"/>
        </pc:sldMkLst>
        <pc:spChg chg="mod">
          <ac:chgData name="Mark Higgins" userId="ad4ee43bd0f7a961" providerId="LiveId" clId="{647653EF-4188-4197-B4D1-62B0EF62C349}" dt="2021-09-09T12:55:36.456" v="12354" actId="20577"/>
          <ac:spMkLst>
            <pc:docMk/>
            <pc:sldMk cId="2057681853" sldId="761"/>
            <ac:spMk id="2" creationId="{E2187FE0-8CC6-435A-B2A4-B27FC9A34388}"/>
          </ac:spMkLst>
        </pc:spChg>
        <pc:spChg chg="mod">
          <ac:chgData name="Mark Higgins" userId="ad4ee43bd0f7a961" providerId="LiveId" clId="{647653EF-4188-4197-B4D1-62B0EF62C349}" dt="2021-09-09T09:52:12.114" v="8346" actId="20577"/>
          <ac:spMkLst>
            <pc:docMk/>
            <pc:sldMk cId="2057681853" sldId="761"/>
            <ac:spMk id="3" creationId="{23C6CB75-64D4-43D4-9738-85AB40B1A31E}"/>
          </ac:spMkLst>
        </pc:spChg>
        <pc:picChg chg="add mod">
          <ac:chgData name="Mark Higgins" userId="ad4ee43bd0f7a961" providerId="LiveId" clId="{647653EF-4188-4197-B4D1-62B0EF62C349}" dt="2021-09-09T09:52:05.743" v="8345" actId="14100"/>
          <ac:picMkLst>
            <pc:docMk/>
            <pc:sldMk cId="2057681853" sldId="761"/>
            <ac:picMk id="5" creationId="{92281F29-9DEC-497F-920F-F70FC675274E}"/>
          </ac:picMkLst>
        </pc:picChg>
      </pc:sldChg>
      <pc:sldChg chg="addSp delSp modSp new mod">
        <pc:chgData name="Mark Higgins" userId="ad4ee43bd0f7a961" providerId="LiveId" clId="{647653EF-4188-4197-B4D1-62B0EF62C349}" dt="2021-09-09T12:55:41.137" v="12356" actId="20577"/>
        <pc:sldMkLst>
          <pc:docMk/>
          <pc:sldMk cId="1239202243" sldId="762"/>
        </pc:sldMkLst>
        <pc:spChg chg="mod">
          <ac:chgData name="Mark Higgins" userId="ad4ee43bd0f7a961" providerId="LiveId" clId="{647653EF-4188-4197-B4D1-62B0EF62C349}" dt="2021-09-09T12:55:41.137" v="12356" actId="20577"/>
          <ac:spMkLst>
            <pc:docMk/>
            <pc:sldMk cId="1239202243" sldId="762"/>
            <ac:spMk id="2" creationId="{ACE5C469-65D0-4D83-BF7A-59281C182216}"/>
          </ac:spMkLst>
        </pc:spChg>
        <pc:spChg chg="mod">
          <ac:chgData name="Mark Higgins" userId="ad4ee43bd0f7a961" providerId="LiveId" clId="{647653EF-4188-4197-B4D1-62B0EF62C349}" dt="2021-09-09T09:49:53.559" v="8325" actId="20577"/>
          <ac:spMkLst>
            <pc:docMk/>
            <pc:sldMk cId="1239202243" sldId="762"/>
            <ac:spMk id="3" creationId="{AB875117-E1A0-49EA-B79F-6A0C26B636D1}"/>
          </ac:spMkLst>
        </pc:spChg>
        <pc:picChg chg="add del mod">
          <ac:chgData name="Mark Higgins" userId="ad4ee43bd0f7a961" providerId="LiveId" clId="{647653EF-4188-4197-B4D1-62B0EF62C349}" dt="2021-09-09T09:50:42.235" v="8331" actId="478"/>
          <ac:picMkLst>
            <pc:docMk/>
            <pc:sldMk cId="1239202243" sldId="762"/>
            <ac:picMk id="5" creationId="{E0F0E987-FE5E-47E8-A482-7004840C8D81}"/>
          </ac:picMkLst>
        </pc:picChg>
        <pc:picChg chg="add mod">
          <ac:chgData name="Mark Higgins" userId="ad4ee43bd0f7a961" providerId="LiveId" clId="{647653EF-4188-4197-B4D1-62B0EF62C349}" dt="2021-09-09T09:50:53.187" v="8336" actId="14100"/>
          <ac:picMkLst>
            <pc:docMk/>
            <pc:sldMk cId="1239202243" sldId="762"/>
            <ac:picMk id="7" creationId="{0C01605C-91E9-4215-9568-A949A3F02FB0}"/>
          </ac:picMkLst>
        </pc:picChg>
      </pc:sldChg>
      <pc:sldChg chg="addSp modSp new mod">
        <pc:chgData name="Mark Higgins" userId="ad4ee43bd0f7a961" providerId="LiveId" clId="{647653EF-4188-4197-B4D1-62B0EF62C349}" dt="2021-09-09T12:55:45.292" v="12358" actId="20577"/>
        <pc:sldMkLst>
          <pc:docMk/>
          <pc:sldMk cId="932549731" sldId="763"/>
        </pc:sldMkLst>
        <pc:spChg chg="mod">
          <ac:chgData name="Mark Higgins" userId="ad4ee43bd0f7a961" providerId="LiveId" clId="{647653EF-4188-4197-B4D1-62B0EF62C349}" dt="2021-09-09T12:55:45.292" v="12358" actId="20577"/>
          <ac:spMkLst>
            <pc:docMk/>
            <pc:sldMk cId="932549731" sldId="763"/>
            <ac:spMk id="2" creationId="{924CA2A8-7AB3-4895-A078-9A98244A65FD}"/>
          </ac:spMkLst>
        </pc:spChg>
        <pc:spChg chg="mod">
          <ac:chgData name="Mark Higgins" userId="ad4ee43bd0f7a961" providerId="LiveId" clId="{647653EF-4188-4197-B4D1-62B0EF62C349}" dt="2021-09-09T10:26:45.658" v="8392" actId="20577"/>
          <ac:spMkLst>
            <pc:docMk/>
            <pc:sldMk cId="932549731" sldId="763"/>
            <ac:spMk id="3" creationId="{CC258964-63E2-4C5C-8A6A-6E69A3E6AE69}"/>
          </ac:spMkLst>
        </pc:spChg>
        <pc:graphicFrameChg chg="add mod modGraphic">
          <ac:chgData name="Mark Higgins" userId="ad4ee43bd0f7a961" providerId="LiveId" clId="{647653EF-4188-4197-B4D1-62B0EF62C349}" dt="2021-09-09T10:28:06.792" v="8399"/>
          <ac:graphicFrameMkLst>
            <pc:docMk/>
            <pc:sldMk cId="932549731" sldId="763"/>
            <ac:graphicFrameMk id="4" creationId="{43006814-3F2B-4EF6-8CB2-765C847ED3BF}"/>
          </ac:graphicFrameMkLst>
        </pc:graphicFrameChg>
      </pc:sldChg>
      <pc:sldChg chg="addSp modSp new mod">
        <pc:chgData name="Mark Higgins" userId="ad4ee43bd0f7a961" providerId="LiveId" clId="{647653EF-4188-4197-B4D1-62B0EF62C349}" dt="2021-09-09T12:55:50.362" v="12360" actId="20577"/>
        <pc:sldMkLst>
          <pc:docMk/>
          <pc:sldMk cId="763952852" sldId="764"/>
        </pc:sldMkLst>
        <pc:spChg chg="mod">
          <ac:chgData name="Mark Higgins" userId="ad4ee43bd0f7a961" providerId="LiveId" clId="{647653EF-4188-4197-B4D1-62B0EF62C349}" dt="2021-09-09T12:55:50.362" v="12360" actId="20577"/>
          <ac:spMkLst>
            <pc:docMk/>
            <pc:sldMk cId="763952852" sldId="764"/>
            <ac:spMk id="2" creationId="{211A66BA-4D08-47C0-A76D-981C5C30BAB2}"/>
          </ac:spMkLst>
        </pc:spChg>
        <pc:spChg chg="mod">
          <ac:chgData name="Mark Higgins" userId="ad4ee43bd0f7a961" providerId="LiveId" clId="{647653EF-4188-4197-B4D1-62B0EF62C349}" dt="2021-09-09T10:33:46.258" v="8564" actId="20577"/>
          <ac:spMkLst>
            <pc:docMk/>
            <pc:sldMk cId="763952852" sldId="764"/>
            <ac:spMk id="3" creationId="{304731A3-2A66-40BA-B756-D72BC33AAC82}"/>
          </ac:spMkLst>
        </pc:spChg>
        <pc:picChg chg="add mod">
          <ac:chgData name="Mark Higgins" userId="ad4ee43bd0f7a961" providerId="LiveId" clId="{647653EF-4188-4197-B4D1-62B0EF62C349}" dt="2021-09-09T10:33:51.475" v="8565" actId="1076"/>
          <ac:picMkLst>
            <pc:docMk/>
            <pc:sldMk cId="763952852" sldId="764"/>
            <ac:picMk id="5" creationId="{6CFF9021-0E1D-41E8-9332-DC80C71CD68E}"/>
          </ac:picMkLst>
        </pc:picChg>
      </pc:sldChg>
      <pc:sldChg chg="modSp new mod">
        <pc:chgData name="Mark Higgins" userId="ad4ee43bd0f7a961" providerId="LiveId" clId="{647653EF-4188-4197-B4D1-62B0EF62C349}" dt="2021-09-09T12:55:55.011" v="12362" actId="20577"/>
        <pc:sldMkLst>
          <pc:docMk/>
          <pc:sldMk cId="1031906618" sldId="765"/>
        </pc:sldMkLst>
        <pc:spChg chg="mod">
          <ac:chgData name="Mark Higgins" userId="ad4ee43bd0f7a961" providerId="LiveId" clId="{647653EF-4188-4197-B4D1-62B0EF62C349}" dt="2021-09-09T12:55:55.011" v="12362" actId="20577"/>
          <ac:spMkLst>
            <pc:docMk/>
            <pc:sldMk cId="1031906618" sldId="765"/>
            <ac:spMk id="2" creationId="{8084D6C1-1EC6-4D41-A849-D117CA29F83C}"/>
          </ac:spMkLst>
        </pc:spChg>
        <pc:spChg chg="mod">
          <ac:chgData name="Mark Higgins" userId="ad4ee43bd0f7a961" providerId="LiveId" clId="{647653EF-4188-4197-B4D1-62B0EF62C349}" dt="2021-09-09T10:35:17.982" v="8712" actId="20577"/>
          <ac:spMkLst>
            <pc:docMk/>
            <pc:sldMk cId="1031906618" sldId="765"/>
            <ac:spMk id="3" creationId="{222DAC11-93A6-4359-B1BC-7DB59C9F22D4}"/>
          </ac:spMkLst>
        </pc:spChg>
      </pc:sldChg>
      <pc:sldChg chg="modSp new mod">
        <pc:chgData name="Mark Higgins" userId="ad4ee43bd0f7a961" providerId="LiveId" clId="{647653EF-4188-4197-B4D1-62B0EF62C349}" dt="2021-09-09T12:55:59.257" v="12364" actId="20577"/>
        <pc:sldMkLst>
          <pc:docMk/>
          <pc:sldMk cId="4045849453" sldId="766"/>
        </pc:sldMkLst>
        <pc:spChg chg="mod">
          <ac:chgData name="Mark Higgins" userId="ad4ee43bd0f7a961" providerId="LiveId" clId="{647653EF-4188-4197-B4D1-62B0EF62C349}" dt="2021-09-09T12:55:59.257" v="12364" actId="20577"/>
          <ac:spMkLst>
            <pc:docMk/>
            <pc:sldMk cId="4045849453" sldId="766"/>
            <ac:spMk id="2" creationId="{1C13DB8D-A665-42B7-8788-4DD4F0837DAA}"/>
          </ac:spMkLst>
        </pc:spChg>
        <pc:spChg chg="mod">
          <ac:chgData name="Mark Higgins" userId="ad4ee43bd0f7a961" providerId="LiveId" clId="{647653EF-4188-4197-B4D1-62B0EF62C349}" dt="2021-09-09T10:38:47.518" v="9127" actId="20577"/>
          <ac:spMkLst>
            <pc:docMk/>
            <pc:sldMk cId="4045849453" sldId="766"/>
            <ac:spMk id="3" creationId="{2764C43D-B1E0-4321-8FC2-3AFE18F18302}"/>
          </ac:spMkLst>
        </pc:spChg>
      </pc:sldChg>
      <pc:sldChg chg="addSp modSp new mod">
        <pc:chgData name="Mark Higgins" userId="ad4ee43bd0f7a961" providerId="LiveId" clId="{647653EF-4188-4197-B4D1-62B0EF62C349}" dt="2021-09-09T12:56:02.855" v="12366" actId="20577"/>
        <pc:sldMkLst>
          <pc:docMk/>
          <pc:sldMk cId="148442352" sldId="767"/>
        </pc:sldMkLst>
        <pc:spChg chg="mod">
          <ac:chgData name="Mark Higgins" userId="ad4ee43bd0f7a961" providerId="LiveId" clId="{647653EF-4188-4197-B4D1-62B0EF62C349}" dt="2021-09-09T12:56:02.855" v="12366" actId="20577"/>
          <ac:spMkLst>
            <pc:docMk/>
            <pc:sldMk cId="148442352" sldId="767"/>
            <ac:spMk id="2" creationId="{3B291F5B-9305-4732-A4B3-ADA915692CA3}"/>
          </ac:spMkLst>
        </pc:spChg>
        <pc:spChg chg="mod">
          <ac:chgData name="Mark Higgins" userId="ad4ee43bd0f7a961" providerId="LiveId" clId="{647653EF-4188-4197-B4D1-62B0EF62C349}" dt="2021-09-09T10:41:21.055" v="9213" actId="20577"/>
          <ac:spMkLst>
            <pc:docMk/>
            <pc:sldMk cId="148442352" sldId="767"/>
            <ac:spMk id="3" creationId="{B233EB34-DD2A-4BA7-B09C-EBFD9845E69C}"/>
          </ac:spMkLst>
        </pc:spChg>
        <pc:graphicFrameChg chg="add mod modGraphic">
          <ac:chgData name="Mark Higgins" userId="ad4ee43bd0f7a961" providerId="LiveId" clId="{647653EF-4188-4197-B4D1-62B0EF62C349}" dt="2021-09-09T10:45:08.319" v="9418" actId="20577"/>
          <ac:graphicFrameMkLst>
            <pc:docMk/>
            <pc:sldMk cId="148442352" sldId="767"/>
            <ac:graphicFrameMk id="4" creationId="{9F6BB076-A773-4E25-BDAC-CC73A81A61E3}"/>
          </ac:graphicFrameMkLst>
        </pc:graphicFrameChg>
      </pc:sldChg>
      <pc:sldChg chg="modSp new del mod">
        <pc:chgData name="Mark Higgins" userId="ad4ee43bd0f7a961" providerId="LiveId" clId="{647653EF-4188-4197-B4D1-62B0EF62C349}" dt="2021-09-09T11:02:49.093" v="9597" actId="47"/>
        <pc:sldMkLst>
          <pc:docMk/>
          <pc:sldMk cId="112603793" sldId="768"/>
        </pc:sldMkLst>
        <pc:spChg chg="mod">
          <ac:chgData name="Mark Higgins" userId="ad4ee43bd0f7a961" providerId="LiveId" clId="{647653EF-4188-4197-B4D1-62B0EF62C349}" dt="2021-09-09T10:45:29.634" v="9432" actId="20577"/>
          <ac:spMkLst>
            <pc:docMk/>
            <pc:sldMk cId="112603793" sldId="768"/>
            <ac:spMk id="2" creationId="{1E6B7B18-2927-48B5-B56C-A774622FBB14}"/>
          </ac:spMkLst>
        </pc:spChg>
        <pc:spChg chg="mod">
          <ac:chgData name="Mark Higgins" userId="ad4ee43bd0f7a961" providerId="LiveId" clId="{647653EF-4188-4197-B4D1-62B0EF62C349}" dt="2021-09-09T11:02:47.297" v="9596" actId="6549"/>
          <ac:spMkLst>
            <pc:docMk/>
            <pc:sldMk cId="112603793" sldId="768"/>
            <ac:spMk id="3" creationId="{2317DD97-C843-4D1E-B57E-C584134C1E56}"/>
          </ac:spMkLst>
        </pc:spChg>
      </pc:sldChg>
      <pc:sldChg chg="addSp modSp new mod">
        <pc:chgData name="Mark Higgins" userId="ad4ee43bd0f7a961" providerId="LiveId" clId="{647653EF-4188-4197-B4D1-62B0EF62C349}" dt="2021-09-09T12:56:07.192" v="12368" actId="20577"/>
        <pc:sldMkLst>
          <pc:docMk/>
          <pc:sldMk cId="1954010883" sldId="769"/>
        </pc:sldMkLst>
        <pc:spChg chg="mod">
          <ac:chgData name="Mark Higgins" userId="ad4ee43bd0f7a961" providerId="LiveId" clId="{647653EF-4188-4197-B4D1-62B0EF62C349}" dt="2021-09-09T12:56:07.192" v="12368" actId="20577"/>
          <ac:spMkLst>
            <pc:docMk/>
            <pc:sldMk cId="1954010883" sldId="769"/>
            <ac:spMk id="2" creationId="{3394C551-7EEF-4B50-BD17-359FCABEE0AE}"/>
          </ac:spMkLst>
        </pc:spChg>
        <pc:spChg chg="mod">
          <ac:chgData name="Mark Higgins" userId="ad4ee43bd0f7a961" providerId="LiveId" clId="{647653EF-4188-4197-B4D1-62B0EF62C349}" dt="2021-09-09T11:14:02.774" v="10000" actId="20577"/>
          <ac:spMkLst>
            <pc:docMk/>
            <pc:sldMk cId="1954010883" sldId="769"/>
            <ac:spMk id="3" creationId="{2373F381-E274-476A-859D-554434E772A9}"/>
          </ac:spMkLst>
        </pc:spChg>
        <pc:graphicFrameChg chg="add mod modGraphic">
          <ac:chgData name="Mark Higgins" userId="ad4ee43bd0f7a961" providerId="LiveId" clId="{647653EF-4188-4197-B4D1-62B0EF62C349}" dt="2021-09-09T11:13:31.812" v="9908" actId="14734"/>
          <ac:graphicFrameMkLst>
            <pc:docMk/>
            <pc:sldMk cId="1954010883" sldId="769"/>
            <ac:graphicFrameMk id="4" creationId="{FC2DD406-8B9C-4AF3-8A8B-75DBF1334EF1}"/>
          </ac:graphicFrameMkLst>
        </pc:graphicFrameChg>
      </pc:sldChg>
      <pc:sldChg chg="modSp new mod">
        <pc:chgData name="Mark Higgins" userId="ad4ee43bd0f7a961" providerId="LiveId" clId="{647653EF-4188-4197-B4D1-62B0EF62C349}" dt="2021-09-09T12:56:14.958" v="12369"/>
        <pc:sldMkLst>
          <pc:docMk/>
          <pc:sldMk cId="1604972400" sldId="770"/>
        </pc:sldMkLst>
        <pc:spChg chg="mod">
          <ac:chgData name="Mark Higgins" userId="ad4ee43bd0f7a961" providerId="LiveId" clId="{647653EF-4188-4197-B4D1-62B0EF62C349}" dt="2021-09-09T12:56:14.958" v="12369"/>
          <ac:spMkLst>
            <pc:docMk/>
            <pc:sldMk cId="1604972400" sldId="770"/>
            <ac:spMk id="2" creationId="{2AA2E299-6B3D-4A4F-A7A5-BF215D2FE48B}"/>
          </ac:spMkLst>
        </pc:spChg>
        <pc:spChg chg="mod">
          <ac:chgData name="Mark Higgins" userId="ad4ee43bd0f7a961" providerId="LiveId" clId="{647653EF-4188-4197-B4D1-62B0EF62C349}" dt="2021-09-09T12:01:09.212" v="10225" actId="20577"/>
          <ac:spMkLst>
            <pc:docMk/>
            <pc:sldMk cId="1604972400" sldId="770"/>
            <ac:spMk id="3" creationId="{D69C3DC8-5804-4F88-B958-019F3E3D7375}"/>
          </ac:spMkLst>
        </pc:spChg>
      </pc:sldChg>
      <pc:sldChg chg="addSp modSp new mod">
        <pc:chgData name="Mark Higgins" userId="ad4ee43bd0f7a961" providerId="LiveId" clId="{647653EF-4188-4197-B4D1-62B0EF62C349}" dt="2021-09-09T12:56:18.469" v="12370"/>
        <pc:sldMkLst>
          <pc:docMk/>
          <pc:sldMk cId="2510440238" sldId="771"/>
        </pc:sldMkLst>
        <pc:spChg chg="mod">
          <ac:chgData name="Mark Higgins" userId="ad4ee43bd0f7a961" providerId="LiveId" clId="{647653EF-4188-4197-B4D1-62B0EF62C349}" dt="2021-09-09T12:56:18.469" v="12370"/>
          <ac:spMkLst>
            <pc:docMk/>
            <pc:sldMk cId="2510440238" sldId="771"/>
            <ac:spMk id="2" creationId="{205782F2-7381-4999-9F72-1F7CB91CEF1B}"/>
          </ac:spMkLst>
        </pc:spChg>
        <pc:spChg chg="mod">
          <ac:chgData name="Mark Higgins" userId="ad4ee43bd0f7a961" providerId="LiveId" clId="{647653EF-4188-4197-B4D1-62B0EF62C349}" dt="2021-09-09T12:08:03.484" v="10646" actId="20577"/>
          <ac:spMkLst>
            <pc:docMk/>
            <pc:sldMk cId="2510440238" sldId="771"/>
            <ac:spMk id="3" creationId="{821E72C2-EF11-49F1-BED4-7485BC6FFC3E}"/>
          </ac:spMkLst>
        </pc:spChg>
        <pc:picChg chg="add mod">
          <ac:chgData name="Mark Higgins" userId="ad4ee43bd0f7a961" providerId="LiveId" clId="{647653EF-4188-4197-B4D1-62B0EF62C349}" dt="2021-09-09T12:06:42.347" v="10492" actId="14100"/>
          <ac:picMkLst>
            <pc:docMk/>
            <pc:sldMk cId="2510440238" sldId="771"/>
            <ac:picMk id="5" creationId="{04F80B8A-962A-41FB-9B29-4EBFEB78DE46}"/>
          </ac:picMkLst>
        </pc:picChg>
      </pc:sldChg>
      <pc:sldChg chg="addSp modSp new mod ord">
        <pc:chgData name="Mark Higgins" userId="ad4ee43bd0f7a961" providerId="LiveId" clId="{647653EF-4188-4197-B4D1-62B0EF62C349}" dt="2021-09-09T12:56:21.881" v="12371"/>
        <pc:sldMkLst>
          <pc:docMk/>
          <pc:sldMk cId="676233634" sldId="772"/>
        </pc:sldMkLst>
        <pc:spChg chg="mod">
          <ac:chgData name="Mark Higgins" userId="ad4ee43bd0f7a961" providerId="LiveId" clId="{647653EF-4188-4197-B4D1-62B0EF62C349}" dt="2021-09-09T12:56:21.881" v="12371"/>
          <ac:spMkLst>
            <pc:docMk/>
            <pc:sldMk cId="676233634" sldId="772"/>
            <ac:spMk id="2" creationId="{95274E2D-5564-44B1-BE0C-5FFEA7E1C781}"/>
          </ac:spMkLst>
        </pc:spChg>
        <pc:spChg chg="mod">
          <ac:chgData name="Mark Higgins" userId="ad4ee43bd0f7a961" providerId="LiveId" clId="{647653EF-4188-4197-B4D1-62B0EF62C349}" dt="2021-09-09T12:06:10.260" v="10484" actId="20577"/>
          <ac:spMkLst>
            <pc:docMk/>
            <pc:sldMk cId="676233634" sldId="772"/>
            <ac:spMk id="3" creationId="{F5782063-7B1A-4B12-93EC-B67BC7DEAE50}"/>
          </ac:spMkLst>
        </pc:spChg>
        <pc:picChg chg="add mod">
          <ac:chgData name="Mark Higgins" userId="ad4ee43bd0f7a961" providerId="LiveId" clId="{647653EF-4188-4197-B4D1-62B0EF62C349}" dt="2021-09-09T12:06:14.994" v="10486" actId="1076"/>
          <ac:picMkLst>
            <pc:docMk/>
            <pc:sldMk cId="676233634" sldId="772"/>
            <ac:picMk id="5" creationId="{FC1F3846-1F48-4940-8171-5995EA390C5F}"/>
          </ac:picMkLst>
        </pc:picChg>
      </pc:sldChg>
      <pc:sldChg chg="addSp modSp new mod">
        <pc:chgData name="Mark Higgins" userId="ad4ee43bd0f7a961" providerId="LiveId" clId="{647653EF-4188-4197-B4D1-62B0EF62C349}" dt="2021-09-09T12:56:26.613" v="12372"/>
        <pc:sldMkLst>
          <pc:docMk/>
          <pc:sldMk cId="1934469221" sldId="773"/>
        </pc:sldMkLst>
        <pc:spChg chg="mod">
          <ac:chgData name="Mark Higgins" userId="ad4ee43bd0f7a961" providerId="LiveId" clId="{647653EF-4188-4197-B4D1-62B0EF62C349}" dt="2021-09-09T12:56:26.613" v="12372"/>
          <ac:spMkLst>
            <pc:docMk/>
            <pc:sldMk cId="1934469221" sldId="773"/>
            <ac:spMk id="2" creationId="{69161DD3-065D-4F10-97B8-A1B60EFC01FD}"/>
          </ac:spMkLst>
        </pc:spChg>
        <pc:spChg chg="mod">
          <ac:chgData name="Mark Higgins" userId="ad4ee43bd0f7a961" providerId="LiveId" clId="{647653EF-4188-4197-B4D1-62B0EF62C349}" dt="2021-09-09T12:20:17.207" v="11157" actId="20577"/>
          <ac:spMkLst>
            <pc:docMk/>
            <pc:sldMk cId="1934469221" sldId="773"/>
            <ac:spMk id="3" creationId="{068B7CD6-FE8F-48A9-A540-D69A888FBF9B}"/>
          </ac:spMkLst>
        </pc:spChg>
        <pc:picChg chg="add mod">
          <ac:chgData name="Mark Higgins" userId="ad4ee43bd0f7a961" providerId="LiveId" clId="{647653EF-4188-4197-B4D1-62B0EF62C349}" dt="2021-09-09T12:19:06.371" v="11083" actId="1076"/>
          <ac:picMkLst>
            <pc:docMk/>
            <pc:sldMk cId="1934469221" sldId="773"/>
            <ac:picMk id="5" creationId="{95D8BF38-E3B6-45D1-8B83-0FE3B48ADAB3}"/>
          </ac:picMkLst>
        </pc:picChg>
      </pc:sldChg>
      <pc:sldChg chg="addSp modSp new mod">
        <pc:chgData name="Mark Higgins" userId="ad4ee43bd0f7a961" providerId="LiveId" clId="{647653EF-4188-4197-B4D1-62B0EF62C349}" dt="2021-09-09T12:56:30.678" v="12373"/>
        <pc:sldMkLst>
          <pc:docMk/>
          <pc:sldMk cId="1886039604" sldId="774"/>
        </pc:sldMkLst>
        <pc:spChg chg="mod">
          <ac:chgData name="Mark Higgins" userId="ad4ee43bd0f7a961" providerId="LiveId" clId="{647653EF-4188-4197-B4D1-62B0EF62C349}" dt="2021-09-09T12:56:30.678" v="12373"/>
          <ac:spMkLst>
            <pc:docMk/>
            <pc:sldMk cId="1886039604" sldId="774"/>
            <ac:spMk id="2" creationId="{4E73F67C-C8B2-4D94-B9F0-E4E49DBF3B44}"/>
          </ac:spMkLst>
        </pc:spChg>
        <pc:spChg chg="mod">
          <ac:chgData name="Mark Higgins" userId="ad4ee43bd0f7a961" providerId="LiveId" clId="{647653EF-4188-4197-B4D1-62B0EF62C349}" dt="2021-09-09T12:24:12.703" v="11599" actId="6549"/>
          <ac:spMkLst>
            <pc:docMk/>
            <pc:sldMk cId="1886039604" sldId="774"/>
            <ac:spMk id="3" creationId="{AA871E9D-6440-45F5-8DC5-DEE8634EE039}"/>
          </ac:spMkLst>
        </pc:spChg>
        <pc:picChg chg="add mod">
          <ac:chgData name="Mark Higgins" userId="ad4ee43bd0f7a961" providerId="LiveId" clId="{647653EF-4188-4197-B4D1-62B0EF62C349}" dt="2021-09-09T12:21:08.748" v="11254" actId="14100"/>
          <ac:picMkLst>
            <pc:docMk/>
            <pc:sldMk cId="1886039604" sldId="774"/>
            <ac:picMk id="5" creationId="{BD684FC9-EAC5-4671-A891-1C34634B561E}"/>
          </ac:picMkLst>
        </pc:picChg>
      </pc:sldChg>
      <pc:sldChg chg="addSp modSp new mod">
        <pc:chgData name="Mark Higgins" userId="ad4ee43bd0f7a961" providerId="LiveId" clId="{647653EF-4188-4197-B4D1-62B0EF62C349}" dt="2021-09-09T12:56:34.091" v="12374"/>
        <pc:sldMkLst>
          <pc:docMk/>
          <pc:sldMk cId="2319426009" sldId="775"/>
        </pc:sldMkLst>
        <pc:spChg chg="mod">
          <ac:chgData name="Mark Higgins" userId="ad4ee43bd0f7a961" providerId="LiveId" clId="{647653EF-4188-4197-B4D1-62B0EF62C349}" dt="2021-09-09T12:56:34.091" v="12374"/>
          <ac:spMkLst>
            <pc:docMk/>
            <pc:sldMk cId="2319426009" sldId="775"/>
            <ac:spMk id="2" creationId="{B8899151-AD9F-4B4F-817B-E4A7561B0B5B}"/>
          </ac:spMkLst>
        </pc:spChg>
        <pc:spChg chg="mod">
          <ac:chgData name="Mark Higgins" userId="ad4ee43bd0f7a961" providerId="LiveId" clId="{647653EF-4188-4197-B4D1-62B0EF62C349}" dt="2021-09-09T12:22:24.310" v="11366" actId="20577"/>
          <ac:spMkLst>
            <pc:docMk/>
            <pc:sldMk cId="2319426009" sldId="775"/>
            <ac:spMk id="3" creationId="{0745E1F7-8067-43B9-8BC5-12932ECF86EE}"/>
          </ac:spMkLst>
        </pc:spChg>
        <pc:picChg chg="add mod">
          <ac:chgData name="Mark Higgins" userId="ad4ee43bd0f7a961" providerId="LiveId" clId="{647653EF-4188-4197-B4D1-62B0EF62C349}" dt="2021-09-09T12:22:01.721" v="11337" actId="1076"/>
          <ac:picMkLst>
            <pc:docMk/>
            <pc:sldMk cId="2319426009" sldId="775"/>
            <ac:picMk id="5" creationId="{623D7FFF-540C-43C6-A4B7-25A181C6053D}"/>
          </ac:picMkLst>
        </pc:picChg>
      </pc:sldChg>
      <pc:sldChg chg="modSp new mod">
        <pc:chgData name="Mark Higgins" userId="ad4ee43bd0f7a961" providerId="LiveId" clId="{647653EF-4188-4197-B4D1-62B0EF62C349}" dt="2021-09-09T12:56:37.406" v="12375"/>
        <pc:sldMkLst>
          <pc:docMk/>
          <pc:sldMk cId="3786160514" sldId="776"/>
        </pc:sldMkLst>
        <pc:spChg chg="mod">
          <ac:chgData name="Mark Higgins" userId="ad4ee43bd0f7a961" providerId="LiveId" clId="{647653EF-4188-4197-B4D1-62B0EF62C349}" dt="2021-09-09T12:56:37.406" v="12375"/>
          <ac:spMkLst>
            <pc:docMk/>
            <pc:sldMk cId="3786160514" sldId="776"/>
            <ac:spMk id="2" creationId="{086E7393-C005-40BF-B749-9ADC7CBBB905}"/>
          </ac:spMkLst>
        </pc:spChg>
        <pc:spChg chg="mod">
          <ac:chgData name="Mark Higgins" userId="ad4ee43bd0f7a961" providerId="LiveId" clId="{647653EF-4188-4197-B4D1-62B0EF62C349}" dt="2021-09-09T12:37:30.186" v="12290" actId="27636"/>
          <ac:spMkLst>
            <pc:docMk/>
            <pc:sldMk cId="3786160514" sldId="776"/>
            <ac:spMk id="3" creationId="{82ED2AB1-4240-4CC9-BF5E-B083AE1DEB25}"/>
          </ac:spMkLst>
        </pc:spChg>
      </pc:sldChg>
      <pc:sldChg chg="addSp modSp new del mod">
        <pc:chgData name="Mark Higgins" userId="ad4ee43bd0f7a961" providerId="LiveId" clId="{647653EF-4188-4197-B4D1-62B0EF62C349}" dt="2021-09-09T12:37:10.697" v="12284" actId="47"/>
        <pc:sldMkLst>
          <pc:docMk/>
          <pc:sldMk cId="1539168376" sldId="777"/>
        </pc:sldMkLst>
        <pc:spChg chg="mod">
          <ac:chgData name="Mark Higgins" userId="ad4ee43bd0f7a961" providerId="LiveId" clId="{647653EF-4188-4197-B4D1-62B0EF62C349}" dt="2021-09-09T12:33:30.638" v="12140" actId="20577"/>
          <ac:spMkLst>
            <pc:docMk/>
            <pc:sldMk cId="1539168376" sldId="777"/>
            <ac:spMk id="2" creationId="{046C7536-ACB4-4E1F-BDC7-C67AEEA45DC1}"/>
          </ac:spMkLst>
        </pc:spChg>
        <pc:spChg chg="mod">
          <ac:chgData name="Mark Higgins" userId="ad4ee43bd0f7a961" providerId="LiveId" clId="{647653EF-4188-4197-B4D1-62B0EF62C349}" dt="2021-09-09T12:34:56.602" v="12188" actId="20577"/>
          <ac:spMkLst>
            <pc:docMk/>
            <pc:sldMk cId="1539168376" sldId="777"/>
            <ac:spMk id="3" creationId="{6C48F410-F4A6-4536-9E9A-265101796DE8}"/>
          </ac:spMkLst>
        </pc:spChg>
        <pc:graphicFrameChg chg="add mod modGraphic">
          <ac:chgData name="Mark Higgins" userId="ad4ee43bd0f7a961" providerId="LiveId" clId="{647653EF-4188-4197-B4D1-62B0EF62C349}" dt="2021-09-09T12:35:57.923" v="12245" actId="20577"/>
          <ac:graphicFrameMkLst>
            <pc:docMk/>
            <pc:sldMk cId="1539168376" sldId="777"/>
            <ac:graphicFrameMk id="4" creationId="{719650A6-2C92-4312-BD58-0D21E1394437}"/>
          </ac:graphicFrameMkLst>
        </pc:graphicFrameChg>
      </pc:sldChg>
      <pc:sldChg chg="modSp new mod">
        <pc:chgData name="Mark Higgins" userId="ad4ee43bd0f7a961" providerId="LiveId" clId="{647653EF-4188-4197-B4D1-62B0EF62C349}" dt="2021-09-09T13:42:36.519" v="12748" actId="20577"/>
        <pc:sldMkLst>
          <pc:docMk/>
          <pc:sldMk cId="2516407089" sldId="777"/>
        </pc:sldMkLst>
        <pc:spChg chg="mod">
          <ac:chgData name="Mark Higgins" userId="ad4ee43bd0f7a961" providerId="LiveId" clId="{647653EF-4188-4197-B4D1-62B0EF62C349}" dt="2021-09-09T12:56:40.969" v="12376"/>
          <ac:spMkLst>
            <pc:docMk/>
            <pc:sldMk cId="2516407089" sldId="777"/>
            <ac:spMk id="2" creationId="{1387D88F-3D55-4FDF-99A3-B815C272A81E}"/>
          </ac:spMkLst>
        </pc:spChg>
        <pc:spChg chg="mod">
          <ac:chgData name="Mark Higgins" userId="ad4ee43bd0f7a961" providerId="LiveId" clId="{647653EF-4188-4197-B4D1-62B0EF62C349}" dt="2021-09-09T13:42:36.519" v="12748" actId="20577"/>
          <ac:spMkLst>
            <pc:docMk/>
            <pc:sldMk cId="2516407089" sldId="777"/>
            <ac:spMk id="3" creationId="{3D8F4E44-C9E1-4A10-89BD-F086F4F898D4}"/>
          </ac:spMkLst>
        </pc:spChg>
      </pc:sldChg>
      <pc:sldChg chg="modSp add mod">
        <pc:chgData name="Mark Higgins" userId="ad4ee43bd0f7a961" providerId="LiveId" clId="{647653EF-4188-4197-B4D1-62B0EF62C349}" dt="2021-09-09T14:03:51.588" v="13055" actId="20577"/>
        <pc:sldMkLst>
          <pc:docMk/>
          <pc:sldMk cId="4293784501" sldId="778"/>
        </pc:sldMkLst>
        <pc:spChg chg="mod">
          <ac:chgData name="Mark Higgins" userId="ad4ee43bd0f7a961" providerId="LiveId" clId="{647653EF-4188-4197-B4D1-62B0EF62C349}" dt="2021-09-09T14:02:36.512" v="12804" actId="20577"/>
          <ac:spMkLst>
            <pc:docMk/>
            <pc:sldMk cId="4293784501" sldId="778"/>
            <ac:spMk id="2" creationId="{1387D88F-3D55-4FDF-99A3-B815C272A81E}"/>
          </ac:spMkLst>
        </pc:spChg>
        <pc:spChg chg="mod">
          <ac:chgData name="Mark Higgins" userId="ad4ee43bd0f7a961" providerId="LiveId" clId="{647653EF-4188-4197-B4D1-62B0EF62C349}" dt="2021-09-09T14:03:51.588" v="13055" actId="20577"/>
          <ac:spMkLst>
            <pc:docMk/>
            <pc:sldMk cId="4293784501" sldId="778"/>
            <ac:spMk id="3" creationId="{3D8F4E44-C9E1-4A10-89BD-F086F4F898D4}"/>
          </ac:spMkLst>
        </pc:spChg>
      </pc:sldChg>
      <pc:sldChg chg="modSp new mod">
        <pc:chgData name="Mark Higgins" userId="ad4ee43bd0f7a961" providerId="LiveId" clId="{647653EF-4188-4197-B4D1-62B0EF62C349}" dt="2021-09-09T12:57:13.267" v="12412" actId="20577"/>
        <pc:sldMkLst>
          <pc:docMk/>
          <pc:sldMk cId="1417685135" sldId="779"/>
        </pc:sldMkLst>
        <pc:spChg chg="mod">
          <ac:chgData name="Mark Higgins" userId="ad4ee43bd0f7a961" providerId="LiveId" clId="{647653EF-4188-4197-B4D1-62B0EF62C349}" dt="2021-09-09T12:57:13.267" v="12412" actId="20577"/>
          <ac:spMkLst>
            <pc:docMk/>
            <pc:sldMk cId="1417685135" sldId="779"/>
            <ac:spMk id="2" creationId="{0F0628B2-6987-45D7-855F-A73DE1B2959E}"/>
          </ac:spMkLst>
        </pc:spChg>
      </pc:sldChg>
      <pc:sldChg chg="modSp add mod">
        <pc:chgData name="Mark Higgins" userId="ad4ee43bd0f7a961" providerId="LiveId" clId="{647653EF-4188-4197-B4D1-62B0EF62C349}" dt="2021-09-09T14:09:37.544" v="13533" actId="15"/>
        <pc:sldMkLst>
          <pc:docMk/>
          <pc:sldMk cId="3894080252" sldId="780"/>
        </pc:sldMkLst>
        <pc:spChg chg="mod">
          <ac:chgData name="Mark Higgins" userId="ad4ee43bd0f7a961" providerId="LiveId" clId="{647653EF-4188-4197-B4D1-62B0EF62C349}" dt="2021-09-09T12:57:42.130" v="12443" actId="20577"/>
          <ac:spMkLst>
            <pc:docMk/>
            <pc:sldMk cId="3894080252" sldId="780"/>
            <ac:spMk id="2" creationId="{1387D88F-3D55-4FDF-99A3-B815C272A81E}"/>
          </ac:spMkLst>
        </pc:spChg>
        <pc:spChg chg="mod">
          <ac:chgData name="Mark Higgins" userId="ad4ee43bd0f7a961" providerId="LiveId" clId="{647653EF-4188-4197-B4D1-62B0EF62C349}" dt="2021-09-09T14:09:37.544" v="13533" actId="15"/>
          <ac:spMkLst>
            <pc:docMk/>
            <pc:sldMk cId="3894080252" sldId="780"/>
            <ac:spMk id="3" creationId="{3D8F4E44-C9E1-4A10-89BD-F086F4F898D4}"/>
          </ac:spMkLst>
        </pc:spChg>
      </pc:sldChg>
      <pc:sldChg chg="addSp modSp new mod">
        <pc:chgData name="Mark Higgins" userId="ad4ee43bd0f7a961" providerId="LiveId" clId="{647653EF-4188-4197-B4D1-62B0EF62C349}" dt="2021-09-09T14:14:04.636" v="14012" actId="20577"/>
        <pc:sldMkLst>
          <pc:docMk/>
          <pc:sldMk cId="2470802861" sldId="781"/>
        </pc:sldMkLst>
        <pc:spChg chg="mod">
          <ac:chgData name="Mark Higgins" userId="ad4ee43bd0f7a961" providerId="LiveId" clId="{647653EF-4188-4197-B4D1-62B0EF62C349}" dt="2021-09-09T12:57:55.566" v="12470" actId="20577"/>
          <ac:spMkLst>
            <pc:docMk/>
            <pc:sldMk cId="2470802861" sldId="781"/>
            <ac:spMk id="2" creationId="{47D648AA-8018-4191-B91C-756A286AF589}"/>
          </ac:spMkLst>
        </pc:spChg>
        <pc:spChg chg="mod">
          <ac:chgData name="Mark Higgins" userId="ad4ee43bd0f7a961" providerId="LiveId" clId="{647653EF-4188-4197-B4D1-62B0EF62C349}" dt="2021-09-09T14:11:25.083" v="13753" actId="20577"/>
          <ac:spMkLst>
            <pc:docMk/>
            <pc:sldMk cId="2470802861" sldId="781"/>
            <ac:spMk id="3" creationId="{9AF32A0D-75B2-460A-8D82-C2517DE2E7FC}"/>
          </ac:spMkLst>
        </pc:spChg>
        <pc:graphicFrameChg chg="add mod modGraphic">
          <ac:chgData name="Mark Higgins" userId="ad4ee43bd0f7a961" providerId="LiveId" clId="{647653EF-4188-4197-B4D1-62B0EF62C349}" dt="2021-09-09T14:14:04.636" v="14012" actId="20577"/>
          <ac:graphicFrameMkLst>
            <pc:docMk/>
            <pc:sldMk cId="2470802861" sldId="781"/>
            <ac:graphicFrameMk id="4" creationId="{23788E01-35E5-4BF8-9EA5-79A96602C8C2}"/>
          </ac:graphicFrameMkLst>
        </pc:graphicFrameChg>
      </pc:sldChg>
      <pc:sldChg chg="modSp new mod">
        <pc:chgData name="Mark Higgins" userId="ad4ee43bd0f7a961" providerId="LiveId" clId="{647653EF-4188-4197-B4D1-62B0EF62C349}" dt="2021-09-09T12:58:49.130" v="12503" actId="20577"/>
        <pc:sldMkLst>
          <pc:docMk/>
          <pc:sldMk cId="2774721002" sldId="782"/>
        </pc:sldMkLst>
        <pc:spChg chg="mod">
          <ac:chgData name="Mark Higgins" userId="ad4ee43bd0f7a961" providerId="LiveId" clId="{647653EF-4188-4197-B4D1-62B0EF62C349}" dt="2021-09-09T12:58:49.130" v="12503" actId="20577"/>
          <ac:spMkLst>
            <pc:docMk/>
            <pc:sldMk cId="2774721002" sldId="782"/>
            <ac:spMk id="2" creationId="{AD475AE2-6F56-4B37-A42F-DC8F5C052E72}"/>
          </ac:spMkLst>
        </pc:spChg>
      </pc:sldChg>
      <pc:sldChg chg="modSp add mod">
        <pc:chgData name="Mark Higgins" userId="ad4ee43bd0f7a961" providerId="LiveId" clId="{647653EF-4188-4197-B4D1-62B0EF62C349}" dt="2021-09-09T12:58:35.061" v="12493" actId="20577"/>
        <pc:sldMkLst>
          <pc:docMk/>
          <pc:sldMk cId="2161751952" sldId="783"/>
        </pc:sldMkLst>
        <pc:spChg chg="mod">
          <ac:chgData name="Mark Higgins" userId="ad4ee43bd0f7a961" providerId="LiveId" clId="{647653EF-4188-4197-B4D1-62B0EF62C349}" dt="2021-09-09T12:58:35.061" v="12493" actId="20577"/>
          <ac:spMkLst>
            <pc:docMk/>
            <pc:sldMk cId="2161751952" sldId="783"/>
            <ac:spMk id="2" creationId="{47D648AA-8018-4191-B91C-756A286AF589}"/>
          </ac:spMkLst>
        </pc:spChg>
      </pc:sldChg>
      <pc:sldChg chg="modSp new mod">
        <pc:chgData name="Mark Higgins" userId="ad4ee43bd0f7a961" providerId="LiveId" clId="{647653EF-4188-4197-B4D1-62B0EF62C349}" dt="2021-09-09T12:59:05.481" v="12525" actId="20577"/>
        <pc:sldMkLst>
          <pc:docMk/>
          <pc:sldMk cId="2213243107" sldId="784"/>
        </pc:sldMkLst>
        <pc:spChg chg="mod">
          <ac:chgData name="Mark Higgins" userId="ad4ee43bd0f7a961" providerId="LiveId" clId="{647653EF-4188-4197-B4D1-62B0EF62C349}" dt="2021-09-09T12:59:05.481" v="12525" actId="20577"/>
          <ac:spMkLst>
            <pc:docMk/>
            <pc:sldMk cId="2213243107" sldId="784"/>
            <ac:spMk id="2" creationId="{F89EB668-847A-4D12-A9DC-DB041B244F2B}"/>
          </ac:spMkLst>
        </pc:spChg>
      </pc:sldChg>
      <pc:sldChg chg="addSp modSp new mod">
        <pc:chgData name="Mark Higgins" userId="ad4ee43bd0f7a961" providerId="LiveId" clId="{647653EF-4188-4197-B4D1-62B0EF62C349}" dt="2021-09-09T14:02:31.470" v="12802"/>
        <pc:sldMkLst>
          <pc:docMk/>
          <pc:sldMk cId="2965334806" sldId="785"/>
        </pc:sldMkLst>
        <pc:spChg chg="mod">
          <ac:chgData name="Mark Higgins" userId="ad4ee43bd0f7a961" providerId="LiveId" clId="{647653EF-4188-4197-B4D1-62B0EF62C349}" dt="2021-09-09T14:02:31.470" v="12802"/>
          <ac:spMkLst>
            <pc:docMk/>
            <pc:sldMk cId="2965334806" sldId="785"/>
            <ac:spMk id="2" creationId="{6520173E-EECA-4C21-BD7F-FB7FFCAD25A0}"/>
          </ac:spMkLst>
        </pc:spChg>
        <pc:spChg chg="mod">
          <ac:chgData name="Mark Higgins" userId="ad4ee43bd0f7a961" providerId="LiveId" clId="{647653EF-4188-4197-B4D1-62B0EF62C349}" dt="2021-09-09T14:01:45.738" v="12795" actId="20577"/>
          <ac:spMkLst>
            <pc:docMk/>
            <pc:sldMk cId="2965334806" sldId="785"/>
            <ac:spMk id="3" creationId="{C1206447-0F3D-43E2-AC44-F6961E867FC5}"/>
          </ac:spMkLst>
        </pc:spChg>
        <pc:picChg chg="add mod">
          <ac:chgData name="Mark Higgins" userId="ad4ee43bd0f7a961" providerId="LiveId" clId="{647653EF-4188-4197-B4D1-62B0EF62C349}" dt="2021-09-09T14:00:16.014" v="12760" actId="1076"/>
          <ac:picMkLst>
            <pc:docMk/>
            <pc:sldMk cId="2965334806" sldId="785"/>
            <ac:picMk id="5" creationId="{D1BA59F9-8425-4BE9-B173-4640F75B8935}"/>
          </ac:picMkLst>
        </pc:picChg>
      </pc:sldChg>
    </pc:docChg>
  </pc:docChgLst>
  <pc:docChgLst>
    <pc:chgData name="Mark Higgins" userId="f99148ad-7e67-4304-8c11-27c7a53efd31" providerId="ADAL" clId="{6CBFD6DC-C952-4C7E-981A-FD8256DBA9E0}"/>
    <pc:docChg chg="custSel addSld delSld modSld sldOrd">
      <pc:chgData name="Mark Higgins" userId="f99148ad-7e67-4304-8c11-27c7a53efd31" providerId="ADAL" clId="{6CBFD6DC-C952-4C7E-981A-FD8256DBA9E0}" dt="2021-11-07T20:54:57.924" v="4470" actId="20577"/>
      <pc:docMkLst>
        <pc:docMk/>
      </pc:docMkLst>
      <pc:sldChg chg="del">
        <pc:chgData name="Mark Higgins" userId="f99148ad-7e67-4304-8c11-27c7a53efd31" providerId="ADAL" clId="{6CBFD6DC-C952-4C7E-981A-FD8256DBA9E0}" dt="2021-11-07T09:55:29.559" v="0" actId="47"/>
        <pc:sldMkLst>
          <pc:docMk/>
          <pc:sldMk cId="653415081" sldId="257"/>
        </pc:sldMkLst>
      </pc:sldChg>
      <pc:sldChg chg="del">
        <pc:chgData name="Mark Higgins" userId="f99148ad-7e67-4304-8c11-27c7a53efd31" providerId="ADAL" clId="{6CBFD6DC-C952-4C7E-981A-FD8256DBA9E0}" dt="2021-11-07T09:55:29.559" v="0" actId="47"/>
        <pc:sldMkLst>
          <pc:docMk/>
          <pc:sldMk cId="1015055181" sldId="258"/>
        </pc:sldMkLst>
      </pc:sldChg>
      <pc:sldChg chg="addSp delSp del">
        <pc:chgData name="Mark Higgins" userId="f99148ad-7e67-4304-8c11-27c7a53efd31" providerId="ADAL" clId="{6CBFD6DC-C952-4C7E-981A-FD8256DBA9E0}" dt="2021-11-07T10:00:34.516" v="4" actId="47"/>
        <pc:sldMkLst>
          <pc:docMk/>
          <pc:sldMk cId="1120319146" sldId="262"/>
        </pc:sldMkLst>
        <pc:picChg chg="add del">
          <ac:chgData name="Mark Higgins" userId="f99148ad-7e67-4304-8c11-27c7a53efd31" providerId="ADAL" clId="{6CBFD6DC-C952-4C7E-981A-FD8256DBA9E0}" dt="2021-11-07T10:00:28.547" v="3"/>
          <ac:picMkLst>
            <pc:docMk/>
            <pc:sldMk cId="1120319146" sldId="262"/>
            <ac:picMk id="2" creationId="{033B8124-B77E-4459-95D8-0C18630A3911}"/>
          </ac:picMkLst>
        </pc:picChg>
      </pc:sldChg>
      <pc:sldChg chg="del">
        <pc:chgData name="Mark Higgins" userId="f99148ad-7e67-4304-8c11-27c7a53efd31" providerId="ADAL" clId="{6CBFD6DC-C952-4C7E-981A-FD8256DBA9E0}" dt="2021-11-07T09:55:29.559" v="0" actId="47"/>
        <pc:sldMkLst>
          <pc:docMk/>
          <pc:sldMk cId="2851725395" sldId="263"/>
        </pc:sldMkLst>
      </pc:sldChg>
      <pc:sldChg chg="del">
        <pc:chgData name="Mark Higgins" userId="f99148ad-7e67-4304-8c11-27c7a53efd31" providerId="ADAL" clId="{6CBFD6DC-C952-4C7E-981A-FD8256DBA9E0}" dt="2021-11-07T09:55:29.559" v="0" actId="47"/>
        <pc:sldMkLst>
          <pc:docMk/>
          <pc:sldMk cId="174211072" sldId="264"/>
        </pc:sldMkLst>
      </pc:sldChg>
      <pc:sldChg chg="del">
        <pc:chgData name="Mark Higgins" userId="f99148ad-7e67-4304-8c11-27c7a53efd31" providerId="ADAL" clId="{6CBFD6DC-C952-4C7E-981A-FD8256DBA9E0}" dt="2021-11-07T09:55:29.559" v="0" actId="47"/>
        <pc:sldMkLst>
          <pc:docMk/>
          <pc:sldMk cId="2229582701" sldId="265"/>
        </pc:sldMkLst>
      </pc:sldChg>
      <pc:sldChg chg="del">
        <pc:chgData name="Mark Higgins" userId="f99148ad-7e67-4304-8c11-27c7a53efd31" providerId="ADAL" clId="{6CBFD6DC-C952-4C7E-981A-FD8256DBA9E0}" dt="2021-11-07T09:55:29.559" v="0" actId="47"/>
        <pc:sldMkLst>
          <pc:docMk/>
          <pc:sldMk cId="610349236" sldId="266"/>
        </pc:sldMkLst>
      </pc:sldChg>
      <pc:sldChg chg="del">
        <pc:chgData name="Mark Higgins" userId="f99148ad-7e67-4304-8c11-27c7a53efd31" providerId="ADAL" clId="{6CBFD6DC-C952-4C7E-981A-FD8256DBA9E0}" dt="2021-11-07T09:55:29.559" v="0" actId="47"/>
        <pc:sldMkLst>
          <pc:docMk/>
          <pc:sldMk cId="365249416" sldId="269"/>
        </pc:sldMkLst>
      </pc:sldChg>
      <pc:sldChg chg="del">
        <pc:chgData name="Mark Higgins" userId="f99148ad-7e67-4304-8c11-27c7a53efd31" providerId="ADAL" clId="{6CBFD6DC-C952-4C7E-981A-FD8256DBA9E0}" dt="2021-11-07T09:55:29.559" v="0" actId="47"/>
        <pc:sldMkLst>
          <pc:docMk/>
          <pc:sldMk cId="1441771244" sldId="272"/>
        </pc:sldMkLst>
      </pc:sldChg>
      <pc:sldChg chg="del">
        <pc:chgData name="Mark Higgins" userId="f99148ad-7e67-4304-8c11-27c7a53efd31" providerId="ADAL" clId="{6CBFD6DC-C952-4C7E-981A-FD8256DBA9E0}" dt="2021-11-07T09:55:29.559" v="0" actId="47"/>
        <pc:sldMkLst>
          <pc:docMk/>
          <pc:sldMk cId="1845766208" sldId="273"/>
        </pc:sldMkLst>
      </pc:sldChg>
      <pc:sldChg chg="del">
        <pc:chgData name="Mark Higgins" userId="f99148ad-7e67-4304-8c11-27c7a53efd31" providerId="ADAL" clId="{6CBFD6DC-C952-4C7E-981A-FD8256DBA9E0}" dt="2021-11-07T09:55:29.559" v="0" actId="47"/>
        <pc:sldMkLst>
          <pc:docMk/>
          <pc:sldMk cId="713642169" sldId="610"/>
        </pc:sldMkLst>
      </pc:sldChg>
      <pc:sldChg chg="del">
        <pc:chgData name="Mark Higgins" userId="f99148ad-7e67-4304-8c11-27c7a53efd31" providerId="ADAL" clId="{6CBFD6DC-C952-4C7E-981A-FD8256DBA9E0}" dt="2021-11-07T09:55:29.559" v="0" actId="47"/>
        <pc:sldMkLst>
          <pc:docMk/>
          <pc:sldMk cId="3260383663" sldId="683"/>
        </pc:sldMkLst>
      </pc:sldChg>
      <pc:sldChg chg="del">
        <pc:chgData name="Mark Higgins" userId="f99148ad-7e67-4304-8c11-27c7a53efd31" providerId="ADAL" clId="{6CBFD6DC-C952-4C7E-981A-FD8256DBA9E0}" dt="2021-11-07T09:55:29.559" v="0" actId="47"/>
        <pc:sldMkLst>
          <pc:docMk/>
          <pc:sldMk cId="4007501771" sldId="684"/>
        </pc:sldMkLst>
      </pc:sldChg>
      <pc:sldChg chg="del">
        <pc:chgData name="Mark Higgins" userId="f99148ad-7e67-4304-8c11-27c7a53efd31" providerId="ADAL" clId="{6CBFD6DC-C952-4C7E-981A-FD8256DBA9E0}" dt="2021-11-07T09:55:29.559" v="0" actId="47"/>
        <pc:sldMkLst>
          <pc:docMk/>
          <pc:sldMk cId="4014108337" sldId="685"/>
        </pc:sldMkLst>
      </pc:sldChg>
      <pc:sldChg chg="del">
        <pc:chgData name="Mark Higgins" userId="f99148ad-7e67-4304-8c11-27c7a53efd31" providerId="ADAL" clId="{6CBFD6DC-C952-4C7E-981A-FD8256DBA9E0}" dt="2021-11-07T09:55:29.559" v="0" actId="47"/>
        <pc:sldMkLst>
          <pc:docMk/>
          <pc:sldMk cId="359539618" sldId="686"/>
        </pc:sldMkLst>
      </pc:sldChg>
      <pc:sldChg chg="del">
        <pc:chgData name="Mark Higgins" userId="f99148ad-7e67-4304-8c11-27c7a53efd31" providerId="ADAL" clId="{6CBFD6DC-C952-4C7E-981A-FD8256DBA9E0}" dt="2021-11-07T09:55:29.559" v="0" actId="47"/>
        <pc:sldMkLst>
          <pc:docMk/>
          <pc:sldMk cId="3845661198" sldId="687"/>
        </pc:sldMkLst>
      </pc:sldChg>
      <pc:sldChg chg="del">
        <pc:chgData name="Mark Higgins" userId="f99148ad-7e67-4304-8c11-27c7a53efd31" providerId="ADAL" clId="{6CBFD6DC-C952-4C7E-981A-FD8256DBA9E0}" dt="2021-11-07T09:55:29.559" v="0" actId="47"/>
        <pc:sldMkLst>
          <pc:docMk/>
          <pc:sldMk cId="1637030846" sldId="693"/>
        </pc:sldMkLst>
      </pc:sldChg>
      <pc:sldChg chg="del">
        <pc:chgData name="Mark Higgins" userId="f99148ad-7e67-4304-8c11-27c7a53efd31" providerId="ADAL" clId="{6CBFD6DC-C952-4C7E-981A-FD8256DBA9E0}" dt="2021-11-07T09:55:29.559" v="0" actId="47"/>
        <pc:sldMkLst>
          <pc:docMk/>
          <pc:sldMk cId="2018838890" sldId="750"/>
        </pc:sldMkLst>
      </pc:sldChg>
      <pc:sldChg chg="del">
        <pc:chgData name="Mark Higgins" userId="f99148ad-7e67-4304-8c11-27c7a53efd31" providerId="ADAL" clId="{6CBFD6DC-C952-4C7E-981A-FD8256DBA9E0}" dt="2021-11-07T10:00:40.024" v="5" actId="47"/>
        <pc:sldMkLst>
          <pc:docMk/>
          <pc:sldMk cId="448120669" sldId="751"/>
        </pc:sldMkLst>
      </pc:sldChg>
      <pc:sldChg chg="del">
        <pc:chgData name="Mark Higgins" userId="f99148ad-7e67-4304-8c11-27c7a53efd31" providerId="ADAL" clId="{6CBFD6DC-C952-4C7E-981A-FD8256DBA9E0}" dt="2021-11-07T09:55:54.932" v="1" actId="47"/>
        <pc:sldMkLst>
          <pc:docMk/>
          <pc:sldMk cId="1053663098" sldId="752"/>
        </pc:sldMkLst>
      </pc:sldChg>
      <pc:sldChg chg="del">
        <pc:chgData name="Mark Higgins" userId="f99148ad-7e67-4304-8c11-27c7a53efd31" providerId="ADAL" clId="{6CBFD6DC-C952-4C7E-981A-FD8256DBA9E0}" dt="2021-11-07T09:55:54.932" v="1" actId="47"/>
        <pc:sldMkLst>
          <pc:docMk/>
          <pc:sldMk cId="2247607445" sldId="753"/>
        </pc:sldMkLst>
      </pc:sldChg>
      <pc:sldChg chg="del">
        <pc:chgData name="Mark Higgins" userId="f99148ad-7e67-4304-8c11-27c7a53efd31" providerId="ADAL" clId="{6CBFD6DC-C952-4C7E-981A-FD8256DBA9E0}" dt="2021-11-07T09:55:54.932" v="1" actId="47"/>
        <pc:sldMkLst>
          <pc:docMk/>
          <pc:sldMk cId="3006557055" sldId="754"/>
        </pc:sldMkLst>
      </pc:sldChg>
      <pc:sldChg chg="del">
        <pc:chgData name="Mark Higgins" userId="f99148ad-7e67-4304-8c11-27c7a53efd31" providerId="ADAL" clId="{6CBFD6DC-C952-4C7E-981A-FD8256DBA9E0}" dt="2021-11-07T09:55:54.932" v="1" actId="47"/>
        <pc:sldMkLst>
          <pc:docMk/>
          <pc:sldMk cId="1393377782" sldId="755"/>
        </pc:sldMkLst>
      </pc:sldChg>
      <pc:sldChg chg="delSp modSp mod">
        <pc:chgData name="Mark Higgins" userId="f99148ad-7e67-4304-8c11-27c7a53efd31" providerId="ADAL" clId="{6CBFD6DC-C952-4C7E-981A-FD8256DBA9E0}" dt="2021-11-07T16:07:51.819" v="17" actId="27636"/>
        <pc:sldMkLst>
          <pc:docMk/>
          <pc:sldMk cId="674505606" sldId="757"/>
        </pc:sldMkLst>
        <pc:spChg chg="mod">
          <ac:chgData name="Mark Higgins" userId="f99148ad-7e67-4304-8c11-27c7a53efd31" providerId="ADAL" clId="{6CBFD6DC-C952-4C7E-981A-FD8256DBA9E0}" dt="2021-11-07T16:07:51.819" v="17" actId="27636"/>
          <ac:spMkLst>
            <pc:docMk/>
            <pc:sldMk cId="674505606" sldId="757"/>
            <ac:spMk id="3" creationId="{B7015CF0-2B28-4A27-945F-B8A50F91C9F6}"/>
          </ac:spMkLst>
        </pc:spChg>
        <pc:spChg chg="del mod">
          <ac:chgData name="Mark Higgins" userId="f99148ad-7e67-4304-8c11-27c7a53efd31" providerId="ADAL" clId="{6CBFD6DC-C952-4C7E-981A-FD8256DBA9E0}" dt="2021-11-07T16:06:38.014" v="10"/>
          <ac:spMkLst>
            <pc:docMk/>
            <pc:sldMk cId="674505606" sldId="757"/>
            <ac:spMk id="4" creationId="{7C9E946C-1D72-4714-AF57-74C4C4A2BE39}"/>
          </ac:spMkLst>
        </pc:spChg>
      </pc:sldChg>
      <pc:sldChg chg="modSp mod">
        <pc:chgData name="Mark Higgins" userId="f99148ad-7e67-4304-8c11-27c7a53efd31" providerId="ADAL" clId="{6CBFD6DC-C952-4C7E-981A-FD8256DBA9E0}" dt="2021-11-07T20:54:57.924" v="4470" actId="20577"/>
        <pc:sldMkLst>
          <pc:docMk/>
          <pc:sldMk cId="1834219082" sldId="766"/>
        </pc:sldMkLst>
        <pc:spChg chg="mod">
          <ac:chgData name="Mark Higgins" userId="f99148ad-7e67-4304-8c11-27c7a53efd31" providerId="ADAL" clId="{6CBFD6DC-C952-4C7E-981A-FD8256DBA9E0}" dt="2021-11-07T20:54:57.924" v="4470" actId="20577"/>
          <ac:spMkLst>
            <pc:docMk/>
            <pc:sldMk cId="1834219082" sldId="766"/>
            <ac:spMk id="3" creationId="{637FF243-07DF-4207-B1DB-726973C81453}"/>
          </ac:spMkLst>
        </pc:spChg>
      </pc:sldChg>
      <pc:sldChg chg="del">
        <pc:chgData name="Mark Higgins" userId="f99148ad-7e67-4304-8c11-27c7a53efd31" providerId="ADAL" clId="{6CBFD6DC-C952-4C7E-981A-FD8256DBA9E0}" dt="2021-11-07T20:53:19.444" v="4318" actId="47"/>
        <pc:sldMkLst>
          <pc:docMk/>
          <pc:sldMk cId="1598835048" sldId="843"/>
        </pc:sldMkLst>
      </pc:sldChg>
      <pc:sldChg chg="modSp mod">
        <pc:chgData name="Mark Higgins" userId="f99148ad-7e67-4304-8c11-27c7a53efd31" providerId="ADAL" clId="{6CBFD6DC-C952-4C7E-981A-FD8256DBA9E0}" dt="2021-11-07T10:00:54.090" v="7" actId="207"/>
        <pc:sldMkLst>
          <pc:docMk/>
          <pc:sldMk cId="2618952085" sldId="844"/>
        </pc:sldMkLst>
        <pc:spChg chg="mod">
          <ac:chgData name="Mark Higgins" userId="f99148ad-7e67-4304-8c11-27c7a53efd31" providerId="ADAL" clId="{6CBFD6DC-C952-4C7E-981A-FD8256DBA9E0}" dt="2021-11-07T10:00:54.090" v="7" actId="207"/>
          <ac:spMkLst>
            <pc:docMk/>
            <pc:sldMk cId="2618952085" sldId="844"/>
            <ac:spMk id="58" creationId="{DE6C5A3C-32EF-4195-8A42-ECEC36D1B91E}"/>
          </ac:spMkLst>
        </pc:spChg>
        <pc:spChg chg="mod">
          <ac:chgData name="Mark Higgins" userId="f99148ad-7e67-4304-8c11-27c7a53efd31" providerId="ADAL" clId="{6CBFD6DC-C952-4C7E-981A-FD8256DBA9E0}" dt="2021-11-07T10:00:48.637" v="6" actId="207"/>
          <ac:spMkLst>
            <pc:docMk/>
            <pc:sldMk cId="2618952085" sldId="844"/>
            <ac:spMk id="59" creationId="{1F1E1CA2-8B22-4EBC-A8B3-4E1D4101D87E}"/>
          </ac:spMkLst>
        </pc:spChg>
      </pc:sldChg>
      <pc:sldChg chg="del">
        <pc:chgData name="Mark Higgins" userId="f99148ad-7e67-4304-8c11-27c7a53efd31" providerId="ADAL" clId="{6CBFD6DC-C952-4C7E-981A-FD8256DBA9E0}" dt="2021-11-07T09:55:54.932" v="1" actId="47"/>
        <pc:sldMkLst>
          <pc:docMk/>
          <pc:sldMk cId="4078172641" sldId="844"/>
        </pc:sldMkLst>
      </pc:sldChg>
      <pc:sldChg chg="del">
        <pc:chgData name="Mark Higgins" userId="f99148ad-7e67-4304-8c11-27c7a53efd31" providerId="ADAL" clId="{6CBFD6DC-C952-4C7E-981A-FD8256DBA9E0}" dt="2021-11-07T09:55:54.932" v="1" actId="47"/>
        <pc:sldMkLst>
          <pc:docMk/>
          <pc:sldMk cId="2108295463" sldId="845"/>
        </pc:sldMkLst>
      </pc:sldChg>
      <pc:sldChg chg="modSp new mod ord">
        <pc:chgData name="Mark Higgins" userId="f99148ad-7e67-4304-8c11-27c7a53efd31" providerId="ADAL" clId="{6CBFD6DC-C952-4C7E-981A-FD8256DBA9E0}" dt="2021-11-07T16:15:34.155" v="52"/>
        <pc:sldMkLst>
          <pc:docMk/>
          <pc:sldMk cId="2307274281" sldId="845"/>
        </pc:sldMkLst>
        <pc:spChg chg="mod">
          <ac:chgData name="Mark Higgins" userId="f99148ad-7e67-4304-8c11-27c7a53efd31" providerId="ADAL" clId="{6CBFD6DC-C952-4C7E-981A-FD8256DBA9E0}" dt="2021-11-07T16:14:55.927" v="50" actId="20577"/>
          <ac:spMkLst>
            <pc:docMk/>
            <pc:sldMk cId="2307274281" sldId="845"/>
            <ac:spMk id="2" creationId="{2FB49DCF-9DE8-4699-949C-65A706D309D0}"/>
          </ac:spMkLst>
        </pc:spChg>
      </pc:sldChg>
      <pc:sldChg chg="addSp delSp modSp new mod modClrScheme chgLayout">
        <pc:chgData name="Mark Higgins" userId="f99148ad-7e67-4304-8c11-27c7a53efd31" providerId="ADAL" clId="{6CBFD6DC-C952-4C7E-981A-FD8256DBA9E0}" dt="2021-11-07T20:25:16.243" v="2261" actId="20577"/>
        <pc:sldMkLst>
          <pc:docMk/>
          <pc:sldMk cId="3271409046" sldId="846"/>
        </pc:sldMkLst>
        <pc:spChg chg="mod ord">
          <ac:chgData name="Mark Higgins" userId="f99148ad-7e67-4304-8c11-27c7a53efd31" providerId="ADAL" clId="{6CBFD6DC-C952-4C7E-981A-FD8256DBA9E0}" dt="2021-11-07T16:16:41.798" v="221" actId="700"/>
          <ac:spMkLst>
            <pc:docMk/>
            <pc:sldMk cId="3271409046" sldId="846"/>
            <ac:spMk id="2" creationId="{76FB8A6E-A392-4FC5-9DB2-99EFC405764F}"/>
          </ac:spMkLst>
        </pc:spChg>
        <pc:spChg chg="del mod ord">
          <ac:chgData name="Mark Higgins" userId="f99148ad-7e67-4304-8c11-27c7a53efd31" providerId="ADAL" clId="{6CBFD6DC-C952-4C7E-981A-FD8256DBA9E0}" dt="2021-11-07T16:16:36.695" v="220" actId="700"/>
          <ac:spMkLst>
            <pc:docMk/>
            <pc:sldMk cId="3271409046" sldId="846"/>
            <ac:spMk id="3" creationId="{DCA46167-7AB2-4753-9A25-5CC5223D22CC}"/>
          </ac:spMkLst>
        </pc:spChg>
        <pc:spChg chg="add del mod ord">
          <ac:chgData name="Mark Higgins" userId="f99148ad-7e67-4304-8c11-27c7a53efd31" providerId="ADAL" clId="{6CBFD6DC-C952-4C7E-981A-FD8256DBA9E0}" dt="2021-11-07T16:16:41.798" v="221" actId="700"/>
          <ac:spMkLst>
            <pc:docMk/>
            <pc:sldMk cId="3271409046" sldId="846"/>
            <ac:spMk id="4" creationId="{7219F9A3-CF1D-4885-BB87-8D5FAE1C1D7F}"/>
          </ac:spMkLst>
        </pc:spChg>
        <pc:spChg chg="add del mod ord">
          <ac:chgData name="Mark Higgins" userId="f99148ad-7e67-4304-8c11-27c7a53efd31" providerId="ADAL" clId="{6CBFD6DC-C952-4C7E-981A-FD8256DBA9E0}" dt="2021-11-07T16:16:41.798" v="221" actId="700"/>
          <ac:spMkLst>
            <pc:docMk/>
            <pc:sldMk cId="3271409046" sldId="846"/>
            <ac:spMk id="5" creationId="{008EAFB0-244C-4440-9FC0-37B717E63E3F}"/>
          </ac:spMkLst>
        </pc:spChg>
        <pc:spChg chg="add del mod ord">
          <ac:chgData name="Mark Higgins" userId="f99148ad-7e67-4304-8c11-27c7a53efd31" providerId="ADAL" clId="{6CBFD6DC-C952-4C7E-981A-FD8256DBA9E0}" dt="2021-11-07T16:16:41.798" v="221" actId="700"/>
          <ac:spMkLst>
            <pc:docMk/>
            <pc:sldMk cId="3271409046" sldId="846"/>
            <ac:spMk id="6" creationId="{FFC040DB-0F6E-459A-B7A5-CD32CC50A75D}"/>
          </ac:spMkLst>
        </pc:spChg>
        <pc:spChg chg="add del mod ord">
          <ac:chgData name="Mark Higgins" userId="f99148ad-7e67-4304-8c11-27c7a53efd31" providerId="ADAL" clId="{6CBFD6DC-C952-4C7E-981A-FD8256DBA9E0}" dt="2021-11-07T16:16:41.798" v="221" actId="700"/>
          <ac:spMkLst>
            <pc:docMk/>
            <pc:sldMk cId="3271409046" sldId="846"/>
            <ac:spMk id="7" creationId="{B5EBBA5B-4256-4567-A2B8-BE05A1E5DAE1}"/>
          </ac:spMkLst>
        </pc:spChg>
        <pc:spChg chg="add mod ord">
          <ac:chgData name="Mark Higgins" userId="f99148ad-7e67-4304-8c11-27c7a53efd31" providerId="ADAL" clId="{6CBFD6DC-C952-4C7E-981A-FD8256DBA9E0}" dt="2021-11-07T16:20:08.138" v="473" actId="1076"/>
          <ac:spMkLst>
            <pc:docMk/>
            <pc:sldMk cId="3271409046" sldId="846"/>
            <ac:spMk id="8" creationId="{D0015461-C646-4BDD-B9C1-136DB228D0F5}"/>
          </ac:spMkLst>
        </pc:spChg>
        <pc:spChg chg="add mod ord">
          <ac:chgData name="Mark Higgins" userId="f99148ad-7e67-4304-8c11-27c7a53efd31" providerId="ADAL" clId="{6CBFD6DC-C952-4C7E-981A-FD8256DBA9E0}" dt="2021-11-07T20:25:16.243" v="2261" actId="20577"/>
          <ac:spMkLst>
            <pc:docMk/>
            <pc:sldMk cId="3271409046" sldId="846"/>
            <ac:spMk id="9" creationId="{F2F06622-A542-4974-A1FC-52D46BDE2597}"/>
          </ac:spMkLst>
        </pc:spChg>
        <pc:spChg chg="add mod">
          <ac:chgData name="Mark Higgins" userId="f99148ad-7e67-4304-8c11-27c7a53efd31" providerId="ADAL" clId="{6CBFD6DC-C952-4C7E-981A-FD8256DBA9E0}" dt="2021-11-07T16:19:52.422" v="470" actId="255"/>
          <ac:spMkLst>
            <pc:docMk/>
            <pc:sldMk cId="3271409046" sldId="846"/>
            <ac:spMk id="10" creationId="{D60395AB-F644-4E69-876E-F41C5451C58F}"/>
          </ac:spMkLst>
        </pc:spChg>
      </pc:sldChg>
      <pc:sldChg chg="del">
        <pc:chgData name="Mark Higgins" userId="f99148ad-7e67-4304-8c11-27c7a53efd31" providerId="ADAL" clId="{6CBFD6DC-C952-4C7E-981A-FD8256DBA9E0}" dt="2021-11-07T09:55:54.932" v="1" actId="47"/>
        <pc:sldMkLst>
          <pc:docMk/>
          <pc:sldMk cId="4151082881" sldId="846"/>
        </pc:sldMkLst>
      </pc:sldChg>
      <pc:sldChg chg="del">
        <pc:chgData name="Mark Higgins" userId="f99148ad-7e67-4304-8c11-27c7a53efd31" providerId="ADAL" clId="{6CBFD6DC-C952-4C7E-981A-FD8256DBA9E0}" dt="2021-11-07T09:55:54.932" v="1" actId="47"/>
        <pc:sldMkLst>
          <pc:docMk/>
          <pc:sldMk cId="810918560" sldId="847"/>
        </pc:sldMkLst>
      </pc:sldChg>
      <pc:sldChg chg="modSp new mod">
        <pc:chgData name="Mark Higgins" userId="f99148ad-7e67-4304-8c11-27c7a53efd31" providerId="ADAL" clId="{6CBFD6DC-C952-4C7E-981A-FD8256DBA9E0}" dt="2021-11-07T20:09:04.653" v="1012" actId="20577"/>
        <pc:sldMkLst>
          <pc:docMk/>
          <pc:sldMk cId="1202230683" sldId="847"/>
        </pc:sldMkLst>
        <pc:spChg chg="mod">
          <ac:chgData name="Mark Higgins" userId="f99148ad-7e67-4304-8c11-27c7a53efd31" providerId="ADAL" clId="{6CBFD6DC-C952-4C7E-981A-FD8256DBA9E0}" dt="2021-11-07T16:21:21.018" v="505" actId="20577"/>
          <ac:spMkLst>
            <pc:docMk/>
            <pc:sldMk cId="1202230683" sldId="847"/>
            <ac:spMk id="2" creationId="{A1EB8BA7-3CAF-40CA-8FD1-065B2C606773}"/>
          </ac:spMkLst>
        </pc:spChg>
        <pc:spChg chg="mod">
          <ac:chgData name="Mark Higgins" userId="f99148ad-7e67-4304-8c11-27c7a53efd31" providerId="ADAL" clId="{6CBFD6DC-C952-4C7E-981A-FD8256DBA9E0}" dt="2021-11-07T20:09:04.653" v="1012" actId="20577"/>
          <ac:spMkLst>
            <pc:docMk/>
            <pc:sldMk cId="1202230683" sldId="847"/>
            <ac:spMk id="3" creationId="{37AE264E-4760-4227-B018-8449C7D880ED}"/>
          </ac:spMkLst>
        </pc:spChg>
      </pc:sldChg>
      <pc:sldChg chg="del">
        <pc:chgData name="Mark Higgins" userId="f99148ad-7e67-4304-8c11-27c7a53efd31" providerId="ADAL" clId="{6CBFD6DC-C952-4C7E-981A-FD8256DBA9E0}" dt="2021-11-07T09:55:54.932" v="1" actId="47"/>
        <pc:sldMkLst>
          <pc:docMk/>
          <pc:sldMk cId="568527114" sldId="848"/>
        </pc:sldMkLst>
      </pc:sldChg>
      <pc:sldChg chg="modSp add mod">
        <pc:chgData name="Mark Higgins" userId="f99148ad-7e67-4304-8c11-27c7a53efd31" providerId="ADAL" clId="{6CBFD6DC-C952-4C7E-981A-FD8256DBA9E0}" dt="2021-11-07T20:12:19.571" v="1342" actId="20577"/>
        <pc:sldMkLst>
          <pc:docMk/>
          <pc:sldMk cId="3731619487" sldId="848"/>
        </pc:sldMkLst>
        <pc:spChg chg="mod">
          <ac:chgData name="Mark Higgins" userId="f99148ad-7e67-4304-8c11-27c7a53efd31" providerId="ADAL" clId="{6CBFD6DC-C952-4C7E-981A-FD8256DBA9E0}" dt="2021-11-07T16:23:29.553" v="522" actId="20577"/>
          <ac:spMkLst>
            <pc:docMk/>
            <pc:sldMk cId="3731619487" sldId="848"/>
            <ac:spMk id="2" creationId="{A1EB8BA7-3CAF-40CA-8FD1-065B2C606773}"/>
          </ac:spMkLst>
        </pc:spChg>
        <pc:spChg chg="mod">
          <ac:chgData name="Mark Higgins" userId="f99148ad-7e67-4304-8c11-27c7a53efd31" providerId="ADAL" clId="{6CBFD6DC-C952-4C7E-981A-FD8256DBA9E0}" dt="2021-11-07T20:12:19.571" v="1342" actId="20577"/>
          <ac:spMkLst>
            <pc:docMk/>
            <pc:sldMk cId="3731619487" sldId="848"/>
            <ac:spMk id="3" creationId="{37AE264E-4760-4227-B018-8449C7D880ED}"/>
          </ac:spMkLst>
        </pc:spChg>
      </pc:sldChg>
      <pc:sldChg chg="modSp add mod">
        <pc:chgData name="Mark Higgins" userId="f99148ad-7e67-4304-8c11-27c7a53efd31" providerId="ADAL" clId="{6CBFD6DC-C952-4C7E-981A-FD8256DBA9E0}" dt="2021-11-07T20:15:28.658" v="1632" actId="20577"/>
        <pc:sldMkLst>
          <pc:docMk/>
          <pc:sldMk cId="2867237217" sldId="849"/>
        </pc:sldMkLst>
        <pc:spChg chg="mod">
          <ac:chgData name="Mark Higgins" userId="f99148ad-7e67-4304-8c11-27c7a53efd31" providerId="ADAL" clId="{6CBFD6DC-C952-4C7E-981A-FD8256DBA9E0}" dt="2021-11-07T16:23:52.660" v="549" actId="20577"/>
          <ac:spMkLst>
            <pc:docMk/>
            <pc:sldMk cId="2867237217" sldId="849"/>
            <ac:spMk id="2" creationId="{A1EB8BA7-3CAF-40CA-8FD1-065B2C606773}"/>
          </ac:spMkLst>
        </pc:spChg>
        <pc:spChg chg="mod">
          <ac:chgData name="Mark Higgins" userId="f99148ad-7e67-4304-8c11-27c7a53efd31" providerId="ADAL" clId="{6CBFD6DC-C952-4C7E-981A-FD8256DBA9E0}" dt="2021-11-07T20:15:28.658" v="1632" actId="20577"/>
          <ac:spMkLst>
            <pc:docMk/>
            <pc:sldMk cId="2867237217" sldId="849"/>
            <ac:spMk id="3" creationId="{37AE264E-4760-4227-B018-8449C7D880ED}"/>
          </ac:spMkLst>
        </pc:spChg>
      </pc:sldChg>
      <pc:sldChg chg="del">
        <pc:chgData name="Mark Higgins" userId="f99148ad-7e67-4304-8c11-27c7a53efd31" providerId="ADAL" clId="{6CBFD6DC-C952-4C7E-981A-FD8256DBA9E0}" dt="2021-11-07T09:55:54.932" v="1" actId="47"/>
        <pc:sldMkLst>
          <pc:docMk/>
          <pc:sldMk cId="4245533759" sldId="849"/>
        </pc:sldMkLst>
      </pc:sldChg>
      <pc:sldChg chg="del">
        <pc:chgData name="Mark Higgins" userId="f99148ad-7e67-4304-8c11-27c7a53efd31" providerId="ADAL" clId="{6CBFD6DC-C952-4C7E-981A-FD8256DBA9E0}" dt="2021-11-07T09:55:54.932" v="1" actId="47"/>
        <pc:sldMkLst>
          <pc:docMk/>
          <pc:sldMk cId="592469658" sldId="850"/>
        </pc:sldMkLst>
      </pc:sldChg>
      <pc:sldChg chg="modSp add mod">
        <pc:chgData name="Mark Higgins" userId="f99148ad-7e67-4304-8c11-27c7a53efd31" providerId="ADAL" clId="{6CBFD6DC-C952-4C7E-981A-FD8256DBA9E0}" dt="2021-11-07T20:19:05.427" v="1799" actId="15"/>
        <pc:sldMkLst>
          <pc:docMk/>
          <pc:sldMk cId="1562575519" sldId="850"/>
        </pc:sldMkLst>
        <pc:spChg chg="mod">
          <ac:chgData name="Mark Higgins" userId="f99148ad-7e67-4304-8c11-27c7a53efd31" providerId="ADAL" clId="{6CBFD6DC-C952-4C7E-981A-FD8256DBA9E0}" dt="2021-11-07T16:24:14.329" v="562" actId="20577"/>
          <ac:spMkLst>
            <pc:docMk/>
            <pc:sldMk cId="1562575519" sldId="850"/>
            <ac:spMk id="2" creationId="{A1EB8BA7-3CAF-40CA-8FD1-065B2C606773}"/>
          </ac:spMkLst>
        </pc:spChg>
        <pc:spChg chg="mod">
          <ac:chgData name="Mark Higgins" userId="f99148ad-7e67-4304-8c11-27c7a53efd31" providerId="ADAL" clId="{6CBFD6DC-C952-4C7E-981A-FD8256DBA9E0}" dt="2021-11-07T20:19:05.427" v="1799" actId="15"/>
          <ac:spMkLst>
            <pc:docMk/>
            <pc:sldMk cId="1562575519" sldId="850"/>
            <ac:spMk id="3" creationId="{37AE264E-4760-4227-B018-8449C7D880ED}"/>
          </ac:spMkLst>
        </pc:spChg>
      </pc:sldChg>
      <pc:sldChg chg="del">
        <pc:chgData name="Mark Higgins" userId="f99148ad-7e67-4304-8c11-27c7a53efd31" providerId="ADAL" clId="{6CBFD6DC-C952-4C7E-981A-FD8256DBA9E0}" dt="2021-11-07T09:55:54.932" v="1" actId="47"/>
        <pc:sldMkLst>
          <pc:docMk/>
          <pc:sldMk cId="139413312" sldId="851"/>
        </pc:sldMkLst>
      </pc:sldChg>
      <pc:sldChg chg="modSp add mod">
        <pc:chgData name="Mark Higgins" userId="f99148ad-7e67-4304-8c11-27c7a53efd31" providerId="ADAL" clId="{6CBFD6DC-C952-4C7E-981A-FD8256DBA9E0}" dt="2021-11-07T20:22:45.337" v="2177" actId="20577"/>
        <pc:sldMkLst>
          <pc:docMk/>
          <pc:sldMk cId="1175364556" sldId="851"/>
        </pc:sldMkLst>
        <pc:spChg chg="mod">
          <ac:chgData name="Mark Higgins" userId="f99148ad-7e67-4304-8c11-27c7a53efd31" providerId="ADAL" clId="{6CBFD6DC-C952-4C7E-981A-FD8256DBA9E0}" dt="2021-11-07T20:19:45.382" v="1800" actId="20577"/>
          <ac:spMkLst>
            <pc:docMk/>
            <pc:sldMk cId="1175364556" sldId="851"/>
            <ac:spMk id="2" creationId="{A1EB8BA7-3CAF-40CA-8FD1-065B2C606773}"/>
          </ac:spMkLst>
        </pc:spChg>
        <pc:spChg chg="mod">
          <ac:chgData name="Mark Higgins" userId="f99148ad-7e67-4304-8c11-27c7a53efd31" providerId="ADAL" clId="{6CBFD6DC-C952-4C7E-981A-FD8256DBA9E0}" dt="2021-11-07T20:22:45.337" v="2177" actId="20577"/>
          <ac:spMkLst>
            <pc:docMk/>
            <pc:sldMk cId="1175364556" sldId="851"/>
            <ac:spMk id="3" creationId="{37AE264E-4760-4227-B018-8449C7D880ED}"/>
          </ac:spMkLst>
        </pc:spChg>
      </pc:sldChg>
      <pc:sldChg chg="del">
        <pc:chgData name="Mark Higgins" userId="f99148ad-7e67-4304-8c11-27c7a53efd31" providerId="ADAL" clId="{6CBFD6DC-C952-4C7E-981A-FD8256DBA9E0}" dt="2021-11-07T09:55:54.932" v="1" actId="47"/>
        <pc:sldMkLst>
          <pc:docMk/>
          <pc:sldMk cId="220787602" sldId="852"/>
        </pc:sldMkLst>
      </pc:sldChg>
      <pc:sldChg chg="modSp add mod">
        <pc:chgData name="Mark Higgins" userId="f99148ad-7e67-4304-8c11-27c7a53efd31" providerId="ADAL" clId="{6CBFD6DC-C952-4C7E-981A-FD8256DBA9E0}" dt="2021-11-07T20:29:53.944" v="2541" actId="20577"/>
        <pc:sldMkLst>
          <pc:docMk/>
          <pc:sldMk cId="1889138405" sldId="852"/>
        </pc:sldMkLst>
        <pc:spChg chg="mod">
          <ac:chgData name="Mark Higgins" userId="f99148ad-7e67-4304-8c11-27c7a53efd31" providerId="ADAL" clId="{6CBFD6DC-C952-4C7E-981A-FD8256DBA9E0}" dt="2021-11-07T16:24:57.617" v="610" actId="20577"/>
          <ac:spMkLst>
            <pc:docMk/>
            <pc:sldMk cId="1889138405" sldId="852"/>
            <ac:spMk id="2" creationId="{A1EB8BA7-3CAF-40CA-8FD1-065B2C606773}"/>
          </ac:spMkLst>
        </pc:spChg>
        <pc:spChg chg="mod">
          <ac:chgData name="Mark Higgins" userId="f99148ad-7e67-4304-8c11-27c7a53efd31" providerId="ADAL" clId="{6CBFD6DC-C952-4C7E-981A-FD8256DBA9E0}" dt="2021-11-07T20:29:53.944" v="2541" actId="20577"/>
          <ac:spMkLst>
            <pc:docMk/>
            <pc:sldMk cId="1889138405" sldId="852"/>
            <ac:spMk id="3" creationId="{37AE264E-4760-4227-B018-8449C7D880ED}"/>
          </ac:spMkLst>
        </pc:spChg>
      </pc:sldChg>
      <pc:sldChg chg="addSp delSp modSp add mod">
        <pc:chgData name="Mark Higgins" userId="f99148ad-7e67-4304-8c11-27c7a53efd31" providerId="ADAL" clId="{6CBFD6DC-C952-4C7E-981A-FD8256DBA9E0}" dt="2021-11-07T20:51:16.571" v="4316" actId="27636"/>
        <pc:sldMkLst>
          <pc:docMk/>
          <pc:sldMk cId="1377650154" sldId="853"/>
        </pc:sldMkLst>
        <pc:spChg chg="mod">
          <ac:chgData name="Mark Higgins" userId="f99148ad-7e67-4304-8c11-27c7a53efd31" providerId="ADAL" clId="{6CBFD6DC-C952-4C7E-981A-FD8256DBA9E0}" dt="2021-11-07T17:29:55.325" v="647" actId="20577"/>
          <ac:spMkLst>
            <pc:docMk/>
            <pc:sldMk cId="1377650154" sldId="853"/>
            <ac:spMk id="2" creationId="{A1EB8BA7-3CAF-40CA-8FD1-065B2C606773}"/>
          </ac:spMkLst>
        </pc:spChg>
        <pc:spChg chg="mod">
          <ac:chgData name="Mark Higgins" userId="f99148ad-7e67-4304-8c11-27c7a53efd31" providerId="ADAL" clId="{6CBFD6DC-C952-4C7E-981A-FD8256DBA9E0}" dt="2021-11-07T20:51:16.571" v="4316" actId="27636"/>
          <ac:spMkLst>
            <pc:docMk/>
            <pc:sldMk cId="1377650154" sldId="853"/>
            <ac:spMk id="3" creationId="{37AE264E-4760-4227-B018-8449C7D880ED}"/>
          </ac:spMkLst>
        </pc:spChg>
        <pc:picChg chg="add del mod">
          <ac:chgData name="Mark Higgins" userId="f99148ad-7e67-4304-8c11-27c7a53efd31" providerId="ADAL" clId="{6CBFD6DC-C952-4C7E-981A-FD8256DBA9E0}" dt="2021-11-07T20:51:07.208" v="4311" actId="478"/>
          <ac:picMkLst>
            <pc:docMk/>
            <pc:sldMk cId="1377650154" sldId="853"/>
            <ac:picMk id="5" creationId="{07D7CE60-C25D-4635-8C13-1AD10C21ABF4}"/>
          </ac:picMkLst>
        </pc:picChg>
        <pc:picChg chg="add mod">
          <ac:chgData name="Mark Higgins" userId="f99148ad-7e67-4304-8c11-27c7a53efd31" providerId="ADAL" clId="{6CBFD6DC-C952-4C7E-981A-FD8256DBA9E0}" dt="2021-11-07T20:51:11.429" v="4313" actId="1076"/>
          <ac:picMkLst>
            <pc:docMk/>
            <pc:sldMk cId="1377650154" sldId="853"/>
            <ac:picMk id="7" creationId="{16D53291-DDD3-4EDF-BE34-0734EE69EFDF}"/>
          </ac:picMkLst>
        </pc:picChg>
      </pc:sldChg>
      <pc:sldChg chg="del">
        <pc:chgData name="Mark Higgins" userId="f99148ad-7e67-4304-8c11-27c7a53efd31" providerId="ADAL" clId="{6CBFD6DC-C952-4C7E-981A-FD8256DBA9E0}" dt="2021-11-07T09:55:54.932" v="1" actId="47"/>
        <pc:sldMkLst>
          <pc:docMk/>
          <pc:sldMk cId="1396603108" sldId="853"/>
        </pc:sldMkLst>
      </pc:sldChg>
      <pc:sldChg chg="addSp modSp add mod">
        <pc:chgData name="Mark Higgins" userId="f99148ad-7e67-4304-8c11-27c7a53efd31" providerId="ADAL" clId="{6CBFD6DC-C952-4C7E-981A-FD8256DBA9E0}" dt="2021-11-07T20:49:48.058" v="4302" actId="27636"/>
        <pc:sldMkLst>
          <pc:docMk/>
          <pc:sldMk cId="2725573306" sldId="854"/>
        </pc:sldMkLst>
        <pc:spChg chg="mod">
          <ac:chgData name="Mark Higgins" userId="f99148ad-7e67-4304-8c11-27c7a53efd31" providerId="ADAL" clId="{6CBFD6DC-C952-4C7E-981A-FD8256DBA9E0}" dt="2021-11-07T17:30:09.319" v="652" actId="20577"/>
          <ac:spMkLst>
            <pc:docMk/>
            <pc:sldMk cId="2725573306" sldId="854"/>
            <ac:spMk id="2" creationId="{A1EB8BA7-3CAF-40CA-8FD1-065B2C606773}"/>
          </ac:spMkLst>
        </pc:spChg>
        <pc:spChg chg="mod">
          <ac:chgData name="Mark Higgins" userId="f99148ad-7e67-4304-8c11-27c7a53efd31" providerId="ADAL" clId="{6CBFD6DC-C952-4C7E-981A-FD8256DBA9E0}" dt="2021-11-07T20:49:48.058" v="4302" actId="27636"/>
          <ac:spMkLst>
            <pc:docMk/>
            <pc:sldMk cId="2725573306" sldId="854"/>
            <ac:spMk id="3" creationId="{37AE264E-4760-4227-B018-8449C7D880ED}"/>
          </ac:spMkLst>
        </pc:spChg>
        <pc:picChg chg="add mod">
          <ac:chgData name="Mark Higgins" userId="f99148ad-7e67-4304-8c11-27c7a53efd31" providerId="ADAL" clId="{6CBFD6DC-C952-4C7E-981A-FD8256DBA9E0}" dt="2021-11-07T20:49:44.422" v="4300" actId="1076"/>
          <ac:picMkLst>
            <pc:docMk/>
            <pc:sldMk cId="2725573306" sldId="854"/>
            <ac:picMk id="5" creationId="{036DA5FC-1029-4FDB-9049-7F3E96B80732}"/>
          </ac:picMkLst>
        </pc:picChg>
      </pc:sldChg>
      <pc:sldChg chg="del">
        <pc:chgData name="Mark Higgins" userId="f99148ad-7e67-4304-8c11-27c7a53efd31" providerId="ADAL" clId="{6CBFD6DC-C952-4C7E-981A-FD8256DBA9E0}" dt="2021-11-07T09:55:54.932" v="1" actId="47"/>
        <pc:sldMkLst>
          <pc:docMk/>
          <pc:sldMk cId="3426310375" sldId="854"/>
        </pc:sldMkLst>
      </pc:sldChg>
      <pc:sldChg chg="del">
        <pc:chgData name="Mark Higgins" userId="f99148ad-7e67-4304-8c11-27c7a53efd31" providerId="ADAL" clId="{6CBFD6DC-C952-4C7E-981A-FD8256DBA9E0}" dt="2021-11-07T09:55:54.932" v="1" actId="47"/>
        <pc:sldMkLst>
          <pc:docMk/>
          <pc:sldMk cId="916494217" sldId="855"/>
        </pc:sldMkLst>
      </pc:sldChg>
      <pc:sldChg chg="modSp add mod">
        <pc:chgData name="Mark Higgins" userId="f99148ad-7e67-4304-8c11-27c7a53efd31" providerId="ADAL" clId="{6CBFD6DC-C952-4C7E-981A-FD8256DBA9E0}" dt="2021-11-07T20:41:03.224" v="3766" actId="20577"/>
        <pc:sldMkLst>
          <pc:docMk/>
          <pc:sldMk cId="1582019053" sldId="855"/>
        </pc:sldMkLst>
        <pc:spChg chg="mod">
          <ac:chgData name="Mark Higgins" userId="f99148ad-7e67-4304-8c11-27c7a53efd31" providerId="ADAL" clId="{6CBFD6DC-C952-4C7E-981A-FD8256DBA9E0}" dt="2021-11-07T17:30:22.744" v="662" actId="20577"/>
          <ac:spMkLst>
            <pc:docMk/>
            <pc:sldMk cId="1582019053" sldId="855"/>
            <ac:spMk id="2" creationId="{A1EB8BA7-3CAF-40CA-8FD1-065B2C606773}"/>
          </ac:spMkLst>
        </pc:spChg>
        <pc:spChg chg="mod">
          <ac:chgData name="Mark Higgins" userId="f99148ad-7e67-4304-8c11-27c7a53efd31" providerId="ADAL" clId="{6CBFD6DC-C952-4C7E-981A-FD8256DBA9E0}" dt="2021-11-07T20:41:03.224" v="3766" actId="20577"/>
          <ac:spMkLst>
            <pc:docMk/>
            <pc:sldMk cId="1582019053" sldId="855"/>
            <ac:spMk id="3" creationId="{37AE264E-4760-4227-B018-8449C7D880ED}"/>
          </ac:spMkLst>
        </pc:spChg>
      </pc:sldChg>
      <pc:sldChg chg="addSp modSp add mod">
        <pc:chgData name="Mark Higgins" userId="f99148ad-7e67-4304-8c11-27c7a53efd31" providerId="ADAL" clId="{6CBFD6DC-C952-4C7E-981A-FD8256DBA9E0}" dt="2021-11-07T20:48:15.890" v="4289" actId="1076"/>
        <pc:sldMkLst>
          <pc:docMk/>
          <pc:sldMk cId="1330056375" sldId="856"/>
        </pc:sldMkLst>
        <pc:spChg chg="mod">
          <ac:chgData name="Mark Higgins" userId="f99148ad-7e67-4304-8c11-27c7a53efd31" providerId="ADAL" clId="{6CBFD6DC-C952-4C7E-981A-FD8256DBA9E0}" dt="2021-11-07T17:30:44.450" v="674" actId="20577"/>
          <ac:spMkLst>
            <pc:docMk/>
            <pc:sldMk cId="1330056375" sldId="856"/>
            <ac:spMk id="2" creationId="{A1EB8BA7-3CAF-40CA-8FD1-065B2C606773}"/>
          </ac:spMkLst>
        </pc:spChg>
        <pc:spChg chg="mod">
          <ac:chgData name="Mark Higgins" userId="f99148ad-7e67-4304-8c11-27c7a53efd31" providerId="ADAL" clId="{6CBFD6DC-C952-4C7E-981A-FD8256DBA9E0}" dt="2021-11-07T20:47:34.776" v="4284" actId="27636"/>
          <ac:spMkLst>
            <pc:docMk/>
            <pc:sldMk cId="1330056375" sldId="856"/>
            <ac:spMk id="3" creationId="{37AE264E-4760-4227-B018-8449C7D880ED}"/>
          </ac:spMkLst>
        </pc:spChg>
        <pc:picChg chg="add mod">
          <ac:chgData name="Mark Higgins" userId="f99148ad-7e67-4304-8c11-27c7a53efd31" providerId="ADAL" clId="{6CBFD6DC-C952-4C7E-981A-FD8256DBA9E0}" dt="2021-11-07T20:48:15.890" v="4289" actId="1076"/>
          <ac:picMkLst>
            <pc:docMk/>
            <pc:sldMk cId="1330056375" sldId="856"/>
            <ac:picMk id="5" creationId="{4CEAAC67-832A-47E0-AEE5-2C9C4C6C85AD}"/>
          </ac:picMkLst>
        </pc:picChg>
      </pc:sldChg>
      <pc:sldChg chg="del">
        <pc:chgData name="Mark Higgins" userId="f99148ad-7e67-4304-8c11-27c7a53efd31" providerId="ADAL" clId="{6CBFD6DC-C952-4C7E-981A-FD8256DBA9E0}" dt="2021-11-07T09:55:54.932" v="1" actId="47"/>
        <pc:sldMkLst>
          <pc:docMk/>
          <pc:sldMk cId="1824287898" sldId="856"/>
        </pc:sldMkLst>
      </pc:sldChg>
      <pc:sldChg chg="del">
        <pc:chgData name="Mark Higgins" userId="f99148ad-7e67-4304-8c11-27c7a53efd31" providerId="ADAL" clId="{6CBFD6DC-C952-4C7E-981A-FD8256DBA9E0}" dt="2021-11-07T09:55:54.932" v="1" actId="47"/>
        <pc:sldMkLst>
          <pc:docMk/>
          <pc:sldMk cId="1060636736" sldId="857"/>
        </pc:sldMkLst>
      </pc:sldChg>
      <pc:sldChg chg="modSp add del mod">
        <pc:chgData name="Mark Higgins" userId="f99148ad-7e67-4304-8c11-27c7a53efd31" providerId="ADAL" clId="{6CBFD6DC-C952-4C7E-981A-FD8256DBA9E0}" dt="2021-11-07T20:52:13.756" v="4317" actId="47"/>
        <pc:sldMkLst>
          <pc:docMk/>
          <pc:sldMk cId="4181574796" sldId="857"/>
        </pc:sldMkLst>
        <pc:spChg chg="mod">
          <ac:chgData name="Mark Higgins" userId="f99148ad-7e67-4304-8c11-27c7a53efd31" providerId="ADAL" clId="{6CBFD6DC-C952-4C7E-981A-FD8256DBA9E0}" dt="2021-11-07T17:30:55.024" v="686" actId="20577"/>
          <ac:spMkLst>
            <pc:docMk/>
            <pc:sldMk cId="4181574796" sldId="857"/>
            <ac:spMk id="2" creationId="{A1EB8BA7-3CAF-40CA-8FD1-065B2C606773}"/>
          </ac:spMkLst>
        </pc:spChg>
      </pc:sldChg>
      <pc:sldChg chg="modSp add del mod">
        <pc:chgData name="Mark Higgins" userId="f99148ad-7e67-4304-8c11-27c7a53efd31" providerId="ADAL" clId="{6CBFD6DC-C952-4C7E-981A-FD8256DBA9E0}" dt="2021-11-07T20:25:20.662" v="2262" actId="47"/>
        <pc:sldMkLst>
          <pc:docMk/>
          <pc:sldMk cId="1360276941" sldId="858"/>
        </pc:sldMkLst>
        <pc:spChg chg="mod">
          <ac:chgData name="Mark Higgins" userId="f99148ad-7e67-4304-8c11-27c7a53efd31" providerId="ADAL" clId="{6CBFD6DC-C952-4C7E-981A-FD8256DBA9E0}" dt="2021-11-07T20:24:06.875" v="2201" actId="20577"/>
          <ac:spMkLst>
            <pc:docMk/>
            <pc:sldMk cId="1360276941" sldId="858"/>
            <ac:spMk id="2" creationId="{A1EB8BA7-3CAF-40CA-8FD1-065B2C606773}"/>
          </ac:spMkLst>
        </pc:spChg>
        <pc:spChg chg="mod">
          <ac:chgData name="Mark Higgins" userId="f99148ad-7e67-4304-8c11-27c7a53efd31" providerId="ADAL" clId="{6CBFD6DC-C952-4C7E-981A-FD8256DBA9E0}" dt="2021-11-07T20:24:41.090" v="2260" actId="20577"/>
          <ac:spMkLst>
            <pc:docMk/>
            <pc:sldMk cId="1360276941" sldId="858"/>
            <ac:spMk id="3" creationId="{37AE264E-4760-4227-B018-8449C7D880ED}"/>
          </ac:spMkLst>
        </pc:spChg>
      </pc:sldChg>
      <pc:sldChg chg="del">
        <pc:chgData name="Mark Higgins" userId="f99148ad-7e67-4304-8c11-27c7a53efd31" providerId="ADAL" clId="{6CBFD6DC-C952-4C7E-981A-FD8256DBA9E0}" dt="2021-11-07T09:55:54.932" v="1" actId="47"/>
        <pc:sldMkLst>
          <pc:docMk/>
          <pc:sldMk cId="2081339204" sldId="858"/>
        </pc:sldMkLst>
      </pc:sldChg>
      <pc:sldChg chg="addSp modSp add mod">
        <pc:chgData name="Mark Higgins" userId="f99148ad-7e67-4304-8c11-27c7a53efd31" providerId="ADAL" clId="{6CBFD6DC-C952-4C7E-981A-FD8256DBA9E0}" dt="2021-11-07T20:48:58.388" v="4294" actId="1076"/>
        <pc:sldMkLst>
          <pc:docMk/>
          <pc:sldMk cId="2152010821" sldId="858"/>
        </pc:sldMkLst>
        <pc:spChg chg="mod">
          <ac:chgData name="Mark Higgins" userId="f99148ad-7e67-4304-8c11-27c7a53efd31" providerId="ADAL" clId="{6CBFD6DC-C952-4C7E-981A-FD8256DBA9E0}" dt="2021-11-07T20:48:52.747" v="4290" actId="14100"/>
          <ac:spMkLst>
            <pc:docMk/>
            <pc:sldMk cId="2152010821" sldId="858"/>
            <ac:spMk id="3" creationId="{37AE264E-4760-4227-B018-8449C7D880ED}"/>
          </ac:spMkLst>
        </pc:spChg>
        <pc:picChg chg="add mod">
          <ac:chgData name="Mark Higgins" userId="f99148ad-7e67-4304-8c11-27c7a53efd31" providerId="ADAL" clId="{6CBFD6DC-C952-4C7E-981A-FD8256DBA9E0}" dt="2021-11-07T20:48:58.388" v="4294" actId="1076"/>
          <ac:picMkLst>
            <pc:docMk/>
            <pc:sldMk cId="2152010821" sldId="858"/>
            <ac:picMk id="5" creationId="{15951065-72F2-4F07-96BA-762F059B4513}"/>
          </ac:picMkLst>
        </pc:picChg>
      </pc:sldChg>
      <pc:sldChg chg="del">
        <pc:chgData name="Mark Higgins" userId="f99148ad-7e67-4304-8c11-27c7a53efd31" providerId="ADAL" clId="{6CBFD6DC-C952-4C7E-981A-FD8256DBA9E0}" dt="2021-11-07T09:55:54.932" v="1" actId="47"/>
        <pc:sldMkLst>
          <pc:docMk/>
          <pc:sldMk cId="1848147037" sldId="859"/>
        </pc:sldMkLst>
      </pc:sldChg>
      <pc:sldChg chg="del">
        <pc:chgData name="Mark Higgins" userId="f99148ad-7e67-4304-8c11-27c7a53efd31" providerId="ADAL" clId="{6CBFD6DC-C952-4C7E-981A-FD8256DBA9E0}" dt="2021-11-07T09:55:54.932" v="1" actId="47"/>
        <pc:sldMkLst>
          <pc:docMk/>
          <pc:sldMk cId="2888613729" sldId="860"/>
        </pc:sldMkLst>
      </pc:sldChg>
      <pc:sldChg chg="del">
        <pc:chgData name="Mark Higgins" userId="f99148ad-7e67-4304-8c11-27c7a53efd31" providerId="ADAL" clId="{6CBFD6DC-C952-4C7E-981A-FD8256DBA9E0}" dt="2021-11-07T09:55:54.932" v="1" actId="47"/>
        <pc:sldMkLst>
          <pc:docMk/>
          <pc:sldMk cId="2709567172" sldId="861"/>
        </pc:sldMkLst>
      </pc:sldChg>
      <pc:sldChg chg="del">
        <pc:chgData name="Mark Higgins" userId="f99148ad-7e67-4304-8c11-27c7a53efd31" providerId="ADAL" clId="{6CBFD6DC-C952-4C7E-981A-FD8256DBA9E0}" dt="2021-11-07T09:55:54.932" v="1" actId="47"/>
        <pc:sldMkLst>
          <pc:docMk/>
          <pc:sldMk cId="1451592651" sldId="862"/>
        </pc:sldMkLst>
      </pc:sldChg>
      <pc:sldChg chg="del">
        <pc:chgData name="Mark Higgins" userId="f99148ad-7e67-4304-8c11-27c7a53efd31" providerId="ADAL" clId="{6CBFD6DC-C952-4C7E-981A-FD8256DBA9E0}" dt="2021-11-07T09:55:54.932" v="1" actId="47"/>
        <pc:sldMkLst>
          <pc:docMk/>
          <pc:sldMk cId="3657178527" sldId="863"/>
        </pc:sldMkLst>
      </pc:sldChg>
      <pc:sldChg chg="del">
        <pc:chgData name="Mark Higgins" userId="f99148ad-7e67-4304-8c11-27c7a53efd31" providerId="ADAL" clId="{6CBFD6DC-C952-4C7E-981A-FD8256DBA9E0}" dt="2021-11-07T09:55:54.932" v="1" actId="47"/>
        <pc:sldMkLst>
          <pc:docMk/>
          <pc:sldMk cId="3167096775" sldId="864"/>
        </pc:sldMkLst>
      </pc:sldChg>
      <pc:sldChg chg="del">
        <pc:chgData name="Mark Higgins" userId="f99148ad-7e67-4304-8c11-27c7a53efd31" providerId="ADAL" clId="{6CBFD6DC-C952-4C7E-981A-FD8256DBA9E0}" dt="2021-11-07T09:55:54.932" v="1" actId="47"/>
        <pc:sldMkLst>
          <pc:docMk/>
          <pc:sldMk cId="1401798083" sldId="865"/>
        </pc:sldMkLst>
      </pc:sldChg>
      <pc:sldChg chg="del">
        <pc:chgData name="Mark Higgins" userId="f99148ad-7e67-4304-8c11-27c7a53efd31" providerId="ADAL" clId="{6CBFD6DC-C952-4C7E-981A-FD8256DBA9E0}" dt="2021-11-07T09:55:54.932" v="1" actId="47"/>
        <pc:sldMkLst>
          <pc:docMk/>
          <pc:sldMk cId="2237213001" sldId="866"/>
        </pc:sldMkLst>
      </pc:sldChg>
    </pc:docChg>
  </pc:docChgLst>
  <pc:docChgLst>
    <pc:chgData name="Mark Higgins" userId="ad4ee43bd0f7a961" providerId="LiveId" clId="{DCCC9893-0BD5-4F09-8A2F-8145371C946C}"/>
    <pc:docChg chg="custSel modSld">
      <pc:chgData name="Mark Higgins" userId="ad4ee43bd0f7a961" providerId="LiveId" clId="{DCCC9893-0BD5-4F09-8A2F-8145371C946C}" dt="2021-10-13T13:42:12.210" v="720" actId="20577"/>
      <pc:docMkLst>
        <pc:docMk/>
      </pc:docMkLst>
      <pc:sldChg chg="modSp mod">
        <pc:chgData name="Mark Higgins" userId="ad4ee43bd0f7a961" providerId="LiveId" clId="{DCCC9893-0BD5-4F09-8A2F-8145371C946C}" dt="2021-10-13T13:34:13.967" v="342" actId="20577"/>
        <pc:sldMkLst>
          <pc:docMk/>
          <pc:sldMk cId="653415081" sldId="257"/>
        </pc:sldMkLst>
        <pc:spChg chg="mod">
          <ac:chgData name="Mark Higgins" userId="ad4ee43bd0f7a961" providerId="LiveId" clId="{DCCC9893-0BD5-4F09-8A2F-8145371C946C}" dt="2021-10-13T13:34:13.967" v="342" actId="20577"/>
          <ac:spMkLst>
            <pc:docMk/>
            <pc:sldMk cId="653415081" sldId="257"/>
            <ac:spMk id="3" creationId="{93E1A0CE-437E-4089-AE73-03BEE8D4C05A}"/>
          </ac:spMkLst>
        </pc:spChg>
      </pc:sldChg>
      <pc:sldChg chg="modSp mod">
        <pc:chgData name="Mark Higgins" userId="ad4ee43bd0f7a961" providerId="LiveId" clId="{DCCC9893-0BD5-4F09-8A2F-8145371C946C}" dt="2021-10-13T13:36:39.077" v="419" actId="20577"/>
        <pc:sldMkLst>
          <pc:docMk/>
          <pc:sldMk cId="2851725395" sldId="263"/>
        </pc:sldMkLst>
        <pc:spChg chg="mod">
          <ac:chgData name="Mark Higgins" userId="ad4ee43bd0f7a961" providerId="LiveId" clId="{DCCC9893-0BD5-4F09-8A2F-8145371C946C}" dt="2021-10-13T13:36:39.077" v="419" actId="20577"/>
          <ac:spMkLst>
            <pc:docMk/>
            <pc:sldMk cId="2851725395" sldId="263"/>
            <ac:spMk id="3" creationId="{93E1A0CE-437E-4089-AE73-03BEE8D4C05A}"/>
          </ac:spMkLst>
        </pc:spChg>
      </pc:sldChg>
      <pc:sldChg chg="modSp mod">
        <pc:chgData name="Mark Higgins" userId="ad4ee43bd0f7a961" providerId="LiveId" clId="{DCCC9893-0BD5-4F09-8A2F-8145371C946C}" dt="2021-10-13T13:42:12.210" v="720" actId="20577"/>
        <pc:sldMkLst>
          <pc:docMk/>
          <pc:sldMk cId="174211072" sldId="264"/>
        </pc:sldMkLst>
        <pc:spChg chg="mod">
          <ac:chgData name="Mark Higgins" userId="ad4ee43bd0f7a961" providerId="LiveId" clId="{DCCC9893-0BD5-4F09-8A2F-8145371C946C}" dt="2021-10-13T13:42:12.210" v="720" actId="20577"/>
          <ac:spMkLst>
            <pc:docMk/>
            <pc:sldMk cId="174211072" sldId="264"/>
            <ac:spMk id="3" creationId="{93E1A0CE-437E-4089-AE73-03BEE8D4C05A}"/>
          </ac:spMkLst>
        </pc:spChg>
      </pc:sldChg>
    </pc:docChg>
  </pc:docChgLst>
  <pc:docChgLst>
    <pc:chgData name="Mark Higgins" userId="f99148ad-7e67-4304-8c11-27c7a53efd31" providerId="ADAL" clId="{47DC10C3-81B3-4CBD-89BF-2B4D68781B8D}"/>
    <pc:docChg chg="undo redo custSel addSld delSld modSld sldOrd">
      <pc:chgData name="Mark Higgins" userId="f99148ad-7e67-4304-8c11-27c7a53efd31" providerId="ADAL" clId="{47DC10C3-81B3-4CBD-89BF-2B4D68781B8D}" dt="2021-11-05T16:32:02.326" v="32713" actId="20577"/>
      <pc:docMkLst>
        <pc:docMk/>
      </pc:docMkLst>
      <pc:sldChg chg="addSp delSp modSp mod">
        <pc:chgData name="Mark Higgins" userId="f99148ad-7e67-4304-8c11-27c7a53efd31" providerId="ADAL" clId="{47DC10C3-81B3-4CBD-89BF-2B4D68781B8D}" dt="2021-11-03T10:19:37.525" v="394" actId="20577"/>
        <pc:sldMkLst>
          <pc:docMk/>
          <pc:sldMk cId="653415081" sldId="257"/>
        </pc:sldMkLst>
        <pc:spChg chg="del">
          <ac:chgData name="Mark Higgins" userId="f99148ad-7e67-4304-8c11-27c7a53efd31" providerId="ADAL" clId="{47DC10C3-81B3-4CBD-89BF-2B4D68781B8D}" dt="2021-11-03T10:08:59.435" v="9" actId="21"/>
          <ac:spMkLst>
            <pc:docMk/>
            <pc:sldMk cId="653415081" sldId="257"/>
            <ac:spMk id="2" creationId="{6F72D086-A43B-4CDC-A095-32ECF695D0EB}"/>
          </ac:spMkLst>
        </pc:spChg>
        <pc:spChg chg="mod">
          <ac:chgData name="Mark Higgins" userId="f99148ad-7e67-4304-8c11-27c7a53efd31" providerId="ADAL" clId="{47DC10C3-81B3-4CBD-89BF-2B4D68781B8D}" dt="2021-11-03T10:19:37.525" v="394" actId="20577"/>
          <ac:spMkLst>
            <pc:docMk/>
            <pc:sldMk cId="653415081" sldId="257"/>
            <ac:spMk id="3" creationId="{93E1A0CE-437E-4089-AE73-03BEE8D4C05A}"/>
          </ac:spMkLst>
        </pc:spChg>
        <pc:spChg chg="add mod">
          <ac:chgData name="Mark Higgins" userId="f99148ad-7e67-4304-8c11-27c7a53efd31" providerId="ADAL" clId="{47DC10C3-81B3-4CBD-89BF-2B4D68781B8D}" dt="2021-11-03T10:09:26.259" v="16" actId="1076"/>
          <ac:spMkLst>
            <pc:docMk/>
            <pc:sldMk cId="653415081" sldId="257"/>
            <ac:spMk id="4" creationId="{D5320410-ED88-4971-A4E2-E93173A47682}"/>
          </ac:spMkLst>
        </pc:spChg>
        <pc:spChg chg="add del mod">
          <ac:chgData name="Mark Higgins" userId="f99148ad-7e67-4304-8c11-27c7a53efd31" providerId="ADAL" clId="{47DC10C3-81B3-4CBD-89BF-2B4D68781B8D}" dt="2021-11-03T10:09:22.875" v="15" actId="478"/>
          <ac:spMkLst>
            <pc:docMk/>
            <pc:sldMk cId="653415081" sldId="257"/>
            <ac:spMk id="6" creationId="{2F1BE11E-A40A-4D76-9106-83BFCA47D0C9}"/>
          </ac:spMkLst>
        </pc:spChg>
      </pc:sldChg>
      <pc:sldChg chg="addSp delSp modSp mod ord">
        <pc:chgData name="Mark Higgins" userId="f99148ad-7e67-4304-8c11-27c7a53efd31" providerId="ADAL" clId="{47DC10C3-81B3-4CBD-89BF-2B4D68781B8D}" dt="2021-11-05T13:34:05.822" v="28331" actId="313"/>
        <pc:sldMkLst>
          <pc:docMk/>
          <pc:sldMk cId="2851725395" sldId="263"/>
        </pc:sldMkLst>
        <pc:spChg chg="del mod">
          <ac:chgData name="Mark Higgins" userId="f99148ad-7e67-4304-8c11-27c7a53efd31" providerId="ADAL" clId="{47DC10C3-81B3-4CBD-89BF-2B4D68781B8D}" dt="2021-11-03T10:09:05.990" v="10" actId="478"/>
          <ac:spMkLst>
            <pc:docMk/>
            <pc:sldMk cId="2851725395" sldId="263"/>
            <ac:spMk id="2" creationId="{6F72D086-A43B-4CDC-A095-32ECF695D0EB}"/>
          </ac:spMkLst>
        </pc:spChg>
        <pc:spChg chg="mod">
          <ac:chgData name="Mark Higgins" userId="f99148ad-7e67-4304-8c11-27c7a53efd31" providerId="ADAL" clId="{47DC10C3-81B3-4CBD-89BF-2B4D68781B8D}" dt="2021-11-05T13:34:05.822" v="28331" actId="313"/>
          <ac:spMkLst>
            <pc:docMk/>
            <pc:sldMk cId="2851725395" sldId="263"/>
            <ac:spMk id="3" creationId="{93E1A0CE-437E-4089-AE73-03BEE8D4C05A}"/>
          </ac:spMkLst>
        </pc:spChg>
        <pc:spChg chg="add del mod">
          <ac:chgData name="Mark Higgins" userId="f99148ad-7e67-4304-8c11-27c7a53efd31" providerId="ADAL" clId="{47DC10C3-81B3-4CBD-89BF-2B4D68781B8D}" dt="2021-11-03T10:09:10.759" v="13" actId="478"/>
          <ac:spMkLst>
            <pc:docMk/>
            <pc:sldMk cId="2851725395" sldId="263"/>
            <ac:spMk id="5" creationId="{56E84042-8413-4241-B888-76F166264630}"/>
          </ac:spMkLst>
        </pc:spChg>
        <pc:spChg chg="add mod">
          <ac:chgData name="Mark Higgins" userId="f99148ad-7e67-4304-8c11-27c7a53efd31" providerId="ADAL" clId="{47DC10C3-81B3-4CBD-89BF-2B4D68781B8D}" dt="2021-11-03T10:09:15.509" v="14" actId="1076"/>
          <ac:spMkLst>
            <pc:docMk/>
            <pc:sldMk cId="2851725395" sldId="263"/>
            <ac:spMk id="6" creationId="{A696E764-ED5D-47A2-A9F9-4C808777F5D4}"/>
          </ac:spMkLst>
        </pc:spChg>
        <pc:spChg chg="add mod">
          <ac:chgData name="Mark Higgins" userId="f99148ad-7e67-4304-8c11-27c7a53efd31" providerId="ADAL" clId="{47DC10C3-81B3-4CBD-89BF-2B4D68781B8D}" dt="2021-11-05T13:33:55.894" v="28330" actId="20577"/>
          <ac:spMkLst>
            <pc:docMk/>
            <pc:sldMk cId="2851725395" sldId="263"/>
            <ac:spMk id="7" creationId="{18128484-EA74-4207-8743-D6890E77D4AF}"/>
          </ac:spMkLst>
        </pc:spChg>
      </pc:sldChg>
      <pc:sldChg chg="del">
        <pc:chgData name="Mark Higgins" userId="f99148ad-7e67-4304-8c11-27c7a53efd31" providerId="ADAL" clId="{47DC10C3-81B3-4CBD-89BF-2B4D68781B8D}" dt="2021-11-03T10:08:03.385" v="0" actId="47"/>
        <pc:sldMkLst>
          <pc:docMk/>
          <pc:sldMk cId="2149614142" sldId="709"/>
        </pc:sldMkLst>
      </pc:sldChg>
      <pc:sldChg chg="modSp new mod">
        <pc:chgData name="Mark Higgins" userId="f99148ad-7e67-4304-8c11-27c7a53efd31" providerId="ADAL" clId="{47DC10C3-81B3-4CBD-89BF-2B4D68781B8D}" dt="2021-11-03T10:22:48.941" v="440" actId="20577"/>
        <pc:sldMkLst>
          <pc:docMk/>
          <pc:sldMk cId="448120669" sldId="751"/>
        </pc:sldMkLst>
        <pc:spChg chg="mod">
          <ac:chgData name="Mark Higgins" userId="f99148ad-7e67-4304-8c11-27c7a53efd31" providerId="ADAL" clId="{47DC10C3-81B3-4CBD-89BF-2B4D68781B8D}" dt="2021-11-03T10:11:18.275" v="34" actId="20577"/>
          <ac:spMkLst>
            <pc:docMk/>
            <pc:sldMk cId="448120669" sldId="751"/>
            <ac:spMk id="2" creationId="{8AEF27D0-D0B1-4EC9-8D67-E9BA95D15C05}"/>
          </ac:spMkLst>
        </pc:spChg>
        <pc:spChg chg="mod">
          <ac:chgData name="Mark Higgins" userId="f99148ad-7e67-4304-8c11-27c7a53efd31" providerId="ADAL" clId="{47DC10C3-81B3-4CBD-89BF-2B4D68781B8D}" dt="2021-11-03T10:22:48.941" v="440" actId="20577"/>
          <ac:spMkLst>
            <pc:docMk/>
            <pc:sldMk cId="448120669" sldId="751"/>
            <ac:spMk id="3" creationId="{1724013F-FD33-483F-B6A1-487D1C081F19}"/>
          </ac:spMkLst>
        </pc:spChg>
      </pc:sldChg>
      <pc:sldChg chg="del">
        <pc:chgData name="Mark Higgins" userId="f99148ad-7e67-4304-8c11-27c7a53efd31" providerId="ADAL" clId="{47DC10C3-81B3-4CBD-89BF-2B4D68781B8D}" dt="2021-11-03T10:11:06.364" v="18" actId="47"/>
        <pc:sldMkLst>
          <pc:docMk/>
          <pc:sldMk cId="2594139224" sldId="751"/>
        </pc:sldMkLst>
      </pc:sldChg>
      <pc:sldChg chg="modSp add mod">
        <pc:chgData name="Mark Higgins" userId="f99148ad-7e67-4304-8c11-27c7a53efd31" providerId="ADAL" clId="{47DC10C3-81B3-4CBD-89BF-2B4D68781B8D}" dt="2021-11-03T10:11:30.736" v="42" actId="20577"/>
        <pc:sldMkLst>
          <pc:docMk/>
          <pc:sldMk cId="1053663098" sldId="752"/>
        </pc:sldMkLst>
        <pc:spChg chg="mod">
          <ac:chgData name="Mark Higgins" userId="f99148ad-7e67-4304-8c11-27c7a53efd31" providerId="ADAL" clId="{47DC10C3-81B3-4CBD-89BF-2B4D68781B8D}" dt="2021-11-03T10:11:30.736" v="42" actId="20577"/>
          <ac:spMkLst>
            <pc:docMk/>
            <pc:sldMk cId="1053663098" sldId="752"/>
            <ac:spMk id="2" creationId="{8AEF27D0-D0B1-4EC9-8D67-E9BA95D15C05}"/>
          </ac:spMkLst>
        </pc:spChg>
      </pc:sldChg>
      <pc:sldChg chg="del">
        <pc:chgData name="Mark Higgins" userId="f99148ad-7e67-4304-8c11-27c7a53efd31" providerId="ADAL" clId="{47DC10C3-81B3-4CBD-89BF-2B4D68781B8D}" dt="2021-11-03T10:11:06.364" v="18" actId="47"/>
        <pc:sldMkLst>
          <pc:docMk/>
          <pc:sldMk cId="1261467683" sldId="752"/>
        </pc:sldMkLst>
      </pc:sldChg>
      <pc:sldChg chg="del">
        <pc:chgData name="Mark Higgins" userId="f99148ad-7e67-4304-8c11-27c7a53efd31" providerId="ADAL" clId="{47DC10C3-81B3-4CBD-89BF-2B4D68781B8D}" dt="2021-11-03T10:11:06.364" v="18" actId="47"/>
        <pc:sldMkLst>
          <pc:docMk/>
          <pc:sldMk cId="515646528" sldId="753"/>
        </pc:sldMkLst>
      </pc:sldChg>
      <pc:sldChg chg="modSp add mod">
        <pc:chgData name="Mark Higgins" userId="f99148ad-7e67-4304-8c11-27c7a53efd31" providerId="ADAL" clId="{47DC10C3-81B3-4CBD-89BF-2B4D68781B8D}" dt="2021-11-03T10:11:38.013" v="52" actId="20577"/>
        <pc:sldMkLst>
          <pc:docMk/>
          <pc:sldMk cId="2247607445" sldId="753"/>
        </pc:sldMkLst>
        <pc:spChg chg="mod">
          <ac:chgData name="Mark Higgins" userId="f99148ad-7e67-4304-8c11-27c7a53efd31" providerId="ADAL" clId="{47DC10C3-81B3-4CBD-89BF-2B4D68781B8D}" dt="2021-11-03T10:11:38.013" v="52" actId="20577"/>
          <ac:spMkLst>
            <pc:docMk/>
            <pc:sldMk cId="2247607445" sldId="753"/>
            <ac:spMk id="2" creationId="{8AEF27D0-D0B1-4EC9-8D67-E9BA95D15C05}"/>
          </ac:spMkLst>
        </pc:spChg>
      </pc:sldChg>
      <pc:sldChg chg="del">
        <pc:chgData name="Mark Higgins" userId="f99148ad-7e67-4304-8c11-27c7a53efd31" providerId="ADAL" clId="{47DC10C3-81B3-4CBD-89BF-2B4D68781B8D}" dt="2021-11-03T10:11:06.364" v="18" actId="47"/>
        <pc:sldMkLst>
          <pc:docMk/>
          <pc:sldMk cId="373148995" sldId="754"/>
        </pc:sldMkLst>
      </pc:sldChg>
      <pc:sldChg chg="modSp add mod">
        <pc:chgData name="Mark Higgins" userId="f99148ad-7e67-4304-8c11-27c7a53efd31" providerId="ADAL" clId="{47DC10C3-81B3-4CBD-89BF-2B4D68781B8D}" dt="2021-11-03T10:11:44.910" v="61" actId="20577"/>
        <pc:sldMkLst>
          <pc:docMk/>
          <pc:sldMk cId="3006557055" sldId="754"/>
        </pc:sldMkLst>
        <pc:spChg chg="mod">
          <ac:chgData name="Mark Higgins" userId="f99148ad-7e67-4304-8c11-27c7a53efd31" providerId="ADAL" clId="{47DC10C3-81B3-4CBD-89BF-2B4D68781B8D}" dt="2021-11-03T10:11:44.910" v="61" actId="20577"/>
          <ac:spMkLst>
            <pc:docMk/>
            <pc:sldMk cId="3006557055" sldId="754"/>
            <ac:spMk id="2" creationId="{8AEF27D0-D0B1-4EC9-8D67-E9BA95D15C05}"/>
          </ac:spMkLst>
        </pc:spChg>
      </pc:sldChg>
      <pc:sldChg chg="modSp add mod">
        <pc:chgData name="Mark Higgins" userId="f99148ad-7e67-4304-8c11-27c7a53efd31" providerId="ADAL" clId="{47DC10C3-81B3-4CBD-89BF-2B4D68781B8D}" dt="2021-11-03T10:11:51.174" v="68" actId="20577"/>
        <pc:sldMkLst>
          <pc:docMk/>
          <pc:sldMk cId="1393377782" sldId="755"/>
        </pc:sldMkLst>
        <pc:spChg chg="mod">
          <ac:chgData name="Mark Higgins" userId="f99148ad-7e67-4304-8c11-27c7a53efd31" providerId="ADAL" clId="{47DC10C3-81B3-4CBD-89BF-2B4D68781B8D}" dt="2021-11-03T10:11:51.174" v="68" actId="20577"/>
          <ac:spMkLst>
            <pc:docMk/>
            <pc:sldMk cId="1393377782" sldId="755"/>
            <ac:spMk id="2" creationId="{8AEF27D0-D0B1-4EC9-8D67-E9BA95D15C05}"/>
          </ac:spMkLst>
        </pc:spChg>
      </pc:sldChg>
      <pc:sldChg chg="addSp modSp new mod">
        <pc:chgData name="Mark Higgins" userId="f99148ad-7e67-4304-8c11-27c7a53efd31" providerId="ADAL" clId="{47DC10C3-81B3-4CBD-89BF-2B4D68781B8D}" dt="2021-11-03T11:40:43.486" v="860" actId="15"/>
        <pc:sldMkLst>
          <pc:docMk/>
          <pc:sldMk cId="1075700081" sldId="756"/>
        </pc:sldMkLst>
        <pc:spChg chg="mod">
          <ac:chgData name="Mark Higgins" userId="f99148ad-7e67-4304-8c11-27c7a53efd31" providerId="ADAL" clId="{47DC10C3-81B3-4CBD-89BF-2B4D68781B8D}" dt="2021-11-03T10:20:48.011" v="417" actId="20577"/>
          <ac:spMkLst>
            <pc:docMk/>
            <pc:sldMk cId="1075700081" sldId="756"/>
            <ac:spMk id="2" creationId="{2134C352-E4A5-41FA-84BA-AB49D466F7E5}"/>
          </ac:spMkLst>
        </pc:spChg>
        <pc:spChg chg="mod">
          <ac:chgData name="Mark Higgins" userId="f99148ad-7e67-4304-8c11-27c7a53efd31" providerId="ADAL" clId="{47DC10C3-81B3-4CBD-89BF-2B4D68781B8D}" dt="2021-11-03T11:40:43.486" v="860" actId="15"/>
          <ac:spMkLst>
            <pc:docMk/>
            <pc:sldMk cId="1075700081" sldId="756"/>
            <ac:spMk id="3" creationId="{0D4F0188-F81C-4776-BD24-02146EB4F3A8}"/>
          </ac:spMkLst>
        </pc:spChg>
        <pc:picChg chg="add mod">
          <ac:chgData name="Mark Higgins" userId="f99148ad-7e67-4304-8c11-27c7a53efd31" providerId="ADAL" clId="{47DC10C3-81B3-4CBD-89BF-2B4D68781B8D}" dt="2021-11-03T11:38:50.006" v="678" actId="1076"/>
          <ac:picMkLst>
            <pc:docMk/>
            <pc:sldMk cId="1075700081" sldId="756"/>
            <ac:picMk id="5" creationId="{3B81153D-5349-40AA-A362-D71B74E117FB}"/>
          </ac:picMkLst>
        </pc:picChg>
      </pc:sldChg>
      <pc:sldChg chg="addSp modSp new mod">
        <pc:chgData name="Mark Higgins" userId="f99148ad-7e67-4304-8c11-27c7a53efd31" providerId="ADAL" clId="{47DC10C3-81B3-4CBD-89BF-2B4D68781B8D}" dt="2021-11-03T15:59:02.774" v="2151" actId="20577"/>
        <pc:sldMkLst>
          <pc:docMk/>
          <pc:sldMk cId="674505606" sldId="757"/>
        </pc:sldMkLst>
        <pc:spChg chg="mod">
          <ac:chgData name="Mark Higgins" userId="f99148ad-7e67-4304-8c11-27c7a53efd31" providerId="ADAL" clId="{47DC10C3-81B3-4CBD-89BF-2B4D68781B8D}" dt="2021-11-03T10:30:22.420" v="528" actId="20577"/>
          <ac:spMkLst>
            <pc:docMk/>
            <pc:sldMk cId="674505606" sldId="757"/>
            <ac:spMk id="2" creationId="{7D577F7F-2FA6-4CD4-9420-1AB686FBDE20}"/>
          </ac:spMkLst>
        </pc:spChg>
        <pc:spChg chg="mod">
          <ac:chgData name="Mark Higgins" userId="f99148ad-7e67-4304-8c11-27c7a53efd31" providerId="ADAL" clId="{47DC10C3-81B3-4CBD-89BF-2B4D68781B8D}" dt="2021-11-03T15:58:50.977" v="2140" actId="15"/>
          <ac:spMkLst>
            <pc:docMk/>
            <pc:sldMk cId="674505606" sldId="757"/>
            <ac:spMk id="3" creationId="{B7015CF0-2B28-4A27-945F-B8A50F91C9F6}"/>
          </ac:spMkLst>
        </pc:spChg>
        <pc:spChg chg="add mod">
          <ac:chgData name="Mark Higgins" userId="f99148ad-7e67-4304-8c11-27c7a53efd31" providerId="ADAL" clId="{47DC10C3-81B3-4CBD-89BF-2B4D68781B8D}" dt="2021-11-03T15:59:02.774" v="2151" actId="20577"/>
          <ac:spMkLst>
            <pc:docMk/>
            <pc:sldMk cId="674505606" sldId="757"/>
            <ac:spMk id="4" creationId="{7C9E946C-1D72-4714-AF57-74C4C4A2BE39}"/>
          </ac:spMkLst>
        </pc:spChg>
      </pc:sldChg>
      <pc:sldChg chg="delSp modSp add mod">
        <pc:chgData name="Mark Higgins" userId="f99148ad-7e67-4304-8c11-27c7a53efd31" providerId="ADAL" clId="{47DC10C3-81B3-4CBD-89BF-2B4D68781B8D}" dt="2021-11-03T13:26:59.418" v="1460" actId="20577"/>
        <pc:sldMkLst>
          <pc:docMk/>
          <pc:sldMk cId="1093601633" sldId="758"/>
        </pc:sldMkLst>
        <pc:spChg chg="mod">
          <ac:chgData name="Mark Higgins" userId="f99148ad-7e67-4304-8c11-27c7a53efd31" providerId="ADAL" clId="{47DC10C3-81B3-4CBD-89BF-2B4D68781B8D}" dt="2021-11-03T13:26:59.418" v="1460" actId="20577"/>
          <ac:spMkLst>
            <pc:docMk/>
            <pc:sldMk cId="1093601633" sldId="758"/>
            <ac:spMk id="3" creationId="{0D4F0188-F81C-4776-BD24-02146EB4F3A8}"/>
          </ac:spMkLst>
        </pc:spChg>
        <pc:picChg chg="del">
          <ac:chgData name="Mark Higgins" userId="f99148ad-7e67-4304-8c11-27c7a53efd31" providerId="ADAL" clId="{47DC10C3-81B3-4CBD-89BF-2B4D68781B8D}" dt="2021-11-03T11:39:32.587" v="694" actId="478"/>
          <ac:picMkLst>
            <pc:docMk/>
            <pc:sldMk cId="1093601633" sldId="758"/>
            <ac:picMk id="5" creationId="{3B81153D-5349-40AA-A362-D71B74E117FB}"/>
          </ac:picMkLst>
        </pc:picChg>
      </pc:sldChg>
      <pc:sldChg chg="modSp new mod">
        <pc:chgData name="Mark Higgins" userId="f99148ad-7e67-4304-8c11-27c7a53efd31" providerId="ADAL" clId="{47DC10C3-81B3-4CBD-89BF-2B4D68781B8D}" dt="2021-11-03T16:17:01.989" v="2190" actId="20577"/>
        <pc:sldMkLst>
          <pc:docMk/>
          <pc:sldMk cId="2040909276" sldId="759"/>
        </pc:sldMkLst>
        <pc:spChg chg="mod">
          <ac:chgData name="Mark Higgins" userId="f99148ad-7e67-4304-8c11-27c7a53efd31" providerId="ADAL" clId="{47DC10C3-81B3-4CBD-89BF-2B4D68781B8D}" dt="2021-11-03T13:27:08.510" v="1473" actId="20577"/>
          <ac:spMkLst>
            <pc:docMk/>
            <pc:sldMk cId="2040909276" sldId="759"/>
            <ac:spMk id="2" creationId="{C7F62CA8-5973-4BB5-A7D8-99F52CCA1B40}"/>
          </ac:spMkLst>
        </pc:spChg>
        <pc:spChg chg="mod">
          <ac:chgData name="Mark Higgins" userId="f99148ad-7e67-4304-8c11-27c7a53efd31" providerId="ADAL" clId="{47DC10C3-81B3-4CBD-89BF-2B4D68781B8D}" dt="2021-11-03T16:17:01.989" v="2190" actId="20577"/>
          <ac:spMkLst>
            <pc:docMk/>
            <pc:sldMk cId="2040909276" sldId="759"/>
            <ac:spMk id="3" creationId="{40E3E3BB-94A6-4218-AE4A-102B7C9CC149}"/>
          </ac:spMkLst>
        </pc:spChg>
      </pc:sldChg>
      <pc:sldChg chg="modSp add mod">
        <pc:chgData name="Mark Higgins" userId="f99148ad-7e67-4304-8c11-27c7a53efd31" providerId="ADAL" clId="{47DC10C3-81B3-4CBD-89BF-2B4D68781B8D}" dt="2021-11-03T16:18:30.219" v="2316" actId="15"/>
        <pc:sldMkLst>
          <pc:docMk/>
          <pc:sldMk cId="2004826366" sldId="760"/>
        </pc:sldMkLst>
        <pc:spChg chg="mod">
          <ac:chgData name="Mark Higgins" userId="f99148ad-7e67-4304-8c11-27c7a53efd31" providerId="ADAL" clId="{47DC10C3-81B3-4CBD-89BF-2B4D68781B8D}" dt="2021-11-03T16:17:15.531" v="2196" actId="20577"/>
          <ac:spMkLst>
            <pc:docMk/>
            <pc:sldMk cId="2004826366" sldId="760"/>
            <ac:spMk id="2" creationId="{C7F62CA8-5973-4BB5-A7D8-99F52CCA1B40}"/>
          </ac:spMkLst>
        </pc:spChg>
        <pc:spChg chg="mod">
          <ac:chgData name="Mark Higgins" userId="f99148ad-7e67-4304-8c11-27c7a53efd31" providerId="ADAL" clId="{47DC10C3-81B3-4CBD-89BF-2B4D68781B8D}" dt="2021-11-03T16:18:30.219" v="2316" actId="15"/>
          <ac:spMkLst>
            <pc:docMk/>
            <pc:sldMk cId="2004826366" sldId="760"/>
            <ac:spMk id="3" creationId="{40E3E3BB-94A6-4218-AE4A-102B7C9CC149}"/>
          </ac:spMkLst>
        </pc:spChg>
      </pc:sldChg>
      <pc:sldChg chg="modSp add mod">
        <pc:chgData name="Mark Higgins" userId="f99148ad-7e67-4304-8c11-27c7a53efd31" providerId="ADAL" clId="{47DC10C3-81B3-4CBD-89BF-2B4D68781B8D}" dt="2021-11-03T16:20:08.976" v="2344" actId="20577"/>
        <pc:sldMkLst>
          <pc:docMk/>
          <pc:sldMk cId="4272030496" sldId="761"/>
        </pc:sldMkLst>
        <pc:spChg chg="mod">
          <ac:chgData name="Mark Higgins" userId="f99148ad-7e67-4304-8c11-27c7a53efd31" providerId="ADAL" clId="{47DC10C3-81B3-4CBD-89BF-2B4D68781B8D}" dt="2021-11-03T16:19:41.781" v="2321" actId="20577"/>
          <ac:spMkLst>
            <pc:docMk/>
            <pc:sldMk cId="4272030496" sldId="761"/>
            <ac:spMk id="2" creationId="{C7F62CA8-5973-4BB5-A7D8-99F52CCA1B40}"/>
          </ac:spMkLst>
        </pc:spChg>
        <pc:spChg chg="mod">
          <ac:chgData name="Mark Higgins" userId="f99148ad-7e67-4304-8c11-27c7a53efd31" providerId="ADAL" clId="{47DC10C3-81B3-4CBD-89BF-2B4D68781B8D}" dt="2021-11-03T16:20:08.976" v="2344" actId="20577"/>
          <ac:spMkLst>
            <pc:docMk/>
            <pc:sldMk cId="4272030496" sldId="761"/>
            <ac:spMk id="3" creationId="{40E3E3BB-94A6-4218-AE4A-102B7C9CC149}"/>
          </ac:spMkLst>
        </pc:spChg>
      </pc:sldChg>
      <pc:sldChg chg="modSp add mod">
        <pc:chgData name="Mark Higgins" userId="f99148ad-7e67-4304-8c11-27c7a53efd31" providerId="ADAL" clId="{47DC10C3-81B3-4CBD-89BF-2B4D68781B8D}" dt="2021-11-03T16:20:05.914" v="2343" actId="20577"/>
        <pc:sldMkLst>
          <pc:docMk/>
          <pc:sldMk cId="2760839303" sldId="762"/>
        </pc:sldMkLst>
        <pc:spChg chg="mod">
          <ac:chgData name="Mark Higgins" userId="f99148ad-7e67-4304-8c11-27c7a53efd31" providerId="ADAL" clId="{47DC10C3-81B3-4CBD-89BF-2B4D68781B8D}" dt="2021-11-03T16:19:52.447" v="2329" actId="20577"/>
          <ac:spMkLst>
            <pc:docMk/>
            <pc:sldMk cId="2760839303" sldId="762"/>
            <ac:spMk id="2" creationId="{C7F62CA8-5973-4BB5-A7D8-99F52CCA1B40}"/>
          </ac:spMkLst>
        </pc:spChg>
        <pc:spChg chg="mod">
          <ac:chgData name="Mark Higgins" userId="f99148ad-7e67-4304-8c11-27c7a53efd31" providerId="ADAL" clId="{47DC10C3-81B3-4CBD-89BF-2B4D68781B8D}" dt="2021-11-03T16:20:05.914" v="2343" actId="20577"/>
          <ac:spMkLst>
            <pc:docMk/>
            <pc:sldMk cId="2760839303" sldId="762"/>
            <ac:spMk id="3" creationId="{40E3E3BB-94A6-4218-AE4A-102B7C9CC149}"/>
          </ac:spMkLst>
        </pc:spChg>
      </pc:sldChg>
      <pc:sldChg chg="modSp add mod">
        <pc:chgData name="Mark Higgins" userId="f99148ad-7e67-4304-8c11-27c7a53efd31" providerId="ADAL" clId="{47DC10C3-81B3-4CBD-89BF-2B4D68781B8D}" dt="2021-11-05T13:26:34.719" v="28179" actId="20577"/>
        <pc:sldMkLst>
          <pc:docMk/>
          <pc:sldMk cId="1837961892" sldId="763"/>
        </pc:sldMkLst>
        <pc:spChg chg="mod">
          <ac:chgData name="Mark Higgins" userId="f99148ad-7e67-4304-8c11-27c7a53efd31" providerId="ADAL" clId="{47DC10C3-81B3-4CBD-89BF-2B4D68781B8D}" dt="2021-11-03T16:19:59.317" v="2341" actId="20577"/>
          <ac:spMkLst>
            <pc:docMk/>
            <pc:sldMk cId="1837961892" sldId="763"/>
            <ac:spMk id="2" creationId="{C7F62CA8-5973-4BB5-A7D8-99F52CCA1B40}"/>
          </ac:spMkLst>
        </pc:spChg>
        <pc:spChg chg="mod">
          <ac:chgData name="Mark Higgins" userId="f99148ad-7e67-4304-8c11-27c7a53efd31" providerId="ADAL" clId="{47DC10C3-81B3-4CBD-89BF-2B4D68781B8D}" dt="2021-11-05T13:26:34.719" v="28179" actId="20577"/>
          <ac:spMkLst>
            <pc:docMk/>
            <pc:sldMk cId="1837961892" sldId="763"/>
            <ac:spMk id="3" creationId="{40E3E3BB-94A6-4218-AE4A-102B7C9CC149}"/>
          </ac:spMkLst>
        </pc:spChg>
      </pc:sldChg>
      <pc:sldChg chg="addSp modSp add mod ord">
        <pc:chgData name="Mark Higgins" userId="f99148ad-7e67-4304-8c11-27c7a53efd31" providerId="ADAL" clId="{47DC10C3-81B3-4CBD-89BF-2B4D68781B8D}" dt="2021-11-03T16:22:20.182" v="2488" actId="6549"/>
        <pc:sldMkLst>
          <pc:docMk/>
          <pc:sldMk cId="2655191991" sldId="764"/>
        </pc:sldMkLst>
        <pc:spChg chg="mod">
          <ac:chgData name="Mark Higgins" userId="f99148ad-7e67-4304-8c11-27c7a53efd31" providerId="ADAL" clId="{47DC10C3-81B3-4CBD-89BF-2B4D68781B8D}" dt="2021-11-03T16:21:18.036" v="2383" actId="20577"/>
          <ac:spMkLst>
            <pc:docMk/>
            <pc:sldMk cId="2655191991" sldId="764"/>
            <ac:spMk id="2" creationId="{C7F62CA8-5973-4BB5-A7D8-99F52CCA1B40}"/>
          </ac:spMkLst>
        </pc:spChg>
        <pc:spChg chg="mod">
          <ac:chgData name="Mark Higgins" userId="f99148ad-7e67-4304-8c11-27c7a53efd31" providerId="ADAL" clId="{47DC10C3-81B3-4CBD-89BF-2B4D68781B8D}" dt="2021-11-03T16:22:20.182" v="2488" actId="6549"/>
          <ac:spMkLst>
            <pc:docMk/>
            <pc:sldMk cId="2655191991" sldId="764"/>
            <ac:spMk id="3" creationId="{40E3E3BB-94A6-4218-AE4A-102B7C9CC149}"/>
          </ac:spMkLst>
        </pc:spChg>
        <pc:picChg chg="add mod">
          <ac:chgData name="Mark Higgins" userId="f99148ad-7e67-4304-8c11-27c7a53efd31" providerId="ADAL" clId="{47DC10C3-81B3-4CBD-89BF-2B4D68781B8D}" dt="2021-11-03T16:21:45.583" v="2386" actId="1076"/>
          <ac:picMkLst>
            <pc:docMk/>
            <pc:sldMk cId="2655191991" sldId="764"/>
            <ac:picMk id="5" creationId="{36776A52-AFBA-41BE-88EB-06775FAF9AA2}"/>
          </ac:picMkLst>
        </pc:picChg>
      </pc:sldChg>
      <pc:sldChg chg="modSp new mod">
        <pc:chgData name="Mark Higgins" userId="f99148ad-7e67-4304-8c11-27c7a53efd31" providerId="ADAL" clId="{47DC10C3-81B3-4CBD-89BF-2B4D68781B8D}" dt="2021-11-03T16:20:42.877" v="2368" actId="20577"/>
        <pc:sldMkLst>
          <pc:docMk/>
          <pc:sldMk cId="501986438" sldId="765"/>
        </pc:sldMkLst>
        <pc:spChg chg="mod">
          <ac:chgData name="Mark Higgins" userId="f99148ad-7e67-4304-8c11-27c7a53efd31" providerId="ADAL" clId="{47DC10C3-81B3-4CBD-89BF-2B4D68781B8D}" dt="2021-11-03T16:20:42.877" v="2368" actId="20577"/>
          <ac:spMkLst>
            <pc:docMk/>
            <pc:sldMk cId="501986438" sldId="765"/>
            <ac:spMk id="2" creationId="{5EA970DC-D17C-4BFF-BBDB-9A187D494579}"/>
          </ac:spMkLst>
        </pc:spChg>
      </pc:sldChg>
      <pc:sldChg chg="modSp new mod">
        <pc:chgData name="Mark Higgins" userId="f99148ad-7e67-4304-8c11-27c7a53efd31" providerId="ADAL" clId="{47DC10C3-81B3-4CBD-89BF-2B4D68781B8D}" dt="2021-11-03T16:28:04.548" v="2517" actId="20577"/>
        <pc:sldMkLst>
          <pc:docMk/>
          <pc:sldMk cId="1834219082" sldId="766"/>
        </pc:sldMkLst>
        <pc:spChg chg="mod">
          <ac:chgData name="Mark Higgins" userId="f99148ad-7e67-4304-8c11-27c7a53efd31" providerId="ADAL" clId="{47DC10C3-81B3-4CBD-89BF-2B4D68781B8D}" dt="2021-11-03T16:28:04.548" v="2517" actId="20577"/>
          <ac:spMkLst>
            <pc:docMk/>
            <pc:sldMk cId="1834219082" sldId="766"/>
            <ac:spMk id="2" creationId="{E55F140D-EE0F-48BC-8808-033DD18EF9C1}"/>
          </ac:spMkLst>
        </pc:spChg>
      </pc:sldChg>
      <pc:sldChg chg="modSp add mod">
        <pc:chgData name="Mark Higgins" userId="f99148ad-7e67-4304-8c11-27c7a53efd31" providerId="ADAL" clId="{47DC10C3-81B3-4CBD-89BF-2B4D68781B8D}" dt="2021-11-04T13:01:09.224" v="6120" actId="313"/>
        <pc:sldMkLst>
          <pc:docMk/>
          <pc:sldMk cId="1394071020" sldId="767"/>
        </pc:sldMkLst>
        <pc:spChg chg="mod">
          <ac:chgData name="Mark Higgins" userId="f99148ad-7e67-4304-8c11-27c7a53efd31" providerId="ADAL" clId="{47DC10C3-81B3-4CBD-89BF-2B4D68781B8D}" dt="2021-11-03T16:28:24.077" v="2535" actId="20577"/>
          <ac:spMkLst>
            <pc:docMk/>
            <pc:sldMk cId="1394071020" sldId="767"/>
            <ac:spMk id="2" creationId="{E55F140D-EE0F-48BC-8808-033DD18EF9C1}"/>
          </ac:spMkLst>
        </pc:spChg>
        <pc:spChg chg="mod">
          <ac:chgData name="Mark Higgins" userId="f99148ad-7e67-4304-8c11-27c7a53efd31" providerId="ADAL" clId="{47DC10C3-81B3-4CBD-89BF-2B4D68781B8D}" dt="2021-11-04T13:01:09.224" v="6120" actId="313"/>
          <ac:spMkLst>
            <pc:docMk/>
            <pc:sldMk cId="1394071020" sldId="767"/>
            <ac:spMk id="3" creationId="{637FF243-07DF-4207-B1DB-726973C81453}"/>
          </ac:spMkLst>
        </pc:spChg>
      </pc:sldChg>
      <pc:sldChg chg="addSp modSp add mod modNotesTx">
        <pc:chgData name="Mark Higgins" userId="f99148ad-7e67-4304-8c11-27c7a53efd31" providerId="ADAL" clId="{47DC10C3-81B3-4CBD-89BF-2B4D68781B8D}" dt="2021-11-04T12:58:35.201" v="5915" actId="20577"/>
        <pc:sldMkLst>
          <pc:docMk/>
          <pc:sldMk cId="1459537521" sldId="768"/>
        </pc:sldMkLst>
        <pc:spChg chg="mod">
          <ac:chgData name="Mark Higgins" userId="f99148ad-7e67-4304-8c11-27c7a53efd31" providerId="ADAL" clId="{47DC10C3-81B3-4CBD-89BF-2B4D68781B8D}" dt="2021-11-04T12:55:40.872" v="5677" actId="20577"/>
          <ac:spMkLst>
            <pc:docMk/>
            <pc:sldMk cId="1459537521" sldId="768"/>
            <ac:spMk id="2" creationId="{E55F140D-EE0F-48BC-8808-033DD18EF9C1}"/>
          </ac:spMkLst>
        </pc:spChg>
        <pc:spChg chg="mod">
          <ac:chgData name="Mark Higgins" userId="f99148ad-7e67-4304-8c11-27c7a53efd31" providerId="ADAL" clId="{47DC10C3-81B3-4CBD-89BF-2B4D68781B8D}" dt="2021-11-04T12:58:07.247" v="5853" actId="15"/>
          <ac:spMkLst>
            <pc:docMk/>
            <pc:sldMk cId="1459537521" sldId="768"/>
            <ac:spMk id="3" creationId="{637FF243-07DF-4207-B1DB-726973C81453}"/>
          </ac:spMkLst>
        </pc:spChg>
        <pc:picChg chg="add mod">
          <ac:chgData name="Mark Higgins" userId="f99148ad-7e67-4304-8c11-27c7a53efd31" providerId="ADAL" clId="{47DC10C3-81B3-4CBD-89BF-2B4D68781B8D}" dt="2021-11-04T12:58:12.025" v="5854" actId="14100"/>
          <ac:picMkLst>
            <pc:docMk/>
            <pc:sldMk cId="1459537521" sldId="768"/>
            <ac:picMk id="5" creationId="{3522892C-2F16-4FA8-BF13-507E0562F0E6}"/>
          </ac:picMkLst>
        </pc:picChg>
      </pc:sldChg>
      <pc:sldChg chg="modSp add mod">
        <pc:chgData name="Mark Higgins" userId="f99148ad-7e67-4304-8c11-27c7a53efd31" providerId="ADAL" clId="{47DC10C3-81B3-4CBD-89BF-2B4D68781B8D}" dt="2021-11-04T12:55:11.562" v="5674" actId="20577"/>
        <pc:sldMkLst>
          <pc:docMk/>
          <pc:sldMk cId="3828662389" sldId="769"/>
        </pc:sldMkLst>
        <pc:spChg chg="mod">
          <ac:chgData name="Mark Higgins" userId="f99148ad-7e67-4304-8c11-27c7a53efd31" providerId="ADAL" clId="{47DC10C3-81B3-4CBD-89BF-2B4D68781B8D}" dt="2021-11-03T16:29:02.679" v="2576" actId="313"/>
          <ac:spMkLst>
            <pc:docMk/>
            <pc:sldMk cId="3828662389" sldId="769"/>
            <ac:spMk id="2" creationId="{E55F140D-EE0F-48BC-8808-033DD18EF9C1}"/>
          </ac:spMkLst>
        </pc:spChg>
        <pc:spChg chg="mod">
          <ac:chgData name="Mark Higgins" userId="f99148ad-7e67-4304-8c11-27c7a53efd31" providerId="ADAL" clId="{47DC10C3-81B3-4CBD-89BF-2B4D68781B8D}" dt="2021-11-04T12:55:11.562" v="5674" actId="20577"/>
          <ac:spMkLst>
            <pc:docMk/>
            <pc:sldMk cId="3828662389" sldId="769"/>
            <ac:spMk id="3" creationId="{637FF243-07DF-4207-B1DB-726973C81453}"/>
          </ac:spMkLst>
        </pc:spChg>
      </pc:sldChg>
      <pc:sldChg chg="modSp add mod">
        <pc:chgData name="Mark Higgins" userId="f99148ad-7e67-4304-8c11-27c7a53efd31" providerId="ADAL" clId="{47DC10C3-81B3-4CBD-89BF-2B4D68781B8D}" dt="2021-11-04T12:52:54.180" v="5442" actId="20577"/>
        <pc:sldMkLst>
          <pc:docMk/>
          <pc:sldMk cId="848994891" sldId="770"/>
        </pc:sldMkLst>
        <pc:spChg chg="mod">
          <ac:chgData name="Mark Higgins" userId="f99148ad-7e67-4304-8c11-27c7a53efd31" providerId="ADAL" clId="{47DC10C3-81B3-4CBD-89BF-2B4D68781B8D}" dt="2021-11-03T16:29:13.764" v="2598" actId="20577"/>
          <ac:spMkLst>
            <pc:docMk/>
            <pc:sldMk cId="848994891" sldId="770"/>
            <ac:spMk id="2" creationId="{E55F140D-EE0F-48BC-8808-033DD18EF9C1}"/>
          </ac:spMkLst>
        </pc:spChg>
        <pc:spChg chg="mod">
          <ac:chgData name="Mark Higgins" userId="f99148ad-7e67-4304-8c11-27c7a53efd31" providerId="ADAL" clId="{47DC10C3-81B3-4CBD-89BF-2B4D68781B8D}" dt="2021-11-04T12:52:54.180" v="5442" actId="20577"/>
          <ac:spMkLst>
            <pc:docMk/>
            <pc:sldMk cId="848994891" sldId="770"/>
            <ac:spMk id="3" creationId="{637FF243-07DF-4207-B1DB-726973C81453}"/>
          </ac:spMkLst>
        </pc:spChg>
      </pc:sldChg>
      <pc:sldChg chg="modSp add mod">
        <pc:chgData name="Mark Higgins" userId="f99148ad-7e67-4304-8c11-27c7a53efd31" providerId="ADAL" clId="{47DC10C3-81B3-4CBD-89BF-2B4D68781B8D}" dt="2021-11-04T12:46:59.355" v="4918" actId="20577"/>
        <pc:sldMkLst>
          <pc:docMk/>
          <pc:sldMk cId="2310618842" sldId="771"/>
        </pc:sldMkLst>
        <pc:spChg chg="mod">
          <ac:chgData name="Mark Higgins" userId="f99148ad-7e67-4304-8c11-27c7a53efd31" providerId="ADAL" clId="{47DC10C3-81B3-4CBD-89BF-2B4D68781B8D}" dt="2021-11-03T16:29:26.402" v="2625" actId="20577"/>
          <ac:spMkLst>
            <pc:docMk/>
            <pc:sldMk cId="2310618842" sldId="771"/>
            <ac:spMk id="2" creationId="{E55F140D-EE0F-48BC-8808-033DD18EF9C1}"/>
          </ac:spMkLst>
        </pc:spChg>
        <pc:spChg chg="mod">
          <ac:chgData name="Mark Higgins" userId="f99148ad-7e67-4304-8c11-27c7a53efd31" providerId="ADAL" clId="{47DC10C3-81B3-4CBD-89BF-2B4D68781B8D}" dt="2021-11-04T12:46:59.355" v="4918" actId="20577"/>
          <ac:spMkLst>
            <pc:docMk/>
            <pc:sldMk cId="2310618842" sldId="771"/>
            <ac:spMk id="3" creationId="{637FF243-07DF-4207-B1DB-726973C81453}"/>
          </ac:spMkLst>
        </pc:spChg>
      </pc:sldChg>
      <pc:sldChg chg="modSp add mod">
        <pc:chgData name="Mark Higgins" userId="f99148ad-7e67-4304-8c11-27c7a53efd31" providerId="ADAL" clId="{47DC10C3-81B3-4CBD-89BF-2B4D68781B8D}" dt="2021-11-04T12:44:48.545" v="4716" actId="20577"/>
        <pc:sldMkLst>
          <pc:docMk/>
          <pc:sldMk cId="4126821666" sldId="772"/>
        </pc:sldMkLst>
        <pc:spChg chg="mod">
          <ac:chgData name="Mark Higgins" userId="f99148ad-7e67-4304-8c11-27c7a53efd31" providerId="ADAL" clId="{47DC10C3-81B3-4CBD-89BF-2B4D68781B8D}" dt="2021-11-03T16:29:40.854" v="2656" actId="20577"/>
          <ac:spMkLst>
            <pc:docMk/>
            <pc:sldMk cId="4126821666" sldId="772"/>
            <ac:spMk id="2" creationId="{E55F140D-EE0F-48BC-8808-033DD18EF9C1}"/>
          </ac:spMkLst>
        </pc:spChg>
        <pc:spChg chg="mod">
          <ac:chgData name="Mark Higgins" userId="f99148ad-7e67-4304-8c11-27c7a53efd31" providerId="ADAL" clId="{47DC10C3-81B3-4CBD-89BF-2B4D68781B8D}" dt="2021-11-04T12:44:48.545" v="4716" actId="20577"/>
          <ac:spMkLst>
            <pc:docMk/>
            <pc:sldMk cId="4126821666" sldId="772"/>
            <ac:spMk id="3" creationId="{637FF243-07DF-4207-B1DB-726973C81453}"/>
          </ac:spMkLst>
        </pc:spChg>
      </pc:sldChg>
      <pc:sldChg chg="modSp add del mod">
        <pc:chgData name="Mark Higgins" userId="f99148ad-7e67-4304-8c11-27c7a53efd31" providerId="ADAL" clId="{47DC10C3-81B3-4CBD-89BF-2B4D68781B8D}" dt="2021-11-04T12:42:45.182" v="4326" actId="47"/>
        <pc:sldMkLst>
          <pc:docMk/>
          <pc:sldMk cId="2932652462" sldId="773"/>
        </pc:sldMkLst>
        <pc:spChg chg="mod">
          <ac:chgData name="Mark Higgins" userId="f99148ad-7e67-4304-8c11-27c7a53efd31" providerId="ADAL" clId="{47DC10C3-81B3-4CBD-89BF-2B4D68781B8D}" dt="2021-11-03T16:29:51.571" v="2668" actId="20577"/>
          <ac:spMkLst>
            <pc:docMk/>
            <pc:sldMk cId="2932652462" sldId="773"/>
            <ac:spMk id="2" creationId="{E55F140D-EE0F-48BC-8808-033DD18EF9C1}"/>
          </ac:spMkLst>
        </pc:spChg>
      </pc:sldChg>
      <pc:sldChg chg="addSp modSp add mod">
        <pc:chgData name="Mark Higgins" userId="f99148ad-7e67-4304-8c11-27c7a53efd31" providerId="ADAL" clId="{47DC10C3-81B3-4CBD-89BF-2B4D68781B8D}" dt="2021-11-04T12:38:22.484" v="4065" actId="1076"/>
        <pc:sldMkLst>
          <pc:docMk/>
          <pc:sldMk cId="4180525082" sldId="774"/>
        </pc:sldMkLst>
        <pc:spChg chg="mod">
          <ac:chgData name="Mark Higgins" userId="f99148ad-7e67-4304-8c11-27c7a53efd31" providerId="ADAL" clId="{47DC10C3-81B3-4CBD-89BF-2B4D68781B8D}" dt="2021-11-03T16:30:12.796" v="2698" actId="115"/>
          <ac:spMkLst>
            <pc:docMk/>
            <pc:sldMk cId="4180525082" sldId="774"/>
            <ac:spMk id="2" creationId="{E55F140D-EE0F-48BC-8808-033DD18EF9C1}"/>
          </ac:spMkLst>
        </pc:spChg>
        <pc:spChg chg="mod">
          <ac:chgData name="Mark Higgins" userId="f99148ad-7e67-4304-8c11-27c7a53efd31" providerId="ADAL" clId="{47DC10C3-81B3-4CBD-89BF-2B4D68781B8D}" dt="2021-11-04T12:38:01.550" v="4063" actId="27636"/>
          <ac:spMkLst>
            <pc:docMk/>
            <pc:sldMk cId="4180525082" sldId="774"/>
            <ac:spMk id="3" creationId="{637FF243-07DF-4207-B1DB-726973C81453}"/>
          </ac:spMkLst>
        </pc:spChg>
        <pc:picChg chg="add mod">
          <ac:chgData name="Mark Higgins" userId="f99148ad-7e67-4304-8c11-27c7a53efd31" providerId="ADAL" clId="{47DC10C3-81B3-4CBD-89BF-2B4D68781B8D}" dt="2021-11-04T12:38:22.484" v="4065" actId="1076"/>
          <ac:picMkLst>
            <pc:docMk/>
            <pc:sldMk cId="4180525082" sldId="774"/>
            <ac:picMk id="5" creationId="{DD388562-C7D3-49CC-B0BD-EB3E545E0206}"/>
          </ac:picMkLst>
        </pc:picChg>
      </pc:sldChg>
      <pc:sldChg chg="addSp modSp add mod">
        <pc:chgData name="Mark Higgins" userId="f99148ad-7e67-4304-8c11-27c7a53efd31" providerId="ADAL" clId="{47DC10C3-81B3-4CBD-89BF-2B4D68781B8D}" dt="2021-11-04T12:33:19.703" v="3555" actId="20577"/>
        <pc:sldMkLst>
          <pc:docMk/>
          <pc:sldMk cId="3075322656" sldId="775"/>
        </pc:sldMkLst>
        <pc:spChg chg="mod">
          <ac:chgData name="Mark Higgins" userId="f99148ad-7e67-4304-8c11-27c7a53efd31" providerId="ADAL" clId="{47DC10C3-81B3-4CBD-89BF-2B4D68781B8D}" dt="2021-11-03T16:30:24.752" v="2714" actId="20577"/>
          <ac:spMkLst>
            <pc:docMk/>
            <pc:sldMk cId="3075322656" sldId="775"/>
            <ac:spMk id="2" creationId="{E55F140D-EE0F-48BC-8808-033DD18EF9C1}"/>
          </ac:spMkLst>
        </pc:spChg>
        <pc:spChg chg="mod">
          <ac:chgData name="Mark Higgins" userId="f99148ad-7e67-4304-8c11-27c7a53efd31" providerId="ADAL" clId="{47DC10C3-81B3-4CBD-89BF-2B4D68781B8D}" dt="2021-11-04T12:33:19.703" v="3555" actId="20577"/>
          <ac:spMkLst>
            <pc:docMk/>
            <pc:sldMk cId="3075322656" sldId="775"/>
            <ac:spMk id="3" creationId="{637FF243-07DF-4207-B1DB-726973C81453}"/>
          </ac:spMkLst>
        </pc:spChg>
        <pc:picChg chg="add mod">
          <ac:chgData name="Mark Higgins" userId="f99148ad-7e67-4304-8c11-27c7a53efd31" providerId="ADAL" clId="{47DC10C3-81B3-4CBD-89BF-2B4D68781B8D}" dt="2021-11-04T12:32:23.816" v="3464" actId="1076"/>
          <ac:picMkLst>
            <pc:docMk/>
            <pc:sldMk cId="3075322656" sldId="775"/>
            <ac:picMk id="5" creationId="{07CFD01F-0B6F-4DA1-836A-DD80AA60A4F1}"/>
          </ac:picMkLst>
        </pc:picChg>
      </pc:sldChg>
      <pc:sldChg chg="modSp add mod">
        <pc:chgData name="Mark Higgins" userId="f99148ad-7e67-4304-8c11-27c7a53efd31" providerId="ADAL" clId="{47DC10C3-81B3-4CBD-89BF-2B4D68781B8D}" dt="2021-11-04T12:29:58.132" v="3228" actId="15"/>
        <pc:sldMkLst>
          <pc:docMk/>
          <pc:sldMk cId="2644101182" sldId="776"/>
        </pc:sldMkLst>
        <pc:spChg chg="mod">
          <ac:chgData name="Mark Higgins" userId="f99148ad-7e67-4304-8c11-27c7a53efd31" providerId="ADAL" clId="{47DC10C3-81B3-4CBD-89BF-2B4D68781B8D}" dt="2021-11-03T16:30:40.727" v="2741" actId="20577"/>
          <ac:spMkLst>
            <pc:docMk/>
            <pc:sldMk cId="2644101182" sldId="776"/>
            <ac:spMk id="2" creationId="{E55F140D-EE0F-48BC-8808-033DD18EF9C1}"/>
          </ac:spMkLst>
        </pc:spChg>
        <pc:spChg chg="mod">
          <ac:chgData name="Mark Higgins" userId="f99148ad-7e67-4304-8c11-27c7a53efd31" providerId="ADAL" clId="{47DC10C3-81B3-4CBD-89BF-2B4D68781B8D}" dt="2021-11-04T12:29:58.132" v="3228" actId="15"/>
          <ac:spMkLst>
            <pc:docMk/>
            <pc:sldMk cId="2644101182" sldId="776"/>
            <ac:spMk id="3" creationId="{637FF243-07DF-4207-B1DB-726973C81453}"/>
          </ac:spMkLst>
        </pc:spChg>
      </pc:sldChg>
      <pc:sldChg chg="modSp new mod ord">
        <pc:chgData name="Mark Higgins" userId="f99148ad-7e67-4304-8c11-27c7a53efd31" providerId="ADAL" clId="{47DC10C3-81B3-4CBD-89BF-2B4D68781B8D}" dt="2021-11-03T16:32:30.616" v="2767" actId="20577"/>
        <pc:sldMkLst>
          <pc:docMk/>
          <pc:sldMk cId="20185765" sldId="777"/>
        </pc:sldMkLst>
        <pc:spChg chg="mod">
          <ac:chgData name="Mark Higgins" userId="f99148ad-7e67-4304-8c11-27c7a53efd31" providerId="ADAL" clId="{47DC10C3-81B3-4CBD-89BF-2B4D68781B8D}" dt="2021-11-03T16:32:30.616" v="2767" actId="20577"/>
          <ac:spMkLst>
            <pc:docMk/>
            <pc:sldMk cId="20185765" sldId="777"/>
            <ac:spMk id="2" creationId="{4C64D302-202C-40EA-9939-E96C31EFB7CC}"/>
          </ac:spMkLst>
        </pc:spChg>
      </pc:sldChg>
      <pc:sldChg chg="modSp new mod">
        <pc:chgData name="Mark Higgins" userId="f99148ad-7e67-4304-8c11-27c7a53efd31" providerId="ADAL" clId="{47DC10C3-81B3-4CBD-89BF-2B4D68781B8D}" dt="2021-11-03T16:32:48.990" v="2792" actId="20577"/>
        <pc:sldMkLst>
          <pc:docMk/>
          <pc:sldMk cId="4198735718" sldId="778"/>
        </pc:sldMkLst>
        <pc:spChg chg="mod">
          <ac:chgData name="Mark Higgins" userId="f99148ad-7e67-4304-8c11-27c7a53efd31" providerId="ADAL" clId="{47DC10C3-81B3-4CBD-89BF-2B4D68781B8D}" dt="2021-11-03T16:32:48.990" v="2792" actId="20577"/>
          <ac:spMkLst>
            <pc:docMk/>
            <pc:sldMk cId="4198735718" sldId="778"/>
            <ac:spMk id="2" creationId="{1EC13C53-DB21-4043-B696-4BE1025334DE}"/>
          </ac:spMkLst>
        </pc:spChg>
      </pc:sldChg>
      <pc:sldChg chg="modSp new mod">
        <pc:chgData name="Mark Higgins" userId="f99148ad-7e67-4304-8c11-27c7a53efd31" providerId="ADAL" clId="{47DC10C3-81B3-4CBD-89BF-2B4D68781B8D}" dt="2021-11-03T16:33:39.224" v="2811" actId="20577"/>
        <pc:sldMkLst>
          <pc:docMk/>
          <pc:sldMk cId="3550930138" sldId="779"/>
        </pc:sldMkLst>
        <pc:spChg chg="mod">
          <ac:chgData name="Mark Higgins" userId="f99148ad-7e67-4304-8c11-27c7a53efd31" providerId="ADAL" clId="{47DC10C3-81B3-4CBD-89BF-2B4D68781B8D}" dt="2021-11-03T16:33:39.224" v="2811" actId="20577"/>
          <ac:spMkLst>
            <pc:docMk/>
            <pc:sldMk cId="3550930138" sldId="779"/>
            <ac:spMk id="2" creationId="{BF68AD0D-779B-4B4C-AF70-FAE9FC4F11F7}"/>
          </ac:spMkLst>
        </pc:spChg>
      </pc:sldChg>
      <pc:sldChg chg="modSp add mod">
        <pc:chgData name="Mark Higgins" userId="f99148ad-7e67-4304-8c11-27c7a53efd31" providerId="ADAL" clId="{47DC10C3-81B3-4CBD-89BF-2B4D68781B8D}" dt="2021-11-03T16:33:50.446" v="2816" actId="20577"/>
        <pc:sldMkLst>
          <pc:docMk/>
          <pc:sldMk cId="2402439807" sldId="780"/>
        </pc:sldMkLst>
        <pc:spChg chg="mod">
          <ac:chgData name="Mark Higgins" userId="f99148ad-7e67-4304-8c11-27c7a53efd31" providerId="ADAL" clId="{47DC10C3-81B3-4CBD-89BF-2B4D68781B8D}" dt="2021-11-03T16:33:50.446" v="2816" actId="20577"/>
          <ac:spMkLst>
            <pc:docMk/>
            <pc:sldMk cId="2402439807" sldId="780"/>
            <ac:spMk id="2" creationId="{BF68AD0D-779B-4B4C-AF70-FAE9FC4F11F7}"/>
          </ac:spMkLst>
        </pc:spChg>
      </pc:sldChg>
      <pc:sldChg chg="modSp add mod">
        <pc:chgData name="Mark Higgins" userId="f99148ad-7e67-4304-8c11-27c7a53efd31" providerId="ADAL" clId="{47DC10C3-81B3-4CBD-89BF-2B4D68781B8D}" dt="2021-11-03T16:34:35.911" v="2839" actId="20577"/>
        <pc:sldMkLst>
          <pc:docMk/>
          <pc:sldMk cId="94368716" sldId="781"/>
        </pc:sldMkLst>
        <pc:spChg chg="mod">
          <ac:chgData name="Mark Higgins" userId="f99148ad-7e67-4304-8c11-27c7a53efd31" providerId="ADAL" clId="{47DC10C3-81B3-4CBD-89BF-2B4D68781B8D}" dt="2021-11-03T16:34:35.911" v="2839" actId="20577"/>
          <ac:spMkLst>
            <pc:docMk/>
            <pc:sldMk cId="94368716" sldId="781"/>
            <ac:spMk id="2" creationId="{BF68AD0D-779B-4B4C-AF70-FAE9FC4F11F7}"/>
          </ac:spMkLst>
        </pc:spChg>
      </pc:sldChg>
      <pc:sldChg chg="modSp add mod">
        <pc:chgData name="Mark Higgins" userId="f99148ad-7e67-4304-8c11-27c7a53efd31" providerId="ADAL" clId="{47DC10C3-81B3-4CBD-89BF-2B4D68781B8D}" dt="2021-11-03T16:35:10.695" v="2864" actId="20577"/>
        <pc:sldMkLst>
          <pc:docMk/>
          <pc:sldMk cId="3580167779" sldId="782"/>
        </pc:sldMkLst>
        <pc:spChg chg="mod">
          <ac:chgData name="Mark Higgins" userId="f99148ad-7e67-4304-8c11-27c7a53efd31" providerId="ADAL" clId="{47DC10C3-81B3-4CBD-89BF-2B4D68781B8D}" dt="2021-11-03T16:35:10.695" v="2864" actId="20577"/>
          <ac:spMkLst>
            <pc:docMk/>
            <pc:sldMk cId="3580167779" sldId="782"/>
            <ac:spMk id="2" creationId="{BF68AD0D-779B-4B4C-AF70-FAE9FC4F11F7}"/>
          </ac:spMkLst>
        </pc:spChg>
      </pc:sldChg>
      <pc:sldChg chg="addSp modSp new mod">
        <pc:chgData name="Mark Higgins" userId="f99148ad-7e67-4304-8c11-27c7a53efd31" providerId="ADAL" clId="{47DC10C3-81B3-4CBD-89BF-2B4D68781B8D}" dt="2021-11-04T13:13:08.705" v="6996" actId="20577"/>
        <pc:sldMkLst>
          <pc:docMk/>
          <pc:sldMk cId="3639021523" sldId="783"/>
        </pc:sldMkLst>
        <pc:spChg chg="mod">
          <ac:chgData name="Mark Higgins" userId="f99148ad-7e67-4304-8c11-27c7a53efd31" providerId="ADAL" clId="{47DC10C3-81B3-4CBD-89BF-2B4D68781B8D}" dt="2021-11-03T16:36:25.695" v="2893" actId="20577"/>
          <ac:spMkLst>
            <pc:docMk/>
            <pc:sldMk cId="3639021523" sldId="783"/>
            <ac:spMk id="2" creationId="{BDDF1BBA-AD47-40D7-9A64-3CAB62922152}"/>
          </ac:spMkLst>
        </pc:spChg>
        <pc:spChg chg="mod">
          <ac:chgData name="Mark Higgins" userId="f99148ad-7e67-4304-8c11-27c7a53efd31" providerId="ADAL" clId="{47DC10C3-81B3-4CBD-89BF-2B4D68781B8D}" dt="2021-11-04T13:13:08.705" v="6996" actId="20577"/>
          <ac:spMkLst>
            <pc:docMk/>
            <pc:sldMk cId="3639021523" sldId="783"/>
            <ac:spMk id="3" creationId="{4D7D2F95-411D-4FD9-A190-DAF4DCE44AA6}"/>
          </ac:spMkLst>
        </pc:spChg>
        <pc:picChg chg="add mod">
          <ac:chgData name="Mark Higgins" userId="f99148ad-7e67-4304-8c11-27c7a53efd31" providerId="ADAL" clId="{47DC10C3-81B3-4CBD-89BF-2B4D68781B8D}" dt="2021-11-04T13:13:03.948" v="6994" actId="1076"/>
          <ac:picMkLst>
            <pc:docMk/>
            <pc:sldMk cId="3639021523" sldId="783"/>
            <ac:picMk id="4" creationId="{F3C4E893-649B-443F-94E8-9606B1A7EBFD}"/>
          </ac:picMkLst>
        </pc:picChg>
      </pc:sldChg>
      <pc:sldChg chg="addSp modSp add mod">
        <pc:chgData name="Mark Higgins" userId="f99148ad-7e67-4304-8c11-27c7a53efd31" providerId="ADAL" clId="{47DC10C3-81B3-4CBD-89BF-2B4D68781B8D}" dt="2021-11-04T13:22:17.182" v="7625" actId="1076"/>
        <pc:sldMkLst>
          <pc:docMk/>
          <pc:sldMk cId="2078875398" sldId="784"/>
        </pc:sldMkLst>
        <pc:spChg chg="mod">
          <ac:chgData name="Mark Higgins" userId="f99148ad-7e67-4304-8c11-27c7a53efd31" providerId="ADAL" clId="{47DC10C3-81B3-4CBD-89BF-2B4D68781B8D}" dt="2021-11-03T16:36:53.670" v="2919" actId="20577"/>
          <ac:spMkLst>
            <pc:docMk/>
            <pc:sldMk cId="2078875398" sldId="784"/>
            <ac:spMk id="2" creationId="{BDDF1BBA-AD47-40D7-9A64-3CAB62922152}"/>
          </ac:spMkLst>
        </pc:spChg>
        <pc:spChg chg="mod">
          <ac:chgData name="Mark Higgins" userId="f99148ad-7e67-4304-8c11-27c7a53efd31" providerId="ADAL" clId="{47DC10C3-81B3-4CBD-89BF-2B4D68781B8D}" dt="2021-11-04T13:21:23.364" v="7616" actId="27636"/>
          <ac:spMkLst>
            <pc:docMk/>
            <pc:sldMk cId="2078875398" sldId="784"/>
            <ac:spMk id="3" creationId="{4D7D2F95-411D-4FD9-A190-DAF4DCE44AA6}"/>
          </ac:spMkLst>
        </pc:spChg>
        <pc:picChg chg="add mod ord">
          <ac:chgData name="Mark Higgins" userId="f99148ad-7e67-4304-8c11-27c7a53efd31" providerId="ADAL" clId="{47DC10C3-81B3-4CBD-89BF-2B4D68781B8D}" dt="2021-11-04T13:22:17.182" v="7625" actId="1076"/>
          <ac:picMkLst>
            <pc:docMk/>
            <pc:sldMk cId="2078875398" sldId="784"/>
            <ac:picMk id="5" creationId="{CDBEAD32-E808-4095-86EE-CF6A8B1C4478}"/>
          </ac:picMkLst>
        </pc:picChg>
      </pc:sldChg>
      <pc:sldChg chg="addSp delSp modSp add mod">
        <pc:chgData name="Mark Higgins" userId="f99148ad-7e67-4304-8c11-27c7a53efd31" providerId="ADAL" clId="{47DC10C3-81B3-4CBD-89BF-2B4D68781B8D}" dt="2021-11-04T13:32:35.847" v="7900" actId="20577"/>
        <pc:sldMkLst>
          <pc:docMk/>
          <pc:sldMk cId="4101521925" sldId="785"/>
        </pc:sldMkLst>
        <pc:spChg chg="mod">
          <ac:chgData name="Mark Higgins" userId="f99148ad-7e67-4304-8c11-27c7a53efd31" providerId="ADAL" clId="{47DC10C3-81B3-4CBD-89BF-2B4D68781B8D}" dt="2021-11-03T16:37:07.724" v="2942" actId="20577"/>
          <ac:spMkLst>
            <pc:docMk/>
            <pc:sldMk cId="4101521925" sldId="785"/>
            <ac:spMk id="2" creationId="{BDDF1BBA-AD47-40D7-9A64-3CAB62922152}"/>
          </ac:spMkLst>
        </pc:spChg>
        <pc:spChg chg="mod">
          <ac:chgData name="Mark Higgins" userId="f99148ad-7e67-4304-8c11-27c7a53efd31" providerId="ADAL" clId="{47DC10C3-81B3-4CBD-89BF-2B4D68781B8D}" dt="2021-11-04T13:32:35.847" v="7900" actId="20577"/>
          <ac:spMkLst>
            <pc:docMk/>
            <pc:sldMk cId="4101521925" sldId="785"/>
            <ac:spMk id="3" creationId="{4D7D2F95-411D-4FD9-A190-DAF4DCE44AA6}"/>
          </ac:spMkLst>
        </pc:spChg>
        <pc:spChg chg="add del">
          <ac:chgData name="Mark Higgins" userId="f99148ad-7e67-4304-8c11-27c7a53efd31" providerId="ADAL" clId="{47DC10C3-81B3-4CBD-89BF-2B4D68781B8D}" dt="2021-11-04T13:31:49.622" v="7876"/>
          <ac:spMkLst>
            <pc:docMk/>
            <pc:sldMk cId="4101521925" sldId="785"/>
            <ac:spMk id="4" creationId="{70B9A2B3-3A06-4FAB-8DD1-AD2CD2AEEACA}"/>
          </ac:spMkLst>
        </pc:spChg>
        <pc:spChg chg="add del">
          <ac:chgData name="Mark Higgins" userId="f99148ad-7e67-4304-8c11-27c7a53efd31" providerId="ADAL" clId="{47DC10C3-81B3-4CBD-89BF-2B4D68781B8D}" dt="2021-11-04T13:31:57.631" v="7882"/>
          <ac:spMkLst>
            <pc:docMk/>
            <pc:sldMk cId="4101521925" sldId="785"/>
            <ac:spMk id="5" creationId="{B6969430-E714-4663-9820-2191DB03A0F1}"/>
          </ac:spMkLst>
        </pc:spChg>
      </pc:sldChg>
      <pc:sldChg chg="modSp add mod modNotesTx">
        <pc:chgData name="Mark Higgins" userId="f99148ad-7e67-4304-8c11-27c7a53efd31" providerId="ADAL" clId="{47DC10C3-81B3-4CBD-89BF-2B4D68781B8D}" dt="2021-11-04T14:45:30.734" v="8463" actId="20577"/>
        <pc:sldMkLst>
          <pc:docMk/>
          <pc:sldMk cId="1707891961" sldId="786"/>
        </pc:sldMkLst>
        <pc:spChg chg="mod">
          <ac:chgData name="Mark Higgins" userId="f99148ad-7e67-4304-8c11-27c7a53efd31" providerId="ADAL" clId="{47DC10C3-81B3-4CBD-89BF-2B4D68781B8D}" dt="2021-11-04T14:40:28.049" v="7934" actId="20577"/>
          <ac:spMkLst>
            <pc:docMk/>
            <pc:sldMk cId="1707891961" sldId="786"/>
            <ac:spMk id="2" creationId="{BDDF1BBA-AD47-40D7-9A64-3CAB62922152}"/>
          </ac:spMkLst>
        </pc:spChg>
        <pc:spChg chg="mod">
          <ac:chgData name="Mark Higgins" userId="f99148ad-7e67-4304-8c11-27c7a53efd31" providerId="ADAL" clId="{47DC10C3-81B3-4CBD-89BF-2B4D68781B8D}" dt="2021-11-04T14:45:30.734" v="8463" actId="20577"/>
          <ac:spMkLst>
            <pc:docMk/>
            <pc:sldMk cId="1707891961" sldId="786"/>
            <ac:spMk id="3" creationId="{4D7D2F95-411D-4FD9-A190-DAF4DCE44AA6}"/>
          </ac:spMkLst>
        </pc:spChg>
      </pc:sldChg>
      <pc:sldChg chg="modSp new mod">
        <pc:chgData name="Mark Higgins" userId="f99148ad-7e67-4304-8c11-27c7a53efd31" providerId="ADAL" clId="{47DC10C3-81B3-4CBD-89BF-2B4D68781B8D}" dt="2021-11-04T13:06:07.869" v="6710" actId="20577"/>
        <pc:sldMkLst>
          <pc:docMk/>
          <pc:sldMk cId="587866261" sldId="787"/>
        </pc:sldMkLst>
        <pc:spChg chg="mod">
          <ac:chgData name="Mark Higgins" userId="f99148ad-7e67-4304-8c11-27c7a53efd31" providerId="ADAL" clId="{47DC10C3-81B3-4CBD-89BF-2B4D68781B8D}" dt="2021-11-04T13:02:13.897" v="6145" actId="20577"/>
          <ac:spMkLst>
            <pc:docMk/>
            <pc:sldMk cId="587866261" sldId="787"/>
            <ac:spMk id="2" creationId="{1CA19B7A-4B70-4030-8323-5FE8F3518749}"/>
          </ac:spMkLst>
        </pc:spChg>
        <pc:spChg chg="mod">
          <ac:chgData name="Mark Higgins" userId="f99148ad-7e67-4304-8c11-27c7a53efd31" providerId="ADAL" clId="{47DC10C3-81B3-4CBD-89BF-2B4D68781B8D}" dt="2021-11-04T13:06:07.869" v="6710" actId="20577"/>
          <ac:spMkLst>
            <pc:docMk/>
            <pc:sldMk cId="587866261" sldId="787"/>
            <ac:spMk id="3" creationId="{6138C104-CAF6-40C4-9AA7-B54B33254EAD}"/>
          </ac:spMkLst>
        </pc:spChg>
      </pc:sldChg>
      <pc:sldChg chg="modSp add mod">
        <pc:chgData name="Mark Higgins" userId="f99148ad-7e67-4304-8c11-27c7a53efd31" providerId="ADAL" clId="{47DC10C3-81B3-4CBD-89BF-2B4D68781B8D}" dt="2021-11-04T13:30:01.009" v="7868" actId="12"/>
        <pc:sldMkLst>
          <pc:docMk/>
          <pc:sldMk cId="1557479678" sldId="788"/>
        </pc:sldMkLst>
        <pc:spChg chg="mod">
          <ac:chgData name="Mark Higgins" userId="f99148ad-7e67-4304-8c11-27c7a53efd31" providerId="ADAL" clId="{47DC10C3-81B3-4CBD-89BF-2B4D68781B8D}" dt="2021-11-04T13:30:01.009" v="7868" actId="12"/>
          <ac:spMkLst>
            <pc:docMk/>
            <pc:sldMk cId="1557479678" sldId="788"/>
            <ac:spMk id="3" creationId="{4D7D2F95-411D-4FD9-A190-DAF4DCE44AA6}"/>
          </ac:spMkLst>
        </pc:spChg>
      </pc:sldChg>
      <pc:sldChg chg="modSp add del mod">
        <pc:chgData name="Mark Higgins" userId="f99148ad-7e67-4304-8c11-27c7a53efd31" providerId="ADAL" clId="{47DC10C3-81B3-4CBD-89BF-2B4D68781B8D}" dt="2021-11-04T13:07:41.662" v="6711" actId="47"/>
        <pc:sldMkLst>
          <pc:docMk/>
          <pc:sldMk cId="4113528564" sldId="788"/>
        </pc:sldMkLst>
        <pc:spChg chg="mod">
          <ac:chgData name="Mark Higgins" userId="f99148ad-7e67-4304-8c11-27c7a53efd31" providerId="ADAL" clId="{47DC10C3-81B3-4CBD-89BF-2B4D68781B8D}" dt="2021-11-04T13:05:14.161" v="6605" actId="20577"/>
          <ac:spMkLst>
            <pc:docMk/>
            <pc:sldMk cId="4113528564" sldId="788"/>
            <ac:spMk id="3" creationId="{6138C104-CAF6-40C4-9AA7-B54B33254EAD}"/>
          </ac:spMkLst>
        </pc:spChg>
      </pc:sldChg>
      <pc:sldChg chg="modSp add mod">
        <pc:chgData name="Mark Higgins" userId="f99148ad-7e67-4304-8c11-27c7a53efd31" providerId="ADAL" clId="{47DC10C3-81B3-4CBD-89BF-2B4D68781B8D}" dt="2021-11-04T14:47:51.235" v="8604" actId="27636"/>
        <pc:sldMkLst>
          <pc:docMk/>
          <pc:sldMk cId="1702450550" sldId="789"/>
        </pc:sldMkLst>
        <pc:spChg chg="mod">
          <ac:chgData name="Mark Higgins" userId="f99148ad-7e67-4304-8c11-27c7a53efd31" providerId="ADAL" clId="{47DC10C3-81B3-4CBD-89BF-2B4D68781B8D}" dt="2021-11-04T14:45:47.355" v="8480" actId="20577"/>
          <ac:spMkLst>
            <pc:docMk/>
            <pc:sldMk cId="1702450550" sldId="789"/>
            <ac:spMk id="2" creationId="{BDDF1BBA-AD47-40D7-9A64-3CAB62922152}"/>
          </ac:spMkLst>
        </pc:spChg>
        <pc:spChg chg="mod">
          <ac:chgData name="Mark Higgins" userId="f99148ad-7e67-4304-8c11-27c7a53efd31" providerId="ADAL" clId="{47DC10C3-81B3-4CBD-89BF-2B4D68781B8D}" dt="2021-11-04T14:47:51.235" v="8604" actId="27636"/>
          <ac:spMkLst>
            <pc:docMk/>
            <pc:sldMk cId="1702450550" sldId="789"/>
            <ac:spMk id="3" creationId="{4D7D2F95-411D-4FD9-A190-DAF4DCE44AA6}"/>
          </ac:spMkLst>
        </pc:spChg>
      </pc:sldChg>
      <pc:sldChg chg="modSp add mod">
        <pc:chgData name="Mark Higgins" userId="f99148ad-7e67-4304-8c11-27c7a53efd31" providerId="ADAL" clId="{47DC10C3-81B3-4CBD-89BF-2B4D68781B8D}" dt="2021-11-04T14:54:28.301" v="8911" actId="20577"/>
        <pc:sldMkLst>
          <pc:docMk/>
          <pc:sldMk cId="3543625010" sldId="790"/>
        </pc:sldMkLst>
        <pc:spChg chg="mod">
          <ac:chgData name="Mark Higgins" userId="f99148ad-7e67-4304-8c11-27c7a53efd31" providerId="ADAL" clId="{47DC10C3-81B3-4CBD-89BF-2B4D68781B8D}" dt="2021-11-04T14:53:10.524" v="8630" actId="20577"/>
          <ac:spMkLst>
            <pc:docMk/>
            <pc:sldMk cId="3543625010" sldId="790"/>
            <ac:spMk id="2" creationId="{BDDF1BBA-AD47-40D7-9A64-3CAB62922152}"/>
          </ac:spMkLst>
        </pc:spChg>
        <pc:spChg chg="mod">
          <ac:chgData name="Mark Higgins" userId="f99148ad-7e67-4304-8c11-27c7a53efd31" providerId="ADAL" clId="{47DC10C3-81B3-4CBD-89BF-2B4D68781B8D}" dt="2021-11-04T14:54:28.301" v="8911" actId="20577"/>
          <ac:spMkLst>
            <pc:docMk/>
            <pc:sldMk cId="3543625010" sldId="790"/>
            <ac:spMk id="3" creationId="{4D7D2F95-411D-4FD9-A190-DAF4DCE44AA6}"/>
          </ac:spMkLst>
        </pc:spChg>
      </pc:sldChg>
      <pc:sldChg chg="add del">
        <pc:chgData name="Mark Higgins" userId="f99148ad-7e67-4304-8c11-27c7a53efd31" providerId="ADAL" clId="{47DC10C3-81B3-4CBD-89BF-2B4D68781B8D}" dt="2021-11-04T14:49:19.096" v="8622" actId="47"/>
        <pc:sldMkLst>
          <pc:docMk/>
          <pc:sldMk cId="365126653" sldId="791"/>
        </pc:sldMkLst>
      </pc:sldChg>
      <pc:sldChg chg="modSp add mod">
        <pc:chgData name="Mark Higgins" userId="f99148ad-7e67-4304-8c11-27c7a53efd31" providerId="ADAL" clId="{47DC10C3-81B3-4CBD-89BF-2B4D68781B8D}" dt="2021-11-04T14:56:25.538" v="9009" actId="20577"/>
        <pc:sldMkLst>
          <pc:docMk/>
          <pc:sldMk cId="2359952045" sldId="791"/>
        </pc:sldMkLst>
        <pc:spChg chg="mod">
          <ac:chgData name="Mark Higgins" userId="f99148ad-7e67-4304-8c11-27c7a53efd31" providerId="ADAL" clId="{47DC10C3-81B3-4CBD-89BF-2B4D68781B8D}" dt="2021-11-04T14:56:17.857" v="8987" actId="14100"/>
          <ac:spMkLst>
            <pc:docMk/>
            <pc:sldMk cId="2359952045" sldId="791"/>
            <ac:spMk id="2" creationId="{BDDF1BBA-AD47-40D7-9A64-3CAB62922152}"/>
          </ac:spMkLst>
        </pc:spChg>
        <pc:spChg chg="mod">
          <ac:chgData name="Mark Higgins" userId="f99148ad-7e67-4304-8c11-27c7a53efd31" providerId="ADAL" clId="{47DC10C3-81B3-4CBD-89BF-2B4D68781B8D}" dt="2021-11-04T14:56:25.538" v="9009" actId="20577"/>
          <ac:spMkLst>
            <pc:docMk/>
            <pc:sldMk cId="2359952045" sldId="791"/>
            <ac:spMk id="3" creationId="{4D7D2F95-411D-4FD9-A190-DAF4DCE44AA6}"/>
          </ac:spMkLst>
        </pc:spChg>
      </pc:sldChg>
      <pc:sldChg chg="modSp add mod">
        <pc:chgData name="Mark Higgins" userId="f99148ad-7e67-4304-8c11-27c7a53efd31" providerId="ADAL" clId="{47DC10C3-81B3-4CBD-89BF-2B4D68781B8D}" dt="2021-11-04T15:01:51.668" v="9249" actId="20577"/>
        <pc:sldMkLst>
          <pc:docMk/>
          <pc:sldMk cId="1054937364" sldId="792"/>
        </pc:sldMkLst>
        <pc:spChg chg="mod">
          <ac:chgData name="Mark Higgins" userId="f99148ad-7e67-4304-8c11-27c7a53efd31" providerId="ADAL" clId="{47DC10C3-81B3-4CBD-89BF-2B4D68781B8D}" dt="2021-11-04T15:00:21.369" v="9041" actId="20577"/>
          <ac:spMkLst>
            <pc:docMk/>
            <pc:sldMk cId="1054937364" sldId="792"/>
            <ac:spMk id="2" creationId="{BDDF1BBA-AD47-40D7-9A64-3CAB62922152}"/>
          </ac:spMkLst>
        </pc:spChg>
        <pc:spChg chg="mod">
          <ac:chgData name="Mark Higgins" userId="f99148ad-7e67-4304-8c11-27c7a53efd31" providerId="ADAL" clId="{47DC10C3-81B3-4CBD-89BF-2B4D68781B8D}" dt="2021-11-04T15:01:51.668" v="9249" actId="20577"/>
          <ac:spMkLst>
            <pc:docMk/>
            <pc:sldMk cId="1054937364" sldId="792"/>
            <ac:spMk id="3" creationId="{4D7D2F95-411D-4FD9-A190-DAF4DCE44AA6}"/>
          </ac:spMkLst>
        </pc:spChg>
      </pc:sldChg>
      <pc:sldChg chg="add del">
        <pc:chgData name="Mark Higgins" userId="f99148ad-7e67-4304-8c11-27c7a53efd31" providerId="ADAL" clId="{47DC10C3-81B3-4CBD-89BF-2B4D68781B8D}" dt="2021-11-04T14:49:17.818" v="8621" actId="47"/>
        <pc:sldMkLst>
          <pc:docMk/>
          <pc:sldMk cId="3994099967" sldId="792"/>
        </pc:sldMkLst>
      </pc:sldChg>
      <pc:sldChg chg="modSp add del mod">
        <pc:chgData name="Mark Higgins" userId="f99148ad-7e67-4304-8c11-27c7a53efd31" providerId="ADAL" clId="{47DC10C3-81B3-4CBD-89BF-2B4D68781B8D}" dt="2021-11-04T14:49:16.155" v="8620" actId="47"/>
        <pc:sldMkLst>
          <pc:docMk/>
          <pc:sldMk cId="955212835" sldId="793"/>
        </pc:sldMkLst>
        <pc:spChg chg="mod">
          <ac:chgData name="Mark Higgins" userId="f99148ad-7e67-4304-8c11-27c7a53efd31" providerId="ADAL" clId="{47DC10C3-81B3-4CBD-89BF-2B4D68781B8D}" dt="2021-11-04T14:48:21.564" v="8619" actId="20577"/>
          <ac:spMkLst>
            <pc:docMk/>
            <pc:sldMk cId="955212835" sldId="793"/>
            <ac:spMk id="2" creationId="{BDDF1BBA-AD47-40D7-9A64-3CAB62922152}"/>
          </ac:spMkLst>
        </pc:spChg>
      </pc:sldChg>
      <pc:sldChg chg="modSp add mod">
        <pc:chgData name="Mark Higgins" userId="f99148ad-7e67-4304-8c11-27c7a53efd31" providerId="ADAL" clId="{47DC10C3-81B3-4CBD-89BF-2B4D68781B8D}" dt="2021-11-04T15:03:42.726" v="9457" actId="20577"/>
        <pc:sldMkLst>
          <pc:docMk/>
          <pc:sldMk cId="2682385095" sldId="793"/>
        </pc:sldMkLst>
        <pc:spChg chg="mod">
          <ac:chgData name="Mark Higgins" userId="f99148ad-7e67-4304-8c11-27c7a53efd31" providerId="ADAL" clId="{47DC10C3-81B3-4CBD-89BF-2B4D68781B8D}" dt="2021-11-04T15:03:00.172" v="9306" actId="20577"/>
          <ac:spMkLst>
            <pc:docMk/>
            <pc:sldMk cId="2682385095" sldId="793"/>
            <ac:spMk id="2" creationId="{BDDF1BBA-AD47-40D7-9A64-3CAB62922152}"/>
          </ac:spMkLst>
        </pc:spChg>
        <pc:spChg chg="mod">
          <ac:chgData name="Mark Higgins" userId="f99148ad-7e67-4304-8c11-27c7a53efd31" providerId="ADAL" clId="{47DC10C3-81B3-4CBD-89BF-2B4D68781B8D}" dt="2021-11-04T15:03:42.726" v="9457" actId="20577"/>
          <ac:spMkLst>
            <pc:docMk/>
            <pc:sldMk cId="2682385095" sldId="793"/>
            <ac:spMk id="3" creationId="{4D7D2F95-411D-4FD9-A190-DAF4DCE44AA6}"/>
          </ac:spMkLst>
        </pc:spChg>
      </pc:sldChg>
      <pc:sldChg chg="modSp add mod">
        <pc:chgData name="Mark Higgins" userId="f99148ad-7e67-4304-8c11-27c7a53efd31" providerId="ADAL" clId="{47DC10C3-81B3-4CBD-89BF-2B4D68781B8D}" dt="2021-11-04T15:07:25.986" v="9883" actId="20577"/>
        <pc:sldMkLst>
          <pc:docMk/>
          <pc:sldMk cId="3975867134" sldId="794"/>
        </pc:sldMkLst>
        <pc:spChg chg="mod">
          <ac:chgData name="Mark Higgins" userId="f99148ad-7e67-4304-8c11-27c7a53efd31" providerId="ADAL" clId="{47DC10C3-81B3-4CBD-89BF-2B4D68781B8D}" dt="2021-11-04T15:04:44.691" v="9473" actId="20577"/>
          <ac:spMkLst>
            <pc:docMk/>
            <pc:sldMk cId="3975867134" sldId="794"/>
            <ac:spMk id="2" creationId="{BDDF1BBA-AD47-40D7-9A64-3CAB62922152}"/>
          </ac:spMkLst>
        </pc:spChg>
        <pc:spChg chg="mod">
          <ac:chgData name="Mark Higgins" userId="f99148ad-7e67-4304-8c11-27c7a53efd31" providerId="ADAL" clId="{47DC10C3-81B3-4CBD-89BF-2B4D68781B8D}" dt="2021-11-04T15:07:25.986" v="9883" actId="20577"/>
          <ac:spMkLst>
            <pc:docMk/>
            <pc:sldMk cId="3975867134" sldId="794"/>
            <ac:spMk id="3" creationId="{4D7D2F95-411D-4FD9-A190-DAF4DCE44AA6}"/>
          </ac:spMkLst>
        </pc:spChg>
      </pc:sldChg>
      <pc:sldChg chg="modSp new mod">
        <pc:chgData name="Mark Higgins" userId="f99148ad-7e67-4304-8c11-27c7a53efd31" providerId="ADAL" clId="{47DC10C3-81B3-4CBD-89BF-2B4D68781B8D}" dt="2021-11-04T15:19:48.113" v="10618" actId="27636"/>
        <pc:sldMkLst>
          <pc:docMk/>
          <pc:sldMk cId="2457915311" sldId="795"/>
        </pc:sldMkLst>
        <pc:spChg chg="mod">
          <ac:chgData name="Mark Higgins" userId="f99148ad-7e67-4304-8c11-27c7a53efd31" providerId="ADAL" clId="{47DC10C3-81B3-4CBD-89BF-2B4D68781B8D}" dt="2021-11-04T15:14:59.940" v="10133" actId="20577"/>
          <ac:spMkLst>
            <pc:docMk/>
            <pc:sldMk cId="2457915311" sldId="795"/>
            <ac:spMk id="2" creationId="{C4ED6C99-3222-435B-A08A-EA9335185C02}"/>
          </ac:spMkLst>
        </pc:spChg>
        <pc:spChg chg="mod">
          <ac:chgData name="Mark Higgins" userId="f99148ad-7e67-4304-8c11-27c7a53efd31" providerId="ADAL" clId="{47DC10C3-81B3-4CBD-89BF-2B4D68781B8D}" dt="2021-11-04T15:19:48.113" v="10618" actId="27636"/>
          <ac:spMkLst>
            <pc:docMk/>
            <pc:sldMk cId="2457915311" sldId="795"/>
            <ac:spMk id="3" creationId="{A2353FD4-3E44-4536-ABAC-D82650AEE307}"/>
          </ac:spMkLst>
        </pc:spChg>
      </pc:sldChg>
      <pc:sldChg chg="addSp modSp add del mod modClrScheme chgLayout">
        <pc:chgData name="Mark Higgins" userId="f99148ad-7e67-4304-8c11-27c7a53efd31" providerId="ADAL" clId="{47DC10C3-81B3-4CBD-89BF-2B4D68781B8D}" dt="2021-11-04T15:14:08.718" v="10101" actId="47"/>
        <pc:sldMkLst>
          <pc:docMk/>
          <pc:sldMk cId="2790928741" sldId="795"/>
        </pc:sldMkLst>
        <pc:spChg chg="mod ord">
          <ac:chgData name="Mark Higgins" userId="f99148ad-7e67-4304-8c11-27c7a53efd31" providerId="ADAL" clId="{47DC10C3-81B3-4CBD-89BF-2B4D68781B8D}" dt="2021-11-04T15:11:37.292" v="10020" actId="20577"/>
          <ac:spMkLst>
            <pc:docMk/>
            <pc:sldMk cId="2790928741" sldId="795"/>
            <ac:spMk id="2" creationId="{BDDF1BBA-AD47-40D7-9A64-3CAB62922152}"/>
          </ac:spMkLst>
        </pc:spChg>
        <pc:spChg chg="mod ord">
          <ac:chgData name="Mark Higgins" userId="f99148ad-7e67-4304-8c11-27c7a53efd31" providerId="ADAL" clId="{47DC10C3-81B3-4CBD-89BF-2B4D68781B8D}" dt="2021-11-04T15:09:52.283" v="9953" actId="27636"/>
          <ac:spMkLst>
            <pc:docMk/>
            <pc:sldMk cId="2790928741" sldId="795"/>
            <ac:spMk id="3" creationId="{4D7D2F95-411D-4FD9-A190-DAF4DCE44AA6}"/>
          </ac:spMkLst>
        </pc:spChg>
        <pc:spChg chg="add mod ord">
          <ac:chgData name="Mark Higgins" userId="f99148ad-7e67-4304-8c11-27c7a53efd31" providerId="ADAL" clId="{47DC10C3-81B3-4CBD-89BF-2B4D68781B8D}" dt="2021-11-04T15:10:10.053" v="9961" actId="20577"/>
          <ac:spMkLst>
            <pc:docMk/>
            <pc:sldMk cId="2790928741" sldId="795"/>
            <ac:spMk id="4" creationId="{091F82CB-8378-46AA-B0C8-39412A9FE060}"/>
          </ac:spMkLst>
        </pc:spChg>
      </pc:sldChg>
      <pc:sldChg chg="addSp modSp add mod">
        <pc:chgData name="Mark Higgins" userId="f99148ad-7e67-4304-8c11-27c7a53efd31" providerId="ADAL" clId="{47DC10C3-81B3-4CBD-89BF-2B4D68781B8D}" dt="2021-11-04T15:21:37.185" v="10650" actId="20577"/>
        <pc:sldMkLst>
          <pc:docMk/>
          <pc:sldMk cId="303869230" sldId="796"/>
        </pc:sldMkLst>
        <pc:spChg chg="mod">
          <ac:chgData name="Mark Higgins" userId="f99148ad-7e67-4304-8c11-27c7a53efd31" providerId="ADAL" clId="{47DC10C3-81B3-4CBD-89BF-2B4D68781B8D}" dt="2021-11-04T15:20:27.014" v="10626" actId="20577"/>
          <ac:spMkLst>
            <pc:docMk/>
            <pc:sldMk cId="303869230" sldId="796"/>
            <ac:spMk id="3" creationId="{A2353FD4-3E44-4536-ABAC-D82650AEE307}"/>
          </ac:spMkLst>
        </pc:spChg>
        <pc:spChg chg="add mod">
          <ac:chgData name="Mark Higgins" userId="f99148ad-7e67-4304-8c11-27c7a53efd31" providerId="ADAL" clId="{47DC10C3-81B3-4CBD-89BF-2B4D68781B8D}" dt="2021-11-04T15:21:37.185" v="10650" actId="20577"/>
          <ac:spMkLst>
            <pc:docMk/>
            <pc:sldMk cId="303869230" sldId="796"/>
            <ac:spMk id="6" creationId="{2AA08A95-89CD-490D-BCD0-D7A539C179E0}"/>
          </ac:spMkLst>
        </pc:spChg>
        <pc:picChg chg="add mod">
          <ac:chgData name="Mark Higgins" userId="f99148ad-7e67-4304-8c11-27c7a53efd31" providerId="ADAL" clId="{47DC10C3-81B3-4CBD-89BF-2B4D68781B8D}" dt="2021-11-04T15:20:19.985" v="10625" actId="1076"/>
          <ac:picMkLst>
            <pc:docMk/>
            <pc:sldMk cId="303869230" sldId="796"/>
            <ac:picMk id="5" creationId="{0CA3C560-09A7-4B68-BA4C-D90899C64E33}"/>
          </ac:picMkLst>
        </pc:picChg>
      </pc:sldChg>
      <pc:sldChg chg="addSp modSp add del mod modClrScheme chgLayout">
        <pc:chgData name="Mark Higgins" userId="f99148ad-7e67-4304-8c11-27c7a53efd31" providerId="ADAL" clId="{47DC10C3-81B3-4CBD-89BF-2B4D68781B8D}" dt="2021-11-04T15:14:10.396" v="10102" actId="47"/>
        <pc:sldMkLst>
          <pc:docMk/>
          <pc:sldMk cId="326437757" sldId="796"/>
        </pc:sldMkLst>
        <pc:spChg chg="mod ord">
          <ac:chgData name="Mark Higgins" userId="f99148ad-7e67-4304-8c11-27c7a53efd31" providerId="ADAL" clId="{47DC10C3-81B3-4CBD-89BF-2B4D68781B8D}" dt="2021-11-04T15:11:41.899" v="10023" actId="20577"/>
          <ac:spMkLst>
            <pc:docMk/>
            <pc:sldMk cId="326437757" sldId="796"/>
            <ac:spMk id="2" creationId="{BDDF1BBA-AD47-40D7-9A64-3CAB62922152}"/>
          </ac:spMkLst>
        </pc:spChg>
        <pc:spChg chg="mod ord">
          <ac:chgData name="Mark Higgins" userId="f99148ad-7e67-4304-8c11-27c7a53efd31" providerId="ADAL" clId="{47DC10C3-81B3-4CBD-89BF-2B4D68781B8D}" dt="2021-11-04T15:11:14.304" v="10012" actId="27636"/>
          <ac:spMkLst>
            <pc:docMk/>
            <pc:sldMk cId="326437757" sldId="796"/>
            <ac:spMk id="3" creationId="{4D7D2F95-411D-4FD9-A190-DAF4DCE44AA6}"/>
          </ac:spMkLst>
        </pc:spChg>
        <pc:spChg chg="add mod ord">
          <ac:chgData name="Mark Higgins" userId="f99148ad-7e67-4304-8c11-27c7a53efd31" providerId="ADAL" clId="{47DC10C3-81B3-4CBD-89BF-2B4D68781B8D}" dt="2021-11-04T15:11:18.814" v="10017" actId="20577"/>
          <ac:spMkLst>
            <pc:docMk/>
            <pc:sldMk cId="326437757" sldId="796"/>
            <ac:spMk id="4" creationId="{0E2C519D-DAD4-4C5D-8D6A-AFF9E89C22D3}"/>
          </ac:spMkLst>
        </pc:spChg>
      </pc:sldChg>
      <pc:sldChg chg="modSp new del mod">
        <pc:chgData name="Mark Higgins" userId="f99148ad-7e67-4304-8c11-27c7a53efd31" providerId="ADAL" clId="{47DC10C3-81B3-4CBD-89BF-2B4D68781B8D}" dt="2021-11-04T15:14:07.742" v="10100" actId="47"/>
        <pc:sldMkLst>
          <pc:docMk/>
          <pc:sldMk cId="3910097528" sldId="797"/>
        </pc:sldMkLst>
        <pc:spChg chg="mod">
          <ac:chgData name="Mark Higgins" userId="f99148ad-7e67-4304-8c11-27c7a53efd31" providerId="ADAL" clId="{47DC10C3-81B3-4CBD-89BF-2B4D68781B8D}" dt="2021-11-04T15:11:52.144" v="10026" actId="20577"/>
          <ac:spMkLst>
            <pc:docMk/>
            <pc:sldMk cId="3910097528" sldId="797"/>
            <ac:spMk id="2" creationId="{6FA8A6FE-BDE8-4882-B1B7-EB7770C51074}"/>
          </ac:spMkLst>
        </pc:spChg>
        <pc:spChg chg="mod">
          <ac:chgData name="Mark Higgins" userId="f99148ad-7e67-4304-8c11-27c7a53efd31" providerId="ADAL" clId="{47DC10C3-81B3-4CBD-89BF-2B4D68781B8D}" dt="2021-11-04T15:13:34.077" v="10091" actId="27636"/>
          <ac:spMkLst>
            <pc:docMk/>
            <pc:sldMk cId="3910097528" sldId="797"/>
            <ac:spMk id="3" creationId="{AD6DDC13-7270-44DB-9468-C9B614DA91E6}"/>
          </ac:spMkLst>
        </pc:spChg>
        <pc:spChg chg="mod">
          <ac:chgData name="Mark Higgins" userId="f99148ad-7e67-4304-8c11-27c7a53efd31" providerId="ADAL" clId="{47DC10C3-81B3-4CBD-89BF-2B4D68781B8D}" dt="2021-11-04T15:13:47.486" v="10099" actId="20577"/>
          <ac:spMkLst>
            <pc:docMk/>
            <pc:sldMk cId="3910097528" sldId="797"/>
            <ac:spMk id="4" creationId="{B088D075-6B4C-48B9-B318-F84F75C1F1A4}"/>
          </ac:spMkLst>
        </pc:spChg>
      </pc:sldChg>
      <pc:sldChg chg="add">
        <pc:chgData name="Mark Higgins" userId="f99148ad-7e67-4304-8c11-27c7a53efd31" providerId="ADAL" clId="{47DC10C3-81B3-4CBD-89BF-2B4D68781B8D}" dt="2021-11-04T15:22:03.819" v="10651"/>
        <pc:sldMkLst>
          <pc:docMk/>
          <pc:sldMk cId="3928847040" sldId="797"/>
        </pc:sldMkLst>
      </pc:sldChg>
      <pc:sldChg chg="modSp new mod">
        <pc:chgData name="Mark Higgins" userId="f99148ad-7e67-4304-8c11-27c7a53efd31" providerId="ADAL" clId="{47DC10C3-81B3-4CBD-89BF-2B4D68781B8D}" dt="2021-11-04T15:44:33.726" v="11158" actId="20577"/>
        <pc:sldMkLst>
          <pc:docMk/>
          <pc:sldMk cId="1396839363" sldId="798"/>
        </pc:sldMkLst>
        <pc:spChg chg="mod">
          <ac:chgData name="Mark Higgins" userId="f99148ad-7e67-4304-8c11-27c7a53efd31" providerId="ADAL" clId="{47DC10C3-81B3-4CBD-89BF-2B4D68781B8D}" dt="2021-11-04T15:38:20.513" v="10678" actId="20577"/>
          <ac:spMkLst>
            <pc:docMk/>
            <pc:sldMk cId="1396839363" sldId="798"/>
            <ac:spMk id="2" creationId="{37D79E6E-ECC5-43EB-A2E1-5DA2F6A6BBF6}"/>
          </ac:spMkLst>
        </pc:spChg>
        <pc:spChg chg="mod">
          <ac:chgData name="Mark Higgins" userId="f99148ad-7e67-4304-8c11-27c7a53efd31" providerId="ADAL" clId="{47DC10C3-81B3-4CBD-89BF-2B4D68781B8D}" dt="2021-11-04T15:44:33.726" v="11158" actId="20577"/>
          <ac:spMkLst>
            <pc:docMk/>
            <pc:sldMk cId="1396839363" sldId="798"/>
            <ac:spMk id="3" creationId="{165B4980-64B0-4BA9-A5A9-25BF56C3D1AF}"/>
          </ac:spMkLst>
        </pc:spChg>
      </pc:sldChg>
      <pc:sldChg chg="modSp add mod">
        <pc:chgData name="Mark Higgins" userId="f99148ad-7e67-4304-8c11-27c7a53efd31" providerId="ADAL" clId="{47DC10C3-81B3-4CBD-89BF-2B4D68781B8D}" dt="2021-11-04T15:48:15.891" v="11585" actId="20577"/>
        <pc:sldMkLst>
          <pc:docMk/>
          <pc:sldMk cId="2552081327" sldId="799"/>
        </pc:sldMkLst>
        <pc:spChg chg="mod">
          <ac:chgData name="Mark Higgins" userId="f99148ad-7e67-4304-8c11-27c7a53efd31" providerId="ADAL" clId="{47DC10C3-81B3-4CBD-89BF-2B4D68781B8D}" dt="2021-11-04T15:48:15.891" v="11585" actId="20577"/>
          <ac:spMkLst>
            <pc:docMk/>
            <pc:sldMk cId="2552081327" sldId="799"/>
            <ac:spMk id="3" creationId="{165B4980-64B0-4BA9-A5A9-25BF56C3D1AF}"/>
          </ac:spMkLst>
        </pc:spChg>
      </pc:sldChg>
      <pc:sldChg chg="modSp add mod">
        <pc:chgData name="Mark Higgins" userId="f99148ad-7e67-4304-8c11-27c7a53efd31" providerId="ADAL" clId="{47DC10C3-81B3-4CBD-89BF-2B4D68781B8D}" dt="2021-11-04T15:53:01.354" v="12166" actId="20577"/>
        <pc:sldMkLst>
          <pc:docMk/>
          <pc:sldMk cId="722898187" sldId="800"/>
        </pc:sldMkLst>
        <pc:spChg chg="mod">
          <ac:chgData name="Mark Higgins" userId="f99148ad-7e67-4304-8c11-27c7a53efd31" providerId="ADAL" clId="{47DC10C3-81B3-4CBD-89BF-2B4D68781B8D}" dt="2021-11-04T15:53:01.354" v="12166" actId="20577"/>
          <ac:spMkLst>
            <pc:docMk/>
            <pc:sldMk cId="722898187" sldId="800"/>
            <ac:spMk id="3" creationId="{165B4980-64B0-4BA9-A5A9-25BF56C3D1AF}"/>
          </ac:spMkLst>
        </pc:spChg>
      </pc:sldChg>
      <pc:sldChg chg="modSp add mod">
        <pc:chgData name="Mark Higgins" userId="f99148ad-7e67-4304-8c11-27c7a53efd31" providerId="ADAL" clId="{47DC10C3-81B3-4CBD-89BF-2B4D68781B8D}" dt="2021-11-04T16:04:17.694" v="12680" actId="12"/>
        <pc:sldMkLst>
          <pc:docMk/>
          <pc:sldMk cId="3552729967" sldId="801"/>
        </pc:sldMkLst>
        <pc:spChg chg="mod">
          <ac:chgData name="Mark Higgins" userId="f99148ad-7e67-4304-8c11-27c7a53efd31" providerId="ADAL" clId="{47DC10C3-81B3-4CBD-89BF-2B4D68781B8D}" dt="2021-11-04T16:04:17.694" v="12680" actId="12"/>
          <ac:spMkLst>
            <pc:docMk/>
            <pc:sldMk cId="3552729967" sldId="801"/>
            <ac:spMk id="3" creationId="{165B4980-64B0-4BA9-A5A9-25BF56C3D1AF}"/>
          </ac:spMkLst>
        </pc:spChg>
      </pc:sldChg>
      <pc:sldChg chg="modSp add mod">
        <pc:chgData name="Mark Higgins" userId="f99148ad-7e67-4304-8c11-27c7a53efd31" providerId="ADAL" clId="{47DC10C3-81B3-4CBD-89BF-2B4D68781B8D}" dt="2021-11-04T16:05:27.841" v="12851" actId="20577"/>
        <pc:sldMkLst>
          <pc:docMk/>
          <pc:sldMk cId="3480944567" sldId="802"/>
        </pc:sldMkLst>
        <pc:spChg chg="mod">
          <ac:chgData name="Mark Higgins" userId="f99148ad-7e67-4304-8c11-27c7a53efd31" providerId="ADAL" clId="{47DC10C3-81B3-4CBD-89BF-2B4D68781B8D}" dt="2021-11-04T16:05:27.841" v="12851" actId="20577"/>
          <ac:spMkLst>
            <pc:docMk/>
            <pc:sldMk cId="3480944567" sldId="802"/>
            <ac:spMk id="3" creationId="{165B4980-64B0-4BA9-A5A9-25BF56C3D1AF}"/>
          </ac:spMkLst>
        </pc:spChg>
      </pc:sldChg>
      <pc:sldChg chg="modSp new mod">
        <pc:chgData name="Mark Higgins" userId="f99148ad-7e67-4304-8c11-27c7a53efd31" providerId="ADAL" clId="{47DC10C3-81B3-4CBD-89BF-2B4D68781B8D}" dt="2021-11-04T16:24:59.238" v="13380" actId="15"/>
        <pc:sldMkLst>
          <pc:docMk/>
          <pc:sldMk cId="3332709110" sldId="803"/>
        </pc:sldMkLst>
        <pc:spChg chg="mod">
          <ac:chgData name="Mark Higgins" userId="f99148ad-7e67-4304-8c11-27c7a53efd31" providerId="ADAL" clId="{47DC10C3-81B3-4CBD-89BF-2B4D68781B8D}" dt="2021-11-04T16:07:46.825" v="12888" actId="20577"/>
          <ac:spMkLst>
            <pc:docMk/>
            <pc:sldMk cId="3332709110" sldId="803"/>
            <ac:spMk id="2" creationId="{395D77D5-3EAC-4FC3-8295-E5EC05E32A10}"/>
          </ac:spMkLst>
        </pc:spChg>
        <pc:spChg chg="mod">
          <ac:chgData name="Mark Higgins" userId="f99148ad-7e67-4304-8c11-27c7a53efd31" providerId="ADAL" clId="{47DC10C3-81B3-4CBD-89BF-2B4D68781B8D}" dt="2021-11-04T16:24:59.238" v="13380" actId="15"/>
          <ac:spMkLst>
            <pc:docMk/>
            <pc:sldMk cId="3332709110" sldId="803"/>
            <ac:spMk id="3" creationId="{71A9DBA3-9005-434A-91B8-7BE7167379C1}"/>
          </ac:spMkLst>
        </pc:spChg>
      </pc:sldChg>
      <pc:sldChg chg="modSp add mod">
        <pc:chgData name="Mark Higgins" userId="f99148ad-7e67-4304-8c11-27c7a53efd31" providerId="ADAL" clId="{47DC10C3-81B3-4CBD-89BF-2B4D68781B8D}" dt="2021-11-04T16:27:12.243" v="13646" actId="20577"/>
        <pc:sldMkLst>
          <pc:docMk/>
          <pc:sldMk cId="2823507175" sldId="804"/>
        </pc:sldMkLst>
        <pc:spChg chg="mod">
          <ac:chgData name="Mark Higgins" userId="f99148ad-7e67-4304-8c11-27c7a53efd31" providerId="ADAL" clId="{47DC10C3-81B3-4CBD-89BF-2B4D68781B8D}" dt="2021-11-04T16:27:12.243" v="13646" actId="20577"/>
          <ac:spMkLst>
            <pc:docMk/>
            <pc:sldMk cId="2823507175" sldId="804"/>
            <ac:spMk id="3" creationId="{71A9DBA3-9005-434A-91B8-7BE7167379C1}"/>
          </ac:spMkLst>
        </pc:spChg>
      </pc:sldChg>
      <pc:sldChg chg="modSp new mod">
        <pc:chgData name="Mark Higgins" userId="f99148ad-7e67-4304-8c11-27c7a53efd31" providerId="ADAL" clId="{47DC10C3-81B3-4CBD-89BF-2B4D68781B8D}" dt="2021-11-04T16:31:30.811" v="14098" actId="20577"/>
        <pc:sldMkLst>
          <pc:docMk/>
          <pc:sldMk cId="1589370958" sldId="805"/>
        </pc:sldMkLst>
        <pc:spChg chg="mod">
          <ac:chgData name="Mark Higgins" userId="f99148ad-7e67-4304-8c11-27c7a53efd31" providerId="ADAL" clId="{47DC10C3-81B3-4CBD-89BF-2B4D68781B8D}" dt="2021-11-04T16:27:48.932" v="13661" actId="20577"/>
          <ac:spMkLst>
            <pc:docMk/>
            <pc:sldMk cId="1589370958" sldId="805"/>
            <ac:spMk id="2" creationId="{BEB226A5-B7F5-4976-B797-41176B53888D}"/>
          </ac:spMkLst>
        </pc:spChg>
        <pc:spChg chg="mod">
          <ac:chgData name="Mark Higgins" userId="f99148ad-7e67-4304-8c11-27c7a53efd31" providerId="ADAL" clId="{47DC10C3-81B3-4CBD-89BF-2B4D68781B8D}" dt="2021-11-04T16:31:30.811" v="14098" actId="20577"/>
          <ac:spMkLst>
            <pc:docMk/>
            <pc:sldMk cId="1589370958" sldId="805"/>
            <ac:spMk id="3" creationId="{3A04F272-5F02-45D9-B409-85647324DA30}"/>
          </ac:spMkLst>
        </pc:spChg>
      </pc:sldChg>
      <pc:sldChg chg="modSp add mod">
        <pc:chgData name="Mark Higgins" userId="f99148ad-7e67-4304-8c11-27c7a53efd31" providerId="ADAL" clId="{47DC10C3-81B3-4CBD-89BF-2B4D68781B8D}" dt="2021-11-04T16:35:38.428" v="14519" actId="20577"/>
        <pc:sldMkLst>
          <pc:docMk/>
          <pc:sldMk cId="3305164382" sldId="806"/>
        </pc:sldMkLst>
        <pc:spChg chg="mod">
          <ac:chgData name="Mark Higgins" userId="f99148ad-7e67-4304-8c11-27c7a53efd31" providerId="ADAL" clId="{47DC10C3-81B3-4CBD-89BF-2B4D68781B8D}" dt="2021-11-04T16:32:23.671" v="14129" actId="20577"/>
          <ac:spMkLst>
            <pc:docMk/>
            <pc:sldMk cId="3305164382" sldId="806"/>
            <ac:spMk id="2" creationId="{BEB226A5-B7F5-4976-B797-41176B53888D}"/>
          </ac:spMkLst>
        </pc:spChg>
        <pc:spChg chg="mod">
          <ac:chgData name="Mark Higgins" userId="f99148ad-7e67-4304-8c11-27c7a53efd31" providerId="ADAL" clId="{47DC10C3-81B3-4CBD-89BF-2B4D68781B8D}" dt="2021-11-04T16:35:38.428" v="14519" actId="20577"/>
          <ac:spMkLst>
            <pc:docMk/>
            <pc:sldMk cId="3305164382" sldId="806"/>
            <ac:spMk id="3" creationId="{3A04F272-5F02-45D9-B409-85647324DA30}"/>
          </ac:spMkLst>
        </pc:spChg>
      </pc:sldChg>
      <pc:sldChg chg="add">
        <pc:chgData name="Mark Higgins" userId="f99148ad-7e67-4304-8c11-27c7a53efd31" providerId="ADAL" clId="{47DC10C3-81B3-4CBD-89BF-2B4D68781B8D}" dt="2021-11-04T16:35:44.196" v="14520"/>
        <pc:sldMkLst>
          <pc:docMk/>
          <pc:sldMk cId="4006833409" sldId="807"/>
        </pc:sldMkLst>
      </pc:sldChg>
      <pc:sldChg chg="addSp modSp add mod">
        <pc:chgData name="Mark Higgins" userId="f99148ad-7e67-4304-8c11-27c7a53efd31" providerId="ADAL" clId="{47DC10C3-81B3-4CBD-89BF-2B4D68781B8D}" dt="2021-11-04T16:39:17.990" v="14706" actId="1076"/>
        <pc:sldMkLst>
          <pc:docMk/>
          <pc:sldMk cId="3825521229" sldId="808"/>
        </pc:sldMkLst>
        <pc:spChg chg="mod">
          <ac:chgData name="Mark Higgins" userId="f99148ad-7e67-4304-8c11-27c7a53efd31" providerId="ADAL" clId="{47DC10C3-81B3-4CBD-89BF-2B4D68781B8D}" dt="2021-11-04T16:36:41.833" v="14528" actId="20577"/>
          <ac:spMkLst>
            <pc:docMk/>
            <pc:sldMk cId="3825521229" sldId="808"/>
            <ac:spMk id="2" creationId="{BEB226A5-B7F5-4976-B797-41176B53888D}"/>
          </ac:spMkLst>
        </pc:spChg>
        <pc:spChg chg="mod">
          <ac:chgData name="Mark Higgins" userId="f99148ad-7e67-4304-8c11-27c7a53efd31" providerId="ADAL" clId="{47DC10C3-81B3-4CBD-89BF-2B4D68781B8D}" dt="2021-11-04T16:39:09.387" v="14702" actId="14100"/>
          <ac:spMkLst>
            <pc:docMk/>
            <pc:sldMk cId="3825521229" sldId="808"/>
            <ac:spMk id="3" creationId="{3A04F272-5F02-45D9-B409-85647324DA30}"/>
          </ac:spMkLst>
        </pc:spChg>
        <pc:picChg chg="add mod">
          <ac:chgData name="Mark Higgins" userId="f99148ad-7e67-4304-8c11-27c7a53efd31" providerId="ADAL" clId="{47DC10C3-81B3-4CBD-89BF-2B4D68781B8D}" dt="2021-11-04T16:39:17.990" v="14706" actId="1076"/>
          <ac:picMkLst>
            <pc:docMk/>
            <pc:sldMk cId="3825521229" sldId="808"/>
            <ac:picMk id="5" creationId="{56518AB4-7F2D-449D-9FDB-3806F11CC37D}"/>
          </ac:picMkLst>
        </pc:picChg>
      </pc:sldChg>
      <pc:sldChg chg="delSp modSp add mod">
        <pc:chgData name="Mark Higgins" userId="f99148ad-7e67-4304-8c11-27c7a53efd31" providerId="ADAL" clId="{47DC10C3-81B3-4CBD-89BF-2B4D68781B8D}" dt="2021-11-04T16:50:57.186" v="15050" actId="20577"/>
        <pc:sldMkLst>
          <pc:docMk/>
          <pc:sldMk cId="2315385055" sldId="809"/>
        </pc:sldMkLst>
        <pc:spChg chg="mod">
          <ac:chgData name="Mark Higgins" userId="f99148ad-7e67-4304-8c11-27c7a53efd31" providerId="ADAL" clId="{47DC10C3-81B3-4CBD-89BF-2B4D68781B8D}" dt="2021-11-04T16:50:57.186" v="15050" actId="20577"/>
          <ac:spMkLst>
            <pc:docMk/>
            <pc:sldMk cId="2315385055" sldId="809"/>
            <ac:spMk id="3" creationId="{3A04F272-5F02-45D9-B409-85647324DA30}"/>
          </ac:spMkLst>
        </pc:spChg>
        <pc:picChg chg="del">
          <ac:chgData name="Mark Higgins" userId="f99148ad-7e67-4304-8c11-27c7a53efd31" providerId="ADAL" clId="{47DC10C3-81B3-4CBD-89BF-2B4D68781B8D}" dt="2021-11-04T16:39:34.318" v="14708" actId="478"/>
          <ac:picMkLst>
            <pc:docMk/>
            <pc:sldMk cId="2315385055" sldId="809"/>
            <ac:picMk id="5" creationId="{56518AB4-7F2D-449D-9FDB-3806F11CC37D}"/>
          </ac:picMkLst>
        </pc:picChg>
      </pc:sldChg>
      <pc:sldChg chg="modSp add mod">
        <pc:chgData name="Mark Higgins" userId="f99148ad-7e67-4304-8c11-27c7a53efd31" providerId="ADAL" clId="{47DC10C3-81B3-4CBD-89BF-2B4D68781B8D}" dt="2021-11-04T16:55:13.237" v="15509" actId="20577"/>
        <pc:sldMkLst>
          <pc:docMk/>
          <pc:sldMk cId="1125009967" sldId="810"/>
        </pc:sldMkLst>
        <pc:spChg chg="mod">
          <ac:chgData name="Mark Higgins" userId="f99148ad-7e67-4304-8c11-27c7a53efd31" providerId="ADAL" clId="{47DC10C3-81B3-4CBD-89BF-2B4D68781B8D}" dt="2021-11-04T16:52:17.855" v="15073" actId="20577"/>
          <ac:spMkLst>
            <pc:docMk/>
            <pc:sldMk cId="1125009967" sldId="810"/>
            <ac:spMk id="2" creationId="{BEB226A5-B7F5-4976-B797-41176B53888D}"/>
          </ac:spMkLst>
        </pc:spChg>
        <pc:spChg chg="mod">
          <ac:chgData name="Mark Higgins" userId="f99148ad-7e67-4304-8c11-27c7a53efd31" providerId="ADAL" clId="{47DC10C3-81B3-4CBD-89BF-2B4D68781B8D}" dt="2021-11-04T16:55:13.237" v="15509" actId="20577"/>
          <ac:spMkLst>
            <pc:docMk/>
            <pc:sldMk cId="1125009967" sldId="810"/>
            <ac:spMk id="3" creationId="{3A04F272-5F02-45D9-B409-85647324DA30}"/>
          </ac:spMkLst>
        </pc:spChg>
      </pc:sldChg>
      <pc:sldChg chg="modSp new mod ord">
        <pc:chgData name="Mark Higgins" userId="f99148ad-7e67-4304-8c11-27c7a53efd31" providerId="ADAL" clId="{47DC10C3-81B3-4CBD-89BF-2B4D68781B8D}" dt="2021-11-05T09:14:09.628" v="16399"/>
        <pc:sldMkLst>
          <pc:docMk/>
          <pc:sldMk cId="2531581508" sldId="811"/>
        </pc:sldMkLst>
        <pc:spChg chg="mod">
          <ac:chgData name="Mark Higgins" userId="f99148ad-7e67-4304-8c11-27c7a53efd31" providerId="ADAL" clId="{47DC10C3-81B3-4CBD-89BF-2B4D68781B8D}" dt="2021-11-05T09:13:35.540" v="16381" actId="20577"/>
          <ac:spMkLst>
            <pc:docMk/>
            <pc:sldMk cId="2531581508" sldId="811"/>
            <ac:spMk id="2" creationId="{45AC14A6-F145-4950-8180-3A0B8675D6C4}"/>
          </ac:spMkLst>
        </pc:spChg>
        <pc:spChg chg="mod">
          <ac:chgData name="Mark Higgins" userId="f99148ad-7e67-4304-8c11-27c7a53efd31" providerId="ADAL" clId="{47DC10C3-81B3-4CBD-89BF-2B4D68781B8D}" dt="2021-11-04T17:23:03.445" v="15927" actId="20577"/>
          <ac:spMkLst>
            <pc:docMk/>
            <pc:sldMk cId="2531581508" sldId="811"/>
            <ac:spMk id="3" creationId="{17C05246-ECBB-4B68-BF60-03D03AB749BA}"/>
          </ac:spMkLst>
        </pc:spChg>
      </pc:sldChg>
      <pc:sldChg chg="modSp add mod ord">
        <pc:chgData name="Mark Higgins" userId="f99148ad-7e67-4304-8c11-27c7a53efd31" providerId="ADAL" clId="{47DC10C3-81B3-4CBD-89BF-2B4D68781B8D}" dt="2021-11-05T09:14:09.628" v="16399"/>
        <pc:sldMkLst>
          <pc:docMk/>
          <pc:sldMk cId="1220454332" sldId="812"/>
        </pc:sldMkLst>
        <pc:spChg chg="mod">
          <ac:chgData name="Mark Higgins" userId="f99148ad-7e67-4304-8c11-27c7a53efd31" providerId="ADAL" clId="{47DC10C3-81B3-4CBD-89BF-2B4D68781B8D}" dt="2021-11-05T09:13:44.420" v="16397" actId="20577"/>
          <ac:spMkLst>
            <pc:docMk/>
            <pc:sldMk cId="1220454332" sldId="812"/>
            <ac:spMk id="2" creationId="{45AC14A6-F145-4950-8180-3A0B8675D6C4}"/>
          </ac:spMkLst>
        </pc:spChg>
        <pc:spChg chg="mod">
          <ac:chgData name="Mark Higgins" userId="f99148ad-7e67-4304-8c11-27c7a53efd31" providerId="ADAL" clId="{47DC10C3-81B3-4CBD-89BF-2B4D68781B8D}" dt="2021-11-04T17:13:47.547" v="15897" actId="20577"/>
          <ac:spMkLst>
            <pc:docMk/>
            <pc:sldMk cId="1220454332" sldId="812"/>
            <ac:spMk id="3" creationId="{17C05246-ECBB-4B68-BF60-03D03AB749BA}"/>
          </ac:spMkLst>
        </pc:spChg>
      </pc:sldChg>
      <pc:sldChg chg="modSp new mod">
        <pc:chgData name="Mark Higgins" userId="f99148ad-7e67-4304-8c11-27c7a53efd31" providerId="ADAL" clId="{47DC10C3-81B3-4CBD-89BF-2B4D68781B8D}" dt="2021-11-05T09:17:41.598" v="16767" actId="20577"/>
        <pc:sldMkLst>
          <pc:docMk/>
          <pc:sldMk cId="900502132" sldId="813"/>
        </pc:sldMkLst>
        <pc:spChg chg="mod">
          <ac:chgData name="Mark Higgins" userId="f99148ad-7e67-4304-8c11-27c7a53efd31" providerId="ADAL" clId="{47DC10C3-81B3-4CBD-89BF-2B4D68781B8D}" dt="2021-11-05T09:15:10.067" v="16440" actId="20577"/>
          <ac:spMkLst>
            <pc:docMk/>
            <pc:sldMk cId="900502132" sldId="813"/>
            <ac:spMk id="2" creationId="{1C4C4EF9-F87C-4D39-9F98-C4AAACD4099B}"/>
          </ac:spMkLst>
        </pc:spChg>
        <pc:spChg chg="mod">
          <ac:chgData name="Mark Higgins" userId="f99148ad-7e67-4304-8c11-27c7a53efd31" providerId="ADAL" clId="{47DC10C3-81B3-4CBD-89BF-2B4D68781B8D}" dt="2021-11-05T09:17:41.598" v="16767" actId="20577"/>
          <ac:spMkLst>
            <pc:docMk/>
            <pc:sldMk cId="900502132" sldId="813"/>
            <ac:spMk id="3" creationId="{A6018881-2D20-49F6-9922-C514BD9BE124}"/>
          </ac:spMkLst>
        </pc:spChg>
      </pc:sldChg>
      <pc:sldChg chg="modSp add mod">
        <pc:chgData name="Mark Higgins" userId="f99148ad-7e67-4304-8c11-27c7a53efd31" providerId="ADAL" clId="{47DC10C3-81B3-4CBD-89BF-2B4D68781B8D}" dt="2021-11-05T09:24:07.304" v="17487" actId="313"/>
        <pc:sldMkLst>
          <pc:docMk/>
          <pc:sldMk cId="3768102261" sldId="814"/>
        </pc:sldMkLst>
        <pc:spChg chg="mod">
          <ac:chgData name="Mark Higgins" userId="f99148ad-7e67-4304-8c11-27c7a53efd31" providerId="ADAL" clId="{47DC10C3-81B3-4CBD-89BF-2B4D68781B8D}" dt="2021-11-05T09:24:07.304" v="17487" actId="313"/>
          <ac:spMkLst>
            <pc:docMk/>
            <pc:sldMk cId="3768102261" sldId="814"/>
            <ac:spMk id="3" creationId="{A6018881-2D20-49F6-9922-C514BD9BE124}"/>
          </ac:spMkLst>
        </pc:spChg>
      </pc:sldChg>
      <pc:sldChg chg="modSp add mod">
        <pc:chgData name="Mark Higgins" userId="f99148ad-7e67-4304-8c11-27c7a53efd31" providerId="ADAL" clId="{47DC10C3-81B3-4CBD-89BF-2B4D68781B8D}" dt="2021-11-05T09:30:04.829" v="17980" actId="20577"/>
        <pc:sldMkLst>
          <pc:docMk/>
          <pc:sldMk cId="2348555775" sldId="815"/>
        </pc:sldMkLst>
        <pc:spChg chg="mod">
          <ac:chgData name="Mark Higgins" userId="f99148ad-7e67-4304-8c11-27c7a53efd31" providerId="ADAL" clId="{47DC10C3-81B3-4CBD-89BF-2B4D68781B8D}" dt="2021-11-05T09:24:55.681" v="17491" actId="20577"/>
          <ac:spMkLst>
            <pc:docMk/>
            <pc:sldMk cId="2348555775" sldId="815"/>
            <ac:spMk id="2" creationId="{1C4C4EF9-F87C-4D39-9F98-C4AAACD4099B}"/>
          </ac:spMkLst>
        </pc:spChg>
        <pc:spChg chg="mod">
          <ac:chgData name="Mark Higgins" userId="f99148ad-7e67-4304-8c11-27c7a53efd31" providerId="ADAL" clId="{47DC10C3-81B3-4CBD-89BF-2B4D68781B8D}" dt="2021-11-05T09:30:04.829" v="17980" actId="20577"/>
          <ac:spMkLst>
            <pc:docMk/>
            <pc:sldMk cId="2348555775" sldId="815"/>
            <ac:spMk id="3" creationId="{A6018881-2D20-49F6-9922-C514BD9BE124}"/>
          </ac:spMkLst>
        </pc:spChg>
      </pc:sldChg>
      <pc:sldChg chg="modSp add mod">
        <pc:chgData name="Mark Higgins" userId="f99148ad-7e67-4304-8c11-27c7a53efd31" providerId="ADAL" clId="{47DC10C3-81B3-4CBD-89BF-2B4D68781B8D}" dt="2021-11-05T09:33:39.628" v="18336" actId="20577"/>
        <pc:sldMkLst>
          <pc:docMk/>
          <pc:sldMk cId="1916672220" sldId="816"/>
        </pc:sldMkLst>
        <pc:spChg chg="mod">
          <ac:chgData name="Mark Higgins" userId="f99148ad-7e67-4304-8c11-27c7a53efd31" providerId="ADAL" clId="{47DC10C3-81B3-4CBD-89BF-2B4D68781B8D}" dt="2021-11-05T09:30:21.343" v="17993" actId="20577"/>
          <ac:spMkLst>
            <pc:docMk/>
            <pc:sldMk cId="1916672220" sldId="816"/>
            <ac:spMk id="2" creationId="{1C4C4EF9-F87C-4D39-9F98-C4AAACD4099B}"/>
          </ac:spMkLst>
        </pc:spChg>
        <pc:spChg chg="mod">
          <ac:chgData name="Mark Higgins" userId="f99148ad-7e67-4304-8c11-27c7a53efd31" providerId="ADAL" clId="{47DC10C3-81B3-4CBD-89BF-2B4D68781B8D}" dt="2021-11-05T09:33:39.628" v="18336" actId="20577"/>
          <ac:spMkLst>
            <pc:docMk/>
            <pc:sldMk cId="1916672220" sldId="816"/>
            <ac:spMk id="3" creationId="{A6018881-2D20-49F6-9922-C514BD9BE124}"/>
          </ac:spMkLst>
        </pc:spChg>
      </pc:sldChg>
      <pc:sldChg chg="modSp add mod">
        <pc:chgData name="Mark Higgins" userId="f99148ad-7e67-4304-8c11-27c7a53efd31" providerId="ADAL" clId="{47DC10C3-81B3-4CBD-89BF-2B4D68781B8D}" dt="2021-11-05T10:36:44.444" v="19188" actId="20577"/>
        <pc:sldMkLst>
          <pc:docMk/>
          <pc:sldMk cId="239849581" sldId="817"/>
        </pc:sldMkLst>
        <pc:spChg chg="mod">
          <ac:chgData name="Mark Higgins" userId="f99148ad-7e67-4304-8c11-27c7a53efd31" providerId="ADAL" clId="{47DC10C3-81B3-4CBD-89BF-2B4D68781B8D}" dt="2021-11-05T10:36:44.444" v="19188" actId="20577"/>
          <ac:spMkLst>
            <pc:docMk/>
            <pc:sldMk cId="239849581" sldId="817"/>
            <ac:spMk id="3" creationId="{A6018881-2D20-49F6-9922-C514BD9BE124}"/>
          </ac:spMkLst>
        </pc:spChg>
      </pc:sldChg>
      <pc:sldChg chg="modSp add mod">
        <pc:chgData name="Mark Higgins" userId="f99148ad-7e67-4304-8c11-27c7a53efd31" providerId="ADAL" clId="{47DC10C3-81B3-4CBD-89BF-2B4D68781B8D}" dt="2021-11-05T10:41:40.572" v="19604" actId="12"/>
        <pc:sldMkLst>
          <pc:docMk/>
          <pc:sldMk cId="3117205841" sldId="818"/>
        </pc:sldMkLst>
        <pc:spChg chg="mod">
          <ac:chgData name="Mark Higgins" userId="f99148ad-7e67-4304-8c11-27c7a53efd31" providerId="ADAL" clId="{47DC10C3-81B3-4CBD-89BF-2B4D68781B8D}" dt="2021-11-05T10:38:28.982" v="19208" actId="20577"/>
          <ac:spMkLst>
            <pc:docMk/>
            <pc:sldMk cId="3117205841" sldId="818"/>
            <ac:spMk id="2" creationId="{1C4C4EF9-F87C-4D39-9F98-C4AAACD4099B}"/>
          </ac:spMkLst>
        </pc:spChg>
        <pc:spChg chg="mod">
          <ac:chgData name="Mark Higgins" userId="f99148ad-7e67-4304-8c11-27c7a53efd31" providerId="ADAL" clId="{47DC10C3-81B3-4CBD-89BF-2B4D68781B8D}" dt="2021-11-05T10:41:40.572" v="19604" actId="12"/>
          <ac:spMkLst>
            <pc:docMk/>
            <pc:sldMk cId="3117205841" sldId="818"/>
            <ac:spMk id="3" creationId="{A6018881-2D20-49F6-9922-C514BD9BE124}"/>
          </ac:spMkLst>
        </pc:spChg>
      </pc:sldChg>
      <pc:sldChg chg="modSp add mod">
        <pc:chgData name="Mark Higgins" userId="f99148ad-7e67-4304-8c11-27c7a53efd31" providerId="ADAL" clId="{47DC10C3-81B3-4CBD-89BF-2B4D68781B8D}" dt="2021-11-05T10:45:09.840" v="19869" actId="20577"/>
        <pc:sldMkLst>
          <pc:docMk/>
          <pc:sldMk cId="2704137461" sldId="819"/>
        </pc:sldMkLst>
        <pc:spChg chg="mod">
          <ac:chgData name="Mark Higgins" userId="f99148ad-7e67-4304-8c11-27c7a53efd31" providerId="ADAL" clId="{47DC10C3-81B3-4CBD-89BF-2B4D68781B8D}" dt="2021-11-05T10:42:15.223" v="19612" actId="20577"/>
          <ac:spMkLst>
            <pc:docMk/>
            <pc:sldMk cId="2704137461" sldId="819"/>
            <ac:spMk id="2" creationId="{1C4C4EF9-F87C-4D39-9F98-C4AAACD4099B}"/>
          </ac:spMkLst>
        </pc:spChg>
        <pc:spChg chg="mod">
          <ac:chgData name="Mark Higgins" userId="f99148ad-7e67-4304-8c11-27c7a53efd31" providerId="ADAL" clId="{47DC10C3-81B3-4CBD-89BF-2B4D68781B8D}" dt="2021-11-05T10:45:09.840" v="19869" actId="20577"/>
          <ac:spMkLst>
            <pc:docMk/>
            <pc:sldMk cId="2704137461" sldId="819"/>
            <ac:spMk id="3" creationId="{A6018881-2D20-49F6-9922-C514BD9BE124}"/>
          </ac:spMkLst>
        </pc:spChg>
      </pc:sldChg>
      <pc:sldChg chg="modSp add mod">
        <pc:chgData name="Mark Higgins" userId="f99148ad-7e67-4304-8c11-27c7a53efd31" providerId="ADAL" clId="{47DC10C3-81B3-4CBD-89BF-2B4D68781B8D}" dt="2021-11-05T10:47:22.967" v="20153" actId="15"/>
        <pc:sldMkLst>
          <pc:docMk/>
          <pc:sldMk cId="2437519917" sldId="820"/>
        </pc:sldMkLst>
        <pc:spChg chg="mod">
          <ac:chgData name="Mark Higgins" userId="f99148ad-7e67-4304-8c11-27c7a53efd31" providerId="ADAL" clId="{47DC10C3-81B3-4CBD-89BF-2B4D68781B8D}" dt="2021-11-05T10:45:18.177" v="19877" actId="20577"/>
          <ac:spMkLst>
            <pc:docMk/>
            <pc:sldMk cId="2437519917" sldId="820"/>
            <ac:spMk id="2" creationId="{1C4C4EF9-F87C-4D39-9F98-C4AAACD4099B}"/>
          </ac:spMkLst>
        </pc:spChg>
        <pc:spChg chg="mod">
          <ac:chgData name="Mark Higgins" userId="f99148ad-7e67-4304-8c11-27c7a53efd31" providerId="ADAL" clId="{47DC10C3-81B3-4CBD-89BF-2B4D68781B8D}" dt="2021-11-05T10:47:22.967" v="20153" actId="15"/>
          <ac:spMkLst>
            <pc:docMk/>
            <pc:sldMk cId="2437519917" sldId="820"/>
            <ac:spMk id="3" creationId="{A6018881-2D20-49F6-9922-C514BD9BE124}"/>
          </ac:spMkLst>
        </pc:spChg>
      </pc:sldChg>
      <pc:sldChg chg="modSp add mod">
        <pc:chgData name="Mark Higgins" userId="f99148ad-7e67-4304-8c11-27c7a53efd31" providerId="ADAL" clId="{47DC10C3-81B3-4CBD-89BF-2B4D68781B8D}" dt="2021-11-05T10:55:25.509" v="20800" actId="27636"/>
        <pc:sldMkLst>
          <pc:docMk/>
          <pc:sldMk cId="4040583694" sldId="821"/>
        </pc:sldMkLst>
        <pc:spChg chg="mod">
          <ac:chgData name="Mark Higgins" userId="f99148ad-7e67-4304-8c11-27c7a53efd31" providerId="ADAL" clId="{47DC10C3-81B3-4CBD-89BF-2B4D68781B8D}" dt="2021-11-05T10:47:51.743" v="20158" actId="20577"/>
          <ac:spMkLst>
            <pc:docMk/>
            <pc:sldMk cId="4040583694" sldId="821"/>
            <ac:spMk id="2" creationId="{1C4C4EF9-F87C-4D39-9F98-C4AAACD4099B}"/>
          </ac:spMkLst>
        </pc:spChg>
        <pc:spChg chg="mod">
          <ac:chgData name="Mark Higgins" userId="f99148ad-7e67-4304-8c11-27c7a53efd31" providerId="ADAL" clId="{47DC10C3-81B3-4CBD-89BF-2B4D68781B8D}" dt="2021-11-05T10:55:25.509" v="20800" actId="27636"/>
          <ac:spMkLst>
            <pc:docMk/>
            <pc:sldMk cId="4040583694" sldId="821"/>
            <ac:spMk id="3" creationId="{A6018881-2D20-49F6-9922-C514BD9BE124}"/>
          </ac:spMkLst>
        </pc:spChg>
      </pc:sldChg>
      <pc:sldChg chg="modSp add mod">
        <pc:chgData name="Mark Higgins" userId="f99148ad-7e67-4304-8c11-27c7a53efd31" providerId="ADAL" clId="{47DC10C3-81B3-4CBD-89BF-2B4D68781B8D}" dt="2021-11-05T11:00:27.996" v="21272" actId="20577"/>
        <pc:sldMkLst>
          <pc:docMk/>
          <pc:sldMk cId="2555758089" sldId="822"/>
        </pc:sldMkLst>
        <pc:spChg chg="mod">
          <ac:chgData name="Mark Higgins" userId="f99148ad-7e67-4304-8c11-27c7a53efd31" providerId="ADAL" clId="{47DC10C3-81B3-4CBD-89BF-2B4D68781B8D}" dt="2021-11-05T10:56:50.588" v="20905" actId="14100"/>
          <ac:spMkLst>
            <pc:docMk/>
            <pc:sldMk cId="2555758089" sldId="822"/>
            <ac:spMk id="2" creationId="{1C4C4EF9-F87C-4D39-9F98-C4AAACD4099B}"/>
          </ac:spMkLst>
        </pc:spChg>
        <pc:spChg chg="mod">
          <ac:chgData name="Mark Higgins" userId="f99148ad-7e67-4304-8c11-27c7a53efd31" providerId="ADAL" clId="{47DC10C3-81B3-4CBD-89BF-2B4D68781B8D}" dt="2021-11-05T11:00:27.996" v="21272" actId="20577"/>
          <ac:spMkLst>
            <pc:docMk/>
            <pc:sldMk cId="2555758089" sldId="822"/>
            <ac:spMk id="3" creationId="{A6018881-2D20-49F6-9922-C514BD9BE124}"/>
          </ac:spMkLst>
        </pc:spChg>
      </pc:sldChg>
      <pc:sldChg chg="modSp add mod">
        <pc:chgData name="Mark Higgins" userId="f99148ad-7e67-4304-8c11-27c7a53efd31" providerId="ADAL" clId="{47DC10C3-81B3-4CBD-89BF-2B4D68781B8D}" dt="2021-11-05T11:06:59.313" v="22104" actId="20577"/>
        <pc:sldMkLst>
          <pc:docMk/>
          <pc:sldMk cId="3353560502" sldId="823"/>
        </pc:sldMkLst>
        <pc:spChg chg="mod">
          <ac:chgData name="Mark Higgins" userId="f99148ad-7e67-4304-8c11-27c7a53efd31" providerId="ADAL" clId="{47DC10C3-81B3-4CBD-89BF-2B4D68781B8D}" dt="2021-11-05T11:06:00.798" v="21963" actId="14100"/>
          <ac:spMkLst>
            <pc:docMk/>
            <pc:sldMk cId="3353560502" sldId="823"/>
            <ac:spMk id="2" creationId="{1C4C4EF9-F87C-4D39-9F98-C4AAACD4099B}"/>
          </ac:spMkLst>
        </pc:spChg>
        <pc:spChg chg="mod">
          <ac:chgData name="Mark Higgins" userId="f99148ad-7e67-4304-8c11-27c7a53efd31" providerId="ADAL" clId="{47DC10C3-81B3-4CBD-89BF-2B4D68781B8D}" dt="2021-11-05T11:06:59.313" v="22104" actId="20577"/>
          <ac:spMkLst>
            <pc:docMk/>
            <pc:sldMk cId="3353560502" sldId="823"/>
            <ac:spMk id="3" creationId="{A6018881-2D20-49F6-9922-C514BD9BE124}"/>
          </ac:spMkLst>
        </pc:spChg>
      </pc:sldChg>
      <pc:sldChg chg="modSp add mod">
        <pc:chgData name="Mark Higgins" userId="f99148ad-7e67-4304-8c11-27c7a53efd31" providerId="ADAL" clId="{47DC10C3-81B3-4CBD-89BF-2B4D68781B8D}" dt="2021-11-05T11:08:59.673" v="22331" actId="20577"/>
        <pc:sldMkLst>
          <pc:docMk/>
          <pc:sldMk cId="110935259" sldId="824"/>
        </pc:sldMkLst>
        <pc:spChg chg="mod">
          <ac:chgData name="Mark Higgins" userId="f99148ad-7e67-4304-8c11-27c7a53efd31" providerId="ADAL" clId="{47DC10C3-81B3-4CBD-89BF-2B4D68781B8D}" dt="2021-11-05T11:07:23.976" v="22122" actId="14100"/>
          <ac:spMkLst>
            <pc:docMk/>
            <pc:sldMk cId="110935259" sldId="824"/>
            <ac:spMk id="2" creationId="{1C4C4EF9-F87C-4D39-9F98-C4AAACD4099B}"/>
          </ac:spMkLst>
        </pc:spChg>
        <pc:spChg chg="mod">
          <ac:chgData name="Mark Higgins" userId="f99148ad-7e67-4304-8c11-27c7a53efd31" providerId="ADAL" clId="{47DC10C3-81B3-4CBD-89BF-2B4D68781B8D}" dt="2021-11-05T11:08:59.673" v="22331" actId="20577"/>
          <ac:spMkLst>
            <pc:docMk/>
            <pc:sldMk cId="110935259" sldId="824"/>
            <ac:spMk id="3" creationId="{A6018881-2D20-49F6-9922-C514BD9BE124}"/>
          </ac:spMkLst>
        </pc:spChg>
      </pc:sldChg>
      <pc:sldChg chg="modSp add mod">
        <pc:chgData name="Mark Higgins" userId="f99148ad-7e67-4304-8c11-27c7a53efd31" providerId="ADAL" clId="{47DC10C3-81B3-4CBD-89BF-2B4D68781B8D}" dt="2021-11-05T11:12:08.522" v="22735" actId="20577"/>
        <pc:sldMkLst>
          <pc:docMk/>
          <pc:sldMk cId="3661565922" sldId="825"/>
        </pc:sldMkLst>
        <pc:spChg chg="mod">
          <ac:chgData name="Mark Higgins" userId="f99148ad-7e67-4304-8c11-27c7a53efd31" providerId="ADAL" clId="{47DC10C3-81B3-4CBD-89BF-2B4D68781B8D}" dt="2021-11-05T11:09:59.657" v="22336" actId="20577"/>
          <ac:spMkLst>
            <pc:docMk/>
            <pc:sldMk cId="3661565922" sldId="825"/>
            <ac:spMk id="2" creationId="{1C4C4EF9-F87C-4D39-9F98-C4AAACD4099B}"/>
          </ac:spMkLst>
        </pc:spChg>
        <pc:spChg chg="mod">
          <ac:chgData name="Mark Higgins" userId="f99148ad-7e67-4304-8c11-27c7a53efd31" providerId="ADAL" clId="{47DC10C3-81B3-4CBD-89BF-2B4D68781B8D}" dt="2021-11-05T11:12:08.522" v="22735" actId="20577"/>
          <ac:spMkLst>
            <pc:docMk/>
            <pc:sldMk cId="3661565922" sldId="825"/>
            <ac:spMk id="3" creationId="{A6018881-2D20-49F6-9922-C514BD9BE124}"/>
          </ac:spMkLst>
        </pc:spChg>
      </pc:sldChg>
      <pc:sldChg chg="modSp add mod">
        <pc:chgData name="Mark Higgins" userId="f99148ad-7e67-4304-8c11-27c7a53efd31" providerId="ADAL" clId="{47DC10C3-81B3-4CBD-89BF-2B4D68781B8D}" dt="2021-11-05T11:16:06.736" v="23258" actId="20577"/>
        <pc:sldMkLst>
          <pc:docMk/>
          <pc:sldMk cId="2604574823" sldId="826"/>
        </pc:sldMkLst>
        <pc:spChg chg="mod">
          <ac:chgData name="Mark Higgins" userId="f99148ad-7e67-4304-8c11-27c7a53efd31" providerId="ADAL" clId="{47DC10C3-81B3-4CBD-89BF-2B4D68781B8D}" dt="2021-11-05T11:12:59.087" v="22754" actId="20577"/>
          <ac:spMkLst>
            <pc:docMk/>
            <pc:sldMk cId="2604574823" sldId="826"/>
            <ac:spMk id="2" creationId="{1C4C4EF9-F87C-4D39-9F98-C4AAACD4099B}"/>
          </ac:spMkLst>
        </pc:spChg>
        <pc:spChg chg="mod">
          <ac:chgData name="Mark Higgins" userId="f99148ad-7e67-4304-8c11-27c7a53efd31" providerId="ADAL" clId="{47DC10C3-81B3-4CBD-89BF-2B4D68781B8D}" dt="2021-11-05T11:16:06.736" v="23258" actId="20577"/>
          <ac:spMkLst>
            <pc:docMk/>
            <pc:sldMk cId="2604574823" sldId="826"/>
            <ac:spMk id="3" creationId="{A6018881-2D20-49F6-9922-C514BD9BE124}"/>
          </ac:spMkLst>
        </pc:spChg>
      </pc:sldChg>
      <pc:sldChg chg="modSp add mod">
        <pc:chgData name="Mark Higgins" userId="f99148ad-7e67-4304-8c11-27c7a53efd31" providerId="ADAL" clId="{47DC10C3-81B3-4CBD-89BF-2B4D68781B8D}" dt="2021-11-05T11:19:19.605" v="23527" actId="20577"/>
        <pc:sldMkLst>
          <pc:docMk/>
          <pc:sldMk cId="2993763494" sldId="827"/>
        </pc:sldMkLst>
        <pc:spChg chg="mod">
          <ac:chgData name="Mark Higgins" userId="f99148ad-7e67-4304-8c11-27c7a53efd31" providerId="ADAL" clId="{47DC10C3-81B3-4CBD-89BF-2B4D68781B8D}" dt="2021-11-05T11:16:54.644" v="23273" actId="20577"/>
          <ac:spMkLst>
            <pc:docMk/>
            <pc:sldMk cId="2993763494" sldId="827"/>
            <ac:spMk id="2" creationId="{1C4C4EF9-F87C-4D39-9F98-C4AAACD4099B}"/>
          </ac:spMkLst>
        </pc:spChg>
        <pc:spChg chg="mod">
          <ac:chgData name="Mark Higgins" userId="f99148ad-7e67-4304-8c11-27c7a53efd31" providerId="ADAL" clId="{47DC10C3-81B3-4CBD-89BF-2B4D68781B8D}" dt="2021-11-05T11:19:19.605" v="23527" actId="20577"/>
          <ac:spMkLst>
            <pc:docMk/>
            <pc:sldMk cId="2993763494" sldId="827"/>
            <ac:spMk id="3" creationId="{A6018881-2D20-49F6-9922-C514BD9BE124}"/>
          </ac:spMkLst>
        </pc:spChg>
      </pc:sldChg>
      <pc:sldChg chg="modSp add mod">
        <pc:chgData name="Mark Higgins" userId="f99148ad-7e67-4304-8c11-27c7a53efd31" providerId="ADAL" clId="{47DC10C3-81B3-4CBD-89BF-2B4D68781B8D}" dt="2021-11-05T11:22:32.321" v="23943" actId="20577"/>
        <pc:sldMkLst>
          <pc:docMk/>
          <pc:sldMk cId="1556107536" sldId="828"/>
        </pc:sldMkLst>
        <pc:spChg chg="mod">
          <ac:chgData name="Mark Higgins" userId="f99148ad-7e67-4304-8c11-27c7a53efd31" providerId="ADAL" clId="{47DC10C3-81B3-4CBD-89BF-2B4D68781B8D}" dt="2021-11-05T11:19:36.913" v="23536" actId="20577"/>
          <ac:spMkLst>
            <pc:docMk/>
            <pc:sldMk cId="1556107536" sldId="828"/>
            <ac:spMk id="2" creationId="{1C4C4EF9-F87C-4D39-9F98-C4AAACD4099B}"/>
          </ac:spMkLst>
        </pc:spChg>
        <pc:spChg chg="mod">
          <ac:chgData name="Mark Higgins" userId="f99148ad-7e67-4304-8c11-27c7a53efd31" providerId="ADAL" clId="{47DC10C3-81B3-4CBD-89BF-2B4D68781B8D}" dt="2021-11-05T11:22:32.321" v="23943" actId="20577"/>
          <ac:spMkLst>
            <pc:docMk/>
            <pc:sldMk cId="1556107536" sldId="828"/>
            <ac:spMk id="3" creationId="{A6018881-2D20-49F6-9922-C514BD9BE124}"/>
          </ac:spMkLst>
        </pc:spChg>
      </pc:sldChg>
      <pc:sldChg chg="addSp modSp add mod">
        <pc:chgData name="Mark Higgins" userId="f99148ad-7e67-4304-8c11-27c7a53efd31" providerId="ADAL" clId="{47DC10C3-81B3-4CBD-89BF-2B4D68781B8D}" dt="2021-11-05T11:32:23.065" v="24459" actId="20577"/>
        <pc:sldMkLst>
          <pc:docMk/>
          <pc:sldMk cId="2765444151" sldId="829"/>
        </pc:sldMkLst>
        <pc:spChg chg="mod">
          <ac:chgData name="Mark Higgins" userId="f99148ad-7e67-4304-8c11-27c7a53efd31" providerId="ADAL" clId="{47DC10C3-81B3-4CBD-89BF-2B4D68781B8D}" dt="2021-11-05T11:22:45.131" v="23961" actId="20577"/>
          <ac:spMkLst>
            <pc:docMk/>
            <pc:sldMk cId="2765444151" sldId="829"/>
            <ac:spMk id="2" creationId="{1C4C4EF9-F87C-4D39-9F98-C4AAACD4099B}"/>
          </ac:spMkLst>
        </pc:spChg>
        <pc:spChg chg="mod">
          <ac:chgData name="Mark Higgins" userId="f99148ad-7e67-4304-8c11-27c7a53efd31" providerId="ADAL" clId="{47DC10C3-81B3-4CBD-89BF-2B4D68781B8D}" dt="2021-11-05T11:32:23.065" v="24459" actId="20577"/>
          <ac:spMkLst>
            <pc:docMk/>
            <pc:sldMk cId="2765444151" sldId="829"/>
            <ac:spMk id="3" creationId="{A6018881-2D20-49F6-9922-C514BD9BE124}"/>
          </ac:spMkLst>
        </pc:spChg>
        <pc:picChg chg="add mod">
          <ac:chgData name="Mark Higgins" userId="f99148ad-7e67-4304-8c11-27c7a53efd31" providerId="ADAL" clId="{47DC10C3-81B3-4CBD-89BF-2B4D68781B8D}" dt="2021-11-05T11:32:02.394" v="24431" actId="1076"/>
          <ac:picMkLst>
            <pc:docMk/>
            <pc:sldMk cId="2765444151" sldId="829"/>
            <ac:picMk id="4" creationId="{75E437DA-3867-4804-9AFC-6C7310B36A73}"/>
          </ac:picMkLst>
        </pc:picChg>
      </pc:sldChg>
      <pc:sldChg chg="addSp delSp modSp add mod">
        <pc:chgData name="Mark Higgins" userId="f99148ad-7e67-4304-8c11-27c7a53efd31" providerId="ADAL" clId="{47DC10C3-81B3-4CBD-89BF-2B4D68781B8D}" dt="2021-11-05T11:34:55.972" v="24614" actId="1076"/>
        <pc:sldMkLst>
          <pc:docMk/>
          <pc:sldMk cId="4046248583" sldId="830"/>
        </pc:sldMkLst>
        <pc:spChg chg="mod">
          <ac:chgData name="Mark Higgins" userId="f99148ad-7e67-4304-8c11-27c7a53efd31" providerId="ADAL" clId="{47DC10C3-81B3-4CBD-89BF-2B4D68781B8D}" dt="2021-11-05T11:32:46.448" v="24472" actId="20577"/>
          <ac:spMkLst>
            <pc:docMk/>
            <pc:sldMk cId="4046248583" sldId="830"/>
            <ac:spMk id="2" creationId="{1C4C4EF9-F87C-4D39-9F98-C4AAACD4099B}"/>
          </ac:spMkLst>
        </pc:spChg>
        <pc:spChg chg="mod">
          <ac:chgData name="Mark Higgins" userId="f99148ad-7e67-4304-8c11-27c7a53efd31" providerId="ADAL" clId="{47DC10C3-81B3-4CBD-89BF-2B4D68781B8D}" dt="2021-11-05T11:34:51.504" v="24612" actId="14100"/>
          <ac:spMkLst>
            <pc:docMk/>
            <pc:sldMk cId="4046248583" sldId="830"/>
            <ac:spMk id="3" creationId="{A6018881-2D20-49F6-9922-C514BD9BE124}"/>
          </ac:spMkLst>
        </pc:spChg>
        <pc:picChg chg="del">
          <ac:chgData name="Mark Higgins" userId="f99148ad-7e67-4304-8c11-27c7a53efd31" providerId="ADAL" clId="{47DC10C3-81B3-4CBD-89BF-2B4D68781B8D}" dt="2021-11-05T11:33:12.833" v="24473" actId="478"/>
          <ac:picMkLst>
            <pc:docMk/>
            <pc:sldMk cId="4046248583" sldId="830"/>
            <ac:picMk id="4" creationId="{75E437DA-3867-4804-9AFC-6C7310B36A73}"/>
          </ac:picMkLst>
        </pc:picChg>
        <pc:picChg chg="add mod">
          <ac:chgData name="Mark Higgins" userId="f99148ad-7e67-4304-8c11-27c7a53efd31" providerId="ADAL" clId="{47DC10C3-81B3-4CBD-89BF-2B4D68781B8D}" dt="2021-11-05T11:34:55.972" v="24614" actId="1076"/>
          <ac:picMkLst>
            <pc:docMk/>
            <pc:sldMk cId="4046248583" sldId="830"/>
            <ac:picMk id="6" creationId="{973EFAC3-3C7B-4258-82B8-C2EF9DE20BC7}"/>
          </ac:picMkLst>
        </pc:picChg>
      </pc:sldChg>
      <pc:sldChg chg="addSp delSp modSp add del mod">
        <pc:chgData name="Mark Higgins" userId="f99148ad-7e67-4304-8c11-27c7a53efd31" providerId="ADAL" clId="{47DC10C3-81B3-4CBD-89BF-2B4D68781B8D}" dt="2021-11-05T11:37:15.452" v="24768" actId="47"/>
        <pc:sldMkLst>
          <pc:docMk/>
          <pc:sldMk cId="289154989" sldId="831"/>
        </pc:sldMkLst>
        <pc:spChg chg="mod">
          <ac:chgData name="Mark Higgins" userId="f99148ad-7e67-4304-8c11-27c7a53efd31" providerId="ADAL" clId="{47DC10C3-81B3-4CBD-89BF-2B4D68781B8D}" dt="2021-11-05T11:35:54.472" v="24630" actId="20577"/>
          <ac:spMkLst>
            <pc:docMk/>
            <pc:sldMk cId="289154989" sldId="831"/>
            <ac:spMk id="2" creationId="{1C4C4EF9-F87C-4D39-9F98-C4AAACD4099B}"/>
          </ac:spMkLst>
        </pc:spChg>
        <pc:spChg chg="mod">
          <ac:chgData name="Mark Higgins" userId="f99148ad-7e67-4304-8c11-27c7a53efd31" providerId="ADAL" clId="{47DC10C3-81B3-4CBD-89BF-2B4D68781B8D}" dt="2021-11-05T11:37:10.635" v="24767" actId="20577"/>
          <ac:spMkLst>
            <pc:docMk/>
            <pc:sldMk cId="289154989" sldId="831"/>
            <ac:spMk id="3" creationId="{A6018881-2D20-49F6-9922-C514BD9BE124}"/>
          </ac:spMkLst>
        </pc:spChg>
        <pc:picChg chg="add mod">
          <ac:chgData name="Mark Higgins" userId="f99148ad-7e67-4304-8c11-27c7a53efd31" providerId="ADAL" clId="{47DC10C3-81B3-4CBD-89BF-2B4D68781B8D}" dt="2021-11-05T11:36:08.705" v="24638" actId="1076"/>
          <ac:picMkLst>
            <pc:docMk/>
            <pc:sldMk cId="289154989" sldId="831"/>
            <ac:picMk id="5" creationId="{DFE5C3AA-C757-4119-8A17-21285347D951}"/>
          </ac:picMkLst>
        </pc:picChg>
        <pc:picChg chg="del">
          <ac:chgData name="Mark Higgins" userId="f99148ad-7e67-4304-8c11-27c7a53efd31" providerId="ADAL" clId="{47DC10C3-81B3-4CBD-89BF-2B4D68781B8D}" dt="2021-11-05T11:35:56.496" v="24631" actId="478"/>
          <ac:picMkLst>
            <pc:docMk/>
            <pc:sldMk cId="289154989" sldId="831"/>
            <ac:picMk id="6" creationId="{973EFAC3-3C7B-4258-82B8-C2EF9DE20BC7}"/>
          </ac:picMkLst>
        </pc:picChg>
      </pc:sldChg>
      <pc:sldChg chg="addSp delSp modSp add mod">
        <pc:chgData name="Mark Higgins" userId="f99148ad-7e67-4304-8c11-27c7a53efd31" providerId="ADAL" clId="{47DC10C3-81B3-4CBD-89BF-2B4D68781B8D}" dt="2021-11-05T11:41:36.870" v="25141" actId="27636"/>
        <pc:sldMkLst>
          <pc:docMk/>
          <pc:sldMk cId="2272084321" sldId="831"/>
        </pc:sldMkLst>
        <pc:spChg chg="mod">
          <ac:chgData name="Mark Higgins" userId="f99148ad-7e67-4304-8c11-27c7a53efd31" providerId="ADAL" clId="{47DC10C3-81B3-4CBD-89BF-2B4D68781B8D}" dt="2021-11-05T11:38:01.715" v="24795" actId="20577"/>
          <ac:spMkLst>
            <pc:docMk/>
            <pc:sldMk cId="2272084321" sldId="831"/>
            <ac:spMk id="2" creationId="{1C4C4EF9-F87C-4D39-9F98-C4AAACD4099B}"/>
          </ac:spMkLst>
        </pc:spChg>
        <pc:spChg chg="mod">
          <ac:chgData name="Mark Higgins" userId="f99148ad-7e67-4304-8c11-27c7a53efd31" providerId="ADAL" clId="{47DC10C3-81B3-4CBD-89BF-2B4D68781B8D}" dt="2021-11-05T11:41:36.870" v="25141" actId="27636"/>
          <ac:spMkLst>
            <pc:docMk/>
            <pc:sldMk cId="2272084321" sldId="831"/>
            <ac:spMk id="3" creationId="{A6018881-2D20-49F6-9922-C514BD9BE124}"/>
          </ac:spMkLst>
        </pc:spChg>
        <pc:picChg chg="add mod">
          <ac:chgData name="Mark Higgins" userId="f99148ad-7e67-4304-8c11-27c7a53efd31" providerId="ADAL" clId="{47DC10C3-81B3-4CBD-89BF-2B4D68781B8D}" dt="2021-11-05T11:39:06.226" v="24801" actId="1076"/>
          <ac:picMkLst>
            <pc:docMk/>
            <pc:sldMk cId="2272084321" sldId="831"/>
            <ac:picMk id="5" creationId="{B86B1C21-C4EB-47DF-BF41-824E85F7554E}"/>
          </ac:picMkLst>
        </pc:picChg>
        <pc:picChg chg="del">
          <ac:chgData name="Mark Higgins" userId="f99148ad-7e67-4304-8c11-27c7a53efd31" providerId="ADAL" clId="{47DC10C3-81B3-4CBD-89BF-2B4D68781B8D}" dt="2021-11-05T11:39:00.590" v="24796" actId="478"/>
          <ac:picMkLst>
            <pc:docMk/>
            <pc:sldMk cId="2272084321" sldId="831"/>
            <ac:picMk id="6" creationId="{973EFAC3-3C7B-4258-82B8-C2EF9DE20BC7}"/>
          </ac:picMkLst>
        </pc:picChg>
      </pc:sldChg>
      <pc:sldChg chg="modSp add mod">
        <pc:chgData name="Mark Higgins" userId="f99148ad-7e67-4304-8c11-27c7a53efd31" providerId="ADAL" clId="{47DC10C3-81B3-4CBD-89BF-2B4D68781B8D}" dt="2021-11-05T11:43:13.142" v="25335" actId="20577"/>
        <pc:sldMkLst>
          <pc:docMk/>
          <pc:sldMk cId="3262931488" sldId="832"/>
        </pc:sldMkLst>
        <pc:spChg chg="mod">
          <ac:chgData name="Mark Higgins" userId="f99148ad-7e67-4304-8c11-27c7a53efd31" providerId="ADAL" clId="{47DC10C3-81B3-4CBD-89BF-2B4D68781B8D}" dt="2021-11-05T11:43:13.142" v="25335" actId="20577"/>
          <ac:spMkLst>
            <pc:docMk/>
            <pc:sldMk cId="3262931488" sldId="832"/>
            <ac:spMk id="3" creationId="{A6018881-2D20-49F6-9922-C514BD9BE124}"/>
          </ac:spMkLst>
        </pc:spChg>
      </pc:sldChg>
      <pc:sldChg chg="modSp new mod">
        <pc:chgData name="Mark Higgins" userId="f99148ad-7e67-4304-8c11-27c7a53efd31" providerId="ADAL" clId="{47DC10C3-81B3-4CBD-89BF-2B4D68781B8D}" dt="2021-11-05T11:45:32.225" v="25607" actId="20577"/>
        <pc:sldMkLst>
          <pc:docMk/>
          <pc:sldMk cId="1551529447" sldId="833"/>
        </pc:sldMkLst>
        <pc:spChg chg="mod">
          <ac:chgData name="Mark Higgins" userId="f99148ad-7e67-4304-8c11-27c7a53efd31" providerId="ADAL" clId="{47DC10C3-81B3-4CBD-89BF-2B4D68781B8D}" dt="2021-11-05T11:44:09.978" v="25364" actId="20577"/>
          <ac:spMkLst>
            <pc:docMk/>
            <pc:sldMk cId="1551529447" sldId="833"/>
            <ac:spMk id="2" creationId="{1CCE3AA2-A676-4022-9AE5-158EC145A830}"/>
          </ac:spMkLst>
        </pc:spChg>
        <pc:spChg chg="mod">
          <ac:chgData name="Mark Higgins" userId="f99148ad-7e67-4304-8c11-27c7a53efd31" providerId="ADAL" clId="{47DC10C3-81B3-4CBD-89BF-2B4D68781B8D}" dt="2021-11-05T11:45:32.225" v="25607" actId="20577"/>
          <ac:spMkLst>
            <pc:docMk/>
            <pc:sldMk cId="1551529447" sldId="833"/>
            <ac:spMk id="3" creationId="{299153E3-C451-4F62-AFF0-C142AACB3D0C}"/>
          </ac:spMkLst>
        </pc:spChg>
      </pc:sldChg>
      <pc:sldChg chg="modSp add mod">
        <pc:chgData name="Mark Higgins" userId="f99148ad-7e67-4304-8c11-27c7a53efd31" providerId="ADAL" clId="{47DC10C3-81B3-4CBD-89BF-2B4D68781B8D}" dt="2021-11-05T11:47:56.117" v="25841" actId="20577"/>
        <pc:sldMkLst>
          <pc:docMk/>
          <pc:sldMk cId="1384918133" sldId="834"/>
        </pc:sldMkLst>
        <pc:spChg chg="mod">
          <ac:chgData name="Mark Higgins" userId="f99148ad-7e67-4304-8c11-27c7a53efd31" providerId="ADAL" clId="{47DC10C3-81B3-4CBD-89BF-2B4D68781B8D}" dt="2021-11-05T11:46:08.717" v="25635" actId="20577"/>
          <ac:spMkLst>
            <pc:docMk/>
            <pc:sldMk cId="1384918133" sldId="834"/>
            <ac:spMk id="2" creationId="{1CCE3AA2-A676-4022-9AE5-158EC145A830}"/>
          </ac:spMkLst>
        </pc:spChg>
        <pc:spChg chg="mod">
          <ac:chgData name="Mark Higgins" userId="f99148ad-7e67-4304-8c11-27c7a53efd31" providerId="ADAL" clId="{47DC10C3-81B3-4CBD-89BF-2B4D68781B8D}" dt="2021-11-05T11:47:56.117" v="25841" actId="20577"/>
          <ac:spMkLst>
            <pc:docMk/>
            <pc:sldMk cId="1384918133" sldId="834"/>
            <ac:spMk id="3" creationId="{299153E3-C451-4F62-AFF0-C142AACB3D0C}"/>
          </ac:spMkLst>
        </pc:spChg>
      </pc:sldChg>
      <pc:sldChg chg="modSp add mod">
        <pc:chgData name="Mark Higgins" userId="f99148ad-7e67-4304-8c11-27c7a53efd31" providerId="ADAL" clId="{47DC10C3-81B3-4CBD-89BF-2B4D68781B8D}" dt="2021-11-05T11:48:06.408" v="25847" actId="20577"/>
        <pc:sldMkLst>
          <pc:docMk/>
          <pc:sldMk cId="376602322" sldId="835"/>
        </pc:sldMkLst>
        <pc:spChg chg="mod">
          <ac:chgData name="Mark Higgins" userId="f99148ad-7e67-4304-8c11-27c7a53efd31" providerId="ADAL" clId="{47DC10C3-81B3-4CBD-89BF-2B4D68781B8D}" dt="2021-11-05T11:48:06.408" v="25847" actId="20577"/>
          <ac:spMkLst>
            <pc:docMk/>
            <pc:sldMk cId="376602322" sldId="835"/>
            <ac:spMk id="2" creationId="{1CCE3AA2-A676-4022-9AE5-158EC145A830}"/>
          </ac:spMkLst>
        </pc:spChg>
      </pc:sldChg>
      <pc:sldChg chg="modSp add mod">
        <pc:chgData name="Mark Higgins" userId="f99148ad-7e67-4304-8c11-27c7a53efd31" providerId="ADAL" clId="{47DC10C3-81B3-4CBD-89BF-2B4D68781B8D}" dt="2021-11-05T12:00:57.566" v="26087" actId="20577"/>
        <pc:sldMkLst>
          <pc:docMk/>
          <pc:sldMk cId="3365900308" sldId="836"/>
        </pc:sldMkLst>
        <pc:spChg chg="mod">
          <ac:chgData name="Mark Higgins" userId="f99148ad-7e67-4304-8c11-27c7a53efd31" providerId="ADAL" clId="{47DC10C3-81B3-4CBD-89BF-2B4D68781B8D}" dt="2021-11-05T12:00:57.566" v="26087" actId="20577"/>
          <ac:spMkLst>
            <pc:docMk/>
            <pc:sldMk cId="3365900308" sldId="836"/>
            <ac:spMk id="3" creationId="{299153E3-C451-4F62-AFF0-C142AACB3D0C}"/>
          </ac:spMkLst>
        </pc:spChg>
      </pc:sldChg>
      <pc:sldChg chg="modSp add mod">
        <pc:chgData name="Mark Higgins" userId="f99148ad-7e67-4304-8c11-27c7a53efd31" providerId="ADAL" clId="{47DC10C3-81B3-4CBD-89BF-2B4D68781B8D}" dt="2021-11-05T12:04:48.394" v="26250" actId="15"/>
        <pc:sldMkLst>
          <pc:docMk/>
          <pc:sldMk cId="2860568311" sldId="837"/>
        </pc:sldMkLst>
        <pc:spChg chg="mod">
          <ac:chgData name="Mark Higgins" userId="f99148ad-7e67-4304-8c11-27c7a53efd31" providerId="ADAL" clId="{47DC10C3-81B3-4CBD-89BF-2B4D68781B8D}" dt="2021-11-05T12:03:15.085" v="26105" actId="20577"/>
          <ac:spMkLst>
            <pc:docMk/>
            <pc:sldMk cId="2860568311" sldId="837"/>
            <ac:spMk id="2" creationId="{1CCE3AA2-A676-4022-9AE5-158EC145A830}"/>
          </ac:spMkLst>
        </pc:spChg>
        <pc:spChg chg="mod">
          <ac:chgData name="Mark Higgins" userId="f99148ad-7e67-4304-8c11-27c7a53efd31" providerId="ADAL" clId="{47DC10C3-81B3-4CBD-89BF-2B4D68781B8D}" dt="2021-11-05T12:04:48.394" v="26250" actId="15"/>
          <ac:spMkLst>
            <pc:docMk/>
            <pc:sldMk cId="2860568311" sldId="837"/>
            <ac:spMk id="3" creationId="{299153E3-C451-4F62-AFF0-C142AACB3D0C}"/>
          </ac:spMkLst>
        </pc:spChg>
      </pc:sldChg>
      <pc:sldChg chg="modSp add mod">
        <pc:chgData name="Mark Higgins" userId="f99148ad-7e67-4304-8c11-27c7a53efd31" providerId="ADAL" clId="{47DC10C3-81B3-4CBD-89BF-2B4D68781B8D}" dt="2021-11-05T12:07:55.735" v="26613" actId="20577"/>
        <pc:sldMkLst>
          <pc:docMk/>
          <pc:sldMk cId="1594060769" sldId="838"/>
        </pc:sldMkLst>
        <pc:spChg chg="mod">
          <ac:chgData name="Mark Higgins" userId="f99148ad-7e67-4304-8c11-27c7a53efd31" providerId="ADAL" clId="{47DC10C3-81B3-4CBD-89BF-2B4D68781B8D}" dt="2021-11-05T12:07:55.735" v="26613" actId="20577"/>
          <ac:spMkLst>
            <pc:docMk/>
            <pc:sldMk cId="1594060769" sldId="838"/>
            <ac:spMk id="3" creationId="{299153E3-C451-4F62-AFF0-C142AACB3D0C}"/>
          </ac:spMkLst>
        </pc:spChg>
      </pc:sldChg>
      <pc:sldChg chg="modSp add mod">
        <pc:chgData name="Mark Higgins" userId="f99148ad-7e67-4304-8c11-27c7a53efd31" providerId="ADAL" clId="{47DC10C3-81B3-4CBD-89BF-2B4D68781B8D}" dt="2021-11-05T13:03:09.587" v="27012" actId="6549"/>
        <pc:sldMkLst>
          <pc:docMk/>
          <pc:sldMk cId="193928996" sldId="839"/>
        </pc:sldMkLst>
        <pc:spChg chg="mod">
          <ac:chgData name="Mark Higgins" userId="f99148ad-7e67-4304-8c11-27c7a53efd31" providerId="ADAL" clId="{47DC10C3-81B3-4CBD-89BF-2B4D68781B8D}" dt="2021-11-05T13:03:09.587" v="27012" actId="6549"/>
          <ac:spMkLst>
            <pc:docMk/>
            <pc:sldMk cId="193928996" sldId="839"/>
            <ac:spMk id="3" creationId="{299153E3-C451-4F62-AFF0-C142AACB3D0C}"/>
          </ac:spMkLst>
        </pc:spChg>
      </pc:sldChg>
      <pc:sldChg chg="addSp modSp add mod modNotesTx">
        <pc:chgData name="Mark Higgins" userId="f99148ad-7e67-4304-8c11-27c7a53efd31" providerId="ADAL" clId="{47DC10C3-81B3-4CBD-89BF-2B4D68781B8D}" dt="2021-11-05T13:16:24.249" v="27980" actId="20577"/>
        <pc:sldMkLst>
          <pc:docMk/>
          <pc:sldMk cId="3895410609" sldId="840"/>
        </pc:sldMkLst>
        <pc:spChg chg="mod">
          <ac:chgData name="Mark Higgins" userId="f99148ad-7e67-4304-8c11-27c7a53efd31" providerId="ADAL" clId="{47DC10C3-81B3-4CBD-89BF-2B4D68781B8D}" dt="2021-11-05T13:07:31.468" v="27331" actId="20577"/>
          <ac:spMkLst>
            <pc:docMk/>
            <pc:sldMk cId="3895410609" sldId="840"/>
            <ac:spMk id="3" creationId="{299153E3-C451-4F62-AFF0-C142AACB3D0C}"/>
          </ac:spMkLst>
        </pc:spChg>
        <pc:graphicFrameChg chg="add mod modGraphic">
          <ac:chgData name="Mark Higgins" userId="f99148ad-7e67-4304-8c11-27c7a53efd31" providerId="ADAL" clId="{47DC10C3-81B3-4CBD-89BF-2B4D68781B8D}" dt="2021-11-05T13:12:39.196" v="27709" actId="1076"/>
          <ac:graphicFrameMkLst>
            <pc:docMk/>
            <pc:sldMk cId="3895410609" sldId="840"/>
            <ac:graphicFrameMk id="4" creationId="{3E86F231-E39F-4AF6-B33C-7F66110B43BD}"/>
          </ac:graphicFrameMkLst>
        </pc:graphicFrameChg>
      </pc:sldChg>
      <pc:sldChg chg="delSp modSp add mod">
        <pc:chgData name="Mark Higgins" userId="f99148ad-7e67-4304-8c11-27c7a53efd31" providerId="ADAL" clId="{47DC10C3-81B3-4CBD-89BF-2B4D68781B8D}" dt="2021-11-05T13:15:23.906" v="27951" actId="20577"/>
        <pc:sldMkLst>
          <pc:docMk/>
          <pc:sldMk cId="1744556541" sldId="841"/>
        </pc:sldMkLst>
        <pc:spChg chg="mod">
          <ac:chgData name="Mark Higgins" userId="f99148ad-7e67-4304-8c11-27c7a53efd31" providerId="ADAL" clId="{47DC10C3-81B3-4CBD-89BF-2B4D68781B8D}" dt="2021-11-05T13:15:23.906" v="27951" actId="20577"/>
          <ac:spMkLst>
            <pc:docMk/>
            <pc:sldMk cId="1744556541" sldId="841"/>
            <ac:spMk id="3" creationId="{299153E3-C451-4F62-AFF0-C142AACB3D0C}"/>
          </ac:spMkLst>
        </pc:spChg>
        <pc:graphicFrameChg chg="del">
          <ac:chgData name="Mark Higgins" userId="f99148ad-7e67-4304-8c11-27c7a53efd31" providerId="ADAL" clId="{47DC10C3-81B3-4CBD-89BF-2B4D68781B8D}" dt="2021-11-05T13:13:10.835" v="27711" actId="478"/>
          <ac:graphicFrameMkLst>
            <pc:docMk/>
            <pc:sldMk cId="1744556541" sldId="841"/>
            <ac:graphicFrameMk id="4" creationId="{3E86F231-E39F-4AF6-B33C-7F66110B43BD}"/>
          </ac:graphicFrameMkLst>
        </pc:graphicFrameChg>
      </pc:sldChg>
      <pc:sldChg chg="addSp delSp modSp new mod ord">
        <pc:chgData name="Mark Higgins" userId="f99148ad-7e67-4304-8c11-27c7a53efd31" providerId="ADAL" clId="{47DC10C3-81B3-4CBD-89BF-2B4D68781B8D}" dt="2021-11-05T13:18:16.599" v="27985"/>
        <pc:sldMkLst>
          <pc:docMk/>
          <pc:sldMk cId="3684837684" sldId="842"/>
        </pc:sldMkLst>
        <pc:spChg chg="mod">
          <ac:chgData name="Mark Higgins" userId="f99148ad-7e67-4304-8c11-27c7a53efd31" providerId="ADAL" clId="{47DC10C3-81B3-4CBD-89BF-2B4D68781B8D}" dt="2021-11-05T13:18:16.599" v="27985"/>
          <ac:spMkLst>
            <pc:docMk/>
            <pc:sldMk cId="3684837684" sldId="842"/>
            <ac:spMk id="2" creationId="{CB23AB09-B23B-4748-9E4D-0D2787E85E17}"/>
          </ac:spMkLst>
        </pc:spChg>
        <pc:spChg chg="del">
          <ac:chgData name="Mark Higgins" userId="f99148ad-7e67-4304-8c11-27c7a53efd31" providerId="ADAL" clId="{47DC10C3-81B3-4CBD-89BF-2B4D68781B8D}" dt="2021-11-05T13:17:58.517" v="27982" actId="22"/>
          <ac:spMkLst>
            <pc:docMk/>
            <pc:sldMk cId="3684837684" sldId="842"/>
            <ac:spMk id="3" creationId="{A826E064-D00A-43D9-B9B7-433CD568F89D}"/>
          </ac:spMkLst>
        </pc:spChg>
        <pc:picChg chg="add mod ord">
          <ac:chgData name="Mark Higgins" userId="f99148ad-7e67-4304-8c11-27c7a53efd31" providerId="ADAL" clId="{47DC10C3-81B3-4CBD-89BF-2B4D68781B8D}" dt="2021-11-05T13:17:58.517" v="27982" actId="22"/>
          <ac:picMkLst>
            <pc:docMk/>
            <pc:sldMk cId="3684837684" sldId="842"/>
            <ac:picMk id="5" creationId="{2C512E3C-829E-47BF-B4DF-3066E2A9DFC3}"/>
          </ac:picMkLst>
        </pc:picChg>
      </pc:sldChg>
      <pc:sldChg chg="modSp new mod ord">
        <pc:chgData name="Mark Higgins" userId="f99148ad-7e67-4304-8c11-27c7a53efd31" providerId="ADAL" clId="{47DC10C3-81B3-4CBD-89BF-2B4D68781B8D}" dt="2021-11-05T13:31:11.660" v="28260" actId="20577"/>
        <pc:sldMkLst>
          <pc:docMk/>
          <pc:sldMk cId="1598835048" sldId="843"/>
        </pc:sldMkLst>
        <pc:spChg chg="mod">
          <ac:chgData name="Mark Higgins" userId="f99148ad-7e67-4304-8c11-27c7a53efd31" providerId="ADAL" clId="{47DC10C3-81B3-4CBD-89BF-2B4D68781B8D}" dt="2021-11-05T13:29:46.143" v="28187" actId="20577"/>
          <ac:spMkLst>
            <pc:docMk/>
            <pc:sldMk cId="1598835048" sldId="843"/>
            <ac:spMk id="2" creationId="{7A0A3EDC-7744-4A5F-BCBA-9B7F640A2838}"/>
          </ac:spMkLst>
        </pc:spChg>
        <pc:spChg chg="mod">
          <ac:chgData name="Mark Higgins" userId="f99148ad-7e67-4304-8c11-27c7a53efd31" providerId="ADAL" clId="{47DC10C3-81B3-4CBD-89BF-2B4D68781B8D}" dt="2021-11-05T13:31:11.660" v="28260" actId="20577"/>
          <ac:spMkLst>
            <pc:docMk/>
            <pc:sldMk cId="1598835048" sldId="843"/>
            <ac:spMk id="3" creationId="{BFD8389B-4552-4862-95D8-8F8206E865FE}"/>
          </ac:spMkLst>
        </pc:spChg>
      </pc:sldChg>
      <pc:sldChg chg="modSp new mod">
        <pc:chgData name="Mark Higgins" userId="f99148ad-7e67-4304-8c11-27c7a53efd31" providerId="ADAL" clId="{47DC10C3-81B3-4CBD-89BF-2B4D68781B8D}" dt="2021-11-05T13:48:05.552" v="28567" actId="20577"/>
        <pc:sldMkLst>
          <pc:docMk/>
          <pc:sldMk cId="4078172641" sldId="844"/>
        </pc:sldMkLst>
        <pc:spChg chg="mod">
          <ac:chgData name="Mark Higgins" userId="f99148ad-7e67-4304-8c11-27c7a53efd31" providerId="ADAL" clId="{47DC10C3-81B3-4CBD-89BF-2B4D68781B8D}" dt="2021-11-05T13:31:40.669" v="28278" actId="20577"/>
          <ac:spMkLst>
            <pc:docMk/>
            <pc:sldMk cId="4078172641" sldId="844"/>
            <ac:spMk id="2" creationId="{692673D9-2E10-4D50-A629-00F89FE163E2}"/>
          </ac:spMkLst>
        </pc:spChg>
        <pc:spChg chg="mod">
          <ac:chgData name="Mark Higgins" userId="f99148ad-7e67-4304-8c11-27c7a53efd31" providerId="ADAL" clId="{47DC10C3-81B3-4CBD-89BF-2B4D68781B8D}" dt="2021-11-05T13:48:05.552" v="28567" actId="20577"/>
          <ac:spMkLst>
            <pc:docMk/>
            <pc:sldMk cId="4078172641" sldId="844"/>
            <ac:spMk id="3" creationId="{5287A250-00F4-4177-9707-74F32710CE73}"/>
          </ac:spMkLst>
        </pc:spChg>
      </pc:sldChg>
      <pc:sldChg chg="modSp add mod">
        <pc:chgData name="Mark Higgins" userId="f99148ad-7e67-4304-8c11-27c7a53efd31" providerId="ADAL" clId="{47DC10C3-81B3-4CBD-89BF-2B4D68781B8D}" dt="2021-11-05T13:47:41.211" v="28509" actId="21"/>
        <pc:sldMkLst>
          <pc:docMk/>
          <pc:sldMk cId="2108295463" sldId="845"/>
        </pc:sldMkLst>
        <pc:spChg chg="mod">
          <ac:chgData name="Mark Higgins" userId="f99148ad-7e67-4304-8c11-27c7a53efd31" providerId="ADAL" clId="{47DC10C3-81B3-4CBD-89BF-2B4D68781B8D}" dt="2021-11-05T13:32:17.299" v="28301" actId="20577"/>
          <ac:spMkLst>
            <pc:docMk/>
            <pc:sldMk cId="2108295463" sldId="845"/>
            <ac:spMk id="2" creationId="{692673D9-2E10-4D50-A629-00F89FE163E2}"/>
          </ac:spMkLst>
        </pc:spChg>
        <pc:spChg chg="mod">
          <ac:chgData name="Mark Higgins" userId="f99148ad-7e67-4304-8c11-27c7a53efd31" providerId="ADAL" clId="{47DC10C3-81B3-4CBD-89BF-2B4D68781B8D}" dt="2021-11-05T13:47:41.211" v="28509" actId="21"/>
          <ac:spMkLst>
            <pc:docMk/>
            <pc:sldMk cId="2108295463" sldId="845"/>
            <ac:spMk id="3" creationId="{5287A250-00F4-4177-9707-74F32710CE73}"/>
          </ac:spMkLst>
        </pc:spChg>
      </pc:sldChg>
      <pc:sldChg chg="modSp add mod">
        <pc:chgData name="Mark Higgins" userId="f99148ad-7e67-4304-8c11-27c7a53efd31" providerId="ADAL" clId="{47DC10C3-81B3-4CBD-89BF-2B4D68781B8D}" dt="2021-11-05T13:34:51.603" v="28373" actId="20577"/>
        <pc:sldMkLst>
          <pc:docMk/>
          <pc:sldMk cId="4151082881" sldId="846"/>
        </pc:sldMkLst>
        <pc:spChg chg="mod">
          <ac:chgData name="Mark Higgins" userId="f99148ad-7e67-4304-8c11-27c7a53efd31" providerId="ADAL" clId="{47DC10C3-81B3-4CBD-89BF-2B4D68781B8D}" dt="2021-11-05T13:34:43.999" v="28349" actId="20577"/>
          <ac:spMkLst>
            <pc:docMk/>
            <pc:sldMk cId="4151082881" sldId="846"/>
            <ac:spMk id="2" creationId="{692673D9-2E10-4D50-A629-00F89FE163E2}"/>
          </ac:spMkLst>
        </pc:spChg>
        <pc:spChg chg="mod">
          <ac:chgData name="Mark Higgins" userId="f99148ad-7e67-4304-8c11-27c7a53efd31" providerId="ADAL" clId="{47DC10C3-81B3-4CBD-89BF-2B4D68781B8D}" dt="2021-11-05T13:34:51.603" v="28373" actId="20577"/>
          <ac:spMkLst>
            <pc:docMk/>
            <pc:sldMk cId="4151082881" sldId="846"/>
            <ac:spMk id="3" creationId="{5287A250-00F4-4177-9707-74F32710CE73}"/>
          </ac:spMkLst>
        </pc:spChg>
      </pc:sldChg>
      <pc:sldChg chg="modSp add mod">
        <pc:chgData name="Mark Higgins" userId="f99148ad-7e67-4304-8c11-27c7a53efd31" providerId="ADAL" clId="{47DC10C3-81B3-4CBD-89BF-2B4D68781B8D}" dt="2021-11-05T13:35:08.569" v="28388" actId="20577"/>
        <pc:sldMkLst>
          <pc:docMk/>
          <pc:sldMk cId="810918560" sldId="847"/>
        </pc:sldMkLst>
        <pc:spChg chg="mod">
          <ac:chgData name="Mark Higgins" userId="f99148ad-7e67-4304-8c11-27c7a53efd31" providerId="ADAL" clId="{47DC10C3-81B3-4CBD-89BF-2B4D68781B8D}" dt="2021-11-05T13:35:04.905" v="28383" actId="20577"/>
          <ac:spMkLst>
            <pc:docMk/>
            <pc:sldMk cId="810918560" sldId="847"/>
            <ac:spMk id="2" creationId="{692673D9-2E10-4D50-A629-00F89FE163E2}"/>
          </ac:spMkLst>
        </pc:spChg>
        <pc:spChg chg="mod">
          <ac:chgData name="Mark Higgins" userId="f99148ad-7e67-4304-8c11-27c7a53efd31" providerId="ADAL" clId="{47DC10C3-81B3-4CBD-89BF-2B4D68781B8D}" dt="2021-11-05T13:35:08.569" v="28388" actId="20577"/>
          <ac:spMkLst>
            <pc:docMk/>
            <pc:sldMk cId="810918560" sldId="847"/>
            <ac:spMk id="3" creationId="{5287A250-00F4-4177-9707-74F32710CE73}"/>
          </ac:spMkLst>
        </pc:spChg>
      </pc:sldChg>
      <pc:sldChg chg="modSp new mod">
        <pc:chgData name="Mark Higgins" userId="f99148ad-7e67-4304-8c11-27c7a53efd31" providerId="ADAL" clId="{47DC10C3-81B3-4CBD-89BF-2B4D68781B8D}" dt="2021-11-05T14:09:38.345" v="29194" actId="27636"/>
        <pc:sldMkLst>
          <pc:docMk/>
          <pc:sldMk cId="568527114" sldId="848"/>
        </pc:sldMkLst>
        <pc:spChg chg="mod">
          <ac:chgData name="Mark Higgins" userId="f99148ad-7e67-4304-8c11-27c7a53efd31" providerId="ADAL" clId="{47DC10C3-81B3-4CBD-89BF-2B4D68781B8D}" dt="2021-11-05T13:54:57.822" v="28590" actId="20577"/>
          <ac:spMkLst>
            <pc:docMk/>
            <pc:sldMk cId="568527114" sldId="848"/>
            <ac:spMk id="2" creationId="{DD922B15-5AA1-4E30-A779-185AE2DBFD3D}"/>
          </ac:spMkLst>
        </pc:spChg>
        <pc:spChg chg="mod">
          <ac:chgData name="Mark Higgins" userId="f99148ad-7e67-4304-8c11-27c7a53efd31" providerId="ADAL" clId="{47DC10C3-81B3-4CBD-89BF-2B4D68781B8D}" dt="2021-11-05T14:09:38.345" v="29194" actId="27636"/>
          <ac:spMkLst>
            <pc:docMk/>
            <pc:sldMk cId="568527114" sldId="848"/>
            <ac:spMk id="3" creationId="{0B1A09D8-F462-4351-89E7-4B6C77E65EC9}"/>
          </ac:spMkLst>
        </pc:spChg>
      </pc:sldChg>
      <pc:sldChg chg="addSp modSp add mod">
        <pc:chgData name="Mark Higgins" userId="f99148ad-7e67-4304-8c11-27c7a53efd31" providerId="ADAL" clId="{47DC10C3-81B3-4CBD-89BF-2B4D68781B8D}" dt="2021-11-05T14:18:29.029" v="29929" actId="20577"/>
        <pc:sldMkLst>
          <pc:docMk/>
          <pc:sldMk cId="4245533759" sldId="849"/>
        </pc:sldMkLst>
        <pc:spChg chg="mod">
          <ac:chgData name="Mark Higgins" userId="f99148ad-7e67-4304-8c11-27c7a53efd31" providerId="ADAL" clId="{47DC10C3-81B3-4CBD-89BF-2B4D68781B8D}" dt="2021-11-05T13:55:37.764" v="28598" actId="20577"/>
          <ac:spMkLst>
            <pc:docMk/>
            <pc:sldMk cId="4245533759" sldId="849"/>
            <ac:spMk id="2" creationId="{DD922B15-5AA1-4E30-A779-185AE2DBFD3D}"/>
          </ac:spMkLst>
        </pc:spChg>
        <pc:spChg chg="mod">
          <ac:chgData name="Mark Higgins" userId="f99148ad-7e67-4304-8c11-27c7a53efd31" providerId="ADAL" clId="{47DC10C3-81B3-4CBD-89BF-2B4D68781B8D}" dt="2021-11-05T14:18:29.029" v="29929" actId="20577"/>
          <ac:spMkLst>
            <pc:docMk/>
            <pc:sldMk cId="4245533759" sldId="849"/>
            <ac:spMk id="3" creationId="{0B1A09D8-F462-4351-89E7-4B6C77E65EC9}"/>
          </ac:spMkLst>
        </pc:spChg>
        <pc:picChg chg="add mod">
          <ac:chgData name="Mark Higgins" userId="f99148ad-7e67-4304-8c11-27c7a53efd31" providerId="ADAL" clId="{47DC10C3-81B3-4CBD-89BF-2B4D68781B8D}" dt="2021-11-05T14:17:08.710" v="29760" actId="1076"/>
          <ac:picMkLst>
            <pc:docMk/>
            <pc:sldMk cId="4245533759" sldId="849"/>
            <ac:picMk id="4" creationId="{7225A89E-E2F8-41D7-9C13-895A50D41EDA}"/>
          </ac:picMkLst>
        </pc:picChg>
      </pc:sldChg>
      <pc:sldChg chg="modSp add mod">
        <pc:chgData name="Mark Higgins" userId="f99148ad-7e67-4304-8c11-27c7a53efd31" providerId="ADAL" clId="{47DC10C3-81B3-4CBD-89BF-2B4D68781B8D}" dt="2021-11-05T13:55:53.367" v="28609" actId="20577"/>
        <pc:sldMkLst>
          <pc:docMk/>
          <pc:sldMk cId="592469658" sldId="850"/>
        </pc:sldMkLst>
        <pc:spChg chg="mod">
          <ac:chgData name="Mark Higgins" userId="f99148ad-7e67-4304-8c11-27c7a53efd31" providerId="ADAL" clId="{47DC10C3-81B3-4CBD-89BF-2B4D68781B8D}" dt="2021-11-05T13:55:53.367" v="28609" actId="20577"/>
          <ac:spMkLst>
            <pc:docMk/>
            <pc:sldMk cId="592469658" sldId="850"/>
            <ac:spMk id="2" creationId="{DD922B15-5AA1-4E30-A779-185AE2DBFD3D}"/>
          </ac:spMkLst>
        </pc:spChg>
      </pc:sldChg>
      <pc:sldChg chg="modSp add mod">
        <pc:chgData name="Mark Higgins" userId="f99148ad-7e67-4304-8c11-27c7a53efd31" providerId="ADAL" clId="{47DC10C3-81B3-4CBD-89BF-2B4D68781B8D}" dt="2021-11-05T14:09:13.055" v="29192" actId="27636"/>
        <pc:sldMkLst>
          <pc:docMk/>
          <pc:sldMk cId="139413312" sldId="851"/>
        </pc:sldMkLst>
        <pc:spChg chg="mod">
          <ac:chgData name="Mark Higgins" userId="f99148ad-7e67-4304-8c11-27c7a53efd31" providerId="ADAL" clId="{47DC10C3-81B3-4CBD-89BF-2B4D68781B8D}" dt="2021-11-05T13:56:03.237" v="28617" actId="20577"/>
          <ac:spMkLst>
            <pc:docMk/>
            <pc:sldMk cId="139413312" sldId="851"/>
            <ac:spMk id="2" creationId="{DD922B15-5AA1-4E30-A779-185AE2DBFD3D}"/>
          </ac:spMkLst>
        </pc:spChg>
        <pc:spChg chg="mod">
          <ac:chgData name="Mark Higgins" userId="f99148ad-7e67-4304-8c11-27c7a53efd31" providerId="ADAL" clId="{47DC10C3-81B3-4CBD-89BF-2B4D68781B8D}" dt="2021-11-05T14:09:13.055" v="29192" actId="27636"/>
          <ac:spMkLst>
            <pc:docMk/>
            <pc:sldMk cId="139413312" sldId="851"/>
            <ac:spMk id="3" creationId="{0B1A09D8-F462-4351-89E7-4B6C77E65EC9}"/>
          </ac:spMkLst>
        </pc:spChg>
      </pc:sldChg>
      <pc:sldChg chg="modSp add mod">
        <pc:chgData name="Mark Higgins" userId="f99148ad-7e67-4304-8c11-27c7a53efd31" providerId="ADAL" clId="{47DC10C3-81B3-4CBD-89BF-2B4D68781B8D}" dt="2021-11-05T14:13:13.477" v="29439" actId="20577"/>
        <pc:sldMkLst>
          <pc:docMk/>
          <pc:sldMk cId="220787602" sldId="852"/>
        </pc:sldMkLst>
        <pc:spChg chg="mod">
          <ac:chgData name="Mark Higgins" userId="f99148ad-7e67-4304-8c11-27c7a53efd31" providerId="ADAL" clId="{47DC10C3-81B3-4CBD-89BF-2B4D68781B8D}" dt="2021-11-05T14:13:13.477" v="29439" actId="20577"/>
          <ac:spMkLst>
            <pc:docMk/>
            <pc:sldMk cId="220787602" sldId="852"/>
            <ac:spMk id="3" creationId="{0B1A09D8-F462-4351-89E7-4B6C77E65EC9}"/>
          </ac:spMkLst>
        </pc:spChg>
      </pc:sldChg>
      <pc:sldChg chg="addSp delSp modSp add mod">
        <pc:chgData name="Mark Higgins" userId="f99148ad-7e67-4304-8c11-27c7a53efd31" providerId="ADAL" clId="{47DC10C3-81B3-4CBD-89BF-2B4D68781B8D}" dt="2021-11-05T14:32:23.604" v="30763" actId="207"/>
        <pc:sldMkLst>
          <pc:docMk/>
          <pc:sldMk cId="1396603108" sldId="853"/>
        </pc:sldMkLst>
        <pc:spChg chg="mod">
          <ac:chgData name="Mark Higgins" userId="f99148ad-7e67-4304-8c11-27c7a53efd31" providerId="ADAL" clId="{47DC10C3-81B3-4CBD-89BF-2B4D68781B8D}" dt="2021-11-05T14:21:08.572" v="30101" actId="20577"/>
          <ac:spMkLst>
            <pc:docMk/>
            <pc:sldMk cId="1396603108" sldId="853"/>
            <ac:spMk id="3" creationId="{0B1A09D8-F462-4351-89E7-4B6C77E65EC9}"/>
          </ac:spMkLst>
        </pc:spChg>
        <pc:spChg chg="add mod">
          <ac:chgData name="Mark Higgins" userId="f99148ad-7e67-4304-8c11-27c7a53efd31" providerId="ADAL" clId="{47DC10C3-81B3-4CBD-89BF-2B4D68781B8D}" dt="2021-11-05T14:31:25.007" v="30762" actId="1076"/>
          <ac:spMkLst>
            <pc:docMk/>
            <pc:sldMk cId="1396603108" sldId="853"/>
            <ac:spMk id="5" creationId="{A10576A3-158B-4ED8-BE12-B185F91C9C50}"/>
          </ac:spMkLst>
        </pc:spChg>
        <pc:spChg chg="add mod">
          <ac:chgData name="Mark Higgins" userId="f99148ad-7e67-4304-8c11-27c7a53efd31" providerId="ADAL" clId="{47DC10C3-81B3-4CBD-89BF-2B4D68781B8D}" dt="2021-11-05T14:31:25.007" v="30762" actId="1076"/>
          <ac:spMkLst>
            <pc:docMk/>
            <pc:sldMk cId="1396603108" sldId="853"/>
            <ac:spMk id="6" creationId="{2042977A-EF5E-41C4-80C3-35DBB40BC1A3}"/>
          </ac:spMkLst>
        </pc:spChg>
        <pc:spChg chg="add mod">
          <ac:chgData name="Mark Higgins" userId="f99148ad-7e67-4304-8c11-27c7a53efd31" providerId="ADAL" clId="{47DC10C3-81B3-4CBD-89BF-2B4D68781B8D}" dt="2021-11-05T14:31:25.007" v="30762" actId="1076"/>
          <ac:spMkLst>
            <pc:docMk/>
            <pc:sldMk cId="1396603108" sldId="853"/>
            <ac:spMk id="7" creationId="{E4CBF553-3E0B-4766-82AB-D90A96E6D963}"/>
          </ac:spMkLst>
        </pc:spChg>
        <pc:spChg chg="add mod">
          <ac:chgData name="Mark Higgins" userId="f99148ad-7e67-4304-8c11-27c7a53efd31" providerId="ADAL" clId="{47DC10C3-81B3-4CBD-89BF-2B4D68781B8D}" dt="2021-11-05T14:32:23.604" v="30763" actId="207"/>
          <ac:spMkLst>
            <pc:docMk/>
            <pc:sldMk cId="1396603108" sldId="853"/>
            <ac:spMk id="8" creationId="{5C072DCA-3D09-4A69-8463-6F5EAF5E4F07}"/>
          </ac:spMkLst>
        </pc:spChg>
        <pc:picChg chg="del mod">
          <ac:chgData name="Mark Higgins" userId="f99148ad-7e67-4304-8c11-27c7a53efd31" providerId="ADAL" clId="{47DC10C3-81B3-4CBD-89BF-2B4D68781B8D}" dt="2021-11-05T14:18:56.477" v="29932" actId="478"/>
          <ac:picMkLst>
            <pc:docMk/>
            <pc:sldMk cId="1396603108" sldId="853"/>
            <ac:picMk id="4" creationId="{7225A89E-E2F8-41D7-9C13-895A50D41EDA}"/>
          </ac:picMkLst>
        </pc:picChg>
      </pc:sldChg>
      <pc:sldChg chg="addSp modSp add mod">
        <pc:chgData name="Mark Higgins" userId="f99148ad-7e67-4304-8c11-27c7a53efd31" providerId="ADAL" clId="{47DC10C3-81B3-4CBD-89BF-2B4D68781B8D}" dt="2021-11-05T14:32:41.902" v="30765" actId="1076"/>
        <pc:sldMkLst>
          <pc:docMk/>
          <pc:sldMk cId="3426310375" sldId="854"/>
        </pc:sldMkLst>
        <pc:spChg chg="mod">
          <ac:chgData name="Mark Higgins" userId="f99148ad-7e67-4304-8c11-27c7a53efd31" providerId="ADAL" clId="{47DC10C3-81B3-4CBD-89BF-2B4D68781B8D}" dt="2021-11-05T14:21:39.957" v="30114" actId="20577"/>
          <ac:spMkLst>
            <pc:docMk/>
            <pc:sldMk cId="3426310375" sldId="854"/>
            <ac:spMk id="3" creationId="{0B1A09D8-F462-4351-89E7-4B6C77E65EC9}"/>
          </ac:spMkLst>
        </pc:spChg>
        <pc:spChg chg="add mod">
          <ac:chgData name="Mark Higgins" userId="f99148ad-7e67-4304-8c11-27c7a53efd31" providerId="ADAL" clId="{47DC10C3-81B3-4CBD-89BF-2B4D68781B8D}" dt="2021-11-05T14:32:41.902" v="30765" actId="1076"/>
          <ac:spMkLst>
            <pc:docMk/>
            <pc:sldMk cId="3426310375" sldId="854"/>
            <ac:spMk id="4" creationId="{A09B5F7A-A990-4EF7-9C04-C4A2F1B250F4}"/>
          </ac:spMkLst>
        </pc:spChg>
      </pc:sldChg>
      <pc:sldChg chg="modSp add mod">
        <pc:chgData name="Mark Higgins" userId="f99148ad-7e67-4304-8c11-27c7a53efd31" providerId="ADAL" clId="{47DC10C3-81B3-4CBD-89BF-2B4D68781B8D}" dt="2021-11-05T14:21:48.663" v="30123" actId="20577"/>
        <pc:sldMkLst>
          <pc:docMk/>
          <pc:sldMk cId="916494217" sldId="855"/>
        </pc:sldMkLst>
        <pc:spChg chg="mod">
          <ac:chgData name="Mark Higgins" userId="f99148ad-7e67-4304-8c11-27c7a53efd31" providerId="ADAL" clId="{47DC10C3-81B3-4CBD-89BF-2B4D68781B8D}" dt="2021-11-05T14:21:48.663" v="30123" actId="20577"/>
          <ac:spMkLst>
            <pc:docMk/>
            <pc:sldMk cId="916494217" sldId="855"/>
            <ac:spMk id="3" creationId="{0B1A09D8-F462-4351-89E7-4B6C77E65EC9}"/>
          </ac:spMkLst>
        </pc:spChg>
      </pc:sldChg>
      <pc:sldChg chg="modSp add mod">
        <pc:chgData name="Mark Higgins" userId="f99148ad-7e67-4304-8c11-27c7a53efd31" providerId="ADAL" clId="{47DC10C3-81B3-4CBD-89BF-2B4D68781B8D}" dt="2021-11-05T14:21:58.053" v="30137" actId="20577"/>
        <pc:sldMkLst>
          <pc:docMk/>
          <pc:sldMk cId="1824287898" sldId="856"/>
        </pc:sldMkLst>
        <pc:spChg chg="mod">
          <ac:chgData name="Mark Higgins" userId="f99148ad-7e67-4304-8c11-27c7a53efd31" providerId="ADAL" clId="{47DC10C3-81B3-4CBD-89BF-2B4D68781B8D}" dt="2021-11-05T14:21:58.053" v="30137" actId="20577"/>
          <ac:spMkLst>
            <pc:docMk/>
            <pc:sldMk cId="1824287898" sldId="856"/>
            <ac:spMk id="3" creationId="{0B1A09D8-F462-4351-89E7-4B6C77E65EC9}"/>
          </ac:spMkLst>
        </pc:spChg>
      </pc:sldChg>
      <pc:sldChg chg="modSp add mod">
        <pc:chgData name="Mark Higgins" userId="f99148ad-7e67-4304-8c11-27c7a53efd31" providerId="ADAL" clId="{47DC10C3-81B3-4CBD-89BF-2B4D68781B8D}" dt="2021-11-05T14:25:08.188" v="30545" actId="27636"/>
        <pc:sldMkLst>
          <pc:docMk/>
          <pc:sldMk cId="1060636736" sldId="857"/>
        </pc:sldMkLst>
        <pc:spChg chg="mod">
          <ac:chgData name="Mark Higgins" userId="f99148ad-7e67-4304-8c11-27c7a53efd31" providerId="ADAL" clId="{47DC10C3-81B3-4CBD-89BF-2B4D68781B8D}" dt="2021-11-05T14:25:08.188" v="30545" actId="27636"/>
          <ac:spMkLst>
            <pc:docMk/>
            <pc:sldMk cId="1060636736" sldId="857"/>
            <ac:spMk id="3" creationId="{0B1A09D8-F462-4351-89E7-4B6C77E65EC9}"/>
          </ac:spMkLst>
        </pc:spChg>
      </pc:sldChg>
      <pc:sldChg chg="modSp add mod">
        <pc:chgData name="Mark Higgins" userId="f99148ad-7e67-4304-8c11-27c7a53efd31" providerId="ADAL" clId="{47DC10C3-81B3-4CBD-89BF-2B4D68781B8D}" dt="2021-11-05T14:26:07.096" v="30615" actId="20577"/>
        <pc:sldMkLst>
          <pc:docMk/>
          <pc:sldMk cId="2081339204" sldId="858"/>
        </pc:sldMkLst>
        <pc:spChg chg="mod">
          <ac:chgData name="Mark Higgins" userId="f99148ad-7e67-4304-8c11-27c7a53efd31" providerId="ADAL" clId="{47DC10C3-81B3-4CBD-89BF-2B4D68781B8D}" dt="2021-11-05T14:26:07.096" v="30615" actId="20577"/>
          <ac:spMkLst>
            <pc:docMk/>
            <pc:sldMk cId="2081339204" sldId="858"/>
            <ac:spMk id="3" creationId="{0B1A09D8-F462-4351-89E7-4B6C77E65EC9}"/>
          </ac:spMkLst>
        </pc:spChg>
      </pc:sldChg>
      <pc:sldChg chg="addSp delSp modSp add mod">
        <pc:chgData name="Mark Higgins" userId="f99148ad-7e67-4304-8c11-27c7a53efd31" providerId="ADAL" clId="{47DC10C3-81B3-4CBD-89BF-2B4D68781B8D}" dt="2021-11-05T14:42:41.064" v="30994" actId="20577"/>
        <pc:sldMkLst>
          <pc:docMk/>
          <pc:sldMk cId="1848147037" sldId="859"/>
        </pc:sldMkLst>
        <pc:spChg chg="mod">
          <ac:chgData name="Mark Higgins" userId="f99148ad-7e67-4304-8c11-27c7a53efd31" providerId="ADAL" clId="{47DC10C3-81B3-4CBD-89BF-2B4D68781B8D}" dt="2021-11-05T14:42:41.064" v="30994" actId="20577"/>
          <ac:spMkLst>
            <pc:docMk/>
            <pc:sldMk cId="1848147037" sldId="859"/>
            <ac:spMk id="3" creationId="{0B1A09D8-F462-4351-89E7-4B6C77E65EC9}"/>
          </ac:spMkLst>
        </pc:spChg>
        <pc:spChg chg="add del">
          <ac:chgData name="Mark Higgins" userId="f99148ad-7e67-4304-8c11-27c7a53efd31" providerId="ADAL" clId="{47DC10C3-81B3-4CBD-89BF-2B4D68781B8D}" dt="2021-11-05T14:40:09.970" v="30865" actId="478"/>
          <ac:spMkLst>
            <pc:docMk/>
            <pc:sldMk cId="1848147037" sldId="859"/>
            <ac:spMk id="4" creationId="{BF272054-A5A7-493D-A681-BBA3B51F640C}"/>
          </ac:spMkLst>
        </pc:spChg>
        <pc:spChg chg="mod">
          <ac:chgData name="Mark Higgins" userId="f99148ad-7e67-4304-8c11-27c7a53efd31" providerId="ADAL" clId="{47DC10C3-81B3-4CBD-89BF-2B4D68781B8D}" dt="2021-11-05T14:39:03.810" v="30863" actId="1076"/>
          <ac:spMkLst>
            <pc:docMk/>
            <pc:sldMk cId="1848147037" sldId="859"/>
            <ac:spMk id="5" creationId="{A10576A3-158B-4ED8-BE12-B185F91C9C50}"/>
          </ac:spMkLst>
        </pc:spChg>
        <pc:spChg chg="mod">
          <ac:chgData name="Mark Higgins" userId="f99148ad-7e67-4304-8c11-27c7a53efd31" providerId="ADAL" clId="{47DC10C3-81B3-4CBD-89BF-2B4D68781B8D}" dt="2021-11-05T14:39:03.810" v="30863" actId="1076"/>
          <ac:spMkLst>
            <pc:docMk/>
            <pc:sldMk cId="1848147037" sldId="859"/>
            <ac:spMk id="6" creationId="{2042977A-EF5E-41C4-80C3-35DBB40BC1A3}"/>
          </ac:spMkLst>
        </pc:spChg>
        <pc:spChg chg="mod">
          <ac:chgData name="Mark Higgins" userId="f99148ad-7e67-4304-8c11-27c7a53efd31" providerId="ADAL" clId="{47DC10C3-81B3-4CBD-89BF-2B4D68781B8D}" dt="2021-11-05T14:39:03.810" v="30863" actId="1076"/>
          <ac:spMkLst>
            <pc:docMk/>
            <pc:sldMk cId="1848147037" sldId="859"/>
            <ac:spMk id="7" creationId="{E4CBF553-3E0B-4766-82AB-D90A96E6D963}"/>
          </ac:spMkLst>
        </pc:spChg>
        <pc:spChg chg="mod">
          <ac:chgData name="Mark Higgins" userId="f99148ad-7e67-4304-8c11-27c7a53efd31" providerId="ADAL" clId="{47DC10C3-81B3-4CBD-89BF-2B4D68781B8D}" dt="2021-11-05T14:39:03.810" v="30863" actId="1076"/>
          <ac:spMkLst>
            <pc:docMk/>
            <pc:sldMk cId="1848147037" sldId="859"/>
            <ac:spMk id="8" creationId="{5C072DCA-3D09-4A69-8463-6F5EAF5E4F07}"/>
          </ac:spMkLst>
        </pc:spChg>
        <pc:spChg chg="add mod">
          <ac:chgData name="Mark Higgins" userId="f99148ad-7e67-4304-8c11-27c7a53efd31" providerId="ADAL" clId="{47DC10C3-81B3-4CBD-89BF-2B4D68781B8D}" dt="2021-11-05T14:41:31.828" v="30881" actId="207"/>
          <ac:spMkLst>
            <pc:docMk/>
            <pc:sldMk cId="1848147037" sldId="859"/>
            <ac:spMk id="9" creationId="{C217E881-F5BC-4BD7-8EB1-779B06DB2B5C}"/>
          </ac:spMkLst>
        </pc:spChg>
        <pc:spChg chg="add mod">
          <ac:chgData name="Mark Higgins" userId="f99148ad-7e67-4304-8c11-27c7a53efd31" providerId="ADAL" clId="{47DC10C3-81B3-4CBD-89BF-2B4D68781B8D}" dt="2021-11-05T14:41:35.670" v="30882" actId="207"/>
          <ac:spMkLst>
            <pc:docMk/>
            <pc:sldMk cId="1848147037" sldId="859"/>
            <ac:spMk id="10" creationId="{3642834E-7B5F-4CEA-94E1-6FACA0E9C93B}"/>
          </ac:spMkLst>
        </pc:spChg>
        <pc:spChg chg="add mod">
          <ac:chgData name="Mark Higgins" userId="f99148ad-7e67-4304-8c11-27c7a53efd31" providerId="ADAL" clId="{47DC10C3-81B3-4CBD-89BF-2B4D68781B8D}" dt="2021-11-05T14:40:55.263" v="30873" actId="1076"/>
          <ac:spMkLst>
            <pc:docMk/>
            <pc:sldMk cId="1848147037" sldId="859"/>
            <ac:spMk id="11" creationId="{5635153F-B87C-4C0F-A022-8F0BAC567B81}"/>
          </ac:spMkLst>
        </pc:spChg>
        <pc:spChg chg="add mod">
          <ac:chgData name="Mark Higgins" userId="f99148ad-7e67-4304-8c11-27c7a53efd31" providerId="ADAL" clId="{47DC10C3-81B3-4CBD-89BF-2B4D68781B8D}" dt="2021-11-05T14:41:40.163" v="30883" actId="207"/>
          <ac:spMkLst>
            <pc:docMk/>
            <pc:sldMk cId="1848147037" sldId="859"/>
            <ac:spMk id="12" creationId="{BF04E44E-1417-4ADB-B73E-74E89A46131C}"/>
          </ac:spMkLst>
        </pc:spChg>
        <pc:spChg chg="add mod">
          <ac:chgData name="Mark Higgins" userId="f99148ad-7e67-4304-8c11-27c7a53efd31" providerId="ADAL" clId="{47DC10C3-81B3-4CBD-89BF-2B4D68781B8D}" dt="2021-11-05T14:41:26.675" v="30880" actId="207"/>
          <ac:spMkLst>
            <pc:docMk/>
            <pc:sldMk cId="1848147037" sldId="859"/>
            <ac:spMk id="13" creationId="{2374ACC7-0156-4268-92F3-90B90C5FBE8E}"/>
          </ac:spMkLst>
        </pc:spChg>
        <pc:spChg chg="add mod">
          <ac:chgData name="Mark Higgins" userId="f99148ad-7e67-4304-8c11-27c7a53efd31" providerId="ADAL" clId="{47DC10C3-81B3-4CBD-89BF-2B4D68781B8D}" dt="2021-11-05T14:42:03.256" v="30887" actId="207"/>
          <ac:spMkLst>
            <pc:docMk/>
            <pc:sldMk cId="1848147037" sldId="859"/>
            <ac:spMk id="14" creationId="{FF8DF90B-ACC9-47E9-84ED-74D72DAAB98D}"/>
          </ac:spMkLst>
        </pc:spChg>
      </pc:sldChg>
      <pc:sldChg chg="addSp delSp modSp add mod">
        <pc:chgData name="Mark Higgins" userId="f99148ad-7e67-4304-8c11-27c7a53efd31" providerId="ADAL" clId="{47DC10C3-81B3-4CBD-89BF-2B4D68781B8D}" dt="2021-11-05T15:11:50.694" v="31525" actId="1582"/>
        <pc:sldMkLst>
          <pc:docMk/>
          <pc:sldMk cId="2888613729" sldId="860"/>
        </pc:sldMkLst>
        <pc:spChg chg="mod">
          <ac:chgData name="Mark Higgins" userId="f99148ad-7e67-4304-8c11-27c7a53efd31" providerId="ADAL" clId="{47DC10C3-81B3-4CBD-89BF-2B4D68781B8D}" dt="2021-11-05T14:48:58.091" v="31065" actId="14100"/>
          <ac:spMkLst>
            <pc:docMk/>
            <pc:sldMk cId="2888613729" sldId="860"/>
            <ac:spMk id="2" creationId="{DD922B15-5AA1-4E30-A779-185AE2DBFD3D}"/>
          </ac:spMkLst>
        </pc:spChg>
        <pc:spChg chg="mod">
          <ac:chgData name="Mark Higgins" userId="f99148ad-7e67-4304-8c11-27c7a53efd31" providerId="ADAL" clId="{47DC10C3-81B3-4CBD-89BF-2B4D68781B8D}" dt="2021-11-05T15:05:21.316" v="31474" actId="20577"/>
          <ac:spMkLst>
            <pc:docMk/>
            <pc:sldMk cId="2888613729" sldId="860"/>
            <ac:spMk id="3" creationId="{0B1A09D8-F462-4351-89E7-4B6C77E65EC9}"/>
          </ac:spMkLst>
        </pc:spChg>
        <pc:spChg chg="mod">
          <ac:chgData name="Mark Higgins" userId="f99148ad-7e67-4304-8c11-27c7a53efd31" providerId="ADAL" clId="{47DC10C3-81B3-4CBD-89BF-2B4D68781B8D}" dt="2021-11-05T14:50:58.750" v="31074" actId="255"/>
          <ac:spMkLst>
            <pc:docMk/>
            <pc:sldMk cId="2888613729" sldId="860"/>
            <ac:spMk id="5" creationId="{A10576A3-158B-4ED8-BE12-B185F91C9C50}"/>
          </ac:spMkLst>
        </pc:spChg>
        <pc:spChg chg="mod">
          <ac:chgData name="Mark Higgins" userId="f99148ad-7e67-4304-8c11-27c7a53efd31" providerId="ADAL" clId="{47DC10C3-81B3-4CBD-89BF-2B4D68781B8D}" dt="2021-11-05T14:50:54.287" v="31073" actId="255"/>
          <ac:spMkLst>
            <pc:docMk/>
            <pc:sldMk cId="2888613729" sldId="860"/>
            <ac:spMk id="6" creationId="{2042977A-EF5E-41C4-80C3-35DBB40BC1A3}"/>
          </ac:spMkLst>
        </pc:spChg>
        <pc:spChg chg="mod">
          <ac:chgData name="Mark Higgins" userId="f99148ad-7e67-4304-8c11-27c7a53efd31" providerId="ADAL" clId="{47DC10C3-81B3-4CBD-89BF-2B4D68781B8D}" dt="2021-11-05T14:50:47.832" v="31072" actId="255"/>
          <ac:spMkLst>
            <pc:docMk/>
            <pc:sldMk cId="2888613729" sldId="860"/>
            <ac:spMk id="7" creationId="{E4CBF553-3E0B-4766-82AB-D90A96E6D963}"/>
          </ac:spMkLst>
        </pc:spChg>
        <pc:spChg chg="mod">
          <ac:chgData name="Mark Higgins" userId="f99148ad-7e67-4304-8c11-27c7a53efd31" providerId="ADAL" clId="{47DC10C3-81B3-4CBD-89BF-2B4D68781B8D}" dt="2021-11-05T14:50:40.743" v="31071" actId="255"/>
          <ac:spMkLst>
            <pc:docMk/>
            <pc:sldMk cId="2888613729" sldId="860"/>
            <ac:spMk id="8" creationId="{5C072DCA-3D09-4A69-8463-6F5EAF5E4F07}"/>
          </ac:spMkLst>
        </pc:spChg>
        <pc:spChg chg="del">
          <ac:chgData name="Mark Higgins" userId="f99148ad-7e67-4304-8c11-27c7a53efd31" providerId="ADAL" clId="{47DC10C3-81B3-4CBD-89BF-2B4D68781B8D}" dt="2021-11-05T14:51:28.474" v="31082" actId="478"/>
          <ac:spMkLst>
            <pc:docMk/>
            <pc:sldMk cId="2888613729" sldId="860"/>
            <ac:spMk id="9" creationId="{C217E881-F5BC-4BD7-8EB1-779B06DB2B5C}"/>
          </ac:spMkLst>
        </pc:spChg>
        <pc:spChg chg="del">
          <ac:chgData name="Mark Higgins" userId="f99148ad-7e67-4304-8c11-27c7a53efd31" providerId="ADAL" clId="{47DC10C3-81B3-4CBD-89BF-2B4D68781B8D}" dt="2021-11-05T14:51:28.474" v="31082" actId="478"/>
          <ac:spMkLst>
            <pc:docMk/>
            <pc:sldMk cId="2888613729" sldId="860"/>
            <ac:spMk id="10" creationId="{3642834E-7B5F-4CEA-94E1-6FACA0E9C93B}"/>
          </ac:spMkLst>
        </pc:spChg>
        <pc:spChg chg="del">
          <ac:chgData name="Mark Higgins" userId="f99148ad-7e67-4304-8c11-27c7a53efd31" providerId="ADAL" clId="{47DC10C3-81B3-4CBD-89BF-2B4D68781B8D}" dt="2021-11-05T14:51:28.474" v="31082" actId="478"/>
          <ac:spMkLst>
            <pc:docMk/>
            <pc:sldMk cId="2888613729" sldId="860"/>
            <ac:spMk id="11" creationId="{5635153F-B87C-4C0F-A022-8F0BAC567B81}"/>
          </ac:spMkLst>
        </pc:spChg>
        <pc:spChg chg="del">
          <ac:chgData name="Mark Higgins" userId="f99148ad-7e67-4304-8c11-27c7a53efd31" providerId="ADAL" clId="{47DC10C3-81B3-4CBD-89BF-2B4D68781B8D}" dt="2021-11-05T14:51:30.545" v="31083" actId="478"/>
          <ac:spMkLst>
            <pc:docMk/>
            <pc:sldMk cId="2888613729" sldId="860"/>
            <ac:spMk id="12" creationId="{BF04E44E-1417-4ADB-B73E-74E89A46131C}"/>
          </ac:spMkLst>
        </pc:spChg>
        <pc:spChg chg="del">
          <ac:chgData name="Mark Higgins" userId="f99148ad-7e67-4304-8c11-27c7a53efd31" providerId="ADAL" clId="{47DC10C3-81B3-4CBD-89BF-2B4D68781B8D}" dt="2021-11-05T14:51:28.474" v="31082" actId="478"/>
          <ac:spMkLst>
            <pc:docMk/>
            <pc:sldMk cId="2888613729" sldId="860"/>
            <ac:spMk id="13" creationId="{2374ACC7-0156-4268-92F3-90B90C5FBE8E}"/>
          </ac:spMkLst>
        </pc:spChg>
        <pc:spChg chg="del">
          <ac:chgData name="Mark Higgins" userId="f99148ad-7e67-4304-8c11-27c7a53efd31" providerId="ADAL" clId="{47DC10C3-81B3-4CBD-89BF-2B4D68781B8D}" dt="2021-11-05T14:51:28.474" v="31082" actId="478"/>
          <ac:spMkLst>
            <pc:docMk/>
            <pc:sldMk cId="2888613729" sldId="860"/>
            <ac:spMk id="14" creationId="{FF8DF90B-ACC9-47E9-84ED-74D72DAAB98D}"/>
          </ac:spMkLst>
        </pc:spChg>
        <pc:spChg chg="add mod">
          <ac:chgData name="Mark Higgins" userId="f99148ad-7e67-4304-8c11-27c7a53efd31" providerId="ADAL" clId="{47DC10C3-81B3-4CBD-89BF-2B4D68781B8D}" dt="2021-11-05T15:01:56.791" v="31263" actId="1076"/>
          <ac:spMkLst>
            <pc:docMk/>
            <pc:sldMk cId="2888613729" sldId="860"/>
            <ac:spMk id="15" creationId="{0E584953-ACDB-48AC-B34B-28FBDCC959F6}"/>
          </ac:spMkLst>
        </pc:spChg>
        <pc:spChg chg="add mod">
          <ac:chgData name="Mark Higgins" userId="f99148ad-7e67-4304-8c11-27c7a53efd31" providerId="ADAL" clId="{47DC10C3-81B3-4CBD-89BF-2B4D68781B8D}" dt="2021-11-05T15:01:56.791" v="31263" actId="1076"/>
          <ac:spMkLst>
            <pc:docMk/>
            <pc:sldMk cId="2888613729" sldId="860"/>
            <ac:spMk id="16" creationId="{BB59800D-5A04-44F9-BE44-49E844EADBDB}"/>
          </ac:spMkLst>
        </pc:spChg>
        <pc:spChg chg="add del mod">
          <ac:chgData name="Mark Higgins" userId="f99148ad-7e67-4304-8c11-27c7a53efd31" providerId="ADAL" clId="{47DC10C3-81B3-4CBD-89BF-2B4D68781B8D}" dt="2021-11-05T14:55:27.559" v="31185" actId="478"/>
          <ac:spMkLst>
            <pc:docMk/>
            <pc:sldMk cId="2888613729" sldId="860"/>
            <ac:spMk id="17" creationId="{735CDE72-88A9-488A-A3C7-6354FFB1B4AA}"/>
          </ac:spMkLst>
        </pc:spChg>
        <pc:spChg chg="add del mod">
          <ac:chgData name="Mark Higgins" userId="f99148ad-7e67-4304-8c11-27c7a53efd31" providerId="ADAL" clId="{47DC10C3-81B3-4CBD-89BF-2B4D68781B8D}" dt="2021-11-05T14:58:40.502" v="31223" actId="478"/>
          <ac:spMkLst>
            <pc:docMk/>
            <pc:sldMk cId="2888613729" sldId="860"/>
            <ac:spMk id="18" creationId="{5CADCA67-1E7A-4DFF-AF53-E3889564C644}"/>
          </ac:spMkLst>
        </pc:spChg>
        <pc:spChg chg="add del mod">
          <ac:chgData name="Mark Higgins" userId="f99148ad-7e67-4304-8c11-27c7a53efd31" providerId="ADAL" clId="{47DC10C3-81B3-4CBD-89BF-2B4D68781B8D}" dt="2021-11-05T15:01:04.531" v="31256" actId="478"/>
          <ac:spMkLst>
            <pc:docMk/>
            <pc:sldMk cId="2888613729" sldId="860"/>
            <ac:spMk id="19" creationId="{16E6D360-058A-481A-B898-8A709EF1F8D5}"/>
          </ac:spMkLst>
        </pc:spChg>
        <pc:spChg chg="add del mod">
          <ac:chgData name="Mark Higgins" userId="f99148ad-7e67-4304-8c11-27c7a53efd31" providerId="ADAL" clId="{47DC10C3-81B3-4CBD-89BF-2B4D68781B8D}" dt="2021-11-05T15:01:05.536" v="31257" actId="478"/>
          <ac:spMkLst>
            <pc:docMk/>
            <pc:sldMk cId="2888613729" sldId="860"/>
            <ac:spMk id="20" creationId="{EE7D62F0-6D76-468D-9205-FEA9966E9886}"/>
          </ac:spMkLst>
        </pc:spChg>
        <pc:spChg chg="add mod">
          <ac:chgData name="Mark Higgins" userId="f99148ad-7e67-4304-8c11-27c7a53efd31" providerId="ADAL" clId="{47DC10C3-81B3-4CBD-89BF-2B4D68781B8D}" dt="2021-11-05T15:01:56.791" v="31263" actId="1076"/>
          <ac:spMkLst>
            <pc:docMk/>
            <pc:sldMk cId="2888613729" sldId="860"/>
            <ac:spMk id="21" creationId="{BCAD9839-0EFA-412A-BDED-7AFF78F5390B}"/>
          </ac:spMkLst>
        </pc:spChg>
        <pc:spChg chg="add mod">
          <ac:chgData name="Mark Higgins" userId="f99148ad-7e67-4304-8c11-27c7a53efd31" providerId="ADAL" clId="{47DC10C3-81B3-4CBD-89BF-2B4D68781B8D}" dt="2021-11-05T15:01:56.791" v="31263" actId="1076"/>
          <ac:spMkLst>
            <pc:docMk/>
            <pc:sldMk cId="2888613729" sldId="860"/>
            <ac:spMk id="22" creationId="{0E5313FC-48A7-4E1E-A029-DCAA0C0B4F2A}"/>
          </ac:spMkLst>
        </pc:spChg>
        <pc:spChg chg="add mod">
          <ac:chgData name="Mark Higgins" userId="f99148ad-7e67-4304-8c11-27c7a53efd31" providerId="ADAL" clId="{47DC10C3-81B3-4CBD-89BF-2B4D68781B8D}" dt="2021-11-05T15:01:56.791" v="31263" actId="1076"/>
          <ac:spMkLst>
            <pc:docMk/>
            <pc:sldMk cId="2888613729" sldId="860"/>
            <ac:spMk id="23" creationId="{0DC431B3-79B5-4705-85FA-1EB1BDE16C2E}"/>
          </ac:spMkLst>
        </pc:spChg>
        <pc:spChg chg="add mod">
          <ac:chgData name="Mark Higgins" userId="f99148ad-7e67-4304-8c11-27c7a53efd31" providerId="ADAL" clId="{47DC10C3-81B3-4CBD-89BF-2B4D68781B8D}" dt="2021-11-05T15:01:56.791" v="31263" actId="1076"/>
          <ac:spMkLst>
            <pc:docMk/>
            <pc:sldMk cId="2888613729" sldId="860"/>
            <ac:spMk id="24" creationId="{E6B52D60-0FBF-47EF-AACA-DEBEAC81B177}"/>
          </ac:spMkLst>
        </pc:spChg>
        <pc:spChg chg="add mod">
          <ac:chgData name="Mark Higgins" userId="f99148ad-7e67-4304-8c11-27c7a53efd31" providerId="ADAL" clId="{47DC10C3-81B3-4CBD-89BF-2B4D68781B8D}" dt="2021-11-05T15:01:56.791" v="31263" actId="1076"/>
          <ac:spMkLst>
            <pc:docMk/>
            <pc:sldMk cId="2888613729" sldId="860"/>
            <ac:spMk id="25" creationId="{8EBC63C7-6EB5-4BA4-8552-F05BAA841EA7}"/>
          </ac:spMkLst>
        </pc:spChg>
        <pc:spChg chg="add mod">
          <ac:chgData name="Mark Higgins" userId="f99148ad-7e67-4304-8c11-27c7a53efd31" providerId="ADAL" clId="{47DC10C3-81B3-4CBD-89BF-2B4D68781B8D}" dt="2021-11-05T15:01:56.791" v="31263" actId="1076"/>
          <ac:spMkLst>
            <pc:docMk/>
            <pc:sldMk cId="2888613729" sldId="860"/>
            <ac:spMk id="26" creationId="{EFF544AE-672E-4C10-A5FC-70E7F1B93571}"/>
          </ac:spMkLst>
        </pc:spChg>
        <pc:spChg chg="add mod">
          <ac:chgData name="Mark Higgins" userId="f99148ad-7e67-4304-8c11-27c7a53efd31" providerId="ADAL" clId="{47DC10C3-81B3-4CBD-89BF-2B4D68781B8D}" dt="2021-11-05T15:01:56.791" v="31263" actId="1076"/>
          <ac:spMkLst>
            <pc:docMk/>
            <pc:sldMk cId="2888613729" sldId="860"/>
            <ac:spMk id="27" creationId="{5F8323AD-F8BA-411B-9146-6FAC3FE03A9B}"/>
          </ac:spMkLst>
        </pc:spChg>
        <pc:spChg chg="add mod">
          <ac:chgData name="Mark Higgins" userId="f99148ad-7e67-4304-8c11-27c7a53efd31" providerId="ADAL" clId="{47DC10C3-81B3-4CBD-89BF-2B4D68781B8D}" dt="2021-11-05T15:01:56.791" v="31263" actId="1076"/>
          <ac:spMkLst>
            <pc:docMk/>
            <pc:sldMk cId="2888613729" sldId="860"/>
            <ac:spMk id="28" creationId="{B79C4C2B-633D-4E4A-9839-50FA93F0B23C}"/>
          </ac:spMkLst>
        </pc:spChg>
        <pc:spChg chg="add mod">
          <ac:chgData name="Mark Higgins" userId="f99148ad-7e67-4304-8c11-27c7a53efd31" providerId="ADAL" clId="{47DC10C3-81B3-4CBD-89BF-2B4D68781B8D}" dt="2021-11-05T15:01:56.791" v="31263" actId="1076"/>
          <ac:spMkLst>
            <pc:docMk/>
            <pc:sldMk cId="2888613729" sldId="860"/>
            <ac:spMk id="33" creationId="{022137E9-05F4-4EB0-8118-1416333C6EEE}"/>
          </ac:spMkLst>
        </pc:spChg>
        <pc:spChg chg="add mod">
          <ac:chgData name="Mark Higgins" userId="f99148ad-7e67-4304-8c11-27c7a53efd31" providerId="ADAL" clId="{47DC10C3-81B3-4CBD-89BF-2B4D68781B8D}" dt="2021-11-05T15:01:56.791" v="31263" actId="1076"/>
          <ac:spMkLst>
            <pc:docMk/>
            <pc:sldMk cId="2888613729" sldId="860"/>
            <ac:spMk id="34" creationId="{6529A058-6D98-416E-B1FE-D7162650FCC6}"/>
          </ac:spMkLst>
        </pc:spChg>
        <pc:spChg chg="add mod">
          <ac:chgData name="Mark Higgins" userId="f99148ad-7e67-4304-8c11-27c7a53efd31" providerId="ADAL" clId="{47DC10C3-81B3-4CBD-89BF-2B4D68781B8D}" dt="2021-11-05T15:01:56.791" v="31263" actId="1076"/>
          <ac:spMkLst>
            <pc:docMk/>
            <pc:sldMk cId="2888613729" sldId="860"/>
            <ac:spMk id="35" creationId="{08F01DDA-221B-40EC-BA58-F755DC436452}"/>
          </ac:spMkLst>
        </pc:spChg>
        <pc:spChg chg="add mod">
          <ac:chgData name="Mark Higgins" userId="f99148ad-7e67-4304-8c11-27c7a53efd31" providerId="ADAL" clId="{47DC10C3-81B3-4CBD-89BF-2B4D68781B8D}" dt="2021-11-05T15:01:56.791" v="31263" actId="1076"/>
          <ac:spMkLst>
            <pc:docMk/>
            <pc:sldMk cId="2888613729" sldId="860"/>
            <ac:spMk id="36" creationId="{DF8B870E-9BE6-4E4B-BF38-0B03736C2F8E}"/>
          </ac:spMkLst>
        </pc:spChg>
        <pc:spChg chg="add mod">
          <ac:chgData name="Mark Higgins" userId="f99148ad-7e67-4304-8c11-27c7a53efd31" providerId="ADAL" clId="{47DC10C3-81B3-4CBD-89BF-2B4D68781B8D}" dt="2021-11-05T15:01:56.791" v="31263" actId="1076"/>
          <ac:spMkLst>
            <pc:docMk/>
            <pc:sldMk cId="2888613729" sldId="860"/>
            <ac:spMk id="37" creationId="{A743000F-FBC8-468D-9F73-BC678EEB9573}"/>
          </ac:spMkLst>
        </pc:spChg>
        <pc:spChg chg="add mod">
          <ac:chgData name="Mark Higgins" userId="f99148ad-7e67-4304-8c11-27c7a53efd31" providerId="ADAL" clId="{47DC10C3-81B3-4CBD-89BF-2B4D68781B8D}" dt="2021-11-05T15:01:56.791" v="31263" actId="1076"/>
          <ac:spMkLst>
            <pc:docMk/>
            <pc:sldMk cId="2888613729" sldId="860"/>
            <ac:spMk id="38" creationId="{317DA400-01F2-4C8B-9C74-6F36C965A164}"/>
          </ac:spMkLst>
        </pc:spChg>
        <pc:spChg chg="add mod">
          <ac:chgData name="Mark Higgins" userId="f99148ad-7e67-4304-8c11-27c7a53efd31" providerId="ADAL" clId="{47DC10C3-81B3-4CBD-89BF-2B4D68781B8D}" dt="2021-11-05T15:02:21.703" v="31277" actId="20577"/>
          <ac:spMkLst>
            <pc:docMk/>
            <pc:sldMk cId="2888613729" sldId="860"/>
            <ac:spMk id="41" creationId="{51D8DB1A-ABA8-4C0B-8058-C2AD217FE83E}"/>
          </ac:spMkLst>
        </pc:spChg>
        <pc:spChg chg="add mod">
          <ac:chgData name="Mark Higgins" userId="f99148ad-7e67-4304-8c11-27c7a53efd31" providerId="ADAL" clId="{47DC10C3-81B3-4CBD-89BF-2B4D68781B8D}" dt="2021-11-05T15:02:53.571" v="31282" actId="1076"/>
          <ac:spMkLst>
            <pc:docMk/>
            <pc:sldMk cId="2888613729" sldId="860"/>
            <ac:spMk id="42" creationId="{B837F1C0-7C90-4F0E-A35C-7CB696B3FBDA}"/>
          </ac:spMkLst>
        </pc:spChg>
        <pc:spChg chg="add mod">
          <ac:chgData name="Mark Higgins" userId="f99148ad-7e67-4304-8c11-27c7a53efd31" providerId="ADAL" clId="{47DC10C3-81B3-4CBD-89BF-2B4D68781B8D}" dt="2021-11-05T15:02:53.571" v="31282" actId="1076"/>
          <ac:spMkLst>
            <pc:docMk/>
            <pc:sldMk cId="2888613729" sldId="860"/>
            <ac:spMk id="43" creationId="{B4FE998F-9D75-4734-A701-1814D74AFF79}"/>
          </ac:spMkLst>
        </pc:spChg>
        <pc:spChg chg="add mod">
          <ac:chgData name="Mark Higgins" userId="f99148ad-7e67-4304-8c11-27c7a53efd31" providerId="ADAL" clId="{47DC10C3-81B3-4CBD-89BF-2B4D68781B8D}" dt="2021-11-05T15:02:53.571" v="31282" actId="1076"/>
          <ac:spMkLst>
            <pc:docMk/>
            <pc:sldMk cId="2888613729" sldId="860"/>
            <ac:spMk id="44" creationId="{104E6C96-2A29-43A8-9623-FB4EEFED93D5}"/>
          </ac:spMkLst>
        </pc:spChg>
        <pc:spChg chg="add mod">
          <ac:chgData name="Mark Higgins" userId="f99148ad-7e67-4304-8c11-27c7a53efd31" providerId="ADAL" clId="{47DC10C3-81B3-4CBD-89BF-2B4D68781B8D}" dt="2021-11-05T15:02:53.571" v="31282" actId="1076"/>
          <ac:spMkLst>
            <pc:docMk/>
            <pc:sldMk cId="2888613729" sldId="860"/>
            <ac:spMk id="45" creationId="{785A0473-0950-46AC-9E80-1AB150F9ACBA}"/>
          </ac:spMkLst>
        </pc:spChg>
        <pc:spChg chg="add mod">
          <ac:chgData name="Mark Higgins" userId="f99148ad-7e67-4304-8c11-27c7a53efd31" providerId="ADAL" clId="{47DC10C3-81B3-4CBD-89BF-2B4D68781B8D}" dt="2021-11-05T15:06:10.482" v="31492" actId="20577"/>
          <ac:spMkLst>
            <pc:docMk/>
            <pc:sldMk cId="2888613729" sldId="860"/>
            <ac:spMk id="48" creationId="{4B906AE1-6AE4-4CF3-94F0-D2CF6326B7DD}"/>
          </ac:spMkLst>
        </pc:spChg>
        <pc:spChg chg="add mod">
          <ac:chgData name="Mark Higgins" userId="f99148ad-7e67-4304-8c11-27c7a53efd31" providerId="ADAL" clId="{47DC10C3-81B3-4CBD-89BF-2B4D68781B8D}" dt="2021-11-05T15:07:03.675" v="31498" actId="207"/>
          <ac:spMkLst>
            <pc:docMk/>
            <pc:sldMk cId="2888613729" sldId="860"/>
            <ac:spMk id="49" creationId="{E8BD2D1C-DCC3-4920-B9A6-6EACDD107A8E}"/>
          </ac:spMkLst>
        </pc:spChg>
        <pc:spChg chg="add mod">
          <ac:chgData name="Mark Higgins" userId="f99148ad-7e67-4304-8c11-27c7a53efd31" providerId="ADAL" clId="{47DC10C3-81B3-4CBD-89BF-2B4D68781B8D}" dt="2021-11-05T15:07:03.675" v="31498" actId="207"/>
          <ac:spMkLst>
            <pc:docMk/>
            <pc:sldMk cId="2888613729" sldId="860"/>
            <ac:spMk id="50" creationId="{C4431943-00E5-4594-B7EE-793ACBE6D98E}"/>
          </ac:spMkLst>
        </pc:spChg>
        <pc:spChg chg="add mod">
          <ac:chgData name="Mark Higgins" userId="f99148ad-7e67-4304-8c11-27c7a53efd31" providerId="ADAL" clId="{47DC10C3-81B3-4CBD-89BF-2B4D68781B8D}" dt="2021-11-05T15:07:03.675" v="31498" actId="207"/>
          <ac:spMkLst>
            <pc:docMk/>
            <pc:sldMk cId="2888613729" sldId="860"/>
            <ac:spMk id="51" creationId="{1EC18F8E-7905-45DF-A239-DCC7238C8109}"/>
          </ac:spMkLst>
        </pc:spChg>
        <pc:spChg chg="add mod">
          <ac:chgData name="Mark Higgins" userId="f99148ad-7e67-4304-8c11-27c7a53efd31" providerId="ADAL" clId="{47DC10C3-81B3-4CBD-89BF-2B4D68781B8D}" dt="2021-11-05T15:07:03.675" v="31498" actId="207"/>
          <ac:spMkLst>
            <pc:docMk/>
            <pc:sldMk cId="2888613729" sldId="860"/>
            <ac:spMk id="52" creationId="{10B5D811-1475-42A9-8D10-8D8C580CD497}"/>
          </ac:spMkLst>
        </pc:spChg>
        <pc:spChg chg="add del mod">
          <ac:chgData name="Mark Higgins" userId="f99148ad-7e67-4304-8c11-27c7a53efd31" providerId="ADAL" clId="{47DC10C3-81B3-4CBD-89BF-2B4D68781B8D}" dt="2021-11-05T15:08:06.334" v="31504" actId="11529"/>
          <ac:spMkLst>
            <pc:docMk/>
            <pc:sldMk cId="2888613729" sldId="860"/>
            <ac:spMk id="55" creationId="{AF7E84D2-70C1-49D4-AB8B-7F369163498B}"/>
          </ac:spMkLst>
        </pc:spChg>
        <pc:spChg chg="add del">
          <ac:chgData name="Mark Higgins" userId="f99148ad-7e67-4304-8c11-27c7a53efd31" providerId="ADAL" clId="{47DC10C3-81B3-4CBD-89BF-2B4D68781B8D}" dt="2021-11-05T15:08:25.773" v="31506" actId="11529"/>
          <ac:spMkLst>
            <pc:docMk/>
            <pc:sldMk cId="2888613729" sldId="860"/>
            <ac:spMk id="56" creationId="{3377830D-D265-4592-9567-5D5FF764FF89}"/>
          </ac:spMkLst>
        </pc:spChg>
        <pc:spChg chg="add del">
          <ac:chgData name="Mark Higgins" userId="f99148ad-7e67-4304-8c11-27c7a53efd31" providerId="ADAL" clId="{47DC10C3-81B3-4CBD-89BF-2B4D68781B8D}" dt="2021-11-05T15:08:48.029" v="31508" actId="478"/>
          <ac:spMkLst>
            <pc:docMk/>
            <pc:sldMk cId="2888613729" sldId="860"/>
            <ac:spMk id="57" creationId="{DF240B1E-49EE-48B3-8E04-7BCEFD838764}"/>
          </ac:spMkLst>
        </pc:spChg>
        <pc:spChg chg="add mod">
          <ac:chgData name="Mark Higgins" userId="f99148ad-7e67-4304-8c11-27c7a53efd31" providerId="ADAL" clId="{47DC10C3-81B3-4CBD-89BF-2B4D68781B8D}" dt="2021-11-05T15:10:52.687" v="31521" actId="1076"/>
          <ac:spMkLst>
            <pc:docMk/>
            <pc:sldMk cId="2888613729" sldId="860"/>
            <ac:spMk id="58" creationId="{FA8ABB9A-2B63-4E74-A5EC-3700BD49ECB7}"/>
          </ac:spMkLst>
        </pc:spChg>
        <pc:spChg chg="add mod">
          <ac:chgData name="Mark Higgins" userId="f99148ad-7e67-4304-8c11-27c7a53efd31" providerId="ADAL" clId="{47DC10C3-81B3-4CBD-89BF-2B4D68781B8D}" dt="2021-11-05T15:10:55.590" v="31522" actId="1076"/>
          <ac:spMkLst>
            <pc:docMk/>
            <pc:sldMk cId="2888613729" sldId="860"/>
            <ac:spMk id="59" creationId="{9EAF4EB8-FCFB-4F74-BF26-6119257F32CA}"/>
          </ac:spMkLst>
        </pc:spChg>
        <pc:spChg chg="add mod">
          <ac:chgData name="Mark Higgins" userId="f99148ad-7e67-4304-8c11-27c7a53efd31" providerId="ADAL" clId="{47DC10C3-81B3-4CBD-89BF-2B4D68781B8D}" dt="2021-11-05T15:11:10.645" v="31524" actId="1076"/>
          <ac:spMkLst>
            <pc:docMk/>
            <pc:sldMk cId="2888613729" sldId="860"/>
            <ac:spMk id="60" creationId="{7D752115-6AAD-4FE4-BB07-D7AA0DCA6FA0}"/>
          </ac:spMkLst>
        </pc:spChg>
        <pc:spChg chg="add mod">
          <ac:chgData name="Mark Higgins" userId="f99148ad-7e67-4304-8c11-27c7a53efd31" providerId="ADAL" clId="{47DC10C3-81B3-4CBD-89BF-2B4D68781B8D}" dt="2021-11-05T15:11:10.645" v="31524" actId="1076"/>
          <ac:spMkLst>
            <pc:docMk/>
            <pc:sldMk cId="2888613729" sldId="860"/>
            <ac:spMk id="61" creationId="{414C5559-67DB-417B-ACC7-026954D28CB1}"/>
          </ac:spMkLst>
        </pc:spChg>
        <pc:grpChg chg="add mod">
          <ac:chgData name="Mark Higgins" userId="f99148ad-7e67-4304-8c11-27c7a53efd31" providerId="ADAL" clId="{47DC10C3-81B3-4CBD-89BF-2B4D68781B8D}" dt="2021-11-05T15:01:50.088" v="31262" actId="14100"/>
          <ac:grpSpMkLst>
            <pc:docMk/>
            <pc:sldMk cId="2888613729" sldId="860"/>
            <ac:grpSpMk id="4" creationId="{426C40AC-0A4D-44D2-95AF-25CCC142474C}"/>
          </ac:grpSpMkLst>
        </pc:grpChg>
        <pc:cxnChg chg="add mod">
          <ac:chgData name="Mark Higgins" userId="f99148ad-7e67-4304-8c11-27c7a53efd31" providerId="ADAL" clId="{47DC10C3-81B3-4CBD-89BF-2B4D68781B8D}" dt="2021-11-05T15:11:50.694" v="31525" actId="1582"/>
          <ac:cxnSpMkLst>
            <pc:docMk/>
            <pc:sldMk cId="2888613729" sldId="860"/>
            <ac:cxnSpMk id="30" creationId="{D436E85A-DF9B-456D-A1A8-A963C87C7768}"/>
          </ac:cxnSpMkLst>
        </pc:cxnChg>
        <pc:cxnChg chg="add mod ord">
          <ac:chgData name="Mark Higgins" userId="f99148ad-7e67-4304-8c11-27c7a53efd31" providerId="ADAL" clId="{47DC10C3-81B3-4CBD-89BF-2B4D68781B8D}" dt="2021-11-05T15:01:56.791" v="31263" actId="1076"/>
          <ac:cxnSpMkLst>
            <pc:docMk/>
            <pc:sldMk cId="2888613729" sldId="860"/>
            <ac:cxnSpMk id="32" creationId="{FF06A099-4A85-4F05-A5F5-3A373BDB49FE}"/>
          </ac:cxnSpMkLst>
        </pc:cxnChg>
        <pc:cxnChg chg="add mod">
          <ac:chgData name="Mark Higgins" userId="f99148ad-7e67-4304-8c11-27c7a53efd31" providerId="ADAL" clId="{47DC10C3-81B3-4CBD-89BF-2B4D68781B8D}" dt="2021-11-05T15:01:56.791" v="31263" actId="1076"/>
          <ac:cxnSpMkLst>
            <pc:docMk/>
            <pc:sldMk cId="2888613729" sldId="860"/>
            <ac:cxnSpMk id="39" creationId="{2DD2C012-D11C-4165-9F40-F5B70702215D}"/>
          </ac:cxnSpMkLst>
        </pc:cxnChg>
        <pc:cxnChg chg="add mod">
          <ac:chgData name="Mark Higgins" userId="f99148ad-7e67-4304-8c11-27c7a53efd31" providerId="ADAL" clId="{47DC10C3-81B3-4CBD-89BF-2B4D68781B8D}" dt="2021-11-05T15:03:18.109" v="31284" actId="1582"/>
          <ac:cxnSpMkLst>
            <pc:docMk/>
            <pc:sldMk cId="2888613729" sldId="860"/>
            <ac:cxnSpMk id="47" creationId="{C13A2987-256E-47DE-877F-41F184A466E0}"/>
          </ac:cxnSpMkLst>
        </pc:cxnChg>
        <pc:cxnChg chg="add mod">
          <ac:chgData name="Mark Higgins" userId="f99148ad-7e67-4304-8c11-27c7a53efd31" providerId="ADAL" clId="{47DC10C3-81B3-4CBD-89BF-2B4D68781B8D}" dt="2021-11-05T15:07:31.134" v="31500" actId="1582"/>
          <ac:cxnSpMkLst>
            <pc:docMk/>
            <pc:sldMk cId="2888613729" sldId="860"/>
            <ac:cxnSpMk id="54" creationId="{5B391ADE-878B-4616-95AB-A2A47DF0503B}"/>
          </ac:cxnSpMkLst>
        </pc:cxnChg>
      </pc:sldChg>
      <pc:sldChg chg="modSp new mod">
        <pc:chgData name="Mark Higgins" userId="f99148ad-7e67-4304-8c11-27c7a53efd31" providerId="ADAL" clId="{47DC10C3-81B3-4CBD-89BF-2B4D68781B8D}" dt="2021-11-05T15:56:14.416" v="32186" actId="20577"/>
        <pc:sldMkLst>
          <pc:docMk/>
          <pc:sldMk cId="2709567172" sldId="861"/>
        </pc:sldMkLst>
        <pc:spChg chg="mod">
          <ac:chgData name="Mark Higgins" userId="f99148ad-7e67-4304-8c11-27c7a53efd31" providerId="ADAL" clId="{47DC10C3-81B3-4CBD-89BF-2B4D68781B8D}" dt="2021-11-05T15:12:19.239" v="31542" actId="20577"/>
          <ac:spMkLst>
            <pc:docMk/>
            <pc:sldMk cId="2709567172" sldId="861"/>
            <ac:spMk id="2" creationId="{E7D41EA8-2192-48EC-95DF-CCF3C7D49A60}"/>
          </ac:spMkLst>
        </pc:spChg>
        <pc:spChg chg="mod">
          <ac:chgData name="Mark Higgins" userId="f99148ad-7e67-4304-8c11-27c7a53efd31" providerId="ADAL" clId="{47DC10C3-81B3-4CBD-89BF-2B4D68781B8D}" dt="2021-11-05T15:56:14.416" v="32186" actId="20577"/>
          <ac:spMkLst>
            <pc:docMk/>
            <pc:sldMk cId="2709567172" sldId="861"/>
            <ac:spMk id="3" creationId="{61D20A67-44BB-4E6C-9207-19C35568A8AD}"/>
          </ac:spMkLst>
        </pc:spChg>
      </pc:sldChg>
      <pc:sldChg chg="modSp add mod modNotesTx">
        <pc:chgData name="Mark Higgins" userId="f99148ad-7e67-4304-8c11-27c7a53efd31" providerId="ADAL" clId="{47DC10C3-81B3-4CBD-89BF-2B4D68781B8D}" dt="2021-11-05T16:18:18.471" v="32490" actId="20577"/>
        <pc:sldMkLst>
          <pc:docMk/>
          <pc:sldMk cId="1451592651" sldId="862"/>
        </pc:sldMkLst>
        <pc:spChg chg="mod">
          <ac:chgData name="Mark Higgins" userId="f99148ad-7e67-4304-8c11-27c7a53efd31" providerId="ADAL" clId="{47DC10C3-81B3-4CBD-89BF-2B4D68781B8D}" dt="2021-11-05T16:18:18.471" v="32490" actId="20577"/>
          <ac:spMkLst>
            <pc:docMk/>
            <pc:sldMk cId="1451592651" sldId="862"/>
            <ac:spMk id="3" creationId="{61D20A67-44BB-4E6C-9207-19C35568A8AD}"/>
          </ac:spMkLst>
        </pc:spChg>
      </pc:sldChg>
      <pc:sldChg chg="modSp add del mod modNotesTx">
        <pc:chgData name="Mark Higgins" userId="f99148ad-7e67-4304-8c11-27c7a53efd31" providerId="ADAL" clId="{47DC10C3-81B3-4CBD-89BF-2B4D68781B8D}" dt="2021-11-05T16:19:45.586" v="32516" actId="47"/>
        <pc:sldMkLst>
          <pc:docMk/>
          <pc:sldMk cId="2440841830" sldId="863"/>
        </pc:sldMkLst>
        <pc:spChg chg="mod">
          <ac:chgData name="Mark Higgins" userId="f99148ad-7e67-4304-8c11-27c7a53efd31" providerId="ADAL" clId="{47DC10C3-81B3-4CBD-89BF-2B4D68781B8D}" dt="2021-11-05T16:19:30.889" v="32512" actId="20577"/>
          <ac:spMkLst>
            <pc:docMk/>
            <pc:sldMk cId="2440841830" sldId="863"/>
            <ac:spMk id="2" creationId="{E7D41EA8-2192-48EC-95DF-CCF3C7D49A60}"/>
          </ac:spMkLst>
        </pc:spChg>
        <pc:spChg chg="mod">
          <ac:chgData name="Mark Higgins" userId="f99148ad-7e67-4304-8c11-27c7a53efd31" providerId="ADAL" clId="{47DC10C3-81B3-4CBD-89BF-2B4D68781B8D}" dt="2021-11-05T16:19:35.046" v="32514" actId="27636"/>
          <ac:spMkLst>
            <pc:docMk/>
            <pc:sldMk cId="2440841830" sldId="863"/>
            <ac:spMk id="3" creationId="{61D20A67-44BB-4E6C-9207-19C35568A8AD}"/>
          </ac:spMkLst>
        </pc:spChg>
      </pc:sldChg>
      <pc:sldChg chg="modSp new mod">
        <pc:chgData name="Mark Higgins" userId="f99148ad-7e67-4304-8c11-27c7a53efd31" providerId="ADAL" clId="{47DC10C3-81B3-4CBD-89BF-2B4D68781B8D}" dt="2021-11-05T16:20:40.235" v="32522" actId="20577"/>
        <pc:sldMkLst>
          <pc:docMk/>
          <pc:sldMk cId="3657178527" sldId="863"/>
        </pc:sldMkLst>
        <pc:spChg chg="mod">
          <ac:chgData name="Mark Higgins" userId="f99148ad-7e67-4304-8c11-27c7a53efd31" providerId="ADAL" clId="{47DC10C3-81B3-4CBD-89BF-2B4D68781B8D}" dt="2021-11-05T16:20:40.235" v="32522" actId="20577"/>
          <ac:spMkLst>
            <pc:docMk/>
            <pc:sldMk cId="3657178527" sldId="863"/>
            <ac:spMk id="2" creationId="{BD7EC90B-B03D-43CC-9D6F-C364227D6DC5}"/>
          </ac:spMkLst>
        </pc:spChg>
      </pc:sldChg>
      <pc:sldChg chg="addSp modSp new mod">
        <pc:chgData name="Mark Higgins" userId="f99148ad-7e67-4304-8c11-27c7a53efd31" providerId="ADAL" clId="{47DC10C3-81B3-4CBD-89BF-2B4D68781B8D}" dt="2021-11-05T16:25:39.111" v="32628" actId="1076"/>
        <pc:sldMkLst>
          <pc:docMk/>
          <pc:sldMk cId="3167096775" sldId="864"/>
        </pc:sldMkLst>
        <pc:spChg chg="mod">
          <ac:chgData name="Mark Higgins" userId="f99148ad-7e67-4304-8c11-27c7a53efd31" providerId="ADAL" clId="{47DC10C3-81B3-4CBD-89BF-2B4D68781B8D}" dt="2021-11-05T16:22:44.434" v="32539" actId="20577"/>
          <ac:spMkLst>
            <pc:docMk/>
            <pc:sldMk cId="3167096775" sldId="864"/>
            <ac:spMk id="2" creationId="{15BA410C-BFC6-48C5-90E6-03542C5FA9B5}"/>
          </ac:spMkLst>
        </pc:spChg>
        <pc:spChg chg="mod">
          <ac:chgData name="Mark Higgins" userId="f99148ad-7e67-4304-8c11-27c7a53efd31" providerId="ADAL" clId="{47DC10C3-81B3-4CBD-89BF-2B4D68781B8D}" dt="2021-11-05T16:25:32.004" v="32625" actId="20577"/>
          <ac:spMkLst>
            <pc:docMk/>
            <pc:sldMk cId="3167096775" sldId="864"/>
            <ac:spMk id="3" creationId="{AC8CEC7C-0F2E-45AF-9F72-E8CF4E85E0B4}"/>
          </ac:spMkLst>
        </pc:spChg>
        <pc:picChg chg="add mod">
          <ac:chgData name="Mark Higgins" userId="f99148ad-7e67-4304-8c11-27c7a53efd31" providerId="ADAL" clId="{47DC10C3-81B3-4CBD-89BF-2B4D68781B8D}" dt="2021-11-05T16:25:39.111" v="32628" actId="1076"/>
          <ac:picMkLst>
            <pc:docMk/>
            <pc:sldMk cId="3167096775" sldId="864"/>
            <ac:picMk id="5" creationId="{82789947-D846-4DDE-BDB0-BFAB5B13D70F}"/>
          </ac:picMkLst>
        </pc:picChg>
      </pc:sldChg>
      <pc:sldChg chg="addSp delSp modSp add mod">
        <pc:chgData name="Mark Higgins" userId="f99148ad-7e67-4304-8c11-27c7a53efd31" providerId="ADAL" clId="{47DC10C3-81B3-4CBD-89BF-2B4D68781B8D}" dt="2021-11-05T16:28:27.990" v="32710" actId="1076"/>
        <pc:sldMkLst>
          <pc:docMk/>
          <pc:sldMk cId="1401798083" sldId="865"/>
        </pc:sldMkLst>
        <pc:spChg chg="mod">
          <ac:chgData name="Mark Higgins" userId="f99148ad-7e67-4304-8c11-27c7a53efd31" providerId="ADAL" clId="{47DC10C3-81B3-4CBD-89BF-2B4D68781B8D}" dt="2021-11-05T16:27:39.396" v="32706" actId="20577"/>
          <ac:spMkLst>
            <pc:docMk/>
            <pc:sldMk cId="1401798083" sldId="865"/>
            <ac:spMk id="3" creationId="{AC8CEC7C-0F2E-45AF-9F72-E8CF4E85E0B4}"/>
          </ac:spMkLst>
        </pc:spChg>
        <pc:picChg chg="del">
          <ac:chgData name="Mark Higgins" userId="f99148ad-7e67-4304-8c11-27c7a53efd31" providerId="ADAL" clId="{47DC10C3-81B3-4CBD-89BF-2B4D68781B8D}" dt="2021-11-05T16:28:19.321" v="32707" actId="478"/>
          <ac:picMkLst>
            <pc:docMk/>
            <pc:sldMk cId="1401798083" sldId="865"/>
            <ac:picMk id="5" creationId="{82789947-D846-4DDE-BDB0-BFAB5B13D70F}"/>
          </ac:picMkLst>
        </pc:picChg>
        <pc:picChg chg="add mod">
          <ac:chgData name="Mark Higgins" userId="f99148ad-7e67-4304-8c11-27c7a53efd31" providerId="ADAL" clId="{47DC10C3-81B3-4CBD-89BF-2B4D68781B8D}" dt="2021-11-05T16:28:27.990" v="32710" actId="1076"/>
          <ac:picMkLst>
            <pc:docMk/>
            <pc:sldMk cId="1401798083" sldId="865"/>
            <ac:picMk id="6" creationId="{DBCB2AFF-B668-4B31-8BED-50B4E40F80EF}"/>
          </ac:picMkLst>
        </pc:picChg>
      </pc:sldChg>
      <pc:sldChg chg="modSp new mod">
        <pc:chgData name="Mark Higgins" userId="f99148ad-7e67-4304-8c11-27c7a53efd31" providerId="ADAL" clId="{47DC10C3-81B3-4CBD-89BF-2B4D68781B8D}" dt="2021-11-05T16:32:02.326" v="32713" actId="20577"/>
        <pc:sldMkLst>
          <pc:docMk/>
          <pc:sldMk cId="2237213001" sldId="866"/>
        </pc:sldMkLst>
        <pc:spChg chg="mod">
          <ac:chgData name="Mark Higgins" userId="f99148ad-7e67-4304-8c11-27c7a53efd31" providerId="ADAL" clId="{47DC10C3-81B3-4CBD-89BF-2B4D68781B8D}" dt="2021-11-05T16:32:02.326" v="32713" actId="20577"/>
          <ac:spMkLst>
            <pc:docMk/>
            <pc:sldMk cId="2237213001" sldId="866"/>
            <ac:spMk id="2" creationId="{BAC314C1-CA82-442F-B98B-C8A6402C7526}"/>
          </ac:spMkLst>
        </pc:spChg>
      </pc:sldChg>
    </pc:docChg>
  </pc:docChgLst>
  <pc:docChgLst>
    <pc:chgData name="Mark Higgins" userId="ad4ee43bd0f7a961" providerId="LiveId" clId="{7B3C12DC-8600-4E20-806B-96FB228C8506}"/>
    <pc:docChg chg="undo custSel addSld delSld modSld sldOrd">
      <pc:chgData name="Mark Higgins" userId="ad4ee43bd0f7a961" providerId="LiveId" clId="{7B3C12DC-8600-4E20-806B-96FB228C8506}" dt="2021-09-06T10:37:23.513" v="2710" actId="20578"/>
      <pc:docMkLst>
        <pc:docMk/>
      </pc:docMkLst>
      <pc:sldChg chg="modSp mod">
        <pc:chgData name="Mark Higgins" userId="ad4ee43bd0f7a961" providerId="LiveId" clId="{7B3C12DC-8600-4E20-806B-96FB228C8506}" dt="2021-09-06T07:38:18.412" v="2709" actId="20577"/>
        <pc:sldMkLst>
          <pc:docMk/>
          <pc:sldMk cId="653415081" sldId="257"/>
        </pc:sldMkLst>
        <pc:spChg chg="mod">
          <ac:chgData name="Mark Higgins" userId="ad4ee43bd0f7a961" providerId="LiveId" clId="{7B3C12DC-8600-4E20-806B-96FB228C8506}" dt="2021-09-06T07:38:18.412" v="2709" actId="20577"/>
          <ac:spMkLst>
            <pc:docMk/>
            <pc:sldMk cId="653415081" sldId="257"/>
            <ac:spMk id="3" creationId="{93E1A0CE-437E-4089-AE73-03BEE8D4C05A}"/>
          </ac:spMkLst>
        </pc:spChg>
      </pc:sldChg>
      <pc:sldChg chg="modSp mod">
        <pc:chgData name="Mark Higgins" userId="ad4ee43bd0f7a961" providerId="LiveId" clId="{7B3C12DC-8600-4E20-806B-96FB228C8506}" dt="2021-09-02T09:29:40.658" v="470" actId="20577"/>
        <pc:sldMkLst>
          <pc:docMk/>
          <pc:sldMk cId="2851725395" sldId="263"/>
        </pc:sldMkLst>
        <pc:spChg chg="mod">
          <ac:chgData name="Mark Higgins" userId="ad4ee43bd0f7a961" providerId="LiveId" clId="{7B3C12DC-8600-4E20-806B-96FB228C8506}" dt="2021-09-02T09:29:40.658" v="470" actId="20577"/>
          <ac:spMkLst>
            <pc:docMk/>
            <pc:sldMk cId="2851725395" sldId="263"/>
            <ac:spMk id="3" creationId="{93E1A0CE-437E-4089-AE73-03BEE8D4C05A}"/>
          </ac:spMkLst>
        </pc:spChg>
      </pc:sldChg>
      <pc:sldChg chg="modSp mod">
        <pc:chgData name="Mark Higgins" userId="ad4ee43bd0f7a961" providerId="LiveId" clId="{7B3C12DC-8600-4E20-806B-96FB228C8506}" dt="2021-09-02T13:29:19.563" v="1109" actId="20577"/>
        <pc:sldMkLst>
          <pc:docMk/>
          <pc:sldMk cId="3474297635" sldId="268"/>
        </pc:sldMkLst>
        <pc:spChg chg="mod">
          <ac:chgData name="Mark Higgins" userId="ad4ee43bd0f7a961" providerId="LiveId" clId="{7B3C12DC-8600-4E20-806B-96FB228C8506}" dt="2021-09-02T13:29:19.563" v="1109" actId="20577"/>
          <ac:spMkLst>
            <pc:docMk/>
            <pc:sldMk cId="3474297635" sldId="268"/>
            <ac:spMk id="57" creationId="{C511BFB5-EEAD-4CA1-979C-CC71A3834622}"/>
          </ac:spMkLst>
        </pc:spChg>
      </pc:sldChg>
      <pc:sldChg chg="addSp modSp new mod modClrScheme chgLayout">
        <pc:chgData name="Mark Higgins" userId="ad4ee43bd0f7a961" providerId="LiveId" clId="{7B3C12DC-8600-4E20-806B-96FB228C8506}" dt="2021-08-31T15:08:04.352" v="380" actId="20577"/>
        <pc:sldMkLst>
          <pc:docMk/>
          <pc:sldMk cId="162881234" sldId="688"/>
        </pc:sldMkLst>
        <pc:spChg chg="add mod">
          <ac:chgData name="Mark Higgins" userId="ad4ee43bd0f7a961" providerId="LiveId" clId="{7B3C12DC-8600-4E20-806B-96FB228C8506}" dt="2021-08-31T15:04:49.074" v="37" actId="20577"/>
          <ac:spMkLst>
            <pc:docMk/>
            <pc:sldMk cId="162881234" sldId="688"/>
            <ac:spMk id="2" creationId="{3C7980E3-0EE6-4C5B-AFFA-DAA9DC8F3954}"/>
          </ac:spMkLst>
        </pc:spChg>
        <pc:spChg chg="add mod">
          <ac:chgData name="Mark Higgins" userId="ad4ee43bd0f7a961" providerId="LiveId" clId="{7B3C12DC-8600-4E20-806B-96FB228C8506}" dt="2021-08-31T15:08:04.352" v="380" actId="20577"/>
          <ac:spMkLst>
            <pc:docMk/>
            <pc:sldMk cId="162881234" sldId="688"/>
            <ac:spMk id="3" creationId="{18505FD1-CDB0-486D-9380-51AA02B060F4}"/>
          </ac:spMkLst>
        </pc:spChg>
      </pc:sldChg>
      <pc:sldChg chg="modSp new mod">
        <pc:chgData name="Mark Higgins" userId="ad4ee43bd0f7a961" providerId="LiveId" clId="{7B3C12DC-8600-4E20-806B-96FB228C8506}" dt="2021-08-31T15:14:00.507" v="405" actId="20577"/>
        <pc:sldMkLst>
          <pc:docMk/>
          <pc:sldMk cId="116519343" sldId="689"/>
        </pc:sldMkLst>
        <pc:spChg chg="mod">
          <ac:chgData name="Mark Higgins" userId="ad4ee43bd0f7a961" providerId="LiveId" clId="{7B3C12DC-8600-4E20-806B-96FB228C8506}" dt="2021-08-31T15:14:00.507" v="405" actId="20577"/>
          <ac:spMkLst>
            <pc:docMk/>
            <pc:sldMk cId="116519343" sldId="689"/>
            <ac:spMk id="2" creationId="{9E110F69-0966-4622-AED3-9BC52FB22C17}"/>
          </ac:spMkLst>
        </pc:spChg>
        <pc:spChg chg="mod">
          <ac:chgData name="Mark Higgins" userId="ad4ee43bd0f7a961" providerId="LiveId" clId="{7B3C12DC-8600-4E20-806B-96FB228C8506}" dt="2021-08-31T15:13:51.500" v="386" actId="12"/>
          <ac:spMkLst>
            <pc:docMk/>
            <pc:sldMk cId="116519343" sldId="689"/>
            <ac:spMk id="3" creationId="{09131163-B45F-4BE2-828A-91FC58F41A68}"/>
          </ac:spMkLst>
        </pc:spChg>
      </pc:sldChg>
      <pc:sldChg chg="modSp new del mod">
        <pc:chgData name="Mark Higgins" userId="ad4ee43bd0f7a961" providerId="LiveId" clId="{7B3C12DC-8600-4E20-806B-96FB228C8506}" dt="2021-09-02T13:17:28.917" v="730" actId="47"/>
        <pc:sldMkLst>
          <pc:docMk/>
          <pc:sldMk cId="3064485875" sldId="690"/>
        </pc:sldMkLst>
        <pc:spChg chg="mod">
          <ac:chgData name="Mark Higgins" userId="ad4ee43bd0f7a961" providerId="LiveId" clId="{7B3C12DC-8600-4E20-806B-96FB228C8506}" dt="2021-09-02T09:27:13.745" v="421" actId="20577"/>
          <ac:spMkLst>
            <pc:docMk/>
            <pc:sldMk cId="3064485875" sldId="690"/>
            <ac:spMk id="2" creationId="{8C354346-84C1-4DD7-8567-53955776F4DF}"/>
          </ac:spMkLst>
        </pc:spChg>
        <pc:spChg chg="mod">
          <ac:chgData name="Mark Higgins" userId="ad4ee43bd0f7a961" providerId="LiveId" clId="{7B3C12DC-8600-4E20-806B-96FB228C8506}" dt="2021-09-02T09:27:53.773" v="468" actId="20577"/>
          <ac:spMkLst>
            <pc:docMk/>
            <pc:sldMk cId="3064485875" sldId="690"/>
            <ac:spMk id="3" creationId="{0DF5B948-8EA0-45C1-83AF-41C9D55535B1}"/>
          </ac:spMkLst>
        </pc:spChg>
      </pc:sldChg>
      <pc:sldChg chg="addSp delSp modSp new del mod modClrScheme chgLayout">
        <pc:chgData name="Mark Higgins" userId="ad4ee43bd0f7a961" providerId="LiveId" clId="{7B3C12DC-8600-4E20-806B-96FB228C8506}" dt="2021-09-02T13:17:27.502" v="729" actId="47"/>
        <pc:sldMkLst>
          <pc:docMk/>
          <pc:sldMk cId="940422249" sldId="691"/>
        </pc:sldMkLst>
        <pc:spChg chg="del mod ord">
          <ac:chgData name="Mark Higgins" userId="ad4ee43bd0f7a961" providerId="LiveId" clId="{7B3C12DC-8600-4E20-806B-96FB228C8506}" dt="2021-09-02T09:27:22.823" v="423" actId="700"/>
          <ac:spMkLst>
            <pc:docMk/>
            <pc:sldMk cId="940422249" sldId="691"/>
            <ac:spMk id="2" creationId="{2C977287-6116-4F8D-B6DC-67F8F1CD77C3}"/>
          </ac:spMkLst>
        </pc:spChg>
        <pc:spChg chg="del mod ord">
          <ac:chgData name="Mark Higgins" userId="ad4ee43bd0f7a961" providerId="LiveId" clId="{7B3C12DC-8600-4E20-806B-96FB228C8506}" dt="2021-09-02T09:27:22.823" v="423" actId="700"/>
          <ac:spMkLst>
            <pc:docMk/>
            <pc:sldMk cId="940422249" sldId="691"/>
            <ac:spMk id="3" creationId="{0530D1CD-4A99-4E65-8B1D-4C3E0F06956A}"/>
          </ac:spMkLst>
        </pc:spChg>
        <pc:spChg chg="add mod ord">
          <ac:chgData name="Mark Higgins" userId="ad4ee43bd0f7a961" providerId="LiveId" clId="{7B3C12DC-8600-4E20-806B-96FB228C8506}" dt="2021-09-02T09:27:28.431" v="438" actId="20577"/>
          <ac:spMkLst>
            <pc:docMk/>
            <pc:sldMk cId="940422249" sldId="691"/>
            <ac:spMk id="4" creationId="{5A960BC8-E4FC-4059-8946-042FA3E00F0A}"/>
          </ac:spMkLst>
        </pc:spChg>
        <pc:spChg chg="add mod ord">
          <ac:chgData name="Mark Higgins" userId="ad4ee43bd0f7a961" providerId="LiveId" clId="{7B3C12DC-8600-4E20-806B-96FB228C8506}" dt="2021-09-02T09:27:22.823" v="423" actId="700"/>
          <ac:spMkLst>
            <pc:docMk/>
            <pc:sldMk cId="940422249" sldId="691"/>
            <ac:spMk id="5" creationId="{9908692F-8927-4638-B7ED-B4169BFE2084}"/>
          </ac:spMkLst>
        </pc:spChg>
      </pc:sldChg>
      <pc:sldChg chg="modSp new del mod">
        <pc:chgData name="Mark Higgins" userId="ad4ee43bd0f7a961" providerId="LiveId" clId="{7B3C12DC-8600-4E20-806B-96FB228C8506}" dt="2021-09-02T13:17:24.913" v="728" actId="47"/>
        <pc:sldMkLst>
          <pc:docMk/>
          <pc:sldMk cId="732828431" sldId="692"/>
        </pc:sldMkLst>
        <pc:spChg chg="mod">
          <ac:chgData name="Mark Higgins" userId="ad4ee43bd0f7a961" providerId="LiveId" clId="{7B3C12DC-8600-4E20-806B-96FB228C8506}" dt="2021-09-02T09:27:44.686" v="456" actId="20577"/>
          <ac:spMkLst>
            <pc:docMk/>
            <pc:sldMk cId="732828431" sldId="692"/>
            <ac:spMk id="2" creationId="{94801735-E090-4CCE-B9A1-F59FC5B1D327}"/>
          </ac:spMkLst>
        </pc:spChg>
      </pc:sldChg>
      <pc:sldChg chg="addSp delSp modSp new mod">
        <pc:chgData name="Mark Higgins" userId="ad4ee43bd0f7a961" providerId="LiveId" clId="{7B3C12DC-8600-4E20-806B-96FB228C8506}" dt="2021-09-02T13:14:20.566" v="727" actId="20577"/>
        <pc:sldMkLst>
          <pc:docMk/>
          <pc:sldMk cId="1637030846" sldId="693"/>
        </pc:sldMkLst>
        <pc:spChg chg="mod">
          <ac:chgData name="Mark Higgins" userId="ad4ee43bd0f7a961" providerId="LiveId" clId="{7B3C12DC-8600-4E20-806B-96FB228C8506}" dt="2021-09-02T13:11:30.617" v="542" actId="20577"/>
          <ac:spMkLst>
            <pc:docMk/>
            <pc:sldMk cId="1637030846" sldId="693"/>
            <ac:spMk id="2" creationId="{2EF52883-B499-4376-9815-3C46047A0A2F}"/>
          </ac:spMkLst>
        </pc:spChg>
        <pc:spChg chg="del mod">
          <ac:chgData name="Mark Higgins" userId="ad4ee43bd0f7a961" providerId="LiveId" clId="{7B3C12DC-8600-4E20-806B-96FB228C8506}" dt="2021-09-02T13:12:17.665" v="594" actId="3680"/>
          <ac:spMkLst>
            <pc:docMk/>
            <pc:sldMk cId="1637030846" sldId="693"/>
            <ac:spMk id="3" creationId="{6A0C9F5E-534E-469B-805F-FD485FA1EFC5}"/>
          </ac:spMkLst>
        </pc:spChg>
        <pc:graphicFrameChg chg="add mod ord modGraphic">
          <ac:chgData name="Mark Higgins" userId="ad4ee43bd0f7a961" providerId="LiveId" clId="{7B3C12DC-8600-4E20-806B-96FB228C8506}" dt="2021-09-02T13:14:20.566" v="727" actId="20577"/>
          <ac:graphicFrameMkLst>
            <pc:docMk/>
            <pc:sldMk cId="1637030846" sldId="693"/>
            <ac:graphicFrameMk id="4" creationId="{E030EAED-58A5-4164-A2E2-5394113E1482}"/>
          </ac:graphicFrameMkLst>
        </pc:graphicFrameChg>
      </pc:sldChg>
      <pc:sldChg chg="addSp delSp modSp new mod modClrScheme chgLayout">
        <pc:chgData name="Mark Higgins" userId="ad4ee43bd0f7a961" providerId="LiveId" clId="{7B3C12DC-8600-4E20-806B-96FB228C8506}" dt="2021-09-02T13:18:03.404" v="785" actId="20577"/>
        <pc:sldMkLst>
          <pc:docMk/>
          <pc:sldMk cId="550359697" sldId="694"/>
        </pc:sldMkLst>
        <pc:spChg chg="del mod ord">
          <ac:chgData name="Mark Higgins" userId="ad4ee43bd0f7a961" providerId="LiveId" clId="{7B3C12DC-8600-4E20-806B-96FB228C8506}" dt="2021-09-02T13:17:39.254" v="732" actId="700"/>
          <ac:spMkLst>
            <pc:docMk/>
            <pc:sldMk cId="550359697" sldId="694"/>
            <ac:spMk id="2" creationId="{7AD203C2-6969-407B-ACF3-FEE9E7B64B89}"/>
          </ac:spMkLst>
        </pc:spChg>
        <pc:spChg chg="del mod ord">
          <ac:chgData name="Mark Higgins" userId="ad4ee43bd0f7a961" providerId="LiveId" clId="{7B3C12DC-8600-4E20-806B-96FB228C8506}" dt="2021-09-02T13:17:39.254" v="732" actId="700"/>
          <ac:spMkLst>
            <pc:docMk/>
            <pc:sldMk cId="550359697" sldId="694"/>
            <ac:spMk id="3" creationId="{8F9D8F73-1196-4FF7-AC2E-428B26AEE99A}"/>
          </ac:spMkLst>
        </pc:spChg>
        <pc:spChg chg="add mod ord">
          <ac:chgData name="Mark Higgins" userId="ad4ee43bd0f7a961" providerId="LiveId" clId="{7B3C12DC-8600-4E20-806B-96FB228C8506}" dt="2021-09-02T13:17:44.877" v="738" actId="20577"/>
          <ac:spMkLst>
            <pc:docMk/>
            <pc:sldMk cId="550359697" sldId="694"/>
            <ac:spMk id="4" creationId="{978B8C4E-AF22-437A-81FB-CB7B59C12767}"/>
          </ac:spMkLst>
        </pc:spChg>
        <pc:spChg chg="add mod ord">
          <ac:chgData name="Mark Higgins" userId="ad4ee43bd0f7a961" providerId="LiveId" clId="{7B3C12DC-8600-4E20-806B-96FB228C8506}" dt="2021-09-02T13:18:03.404" v="785" actId="20577"/>
          <ac:spMkLst>
            <pc:docMk/>
            <pc:sldMk cId="550359697" sldId="694"/>
            <ac:spMk id="5" creationId="{69B94D9C-A8CC-4D81-8AF9-23A6DFC412A1}"/>
          </ac:spMkLst>
        </pc:spChg>
      </pc:sldChg>
      <pc:sldChg chg="modSp new mod">
        <pc:chgData name="Mark Higgins" userId="ad4ee43bd0f7a961" providerId="LiveId" clId="{7B3C12DC-8600-4E20-806B-96FB228C8506}" dt="2021-09-02T13:18:39.542" v="849" actId="20577"/>
        <pc:sldMkLst>
          <pc:docMk/>
          <pc:sldMk cId="247146181" sldId="695"/>
        </pc:sldMkLst>
        <pc:spChg chg="mod">
          <ac:chgData name="Mark Higgins" userId="ad4ee43bd0f7a961" providerId="LiveId" clId="{7B3C12DC-8600-4E20-806B-96FB228C8506}" dt="2021-09-02T13:18:39.542" v="849" actId="20577"/>
          <ac:spMkLst>
            <pc:docMk/>
            <pc:sldMk cId="247146181" sldId="695"/>
            <ac:spMk id="2" creationId="{6517ADE2-0A50-4DFE-85F5-C1E1371D6EA4}"/>
          </ac:spMkLst>
        </pc:spChg>
      </pc:sldChg>
      <pc:sldChg chg="modSp new mod ord">
        <pc:chgData name="Mark Higgins" userId="ad4ee43bd0f7a961" providerId="LiveId" clId="{7B3C12DC-8600-4E20-806B-96FB228C8506}" dt="2021-09-02T13:19:08.162" v="867"/>
        <pc:sldMkLst>
          <pc:docMk/>
          <pc:sldMk cId="961037850" sldId="696"/>
        </pc:sldMkLst>
        <pc:spChg chg="mod">
          <ac:chgData name="Mark Higgins" userId="ad4ee43bd0f7a961" providerId="LiveId" clId="{7B3C12DC-8600-4E20-806B-96FB228C8506}" dt="2021-09-02T13:18:59.270" v="865" actId="20577"/>
          <ac:spMkLst>
            <pc:docMk/>
            <pc:sldMk cId="961037850" sldId="696"/>
            <ac:spMk id="2" creationId="{E0F2F5B7-3BD1-40E6-8619-7C3D586FAA6F}"/>
          </ac:spMkLst>
        </pc:spChg>
      </pc:sldChg>
      <pc:sldChg chg="modSp new mod">
        <pc:chgData name="Mark Higgins" userId="ad4ee43bd0f7a961" providerId="LiveId" clId="{7B3C12DC-8600-4E20-806B-96FB228C8506}" dt="2021-09-02T13:19:41.437" v="889" actId="20577"/>
        <pc:sldMkLst>
          <pc:docMk/>
          <pc:sldMk cId="2382590890" sldId="697"/>
        </pc:sldMkLst>
        <pc:spChg chg="mod">
          <ac:chgData name="Mark Higgins" userId="ad4ee43bd0f7a961" providerId="LiveId" clId="{7B3C12DC-8600-4E20-806B-96FB228C8506}" dt="2021-09-02T13:19:41.437" v="889" actId="20577"/>
          <ac:spMkLst>
            <pc:docMk/>
            <pc:sldMk cId="2382590890" sldId="697"/>
            <ac:spMk id="2" creationId="{2E144EA4-3BA7-44CE-A85C-9619B006399F}"/>
          </ac:spMkLst>
        </pc:spChg>
      </pc:sldChg>
      <pc:sldChg chg="modSp new mod">
        <pc:chgData name="Mark Higgins" userId="ad4ee43bd0f7a961" providerId="LiveId" clId="{7B3C12DC-8600-4E20-806B-96FB228C8506}" dt="2021-09-02T13:19:58.524" v="910" actId="20577"/>
        <pc:sldMkLst>
          <pc:docMk/>
          <pc:sldMk cId="2816790370" sldId="698"/>
        </pc:sldMkLst>
        <pc:spChg chg="mod">
          <ac:chgData name="Mark Higgins" userId="ad4ee43bd0f7a961" providerId="LiveId" clId="{7B3C12DC-8600-4E20-806B-96FB228C8506}" dt="2021-09-02T13:19:58.524" v="910" actId="20577"/>
          <ac:spMkLst>
            <pc:docMk/>
            <pc:sldMk cId="2816790370" sldId="698"/>
            <ac:spMk id="2" creationId="{209669A0-8379-4B62-A887-00CF5775A344}"/>
          </ac:spMkLst>
        </pc:spChg>
      </pc:sldChg>
      <pc:sldChg chg="modSp new mod">
        <pc:chgData name="Mark Higgins" userId="ad4ee43bd0f7a961" providerId="LiveId" clId="{7B3C12DC-8600-4E20-806B-96FB228C8506}" dt="2021-09-02T13:21:05.799" v="958" actId="20577"/>
        <pc:sldMkLst>
          <pc:docMk/>
          <pc:sldMk cId="4291132042" sldId="699"/>
        </pc:sldMkLst>
        <pc:spChg chg="mod">
          <ac:chgData name="Mark Higgins" userId="ad4ee43bd0f7a961" providerId="LiveId" clId="{7B3C12DC-8600-4E20-806B-96FB228C8506}" dt="2021-09-02T13:20:46.293" v="927" actId="20577"/>
          <ac:spMkLst>
            <pc:docMk/>
            <pc:sldMk cId="4291132042" sldId="699"/>
            <ac:spMk id="2" creationId="{81FC3673-9079-4D64-B67A-90E485736989}"/>
          </ac:spMkLst>
        </pc:spChg>
        <pc:spChg chg="mod">
          <ac:chgData name="Mark Higgins" userId="ad4ee43bd0f7a961" providerId="LiveId" clId="{7B3C12DC-8600-4E20-806B-96FB228C8506}" dt="2021-09-02T13:21:05.799" v="958" actId="20577"/>
          <ac:spMkLst>
            <pc:docMk/>
            <pc:sldMk cId="4291132042" sldId="699"/>
            <ac:spMk id="3" creationId="{A2B44A85-0027-42D7-999F-F7D112C5EA7E}"/>
          </ac:spMkLst>
        </pc:spChg>
      </pc:sldChg>
      <pc:sldChg chg="modSp new mod">
        <pc:chgData name="Mark Higgins" userId="ad4ee43bd0f7a961" providerId="LiveId" clId="{7B3C12DC-8600-4E20-806B-96FB228C8506}" dt="2021-09-02T13:21:22.567" v="975" actId="20577"/>
        <pc:sldMkLst>
          <pc:docMk/>
          <pc:sldMk cId="2299538971" sldId="700"/>
        </pc:sldMkLst>
        <pc:spChg chg="mod">
          <ac:chgData name="Mark Higgins" userId="ad4ee43bd0f7a961" providerId="LiveId" clId="{7B3C12DC-8600-4E20-806B-96FB228C8506}" dt="2021-09-02T13:21:22.567" v="975" actId="20577"/>
          <ac:spMkLst>
            <pc:docMk/>
            <pc:sldMk cId="2299538971" sldId="700"/>
            <ac:spMk id="2" creationId="{E8F27E77-B677-4EC4-896A-15CB00C3CF04}"/>
          </ac:spMkLst>
        </pc:spChg>
      </pc:sldChg>
      <pc:sldChg chg="modSp new mod">
        <pc:chgData name="Mark Higgins" userId="ad4ee43bd0f7a961" providerId="LiveId" clId="{7B3C12DC-8600-4E20-806B-96FB228C8506}" dt="2021-09-02T13:22:55.728" v="1038" actId="20577"/>
        <pc:sldMkLst>
          <pc:docMk/>
          <pc:sldMk cId="3647801122" sldId="701"/>
        </pc:sldMkLst>
        <pc:spChg chg="mod">
          <ac:chgData name="Mark Higgins" userId="ad4ee43bd0f7a961" providerId="LiveId" clId="{7B3C12DC-8600-4E20-806B-96FB228C8506}" dt="2021-09-02T13:22:38.199" v="981" actId="20577"/>
          <ac:spMkLst>
            <pc:docMk/>
            <pc:sldMk cId="3647801122" sldId="701"/>
            <ac:spMk id="2" creationId="{13E505DE-2040-48D9-9703-FAF4F6DF914C}"/>
          </ac:spMkLst>
        </pc:spChg>
        <pc:spChg chg="mod">
          <ac:chgData name="Mark Higgins" userId="ad4ee43bd0f7a961" providerId="LiveId" clId="{7B3C12DC-8600-4E20-806B-96FB228C8506}" dt="2021-09-02T13:22:55.728" v="1038" actId="20577"/>
          <ac:spMkLst>
            <pc:docMk/>
            <pc:sldMk cId="3647801122" sldId="701"/>
            <ac:spMk id="3" creationId="{31F98659-4FB7-4E33-9613-8E718FF9FB09}"/>
          </ac:spMkLst>
        </pc:spChg>
      </pc:sldChg>
      <pc:sldChg chg="modSp new mod">
        <pc:chgData name="Mark Higgins" userId="ad4ee43bd0f7a961" providerId="LiveId" clId="{7B3C12DC-8600-4E20-806B-96FB228C8506}" dt="2021-09-02T14:42:42.800" v="1397" actId="20577"/>
        <pc:sldMkLst>
          <pc:docMk/>
          <pc:sldMk cId="1124660872" sldId="702"/>
        </pc:sldMkLst>
        <pc:spChg chg="mod">
          <ac:chgData name="Mark Higgins" userId="ad4ee43bd0f7a961" providerId="LiveId" clId="{7B3C12DC-8600-4E20-806B-96FB228C8506}" dt="2021-09-02T13:24:41.459" v="1044" actId="20577"/>
          <ac:spMkLst>
            <pc:docMk/>
            <pc:sldMk cId="1124660872" sldId="702"/>
            <ac:spMk id="2" creationId="{02CC0FA7-F787-44AB-B5BE-14E4E8C3A307}"/>
          </ac:spMkLst>
        </pc:spChg>
        <pc:spChg chg="mod">
          <ac:chgData name="Mark Higgins" userId="ad4ee43bd0f7a961" providerId="LiveId" clId="{7B3C12DC-8600-4E20-806B-96FB228C8506}" dt="2021-09-02T14:42:42.800" v="1397" actId="20577"/>
          <ac:spMkLst>
            <pc:docMk/>
            <pc:sldMk cId="1124660872" sldId="702"/>
            <ac:spMk id="3" creationId="{492CB42C-1481-4724-8EF8-CB22236A5125}"/>
          </ac:spMkLst>
        </pc:spChg>
      </pc:sldChg>
      <pc:sldChg chg="modSp add mod ord">
        <pc:chgData name="Mark Higgins" userId="ad4ee43bd0f7a961" providerId="LiveId" clId="{7B3C12DC-8600-4E20-806B-96FB228C8506}" dt="2021-09-02T13:29:39.605" v="1118" actId="20577"/>
        <pc:sldMkLst>
          <pc:docMk/>
          <pc:sldMk cId="3031805303" sldId="703"/>
        </pc:sldMkLst>
        <pc:spChg chg="mod">
          <ac:chgData name="Mark Higgins" userId="ad4ee43bd0f7a961" providerId="LiveId" clId="{7B3C12DC-8600-4E20-806B-96FB228C8506}" dt="2021-09-02T13:29:39.605" v="1118" actId="20577"/>
          <ac:spMkLst>
            <pc:docMk/>
            <pc:sldMk cId="3031805303" sldId="703"/>
            <ac:spMk id="57" creationId="{C511BFB5-EEAD-4CA1-979C-CC71A3834622}"/>
          </ac:spMkLst>
        </pc:spChg>
      </pc:sldChg>
      <pc:sldChg chg="modSp add mod">
        <pc:chgData name="Mark Higgins" userId="ad4ee43bd0f7a961" providerId="LiveId" clId="{7B3C12DC-8600-4E20-806B-96FB228C8506}" dt="2021-09-02T13:29:48.077" v="1121" actId="20577"/>
        <pc:sldMkLst>
          <pc:docMk/>
          <pc:sldMk cId="140445724" sldId="704"/>
        </pc:sldMkLst>
        <pc:spChg chg="mod">
          <ac:chgData name="Mark Higgins" userId="ad4ee43bd0f7a961" providerId="LiveId" clId="{7B3C12DC-8600-4E20-806B-96FB228C8506}" dt="2021-09-02T13:29:48.077" v="1121" actId="20577"/>
          <ac:spMkLst>
            <pc:docMk/>
            <pc:sldMk cId="140445724" sldId="704"/>
            <ac:spMk id="57" creationId="{C511BFB5-EEAD-4CA1-979C-CC71A3834622}"/>
          </ac:spMkLst>
        </pc:spChg>
      </pc:sldChg>
      <pc:sldChg chg="modSp new mod">
        <pc:chgData name="Mark Higgins" userId="ad4ee43bd0f7a961" providerId="LiveId" clId="{7B3C12DC-8600-4E20-806B-96FB228C8506}" dt="2021-09-02T13:30:09.958" v="1127" actId="20577"/>
        <pc:sldMkLst>
          <pc:docMk/>
          <pc:sldMk cId="68695730" sldId="705"/>
        </pc:sldMkLst>
        <pc:spChg chg="mod">
          <ac:chgData name="Mark Higgins" userId="ad4ee43bd0f7a961" providerId="LiveId" clId="{7B3C12DC-8600-4E20-806B-96FB228C8506}" dt="2021-09-02T13:30:09.958" v="1127" actId="20577"/>
          <ac:spMkLst>
            <pc:docMk/>
            <pc:sldMk cId="68695730" sldId="705"/>
            <ac:spMk id="2" creationId="{F7E9CFC5-72DE-4A72-93D6-A2402CD95D37}"/>
          </ac:spMkLst>
        </pc:spChg>
      </pc:sldChg>
      <pc:sldChg chg="modSp new mod">
        <pc:chgData name="Mark Higgins" userId="ad4ee43bd0f7a961" providerId="LiveId" clId="{7B3C12DC-8600-4E20-806B-96FB228C8506}" dt="2021-09-02T14:04:32.237" v="1330" actId="20577"/>
        <pc:sldMkLst>
          <pc:docMk/>
          <pc:sldMk cId="296084717" sldId="706"/>
        </pc:sldMkLst>
        <pc:spChg chg="mod">
          <ac:chgData name="Mark Higgins" userId="ad4ee43bd0f7a961" providerId="LiveId" clId="{7B3C12DC-8600-4E20-806B-96FB228C8506}" dt="2021-09-02T14:03:36.756" v="1142" actId="20577"/>
          <ac:spMkLst>
            <pc:docMk/>
            <pc:sldMk cId="296084717" sldId="706"/>
            <ac:spMk id="2" creationId="{6C9111C4-F75C-46E7-A994-F49B6A31C81F}"/>
          </ac:spMkLst>
        </pc:spChg>
        <pc:spChg chg="mod">
          <ac:chgData name="Mark Higgins" userId="ad4ee43bd0f7a961" providerId="LiveId" clId="{7B3C12DC-8600-4E20-806B-96FB228C8506}" dt="2021-09-02T14:04:32.237" v="1330" actId="20577"/>
          <ac:spMkLst>
            <pc:docMk/>
            <pc:sldMk cId="296084717" sldId="706"/>
            <ac:spMk id="3" creationId="{1AAEBC1C-4D11-45DA-A78B-8059ED5C863F}"/>
          </ac:spMkLst>
        </pc:spChg>
      </pc:sldChg>
      <pc:sldChg chg="modSp new mod">
        <pc:chgData name="Mark Higgins" userId="ad4ee43bd0f7a961" providerId="LiveId" clId="{7B3C12DC-8600-4E20-806B-96FB228C8506}" dt="2021-09-02T14:43:01.710" v="1405" actId="20577"/>
        <pc:sldMkLst>
          <pc:docMk/>
          <pc:sldMk cId="2510874112" sldId="707"/>
        </pc:sldMkLst>
        <pc:spChg chg="mod">
          <ac:chgData name="Mark Higgins" userId="ad4ee43bd0f7a961" providerId="LiveId" clId="{7B3C12DC-8600-4E20-806B-96FB228C8506}" dt="2021-09-02T14:43:01.710" v="1405" actId="20577"/>
          <ac:spMkLst>
            <pc:docMk/>
            <pc:sldMk cId="2510874112" sldId="707"/>
            <ac:spMk id="2" creationId="{756C7C0F-CDD1-4AF3-9883-A75EC6CA0C6F}"/>
          </ac:spMkLst>
        </pc:spChg>
      </pc:sldChg>
      <pc:sldChg chg="modSp new mod">
        <pc:chgData name="Mark Higgins" userId="ad4ee43bd0f7a961" providerId="LiveId" clId="{7B3C12DC-8600-4E20-806B-96FB228C8506}" dt="2021-09-02T14:43:34.623" v="1484" actId="20577"/>
        <pc:sldMkLst>
          <pc:docMk/>
          <pc:sldMk cId="197150763" sldId="708"/>
        </pc:sldMkLst>
        <pc:spChg chg="mod">
          <ac:chgData name="Mark Higgins" userId="ad4ee43bd0f7a961" providerId="LiveId" clId="{7B3C12DC-8600-4E20-806B-96FB228C8506}" dt="2021-09-02T14:43:11.274" v="1411" actId="20577"/>
          <ac:spMkLst>
            <pc:docMk/>
            <pc:sldMk cId="197150763" sldId="708"/>
            <ac:spMk id="2" creationId="{D0B98489-9094-4B50-81E2-E8ECBD06CD02}"/>
          </ac:spMkLst>
        </pc:spChg>
        <pc:spChg chg="mod">
          <ac:chgData name="Mark Higgins" userId="ad4ee43bd0f7a961" providerId="LiveId" clId="{7B3C12DC-8600-4E20-806B-96FB228C8506}" dt="2021-09-02T14:43:34.623" v="1484" actId="20577"/>
          <ac:spMkLst>
            <pc:docMk/>
            <pc:sldMk cId="197150763" sldId="708"/>
            <ac:spMk id="3" creationId="{F95DFA5F-F4B0-48B0-9AC6-E53277EE8324}"/>
          </ac:spMkLst>
        </pc:spChg>
      </pc:sldChg>
      <pc:sldChg chg="modSp new mod ord">
        <pc:chgData name="Mark Higgins" userId="ad4ee43bd0f7a961" providerId="LiveId" clId="{7B3C12DC-8600-4E20-806B-96FB228C8506}" dt="2021-09-06T10:37:23.513" v="2710" actId="20578"/>
        <pc:sldMkLst>
          <pc:docMk/>
          <pc:sldMk cId="2149614142" sldId="709"/>
        </pc:sldMkLst>
        <pc:spChg chg="mod">
          <ac:chgData name="Mark Higgins" userId="ad4ee43bd0f7a961" providerId="LiveId" clId="{7B3C12DC-8600-4E20-806B-96FB228C8506}" dt="2021-09-02T14:44:14.508" v="1511" actId="20577"/>
          <ac:spMkLst>
            <pc:docMk/>
            <pc:sldMk cId="2149614142" sldId="709"/>
            <ac:spMk id="2" creationId="{A9C75BA8-6A48-4376-A2D7-86A6BC57B3DD}"/>
          </ac:spMkLst>
        </pc:spChg>
        <pc:spChg chg="mod">
          <ac:chgData name="Mark Higgins" userId="ad4ee43bd0f7a961" providerId="LiveId" clId="{7B3C12DC-8600-4E20-806B-96FB228C8506}" dt="2021-09-06T10:37:23.513" v="2710" actId="20578"/>
          <ac:spMkLst>
            <pc:docMk/>
            <pc:sldMk cId="2149614142" sldId="709"/>
            <ac:spMk id="3" creationId="{4C17FE85-12AB-430C-A61C-16AE929CD02D}"/>
          </ac:spMkLst>
        </pc:spChg>
      </pc:sldChg>
      <pc:sldChg chg="modSp new mod">
        <pc:chgData name="Mark Higgins" userId="ad4ee43bd0f7a961" providerId="LiveId" clId="{7B3C12DC-8600-4E20-806B-96FB228C8506}" dt="2021-09-03T07:26:09.082" v="1875" actId="20577"/>
        <pc:sldMkLst>
          <pc:docMk/>
          <pc:sldMk cId="3350938539" sldId="710"/>
        </pc:sldMkLst>
        <pc:spChg chg="mod">
          <ac:chgData name="Mark Higgins" userId="ad4ee43bd0f7a961" providerId="LiveId" clId="{7B3C12DC-8600-4E20-806B-96FB228C8506}" dt="2021-09-03T07:25:47.626" v="1822" actId="20577"/>
          <ac:spMkLst>
            <pc:docMk/>
            <pc:sldMk cId="3350938539" sldId="710"/>
            <ac:spMk id="2" creationId="{152EBD53-9A75-44A4-90E7-893A77B25089}"/>
          </ac:spMkLst>
        </pc:spChg>
        <pc:spChg chg="mod">
          <ac:chgData name="Mark Higgins" userId="ad4ee43bd0f7a961" providerId="LiveId" clId="{7B3C12DC-8600-4E20-806B-96FB228C8506}" dt="2021-09-03T07:26:09.082" v="1875" actId="20577"/>
          <ac:spMkLst>
            <pc:docMk/>
            <pc:sldMk cId="3350938539" sldId="710"/>
            <ac:spMk id="3" creationId="{199CB72E-FF2C-473D-B7E7-E4C48B38C8B8}"/>
          </ac:spMkLst>
        </pc:spChg>
      </pc:sldChg>
      <pc:sldChg chg="modSp new mod modNotesTx">
        <pc:chgData name="Mark Higgins" userId="ad4ee43bd0f7a961" providerId="LiveId" clId="{7B3C12DC-8600-4E20-806B-96FB228C8506}" dt="2021-09-03T07:26:51.852" v="1909" actId="20577"/>
        <pc:sldMkLst>
          <pc:docMk/>
          <pc:sldMk cId="3878494634" sldId="711"/>
        </pc:sldMkLst>
        <pc:spChg chg="mod">
          <ac:chgData name="Mark Higgins" userId="ad4ee43bd0f7a961" providerId="LiveId" clId="{7B3C12DC-8600-4E20-806B-96FB228C8506}" dt="2021-09-03T07:26:51.852" v="1909" actId="20577"/>
          <ac:spMkLst>
            <pc:docMk/>
            <pc:sldMk cId="3878494634" sldId="711"/>
            <ac:spMk id="2" creationId="{C6C46E45-1325-427A-81CC-E0E6418851C2}"/>
          </ac:spMkLst>
        </pc:spChg>
      </pc:sldChg>
      <pc:sldChg chg="modSp new mod">
        <pc:chgData name="Mark Higgins" userId="ad4ee43bd0f7a961" providerId="LiveId" clId="{7B3C12DC-8600-4E20-806B-96FB228C8506}" dt="2021-09-03T07:27:21.044" v="1960" actId="20577"/>
        <pc:sldMkLst>
          <pc:docMk/>
          <pc:sldMk cId="3216072036" sldId="712"/>
        </pc:sldMkLst>
        <pc:spChg chg="mod">
          <ac:chgData name="Mark Higgins" userId="ad4ee43bd0f7a961" providerId="LiveId" clId="{7B3C12DC-8600-4E20-806B-96FB228C8506}" dt="2021-09-03T07:27:21.044" v="1960" actId="20577"/>
          <ac:spMkLst>
            <pc:docMk/>
            <pc:sldMk cId="3216072036" sldId="712"/>
            <ac:spMk id="2" creationId="{61B8CA62-B38F-4CEB-B187-38DB524378D1}"/>
          </ac:spMkLst>
        </pc:spChg>
      </pc:sldChg>
      <pc:sldChg chg="modSp new mod">
        <pc:chgData name="Mark Higgins" userId="ad4ee43bd0f7a961" providerId="LiveId" clId="{7B3C12DC-8600-4E20-806B-96FB228C8506}" dt="2021-09-03T07:28:17.604" v="2022" actId="20577"/>
        <pc:sldMkLst>
          <pc:docMk/>
          <pc:sldMk cId="779021081" sldId="713"/>
        </pc:sldMkLst>
        <pc:spChg chg="mod">
          <ac:chgData name="Mark Higgins" userId="ad4ee43bd0f7a961" providerId="LiveId" clId="{7B3C12DC-8600-4E20-806B-96FB228C8506}" dt="2021-09-03T07:28:17.604" v="2022" actId="20577"/>
          <ac:spMkLst>
            <pc:docMk/>
            <pc:sldMk cId="779021081" sldId="713"/>
            <ac:spMk id="2" creationId="{EA9A251B-82B6-454F-B5B1-EF59737C9708}"/>
          </ac:spMkLst>
        </pc:spChg>
      </pc:sldChg>
      <pc:sldChg chg="modSp new mod">
        <pc:chgData name="Mark Higgins" userId="ad4ee43bd0f7a961" providerId="LiveId" clId="{7B3C12DC-8600-4E20-806B-96FB228C8506}" dt="2021-09-03T07:28:42.567" v="2084" actId="20577"/>
        <pc:sldMkLst>
          <pc:docMk/>
          <pc:sldMk cId="4245500416" sldId="714"/>
        </pc:sldMkLst>
        <pc:spChg chg="mod">
          <ac:chgData name="Mark Higgins" userId="ad4ee43bd0f7a961" providerId="LiveId" clId="{7B3C12DC-8600-4E20-806B-96FB228C8506}" dt="2021-09-03T07:28:42.567" v="2084" actId="20577"/>
          <ac:spMkLst>
            <pc:docMk/>
            <pc:sldMk cId="4245500416" sldId="714"/>
            <ac:spMk id="2" creationId="{0104DD9D-360E-4EF0-A433-CA249067D0C9}"/>
          </ac:spMkLst>
        </pc:spChg>
      </pc:sldChg>
      <pc:sldChg chg="modSp new mod">
        <pc:chgData name="Mark Higgins" userId="ad4ee43bd0f7a961" providerId="LiveId" clId="{7B3C12DC-8600-4E20-806B-96FB228C8506}" dt="2021-09-03T07:29:17.062" v="2130" actId="20577"/>
        <pc:sldMkLst>
          <pc:docMk/>
          <pc:sldMk cId="2036575152" sldId="715"/>
        </pc:sldMkLst>
        <pc:spChg chg="mod">
          <ac:chgData name="Mark Higgins" userId="ad4ee43bd0f7a961" providerId="LiveId" clId="{7B3C12DC-8600-4E20-806B-96FB228C8506}" dt="2021-09-03T07:29:17.062" v="2130" actId="20577"/>
          <ac:spMkLst>
            <pc:docMk/>
            <pc:sldMk cId="2036575152" sldId="715"/>
            <ac:spMk id="2" creationId="{485B26D3-76DA-4B2E-9802-D07A9A7170E6}"/>
          </ac:spMkLst>
        </pc:spChg>
      </pc:sldChg>
      <pc:sldChg chg="modSp new mod">
        <pc:chgData name="Mark Higgins" userId="ad4ee43bd0f7a961" providerId="LiveId" clId="{7B3C12DC-8600-4E20-806B-96FB228C8506}" dt="2021-09-03T07:29:38.432" v="2174" actId="20577"/>
        <pc:sldMkLst>
          <pc:docMk/>
          <pc:sldMk cId="3626110082" sldId="716"/>
        </pc:sldMkLst>
        <pc:spChg chg="mod">
          <ac:chgData name="Mark Higgins" userId="ad4ee43bd0f7a961" providerId="LiveId" clId="{7B3C12DC-8600-4E20-806B-96FB228C8506}" dt="2021-09-03T07:29:38.432" v="2174" actId="20577"/>
          <ac:spMkLst>
            <pc:docMk/>
            <pc:sldMk cId="3626110082" sldId="716"/>
            <ac:spMk id="2" creationId="{ABCFE2F7-A7F9-4FA8-AA00-657D44227B05}"/>
          </ac:spMkLst>
        </pc:spChg>
      </pc:sldChg>
      <pc:sldChg chg="modSp new mod">
        <pc:chgData name="Mark Higgins" userId="ad4ee43bd0f7a961" providerId="LiveId" clId="{7B3C12DC-8600-4E20-806B-96FB228C8506}" dt="2021-09-03T07:31:58.706" v="2207" actId="20577"/>
        <pc:sldMkLst>
          <pc:docMk/>
          <pc:sldMk cId="2046844614" sldId="717"/>
        </pc:sldMkLst>
        <pc:spChg chg="mod">
          <ac:chgData name="Mark Higgins" userId="ad4ee43bd0f7a961" providerId="LiveId" clId="{7B3C12DC-8600-4E20-806B-96FB228C8506}" dt="2021-09-03T07:31:58.706" v="2207" actId="20577"/>
          <ac:spMkLst>
            <pc:docMk/>
            <pc:sldMk cId="2046844614" sldId="717"/>
            <ac:spMk id="2" creationId="{F00E1C08-9226-4A0D-8F2B-46638B491956}"/>
          </ac:spMkLst>
        </pc:spChg>
      </pc:sldChg>
      <pc:sldChg chg="modSp new mod">
        <pc:chgData name="Mark Higgins" userId="ad4ee43bd0f7a961" providerId="LiveId" clId="{7B3C12DC-8600-4E20-806B-96FB228C8506}" dt="2021-09-03T07:38:08.310" v="2255" actId="20577"/>
        <pc:sldMkLst>
          <pc:docMk/>
          <pc:sldMk cId="2364488843" sldId="718"/>
        </pc:sldMkLst>
        <pc:spChg chg="mod">
          <ac:chgData name="Mark Higgins" userId="ad4ee43bd0f7a961" providerId="LiveId" clId="{7B3C12DC-8600-4E20-806B-96FB228C8506}" dt="2021-09-03T07:37:55.466" v="2225" actId="20577"/>
          <ac:spMkLst>
            <pc:docMk/>
            <pc:sldMk cId="2364488843" sldId="718"/>
            <ac:spMk id="2" creationId="{B4E6A346-583D-4A08-ACEE-1FA52C8A4E47}"/>
          </ac:spMkLst>
        </pc:spChg>
        <pc:spChg chg="mod">
          <ac:chgData name="Mark Higgins" userId="ad4ee43bd0f7a961" providerId="LiveId" clId="{7B3C12DC-8600-4E20-806B-96FB228C8506}" dt="2021-09-03T07:38:08.310" v="2255" actId="20577"/>
          <ac:spMkLst>
            <pc:docMk/>
            <pc:sldMk cId="2364488843" sldId="718"/>
            <ac:spMk id="3" creationId="{FF26F51F-86B6-468C-A0EE-79EEF77E9886}"/>
          </ac:spMkLst>
        </pc:spChg>
      </pc:sldChg>
      <pc:sldChg chg="new">
        <pc:chgData name="Mark Higgins" userId="ad4ee43bd0f7a961" providerId="LiveId" clId="{7B3C12DC-8600-4E20-806B-96FB228C8506}" dt="2021-09-03T07:38:20.569" v="2256" actId="680"/>
        <pc:sldMkLst>
          <pc:docMk/>
          <pc:sldMk cId="3837821357" sldId="719"/>
        </pc:sldMkLst>
      </pc:sldChg>
      <pc:sldChg chg="modSp new mod">
        <pc:chgData name="Mark Higgins" userId="ad4ee43bd0f7a961" providerId="LiveId" clId="{7B3C12DC-8600-4E20-806B-96FB228C8506}" dt="2021-09-03T07:40:24.730" v="2332" actId="20577"/>
        <pc:sldMkLst>
          <pc:docMk/>
          <pc:sldMk cId="2418004797" sldId="720"/>
        </pc:sldMkLst>
        <pc:spChg chg="mod">
          <ac:chgData name="Mark Higgins" userId="ad4ee43bd0f7a961" providerId="LiveId" clId="{7B3C12DC-8600-4E20-806B-96FB228C8506}" dt="2021-09-03T07:39:59.065" v="2285" actId="20577"/>
          <ac:spMkLst>
            <pc:docMk/>
            <pc:sldMk cId="2418004797" sldId="720"/>
            <ac:spMk id="2" creationId="{15DAC176-F679-450B-A448-86EF6AB8319D}"/>
          </ac:spMkLst>
        </pc:spChg>
        <pc:spChg chg="mod">
          <ac:chgData name="Mark Higgins" userId="ad4ee43bd0f7a961" providerId="LiveId" clId="{7B3C12DC-8600-4E20-806B-96FB228C8506}" dt="2021-09-03T07:40:24.730" v="2332" actId="20577"/>
          <ac:spMkLst>
            <pc:docMk/>
            <pc:sldMk cId="2418004797" sldId="720"/>
            <ac:spMk id="3" creationId="{6BE8BAD4-A032-49C7-81B5-0C1099F25D4F}"/>
          </ac:spMkLst>
        </pc:spChg>
      </pc:sldChg>
      <pc:sldChg chg="modSp new mod">
        <pc:chgData name="Mark Higgins" userId="ad4ee43bd0f7a961" providerId="LiveId" clId="{7B3C12DC-8600-4E20-806B-96FB228C8506}" dt="2021-09-03T13:51:57.586" v="2695" actId="15"/>
        <pc:sldMkLst>
          <pc:docMk/>
          <pc:sldMk cId="3209023164" sldId="721"/>
        </pc:sldMkLst>
        <pc:spChg chg="mod">
          <ac:chgData name="Mark Higgins" userId="ad4ee43bd0f7a961" providerId="LiveId" clId="{7B3C12DC-8600-4E20-806B-96FB228C8506}" dt="2021-09-03T07:47:34.229" v="2346" actId="20577"/>
          <ac:spMkLst>
            <pc:docMk/>
            <pc:sldMk cId="3209023164" sldId="721"/>
            <ac:spMk id="2" creationId="{5BA81E49-68D9-4F7A-932D-E56999EEAD59}"/>
          </ac:spMkLst>
        </pc:spChg>
        <pc:spChg chg="mod">
          <ac:chgData name="Mark Higgins" userId="ad4ee43bd0f7a961" providerId="LiveId" clId="{7B3C12DC-8600-4E20-806B-96FB228C8506}" dt="2021-09-03T13:51:57.586" v="2695" actId="15"/>
          <ac:spMkLst>
            <pc:docMk/>
            <pc:sldMk cId="3209023164" sldId="721"/>
            <ac:spMk id="3" creationId="{D58EEB7D-6C62-4412-9F24-E7EAC58CA6D2}"/>
          </ac:spMkLst>
        </pc:spChg>
      </pc:sldChg>
      <pc:sldChg chg="modSp new mod">
        <pc:chgData name="Mark Higgins" userId="ad4ee43bd0f7a961" providerId="LiveId" clId="{7B3C12DC-8600-4E20-806B-96FB228C8506}" dt="2021-09-03T13:37:51.990" v="2492" actId="20577"/>
        <pc:sldMkLst>
          <pc:docMk/>
          <pc:sldMk cId="630191231" sldId="722"/>
        </pc:sldMkLst>
        <pc:spChg chg="mod">
          <ac:chgData name="Mark Higgins" userId="ad4ee43bd0f7a961" providerId="LiveId" clId="{7B3C12DC-8600-4E20-806B-96FB228C8506}" dt="2021-09-03T13:37:51.990" v="2492" actId="20577"/>
          <ac:spMkLst>
            <pc:docMk/>
            <pc:sldMk cId="630191231" sldId="722"/>
            <ac:spMk id="2" creationId="{6E667076-F219-455D-8EAF-8096530104F4}"/>
          </ac:spMkLst>
        </pc:spChg>
        <pc:spChg chg="mod">
          <ac:chgData name="Mark Higgins" userId="ad4ee43bd0f7a961" providerId="LiveId" clId="{7B3C12DC-8600-4E20-806B-96FB228C8506}" dt="2021-09-03T13:37:48.525" v="2487" actId="20577"/>
          <ac:spMkLst>
            <pc:docMk/>
            <pc:sldMk cId="630191231" sldId="722"/>
            <ac:spMk id="3" creationId="{4958ED21-021C-40CF-8523-D90047E81597}"/>
          </ac:spMkLst>
        </pc:spChg>
      </pc:sldChg>
      <pc:sldChg chg="modSp new mod">
        <pc:chgData name="Mark Higgins" userId="ad4ee43bd0f7a961" providerId="LiveId" clId="{7B3C12DC-8600-4E20-806B-96FB228C8506}" dt="2021-09-03T07:49:50.311" v="2439" actId="20577"/>
        <pc:sldMkLst>
          <pc:docMk/>
          <pc:sldMk cId="2585457873" sldId="723"/>
        </pc:sldMkLst>
        <pc:spChg chg="mod">
          <ac:chgData name="Mark Higgins" userId="ad4ee43bd0f7a961" providerId="LiveId" clId="{7B3C12DC-8600-4E20-806B-96FB228C8506}" dt="2021-09-03T07:48:40.397" v="2401" actId="20577"/>
          <ac:spMkLst>
            <pc:docMk/>
            <pc:sldMk cId="2585457873" sldId="723"/>
            <ac:spMk id="2" creationId="{7A4B060A-2BFA-47ED-B6B9-0D9D37A6591F}"/>
          </ac:spMkLst>
        </pc:spChg>
        <pc:spChg chg="mod">
          <ac:chgData name="Mark Higgins" userId="ad4ee43bd0f7a961" providerId="LiveId" clId="{7B3C12DC-8600-4E20-806B-96FB228C8506}" dt="2021-09-03T07:49:50.311" v="2439" actId="20577"/>
          <ac:spMkLst>
            <pc:docMk/>
            <pc:sldMk cId="2585457873" sldId="723"/>
            <ac:spMk id="3" creationId="{5FF1ED6F-CC4E-450C-807D-5E0A8FA2A32D}"/>
          </ac:spMkLst>
        </pc:spChg>
      </pc:sldChg>
      <pc:sldChg chg="modSp new mod">
        <pc:chgData name="Mark Higgins" userId="ad4ee43bd0f7a961" providerId="LiveId" clId="{7B3C12DC-8600-4E20-806B-96FB228C8506}" dt="2021-09-03T07:52:02.419" v="2452" actId="20577"/>
        <pc:sldMkLst>
          <pc:docMk/>
          <pc:sldMk cId="2626823195" sldId="724"/>
        </pc:sldMkLst>
        <pc:spChg chg="mod">
          <ac:chgData name="Mark Higgins" userId="ad4ee43bd0f7a961" providerId="LiveId" clId="{7B3C12DC-8600-4E20-806B-96FB228C8506}" dt="2021-09-03T07:52:02.419" v="2452" actId="20577"/>
          <ac:spMkLst>
            <pc:docMk/>
            <pc:sldMk cId="2626823195" sldId="724"/>
            <ac:spMk id="2" creationId="{75E2DDF0-CFA3-493C-A8A1-B22A537AD6EF}"/>
          </ac:spMkLst>
        </pc:spChg>
        <pc:spChg chg="mod">
          <ac:chgData name="Mark Higgins" userId="ad4ee43bd0f7a961" providerId="LiveId" clId="{7B3C12DC-8600-4E20-806B-96FB228C8506}" dt="2021-09-03T07:51:48.516" v="2447" actId="20577"/>
          <ac:spMkLst>
            <pc:docMk/>
            <pc:sldMk cId="2626823195" sldId="724"/>
            <ac:spMk id="3" creationId="{DA8C4FE6-F025-47D6-A280-2D2F8013A576}"/>
          </ac:spMkLst>
        </pc:spChg>
      </pc:sldChg>
      <pc:sldChg chg="modSp new mod">
        <pc:chgData name="Mark Higgins" userId="ad4ee43bd0f7a961" providerId="LiveId" clId="{7B3C12DC-8600-4E20-806B-96FB228C8506}" dt="2021-09-03T13:48:07.597" v="2628" actId="20577"/>
        <pc:sldMkLst>
          <pc:docMk/>
          <pc:sldMk cId="1913810849" sldId="725"/>
        </pc:sldMkLst>
        <pc:spChg chg="mod">
          <ac:chgData name="Mark Higgins" userId="ad4ee43bd0f7a961" providerId="LiveId" clId="{7B3C12DC-8600-4E20-806B-96FB228C8506}" dt="2021-09-03T13:46:47.756" v="2521" actId="20577"/>
          <ac:spMkLst>
            <pc:docMk/>
            <pc:sldMk cId="1913810849" sldId="725"/>
            <ac:spMk id="2" creationId="{C13D9572-0D40-4CEA-B854-02D074333E64}"/>
          </ac:spMkLst>
        </pc:spChg>
        <pc:spChg chg="mod">
          <ac:chgData name="Mark Higgins" userId="ad4ee43bd0f7a961" providerId="LiveId" clId="{7B3C12DC-8600-4E20-806B-96FB228C8506}" dt="2021-09-03T13:48:07.597" v="2628" actId="20577"/>
          <ac:spMkLst>
            <pc:docMk/>
            <pc:sldMk cId="1913810849" sldId="725"/>
            <ac:spMk id="3" creationId="{3D4BF050-3D39-49BE-A1E1-7CA3E382C0FC}"/>
          </ac:spMkLst>
        </pc:spChg>
      </pc:sldChg>
      <pc:sldChg chg="new">
        <pc:chgData name="Mark Higgins" userId="ad4ee43bd0f7a961" providerId="LiveId" clId="{7B3C12DC-8600-4E20-806B-96FB228C8506}" dt="2021-09-03T13:47:13.481" v="2572" actId="680"/>
        <pc:sldMkLst>
          <pc:docMk/>
          <pc:sldMk cId="1326003313" sldId="7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2722F-2E0D-4EC8-93B5-222C5214EAE8}" type="datetimeFigureOut">
              <a:rPr lang="en-GB" smtClean="0"/>
              <a:t>10/11/2021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0BE7D-523D-4413-9118-EBC49F5417EA}" type="slidenum">
              <a:rPr lang="en-GB" smtClean="0"/>
              <a:t>‹#›</a:t>
            </a:fld>
            <a:endParaRPr lang="en-GB"/>
          </a:p>
        </p:txBody>
      </p:sp>
    </p:spTree>
    <p:extLst>
      <p:ext uri="{BB962C8B-B14F-4D97-AF65-F5344CB8AC3E}">
        <p14:creationId xmlns:p14="http://schemas.microsoft.com/office/powerpoint/2010/main" val="265940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2</a:t>
            </a:fld>
            <a:endParaRPr lang="en-GB"/>
          </a:p>
        </p:txBody>
      </p:sp>
    </p:spTree>
    <p:extLst>
      <p:ext uri="{BB962C8B-B14F-4D97-AF65-F5344CB8AC3E}">
        <p14:creationId xmlns:p14="http://schemas.microsoft.com/office/powerpoint/2010/main" val="402496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types of companies: those that have been breached and those that don’t know they’ve been breached yet.</a:t>
            </a:r>
            <a:endParaRPr lang="en-GB" dirty="0"/>
          </a:p>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13</a:t>
            </a:fld>
            <a:endParaRPr lang="en-GB"/>
          </a:p>
        </p:txBody>
      </p:sp>
    </p:spTree>
    <p:extLst>
      <p:ext uri="{BB962C8B-B14F-4D97-AF65-F5344CB8AC3E}">
        <p14:creationId xmlns:p14="http://schemas.microsoft.com/office/powerpoint/2010/main" val="369985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SIEM – Security Information and Event Management (dashboard)</a:t>
            </a:r>
          </a:p>
        </p:txBody>
      </p:sp>
      <p:sp>
        <p:nvSpPr>
          <p:cNvPr id="4" name="Slide Number Placeholder 3"/>
          <p:cNvSpPr>
            <a:spLocks noGrp="1"/>
          </p:cNvSpPr>
          <p:nvPr>
            <p:ph type="sldNum" sz="quarter" idx="5"/>
          </p:nvPr>
        </p:nvSpPr>
        <p:spPr/>
        <p:txBody>
          <a:bodyPr/>
          <a:lstStyle/>
          <a:p>
            <a:fld id="{7CB0BE7D-523D-4413-9118-EBC49F5417EA}" type="slidenum">
              <a:rPr lang="en-GB" smtClean="0"/>
              <a:t>15</a:t>
            </a:fld>
            <a:endParaRPr lang="en-GB"/>
          </a:p>
        </p:txBody>
      </p:sp>
    </p:spTree>
    <p:extLst>
      <p:ext uri="{BB962C8B-B14F-4D97-AF65-F5344CB8AC3E}">
        <p14:creationId xmlns:p14="http://schemas.microsoft.com/office/powerpoint/2010/main" val="2843000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“known vulnerable” mean? When creating custom software, it is, by def-</a:t>
            </a:r>
          </a:p>
          <a:p>
            <a:r>
              <a:rPr lang="en-GB" dirty="0" err="1"/>
              <a:t>inition</a:t>
            </a:r>
            <a:r>
              <a:rPr lang="en-GB" dirty="0"/>
              <a:t>, unique. Each piece of custom software is a snowflake, and thus, every new</a:t>
            </a:r>
          </a:p>
          <a:p>
            <a:r>
              <a:rPr lang="en-GB" dirty="0"/>
              <a:t>vulnerability a person would find in it is unknown to the public. Software that is not</a:t>
            </a:r>
          </a:p>
          <a:p>
            <a:r>
              <a:rPr lang="en-GB" dirty="0"/>
              <a:t>custom is often just called “software,” such as an operating system or COTS. (COTS</a:t>
            </a:r>
          </a:p>
          <a:p>
            <a:r>
              <a:rPr lang="en-GB" dirty="0"/>
              <a:t>stands for Commercial/Customizable/Configurable Off The Shelf. It’s software that</a:t>
            </a:r>
          </a:p>
          <a:p>
            <a:r>
              <a:rPr lang="en-GB" dirty="0"/>
              <a:t>anyone can purchase that is installed but also highly configurable. Examples include</a:t>
            </a:r>
          </a:p>
          <a:p>
            <a:r>
              <a:rPr lang="en-GB" dirty="0"/>
              <a:t>SharePoint, WordPress, Microsoft Office, and Adobe Illustrator.) When a penetration</a:t>
            </a:r>
          </a:p>
          <a:p>
            <a:r>
              <a:rPr lang="en-GB" dirty="0"/>
              <a:t>tester, security researcher, or other “hacker” finds a vulnerability in any software</a:t>
            </a:r>
          </a:p>
          <a:p>
            <a:r>
              <a:rPr lang="en-GB" dirty="0"/>
              <a:t>(custom or not), ideally they would report it to whoever made the software (this is</a:t>
            </a:r>
          </a:p>
          <a:p>
            <a:r>
              <a:rPr lang="en-GB" dirty="0"/>
              <a:t>called “coordinated disclosure”), or if there is a bug bounty program, they could</a:t>
            </a:r>
          </a:p>
          <a:p>
            <a:r>
              <a:rPr lang="en-GB" dirty="0"/>
              <a:t>submit it as part of the program and potentially be paid. If it is not custom software,</a:t>
            </a:r>
          </a:p>
          <a:p>
            <a:r>
              <a:rPr lang="en-GB" dirty="0"/>
              <a:t>once the bug is reported and a patch is issued (usually a software update from the</a:t>
            </a:r>
          </a:p>
          <a:p>
            <a:r>
              <a:rPr lang="en-GB" dirty="0"/>
              <a:t>user/s perspective), the bug is published in several places online (such as Mitre’s CVE</a:t>
            </a:r>
          </a:p>
          <a:p>
            <a:r>
              <a:rPr lang="en-GB" dirty="0"/>
              <a:t>database 13) for all to see, and thus it is considered to be a “known” vulnerability. The</a:t>
            </a:r>
          </a:p>
          <a:p>
            <a:r>
              <a:rPr lang="en-GB" dirty="0"/>
              <a:t>version of the software with the vulnerability is then considered to be “known to be</a:t>
            </a:r>
          </a:p>
          <a:p>
            <a:r>
              <a:rPr lang="en-GB" dirty="0"/>
              <a:t>vulnerable” and would usually be picked up by automated tools that scan for this.</a:t>
            </a:r>
          </a:p>
          <a:p>
            <a:r>
              <a:rPr lang="en-GB" dirty="0"/>
              <a:t>After a bug is found in software, an operating system, or a COTS product, but</a:t>
            </a:r>
          </a:p>
          <a:p>
            <a:r>
              <a:rPr lang="en-GB" dirty="0"/>
              <a:t>before a patch is issued, this bug is called a “zero day” or “0 day,” to make it clear there</a:t>
            </a:r>
          </a:p>
          <a:p>
            <a:r>
              <a:rPr lang="en-GB" dirty="0"/>
              <a:t>is no known fix for the problem. Often security teams will refer to patches in terms of</a:t>
            </a:r>
          </a:p>
          <a:p>
            <a:r>
              <a:rPr lang="en-GB" dirty="0"/>
              <a:t>days since they’ve been issued, for instance “this vulnerability is 90+ days old and we</a:t>
            </a:r>
          </a:p>
          <a:p>
            <a:r>
              <a:rPr lang="en-GB" dirty="0"/>
              <a:t>still haven’t patched!”, hence why “zero” was chosen.</a:t>
            </a:r>
          </a:p>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29</a:t>
            </a:fld>
            <a:endParaRPr lang="en-GB"/>
          </a:p>
        </p:txBody>
      </p:sp>
    </p:spTree>
    <p:extLst>
      <p:ext uri="{BB962C8B-B14F-4D97-AF65-F5344CB8AC3E}">
        <p14:creationId xmlns:p14="http://schemas.microsoft.com/office/powerpoint/2010/main" val="364497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DAST = Dynamic</a:t>
            </a:r>
          </a:p>
          <a:p>
            <a:r>
              <a:rPr lang="en-GB" dirty="0"/>
              <a:t>SAST = Static</a:t>
            </a:r>
          </a:p>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86</a:t>
            </a:fld>
            <a:endParaRPr lang="en-GB"/>
          </a:p>
        </p:txBody>
      </p:sp>
    </p:spTree>
    <p:extLst>
      <p:ext uri="{BB962C8B-B14F-4D97-AF65-F5344CB8AC3E}">
        <p14:creationId xmlns:p14="http://schemas.microsoft.com/office/powerpoint/2010/main" val="114201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87</a:t>
            </a:fld>
            <a:endParaRPr lang="en-GB"/>
          </a:p>
        </p:txBody>
      </p:sp>
    </p:spTree>
    <p:extLst>
      <p:ext uri="{BB962C8B-B14F-4D97-AF65-F5344CB8AC3E}">
        <p14:creationId xmlns:p14="http://schemas.microsoft.com/office/powerpoint/2010/main" val="3313478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B0BE7D-523D-4413-9118-EBC49F5417EA}" type="slidenum">
              <a:rPr lang="en-GB" smtClean="0"/>
              <a:t>97</a:t>
            </a:fld>
            <a:endParaRPr lang="en-GB"/>
          </a:p>
        </p:txBody>
      </p:sp>
    </p:spTree>
    <p:extLst>
      <p:ext uri="{BB962C8B-B14F-4D97-AF65-F5344CB8AC3E}">
        <p14:creationId xmlns:p14="http://schemas.microsoft.com/office/powerpoint/2010/main" val="145352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83976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25445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746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67885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4532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011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416858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5616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8716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9879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11/10/2021</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9998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11/10/2021</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1848087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www.reddit.com/r/aws/comments/kzsojh/my_account_was_compromised_and_i_suddenly_owe/" TargetMode="External"/><Relationship Id="rId2" Type="http://schemas.openxmlformats.org/officeDocument/2006/relationships/hyperlink" Target="https://www.reddit.com/r/aws/comments/lbqcos/my_forgotten_account_has_a_20000_bill_how_screwed/" TargetMode="Externa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hyperlink" Target="https://www.quora.com/My-AWS-account-was-hacked-and-I-have-a-50-000-bill-how-can-I-reduce-the-amount-I-need-to-pa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ecurityreport.com/nodejs-malware-caught-exfiltrating-ips-username-and-device-information-on-github/"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er.mozilla.org/en-US/docs/Web/HTTP/Headers/Content-Security-Policy" TargetMode="External"/><Relationship Id="rId2" Type="http://schemas.openxmlformats.org/officeDocument/2006/relationships/hyperlink" Target="https://cheatsheetseries.owasp.org/cheatsheets/Content_Security_Policy_Cheat_Sheet.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heatsheetseries.owasp.org/cheatsheets/Web_Service_Security_Cheat_Sheet.html#output-encoding" TargetMode="External"/><Relationship Id="rId2" Type="http://schemas.openxmlformats.org/officeDocument/2006/relationships/hyperlink" Target="https://cheatsheetseries.owasp.org/cheatsheets/Input_Validation_Cheat_Sheet.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owasp.org/www-project-secure-header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owasp.org/www-community/Source_Code_Analysis_Tool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owasp.org/www-community/Component_Analysis#tools-list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github.com/dev-sec/cis-docker-benchmark"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bsimm.com/about.html" TargetMode="External"/><Relationship Id="rId2" Type="http://schemas.openxmlformats.org/officeDocument/2006/relationships/hyperlink" Target="https://owasp.org/www-project-samm/"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898512" y="108973"/>
            <a:ext cx="4338695" cy="26161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OS Security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Defensive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Programming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Week 1</a:t>
            </a: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dirty="0">
                <a:ln>
                  <a:noFill/>
                </a:ln>
                <a:solidFill>
                  <a:schemeClr val="bg1"/>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453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srgbClr val="FFC000"/>
                </a:solidFill>
                <a:effectLst/>
                <a:uLnTx/>
                <a:uFillTx/>
                <a:latin typeface="EuroStyle" panose="02027200000000000000" pitchFamily="18" charset="0"/>
                <a:ea typeface="+mn-ea"/>
                <a:cs typeface="+mn-cs"/>
              </a:rPr>
              <a:t>Monday</a:t>
            </a:r>
            <a:endParaRPr kumimoji="0" lang="en-GB" sz="1800" b="0" i="0" u="none" strike="noStrike" kern="1200" cap="none" spc="300" normalizeH="0" baseline="0" noProof="0" dirty="0">
              <a:ln>
                <a:noFill/>
              </a:ln>
              <a:solidFill>
                <a:srgbClr val="FFC00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3468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Tuesday</a:t>
            </a:r>
            <a:endParaRPr kumimoji="0" lang="en-GB" sz="18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8133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Wednesday</a:t>
            </a:r>
            <a:endParaRPr kumimoji="0" lang="en-GB" sz="18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Thursday</a:t>
            </a:r>
            <a:endParaRPr kumimoji="0" lang="en-GB" sz="18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261895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970DC-D17C-4BFF-BBDB-9A187D494579}"/>
              </a:ext>
            </a:extLst>
          </p:cNvPr>
          <p:cNvSpPr>
            <a:spLocks noGrp="1"/>
          </p:cNvSpPr>
          <p:nvPr>
            <p:ph type="title"/>
          </p:nvPr>
        </p:nvSpPr>
        <p:spPr/>
        <p:txBody>
          <a:bodyPr/>
          <a:lstStyle/>
          <a:p>
            <a:r>
              <a:rPr lang="en-GB" dirty="0"/>
              <a:t>Application security</a:t>
            </a:r>
          </a:p>
        </p:txBody>
      </p:sp>
      <p:sp>
        <p:nvSpPr>
          <p:cNvPr id="3" name="Text Placeholder 2">
            <a:extLst>
              <a:ext uri="{FF2B5EF4-FFF2-40B4-BE49-F238E27FC236}">
                <a16:creationId xmlns:a16="http://schemas.microsoft.com/office/drawing/2014/main" id="{7928703F-B34E-416B-B7C0-8BAE9275573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019864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8BA7-3CAF-40CA-8FD1-065B2C606773}"/>
              </a:ext>
            </a:extLst>
          </p:cNvPr>
          <p:cNvSpPr>
            <a:spLocks noGrp="1"/>
          </p:cNvSpPr>
          <p:nvPr>
            <p:ph type="title"/>
          </p:nvPr>
        </p:nvSpPr>
        <p:spPr/>
        <p:txBody>
          <a:bodyPr/>
          <a:lstStyle/>
          <a:p>
            <a:r>
              <a:rPr lang="en-GB" dirty="0"/>
              <a:t>Securing </a:t>
            </a:r>
            <a:r>
              <a:rPr lang="en-GB" dirty="0" err="1"/>
              <a:t>DevSecOps</a:t>
            </a:r>
            <a:endParaRPr lang="en-GB" dirty="0"/>
          </a:p>
        </p:txBody>
      </p:sp>
      <p:sp>
        <p:nvSpPr>
          <p:cNvPr id="3" name="Content Placeholder 2">
            <a:extLst>
              <a:ext uri="{FF2B5EF4-FFF2-40B4-BE49-F238E27FC236}">
                <a16:creationId xmlns:a16="http://schemas.microsoft.com/office/drawing/2014/main" id="{37AE264E-4760-4227-B018-8449C7D880ED}"/>
              </a:ext>
            </a:extLst>
          </p:cNvPr>
          <p:cNvSpPr>
            <a:spLocks noGrp="1"/>
          </p:cNvSpPr>
          <p:nvPr>
            <p:ph idx="1"/>
          </p:nvPr>
        </p:nvSpPr>
        <p:spPr>
          <a:xfrm>
            <a:off x="838200" y="1825625"/>
            <a:ext cx="5905500" cy="4351338"/>
          </a:xfrm>
        </p:spPr>
        <p:txBody>
          <a:bodyPr>
            <a:normAutofit/>
          </a:bodyPr>
          <a:lstStyle/>
          <a:p>
            <a:r>
              <a:rPr lang="en-GB" dirty="0" err="1"/>
              <a:t>DevSecOps</a:t>
            </a:r>
            <a:endParaRPr lang="en-GB" dirty="0"/>
          </a:p>
          <a:p>
            <a:pPr lvl="1"/>
            <a:r>
              <a:rPr lang="en-GB" dirty="0"/>
              <a:t>Important Security is not perceived as a bottleneck in Development velocity</a:t>
            </a:r>
          </a:p>
          <a:p>
            <a:pPr lvl="1"/>
            <a:r>
              <a:rPr lang="en-GB" dirty="0"/>
              <a:t>Provide quick feedback when required</a:t>
            </a:r>
          </a:p>
          <a:p>
            <a:pPr lvl="1"/>
            <a:r>
              <a:rPr lang="en-GB" dirty="0"/>
              <a:t>Ask for feedback on your performance – proactively improve your relationships across teams</a:t>
            </a:r>
          </a:p>
          <a:p>
            <a:pPr lvl="1"/>
            <a:r>
              <a:rPr lang="en-GB" dirty="0"/>
              <a:t>It not only important to be good, you need to be seen to be good</a:t>
            </a:r>
          </a:p>
          <a:p>
            <a:pPr lvl="1"/>
            <a:r>
              <a:rPr lang="en-GB" dirty="0"/>
              <a:t>Try to adopt a positive mindset – be an enabler, not a gatekeeper</a:t>
            </a:r>
          </a:p>
        </p:txBody>
      </p:sp>
      <p:pic>
        <p:nvPicPr>
          <p:cNvPr id="5" name="Picture 4" descr="Diagram&#10;&#10;Description automatically generated">
            <a:extLst>
              <a:ext uri="{FF2B5EF4-FFF2-40B4-BE49-F238E27FC236}">
                <a16:creationId xmlns:a16="http://schemas.microsoft.com/office/drawing/2014/main" id="{15951065-72F2-4F07-96BA-762F059B4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2052637"/>
            <a:ext cx="5153025" cy="2752725"/>
          </a:xfrm>
          <a:prstGeom prst="rect">
            <a:avLst/>
          </a:prstGeom>
        </p:spPr>
      </p:pic>
    </p:spTree>
    <p:extLst>
      <p:ext uri="{BB962C8B-B14F-4D97-AF65-F5344CB8AC3E}">
        <p14:creationId xmlns:p14="http://schemas.microsoft.com/office/powerpoint/2010/main" val="21520108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8BA7-3CAF-40CA-8FD1-065B2C606773}"/>
              </a:ext>
            </a:extLst>
          </p:cNvPr>
          <p:cNvSpPr>
            <a:spLocks noGrp="1"/>
          </p:cNvSpPr>
          <p:nvPr>
            <p:ph type="title"/>
          </p:nvPr>
        </p:nvSpPr>
        <p:spPr/>
        <p:txBody>
          <a:bodyPr/>
          <a:lstStyle/>
          <a:p>
            <a:r>
              <a:rPr lang="en-GB" dirty="0"/>
              <a:t>Securing the Cloud</a:t>
            </a:r>
          </a:p>
        </p:txBody>
      </p:sp>
      <p:sp>
        <p:nvSpPr>
          <p:cNvPr id="3" name="Content Placeholder 2">
            <a:extLst>
              <a:ext uri="{FF2B5EF4-FFF2-40B4-BE49-F238E27FC236}">
                <a16:creationId xmlns:a16="http://schemas.microsoft.com/office/drawing/2014/main" id="{37AE264E-4760-4227-B018-8449C7D880ED}"/>
              </a:ext>
            </a:extLst>
          </p:cNvPr>
          <p:cNvSpPr>
            <a:spLocks noGrp="1"/>
          </p:cNvSpPr>
          <p:nvPr>
            <p:ph idx="1"/>
          </p:nvPr>
        </p:nvSpPr>
        <p:spPr>
          <a:xfrm>
            <a:off x="838200" y="1825625"/>
            <a:ext cx="5664200" cy="3990975"/>
          </a:xfrm>
        </p:spPr>
        <p:txBody>
          <a:bodyPr>
            <a:normAutofit fontScale="77500" lnSpcReduction="20000"/>
          </a:bodyPr>
          <a:lstStyle/>
          <a:p>
            <a:r>
              <a:rPr lang="en-GB" dirty="0">
                <a:hlinkClick r:id="rId2"/>
              </a:rPr>
              <a:t>https://www.reddit.com/r/aws/comments/lbqcos/my_forgotten_account_has_a_20000_bill_how_screwed/</a:t>
            </a:r>
            <a:r>
              <a:rPr lang="en-GB" dirty="0"/>
              <a:t> </a:t>
            </a:r>
          </a:p>
          <a:p>
            <a:r>
              <a:rPr lang="en-GB" dirty="0">
                <a:hlinkClick r:id="rId3"/>
              </a:rPr>
              <a:t>https://www.reddit.com/r/aws/comments/kzsojh/my_account_was_compromised_and_i_suddenly_owe/</a:t>
            </a:r>
            <a:r>
              <a:rPr lang="en-GB" dirty="0"/>
              <a:t> </a:t>
            </a:r>
          </a:p>
          <a:p>
            <a:r>
              <a:rPr lang="en-GB" dirty="0">
                <a:hlinkClick r:id="rId4"/>
              </a:rPr>
              <a:t>https://www.quora.com/My-AWS-account-was-hacked-and-I-have-a-50-000-bill-how-can-I-reduce-the-amount-I-need-to-pay</a:t>
            </a:r>
            <a:r>
              <a:rPr lang="en-GB" dirty="0"/>
              <a:t> </a:t>
            </a:r>
          </a:p>
          <a:p>
            <a:endParaRPr lang="en-GB" dirty="0"/>
          </a:p>
          <a:p>
            <a:r>
              <a:rPr lang="en-GB" dirty="0"/>
              <a:t>Be super-careful when working with any cloud service – enable 2fa and watch your usage like a hawk</a:t>
            </a:r>
          </a:p>
        </p:txBody>
      </p:sp>
      <p:pic>
        <p:nvPicPr>
          <p:cNvPr id="5" name="Picture 4" descr="A person in a suit laughing&#10;&#10;Description automatically generated with medium confidence">
            <a:extLst>
              <a:ext uri="{FF2B5EF4-FFF2-40B4-BE49-F238E27FC236}">
                <a16:creationId xmlns:a16="http://schemas.microsoft.com/office/drawing/2014/main" id="{4CEAAC67-832A-47E0-AEE5-2C9C4C6C85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6729" y="2297321"/>
            <a:ext cx="4175062" cy="2782679"/>
          </a:xfrm>
          <a:prstGeom prst="rect">
            <a:avLst/>
          </a:prstGeom>
        </p:spPr>
      </p:pic>
    </p:spTree>
    <p:extLst>
      <p:ext uri="{BB962C8B-B14F-4D97-AF65-F5344CB8AC3E}">
        <p14:creationId xmlns:p14="http://schemas.microsoft.com/office/powerpoint/2010/main" val="133005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2CA8-5973-4BB5-A7D8-99F52CCA1B40}"/>
              </a:ext>
            </a:extLst>
          </p:cNvPr>
          <p:cNvSpPr>
            <a:spLocks noGrp="1"/>
          </p:cNvSpPr>
          <p:nvPr>
            <p:ph type="title"/>
          </p:nvPr>
        </p:nvSpPr>
        <p:spPr/>
        <p:txBody>
          <a:bodyPr/>
          <a:lstStyle/>
          <a:p>
            <a:r>
              <a:rPr lang="en-GB" dirty="0"/>
              <a:t>Why AppSec?</a:t>
            </a:r>
          </a:p>
        </p:txBody>
      </p:sp>
      <p:sp>
        <p:nvSpPr>
          <p:cNvPr id="3" name="Content Placeholder 2">
            <a:extLst>
              <a:ext uri="{FF2B5EF4-FFF2-40B4-BE49-F238E27FC236}">
                <a16:creationId xmlns:a16="http://schemas.microsoft.com/office/drawing/2014/main" id="{40E3E3BB-94A6-4218-AE4A-102B7C9CC149}"/>
              </a:ext>
            </a:extLst>
          </p:cNvPr>
          <p:cNvSpPr>
            <a:spLocks noGrp="1"/>
          </p:cNvSpPr>
          <p:nvPr>
            <p:ph idx="1"/>
          </p:nvPr>
        </p:nvSpPr>
        <p:spPr/>
        <p:txBody>
          <a:bodyPr/>
          <a:lstStyle/>
          <a:p>
            <a:r>
              <a:rPr lang="en-GB" dirty="0"/>
              <a:t>Increasing security in your applications by pushing the security process leftwards </a:t>
            </a:r>
          </a:p>
          <a:p>
            <a:endParaRPr lang="en-GB" dirty="0"/>
          </a:p>
        </p:txBody>
      </p:sp>
      <p:pic>
        <p:nvPicPr>
          <p:cNvPr id="5" name="Picture 4">
            <a:extLst>
              <a:ext uri="{FF2B5EF4-FFF2-40B4-BE49-F238E27FC236}">
                <a16:creationId xmlns:a16="http://schemas.microsoft.com/office/drawing/2014/main" id="{36776A52-AFBA-41BE-88EB-06775FAF9AA2}"/>
              </a:ext>
            </a:extLst>
          </p:cNvPr>
          <p:cNvPicPr>
            <a:picLocks noChangeAspect="1"/>
          </p:cNvPicPr>
          <p:nvPr/>
        </p:nvPicPr>
        <p:blipFill>
          <a:blip r:embed="rId2"/>
          <a:stretch>
            <a:fillRect/>
          </a:stretch>
        </p:blipFill>
        <p:spPr>
          <a:xfrm>
            <a:off x="838200" y="2755900"/>
            <a:ext cx="10248315" cy="2197100"/>
          </a:xfrm>
          <a:prstGeom prst="rect">
            <a:avLst/>
          </a:prstGeom>
        </p:spPr>
      </p:pic>
    </p:spTree>
    <p:extLst>
      <p:ext uri="{BB962C8B-B14F-4D97-AF65-F5344CB8AC3E}">
        <p14:creationId xmlns:p14="http://schemas.microsoft.com/office/powerpoint/2010/main" val="2655191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4D302-202C-40EA-9939-E96C31EFB7CC}"/>
              </a:ext>
            </a:extLst>
          </p:cNvPr>
          <p:cNvSpPr>
            <a:spLocks noGrp="1"/>
          </p:cNvSpPr>
          <p:nvPr>
            <p:ph type="title"/>
          </p:nvPr>
        </p:nvSpPr>
        <p:spPr/>
        <p:txBody>
          <a:bodyPr/>
          <a:lstStyle/>
          <a:p>
            <a:r>
              <a:rPr lang="en-GB" dirty="0"/>
              <a:t>Security fundamentals</a:t>
            </a:r>
          </a:p>
        </p:txBody>
      </p:sp>
      <p:sp>
        <p:nvSpPr>
          <p:cNvPr id="3" name="Text Placeholder 2">
            <a:extLst>
              <a:ext uri="{FF2B5EF4-FFF2-40B4-BE49-F238E27FC236}">
                <a16:creationId xmlns:a16="http://schemas.microsoft.com/office/drawing/2014/main" id="{5C5C14DF-3F67-48F9-9977-AAE4FBE47AB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0185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40D-EE0F-48BC-8808-033DD18EF9C1}"/>
              </a:ext>
            </a:extLst>
          </p:cNvPr>
          <p:cNvSpPr>
            <a:spLocks noGrp="1"/>
          </p:cNvSpPr>
          <p:nvPr>
            <p:ph type="title"/>
          </p:nvPr>
        </p:nvSpPr>
        <p:spPr/>
        <p:txBody>
          <a:bodyPr/>
          <a:lstStyle/>
          <a:p>
            <a:r>
              <a:rPr lang="en-GB" dirty="0"/>
              <a:t>Assume you’ve been breached</a:t>
            </a:r>
          </a:p>
        </p:txBody>
      </p:sp>
      <p:sp>
        <p:nvSpPr>
          <p:cNvPr id="3" name="Content Placeholder 2">
            <a:extLst>
              <a:ext uri="{FF2B5EF4-FFF2-40B4-BE49-F238E27FC236}">
                <a16:creationId xmlns:a16="http://schemas.microsoft.com/office/drawing/2014/main" id="{637FF243-07DF-4207-B1DB-726973C81453}"/>
              </a:ext>
            </a:extLst>
          </p:cNvPr>
          <p:cNvSpPr>
            <a:spLocks noGrp="1"/>
          </p:cNvSpPr>
          <p:nvPr>
            <p:ph idx="1"/>
          </p:nvPr>
        </p:nvSpPr>
        <p:spPr/>
        <p:txBody>
          <a:bodyPr/>
          <a:lstStyle/>
          <a:p>
            <a:r>
              <a:rPr lang="en-US" dirty="0"/>
              <a:t>Start from a position of assuming you have been breached</a:t>
            </a:r>
          </a:p>
          <a:p>
            <a:r>
              <a:rPr lang="en-US" dirty="0"/>
              <a:t>If someone has compromised your systems, make sure they are starting from a position where you have made life as difficult as you </a:t>
            </a:r>
            <a:r>
              <a:rPr lang="en-US"/>
              <a:t>can for them</a:t>
            </a:r>
            <a:endParaRPr lang="en-GB" dirty="0"/>
          </a:p>
        </p:txBody>
      </p:sp>
    </p:spTree>
    <p:extLst>
      <p:ext uri="{BB962C8B-B14F-4D97-AF65-F5344CB8AC3E}">
        <p14:creationId xmlns:p14="http://schemas.microsoft.com/office/powerpoint/2010/main" val="183421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40D-EE0F-48BC-8808-033DD18EF9C1}"/>
              </a:ext>
            </a:extLst>
          </p:cNvPr>
          <p:cNvSpPr>
            <a:spLocks noGrp="1"/>
          </p:cNvSpPr>
          <p:nvPr>
            <p:ph type="title"/>
          </p:nvPr>
        </p:nvSpPr>
        <p:spPr/>
        <p:txBody>
          <a:bodyPr/>
          <a:lstStyle/>
          <a:p>
            <a:r>
              <a:rPr lang="en-GB" dirty="0"/>
              <a:t>Insider threats</a:t>
            </a:r>
          </a:p>
        </p:txBody>
      </p:sp>
      <p:sp>
        <p:nvSpPr>
          <p:cNvPr id="3" name="Content Placeholder 2">
            <a:extLst>
              <a:ext uri="{FF2B5EF4-FFF2-40B4-BE49-F238E27FC236}">
                <a16:creationId xmlns:a16="http://schemas.microsoft.com/office/drawing/2014/main" id="{637FF243-07DF-4207-B1DB-726973C81453}"/>
              </a:ext>
            </a:extLst>
          </p:cNvPr>
          <p:cNvSpPr>
            <a:spLocks noGrp="1"/>
          </p:cNvSpPr>
          <p:nvPr>
            <p:ph idx="1"/>
          </p:nvPr>
        </p:nvSpPr>
        <p:spPr/>
        <p:txBody>
          <a:bodyPr/>
          <a:lstStyle/>
          <a:p>
            <a:r>
              <a:rPr lang="en-GB" dirty="0"/>
              <a:t>A user authorised to access your system performing malicious acts</a:t>
            </a:r>
          </a:p>
          <a:p>
            <a:r>
              <a:rPr lang="en-GB" dirty="0"/>
              <a:t>Stealing sensitive date (CRM, Source Code etc)</a:t>
            </a:r>
          </a:p>
          <a:p>
            <a:r>
              <a:rPr lang="en-GB" dirty="0"/>
              <a:t>Deleting data and backups on last day</a:t>
            </a:r>
          </a:p>
          <a:p>
            <a:r>
              <a:rPr lang="en-GB" dirty="0"/>
              <a:t>Developers leaving a backdoor</a:t>
            </a:r>
          </a:p>
          <a:p>
            <a:endParaRPr lang="en-GB" dirty="0"/>
          </a:p>
        </p:txBody>
      </p:sp>
    </p:spTree>
    <p:extLst>
      <p:ext uri="{BB962C8B-B14F-4D97-AF65-F5344CB8AC3E}">
        <p14:creationId xmlns:p14="http://schemas.microsoft.com/office/powerpoint/2010/main" val="139407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40D-EE0F-48BC-8808-033DD18EF9C1}"/>
              </a:ext>
            </a:extLst>
          </p:cNvPr>
          <p:cNvSpPr>
            <a:spLocks noGrp="1"/>
          </p:cNvSpPr>
          <p:nvPr>
            <p:ph type="title"/>
          </p:nvPr>
        </p:nvSpPr>
        <p:spPr/>
        <p:txBody>
          <a:bodyPr/>
          <a:lstStyle/>
          <a:p>
            <a:r>
              <a:rPr lang="en-GB" dirty="0" err="1"/>
              <a:t>Defense</a:t>
            </a:r>
            <a:r>
              <a:rPr lang="en-GB" dirty="0"/>
              <a:t> in depth</a:t>
            </a:r>
          </a:p>
        </p:txBody>
      </p:sp>
      <p:sp>
        <p:nvSpPr>
          <p:cNvPr id="3" name="Content Placeholder 2">
            <a:extLst>
              <a:ext uri="{FF2B5EF4-FFF2-40B4-BE49-F238E27FC236}">
                <a16:creationId xmlns:a16="http://schemas.microsoft.com/office/drawing/2014/main" id="{637FF243-07DF-4207-B1DB-726973C81453}"/>
              </a:ext>
            </a:extLst>
          </p:cNvPr>
          <p:cNvSpPr>
            <a:spLocks noGrp="1"/>
          </p:cNvSpPr>
          <p:nvPr>
            <p:ph idx="1"/>
          </p:nvPr>
        </p:nvSpPr>
        <p:spPr>
          <a:xfrm>
            <a:off x="838200" y="1825625"/>
            <a:ext cx="4927600" cy="4351338"/>
          </a:xfrm>
        </p:spPr>
        <p:txBody>
          <a:bodyPr>
            <a:normAutofit/>
          </a:bodyPr>
          <a:lstStyle/>
          <a:p>
            <a:r>
              <a:rPr lang="en-GB" dirty="0"/>
              <a:t>The onion model</a:t>
            </a:r>
          </a:p>
          <a:p>
            <a:r>
              <a:rPr lang="en-GB" dirty="0"/>
              <a:t>Tips</a:t>
            </a:r>
          </a:p>
          <a:p>
            <a:pPr lvl="1"/>
            <a:r>
              <a:rPr lang="en-GB" dirty="0"/>
              <a:t>Have security requirements</a:t>
            </a:r>
          </a:p>
          <a:p>
            <a:pPr lvl="1"/>
            <a:r>
              <a:rPr lang="en-GB" dirty="0"/>
              <a:t>Threat model</a:t>
            </a:r>
          </a:p>
          <a:p>
            <a:pPr lvl="1"/>
            <a:r>
              <a:rPr lang="en-GB" dirty="0"/>
              <a:t>Secure coding methods</a:t>
            </a:r>
          </a:p>
          <a:p>
            <a:r>
              <a:rPr lang="en-GB" dirty="0" err="1"/>
              <a:t>Nework</a:t>
            </a:r>
            <a:r>
              <a:rPr lang="en-GB" dirty="0"/>
              <a:t> security</a:t>
            </a:r>
          </a:p>
          <a:p>
            <a:pPr lvl="1"/>
            <a:r>
              <a:rPr lang="en-GB" dirty="0"/>
              <a:t>IDS/IPS/SIEM</a:t>
            </a:r>
          </a:p>
          <a:p>
            <a:r>
              <a:rPr lang="en-GB" dirty="0"/>
              <a:t>Physical security</a:t>
            </a:r>
          </a:p>
          <a:p>
            <a:pPr lvl="1"/>
            <a:r>
              <a:rPr lang="en-GB" dirty="0"/>
              <a:t>Locked doors!</a:t>
            </a:r>
          </a:p>
        </p:txBody>
      </p:sp>
      <p:pic>
        <p:nvPicPr>
          <p:cNvPr id="5" name="Picture 4">
            <a:extLst>
              <a:ext uri="{FF2B5EF4-FFF2-40B4-BE49-F238E27FC236}">
                <a16:creationId xmlns:a16="http://schemas.microsoft.com/office/drawing/2014/main" id="{3522892C-2F16-4FA8-BF13-507E0562F0E6}"/>
              </a:ext>
            </a:extLst>
          </p:cNvPr>
          <p:cNvPicPr>
            <a:picLocks noChangeAspect="1"/>
          </p:cNvPicPr>
          <p:nvPr/>
        </p:nvPicPr>
        <p:blipFill>
          <a:blip r:embed="rId3"/>
          <a:stretch>
            <a:fillRect/>
          </a:stretch>
        </p:blipFill>
        <p:spPr>
          <a:xfrm>
            <a:off x="5751513" y="2084387"/>
            <a:ext cx="4927600" cy="4015551"/>
          </a:xfrm>
          <a:prstGeom prst="rect">
            <a:avLst/>
          </a:prstGeom>
        </p:spPr>
      </p:pic>
    </p:spTree>
    <p:extLst>
      <p:ext uri="{BB962C8B-B14F-4D97-AF65-F5344CB8AC3E}">
        <p14:creationId xmlns:p14="http://schemas.microsoft.com/office/powerpoint/2010/main" val="1459537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40D-EE0F-48BC-8808-033DD18EF9C1}"/>
              </a:ext>
            </a:extLst>
          </p:cNvPr>
          <p:cNvSpPr>
            <a:spLocks noGrp="1"/>
          </p:cNvSpPr>
          <p:nvPr>
            <p:ph type="title"/>
          </p:nvPr>
        </p:nvSpPr>
        <p:spPr/>
        <p:txBody>
          <a:bodyPr/>
          <a:lstStyle/>
          <a:p>
            <a:r>
              <a:rPr lang="en-GB" dirty="0"/>
              <a:t>Least privilege </a:t>
            </a:r>
          </a:p>
        </p:txBody>
      </p:sp>
      <p:sp>
        <p:nvSpPr>
          <p:cNvPr id="3" name="Content Placeholder 2">
            <a:extLst>
              <a:ext uri="{FF2B5EF4-FFF2-40B4-BE49-F238E27FC236}">
                <a16:creationId xmlns:a16="http://schemas.microsoft.com/office/drawing/2014/main" id="{637FF243-07DF-4207-B1DB-726973C81453}"/>
              </a:ext>
            </a:extLst>
          </p:cNvPr>
          <p:cNvSpPr>
            <a:spLocks noGrp="1"/>
          </p:cNvSpPr>
          <p:nvPr>
            <p:ph idx="1"/>
          </p:nvPr>
        </p:nvSpPr>
        <p:spPr/>
        <p:txBody>
          <a:bodyPr/>
          <a:lstStyle/>
          <a:p>
            <a:r>
              <a:rPr lang="en-GB" dirty="0"/>
              <a:t>Give users/apps only the minimum access they require in order to fulfil their task</a:t>
            </a:r>
          </a:p>
          <a:p>
            <a:r>
              <a:rPr lang="en-GB" dirty="0"/>
              <a:t>E.g.: service accounts to access appropriate system resources – does every application require admin access???</a:t>
            </a:r>
          </a:p>
          <a:p>
            <a:endParaRPr lang="en-GB" dirty="0"/>
          </a:p>
        </p:txBody>
      </p:sp>
    </p:spTree>
    <p:extLst>
      <p:ext uri="{BB962C8B-B14F-4D97-AF65-F5344CB8AC3E}">
        <p14:creationId xmlns:p14="http://schemas.microsoft.com/office/powerpoint/2010/main" val="3828662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40D-EE0F-48BC-8808-033DD18EF9C1}"/>
              </a:ext>
            </a:extLst>
          </p:cNvPr>
          <p:cNvSpPr>
            <a:spLocks noGrp="1"/>
          </p:cNvSpPr>
          <p:nvPr>
            <p:ph type="title"/>
          </p:nvPr>
        </p:nvSpPr>
        <p:spPr/>
        <p:txBody>
          <a:bodyPr/>
          <a:lstStyle/>
          <a:p>
            <a:r>
              <a:rPr lang="en-GB" dirty="0"/>
              <a:t>Supply chain security</a:t>
            </a:r>
          </a:p>
        </p:txBody>
      </p:sp>
      <p:sp>
        <p:nvSpPr>
          <p:cNvPr id="3" name="Content Placeholder 2">
            <a:extLst>
              <a:ext uri="{FF2B5EF4-FFF2-40B4-BE49-F238E27FC236}">
                <a16:creationId xmlns:a16="http://schemas.microsoft.com/office/drawing/2014/main" id="{637FF243-07DF-4207-B1DB-726973C81453}"/>
              </a:ext>
            </a:extLst>
          </p:cNvPr>
          <p:cNvSpPr>
            <a:spLocks noGrp="1"/>
          </p:cNvSpPr>
          <p:nvPr>
            <p:ph idx="1"/>
          </p:nvPr>
        </p:nvSpPr>
        <p:spPr/>
        <p:txBody>
          <a:bodyPr/>
          <a:lstStyle/>
          <a:p>
            <a:r>
              <a:rPr lang="en-GB" dirty="0"/>
              <a:t>The supply chain in software would include software frameworks such as Node.js or React</a:t>
            </a:r>
          </a:p>
          <a:p>
            <a:r>
              <a:rPr lang="en-GB" dirty="0"/>
              <a:t>How do you know the veracity of upstream code?</a:t>
            </a:r>
          </a:p>
          <a:p>
            <a:r>
              <a:rPr lang="en-GB" dirty="0">
                <a:hlinkClick r:id="rId2"/>
              </a:rPr>
              <a:t>https://securityreport.com/nodejs-malware-caught-exfiltrating-ips-username-and-device-information-on-github/</a:t>
            </a:r>
            <a:r>
              <a:rPr lang="en-GB" dirty="0"/>
              <a:t> </a:t>
            </a:r>
          </a:p>
          <a:p>
            <a:r>
              <a:rPr lang="en-GB" dirty="0"/>
              <a:t>What steps does your organisation take to ensure the authenticity of code in your supply chain?</a:t>
            </a:r>
          </a:p>
          <a:p>
            <a:r>
              <a:rPr lang="en-GB" dirty="0"/>
              <a:t>How would you secure your organisations software supply chain?</a:t>
            </a:r>
          </a:p>
          <a:p>
            <a:r>
              <a:rPr lang="en-GB" dirty="0"/>
              <a:t>Is anyone an Arch user? What do you think about the AUR?</a:t>
            </a:r>
          </a:p>
        </p:txBody>
      </p:sp>
    </p:spTree>
    <p:extLst>
      <p:ext uri="{BB962C8B-B14F-4D97-AF65-F5344CB8AC3E}">
        <p14:creationId xmlns:p14="http://schemas.microsoft.com/office/powerpoint/2010/main" val="848994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40D-EE0F-48BC-8808-033DD18EF9C1}"/>
              </a:ext>
            </a:extLst>
          </p:cNvPr>
          <p:cNvSpPr>
            <a:spLocks noGrp="1"/>
          </p:cNvSpPr>
          <p:nvPr>
            <p:ph type="title"/>
          </p:nvPr>
        </p:nvSpPr>
        <p:spPr/>
        <p:txBody>
          <a:bodyPr/>
          <a:lstStyle/>
          <a:p>
            <a:r>
              <a:rPr lang="en-GB" dirty="0"/>
              <a:t>Security through obscurity</a:t>
            </a:r>
          </a:p>
        </p:txBody>
      </p:sp>
      <p:sp>
        <p:nvSpPr>
          <p:cNvPr id="3" name="Content Placeholder 2">
            <a:extLst>
              <a:ext uri="{FF2B5EF4-FFF2-40B4-BE49-F238E27FC236}">
                <a16:creationId xmlns:a16="http://schemas.microsoft.com/office/drawing/2014/main" id="{637FF243-07DF-4207-B1DB-726973C81453}"/>
              </a:ext>
            </a:extLst>
          </p:cNvPr>
          <p:cNvSpPr>
            <a:spLocks noGrp="1"/>
          </p:cNvSpPr>
          <p:nvPr>
            <p:ph idx="1"/>
          </p:nvPr>
        </p:nvSpPr>
        <p:spPr/>
        <p:txBody>
          <a:bodyPr/>
          <a:lstStyle/>
          <a:p>
            <a:r>
              <a:rPr lang="en-GB" dirty="0"/>
              <a:t>Can sometimes be useful as part of a defence-in-depth strategy</a:t>
            </a:r>
          </a:p>
          <a:p>
            <a:r>
              <a:rPr lang="en-GB" dirty="0"/>
              <a:t>A common example would be a wi-fi router suppressing the SSID </a:t>
            </a:r>
          </a:p>
          <a:p>
            <a:endParaRPr lang="en-GB" dirty="0"/>
          </a:p>
          <a:p>
            <a:r>
              <a:rPr lang="en-GB" dirty="0"/>
              <a:t>DO NOT RELY ON SECURITY THROUGH OBSCURITY ON ITS OWN</a:t>
            </a:r>
          </a:p>
        </p:txBody>
      </p:sp>
    </p:spTree>
    <p:extLst>
      <p:ext uri="{BB962C8B-B14F-4D97-AF65-F5344CB8AC3E}">
        <p14:creationId xmlns:p14="http://schemas.microsoft.com/office/powerpoint/2010/main" val="231061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40D-EE0F-48BC-8808-033DD18EF9C1}"/>
              </a:ext>
            </a:extLst>
          </p:cNvPr>
          <p:cNvSpPr>
            <a:spLocks noGrp="1"/>
          </p:cNvSpPr>
          <p:nvPr>
            <p:ph type="title"/>
          </p:nvPr>
        </p:nvSpPr>
        <p:spPr/>
        <p:txBody>
          <a:bodyPr/>
          <a:lstStyle/>
          <a:p>
            <a:r>
              <a:rPr lang="en-GB" dirty="0"/>
              <a:t>Attack surface reduction</a:t>
            </a:r>
          </a:p>
        </p:txBody>
      </p:sp>
      <p:sp>
        <p:nvSpPr>
          <p:cNvPr id="3" name="Content Placeholder 2">
            <a:extLst>
              <a:ext uri="{FF2B5EF4-FFF2-40B4-BE49-F238E27FC236}">
                <a16:creationId xmlns:a16="http://schemas.microsoft.com/office/drawing/2014/main" id="{637FF243-07DF-4207-B1DB-726973C81453}"/>
              </a:ext>
            </a:extLst>
          </p:cNvPr>
          <p:cNvSpPr>
            <a:spLocks noGrp="1"/>
          </p:cNvSpPr>
          <p:nvPr>
            <p:ph idx="1"/>
          </p:nvPr>
        </p:nvSpPr>
        <p:spPr/>
        <p:txBody>
          <a:bodyPr/>
          <a:lstStyle/>
          <a:p>
            <a:r>
              <a:rPr lang="en-GB" dirty="0"/>
              <a:t>Reduce the potential of attacks by reducing the size of your apps</a:t>
            </a:r>
          </a:p>
          <a:p>
            <a:r>
              <a:rPr lang="en-GB" dirty="0"/>
              <a:t>Make small, modular apps that contain less code (potential attack surface)</a:t>
            </a:r>
          </a:p>
          <a:p>
            <a:r>
              <a:rPr lang="en-GB" dirty="0"/>
              <a:t>Never leave unused code inside an application</a:t>
            </a:r>
          </a:p>
          <a:p>
            <a:r>
              <a:rPr lang="en-GB" dirty="0"/>
              <a:t>Refactor your apps to ensure they are lean and mean</a:t>
            </a:r>
          </a:p>
          <a:p>
            <a:r>
              <a:rPr lang="en-GB" dirty="0"/>
              <a:t>Chain your apps together using secure API’s to replicate the functionality of monolithic apps</a:t>
            </a:r>
          </a:p>
          <a:p>
            <a:r>
              <a:rPr lang="en-GB" dirty="0"/>
              <a:t>Smaller code modules chained together are far easier to update than large unwieldy monolithic code</a:t>
            </a:r>
          </a:p>
          <a:p>
            <a:endParaRPr lang="en-GB" dirty="0"/>
          </a:p>
        </p:txBody>
      </p:sp>
    </p:spTree>
    <p:extLst>
      <p:ext uri="{BB962C8B-B14F-4D97-AF65-F5344CB8AC3E}">
        <p14:creationId xmlns:p14="http://schemas.microsoft.com/office/powerpoint/2010/main" val="412682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7F7F-2FA6-4CD4-9420-1AB686FBDE20}"/>
              </a:ext>
            </a:extLst>
          </p:cNvPr>
          <p:cNvSpPr>
            <a:spLocks noGrp="1"/>
          </p:cNvSpPr>
          <p:nvPr>
            <p:ph type="title"/>
          </p:nvPr>
        </p:nvSpPr>
        <p:spPr/>
        <p:txBody>
          <a:bodyPr/>
          <a:lstStyle/>
          <a:p>
            <a:r>
              <a:rPr lang="en-GB" dirty="0"/>
              <a:t>Today we will cover</a:t>
            </a:r>
          </a:p>
        </p:txBody>
      </p:sp>
      <p:sp>
        <p:nvSpPr>
          <p:cNvPr id="3" name="Content Placeholder 2">
            <a:extLst>
              <a:ext uri="{FF2B5EF4-FFF2-40B4-BE49-F238E27FC236}">
                <a16:creationId xmlns:a16="http://schemas.microsoft.com/office/drawing/2014/main" id="{B7015CF0-2B28-4A27-945F-B8A50F91C9F6}"/>
              </a:ext>
            </a:extLst>
          </p:cNvPr>
          <p:cNvSpPr>
            <a:spLocks noGrp="1"/>
          </p:cNvSpPr>
          <p:nvPr>
            <p:ph idx="1"/>
          </p:nvPr>
        </p:nvSpPr>
        <p:spPr>
          <a:xfrm>
            <a:off x="330200" y="1690688"/>
            <a:ext cx="8223250" cy="4351338"/>
          </a:xfrm>
        </p:spPr>
        <p:txBody>
          <a:bodyPr>
            <a:normAutofit lnSpcReduction="10000"/>
          </a:bodyPr>
          <a:lstStyle/>
          <a:p>
            <a:pPr lvl="1"/>
            <a:r>
              <a:rPr lang="en-US" sz="4400" dirty="0">
                <a:solidFill>
                  <a:srgbClr val="000000"/>
                </a:solidFill>
              </a:rPr>
              <a:t>Application Security</a:t>
            </a:r>
            <a:endParaRPr lang="en-US" sz="4400" b="0" i="0" u="none" strike="noStrike" baseline="0" dirty="0">
              <a:solidFill>
                <a:srgbClr val="000000"/>
              </a:solidFill>
            </a:endParaRPr>
          </a:p>
          <a:p>
            <a:pPr lvl="2"/>
            <a:r>
              <a:rPr lang="en-US" sz="4000" dirty="0">
                <a:solidFill>
                  <a:srgbClr val="000000"/>
                </a:solidFill>
              </a:rPr>
              <a:t>Fundamentals</a:t>
            </a:r>
          </a:p>
          <a:p>
            <a:pPr lvl="2"/>
            <a:r>
              <a:rPr lang="en-US" sz="4000" dirty="0">
                <a:solidFill>
                  <a:srgbClr val="000000"/>
                </a:solidFill>
              </a:rPr>
              <a:t>Requirements</a:t>
            </a:r>
          </a:p>
          <a:p>
            <a:pPr lvl="2"/>
            <a:r>
              <a:rPr lang="en-US" sz="4000" dirty="0">
                <a:solidFill>
                  <a:srgbClr val="000000"/>
                </a:solidFill>
              </a:rPr>
              <a:t>Design</a:t>
            </a:r>
          </a:p>
          <a:p>
            <a:pPr lvl="2"/>
            <a:r>
              <a:rPr lang="en-US" sz="4000" dirty="0">
                <a:solidFill>
                  <a:srgbClr val="000000"/>
                </a:solidFill>
              </a:rPr>
              <a:t>Code</a:t>
            </a:r>
          </a:p>
          <a:p>
            <a:pPr lvl="2"/>
            <a:r>
              <a:rPr lang="en-US" sz="4000" dirty="0">
                <a:solidFill>
                  <a:srgbClr val="000000"/>
                </a:solidFill>
              </a:rPr>
              <a:t>Testing &amp; Deployment</a:t>
            </a:r>
          </a:p>
          <a:p>
            <a:pPr lvl="2"/>
            <a:r>
              <a:rPr lang="en-US" sz="4000" dirty="0">
                <a:solidFill>
                  <a:srgbClr val="000000"/>
                </a:solidFill>
              </a:rPr>
              <a:t>Create an AppSec program</a:t>
            </a:r>
            <a:endParaRPr lang="en-US" sz="4000" b="0" i="0" u="none" strike="noStrike" baseline="0" dirty="0">
              <a:solidFill>
                <a:srgbClr val="000000"/>
              </a:solidFill>
            </a:endParaRPr>
          </a:p>
          <a:p>
            <a:endParaRPr lang="en-GB" dirty="0"/>
          </a:p>
        </p:txBody>
      </p:sp>
    </p:spTree>
    <p:extLst>
      <p:ext uri="{BB962C8B-B14F-4D97-AF65-F5344CB8AC3E}">
        <p14:creationId xmlns:p14="http://schemas.microsoft.com/office/powerpoint/2010/main" val="674505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40D-EE0F-48BC-8808-033DD18EF9C1}"/>
              </a:ext>
            </a:extLst>
          </p:cNvPr>
          <p:cNvSpPr>
            <a:spLocks noGrp="1"/>
          </p:cNvSpPr>
          <p:nvPr>
            <p:ph type="title"/>
          </p:nvPr>
        </p:nvSpPr>
        <p:spPr/>
        <p:txBody>
          <a:bodyPr/>
          <a:lstStyle/>
          <a:p>
            <a:r>
              <a:rPr lang="en-GB" dirty="0"/>
              <a:t>Never trust – </a:t>
            </a:r>
            <a:r>
              <a:rPr lang="en-GB" u="sng" dirty="0"/>
              <a:t>always</a:t>
            </a:r>
            <a:r>
              <a:rPr lang="en-GB" dirty="0"/>
              <a:t> verify</a:t>
            </a:r>
          </a:p>
        </p:txBody>
      </p:sp>
      <p:sp>
        <p:nvSpPr>
          <p:cNvPr id="3" name="Content Placeholder 2">
            <a:extLst>
              <a:ext uri="{FF2B5EF4-FFF2-40B4-BE49-F238E27FC236}">
                <a16:creationId xmlns:a16="http://schemas.microsoft.com/office/drawing/2014/main" id="{637FF243-07DF-4207-B1DB-726973C81453}"/>
              </a:ext>
            </a:extLst>
          </p:cNvPr>
          <p:cNvSpPr>
            <a:spLocks noGrp="1"/>
          </p:cNvSpPr>
          <p:nvPr>
            <p:ph idx="1"/>
          </p:nvPr>
        </p:nvSpPr>
        <p:spPr/>
        <p:txBody>
          <a:bodyPr>
            <a:normAutofit fontScale="92500" lnSpcReduction="10000"/>
          </a:bodyPr>
          <a:lstStyle/>
          <a:p>
            <a:r>
              <a:rPr lang="en-GB" dirty="0"/>
              <a:t>Never trust anything from outside your own application, always verify</a:t>
            </a:r>
          </a:p>
          <a:p>
            <a:r>
              <a:rPr lang="en-GB" dirty="0"/>
              <a:t>If your app talks to an API, check it is the correct API with the correct authority to perform the task you are requesting</a:t>
            </a:r>
          </a:p>
          <a:p>
            <a:endParaRPr lang="en-GB" dirty="0"/>
          </a:p>
          <a:p>
            <a:endParaRPr lang="en-GB" dirty="0"/>
          </a:p>
          <a:p>
            <a:endParaRPr lang="en-GB" dirty="0"/>
          </a:p>
          <a:p>
            <a:r>
              <a:rPr lang="en-GB" dirty="0"/>
              <a:t>Always validate all inputs to your app/system, even from your own sources – they may have been compromised. Stored XSS attacks can originate from compromised databases</a:t>
            </a:r>
          </a:p>
          <a:p>
            <a:r>
              <a:rPr lang="en-GB" dirty="0"/>
              <a:t>Use session management methods to continuously validate the user is who they say they are</a:t>
            </a:r>
          </a:p>
          <a:p>
            <a:endParaRPr lang="en-GB" dirty="0"/>
          </a:p>
        </p:txBody>
      </p:sp>
      <p:pic>
        <p:nvPicPr>
          <p:cNvPr id="5" name="Picture 4">
            <a:extLst>
              <a:ext uri="{FF2B5EF4-FFF2-40B4-BE49-F238E27FC236}">
                <a16:creationId xmlns:a16="http://schemas.microsoft.com/office/drawing/2014/main" id="{DD388562-C7D3-49CC-B0BD-EB3E545E0206}"/>
              </a:ext>
            </a:extLst>
          </p:cNvPr>
          <p:cNvPicPr>
            <a:picLocks noChangeAspect="1"/>
          </p:cNvPicPr>
          <p:nvPr/>
        </p:nvPicPr>
        <p:blipFill>
          <a:blip r:embed="rId2"/>
          <a:stretch>
            <a:fillRect/>
          </a:stretch>
        </p:blipFill>
        <p:spPr>
          <a:xfrm>
            <a:off x="2557462" y="2967037"/>
            <a:ext cx="6238875" cy="1457325"/>
          </a:xfrm>
          <a:prstGeom prst="rect">
            <a:avLst/>
          </a:prstGeom>
        </p:spPr>
      </p:pic>
    </p:spTree>
    <p:extLst>
      <p:ext uri="{BB962C8B-B14F-4D97-AF65-F5344CB8AC3E}">
        <p14:creationId xmlns:p14="http://schemas.microsoft.com/office/powerpoint/2010/main" val="4180525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40D-EE0F-48BC-8808-033DD18EF9C1}"/>
              </a:ext>
            </a:extLst>
          </p:cNvPr>
          <p:cNvSpPr>
            <a:spLocks noGrp="1"/>
          </p:cNvSpPr>
          <p:nvPr>
            <p:ph type="title"/>
          </p:nvPr>
        </p:nvSpPr>
        <p:spPr/>
        <p:txBody>
          <a:bodyPr/>
          <a:lstStyle/>
          <a:p>
            <a:r>
              <a:rPr lang="en-GB" dirty="0"/>
              <a:t>Usable security</a:t>
            </a:r>
          </a:p>
        </p:txBody>
      </p:sp>
      <p:sp>
        <p:nvSpPr>
          <p:cNvPr id="3" name="Content Placeholder 2">
            <a:extLst>
              <a:ext uri="{FF2B5EF4-FFF2-40B4-BE49-F238E27FC236}">
                <a16:creationId xmlns:a16="http://schemas.microsoft.com/office/drawing/2014/main" id="{637FF243-07DF-4207-B1DB-726973C81453}"/>
              </a:ext>
            </a:extLst>
          </p:cNvPr>
          <p:cNvSpPr>
            <a:spLocks noGrp="1"/>
          </p:cNvSpPr>
          <p:nvPr>
            <p:ph idx="1"/>
          </p:nvPr>
        </p:nvSpPr>
        <p:spPr>
          <a:xfrm>
            <a:off x="422758" y="1825625"/>
            <a:ext cx="7482991" cy="4351338"/>
          </a:xfrm>
        </p:spPr>
        <p:txBody>
          <a:bodyPr/>
          <a:lstStyle/>
          <a:p>
            <a:r>
              <a:rPr lang="en-GB" dirty="0"/>
              <a:t>Make sure whatever security you enable it must be usable, or your users will look for creative ways around it.</a:t>
            </a:r>
          </a:p>
          <a:p>
            <a:endParaRPr lang="en-GB" dirty="0"/>
          </a:p>
          <a:p>
            <a:r>
              <a:rPr lang="en-GB" dirty="0"/>
              <a:t>Some usable methods of authentication to consider</a:t>
            </a:r>
          </a:p>
          <a:p>
            <a:pPr lvl="1"/>
            <a:r>
              <a:rPr lang="en-GB" dirty="0"/>
              <a:t>Biometrics instead of passwords</a:t>
            </a:r>
          </a:p>
          <a:p>
            <a:pPr lvl="1"/>
            <a:r>
              <a:rPr lang="en-GB" dirty="0"/>
              <a:t>Use memorable passphrases instead of passwords</a:t>
            </a:r>
          </a:p>
          <a:p>
            <a:pPr lvl="1"/>
            <a:r>
              <a:rPr lang="en-GB" dirty="0"/>
              <a:t>Enforcing the use of password managers</a:t>
            </a:r>
          </a:p>
          <a:p>
            <a:endParaRPr lang="en-GB" dirty="0"/>
          </a:p>
        </p:txBody>
      </p:sp>
      <p:pic>
        <p:nvPicPr>
          <p:cNvPr id="5" name="Picture 4" descr="A picture containing text, outdoor, day&#10;&#10;Description automatically generated">
            <a:extLst>
              <a:ext uri="{FF2B5EF4-FFF2-40B4-BE49-F238E27FC236}">
                <a16:creationId xmlns:a16="http://schemas.microsoft.com/office/drawing/2014/main" id="{07CFD01F-0B6F-4DA1-836A-DD80AA60A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750" y="1825625"/>
            <a:ext cx="3863491" cy="3554412"/>
          </a:xfrm>
          <a:prstGeom prst="rect">
            <a:avLst/>
          </a:prstGeom>
        </p:spPr>
      </p:pic>
    </p:spTree>
    <p:extLst>
      <p:ext uri="{BB962C8B-B14F-4D97-AF65-F5344CB8AC3E}">
        <p14:creationId xmlns:p14="http://schemas.microsoft.com/office/powerpoint/2010/main" val="3075322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40D-EE0F-48BC-8808-033DD18EF9C1}"/>
              </a:ext>
            </a:extLst>
          </p:cNvPr>
          <p:cNvSpPr>
            <a:spLocks noGrp="1"/>
          </p:cNvSpPr>
          <p:nvPr>
            <p:ph type="title"/>
          </p:nvPr>
        </p:nvSpPr>
        <p:spPr/>
        <p:txBody>
          <a:bodyPr/>
          <a:lstStyle/>
          <a:p>
            <a:r>
              <a:rPr lang="en-GB" dirty="0"/>
              <a:t>Multifactor authentication</a:t>
            </a:r>
          </a:p>
        </p:txBody>
      </p:sp>
      <p:sp>
        <p:nvSpPr>
          <p:cNvPr id="3" name="Content Placeholder 2">
            <a:extLst>
              <a:ext uri="{FF2B5EF4-FFF2-40B4-BE49-F238E27FC236}">
                <a16:creationId xmlns:a16="http://schemas.microsoft.com/office/drawing/2014/main" id="{637FF243-07DF-4207-B1DB-726973C81453}"/>
              </a:ext>
            </a:extLst>
          </p:cNvPr>
          <p:cNvSpPr>
            <a:spLocks noGrp="1"/>
          </p:cNvSpPr>
          <p:nvPr>
            <p:ph idx="1"/>
          </p:nvPr>
        </p:nvSpPr>
        <p:spPr/>
        <p:txBody>
          <a:bodyPr/>
          <a:lstStyle/>
          <a:p>
            <a:r>
              <a:rPr lang="en-GB" dirty="0"/>
              <a:t>Make sure you enable multi-factor authentication (preferable to only two factor)</a:t>
            </a:r>
          </a:p>
          <a:p>
            <a:pPr lvl="1"/>
            <a:r>
              <a:rPr lang="en-GB" dirty="0"/>
              <a:t>Something you have</a:t>
            </a:r>
          </a:p>
          <a:p>
            <a:pPr lvl="1"/>
            <a:r>
              <a:rPr lang="en-GB" dirty="0"/>
              <a:t>Something you are</a:t>
            </a:r>
          </a:p>
          <a:p>
            <a:pPr lvl="1"/>
            <a:r>
              <a:rPr lang="en-GB" dirty="0"/>
              <a:t>Something you know</a:t>
            </a:r>
          </a:p>
          <a:p>
            <a:pPr lvl="1"/>
            <a:endParaRPr lang="en-GB" dirty="0"/>
          </a:p>
          <a:p>
            <a:r>
              <a:rPr lang="en-GB" dirty="0"/>
              <a:t>Try to avoid </a:t>
            </a:r>
          </a:p>
          <a:p>
            <a:pPr lvl="1"/>
            <a:r>
              <a:rPr lang="en-GB" dirty="0"/>
              <a:t>text messaging as it can be easily compromised</a:t>
            </a:r>
          </a:p>
          <a:p>
            <a:pPr lvl="1"/>
            <a:r>
              <a:rPr lang="en-GB" dirty="0"/>
              <a:t>Security questions can be answered by Open Source Intelligence Gathering</a:t>
            </a:r>
          </a:p>
          <a:p>
            <a:endParaRPr lang="en-GB" dirty="0"/>
          </a:p>
        </p:txBody>
      </p:sp>
    </p:spTree>
    <p:extLst>
      <p:ext uri="{BB962C8B-B14F-4D97-AF65-F5344CB8AC3E}">
        <p14:creationId xmlns:p14="http://schemas.microsoft.com/office/powerpoint/2010/main" val="2644101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3C53-DB21-4043-B696-4BE1025334DE}"/>
              </a:ext>
            </a:extLst>
          </p:cNvPr>
          <p:cNvSpPr>
            <a:spLocks noGrp="1"/>
          </p:cNvSpPr>
          <p:nvPr>
            <p:ph type="title"/>
          </p:nvPr>
        </p:nvSpPr>
        <p:spPr/>
        <p:txBody>
          <a:bodyPr/>
          <a:lstStyle/>
          <a:p>
            <a:r>
              <a:rPr lang="en-GB" dirty="0"/>
              <a:t>Security in Requirements</a:t>
            </a:r>
          </a:p>
        </p:txBody>
      </p:sp>
      <p:sp>
        <p:nvSpPr>
          <p:cNvPr id="3" name="Text Placeholder 2">
            <a:extLst>
              <a:ext uri="{FF2B5EF4-FFF2-40B4-BE49-F238E27FC236}">
                <a16:creationId xmlns:a16="http://schemas.microsoft.com/office/drawing/2014/main" id="{C8868CCC-D81F-40B9-8B1C-38501AA5C97F}"/>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198735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9B7A-4B70-4030-8323-5FE8F3518749}"/>
              </a:ext>
            </a:extLst>
          </p:cNvPr>
          <p:cNvSpPr>
            <a:spLocks noGrp="1"/>
          </p:cNvSpPr>
          <p:nvPr>
            <p:ph type="title"/>
          </p:nvPr>
        </p:nvSpPr>
        <p:spPr/>
        <p:txBody>
          <a:bodyPr/>
          <a:lstStyle/>
          <a:p>
            <a:r>
              <a:rPr lang="en-GB" dirty="0"/>
              <a:t>Security in Requirements</a:t>
            </a:r>
          </a:p>
        </p:txBody>
      </p:sp>
      <p:sp>
        <p:nvSpPr>
          <p:cNvPr id="3" name="Content Placeholder 2">
            <a:extLst>
              <a:ext uri="{FF2B5EF4-FFF2-40B4-BE49-F238E27FC236}">
                <a16:creationId xmlns:a16="http://schemas.microsoft.com/office/drawing/2014/main" id="{6138C104-CAF6-40C4-9AA7-B54B33254EAD}"/>
              </a:ext>
            </a:extLst>
          </p:cNvPr>
          <p:cNvSpPr>
            <a:spLocks noGrp="1"/>
          </p:cNvSpPr>
          <p:nvPr>
            <p:ph idx="1"/>
          </p:nvPr>
        </p:nvSpPr>
        <p:spPr/>
        <p:txBody>
          <a:bodyPr/>
          <a:lstStyle/>
          <a:p>
            <a:r>
              <a:rPr lang="en-GB" dirty="0"/>
              <a:t>Ensure someone from the security team is present in every project kick-off session – bake security into every project from day one</a:t>
            </a:r>
          </a:p>
          <a:p>
            <a:r>
              <a:rPr lang="en-GB" dirty="0"/>
              <a:t>Can that person be assigned to work on that project? This is known as the partnership model – Netflix’ AppSec team adopt this approach</a:t>
            </a:r>
          </a:p>
          <a:p>
            <a:r>
              <a:rPr lang="en-GB" dirty="0"/>
              <a:t>If they are not full time on the project, maybe they could work on it as part of a portfolio of projects they work with – cross-pollinate good ideas and practices</a:t>
            </a:r>
          </a:p>
          <a:p>
            <a:r>
              <a:rPr lang="en-GB" dirty="0"/>
              <a:t>Have an SLA between development and security teams to manage expectations and alleviate frustrations</a:t>
            </a:r>
          </a:p>
        </p:txBody>
      </p:sp>
    </p:spTree>
    <p:extLst>
      <p:ext uri="{BB962C8B-B14F-4D97-AF65-F5344CB8AC3E}">
        <p14:creationId xmlns:p14="http://schemas.microsoft.com/office/powerpoint/2010/main" val="587866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1BBA-AD47-40D7-9A64-3CAB62922152}"/>
              </a:ext>
            </a:extLst>
          </p:cNvPr>
          <p:cNvSpPr>
            <a:spLocks noGrp="1"/>
          </p:cNvSpPr>
          <p:nvPr>
            <p:ph type="title"/>
          </p:nvPr>
        </p:nvSpPr>
        <p:spPr/>
        <p:txBody>
          <a:bodyPr/>
          <a:lstStyle/>
          <a:p>
            <a:r>
              <a:rPr lang="en-GB" dirty="0"/>
              <a:t>Requirements - Encryption</a:t>
            </a:r>
          </a:p>
        </p:txBody>
      </p:sp>
      <p:sp>
        <p:nvSpPr>
          <p:cNvPr id="3" name="Content Placeholder 2">
            <a:extLst>
              <a:ext uri="{FF2B5EF4-FFF2-40B4-BE49-F238E27FC236}">
                <a16:creationId xmlns:a16="http://schemas.microsoft.com/office/drawing/2014/main" id="{4D7D2F95-411D-4FD9-A190-DAF4DCE44AA6}"/>
              </a:ext>
            </a:extLst>
          </p:cNvPr>
          <p:cNvSpPr>
            <a:spLocks noGrp="1"/>
          </p:cNvSpPr>
          <p:nvPr>
            <p:ph idx="1"/>
          </p:nvPr>
        </p:nvSpPr>
        <p:spPr>
          <a:xfrm>
            <a:off x="838200" y="1825625"/>
            <a:ext cx="4711700" cy="4351338"/>
          </a:xfrm>
        </p:spPr>
        <p:txBody>
          <a:bodyPr>
            <a:normAutofit fontScale="92500"/>
          </a:bodyPr>
          <a:lstStyle/>
          <a:p>
            <a:r>
              <a:rPr lang="en-GB" dirty="0"/>
              <a:t>Always ensure you encrypt your data in transit and at-rest</a:t>
            </a:r>
          </a:p>
          <a:p>
            <a:r>
              <a:rPr lang="en-GB" dirty="0"/>
              <a:t>Some projects even require data in encrypted while in memory</a:t>
            </a:r>
          </a:p>
          <a:p>
            <a:r>
              <a:rPr lang="en-GB" dirty="0"/>
              <a:t>Can you think of a scenario where that might be required?</a:t>
            </a:r>
          </a:p>
          <a:p>
            <a:r>
              <a:rPr lang="en-GB" dirty="0"/>
              <a:t>Good practice to flush memory of sensitive data when sessions ends</a:t>
            </a:r>
          </a:p>
        </p:txBody>
      </p:sp>
      <p:pic>
        <p:nvPicPr>
          <p:cNvPr id="4" name="Picture 3">
            <a:extLst>
              <a:ext uri="{FF2B5EF4-FFF2-40B4-BE49-F238E27FC236}">
                <a16:creationId xmlns:a16="http://schemas.microsoft.com/office/drawing/2014/main" id="{F3C4E893-649B-443F-94E8-9606B1A7EBFD}"/>
              </a:ext>
            </a:extLst>
          </p:cNvPr>
          <p:cNvPicPr>
            <a:picLocks noChangeAspect="1"/>
          </p:cNvPicPr>
          <p:nvPr/>
        </p:nvPicPr>
        <p:blipFill>
          <a:blip r:embed="rId2"/>
          <a:stretch>
            <a:fillRect/>
          </a:stretch>
        </p:blipFill>
        <p:spPr>
          <a:xfrm>
            <a:off x="5549900" y="2235200"/>
            <a:ext cx="6159500" cy="3079750"/>
          </a:xfrm>
          <a:prstGeom prst="rect">
            <a:avLst/>
          </a:prstGeom>
        </p:spPr>
      </p:pic>
    </p:spTree>
    <p:extLst>
      <p:ext uri="{BB962C8B-B14F-4D97-AF65-F5344CB8AC3E}">
        <p14:creationId xmlns:p14="http://schemas.microsoft.com/office/powerpoint/2010/main" val="3639021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DBEAD32-E808-4095-86EE-CF6A8B1C4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348520">
            <a:off x="7899400" y="1629563"/>
            <a:ext cx="3911600" cy="3911600"/>
          </a:xfrm>
          <a:prstGeom prst="rect">
            <a:avLst/>
          </a:prstGeom>
        </p:spPr>
      </p:pic>
      <p:sp>
        <p:nvSpPr>
          <p:cNvPr id="2" name="Title 1">
            <a:extLst>
              <a:ext uri="{FF2B5EF4-FFF2-40B4-BE49-F238E27FC236}">
                <a16:creationId xmlns:a16="http://schemas.microsoft.com/office/drawing/2014/main" id="{BDDF1BBA-AD47-40D7-9A64-3CAB62922152}"/>
              </a:ext>
            </a:extLst>
          </p:cNvPr>
          <p:cNvSpPr>
            <a:spLocks noGrp="1"/>
          </p:cNvSpPr>
          <p:nvPr>
            <p:ph type="title"/>
          </p:nvPr>
        </p:nvSpPr>
        <p:spPr/>
        <p:txBody>
          <a:bodyPr/>
          <a:lstStyle/>
          <a:p>
            <a:r>
              <a:rPr lang="en-GB" dirty="0"/>
              <a:t>Requirements – Never trust system input</a:t>
            </a:r>
          </a:p>
        </p:txBody>
      </p:sp>
      <p:sp>
        <p:nvSpPr>
          <p:cNvPr id="3" name="Content Placeholder 2">
            <a:extLst>
              <a:ext uri="{FF2B5EF4-FFF2-40B4-BE49-F238E27FC236}">
                <a16:creationId xmlns:a16="http://schemas.microsoft.com/office/drawing/2014/main" id="{4D7D2F95-411D-4FD9-A190-DAF4DCE44AA6}"/>
              </a:ext>
            </a:extLst>
          </p:cNvPr>
          <p:cNvSpPr>
            <a:spLocks noGrp="1"/>
          </p:cNvSpPr>
          <p:nvPr>
            <p:ph idx="1"/>
          </p:nvPr>
        </p:nvSpPr>
        <p:spPr>
          <a:xfrm>
            <a:off x="838200" y="1825625"/>
            <a:ext cx="7848600" cy="4351338"/>
          </a:xfrm>
        </p:spPr>
        <p:txBody>
          <a:bodyPr>
            <a:normAutofit fontScale="85000" lnSpcReduction="20000"/>
          </a:bodyPr>
          <a:lstStyle/>
          <a:p>
            <a:r>
              <a:rPr lang="en-GB" dirty="0"/>
              <a:t>Any input could have been tampered with</a:t>
            </a:r>
          </a:p>
          <a:p>
            <a:r>
              <a:rPr lang="en-GB" dirty="0"/>
              <a:t>Ensure your apps handle every kind of input gracefully, even bad input. </a:t>
            </a:r>
          </a:p>
          <a:p>
            <a:r>
              <a:rPr lang="en-GB" dirty="0"/>
              <a:t>Validate every kind of input – perform tests to ensure</a:t>
            </a:r>
          </a:p>
          <a:p>
            <a:r>
              <a:rPr lang="en-GB" dirty="0"/>
              <a:t>Input is appropriate and is expected</a:t>
            </a:r>
          </a:p>
          <a:p>
            <a:r>
              <a:rPr lang="en-GB" dirty="0"/>
              <a:t>Sanitize input where possible/needed</a:t>
            </a:r>
          </a:p>
          <a:p>
            <a:r>
              <a:rPr lang="en-GB" dirty="0"/>
              <a:t>Use the correct input types for fields, and sanitize inputs</a:t>
            </a:r>
          </a:p>
          <a:p>
            <a:r>
              <a:rPr lang="en-GB" dirty="0"/>
              <a:t>If using APIs, ensure communication is encrypted between interfaces</a:t>
            </a:r>
          </a:p>
          <a:p>
            <a:r>
              <a:rPr lang="en-GB" dirty="0"/>
              <a:t>Is your app using a memory-safe language? If not, what additional measures do you need? Think of IoT embedded systems here</a:t>
            </a:r>
          </a:p>
        </p:txBody>
      </p:sp>
    </p:spTree>
    <p:extLst>
      <p:ext uri="{BB962C8B-B14F-4D97-AF65-F5344CB8AC3E}">
        <p14:creationId xmlns:p14="http://schemas.microsoft.com/office/powerpoint/2010/main" val="2078875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1BBA-AD47-40D7-9A64-3CAB62922152}"/>
              </a:ext>
            </a:extLst>
          </p:cNvPr>
          <p:cNvSpPr>
            <a:spLocks noGrp="1"/>
          </p:cNvSpPr>
          <p:nvPr>
            <p:ph type="title"/>
          </p:nvPr>
        </p:nvSpPr>
        <p:spPr/>
        <p:txBody>
          <a:bodyPr/>
          <a:lstStyle/>
          <a:p>
            <a:r>
              <a:rPr lang="en-GB" dirty="0"/>
              <a:t>Requirements – Encoding and Escaping</a:t>
            </a:r>
          </a:p>
        </p:txBody>
      </p:sp>
      <p:sp>
        <p:nvSpPr>
          <p:cNvPr id="3" name="Content Placeholder 2">
            <a:extLst>
              <a:ext uri="{FF2B5EF4-FFF2-40B4-BE49-F238E27FC236}">
                <a16:creationId xmlns:a16="http://schemas.microsoft.com/office/drawing/2014/main" id="{4D7D2F95-411D-4FD9-A190-DAF4DCE44AA6}"/>
              </a:ext>
            </a:extLst>
          </p:cNvPr>
          <p:cNvSpPr>
            <a:spLocks noGrp="1"/>
          </p:cNvSpPr>
          <p:nvPr>
            <p:ph idx="1"/>
          </p:nvPr>
        </p:nvSpPr>
        <p:spPr/>
        <p:txBody>
          <a:bodyPr>
            <a:normAutofit/>
          </a:bodyPr>
          <a:lstStyle/>
          <a:p>
            <a:r>
              <a:rPr lang="en-GB" dirty="0"/>
              <a:t>XSS is a common attack vector</a:t>
            </a:r>
          </a:p>
          <a:p>
            <a:r>
              <a:rPr lang="en-GB" dirty="0"/>
              <a:t>Three popular mitigations are:</a:t>
            </a:r>
          </a:p>
          <a:p>
            <a:r>
              <a:rPr lang="en-GB" dirty="0"/>
              <a:t>CSP – Content Security Policy header</a:t>
            </a:r>
          </a:p>
          <a:p>
            <a:pPr marL="914400" lvl="1" indent="-457200">
              <a:buFont typeface="+mj-lt"/>
              <a:buAutoNum type="arabicPeriod"/>
            </a:pPr>
            <a:r>
              <a:rPr lang="en-GB" dirty="0">
                <a:hlinkClick r:id="rId2"/>
              </a:rPr>
              <a:t>https://cheatsheetseries.owasp.org/cheatsheets/Content_Security_Policy_Cheat_Sheet.html</a:t>
            </a:r>
            <a:r>
              <a:rPr lang="en-GB" dirty="0"/>
              <a:t> </a:t>
            </a:r>
          </a:p>
          <a:p>
            <a:pPr marL="914400" lvl="1" indent="-457200">
              <a:buFont typeface="+mj-lt"/>
              <a:buAutoNum type="arabicPeriod"/>
            </a:pPr>
            <a:r>
              <a:rPr lang="en-GB" dirty="0"/>
              <a:t>The HTTP Content-Security-Policy response header allows web site administrators to control resources the user agent is allowed to load for a given page. With a few exceptions, policies mostly involve specifying server origins and script endpoints. This helps guard against cross-site scripting attacks (Cross-</a:t>
            </a:r>
            <a:r>
              <a:rPr lang="en-GB" dirty="0" err="1"/>
              <a:t>site_scripting</a:t>
            </a:r>
            <a:r>
              <a:rPr lang="en-GB" dirty="0"/>
              <a:t>). </a:t>
            </a:r>
          </a:p>
          <a:p>
            <a:pPr marL="914400" lvl="2" indent="0">
              <a:buNone/>
            </a:pPr>
            <a:r>
              <a:rPr lang="en-GB" dirty="0">
                <a:hlinkClick r:id="rId3"/>
              </a:rPr>
              <a:t>https://developer.mozilla.org/en-US/docs/Web/HTTP/Headers/Content-Security-Policy</a:t>
            </a:r>
            <a:r>
              <a:rPr lang="en-GB" dirty="0"/>
              <a:t> </a:t>
            </a:r>
          </a:p>
        </p:txBody>
      </p:sp>
    </p:spTree>
    <p:extLst>
      <p:ext uri="{BB962C8B-B14F-4D97-AF65-F5344CB8AC3E}">
        <p14:creationId xmlns:p14="http://schemas.microsoft.com/office/powerpoint/2010/main" val="4101521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1BBA-AD47-40D7-9A64-3CAB62922152}"/>
              </a:ext>
            </a:extLst>
          </p:cNvPr>
          <p:cNvSpPr>
            <a:spLocks noGrp="1"/>
          </p:cNvSpPr>
          <p:nvPr>
            <p:ph type="title"/>
          </p:nvPr>
        </p:nvSpPr>
        <p:spPr/>
        <p:txBody>
          <a:bodyPr/>
          <a:lstStyle/>
          <a:p>
            <a:r>
              <a:rPr lang="en-GB" dirty="0"/>
              <a:t>Requirements – Encoding and Escaping</a:t>
            </a:r>
          </a:p>
        </p:txBody>
      </p:sp>
      <p:sp>
        <p:nvSpPr>
          <p:cNvPr id="3" name="Content Placeholder 2">
            <a:extLst>
              <a:ext uri="{FF2B5EF4-FFF2-40B4-BE49-F238E27FC236}">
                <a16:creationId xmlns:a16="http://schemas.microsoft.com/office/drawing/2014/main" id="{4D7D2F95-411D-4FD9-A190-DAF4DCE44AA6}"/>
              </a:ext>
            </a:extLst>
          </p:cNvPr>
          <p:cNvSpPr>
            <a:spLocks noGrp="1"/>
          </p:cNvSpPr>
          <p:nvPr>
            <p:ph idx="1"/>
          </p:nvPr>
        </p:nvSpPr>
        <p:spPr/>
        <p:txBody>
          <a:bodyPr>
            <a:normAutofit fontScale="85000" lnSpcReduction="20000"/>
          </a:bodyPr>
          <a:lstStyle/>
          <a:p>
            <a:r>
              <a:rPr lang="en-GB" dirty="0"/>
              <a:t>XSS is a common attack vector</a:t>
            </a:r>
          </a:p>
          <a:p>
            <a:r>
              <a:rPr lang="en-GB" dirty="0"/>
              <a:t>Three popular mitigations are:</a:t>
            </a:r>
          </a:p>
          <a:p>
            <a:r>
              <a:rPr lang="en-GB" dirty="0"/>
              <a:t>Input Validation</a:t>
            </a:r>
          </a:p>
          <a:p>
            <a:pPr marL="457200" lvl="1" indent="0">
              <a:buNone/>
            </a:pPr>
            <a:r>
              <a:rPr lang="en-GB" dirty="0"/>
              <a:t>“Input validation is performed to ensure only properly formed data is entering the workflow in an information system, preventing malformed data from persisting in the database and triggering malfunction of various downstream components. Input validation should happen as early as possible in the data flow, preferably as soon as the data is received from the external party.”</a:t>
            </a:r>
          </a:p>
          <a:p>
            <a:pPr marL="457200" lvl="1" indent="0">
              <a:buNone/>
            </a:pPr>
            <a:r>
              <a:rPr lang="en-GB" dirty="0">
                <a:hlinkClick r:id="rId2"/>
              </a:rPr>
              <a:t>https://cheatsheetseries.owasp.org/cheatsheets/Input_Validation_Cheat_Sheet.html</a:t>
            </a:r>
            <a:r>
              <a:rPr lang="en-GB" dirty="0"/>
              <a:t> </a:t>
            </a:r>
          </a:p>
          <a:p>
            <a:r>
              <a:rPr lang="en-GB" dirty="0"/>
              <a:t>Output Encoding</a:t>
            </a:r>
          </a:p>
          <a:p>
            <a:pPr marL="457200" lvl="1" indent="0">
              <a:buNone/>
            </a:pPr>
            <a:r>
              <a:rPr lang="en-GB" dirty="0"/>
              <a:t>“Web services need to ensure that the output sent to clients is encoded to be consumed as data and not as scripts. This gets pretty important when web service clients use the output to render HTML pages either directly or indirectly using AJAX objects.”</a:t>
            </a:r>
          </a:p>
          <a:p>
            <a:pPr marL="457200" lvl="1" indent="0">
              <a:buNone/>
            </a:pPr>
            <a:r>
              <a:rPr lang="en-GB" dirty="0">
                <a:hlinkClick r:id="rId3"/>
              </a:rPr>
              <a:t>https://cheatsheetseries.owasp.org/cheatsheets/Web_Service_Security_Cheat_Sheet.html#output-encoding</a:t>
            </a:r>
            <a:r>
              <a:rPr lang="en-GB" dirty="0"/>
              <a:t> </a:t>
            </a:r>
          </a:p>
        </p:txBody>
      </p:sp>
    </p:spTree>
    <p:extLst>
      <p:ext uri="{BB962C8B-B14F-4D97-AF65-F5344CB8AC3E}">
        <p14:creationId xmlns:p14="http://schemas.microsoft.com/office/powerpoint/2010/main" val="1557479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1BBA-AD47-40D7-9A64-3CAB62922152}"/>
              </a:ext>
            </a:extLst>
          </p:cNvPr>
          <p:cNvSpPr>
            <a:spLocks noGrp="1"/>
          </p:cNvSpPr>
          <p:nvPr>
            <p:ph type="title"/>
          </p:nvPr>
        </p:nvSpPr>
        <p:spPr/>
        <p:txBody>
          <a:bodyPr/>
          <a:lstStyle/>
          <a:p>
            <a:r>
              <a:rPr lang="en-GB" dirty="0"/>
              <a:t>Requirements – Third Party Components</a:t>
            </a:r>
          </a:p>
        </p:txBody>
      </p:sp>
      <p:sp>
        <p:nvSpPr>
          <p:cNvPr id="3" name="Content Placeholder 2">
            <a:extLst>
              <a:ext uri="{FF2B5EF4-FFF2-40B4-BE49-F238E27FC236}">
                <a16:creationId xmlns:a16="http://schemas.microsoft.com/office/drawing/2014/main" id="{4D7D2F95-411D-4FD9-A190-DAF4DCE44AA6}"/>
              </a:ext>
            </a:extLst>
          </p:cNvPr>
          <p:cNvSpPr>
            <a:spLocks noGrp="1"/>
          </p:cNvSpPr>
          <p:nvPr>
            <p:ph idx="1"/>
          </p:nvPr>
        </p:nvSpPr>
        <p:spPr/>
        <p:txBody>
          <a:bodyPr>
            <a:normAutofit lnSpcReduction="10000"/>
          </a:bodyPr>
          <a:lstStyle/>
          <a:p>
            <a:r>
              <a:rPr lang="en-GB" dirty="0"/>
              <a:t>Use code verification tools to check that any third party software components/libraries/frameworks you have used in your project are not compromised</a:t>
            </a:r>
          </a:p>
          <a:p>
            <a:r>
              <a:rPr lang="en-GB" dirty="0"/>
              <a:t>Perform regular scans and checks on your own organisation’s code repo’s daily/at-least-weekly</a:t>
            </a:r>
          </a:p>
          <a:p>
            <a:r>
              <a:rPr lang="en-GB" dirty="0"/>
              <a:t>Scan before every release to production – new vulnerabilities are found all the time</a:t>
            </a:r>
          </a:p>
          <a:p>
            <a:r>
              <a:rPr lang="en-GB" dirty="0"/>
              <a:t>Automate this process into your CI/CD pipeline</a:t>
            </a:r>
          </a:p>
          <a:p>
            <a:r>
              <a:rPr lang="en-GB" dirty="0"/>
              <a:t>This process will catch *known* vulnerabilities at the time of release, not a guarantee new vulnerabilities won’t be found</a:t>
            </a:r>
          </a:p>
        </p:txBody>
      </p:sp>
    </p:spTree>
    <p:extLst>
      <p:ext uri="{BB962C8B-B14F-4D97-AF65-F5344CB8AC3E}">
        <p14:creationId xmlns:p14="http://schemas.microsoft.com/office/powerpoint/2010/main" val="170789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C352-E4A5-41FA-84BA-AB49D466F7E5}"/>
              </a:ext>
            </a:extLst>
          </p:cNvPr>
          <p:cNvSpPr>
            <a:spLocks noGrp="1"/>
          </p:cNvSpPr>
          <p:nvPr>
            <p:ph type="title"/>
          </p:nvPr>
        </p:nvSpPr>
        <p:spPr/>
        <p:txBody>
          <a:bodyPr/>
          <a:lstStyle/>
          <a:p>
            <a:r>
              <a:rPr lang="en-GB" dirty="0"/>
              <a:t>Refresher – the SDLC</a:t>
            </a:r>
          </a:p>
        </p:txBody>
      </p:sp>
      <p:sp>
        <p:nvSpPr>
          <p:cNvPr id="3" name="Content Placeholder 2">
            <a:extLst>
              <a:ext uri="{FF2B5EF4-FFF2-40B4-BE49-F238E27FC236}">
                <a16:creationId xmlns:a16="http://schemas.microsoft.com/office/drawing/2014/main" id="{0D4F0188-F81C-4776-BD24-02146EB4F3A8}"/>
              </a:ext>
            </a:extLst>
          </p:cNvPr>
          <p:cNvSpPr>
            <a:spLocks noGrp="1"/>
          </p:cNvSpPr>
          <p:nvPr>
            <p:ph idx="1"/>
          </p:nvPr>
        </p:nvSpPr>
        <p:spPr/>
        <p:txBody>
          <a:bodyPr>
            <a:normAutofit/>
          </a:bodyPr>
          <a:lstStyle/>
          <a:p>
            <a:r>
              <a:rPr lang="en-GB" dirty="0"/>
              <a:t>There are many models of the SDLC, but for the purposes of our discussion, let’s focus on this particular model:</a:t>
            </a:r>
          </a:p>
          <a:p>
            <a:endParaRPr lang="en-GB" dirty="0"/>
          </a:p>
          <a:p>
            <a:endParaRPr lang="en-GB" dirty="0"/>
          </a:p>
          <a:p>
            <a:endParaRPr lang="en-GB" dirty="0"/>
          </a:p>
          <a:p>
            <a:r>
              <a:rPr lang="en-GB" dirty="0"/>
              <a:t>But I hear you ask </a:t>
            </a:r>
          </a:p>
          <a:p>
            <a:pPr lvl="1"/>
            <a:r>
              <a:rPr lang="en-GB" dirty="0"/>
              <a:t>I forgot what all that means!</a:t>
            </a:r>
          </a:p>
          <a:p>
            <a:pPr lvl="1"/>
            <a:r>
              <a:rPr lang="en-GB" dirty="0"/>
              <a:t>Can I have a 10 minute refresher? </a:t>
            </a:r>
          </a:p>
          <a:p>
            <a:endParaRPr lang="en-GB" dirty="0"/>
          </a:p>
        </p:txBody>
      </p:sp>
      <p:pic>
        <p:nvPicPr>
          <p:cNvPr id="5" name="Picture 4">
            <a:extLst>
              <a:ext uri="{FF2B5EF4-FFF2-40B4-BE49-F238E27FC236}">
                <a16:creationId xmlns:a16="http://schemas.microsoft.com/office/drawing/2014/main" id="{3B81153D-5349-40AA-A362-D71B74E117FB}"/>
              </a:ext>
            </a:extLst>
          </p:cNvPr>
          <p:cNvPicPr>
            <a:picLocks noChangeAspect="1"/>
          </p:cNvPicPr>
          <p:nvPr/>
        </p:nvPicPr>
        <p:blipFill>
          <a:blip r:embed="rId2"/>
          <a:stretch>
            <a:fillRect/>
          </a:stretch>
        </p:blipFill>
        <p:spPr>
          <a:xfrm>
            <a:off x="488950" y="2867470"/>
            <a:ext cx="11214100" cy="1133824"/>
          </a:xfrm>
          <a:prstGeom prst="rect">
            <a:avLst/>
          </a:prstGeom>
        </p:spPr>
      </p:pic>
    </p:spTree>
    <p:extLst>
      <p:ext uri="{BB962C8B-B14F-4D97-AF65-F5344CB8AC3E}">
        <p14:creationId xmlns:p14="http://schemas.microsoft.com/office/powerpoint/2010/main" val="1075700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1BBA-AD47-40D7-9A64-3CAB62922152}"/>
              </a:ext>
            </a:extLst>
          </p:cNvPr>
          <p:cNvSpPr>
            <a:spLocks noGrp="1"/>
          </p:cNvSpPr>
          <p:nvPr>
            <p:ph type="title"/>
          </p:nvPr>
        </p:nvSpPr>
        <p:spPr/>
        <p:txBody>
          <a:bodyPr/>
          <a:lstStyle/>
          <a:p>
            <a:r>
              <a:rPr lang="en-GB" dirty="0"/>
              <a:t>Requirements – Security Headers</a:t>
            </a:r>
          </a:p>
        </p:txBody>
      </p:sp>
      <p:sp>
        <p:nvSpPr>
          <p:cNvPr id="3" name="Content Placeholder 2">
            <a:extLst>
              <a:ext uri="{FF2B5EF4-FFF2-40B4-BE49-F238E27FC236}">
                <a16:creationId xmlns:a16="http://schemas.microsoft.com/office/drawing/2014/main" id="{4D7D2F95-411D-4FD9-A190-DAF4DCE44AA6}"/>
              </a:ext>
            </a:extLst>
          </p:cNvPr>
          <p:cNvSpPr>
            <a:spLocks noGrp="1"/>
          </p:cNvSpPr>
          <p:nvPr>
            <p:ph idx="1"/>
          </p:nvPr>
        </p:nvSpPr>
        <p:spPr/>
        <p:txBody>
          <a:bodyPr>
            <a:normAutofit fontScale="92500"/>
          </a:bodyPr>
          <a:lstStyle/>
          <a:p>
            <a:r>
              <a:rPr lang="en-GB" dirty="0"/>
              <a:t>A Security Header is a setting that tells the browser how to handle aspects of your web page</a:t>
            </a:r>
          </a:p>
          <a:p>
            <a:endParaRPr lang="en-GB" dirty="0"/>
          </a:p>
          <a:p>
            <a:r>
              <a:rPr lang="en-GB" dirty="0"/>
              <a:t>The OWASP Secure Headers Project describes HTTP response headers that your application can use to increase the security of your application. Once set, these HTTP response headers can restrict modern browsers from running into easily preventable vulnerabilities. The OWASP Secure Headers Project intends to raise awareness and use of these headers. </a:t>
            </a:r>
          </a:p>
          <a:p>
            <a:pPr marL="0" indent="0">
              <a:buNone/>
            </a:pPr>
            <a:endParaRPr lang="en-GB" dirty="0"/>
          </a:p>
          <a:p>
            <a:r>
              <a:rPr lang="en-GB" dirty="0">
                <a:hlinkClick r:id="rId2"/>
              </a:rPr>
              <a:t>https://owasp.org/www-project-secure-headers/</a:t>
            </a:r>
            <a:r>
              <a:rPr lang="en-GB" dirty="0"/>
              <a:t> </a:t>
            </a:r>
          </a:p>
        </p:txBody>
      </p:sp>
    </p:spTree>
    <p:extLst>
      <p:ext uri="{BB962C8B-B14F-4D97-AF65-F5344CB8AC3E}">
        <p14:creationId xmlns:p14="http://schemas.microsoft.com/office/powerpoint/2010/main" val="1702450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1BBA-AD47-40D7-9A64-3CAB62922152}"/>
              </a:ext>
            </a:extLst>
          </p:cNvPr>
          <p:cNvSpPr>
            <a:spLocks noGrp="1"/>
          </p:cNvSpPr>
          <p:nvPr>
            <p:ph type="title"/>
          </p:nvPr>
        </p:nvSpPr>
        <p:spPr/>
        <p:txBody>
          <a:bodyPr/>
          <a:lstStyle/>
          <a:p>
            <a:r>
              <a:rPr lang="en-GB" dirty="0"/>
              <a:t>Requirements - Comments</a:t>
            </a:r>
          </a:p>
        </p:txBody>
      </p:sp>
      <p:sp>
        <p:nvSpPr>
          <p:cNvPr id="3" name="Content Placeholder 2">
            <a:extLst>
              <a:ext uri="{FF2B5EF4-FFF2-40B4-BE49-F238E27FC236}">
                <a16:creationId xmlns:a16="http://schemas.microsoft.com/office/drawing/2014/main" id="{4D7D2F95-411D-4FD9-A190-DAF4DCE44AA6}"/>
              </a:ext>
            </a:extLst>
          </p:cNvPr>
          <p:cNvSpPr>
            <a:spLocks noGrp="1"/>
          </p:cNvSpPr>
          <p:nvPr>
            <p:ph idx="1"/>
          </p:nvPr>
        </p:nvSpPr>
        <p:spPr/>
        <p:txBody>
          <a:bodyPr/>
          <a:lstStyle/>
          <a:p>
            <a:r>
              <a:rPr lang="en-GB" dirty="0"/>
              <a:t>De=fine a commenting standard in your organisations coding standards, and ensure all developers follow it. </a:t>
            </a:r>
          </a:p>
          <a:p>
            <a:r>
              <a:rPr lang="en-GB" dirty="0"/>
              <a:t>However, make sure dev’s are not oversharing information in their comments that may aid an attacker, hence the reason to standardise what is an acceptable comment. </a:t>
            </a:r>
          </a:p>
        </p:txBody>
      </p:sp>
    </p:spTree>
    <p:extLst>
      <p:ext uri="{BB962C8B-B14F-4D97-AF65-F5344CB8AC3E}">
        <p14:creationId xmlns:p14="http://schemas.microsoft.com/office/powerpoint/2010/main" val="3543625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1BBA-AD47-40D7-9A64-3CAB62922152}"/>
              </a:ext>
            </a:extLst>
          </p:cNvPr>
          <p:cNvSpPr>
            <a:spLocks noGrp="1"/>
          </p:cNvSpPr>
          <p:nvPr>
            <p:ph type="title"/>
          </p:nvPr>
        </p:nvSpPr>
        <p:spPr>
          <a:xfrm>
            <a:off x="838200" y="365125"/>
            <a:ext cx="10998200" cy="1325563"/>
          </a:xfrm>
        </p:spPr>
        <p:txBody>
          <a:bodyPr/>
          <a:lstStyle/>
          <a:p>
            <a:r>
              <a:rPr lang="en-GB" dirty="0"/>
              <a:t>Requirements – Technical Debt = Security Debt</a:t>
            </a:r>
          </a:p>
        </p:txBody>
      </p:sp>
      <p:sp>
        <p:nvSpPr>
          <p:cNvPr id="3" name="Content Placeholder 2">
            <a:extLst>
              <a:ext uri="{FF2B5EF4-FFF2-40B4-BE49-F238E27FC236}">
                <a16:creationId xmlns:a16="http://schemas.microsoft.com/office/drawing/2014/main" id="{4D7D2F95-411D-4FD9-A190-DAF4DCE44AA6}"/>
              </a:ext>
            </a:extLst>
          </p:cNvPr>
          <p:cNvSpPr>
            <a:spLocks noGrp="1"/>
          </p:cNvSpPr>
          <p:nvPr>
            <p:ph idx="1"/>
          </p:nvPr>
        </p:nvSpPr>
        <p:spPr/>
        <p:txBody>
          <a:bodyPr/>
          <a:lstStyle/>
          <a:p>
            <a:r>
              <a:rPr lang="en-GB" dirty="0"/>
              <a:t>Technical debt is a concept in software development that reflects the implied cost of additional rework caused by choosing an easy (limited) solution now, instead of using a better approach that would take longer.</a:t>
            </a:r>
          </a:p>
          <a:p>
            <a:endParaRPr lang="en-GB" dirty="0"/>
          </a:p>
          <a:p>
            <a:r>
              <a:rPr lang="en-GB" dirty="0"/>
              <a:t>Don’t put off until tomorrow what needs doing today</a:t>
            </a:r>
          </a:p>
        </p:txBody>
      </p:sp>
    </p:spTree>
    <p:extLst>
      <p:ext uri="{BB962C8B-B14F-4D97-AF65-F5344CB8AC3E}">
        <p14:creationId xmlns:p14="http://schemas.microsoft.com/office/powerpoint/2010/main" val="2359952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1BBA-AD47-40D7-9A64-3CAB62922152}"/>
              </a:ext>
            </a:extLst>
          </p:cNvPr>
          <p:cNvSpPr>
            <a:spLocks noGrp="1"/>
          </p:cNvSpPr>
          <p:nvPr>
            <p:ph type="title"/>
          </p:nvPr>
        </p:nvSpPr>
        <p:spPr>
          <a:xfrm>
            <a:off x="838200" y="365125"/>
            <a:ext cx="10998200" cy="1325563"/>
          </a:xfrm>
        </p:spPr>
        <p:txBody>
          <a:bodyPr/>
          <a:lstStyle/>
          <a:p>
            <a:r>
              <a:rPr lang="en-GB" dirty="0"/>
              <a:t>Requirements – Uploads = Assume the worst</a:t>
            </a:r>
          </a:p>
        </p:txBody>
      </p:sp>
      <p:sp>
        <p:nvSpPr>
          <p:cNvPr id="3" name="Content Placeholder 2">
            <a:extLst>
              <a:ext uri="{FF2B5EF4-FFF2-40B4-BE49-F238E27FC236}">
                <a16:creationId xmlns:a16="http://schemas.microsoft.com/office/drawing/2014/main" id="{4D7D2F95-411D-4FD9-A190-DAF4DCE44AA6}"/>
              </a:ext>
            </a:extLst>
          </p:cNvPr>
          <p:cNvSpPr>
            <a:spLocks noGrp="1"/>
          </p:cNvSpPr>
          <p:nvPr>
            <p:ph idx="1"/>
          </p:nvPr>
        </p:nvSpPr>
        <p:spPr/>
        <p:txBody>
          <a:bodyPr/>
          <a:lstStyle/>
          <a:p>
            <a:r>
              <a:rPr lang="en-GB" dirty="0"/>
              <a:t>If you must allow file uploads, always assume the worst</a:t>
            </a:r>
          </a:p>
          <a:p>
            <a:r>
              <a:rPr lang="en-GB" dirty="0"/>
              <a:t>This is usually considered the most dangerous attack vector for web applications</a:t>
            </a:r>
          </a:p>
          <a:p>
            <a:r>
              <a:rPr lang="en-GB" dirty="0"/>
              <a:t>What files pose a risk?</a:t>
            </a:r>
          </a:p>
          <a:p>
            <a:endParaRPr lang="en-GB" dirty="0"/>
          </a:p>
        </p:txBody>
      </p:sp>
    </p:spTree>
    <p:extLst>
      <p:ext uri="{BB962C8B-B14F-4D97-AF65-F5344CB8AC3E}">
        <p14:creationId xmlns:p14="http://schemas.microsoft.com/office/powerpoint/2010/main" val="1054937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1BBA-AD47-40D7-9A64-3CAB62922152}"/>
              </a:ext>
            </a:extLst>
          </p:cNvPr>
          <p:cNvSpPr>
            <a:spLocks noGrp="1"/>
          </p:cNvSpPr>
          <p:nvPr>
            <p:ph type="title"/>
          </p:nvPr>
        </p:nvSpPr>
        <p:spPr>
          <a:xfrm>
            <a:off x="838200" y="365125"/>
            <a:ext cx="10998200" cy="1325563"/>
          </a:xfrm>
        </p:spPr>
        <p:txBody>
          <a:bodyPr/>
          <a:lstStyle/>
          <a:p>
            <a:r>
              <a:rPr lang="en-GB" dirty="0"/>
              <a:t>Requirements – Authorization &amp; Authentication</a:t>
            </a:r>
          </a:p>
        </p:txBody>
      </p:sp>
      <p:sp>
        <p:nvSpPr>
          <p:cNvPr id="3" name="Content Placeholder 2">
            <a:extLst>
              <a:ext uri="{FF2B5EF4-FFF2-40B4-BE49-F238E27FC236}">
                <a16:creationId xmlns:a16="http://schemas.microsoft.com/office/drawing/2014/main" id="{4D7D2F95-411D-4FD9-A190-DAF4DCE44AA6}"/>
              </a:ext>
            </a:extLst>
          </p:cNvPr>
          <p:cNvSpPr>
            <a:spLocks noGrp="1"/>
          </p:cNvSpPr>
          <p:nvPr>
            <p:ph idx="1"/>
          </p:nvPr>
        </p:nvSpPr>
        <p:spPr/>
        <p:txBody>
          <a:bodyPr/>
          <a:lstStyle/>
          <a:p>
            <a:r>
              <a:rPr lang="en-GB" dirty="0"/>
              <a:t>Define RBAC’s (Role Based Access Controls) during the Requirements stage of your application design and resist changing them if at all possible. </a:t>
            </a:r>
          </a:p>
          <a:p>
            <a:endParaRPr lang="en-GB" dirty="0"/>
          </a:p>
          <a:p>
            <a:endParaRPr lang="en-GB" dirty="0"/>
          </a:p>
        </p:txBody>
      </p:sp>
    </p:spTree>
    <p:extLst>
      <p:ext uri="{BB962C8B-B14F-4D97-AF65-F5344CB8AC3E}">
        <p14:creationId xmlns:p14="http://schemas.microsoft.com/office/powerpoint/2010/main" val="2682385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1BBA-AD47-40D7-9A64-3CAB62922152}"/>
              </a:ext>
            </a:extLst>
          </p:cNvPr>
          <p:cNvSpPr>
            <a:spLocks noGrp="1"/>
          </p:cNvSpPr>
          <p:nvPr>
            <p:ph type="title"/>
          </p:nvPr>
        </p:nvSpPr>
        <p:spPr>
          <a:xfrm>
            <a:off x="838200" y="365125"/>
            <a:ext cx="10998200" cy="1325563"/>
          </a:xfrm>
        </p:spPr>
        <p:txBody>
          <a:bodyPr/>
          <a:lstStyle/>
          <a:p>
            <a:r>
              <a:rPr lang="en-GB" dirty="0"/>
              <a:t>Requirements – Least Privilege</a:t>
            </a:r>
          </a:p>
        </p:txBody>
      </p:sp>
      <p:sp>
        <p:nvSpPr>
          <p:cNvPr id="3" name="Content Placeholder 2">
            <a:extLst>
              <a:ext uri="{FF2B5EF4-FFF2-40B4-BE49-F238E27FC236}">
                <a16:creationId xmlns:a16="http://schemas.microsoft.com/office/drawing/2014/main" id="{4D7D2F95-411D-4FD9-A190-DAF4DCE44AA6}"/>
              </a:ext>
            </a:extLst>
          </p:cNvPr>
          <p:cNvSpPr>
            <a:spLocks noGrp="1"/>
          </p:cNvSpPr>
          <p:nvPr>
            <p:ph idx="1"/>
          </p:nvPr>
        </p:nvSpPr>
        <p:spPr/>
        <p:txBody>
          <a:bodyPr/>
          <a:lstStyle/>
          <a:p>
            <a:r>
              <a:rPr lang="en-GB" dirty="0"/>
              <a:t>Ensure your requirements capture the principle of least privilege</a:t>
            </a:r>
          </a:p>
          <a:p>
            <a:r>
              <a:rPr lang="en-GB" dirty="0"/>
              <a:t>Use service accounts with the least privilege required to perform a task</a:t>
            </a:r>
          </a:p>
          <a:p>
            <a:r>
              <a:rPr lang="en-GB" dirty="0"/>
              <a:t>Use different service accounts for different tasks/APIs, each with their own least privilege model</a:t>
            </a:r>
          </a:p>
          <a:p>
            <a:r>
              <a:rPr lang="en-GB" dirty="0"/>
              <a:t>Limit your developers to accessing the least amount of code necessary top perform their role</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3975867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8AD0D-779B-4B4C-AF70-FAE9FC4F11F7}"/>
              </a:ext>
            </a:extLst>
          </p:cNvPr>
          <p:cNvSpPr>
            <a:spLocks noGrp="1"/>
          </p:cNvSpPr>
          <p:nvPr>
            <p:ph type="title"/>
          </p:nvPr>
        </p:nvSpPr>
        <p:spPr/>
        <p:txBody>
          <a:bodyPr/>
          <a:lstStyle/>
          <a:p>
            <a:r>
              <a:rPr lang="en-GB" dirty="0"/>
              <a:t>Security in Design</a:t>
            </a:r>
          </a:p>
        </p:txBody>
      </p:sp>
      <p:sp>
        <p:nvSpPr>
          <p:cNvPr id="3" name="Text Placeholder 2">
            <a:extLst>
              <a:ext uri="{FF2B5EF4-FFF2-40B4-BE49-F238E27FC236}">
                <a16:creationId xmlns:a16="http://schemas.microsoft.com/office/drawing/2014/main" id="{D1E7D073-FCDB-4748-9473-AF0ECAE3536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50930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6C99-3222-435B-A08A-EA9335185C02}"/>
              </a:ext>
            </a:extLst>
          </p:cNvPr>
          <p:cNvSpPr>
            <a:spLocks noGrp="1"/>
          </p:cNvSpPr>
          <p:nvPr>
            <p:ph type="title"/>
          </p:nvPr>
        </p:nvSpPr>
        <p:spPr/>
        <p:txBody>
          <a:bodyPr/>
          <a:lstStyle/>
          <a:p>
            <a:r>
              <a:rPr lang="en-GB" dirty="0"/>
              <a:t>Design – Flaws v Bugs</a:t>
            </a:r>
          </a:p>
        </p:txBody>
      </p:sp>
      <p:sp>
        <p:nvSpPr>
          <p:cNvPr id="3" name="Content Placeholder 2">
            <a:extLst>
              <a:ext uri="{FF2B5EF4-FFF2-40B4-BE49-F238E27FC236}">
                <a16:creationId xmlns:a16="http://schemas.microsoft.com/office/drawing/2014/main" id="{A2353FD4-3E44-4536-ABAC-D82650AEE307}"/>
              </a:ext>
            </a:extLst>
          </p:cNvPr>
          <p:cNvSpPr>
            <a:spLocks noGrp="1"/>
          </p:cNvSpPr>
          <p:nvPr>
            <p:ph idx="1"/>
          </p:nvPr>
        </p:nvSpPr>
        <p:spPr/>
        <p:txBody>
          <a:bodyPr>
            <a:normAutofit/>
          </a:bodyPr>
          <a:lstStyle/>
          <a:p>
            <a:r>
              <a:rPr lang="en-GB" dirty="0"/>
              <a:t>A design flaw is an error in the design of an app, allowing actions that should not be allowed </a:t>
            </a:r>
          </a:p>
          <a:p>
            <a:r>
              <a:rPr lang="en-GB" dirty="0"/>
              <a:t>A bug is a problem with how the design (which is good) has been translated in code</a:t>
            </a:r>
          </a:p>
          <a:p>
            <a:endParaRPr lang="en-GB" dirty="0"/>
          </a:p>
          <a:p>
            <a:r>
              <a:rPr lang="en-GB" dirty="0"/>
              <a:t>Design flaws are introduced in the Design stage of the SDLC</a:t>
            </a:r>
          </a:p>
          <a:p>
            <a:endParaRPr lang="en-GB" dirty="0"/>
          </a:p>
          <a:p>
            <a:r>
              <a:rPr lang="en-GB" dirty="0"/>
              <a:t>Bugs are introduced in the Coding stage of the SDLC</a:t>
            </a:r>
          </a:p>
          <a:p>
            <a:endParaRPr lang="en-GB" dirty="0"/>
          </a:p>
        </p:txBody>
      </p:sp>
    </p:spTree>
    <p:extLst>
      <p:ext uri="{BB962C8B-B14F-4D97-AF65-F5344CB8AC3E}">
        <p14:creationId xmlns:p14="http://schemas.microsoft.com/office/powerpoint/2010/main" val="2457915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6C99-3222-435B-A08A-EA9335185C02}"/>
              </a:ext>
            </a:extLst>
          </p:cNvPr>
          <p:cNvSpPr>
            <a:spLocks noGrp="1"/>
          </p:cNvSpPr>
          <p:nvPr>
            <p:ph type="title"/>
          </p:nvPr>
        </p:nvSpPr>
        <p:spPr/>
        <p:txBody>
          <a:bodyPr/>
          <a:lstStyle/>
          <a:p>
            <a:r>
              <a:rPr lang="en-GB" dirty="0"/>
              <a:t>Design – Flaws v Bugs</a:t>
            </a:r>
          </a:p>
        </p:txBody>
      </p:sp>
      <p:sp>
        <p:nvSpPr>
          <p:cNvPr id="3" name="Content Placeholder 2">
            <a:extLst>
              <a:ext uri="{FF2B5EF4-FFF2-40B4-BE49-F238E27FC236}">
                <a16:creationId xmlns:a16="http://schemas.microsoft.com/office/drawing/2014/main" id="{A2353FD4-3E44-4536-ABAC-D82650AEE307}"/>
              </a:ext>
            </a:extLst>
          </p:cNvPr>
          <p:cNvSpPr>
            <a:spLocks noGrp="1"/>
          </p:cNvSpPr>
          <p:nvPr>
            <p:ph idx="1"/>
          </p:nvPr>
        </p:nvSpPr>
        <p:spPr/>
        <p:txBody>
          <a:bodyPr>
            <a:normAutofit/>
          </a:bodyPr>
          <a:lstStyle/>
          <a:p>
            <a:r>
              <a:rPr lang="en-GB" dirty="0"/>
              <a:t>The further right you are in the SDLC process, the costlier it is to fix the issue</a:t>
            </a:r>
          </a:p>
          <a:p>
            <a:endParaRPr lang="en-GB" dirty="0"/>
          </a:p>
          <a:p>
            <a:r>
              <a:rPr lang="en-GB" dirty="0"/>
              <a:t>This is why we always with to push issue discovery further left</a:t>
            </a:r>
          </a:p>
          <a:p>
            <a:endParaRPr lang="en-GB" dirty="0"/>
          </a:p>
          <a:p>
            <a:endParaRPr lang="en-GB" dirty="0"/>
          </a:p>
        </p:txBody>
      </p:sp>
      <p:pic>
        <p:nvPicPr>
          <p:cNvPr id="5" name="Picture 4">
            <a:extLst>
              <a:ext uri="{FF2B5EF4-FFF2-40B4-BE49-F238E27FC236}">
                <a16:creationId xmlns:a16="http://schemas.microsoft.com/office/drawing/2014/main" id="{0CA3C560-09A7-4B68-BA4C-D90899C64E33}"/>
              </a:ext>
            </a:extLst>
          </p:cNvPr>
          <p:cNvPicPr>
            <a:picLocks noChangeAspect="1"/>
          </p:cNvPicPr>
          <p:nvPr/>
        </p:nvPicPr>
        <p:blipFill>
          <a:blip r:embed="rId2"/>
          <a:stretch>
            <a:fillRect/>
          </a:stretch>
        </p:blipFill>
        <p:spPr>
          <a:xfrm>
            <a:off x="1830387" y="4001294"/>
            <a:ext cx="7256909" cy="2175669"/>
          </a:xfrm>
          <a:prstGeom prst="rect">
            <a:avLst/>
          </a:prstGeom>
        </p:spPr>
      </p:pic>
      <p:sp>
        <p:nvSpPr>
          <p:cNvPr id="6" name="Arrow: Right 5">
            <a:extLst>
              <a:ext uri="{FF2B5EF4-FFF2-40B4-BE49-F238E27FC236}">
                <a16:creationId xmlns:a16="http://schemas.microsoft.com/office/drawing/2014/main" id="{2AA08A95-89CD-490D-BCD0-D7A539C179E0}"/>
              </a:ext>
            </a:extLst>
          </p:cNvPr>
          <p:cNvSpPr/>
          <p:nvPr/>
        </p:nvSpPr>
        <p:spPr>
          <a:xfrm rot="10800000">
            <a:off x="2184400" y="3568700"/>
            <a:ext cx="60833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3869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D6C99-3222-435B-A08A-EA9335185C02}"/>
              </a:ext>
            </a:extLst>
          </p:cNvPr>
          <p:cNvSpPr>
            <a:spLocks noGrp="1"/>
          </p:cNvSpPr>
          <p:nvPr>
            <p:ph type="title"/>
          </p:nvPr>
        </p:nvSpPr>
        <p:spPr/>
        <p:txBody>
          <a:bodyPr/>
          <a:lstStyle/>
          <a:p>
            <a:r>
              <a:rPr lang="en-GB" dirty="0"/>
              <a:t>Design – Flaws v Bugs</a:t>
            </a:r>
          </a:p>
        </p:txBody>
      </p:sp>
      <p:sp>
        <p:nvSpPr>
          <p:cNvPr id="3" name="Content Placeholder 2">
            <a:extLst>
              <a:ext uri="{FF2B5EF4-FFF2-40B4-BE49-F238E27FC236}">
                <a16:creationId xmlns:a16="http://schemas.microsoft.com/office/drawing/2014/main" id="{A2353FD4-3E44-4536-ABAC-D82650AEE307}"/>
              </a:ext>
            </a:extLst>
          </p:cNvPr>
          <p:cNvSpPr>
            <a:spLocks noGrp="1"/>
          </p:cNvSpPr>
          <p:nvPr>
            <p:ph idx="1"/>
          </p:nvPr>
        </p:nvSpPr>
        <p:spPr/>
        <p:txBody>
          <a:bodyPr>
            <a:normAutofit/>
          </a:bodyPr>
          <a:lstStyle/>
          <a:p>
            <a:r>
              <a:rPr lang="en-GB" dirty="0"/>
              <a:t>The further right you are in the SDLC process, the costlier it is to fix the issue</a:t>
            </a:r>
          </a:p>
          <a:p>
            <a:endParaRPr lang="en-GB" dirty="0"/>
          </a:p>
          <a:p>
            <a:r>
              <a:rPr lang="en-GB" dirty="0"/>
              <a:t>This is why we always with to push issue discovery further left</a:t>
            </a:r>
          </a:p>
          <a:p>
            <a:endParaRPr lang="en-GB" dirty="0"/>
          </a:p>
          <a:p>
            <a:endParaRPr lang="en-GB" dirty="0"/>
          </a:p>
        </p:txBody>
      </p:sp>
      <p:pic>
        <p:nvPicPr>
          <p:cNvPr id="5" name="Picture 4">
            <a:extLst>
              <a:ext uri="{FF2B5EF4-FFF2-40B4-BE49-F238E27FC236}">
                <a16:creationId xmlns:a16="http://schemas.microsoft.com/office/drawing/2014/main" id="{0CA3C560-09A7-4B68-BA4C-D90899C64E33}"/>
              </a:ext>
            </a:extLst>
          </p:cNvPr>
          <p:cNvPicPr>
            <a:picLocks noChangeAspect="1"/>
          </p:cNvPicPr>
          <p:nvPr/>
        </p:nvPicPr>
        <p:blipFill>
          <a:blip r:embed="rId2"/>
          <a:stretch>
            <a:fillRect/>
          </a:stretch>
        </p:blipFill>
        <p:spPr>
          <a:xfrm>
            <a:off x="1830387" y="4001294"/>
            <a:ext cx="7256909" cy="2175669"/>
          </a:xfrm>
          <a:prstGeom prst="rect">
            <a:avLst/>
          </a:prstGeom>
        </p:spPr>
      </p:pic>
      <p:sp>
        <p:nvSpPr>
          <p:cNvPr id="6" name="Arrow: Right 5">
            <a:extLst>
              <a:ext uri="{FF2B5EF4-FFF2-40B4-BE49-F238E27FC236}">
                <a16:creationId xmlns:a16="http://schemas.microsoft.com/office/drawing/2014/main" id="{2AA08A95-89CD-490D-BCD0-D7A539C179E0}"/>
              </a:ext>
            </a:extLst>
          </p:cNvPr>
          <p:cNvSpPr/>
          <p:nvPr/>
        </p:nvSpPr>
        <p:spPr>
          <a:xfrm rot="10800000">
            <a:off x="2184400" y="3568700"/>
            <a:ext cx="60833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2884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C352-E4A5-41FA-84BA-AB49D466F7E5}"/>
              </a:ext>
            </a:extLst>
          </p:cNvPr>
          <p:cNvSpPr>
            <a:spLocks noGrp="1"/>
          </p:cNvSpPr>
          <p:nvPr>
            <p:ph type="title"/>
          </p:nvPr>
        </p:nvSpPr>
        <p:spPr/>
        <p:txBody>
          <a:bodyPr/>
          <a:lstStyle/>
          <a:p>
            <a:r>
              <a:rPr lang="en-GB" dirty="0"/>
              <a:t>Refresher – the SDLC</a:t>
            </a:r>
          </a:p>
        </p:txBody>
      </p:sp>
      <p:sp>
        <p:nvSpPr>
          <p:cNvPr id="3" name="Content Placeholder 2">
            <a:extLst>
              <a:ext uri="{FF2B5EF4-FFF2-40B4-BE49-F238E27FC236}">
                <a16:creationId xmlns:a16="http://schemas.microsoft.com/office/drawing/2014/main" id="{0D4F0188-F81C-4776-BD24-02146EB4F3A8}"/>
              </a:ext>
            </a:extLst>
          </p:cNvPr>
          <p:cNvSpPr>
            <a:spLocks noGrp="1"/>
          </p:cNvSpPr>
          <p:nvPr>
            <p:ph idx="1"/>
          </p:nvPr>
        </p:nvSpPr>
        <p:spPr/>
        <p:txBody>
          <a:bodyPr/>
          <a:lstStyle/>
          <a:p>
            <a:r>
              <a:rPr lang="en-GB" dirty="0"/>
              <a:t>The Software development lifecycle is a model of how we develop iteratively.</a:t>
            </a:r>
          </a:p>
          <a:p>
            <a:r>
              <a:rPr lang="en-GB" dirty="0"/>
              <a:t>We gather Requirements</a:t>
            </a:r>
          </a:p>
          <a:p>
            <a:r>
              <a:rPr lang="en-GB" dirty="0"/>
              <a:t>We analyse those requirements in order to Design a solution</a:t>
            </a:r>
          </a:p>
          <a:p>
            <a:r>
              <a:rPr lang="en-GB" dirty="0"/>
              <a:t>We Code that solution</a:t>
            </a:r>
          </a:p>
          <a:p>
            <a:r>
              <a:rPr lang="en-GB" dirty="0"/>
              <a:t>We Test the code to check if it meets the client’s requirements. If it does not pass the test, the code is reworked. </a:t>
            </a:r>
          </a:p>
          <a:p>
            <a:r>
              <a:rPr lang="en-GB" dirty="0"/>
              <a:t>We Release the code into production when the tests have been passed</a:t>
            </a:r>
          </a:p>
          <a:p>
            <a:endParaRPr lang="en-GB" dirty="0"/>
          </a:p>
        </p:txBody>
      </p:sp>
    </p:spTree>
    <p:extLst>
      <p:ext uri="{BB962C8B-B14F-4D97-AF65-F5344CB8AC3E}">
        <p14:creationId xmlns:p14="http://schemas.microsoft.com/office/powerpoint/2010/main" val="1093601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9E6E-ECC5-43EB-A2E1-5DA2F6A6BBF6}"/>
              </a:ext>
            </a:extLst>
          </p:cNvPr>
          <p:cNvSpPr>
            <a:spLocks noGrp="1"/>
          </p:cNvSpPr>
          <p:nvPr>
            <p:ph type="title"/>
          </p:nvPr>
        </p:nvSpPr>
        <p:spPr/>
        <p:txBody>
          <a:bodyPr/>
          <a:lstStyle/>
          <a:p>
            <a:r>
              <a:rPr lang="en-GB" dirty="0"/>
              <a:t>Security Design Concepts</a:t>
            </a:r>
          </a:p>
        </p:txBody>
      </p:sp>
      <p:sp>
        <p:nvSpPr>
          <p:cNvPr id="3" name="Content Placeholder 2">
            <a:extLst>
              <a:ext uri="{FF2B5EF4-FFF2-40B4-BE49-F238E27FC236}">
                <a16:creationId xmlns:a16="http://schemas.microsoft.com/office/drawing/2014/main" id="{165B4980-64B0-4BA9-A5A9-25BF56C3D1AF}"/>
              </a:ext>
            </a:extLst>
          </p:cNvPr>
          <p:cNvSpPr>
            <a:spLocks noGrp="1"/>
          </p:cNvSpPr>
          <p:nvPr>
            <p:ph idx="1"/>
          </p:nvPr>
        </p:nvSpPr>
        <p:spPr/>
        <p:txBody>
          <a:bodyPr/>
          <a:lstStyle/>
          <a:p>
            <a:r>
              <a:rPr lang="en-GB" dirty="0"/>
              <a:t>Protect sensitive data</a:t>
            </a:r>
          </a:p>
          <a:p>
            <a:pPr lvl="1"/>
            <a:r>
              <a:rPr lang="en-GB" dirty="0"/>
              <a:t>Basics:</a:t>
            </a:r>
          </a:p>
          <a:p>
            <a:pPr lvl="2"/>
            <a:r>
              <a:rPr lang="en-GB" dirty="0"/>
              <a:t>Make sure it is CIA - Confidential, Integrity, Available (but you all knew that) </a:t>
            </a:r>
          </a:p>
          <a:p>
            <a:pPr lvl="2"/>
            <a:r>
              <a:rPr lang="en-GB" dirty="0"/>
              <a:t>Encrypt data in transit and at rest</a:t>
            </a:r>
          </a:p>
          <a:p>
            <a:pPr lvl="2"/>
            <a:r>
              <a:rPr lang="en-GB" dirty="0"/>
              <a:t>Validate inputs</a:t>
            </a:r>
          </a:p>
          <a:p>
            <a:pPr lvl="1"/>
            <a:r>
              <a:rPr lang="en-GB" dirty="0"/>
              <a:t>More-Sensitive data</a:t>
            </a:r>
          </a:p>
          <a:p>
            <a:pPr lvl="2"/>
            <a:r>
              <a:rPr lang="en-GB" dirty="0"/>
              <a:t>Define process and policies for how to work with more-sensitive data</a:t>
            </a:r>
          </a:p>
          <a:p>
            <a:pPr lvl="2"/>
            <a:r>
              <a:rPr lang="en-GB" dirty="0"/>
              <a:t>How long are you required to keep it? – bake it into your app</a:t>
            </a:r>
          </a:p>
          <a:p>
            <a:pPr lvl="2"/>
            <a:r>
              <a:rPr lang="en-GB" dirty="0"/>
              <a:t>Automatically check that data has been destroyed </a:t>
            </a:r>
          </a:p>
          <a:p>
            <a:pPr lvl="2"/>
            <a:r>
              <a:rPr lang="en-GB" dirty="0"/>
              <a:t>If super-sensitive data, try triple-encryption methods (Hash, Salt &amp; Pepper)</a:t>
            </a:r>
          </a:p>
          <a:p>
            <a:pPr lvl="1"/>
            <a:endParaRPr lang="en-GB" dirty="0"/>
          </a:p>
        </p:txBody>
      </p:sp>
    </p:spTree>
    <p:extLst>
      <p:ext uri="{BB962C8B-B14F-4D97-AF65-F5344CB8AC3E}">
        <p14:creationId xmlns:p14="http://schemas.microsoft.com/office/powerpoint/2010/main" val="1396839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9E6E-ECC5-43EB-A2E1-5DA2F6A6BBF6}"/>
              </a:ext>
            </a:extLst>
          </p:cNvPr>
          <p:cNvSpPr>
            <a:spLocks noGrp="1"/>
          </p:cNvSpPr>
          <p:nvPr>
            <p:ph type="title"/>
          </p:nvPr>
        </p:nvSpPr>
        <p:spPr/>
        <p:txBody>
          <a:bodyPr/>
          <a:lstStyle/>
          <a:p>
            <a:r>
              <a:rPr lang="en-GB" dirty="0"/>
              <a:t>Security Design Concepts</a:t>
            </a:r>
          </a:p>
        </p:txBody>
      </p:sp>
      <p:sp>
        <p:nvSpPr>
          <p:cNvPr id="3" name="Content Placeholder 2">
            <a:extLst>
              <a:ext uri="{FF2B5EF4-FFF2-40B4-BE49-F238E27FC236}">
                <a16:creationId xmlns:a16="http://schemas.microsoft.com/office/drawing/2014/main" id="{165B4980-64B0-4BA9-A5A9-25BF56C3D1AF}"/>
              </a:ext>
            </a:extLst>
          </p:cNvPr>
          <p:cNvSpPr>
            <a:spLocks noGrp="1"/>
          </p:cNvSpPr>
          <p:nvPr>
            <p:ph idx="1"/>
          </p:nvPr>
        </p:nvSpPr>
        <p:spPr/>
        <p:txBody>
          <a:bodyPr/>
          <a:lstStyle/>
          <a:p>
            <a:r>
              <a:rPr lang="en-GB" dirty="0"/>
              <a:t>Never Trust, Always Verify</a:t>
            </a:r>
          </a:p>
          <a:p>
            <a:pPr lvl="1"/>
            <a:r>
              <a:rPr lang="en-GB" dirty="0"/>
              <a:t>Only use server-side trusted data (properly validated) to make access control decisions</a:t>
            </a:r>
          </a:p>
          <a:p>
            <a:pPr lvl="1"/>
            <a:r>
              <a:rPr lang="en-GB" dirty="0"/>
              <a:t>Deny by default</a:t>
            </a:r>
          </a:p>
          <a:p>
            <a:pPr lvl="1"/>
            <a:r>
              <a:rPr lang="en-GB" dirty="0"/>
              <a:t>Fail closed or Fail Safe</a:t>
            </a:r>
          </a:p>
          <a:p>
            <a:pPr lvl="1"/>
            <a:r>
              <a:rPr lang="en-GB" dirty="0"/>
              <a:t>Roll back transactions if not properly completed</a:t>
            </a:r>
          </a:p>
          <a:p>
            <a:pPr lvl="1"/>
            <a:r>
              <a:rPr lang="en-GB" dirty="0"/>
              <a:t>Verify (authenticate) then authorize (access control)</a:t>
            </a:r>
          </a:p>
          <a:p>
            <a:pPr lvl="1"/>
            <a:r>
              <a:rPr lang="en-GB" dirty="0"/>
              <a:t>Reverify on every page (session control)</a:t>
            </a:r>
          </a:p>
          <a:p>
            <a:pPr lvl="1"/>
            <a:r>
              <a:rPr lang="en-GB" dirty="0"/>
              <a:t>Block access to all protocols, ports not in your app’s use on your server</a:t>
            </a:r>
          </a:p>
          <a:p>
            <a:pPr lvl="1"/>
            <a:r>
              <a:rPr lang="en-GB" dirty="0"/>
              <a:t>One app per server/container </a:t>
            </a:r>
          </a:p>
          <a:p>
            <a:pPr lvl="1"/>
            <a:endParaRPr lang="en-GB" dirty="0"/>
          </a:p>
        </p:txBody>
      </p:sp>
    </p:spTree>
    <p:extLst>
      <p:ext uri="{BB962C8B-B14F-4D97-AF65-F5344CB8AC3E}">
        <p14:creationId xmlns:p14="http://schemas.microsoft.com/office/powerpoint/2010/main" val="2552081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9E6E-ECC5-43EB-A2E1-5DA2F6A6BBF6}"/>
              </a:ext>
            </a:extLst>
          </p:cNvPr>
          <p:cNvSpPr>
            <a:spLocks noGrp="1"/>
          </p:cNvSpPr>
          <p:nvPr>
            <p:ph type="title"/>
          </p:nvPr>
        </p:nvSpPr>
        <p:spPr/>
        <p:txBody>
          <a:bodyPr/>
          <a:lstStyle/>
          <a:p>
            <a:r>
              <a:rPr lang="en-GB" dirty="0"/>
              <a:t>Security Design Concepts</a:t>
            </a:r>
          </a:p>
        </p:txBody>
      </p:sp>
      <p:sp>
        <p:nvSpPr>
          <p:cNvPr id="3" name="Content Placeholder 2">
            <a:extLst>
              <a:ext uri="{FF2B5EF4-FFF2-40B4-BE49-F238E27FC236}">
                <a16:creationId xmlns:a16="http://schemas.microsoft.com/office/drawing/2014/main" id="{165B4980-64B0-4BA9-A5A9-25BF56C3D1AF}"/>
              </a:ext>
            </a:extLst>
          </p:cNvPr>
          <p:cNvSpPr>
            <a:spLocks noGrp="1"/>
          </p:cNvSpPr>
          <p:nvPr>
            <p:ph idx="1"/>
          </p:nvPr>
        </p:nvSpPr>
        <p:spPr/>
        <p:txBody>
          <a:bodyPr/>
          <a:lstStyle/>
          <a:p>
            <a:r>
              <a:rPr lang="en-GB" dirty="0"/>
              <a:t>Use Framework features, don’t reinvent the wheel</a:t>
            </a:r>
          </a:p>
          <a:p>
            <a:r>
              <a:rPr lang="en-GB" dirty="0"/>
              <a:t>If the framework you are using has a security feature, use THAT one instead of implementing your own</a:t>
            </a:r>
          </a:p>
          <a:p>
            <a:r>
              <a:rPr lang="en-GB" dirty="0"/>
              <a:t>If there is no such feature in the framework, can we buy an alternative rather than roll our own</a:t>
            </a:r>
          </a:p>
          <a:p>
            <a:r>
              <a:rPr lang="en-GB" dirty="0"/>
              <a:t>Modularize code – break it down, separate out the security function from the business function of the app</a:t>
            </a:r>
          </a:p>
          <a:p>
            <a:pPr lvl="1"/>
            <a:r>
              <a:rPr lang="en-GB" dirty="0"/>
              <a:t>Input validation in a separate class/object</a:t>
            </a:r>
          </a:p>
          <a:p>
            <a:pPr lvl="1"/>
            <a:r>
              <a:rPr lang="en-GB" dirty="0"/>
              <a:t>Authentication and/or authorization in a separate application</a:t>
            </a:r>
          </a:p>
          <a:p>
            <a:pPr lvl="1"/>
            <a:r>
              <a:rPr lang="en-GB" dirty="0"/>
              <a:t>Identity management performed by third party (e.g.: Microsoft for Azure)</a:t>
            </a:r>
          </a:p>
          <a:p>
            <a:pPr lvl="1"/>
            <a:endParaRPr lang="en-GB" dirty="0"/>
          </a:p>
        </p:txBody>
      </p:sp>
    </p:spTree>
    <p:extLst>
      <p:ext uri="{BB962C8B-B14F-4D97-AF65-F5344CB8AC3E}">
        <p14:creationId xmlns:p14="http://schemas.microsoft.com/office/powerpoint/2010/main" val="722898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9E6E-ECC5-43EB-A2E1-5DA2F6A6BBF6}"/>
              </a:ext>
            </a:extLst>
          </p:cNvPr>
          <p:cNvSpPr>
            <a:spLocks noGrp="1"/>
          </p:cNvSpPr>
          <p:nvPr>
            <p:ph type="title"/>
          </p:nvPr>
        </p:nvSpPr>
        <p:spPr/>
        <p:txBody>
          <a:bodyPr/>
          <a:lstStyle/>
          <a:p>
            <a:r>
              <a:rPr lang="en-GB" dirty="0"/>
              <a:t>Security Design Concepts</a:t>
            </a:r>
          </a:p>
        </p:txBody>
      </p:sp>
      <p:sp>
        <p:nvSpPr>
          <p:cNvPr id="3" name="Content Placeholder 2">
            <a:extLst>
              <a:ext uri="{FF2B5EF4-FFF2-40B4-BE49-F238E27FC236}">
                <a16:creationId xmlns:a16="http://schemas.microsoft.com/office/drawing/2014/main" id="{165B4980-64B0-4BA9-A5A9-25BF56C3D1AF}"/>
              </a:ext>
            </a:extLst>
          </p:cNvPr>
          <p:cNvSpPr>
            <a:spLocks noGrp="1"/>
          </p:cNvSpPr>
          <p:nvPr>
            <p:ph idx="1"/>
          </p:nvPr>
        </p:nvSpPr>
        <p:spPr/>
        <p:txBody>
          <a:bodyPr>
            <a:normAutofit fontScale="92500" lnSpcReduction="20000"/>
          </a:bodyPr>
          <a:lstStyle/>
          <a:p>
            <a:r>
              <a:rPr lang="en-GB" dirty="0"/>
              <a:t>Continuing from above, isolate administration functionality from business functionality</a:t>
            </a:r>
          </a:p>
          <a:p>
            <a:r>
              <a:rPr lang="en-GB" dirty="0"/>
              <a:t>Don’t use real-life production data for testing</a:t>
            </a:r>
          </a:p>
          <a:p>
            <a:r>
              <a:rPr lang="en-GB" dirty="0"/>
              <a:t>Should you go open-source or closed source? – each has their advantages/disadvantages</a:t>
            </a:r>
          </a:p>
          <a:p>
            <a:endParaRPr lang="en-GB" dirty="0"/>
          </a:p>
          <a:p>
            <a:pPr marL="0" indent="0" algn="ctr">
              <a:buNone/>
            </a:pPr>
            <a:r>
              <a:rPr lang="en-GB" dirty="0"/>
              <a:t>threat model, Threat Model, THREAT MODEL! </a:t>
            </a:r>
          </a:p>
          <a:p>
            <a:endParaRPr lang="en-GB" dirty="0"/>
          </a:p>
          <a:p>
            <a:r>
              <a:rPr lang="en-GB" dirty="0"/>
              <a:t>Involve representatives from all stakeholders, find out how the system could be misused/abused/attacked</a:t>
            </a:r>
          </a:p>
          <a:p>
            <a:r>
              <a:rPr lang="en-GB" dirty="0"/>
              <a:t>Document the process and, as always, get management sign-off on all decisions coming out of the process</a:t>
            </a:r>
          </a:p>
          <a:p>
            <a:pPr lvl="1"/>
            <a:endParaRPr lang="en-GB" dirty="0"/>
          </a:p>
        </p:txBody>
      </p:sp>
    </p:spTree>
    <p:extLst>
      <p:ext uri="{BB962C8B-B14F-4D97-AF65-F5344CB8AC3E}">
        <p14:creationId xmlns:p14="http://schemas.microsoft.com/office/powerpoint/2010/main" val="3552729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9E6E-ECC5-43EB-A2E1-5DA2F6A6BBF6}"/>
              </a:ext>
            </a:extLst>
          </p:cNvPr>
          <p:cNvSpPr>
            <a:spLocks noGrp="1"/>
          </p:cNvSpPr>
          <p:nvPr>
            <p:ph type="title"/>
          </p:nvPr>
        </p:nvSpPr>
        <p:spPr/>
        <p:txBody>
          <a:bodyPr/>
          <a:lstStyle/>
          <a:p>
            <a:r>
              <a:rPr lang="en-GB" dirty="0"/>
              <a:t>Security Design Concepts</a:t>
            </a:r>
          </a:p>
        </p:txBody>
      </p:sp>
      <p:sp>
        <p:nvSpPr>
          <p:cNvPr id="3" name="Content Placeholder 2">
            <a:extLst>
              <a:ext uri="{FF2B5EF4-FFF2-40B4-BE49-F238E27FC236}">
                <a16:creationId xmlns:a16="http://schemas.microsoft.com/office/drawing/2014/main" id="{165B4980-64B0-4BA9-A5A9-25BF56C3D1AF}"/>
              </a:ext>
            </a:extLst>
          </p:cNvPr>
          <p:cNvSpPr>
            <a:spLocks noGrp="1"/>
          </p:cNvSpPr>
          <p:nvPr>
            <p:ph idx="1"/>
          </p:nvPr>
        </p:nvSpPr>
        <p:spPr/>
        <p:txBody>
          <a:bodyPr>
            <a:normAutofit/>
          </a:bodyPr>
          <a:lstStyle/>
          <a:p>
            <a:r>
              <a:rPr lang="en-GB" dirty="0"/>
              <a:t>Rinse and repeat this process for each iteration of the development lifecycle</a:t>
            </a:r>
          </a:p>
          <a:p>
            <a:r>
              <a:rPr lang="en-GB" dirty="0"/>
              <a:t>Ensure both Dev and Ops folks are officially involved</a:t>
            </a:r>
          </a:p>
          <a:p>
            <a:pPr lvl="1"/>
            <a:endParaRPr lang="en-GB" dirty="0"/>
          </a:p>
        </p:txBody>
      </p:sp>
    </p:spTree>
    <p:extLst>
      <p:ext uri="{BB962C8B-B14F-4D97-AF65-F5344CB8AC3E}">
        <p14:creationId xmlns:p14="http://schemas.microsoft.com/office/powerpoint/2010/main" val="3480944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8AD0D-779B-4B4C-AF70-FAE9FC4F11F7}"/>
              </a:ext>
            </a:extLst>
          </p:cNvPr>
          <p:cNvSpPr>
            <a:spLocks noGrp="1"/>
          </p:cNvSpPr>
          <p:nvPr>
            <p:ph type="title"/>
          </p:nvPr>
        </p:nvSpPr>
        <p:spPr/>
        <p:txBody>
          <a:bodyPr/>
          <a:lstStyle/>
          <a:p>
            <a:r>
              <a:rPr lang="en-GB" dirty="0"/>
              <a:t>Security in Code</a:t>
            </a:r>
          </a:p>
        </p:txBody>
      </p:sp>
      <p:sp>
        <p:nvSpPr>
          <p:cNvPr id="3" name="Text Placeholder 2">
            <a:extLst>
              <a:ext uri="{FF2B5EF4-FFF2-40B4-BE49-F238E27FC236}">
                <a16:creationId xmlns:a16="http://schemas.microsoft.com/office/drawing/2014/main" id="{D1E7D073-FCDB-4748-9473-AF0ECAE35365}"/>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02439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D77D5-3EAC-4FC3-8295-E5EC05E32A10}"/>
              </a:ext>
            </a:extLst>
          </p:cNvPr>
          <p:cNvSpPr>
            <a:spLocks noGrp="1"/>
          </p:cNvSpPr>
          <p:nvPr>
            <p:ph type="title"/>
          </p:nvPr>
        </p:nvSpPr>
        <p:spPr/>
        <p:txBody>
          <a:bodyPr/>
          <a:lstStyle/>
          <a:p>
            <a:r>
              <a:rPr lang="en-GB" dirty="0"/>
              <a:t>Choosing a language and/or framework</a:t>
            </a:r>
          </a:p>
        </p:txBody>
      </p:sp>
      <p:sp>
        <p:nvSpPr>
          <p:cNvPr id="3" name="Content Placeholder 2">
            <a:extLst>
              <a:ext uri="{FF2B5EF4-FFF2-40B4-BE49-F238E27FC236}">
                <a16:creationId xmlns:a16="http://schemas.microsoft.com/office/drawing/2014/main" id="{71A9DBA3-9005-434A-91B8-7BE7167379C1}"/>
              </a:ext>
            </a:extLst>
          </p:cNvPr>
          <p:cNvSpPr>
            <a:spLocks noGrp="1"/>
          </p:cNvSpPr>
          <p:nvPr>
            <p:ph idx="1"/>
          </p:nvPr>
        </p:nvSpPr>
        <p:spPr/>
        <p:txBody>
          <a:bodyPr/>
          <a:lstStyle/>
          <a:p>
            <a:r>
              <a:rPr lang="en-GB" dirty="0"/>
              <a:t>Try to choose a language and/or framework that s some level of professional support available – someone to go to for help/to blame</a:t>
            </a:r>
          </a:p>
          <a:p>
            <a:endParaRPr lang="en-GB" dirty="0"/>
          </a:p>
          <a:p>
            <a:r>
              <a:rPr lang="en-GB" dirty="0"/>
              <a:t>Open Source software can have many different vendors offering different levels of support</a:t>
            </a:r>
          </a:p>
          <a:p>
            <a:pPr lvl="1"/>
            <a:r>
              <a:rPr lang="en-GB" dirty="0"/>
              <a:t>IBM/Red Hat Linux</a:t>
            </a:r>
          </a:p>
          <a:p>
            <a:pPr lvl="1"/>
            <a:r>
              <a:rPr lang="en-GB" dirty="0"/>
              <a:t>Ubuntu Linux</a:t>
            </a:r>
          </a:p>
        </p:txBody>
      </p:sp>
    </p:spTree>
    <p:extLst>
      <p:ext uri="{BB962C8B-B14F-4D97-AF65-F5344CB8AC3E}">
        <p14:creationId xmlns:p14="http://schemas.microsoft.com/office/powerpoint/2010/main" val="3332709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D77D5-3EAC-4FC3-8295-E5EC05E32A10}"/>
              </a:ext>
            </a:extLst>
          </p:cNvPr>
          <p:cNvSpPr>
            <a:spLocks noGrp="1"/>
          </p:cNvSpPr>
          <p:nvPr>
            <p:ph type="title"/>
          </p:nvPr>
        </p:nvSpPr>
        <p:spPr/>
        <p:txBody>
          <a:bodyPr/>
          <a:lstStyle/>
          <a:p>
            <a:r>
              <a:rPr lang="en-GB" dirty="0"/>
              <a:t>Choosing a language and/or framework</a:t>
            </a:r>
          </a:p>
        </p:txBody>
      </p:sp>
      <p:sp>
        <p:nvSpPr>
          <p:cNvPr id="3" name="Content Placeholder 2">
            <a:extLst>
              <a:ext uri="{FF2B5EF4-FFF2-40B4-BE49-F238E27FC236}">
                <a16:creationId xmlns:a16="http://schemas.microsoft.com/office/drawing/2014/main" id="{71A9DBA3-9005-434A-91B8-7BE7167379C1}"/>
              </a:ext>
            </a:extLst>
          </p:cNvPr>
          <p:cNvSpPr>
            <a:spLocks noGrp="1"/>
          </p:cNvSpPr>
          <p:nvPr>
            <p:ph idx="1"/>
          </p:nvPr>
        </p:nvSpPr>
        <p:spPr/>
        <p:txBody>
          <a:bodyPr/>
          <a:lstStyle/>
          <a:p>
            <a:r>
              <a:rPr lang="en-GB" dirty="0"/>
              <a:t>Avoid </a:t>
            </a:r>
            <a:r>
              <a:rPr lang="en-GB" dirty="0" err="1"/>
              <a:t>Franeworks</a:t>
            </a:r>
            <a:r>
              <a:rPr lang="en-GB" dirty="0"/>
              <a:t>/Languages that are dying out or are unsupported</a:t>
            </a:r>
          </a:p>
          <a:p>
            <a:r>
              <a:rPr lang="en-GB" dirty="0"/>
              <a:t>Similarly, before choosing a Framework and Languages that is known to have serious security implications concerning their use – C/C++, investigate alternatives such as Rust</a:t>
            </a:r>
          </a:p>
        </p:txBody>
      </p:sp>
    </p:spTree>
    <p:extLst>
      <p:ext uri="{BB962C8B-B14F-4D97-AF65-F5344CB8AC3E}">
        <p14:creationId xmlns:p14="http://schemas.microsoft.com/office/powerpoint/2010/main" val="2823507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26A5-B7F5-4976-B797-41176B53888D}"/>
              </a:ext>
            </a:extLst>
          </p:cNvPr>
          <p:cNvSpPr>
            <a:spLocks noGrp="1"/>
          </p:cNvSpPr>
          <p:nvPr>
            <p:ph type="title"/>
          </p:nvPr>
        </p:nvSpPr>
        <p:spPr/>
        <p:txBody>
          <a:bodyPr/>
          <a:lstStyle/>
          <a:p>
            <a:r>
              <a:rPr lang="en-GB" dirty="0"/>
              <a:t>Untrusted Data</a:t>
            </a:r>
          </a:p>
        </p:txBody>
      </p:sp>
      <p:sp>
        <p:nvSpPr>
          <p:cNvPr id="3" name="Content Placeholder 2">
            <a:extLst>
              <a:ext uri="{FF2B5EF4-FFF2-40B4-BE49-F238E27FC236}">
                <a16:creationId xmlns:a16="http://schemas.microsoft.com/office/drawing/2014/main" id="{3A04F272-5F02-45D9-B409-85647324DA30}"/>
              </a:ext>
            </a:extLst>
          </p:cNvPr>
          <p:cNvSpPr>
            <a:spLocks noGrp="1"/>
          </p:cNvSpPr>
          <p:nvPr>
            <p:ph idx="1"/>
          </p:nvPr>
        </p:nvSpPr>
        <p:spPr/>
        <p:txBody>
          <a:bodyPr/>
          <a:lstStyle/>
          <a:p>
            <a:r>
              <a:rPr lang="en-GB" dirty="0"/>
              <a:t>As previously discussed, validate all data inputs</a:t>
            </a:r>
          </a:p>
          <a:p>
            <a:r>
              <a:rPr lang="en-GB" dirty="0"/>
              <a:t>Wherever possible, do this on server-side code rather than client-side</a:t>
            </a:r>
          </a:p>
          <a:p>
            <a:r>
              <a:rPr lang="en-GB" dirty="0"/>
              <a:t>Don’t be afraid to reject inputs that don’t meet your verification and validation requirements (e.g.: O instead of 0)</a:t>
            </a:r>
          </a:p>
          <a:p>
            <a:endParaRPr lang="en-GB" dirty="0"/>
          </a:p>
          <a:p>
            <a:r>
              <a:rPr lang="en-GB" dirty="0"/>
              <a:t>If you must accept special characters (!”£$%^&amp; etc), then make sure you “escape” them using functionality built in to the framework or language you are using</a:t>
            </a:r>
          </a:p>
        </p:txBody>
      </p:sp>
    </p:spTree>
    <p:extLst>
      <p:ext uri="{BB962C8B-B14F-4D97-AF65-F5344CB8AC3E}">
        <p14:creationId xmlns:p14="http://schemas.microsoft.com/office/powerpoint/2010/main" val="15893709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26A5-B7F5-4976-B797-41176B53888D}"/>
              </a:ext>
            </a:extLst>
          </p:cNvPr>
          <p:cNvSpPr>
            <a:spLocks noGrp="1"/>
          </p:cNvSpPr>
          <p:nvPr>
            <p:ph type="title"/>
          </p:nvPr>
        </p:nvSpPr>
        <p:spPr/>
        <p:txBody>
          <a:bodyPr/>
          <a:lstStyle/>
          <a:p>
            <a:r>
              <a:rPr lang="en-GB" dirty="0"/>
              <a:t>Identity Management</a:t>
            </a:r>
          </a:p>
        </p:txBody>
      </p:sp>
      <p:sp>
        <p:nvSpPr>
          <p:cNvPr id="3" name="Content Placeholder 2">
            <a:extLst>
              <a:ext uri="{FF2B5EF4-FFF2-40B4-BE49-F238E27FC236}">
                <a16:creationId xmlns:a16="http://schemas.microsoft.com/office/drawing/2014/main" id="{3A04F272-5F02-45D9-B409-85647324DA30}"/>
              </a:ext>
            </a:extLst>
          </p:cNvPr>
          <p:cNvSpPr>
            <a:spLocks noGrp="1"/>
          </p:cNvSpPr>
          <p:nvPr>
            <p:ph idx="1"/>
          </p:nvPr>
        </p:nvSpPr>
        <p:spPr/>
        <p:txBody>
          <a:bodyPr/>
          <a:lstStyle/>
          <a:p>
            <a:r>
              <a:rPr lang="en-GB" dirty="0"/>
              <a:t>Try to use centralised/third-party identity providers such as Google or Microsoft, they spend more resources on hardening this critical functionality than anyone else could ever hope to – don’t reinvent the wheel</a:t>
            </a:r>
          </a:p>
          <a:p>
            <a:r>
              <a:rPr lang="en-GB" dirty="0"/>
              <a:t>It makes the authentication process relatively pain-free for your users and they are less likely to complain or try to avoid using it</a:t>
            </a:r>
          </a:p>
        </p:txBody>
      </p:sp>
    </p:spTree>
    <p:extLst>
      <p:ext uri="{BB962C8B-B14F-4D97-AF65-F5344CB8AC3E}">
        <p14:creationId xmlns:p14="http://schemas.microsoft.com/office/powerpoint/2010/main" val="330516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2CA8-5973-4BB5-A7D8-99F52CCA1B40}"/>
              </a:ext>
            </a:extLst>
          </p:cNvPr>
          <p:cNvSpPr>
            <a:spLocks noGrp="1"/>
          </p:cNvSpPr>
          <p:nvPr>
            <p:ph type="title"/>
          </p:nvPr>
        </p:nvSpPr>
        <p:spPr/>
        <p:txBody>
          <a:bodyPr/>
          <a:lstStyle/>
          <a:p>
            <a:r>
              <a:rPr lang="en-GB" dirty="0"/>
              <a:t>Requirements</a:t>
            </a:r>
          </a:p>
        </p:txBody>
      </p:sp>
      <p:sp>
        <p:nvSpPr>
          <p:cNvPr id="3" name="Content Placeholder 2">
            <a:extLst>
              <a:ext uri="{FF2B5EF4-FFF2-40B4-BE49-F238E27FC236}">
                <a16:creationId xmlns:a16="http://schemas.microsoft.com/office/drawing/2014/main" id="{40E3E3BB-94A6-4218-AE4A-102B7C9CC149}"/>
              </a:ext>
            </a:extLst>
          </p:cNvPr>
          <p:cNvSpPr>
            <a:spLocks noGrp="1"/>
          </p:cNvSpPr>
          <p:nvPr>
            <p:ph idx="1"/>
          </p:nvPr>
        </p:nvSpPr>
        <p:spPr/>
        <p:txBody>
          <a:bodyPr>
            <a:normAutofit fontScale="92500" lnSpcReduction="10000"/>
          </a:bodyPr>
          <a:lstStyle/>
          <a:p>
            <a:r>
              <a:rPr lang="en-GB" dirty="0"/>
              <a:t>The requirements stage is when we gather inputs from stakeholders </a:t>
            </a:r>
          </a:p>
          <a:p>
            <a:r>
              <a:rPr lang="en-GB" dirty="0"/>
              <a:t>The goal of this process is make sure we are building the right </a:t>
            </a:r>
            <a:r>
              <a:rPr lang="en-GB" i="1" dirty="0"/>
              <a:t>thing</a:t>
            </a:r>
            <a:r>
              <a:rPr lang="en-GB" dirty="0"/>
              <a:t>, the right way</a:t>
            </a:r>
          </a:p>
          <a:p>
            <a:r>
              <a:rPr lang="en-GB" dirty="0"/>
              <a:t>This is an iterative process, like the SDLC itself</a:t>
            </a:r>
          </a:p>
          <a:p>
            <a:r>
              <a:rPr lang="en-GB" dirty="0"/>
              <a:t>Usually there is a kick-off meeting where stakeholders gather together to ensure their voice is heard and the product being designed will meet their needs</a:t>
            </a:r>
          </a:p>
          <a:p>
            <a:r>
              <a:rPr lang="en-GB" dirty="0"/>
              <a:t>There will often be negotiations and trade-offs as some requirements may be contradictory</a:t>
            </a:r>
          </a:p>
          <a:p>
            <a:r>
              <a:rPr lang="en-GB" dirty="0"/>
              <a:t>Requirements engineers use specialist tools and techniques to elicit, record and analyse requirements.  </a:t>
            </a:r>
          </a:p>
          <a:p>
            <a:endParaRPr lang="en-GB" dirty="0"/>
          </a:p>
          <a:p>
            <a:endParaRPr lang="en-GB" dirty="0"/>
          </a:p>
        </p:txBody>
      </p:sp>
    </p:spTree>
    <p:extLst>
      <p:ext uri="{BB962C8B-B14F-4D97-AF65-F5344CB8AC3E}">
        <p14:creationId xmlns:p14="http://schemas.microsoft.com/office/powerpoint/2010/main" val="2040909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26A5-B7F5-4976-B797-41176B53888D}"/>
              </a:ext>
            </a:extLst>
          </p:cNvPr>
          <p:cNvSpPr>
            <a:spLocks noGrp="1"/>
          </p:cNvSpPr>
          <p:nvPr>
            <p:ph type="title"/>
          </p:nvPr>
        </p:nvSpPr>
        <p:spPr/>
        <p:txBody>
          <a:bodyPr/>
          <a:lstStyle/>
          <a:p>
            <a:r>
              <a:rPr lang="en-GB" dirty="0"/>
              <a:t>Identity Management</a:t>
            </a:r>
          </a:p>
        </p:txBody>
      </p:sp>
      <p:sp>
        <p:nvSpPr>
          <p:cNvPr id="3" name="Content Placeholder 2">
            <a:extLst>
              <a:ext uri="{FF2B5EF4-FFF2-40B4-BE49-F238E27FC236}">
                <a16:creationId xmlns:a16="http://schemas.microsoft.com/office/drawing/2014/main" id="{3A04F272-5F02-45D9-B409-85647324DA30}"/>
              </a:ext>
            </a:extLst>
          </p:cNvPr>
          <p:cNvSpPr>
            <a:spLocks noGrp="1"/>
          </p:cNvSpPr>
          <p:nvPr>
            <p:ph idx="1"/>
          </p:nvPr>
        </p:nvSpPr>
        <p:spPr/>
        <p:txBody>
          <a:bodyPr/>
          <a:lstStyle/>
          <a:p>
            <a:r>
              <a:rPr lang="en-GB" dirty="0"/>
              <a:t>Try to use centralised/third-party identity providers such as Google or Microsoft, they spend more resources on hardening this critical functionality than anyone else could ever hope to – don’t reinvent the wheel</a:t>
            </a:r>
          </a:p>
          <a:p>
            <a:r>
              <a:rPr lang="en-GB" dirty="0"/>
              <a:t>It makes the authentication process relatively pain-free for your users and they are less likely to complain or try to avoid using it</a:t>
            </a:r>
          </a:p>
        </p:txBody>
      </p:sp>
    </p:spTree>
    <p:extLst>
      <p:ext uri="{BB962C8B-B14F-4D97-AF65-F5344CB8AC3E}">
        <p14:creationId xmlns:p14="http://schemas.microsoft.com/office/powerpoint/2010/main" val="4006833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26A5-B7F5-4976-B797-41176B53888D}"/>
              </a:ext>
            </a:extLst>
          </p:cNvPr>
          <p:cNvSpPr>
            <a:spLocks noGrp="1"/>
          </p:cNvSpPr>
          <p:nvPr>
            <p:ph type="title"/>
          </p:nvPr>
        </p:nvSpPr>
        <p:spPr/>
        <p:txBody>
          <a:bodyPr/>
          <a:lstStyle/>
          <a:p>
            <a:r>
              <a:rPr lang="en-GB" dirty="0"/>
              <a:t>Session Management</a:t>
            </a:r>
          </a:p>
        </p:txBody>
      </p:sp>
      <p:sp>
        <p:nvSpPr>
          <p:cNvPr id="3" name="Content Placeholder 2">
            <a:extLst>
              <a:ext uri="{FF2B5EF4-FFF2-40B4-BE49-F238E27FC236}">
                <a16:creationId xmlns:a16="http://schemas.microsoft.com/office/drawing/2014/main" id="{3A04F272-5F02-45D9-B409-85647324DA30}"/>
              </a:ext>
            </a:extLst>
          </p:cNvPr>
          <p:cNvSpPr>
            <a:spLocks noGrp="1"/>
          </p:cNvSpPr>
          <p:nvPr>
            <p:ph idx="1"/>
          </p:nvPr>
        </p:nvSpPr>
        <p:spPr>
          <a:xfrm>
            <a:off x="838200" y="1825625"/>
            <a:ext cx="5143500" cy="4351338"/>
          </a:xfrm>
        </p:spPr>
        <p:txBody>
          <a:bodyPr/>
          <a:lstStyle/>
          <a:p>
            <a:r>
              <a:rPr lang="en-GB" dirty="0"/>
              <a:t>Session tokens are passed between the browser and server to reverify the same user is logged-in</a:t>
            </a:r>
          </a:p>
          <a:p>
            <a:r>
              <a:rPr lang="en-GB" dirty="0"/>
              <a:t>Sessions ID’s should be randomized, 128-bit or 256-bit characters long</a:t>
            </a:r>
          </a:p>
        </p:txBody>
      </p:sp>
      <p:pic>
        <p:nvPicPr>
          <p:cNvPr id="5" name="Picture 4">
            <a:extLst>
              <a:ext uri="{FF2B5EF4-FFF2-40B4-BE49-F238E27FC236}">
                <a16:creationId xmlns:a16="http://schemas.microsoft.com/office/drawing/2014/main" id="{56518AB4-7F2D-449D-9FDB-3806F11CC37D}"/>
              </a:ext>
            </a:extLst>
          </p:cNvPr>
          <p:cNvPicPr>
            <a:picLocks noChangeAspect="1"/>
          </p:cNvPicPr>
          <p:nvPr/>
        </p:nvPicPr>
        <p:blipFill>
          <a:blip r:embed="rId2"/>
          <a:stretch>
            <a:fillRect/>
          </a:stretch>
        </p:blipFill>
        <p:spPr>
          <a:xfrm>
            <a:off x="7223124" y="1422849"/>
            <a:ext cx="3876675" cy="4571551"/>
          </a:xfrm>
          <a:prstGeom prst="rect">
            <a:avLst/>
          </a:prstGeom>
        </p:spPr>
      </p:pic>
    </p:spTree>
    <p:extLst>
      <p:ext uri="{BB962C8B-B14F-4D97-AF65-F5344CB8AC3E}">
        <p14:creationId xmlns:p14="http://schemas.microsoft.com/office/powerpoint/2010/main" val="3825521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26A5-B7F5-4976-B797-41176B53888D}"/>
              </a:ext>
            </a:extLst>
          </p:cNvPr>
          <p:cNvSpPr>
            <a:spLocks noGrp="1"/>
          </p:cNvSpPr>
          <p:nvPr>
            <p:ph type="title"/>
          </p:nvPr>
        </p:nvSpPr>
        <p:spPr/>
        <p:txBody>
          <a:bodyPr/>
          <a:lstStyle/>
          <a:p>
            <a:r>
              <a:rPr lang="en-GB" dirty="0"/>
              <a:t>Session Management</a:t>
            </a:r>
          </a:p>
        </p:txBody>
      </p:sp>
      <p:sp>
        <p:nvSpPr>
          <p:cNvPr id="3" name="Content Placeholder 2">
            <a:extLst>
              <a:ext uri="{FF2B5EF4-FFF2-40B4-BE49-F238E27FC236}">
                <a16:creationId xmlns:a16="http://schemas.microsoft.com/office/drawing/2014/main" id="{3A04F272-5F02-45D9-B409-85647324DA30}"/>
              </a:ext>
            </a:extLst>
          </p:cNvPr>
          <p:cNvSpPr>
            <a:spLocks noGrp="1"/>
          </p:cNvSpPr>
          <p:nvPr>
            <p:ph idx="1"/>
          </p:nvPr>
        </p:nvSpPr>
        <p:spPr>
          <a:xfrm>
            <a:off x="838200" y="1825625"/>
            <a:ext cx="10299700" cy="4351338"/>
          </a:xfrm>
        </p:spPr>
        <p:txBody>
          <a:bodyPr/>
          <a:lstStyle/>
          <a:p>
            <a:r>
              <a:rPr lang="en-GB" dirty="0"/>
              <a:t>Use the built-in session management session in your framework</a:t>
            </a:r>
          </a:p>
          <a:p>
            <a:r>
              <a:rPr lang="en-GB" dirty="0"/>
              <a:t>Always set your sessions to expire in a reasonably short time</a:t>
            </a:r>
          </a:p>
          <a:p>
            <a:r>
              <a:rPr lang="en-GB" dirty="0"/>
              <a:t>Encrypt the session ID info in transit</a:t>
            </a:r>
          </a:p>
          <a:p>
            <a:r>
              <a:rPr lang="en-GB" dirty="0"/>
              <a:t>Destroy sessions after user logs out</a:t>
            </a:r>
          </a:p>
          <a:p>
            <a:r>
              <a:rPr lang="en-GB" dirty="0"/>
              <a:t>Web apps manage their own session IDs, not use/accept third party session IDs</a:t>
            </a:r>
          </a:p>
          <a:p>
            <a:r>
              <a:rPr lang="en-GB" dirty="0"/>
              <a:t>Regenerate session IDs as authentication levels change</a:t>
            </a:r>
          </a:p>
        </p:txBody>
      </p:sp>
    </p:spTree>
    <p:extLst>
      <p:ext uri="{BB962C8B-B14F-4D97-AF65-F5344CB8AC3E}">
        <p14:creationId xmlns:p14="http://schemas.microsoft.com/office/powerpoint/2010/main" val="23153850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26A5-B7F5-4976-B797-41176B53888D}"/>
              </a:ext>
            </a:extLst>
          </p:cNvPr>
          <p:cNvSpPr>
            <a:spLocks noGrp="1"/>
          </p:cNvSpPr>
          <p:nvPr>
            <p:ph type="title"/>
          </p:nvPr>
        </p:nvSpPr>
        <p:spPr/>
        <p:txBody>
          <a:bodyPr/>
          <a:lstStyle/>
          <a:p>
            <a:r>
              <a:rPr lang="en-GB" dirty="0"/>
              <a:t>Logging and Monitoring</a:t>
            </a:r>
          </a:p>
        </p:txBody>
      </p:sp>
      <p:sp>
        <p:nvSpPr>
          <p:cNvPr id="3" name="Content Placeholder 2">
            <a:extLst>
              <a:ext uri="{FF2B5EF4-FFF2-40B4-BE49-F238E27FC236}">
                <a16:creationId xmlns:a16="http://schemas.microsoft.com/office/drawing/2014/main" id="{3A04F272-5F02-45D9-B409-85647324DA30}"/>
              </a:ext>
            </a:extLst>
          </p:cNvPr>
          <p:cNvSpPr>
            <a:spLocks noGrp="1"/>
          </p:cNvSpPr>
          <p:nvPr>
            <p:ph idx="1"/>
          </p:nvPr>
        </p:nvSpPr>
        <p:spPr>
          <a:xfrm>
            <a:off x="838200" y="1825625"/>
            <a:ext cx="10299700" cy="4351338"/>
          </a:xfrm>
        </p:spPr>
        <p:txBody>
          <a:bodyPr/>
          <a:lstStyle/>
          <a:p>
            <a:r>
              <a:rPr lang="en-GB" dirty="0"/>
              <a:t>Record login fails and errors as well as successes</a:t>
            </a:r>
          </a:p>
          <a:p>
            <a:r>
              <a:rPr lang="en-GB" dirty="0"/>
              <a:t>Do not include sensitive information</a:t>
            </a:r>
          </a:p>
          <a:p>
            <a:r>
              <a:rPr lang="en-GB" dirty="0"/>
              <a:t>Log brute-force attempts</a:t>
            </a:r>
          </a:p>
          <a:p>
            <a:r>
              <a:rPr lang="en-GB" dirty="0"/>
              <a:t>Log any and all security events </a:t>
            </a:r>
          </a:p>
          <a:p>
            <a:r>
              <a:rPr lang="en-GB" dirty="0"/>
              <a:t>Logs should be used by dashboard (SIEM) tools </a:t>
            </a:r>
          </a:p>
          <a:p>
            <a:r>
              <a:rPr lang="en-GB" dirty="0"/>
              <a:t>Record as much of who, what, where and how as you can</a:t>
            </a:r>
          </a:p>
          <a:p>
            <a:r>
              <a:rPr lang="en-GB" dirty="0"/>
              <a:t>Logs must be retained as part of your audit process</a:t>
            </a:r>
          </a:p>
        </p:txBody>
      </p:sp>
    </p:spTree>
    <p:extLst>
      <p:ext uri="{BB962C8B-B14F-4D97-AF65-F5344CB8AC3E}">
        <p14:creationId xmlns:p14="http://schemas.microsoft.com/office/powerpoint/2010/main" val="11250099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8AD0D-779B-4B4C-AF70-FAE9FC4F11F7}"/>
              </a:ext>
            </a:extLst>
          </p:cNvPr>
          <p:cNvSpPr>
            <a:spLocks noGrp="1"/>
          </p:cNvSpPr>
          <p:nvPr>
            <p:ph type="title"/>
          </p:nvPr>
        </p:nvSpPr>
        <p:spPr/>
        <p:txBody>
          <a:bodyPr/>
          <a:lstStyle/>
          <a:p>
            <a:r>
              <a:rPr lang="en-GB" dirty="0"/>
              <a:t>Testing and Deployment</a:t>
            </a:r>
          </a:p>
        </p:txBody>
      </p:sp>
      <p:sp>
        <p:nvSpPr>
          <p:cNvPr id="3" name="Text Placeholder 2">
            <a:extLst>
              <a:ext uri="{FF2B5EF4-FFF2-40B4-BE49-F238E27FC236}">
                <a16:creationId xmlns:a16="http://schemas.microsoft.com/office/drawing/2014/main" id="{D1E7D073-FCDB-4748-9473-AF0ECAE3536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4368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14A6-F145-4950-8180-3A0B8675D6C4}"/>
              </a:ext>
            </a:extLst>
          </p:cNvPr>
          <p:cNvSpPr>
            <a:spLocks noGrp="1"/>
          </p:cNvSpPr>
          <p:nvPr>
            <p:ph type="title"/>
          </p:nvPr>
        </p:nvSpPr>
        <p:spPr/>
        <p:txBody>
          <a:bodyPr/>
          <a:lstStyle/>
          <a:p>
            <a:r>
              <a:rPr lang="en-GB" dirty="0"/>
              <a:t>Testing your code – Code Reviews</a:t>
            </a:r>
          </a:p>
        </p:txBody>
      </p:sp>
      <p:sp>
        <p:nvSpPr>
          <p:cNvPr id="3" name="Content Placeholder 2">
            <a:extLst>
              <a:ext uri="{FF2B5EF4-FFF2-40B4-BE49-F238E27FC236}">
                <a16:creationId xmlns:a16="http://schemas.microsoft.com/office/drawing/2014/main" id="{17C05246-ECBB-4B68-BF60-03D03AB749BA}"/>
              </a:ext>
            </a:extLst>
          </p:cNvPr>
          <p:cNvSpPr>
            <a:spLocks noGrp="1"/>
          </p:cNvSpPr>
          <p:nvPr>
            <p:ph idx="1"/>
          </p:nvPr>
        </p:nvSpPr>
        <p:spPr/>
        <p:txBody>
          <a:bodyPr/>
          <a:lstStyle/>
          <a:p>
            <a:r>
              <a:rPr lang="en-GB" dirty="0"/>
              <a:t>Testing of your code/apps/APIs is done to ensure that your code meets your requirements, and nothing more. </a:t>
            </a:r>
          </a:p>
          <a:p>
            <a:r>
              <a:rPr lang="en-GB" dirty="0"/>
              <a:t>Perform regular secure code reviews covering, but </a:t>
            </a:r>
            <a:r>
              <a:rPr lang="en-GB"/>
              <a:t>not limited to:</a:t>
            </a:r>
            <a:endParaRPr lang="en-GB" dirty="0"/>
          </a:p>
          <a:p>
            <a:pPr lvl="1"/>
            <a:r>
              <a:rPr lang="en-GB" dirty="0"/>
              <a:t>Authentication</a:t>
            </a:r>
          </a:p>
          <a:p>
            <a:pPr lvl="1"/>
            <a:r>
              <a:rPr lang="en-GB" dirty="0"/>
              <a:t>Authorization</a:t>
            </a:r>
          </a:p>
          <a:p>
            <a:pPr lvl="1"/>
            <a:r>
              <a:rPr lang="en-GB" dirty="0"/>
              <a:t>Security configurations</a:t>
            </a:r>
          </a:p>
          <a:p>
            <a:pPr lvl="1"/>
            <a:r>
              <a:rPr lang="en-GB" dirty="0"/>
              <a:t>ID management systems</a:t>
            </a:r>
          </a:p>
          <a:p>
            <a:pPr lvl="1"/>
            <a:r>
              <a:rPr lang="en-GB" dirty="0"/>
              <a:t>Session Management</a:t>
            </a:r>
          </a:p>
          <a:p>
            <a:pPr lvl="1"/>
            <a:r>
              <a:rPr lang="en-GB" dirty="0"/>
              <a:t>Input Validation</a:t>
            </a:r>
          </a:p>
          <a:p>
            <a:pPr lvl="1"/>
            <a:r>
              <a:rPr lang="en-GB" dirty="0"/>
              <a:t>Output Encoding </a:t>
            </a:r>
          </a:p>
        </p:txBody>
      </p:sp>
    </p:spTree>
    <p:extLst>
      <p:ext uri="{BB962C8B-B14F-4D97-AF65-F5344CB8AC3E}">
        <p14:creationId xmlns:p14="http://schemas.microsoft.com/office/powerpoint/2010/main" val="2531581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14A6-F145-4950-8180-3A0B8675D6C4}"/>
              </a:ext>
            </a:extLst>
          </p:cNvPr>
          <p:cNvSpPr>
            <a:spLocks noGrp="1"/>
          </p:cNvSpPr>
          <p:nvPr>
            <p:ph type="title"/>
          </p:nvPr>
        </p:nvSpPr>
        <p:spPr/>
        <p:txBody>
          <a:bodyPr/>
          <a:lstStyle/>
          <a:p>
            <a:r>
              <a:rPr lang="en-GB" dirty="0"/>
              <a:t>Testing your code – Code Reviews</a:t>
            </a:r>
          </a:p>
        </p:txBody>
      </p:sp>
      <p:sp>
        <p:nvSpPr>
          <p:cNvPr id="3" name="Content Placeholder 2">
            <a:extLst>
              <a:ext uri="{FF2B5EF4-FFF2-40B4-BE49-F238E27FC236}">
                <a16:creationId xmlns:a16="http://schemas.microsoft.com/office/drawing/2014/main" id="{17C05246-ECBB-4B68-BF60-03D03AB749BA}"/>
              </a:ext>
            </a:extLst>
          </p:cNvPr>
          <p:cNvSpPr>
            <a:spLocks noGrp="1"/>
          </p:cNvSpPr>
          <p:nvPr>
            <p:ph idx="1"/>
          </p:nvPr>
        </p:nvSpPr>
        <p:spPr/>
        <p:txBody>
          <a:bodyPr/>
          <a:lstStyle/>
          <a:p>
            <a:r>
              <a:rPr lang="en-GB" dirty="0"/>
              <a:t>Secure Code Reviews – what are you looking for?</a:t>
            </a:r>
          </a:p>
          <a:p>
            <a:pPr lvl="1"/>
            <a:r>
              <a:rPr lang="en-GB" dirty="0"/>
              <a:t>Check there are appropriate controls in relevant places, according to your workflow. Consider Threat model outcomes as a place to start?</a:t>
            </a:r>
          </a:p>
          <a:p>
            <a:pPr lvl="1"/>
            <a:endParaRPr lang="en-GB" dirty="0"/>
          </a:p>
          <a:p>
            <a:r>
              <a:rPr lang="en-GB" dirty="0"/>
              <a:t>Code reviews are a tried and trusted practice in the industry, but try to ensure that your AppSec team/specialist(s) are involved in </a:t>
            </a:r>
            <a:r>
              <a:rPr lang="en-GB"/>
              <a:t>the process</a:t>
            </a:r>
            <a:endParaRPr lang="en-GB" dirty="0"/>
          </a:p>
          <a:p>
            <a:pPr lvl="1"/>
            <a:endParaRPr lang="en-GB" dirty="0"/>
          </a:p>
        </p:txBody>
      </p:sp>
    </p:spTree>
    <p:extLst>
      <p:ext uri="{BB962C8B-B14F-4D97-AF65-F5344CB8AC3E}">
        <p14:creationId xmlns:p14="http://schemas.microsoft.com/office/powerpoint/2010/main" val="12204543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p:txBody>
          <a:bodyPr/>
          <a:lstStyle/>
          <a:p>
            <a:r>
              <a:rPr lang="en-GB" dirty="0"/>
              <a:t>Testing your code – Static Analysis</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lstStyle/>
          <a:p>
            <a:r>
              <a:rPr lang="en-GB" dirty="0"/>
              <a:t>A static code analyser operates like a compiler, but instead of processing the source code to produce  binary, it’s looking for vulnerabilities</a:t>
            </a:r>
          </a:p>
          <a:p>
            <a:r>
              <a:rPr lang="en-GB" dirty="0"/>
              <a:t>Sometimes referred to as a SASTT </a:t>
            </a:r>
          </a:p>
          <a:p>
            <a:pPr lvl="1"/>
            <a:r>
              <a:rPr lang="en-GB" dirty="0"/>
              <a:t>Static</a:t>
            </a:r>
          </a:p>
          <a:p>
            <a:pPr lvl="1"/>
            <a:r>
              <a:rPr lang="en-GB" dirty="0"/>
              <a:t>Application</a:t>
            </a:r>
          </a:p>
          <a:p>
            <a:pPr lvl="1"/>
            <a:r>
              <a:rPr lang="en-GB" dirty="0"/>
              <a:t>Security </a:t>
            </a:r>
          </a:p>
          <a:p>
            <a:pPr lvl="1"/>
            <a:r>
              <a:rPr lang="en-GB" dirty="0"/>
              <a:t>Test</a:t>
            </a:r>
          </a:p>
          <a:p>
            <a:pPr lvl="1"/>
            <a:r>
              <a:rPr lang="en-GB" dirty="0"/>
              <a:t>Tool (this last T is optional, often just SAST)</a:t>
            </a:r>
          </a:p>
          <a:p>
            <a:endParaRPr lang="en-GB" dirty="0"/>
          </a:p>
          <a:p>
            <a:endParaRPr lang="en-GB" dirty="0"/>
          </a:p>
        </p:txBody>
      </p:sp>
    </p:spTree>
    <p:extLst>
      <p:ext uri="{BB962C8B-B14F-4D97-AF65-F5344CB8AC3E}">
        <p14:creationId xmlns:p14="http://schemas.microsoft.com/office/powerpoint/2010/main" val="900502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p:txBody>
          <a:bodyPr/>
          <a:lstStyle/>
          <a:p>
            <a:r>
              <a:rPr lang="en-GB" dirty="0"/>
              <a:t>Testing your code – Static Analysis</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fontScale="92500" lnSpcReduction="20000"/>
          </a:bodyPr>
          <a:lstStyle/>
          <a:p>
            <a:r>
              <a:rPr lang="en-GB" dirty="0"/>
              <a:t>What does a Static Analyser look for?</a:t>
            </a:r>
          </a:p>
          <a:p>
            <a:r>
              <a:rPr lang="en-GB" dirty="0"/>
              <a:t>You configure it to be as strict, or as open as you need - up to you</a:t>
            </a:r>
          </a:p>
          <a:p>
            <a:r>
              <a:rPr lang="en-GB" dirty="0"/>
              <a:t>If configured to pick up every conceivable vulnerability, expect a lot of false-positive results – this will slow down your release process and likely make you unpopular with the DevOps teams – be prepared!</a:t>
            </a:r>
          </a:p>
          <a:p>
            <a:r>
              <a:rPr lang="en-GB" dirty="0"/>
              <a:t>Likewise, if you set it up to be open, expect false negatives – be warned! </a:t>
            </a:r>
          </a:p>
          <a:p>
            <a:r>
              <a:rPr lang="en-GB" dirty="0"/>
              <a:t>Outcomes from Static Analysis can be a useful input to a code review, but they don’t replace a code review</a:t>
            </a:r>
          </a:p>
          <a:p>
            <a:r>
              <a:rPr lang="en-GB" dirty="0"/>
              <a:t>Validate results before sharing with other teams – you could waste a lot of their time</a:t>
            </a:r>
          </a:p>
          <a:p>
            <a:r>
              <a:rPr lang="en-GB" dirty="0"/>
              <a:t>You can learn more about these tools here:</a:t>
            </a:r>
            <a:endParaRPr lang="en-GB" dirty="0">
              <a:hlinkClick r:id="rId2"/>
            </a:endParaRPr>
          </a:p>
          <a:p>
            <a:pPr marL="457200" lvl="1" indent="0">
              <a:buNone/>
            </a:pPr>
            <a:r>
              <a:rPr lang="en-GB" dirty="0">
                <a:hlinkClick r:id="rId2"/>
              </a:rPr>
              <a:t>https://owasp.org/www-community/Source_Code_Analysis_Tools</a:t>
            </a:r>
            <a:endParaRPr lang="en-GB" dirty="0"/>
          </a:p>
          <a:p>
            <a:endParaRPr lang="en-GB" dirty="0"/>
          </a:p>
          <a:p>
            <a:endParaRPr lang="en-GB" dirty="0"/>
          </a:p>
        </p:txBody>
      </p:sp>
    </p:spTree>
    <p:extLst>
      <p:ext uri="{BB962C8B-B14F-4D97-AF65-F5344CB8AC3E}">
        <p14:creationId xmlns:p14="http://schemas.microsoft.com/office/powerpoint/2010/main" val="37681022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p:txBody>
          <a:bodyPr/>
          <a:lstStyle/>
          <a:p>
            <a:r>
              <a:rPr lang="en-GB" dirty="0"/>
              <a:t>Testing your code – SCA</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lnSpcReduction="10000"/>
          </a:bodyPr>
          <a:lstStyle/>
          <a:p>
            <a:r>
              <a:rPr lang="en-GB" dirty="0"/>
              <a:t>SCA – Software Composition Analysis</a:t>
            </a:r>
          </a:p>
          <a:p>
            <a:r>
              <a:rPr lang="en-GB" dirty="0"/>
              <a:t>Uncommon for large organisation to have a complete </a:t>
            </a:r>
            <a:r>
              <a:rPr lang="en-GB" dirty="0" err="1"/>
              <a:t>SBoM</a:t>
            </a:r>
            <a:r>
              <a:rPr lang="en-GB" dirty="0"/>
              <a:t> (Software Bill of Materials) for all their projects</a:t>
            </a:r>
          </a:p>
          <a:p>
            <a:r>
              <a:rPr lang="en-GB" dirty="0"/>
              <a:t>An SCA can keep track of every component used in a project/app and check the components for any published vulnerabilities</a:t>
            </a:r>
          </a:p>
          <a:p>
            <a:r>
              <a:rPr lang="en-GB" dirty="0"/>
              <a:t>Ideally placed in your CI/CD workflow, can be automated, and should be run before any release is published to production</a:t>
            </a:r>
          </a:p>
          <a:p>
            <a:r>
              <a:rPr lang="en-GB" dirty="0"/>
              <a:t>Some popular tools for your consideration:</a:t>
            </a:r>
          </a:p>
          <a:p>
            <a:r>
              <a:rPr lang="en-GB" dirty="0">
                <a:hlinkClick r:id="rId2"/>
              </a:rPr>
              <a:t>https://owasp.org/www-community/Component_Analysis#tools-listing</a:t>
            </a:r>
            <a:r>
              <a:rPr lang="en-GB" dirty="0"/>
              <a:t> </a:t>
            </a:r>
          </a:p>
          <a:p>
            <a:endParaRPr lang="en-GB" dirty="0"/>
          </a:p>
          <a:p>
            <a:endParaRPr lang="en-GB" dirty="0"/>
          </a:p>
        </p:txBody>
      </p:sp>
    </p:spTree>
    <p:extLst>
      <p:ext uri="{BB962C8B-B14F-4D97-AF65-F5344CB8AC3E}">
        <p14:creationId xmlns:p14="http://schemas.microsoft.com/office/powerpoint/2010/main" val="234855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2CA8-5973-4BB5-A7D8-99F52CCA1B40}"/>
              </a:ext>
            </a:extLst>
          </p:cNvPr>
          <p:cNvSpPr>
            <a:spLocks noGrp="1"/>
          </p:cNvSpPr>
          <p:nvPr>
            <p:ph type="title"/>
          </p:nvPr>
        </p:nvSpPr>
        <p:spPr/>
        <p:txBody>
          <a:bodyPr/>
          <a:lstStyle/>
          <a:p>
            <a:r>
              <a:rPr lang="en-GB" dirty="0"/>
              <a:t>Design</a:t>
            </a:r>
          </a:p>
        </p:txBody>
      </p:sp>
      <p:sp>
        <p:nvSpPr>
          <p:cNvPr id="3" name="Content Placeholder 2">
            <a:extLst>
              <a:ext uri="{FF2B5EF4-FFF2-40B4-BE49-F238E27FC236}">
                <a16:creationId xmlns:a16="http://schemas.microsoft.com/office/drawing/2014/main" id="{40E3E3BB-94A6-4218-AE4A-102B7C9CC149}"/>
              </a:ext>
            </a:extLst>
          </p:cNvPr>
          <p:cNvSpPr>
            <a:spLocks noGrp="1"/>
          </p:cNvSpPr>
          <p:nvPr>
            <p:ph idx="1"/>
          </p:nvPr>
        </p:nvSpPr>
        <p:spPr/>
        <p:txBody>
          <a:bodyPr/>
          <a:lstStyle/>
          <a:p>
            <a:r>
              <a:rPr lang="en-GB" dirty="0"/>
              <a:t>Designs of potential solutions are produced by </a:t>
            </a:r>
          </a:p>
          <a:p>
            <a:pPr lvl="1"/>
            <a:r>
              <a:rPr lang="en-GB" dirty="0"/>
              <a:t>Developers</a:t>
            </a:r>
          </a:p>
          <a:p>
            <a:pPr lvl="1"/>
            <a:r>
              <a:rPr lang="en-GB" dirty="0"/>
              <a:t>Architects</a:t>
            </a:r>
          </a:p>
          <a:p>
            <a:pPr lvl="1"/>
            <a:r>
              <a:rPr lang="en-GB" dirty="0"/>
              <a:t>Business Analysts </a:t>
            </a:r>
          </a:p>
          <a:p>
            <a:pPr lvl="1"/>
            <a:r>
              <a:rPr lang="en-GB" dirty="0"/>
              <a:t>Reviewed by stakeholders who select best-fit</a:t>
            </a:r>
          </a:p>
          <a:p>
            <a:endParaRPr lang="en-GB" dirty="0"/>
          </a:p>
        </p:txBody>
      </p:sp>
    </p:spTree>
    <p:extLst>
      <p:ext uri="{BB962C8B-B14F-4D97-AF65-F5344CB8AC3E}">
        <p14:creationId xmlns:p14="http://schemas.microsoft.com/office/powerpoint/2010/main" val="20048263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p:txBody>
          <a:bodyPr/>
          <a:lstStyle/>
          <a:p>
            <a:r>
              <a:rPr lang="en-GB" dirty="0"/>
              <a:t>Testing your code – Unit Testing</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a:bodyPr>
          <a:lstStyle/>
          <a:p>
            <a:r>
              <a:rPr lang="en-GB" dirty="0"/>
              <a:t>Modular programming has become very popular</a:t>
            </a:r>
          </a:p>
          <a:p>
            <a:r>
              <a:rPr lang="en-GB" dirty="0"/>
              <a:t>Breaking large, monolithic applications into smaller more manageable modules that can be chained together has many benefits</a:t>
            </a:r>
          </a:p>
          <a:p>
            <a:pPr lvl="1"/>
            <a:r>
              <a:rPr lang="en-GB" dirty="0"/>
              <a:t>Easier to test</a:t>
            </a:r>
          </a:p>
          <a:p>
            <a:pPr lvl="1"/>
            <a:r>
              <a:rPr lang="en-GB" dirty="0"/>
              <a:t>Easier to update</a:t>
            </a:r>
          </a:p>
          <a:p>
            <a:pPr lvl="1"/>
            <a:r>
              <a:rPr lang="en-GB" dirty="0"/>
              <a:t>Easier to understand</a:t>
            </a:r>
          </a:p>
          <a:p>
            <a:pPr lvl="1"/>
            <a:r>
              <a:rPr lang="en-GB" dirty="0"/>
              <a:t>Promotes code reuse</a:t>
            </a:r>
          </a:p>
          <a:p>
            <a:pPr lvl="1"/>
            <a:r>
              <a:rPr lang="en-GB" dirty="0"/>
              <a:t>Follows the OOP philosophy</a:t>
            </a:r>
          </a:p>
          <a:p>
            <a:endParaRPr lang="en-GB" dirty="0"/>
          </a:p>
          <a:p>
            <a:endParaRPr lang="en-GB" dirty="0"/>
          </a:p>
        </p:txBody>
      </p:sp>
    </p:spTree>
    <p:extLst>
      <p:ext uri="{BB962C8B-B14F-4D97-AF65-F5344CB8AC3E}">
        <p14:creationId xmlns:p14="http://schemas.microsoft.com/office/powerpoint/2010/main" val="19166722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p:txBody>
          <a:bodyPr/>
          <a:lstStyle/>
          <a:p>
            <a:r>
              <a:rPr lang="en-GB" dirty="0"/>
              <a:t>Testing your code – Unit Testing</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fontScale="92500" lnSpcReduction="20000"/>
          </a:bodyPr>
          <a:lstStyle/>
          <a:p>
            <a:r>
              <a:rPr lang="en-GB" dirty="0"/>
              <a:t>A unit is the smallest *testable* part of a piece of software</a:t>
            </a:r>
          </a:p>
          <a:p>
            <a:r>
              <a:rPr lang="en-GB" dirty="0"/>
              <a:t>Typically has only one of a couple of inputs and outputs</a:t>
            </a:r>
          </a:p>
          <a:p>
            <a:r>
              <a:rPr lang="en-GB" dirty="0"/>
              <a:t>Unit tests are usually written in your IDE, and are run by the developers before checking their code into source control (e.g.: Git/Hub/Lab)  </a:t>
            </a:r>
          </a:p>
          <a:p>
            <a:r>
              <a:rPr lang="en-GB" dirty="0"/>
              <a:t>Unit tests a generally positive tests in that they are looking to check something has occurred, but they can also be negative in that they check for something not happening too – like a memory leak or some other potential exploit.</a:t>
            </a:r>
          </a:p>
          <a:p>
            <a:r>
              <a:rPr lang="en-GB" dirty="0"/>
              <a:t>Always work closely with developers when unit testing – it is common that the dev team own at least some of this unit testing process</a:t>
            </a:r>
          </a:p>
          <a:p>
            <a:r>
              <a:rPr lang="en-GB" dirty="0"/>
              <a:t>We will look at unit testing more when we move on to the practical element of this module</a:t>
            </a:r>
          </a:p>
          <a:p>
            <a:endParaRPr lang="en-GB" dirty="0"/>
          </a:p>
          <a:p>
            <a:endParaRPr lang="en-GB" dirty="0"/>
          </a:p>
          <a:p>
            <a:endParaRPr lang="en-GB" dirty="0"/>
          </a:p>
        </p:txBody>
      </p:sp>
    </p:spTree>
    <p:extLst>
      <p:ext uri="{BB962C8B-B14F-4D97-AF65-F5344CB8AC3E}">
        <p14:creationId xmlns:p14="http://schemas.microsoft.com/office/powerpoint/2010/main" val="2398495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p:txBody>
          <a:bodyPr/>
          <a:lstStyle/>
          <a:p>
            <a:r>
              <a:rPr lang="en-GB" dirty="0"/>
              <a:t>Testing your Application – Browsers</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a:bodyPr>
          <a:lstStyle/>
          <a:p>
            <a:r>
              <a:rPr lang="en-GB" dirty="0"/>
              <a:t>A browser is the primary interface to a web app and a trained attacker can use a browser to locate many vulnerabilities</a:t>
            </a:r>
          </a:p>
          <a:p>
            <a:pPr marL="457200" lvl="1" indent="0">
              <a:buNone/>
            </a:pPr>
            <a:r>
              <a:rPr lang="en-GB" dirty="0"/>
              <a:t>E.g.: Business logic issues are commonly found using browsers</a:t>
            </a:r>
          </a:p>
          <a:p>
            <a:pPr marL="457200" lvl="1" indent="0">
              <a:buNone/>
            </a:pPr>
            <a:endParaRPr lang="en-GB" dirty="0"/>
          </a:p>
          <a:p>
            <a:pPr marL="457200" lvl="1" indent="0">
              <a:buNone/>
            </a:pPr>
            <a:r>
              <a:rPr lang="en-GB" dirty="0"/>
              <a:t>“Does the web app do what it is supposed to do?”</a:t>
            </a:r>
          </a:p>
          <a:p>
            <a:pPr marL="457200" lvl="1" indent="0">
              <a:buNone/>
            </a:pPr>
            <a:endParaRPr lang="en-GB" dirty="0"/>
          </a:p>
          <a:p>
            <a:r>
              <a:rPr lang="en-GB" dirty="0"/>
              <a:t>Make use of the developer tools built in to modern web browsers</a:t>
            </a:r>
          </a:p>
          <a:p>
            <a:pPr lvl="1"/>
            <a:r>
              <a:rPr lang="en-GB" dirty="0"/>
              <a:t>Chrome developer tools</a:t>
            </a:r>
          </a:p>
          <a:p>
            <a:pPr lvl="1"/>
            <a:r>
              <a:rPr lang="en-GB" dirty="0"/>
              <a:t>Firefox developer edition</a:t>
            </a:r>
          </a:p>
          <a:p>
            <a:pPr lvl="1"/>
            <a:r>
              <a:rPr lang="en-GB" dirty="0"/>
              <a:t>Edge developer tools</a:t>
            </a:r>
          </a:p>
          <a:p>
            <a:endParaRPr lang="en-GB" dirty="0"/>
          </a:p>
          <a:p>
            <a:endParaRPr lang="en-GB" dirty="0"/>
          </a:p>
          <a:p>
            <a:endParaRPr lang="en-GB" dirty="0"/>
          </a:p>
        </p:txBody>
      </p:sp>
    </p:spTree>
    <p:extLst>
      <p:ext uri="{BB962C8B-B14F-4D97-AF65-F5344CB8AC3E}">
        <p14:creationId xmlns:p14="http://schemas.microsoft.com/office/powerpoint/2010/main" val="3117205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p:txBody>
          <a:bodyPr/>
          <a:lstStyle/>
          <a:p>
            <a:r>
              <a:rPr lang="en-GB" dirty="0"/>
              <a:t>Testing your Application – Proxies</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a:bodyPr>
          <a:lstStyle/>
          <a:p>
            <a:r>
              <a:rPr lang="en-GB" dirty="0"/>
              <a:t>A proxy server can be a useful tool to aide testing, notably for XSS vulnerabilities</a:t>
            </a:r>
          </a:p>
          <a:p>
            <a:r>
              <a:rPr lang="en-GB" dirty="0"/>
              <a:t>Sits between the browser and the web app</a:t>
            </a:r>
          </a:p>
          <a:p>
            <a:r>
              <a:rPr lang="en-GB" dirty="0"/>
              <a:t>Allows you to monitor and tightly control interactions with the server/app</a:t>
            </a:r>
          </a:p>
          <a:p>
            <a:r>
              <a:rPr lang="en-GB" dirty="0"/>
              <a:t>Can see how APIs respond in detail</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704137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p:txBody>
          <a:bodyPr/>
          <a:lstStyle/>
          <a:p>
            <a:r>
              <a:rPr lang="en-GB" dirty="0"/>
              <a:t>Testing your Application – Fuzzing</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a:bodyPr>
          <a:lstStyle/>
          <a:p>
            <a:r>
              <a:rPr lang="en-GB" dirty="0"/>
              <a:t>A fuzzing attack involves throwing randomised  inputs at an app until something – anything – has an unexpected effect.</a:t>
            </a:r>
          </a:p>
          <a:p>
            <a:r>
              <a:rPr lang="en-GB" dirty="0"/>
              <a:t>Fuzzing can be used on any method of interacting with your app</a:t>
            </a:r>
          </a:p>
          <a:p>
            <a:pPr lvl="1"/>
            <a:r>
              <a:rPr lang="en-GB" dirty="0"/>
              <a:t>User inputs</a:t>
            </a:r>
          </a:p>
          <a:p>
            <a:pPr lvl="1"/>
            <a:r>
              <a:rPr lang="en-GB" dirty="0"/>
              <a:t>API inputs</a:t>
            </a:r>
          </a:p>
          <a:p>
            <a:pPr lvl="1"/>
            <a:r>
              <a:rPr lang="en-GB" dirty="0"/>
              <a:t>URL manipulation</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437519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p:txBody>
          <a:bodyPr/>
          <a:lstStyle/>
          <a:p>
            <a:r>
              <a:rPr lang="en-GB" dirty="0"/>
              <a:t>Testing your Application – DAST</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a:bodyPr>
          <a:lstStyle/>
          <a:p>
            <a:r>
              <a:rPr lang="en-GB" dirty="0"/>
              <a:t>Dynamic Application Security Testing (DAST) is an automated process to crawl through your app using spiders to perform a vulnerability analysis</a:t>
            </a:r>
          </a:p>
          <a:p>
            <a:r>
              <a:rPr lang="en-GB" dirty="0"/>
              <a:t>DAST usually involves scanning infrastructure as well as your custom application.</a:t>
            </a:r>
          </a:p>
          <a:p>
            <a:pPr lvl="1"/>
            <a:r>
              <a:rPr lang="en-GB" dirty="0"/>
              <a:t>Infrastructure, as the name suggests, scans the underlying infrastructure (OS, networking setup etc) and information about known vulnerabilities is provided by manufacturer (Patch Tuesday)</a:t>
            </a:r>
          </a:p>
          <a:p>
            <a:pPr lvl="1"/>
            <a:r>
              <a:rPr lang="en-GB" dirty="0"/>
              <a:t>Custom Apps refer to your own application, which can be built using commonly available frameworks. </a:t>
            </a:r>
          </a:p>
          <a:p>
            <a:pPr lvl="2"/>
            <a:r>
              <a:rPr lang="en-GB" dirty="0"/>
              <a:t>Result accuracy can vary, so results do need to be verified by other means (code analysis)</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0405836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a:xfrm>
            <a:off x="838200" y="365125"/>
            <a:ext cx="11137900" cy="1325563"/>
          </a:xfrm>
        </p:spPr>
        <p:txBody>
          <a:bodyPr/>
          <a:lstStyle/>
          <a:p>
            <a:r>
              <a:rPr lang="en-GB" dirty="0"/>
              <a:t>Testing your Application – Security Assessment</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a:bodyPr>
          <a:lstStyle/>
          <a:p>
            <a:r>
              <a:rPr lang="en-GB" dirty="0"/>
              <a:t>A Security Assessment could be some kind of vulnerability analysis or pen-test</a:t>
            </a:r>
          </a:p>
          <a:p>
            <a:r>
              <a:rPr lang="en-GB" dirty="0"/>
              <a:t>Involves a professional trying to: </a:t>
            </a:r>
          </a:p>
          <a:p>
            <a:pPr lvl="1"/>
            <a:r>
              <a:rPr lang="en-GB" dirty="0"/>
              <a:t>uncover every conceivable vulnerability</a:t>
            </a:r>
          </a:p>
          <a:p>
            <a:pPr lvl="1"/>
            <a:r>
              <a:rPr lang="en-GB" dirty="0"/>
              <a:t>check every control is operating properly </a:t>
            </a:r>
          </a:p>
          <a:p>
            <a:pPr lvl="1"/>
            <a:r>
              <a:rPr lang="en-GB" dirty="0"/>
              <a:t>check how your systems cope with your threat models</a:t>
            </a:r>
          </a:p>
          <a:p>
            <a:endParaRPr lang="en-GB" dirty="0"/>
          </a:p>
          <a:p>
            <a:r>
              <a:rPr lang="en-GB" dirty="0"/>
              <a:t>Results again require validation to ensure there is actually a vulnerability and if there is, an investigation to check no exploit has actually occurred.</a:t>
            </a:r>
          </a:p>
          <a:p>
            <a:endParaRPr lang="en-GB" dirty="0"/>
          </a:p>
          <a:p>
            <a:endParaRPr lang="en-GB" dirty="0"/>
          </a:p>
          <a:p>
            <a:endParaRPr lang="en-GB" dirty="0"/>
          </a:p>
        </p:txBody>
      </p:sp>
    </p:spTree>
    <p:extLst>
      <p:ext uri="{BB962C8B-B14F-4D97-AF65-F5344CB8AC3E}">
        <p14:creationId xmlns:p14="http://schemas.microsoft.com/office/powerpoint/2010/main" val="25557580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a:xfrm>
            <a:off x="0" y="365125"/>
            <a:ext cx="12319000" cy="1325563"/>
          </a:xfrm>
        </p:spPr>
        <p:txBody>
          <a:bodyPr/>
          <a:lstStyle/>
          <a:p>
            <a:r>
              <a:rPr lang="en-GB" dirty="0"/>
              <a:t>Testing your Application – Stress &amp; Performance  Test</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fontScale="92500" lnSpcReduction="10000"/>
          </a:bodyPr>
          <a:lstStyle/>
          <a:p>
            <a:r>
              <a:rPr lang="en-GB" dirty="0"/>
              <a:t>How much (users/traffic/”load”) can your app take before it falls over or behaves unexpectedly</a:t>
            </a:r>
          </a:p>
          <a:p>
            <a:r>
              <a:rPr lang="en-GB" dirty="0"/>
              <a:t>Think of Zoom or MS Teams just as the pandemic happened and everyone began working from home?</a:t>
            </a:r>
          </a:p>
          <a:p>
            <a:r>
              <a:rPr lang="en-GB" dirty="0"/>
              <a:t>Teams was never meant to scale as large as it did – hats off to Microsoft for reworking the app as quickly as they did</a:t>
            </a:r>
          </a:p>
          <a:p>
            <a:r>
              <a:rPr lang="en-GB" dirty="0"/>
              <a:t>A stress test can demonstrate how well your system/app could cope with a DoS/DDoS attack</a:t>
            </a:r>
          </a:p>
          <a:p>
            <a:r>
              <a:rPr lang="en-GB" dirty="0"/>
              <a:t>Make sure it is performed an a test system that exactly duplicates your production environment, or else your results will be invalid. </a:t>
            </a:r>
          </a:p>
          <a:p>
            <a:r>
              <a:rPr lang="en-GB" dirty="0"/>
              <a:t>Run these tests before any update to production is performed. </a:t>
            </a:r>
          </a:p>
          <a:p>
            <a:endParaRPr lang="en-GB" dirty="0"/>
          </a:p>
          <a:p>
            <a:endParaRPr lang="en-GB" dirty="0"/>
          </a:p>
          <a:p>
            <a:endParaRPr lang="en-GB" dirty="0"/>
          </a:p>
        </p:txBody>
      </p:sp>
    </p:spTree>
    <p:extLst>
      <p:ext uri="{BB962C8B-B14F-4D97-AF65-F5344CB8AC3E}">
        <p14:creationId xmlns:p14="http://schemas.microsoft.com/office/powerpoint/2010/main" val="33535605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a:xfrm>
            <a:off x="838200" y="365125"/>
            <a:ext cx="11480800" cy="1325563"/>
          </a:xfrm>
        </p:spPr>
        <p:txBody>
          <a:bodyPr/>
          <a:lstStyle/>
          <a:p>
            <a:r>
              <a:rPr lang="en-GB" dirty="0"/>
              <a:t>Testing your Application – Integration Testing </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a:bodyPr>
          <a:lstStyle/>
          <a:p>
            <a:r>
              <a:rPr lang="en-GB" dirty="0"/>
              <a:t>Integrating units of your modular design and testing them to make sure no unexpected results are produced</a:t>
            </a:r>
          </a:p>
          <a:p>
            <a:r>
              <a:rPr lang="en-GB" dirty="0"/>
              <a:t>Can be manual or automated process</a:t>
            </a:r>
          </a:p>
          <a:p>
            <a:r>
              <a:rPr lang="en-GB" dirty="0"/>
              <a:t>In DevOps houses, these tests will form part of the CI/CD pipeline</a:t>
            </a:r>
          </a:p>
          <a:p>
            <a:endParaRPr lang="en-GB" dirty="0"/>
          </a:p>
          <a:p>
            <a:endParaRPr lang="en-GB" dirty="0"/>
          </a:p>
        </p:txBody>
      </p:sp>
    </p:spTree>
    <p:extLst>
      <p:ext uri="{BB962C8B-B14F-4D97-AF65-F5344CB8AC3E}">
        <p14:creationId xmlns:p14="http://schemas.microsoft.com/office/powerpoint/2010/main" val="11093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a:xfrm>
            <a:off x="838200" y="365125"/>
            <a:ext cx="11480800" cy="1325563"/>
          </a:xfrm>
        </p:spPr>
        <p:txBody>
          <a:bodyPr/>
          <a:lstStyle/>
          <a:p>
            <a:r>
              <a:rPr lang="en-GB" dirty="0"/>
              <a:t>Testing your Application – IAST</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a:bodyPr>
          <a:lstStyle/>
          <a:p>
            <a:r>
              <a:rPr lang="en-GB" dirty="0"/>
              <a:t>Interactive Application Security Testing runs along with your app in production and actively monitors for vulnerabilities as the code is used.</a:t>
            </a:r>
          </a:p>
          <a:p>
            <a:r>
              <a:rPr lang="en-GB" dirty="0"/>
              <a:t>Can be thought of as similar in concept to an IDS/IPS </a:t>
            </a:r>
          </a:p>
          <a:p>
            <a:r>
              <a:rPr lang="en-GB" dirty="0"/>
              <a:t>Finding an IAST tool that you want to use may dictate which app dev stack you choose, as you would need to find a stack that is supported by your IAST tooling choice. </a:t>
            </a:r>
          </a:p>
          <a:p>
            <a:endParaRPr lang="en-GB" dirty="0"/>
          </a:p>
          <a:p>
            <a:endParaRPr lang="en-GB" dirty="0"/>
          </a:p>
        </p:txBody>
      </p:sp>
    </p:spTree>
    <p:extLst>
      <p:ext uri="{BB962C8B-B14F-4D97-AF65-F5344CB8AC3E}">
        <p14:creationId xmlns:p14="http://schemas.microsoft.com/office/powerpoint/2010/main" val="366156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2CA8-5973-4BB5-A7D8-99F52CCA1B40}"/>
              </a:ext>
            </a:extLst>
          </p:cNvPr>
          <p:cNvSpPr>
            <a:spLocks noGrp="1"/>
          </p:cNvSpPr>
          <p:nvPr>
            <p:ph type="title"/>
          </p:nvPr>
        </p:nvSpPr>
        <p:spPr/>
        <p:txBody>
          <a:bodyPr/>
          <a:lstStyle/>
          <a:p>
            <a:r>
              <a:rPr lang="en-GB" dirty="0"/>
              <a:t>Code</a:t>
            </a:r>
          </a:p>
        </p:txBody>
      </p:sp>
      <p:sp>
        <p:nvSpPr>
          <p:cNvPr id="3" name="Content Placeholder 2">
            <a:extLst>
              <a:ext uri="{FF2B5EF4-FFF2-40B4-BE49-F238E27FC236}">
                <a16:creationId xmlns:a16="http://schemas.microsoft.com/office/drawing/2014/main" id="{40E3E3BB-94A6-4218-AE4A-102B7C9CC149}"/>
              </a:ext>
            </a:extLst>
          </p:cNvPr>
          <p:cNvSpPr>
            <a:spLocks noGrp="1"/>
          </p:cNvSpPr>
          <p:nvPr>
            <p:ph idx="1"/>
          </p:nvPr>
        </p:nvSpPr>
        <p:spPr/>
        <p:txBody>
          <a:bodyPr/>
          <a:lstStyle/>
          <a:p>
            <a:r>
              <a:rPr lang="en-GB" dirty="0"/>
              <a:t>Application developers/Software Engineers then take the approved design and build the software required to meet the need, using whatever software engineering systems, standards and processes an organisation may employ</a:t>
            </a:r>
          </a:p>
          <a:p>
            <a:endParaRPr lang="en-GB" dirty="0"/>
          </a:p>
          <a:p>
            <a:endParaRPr lang="en-GB" dirty="0"/>
          </a:p>
          <a:p>
            <a:endParaRPr lang="en-GB" dirty="0"/>
          </a:p>
        </p:txBody>
      </p:sp>
    </p:spTree>
    <p:extLst>
      <p:ext uri="{BB962C8B-B14F-4D97-AF65-F5344CB8AC3E}">
        <p14:creationId xmlns:p14="http://schemas.microsoft.com/office/powerpoint/2010/main" val="42720304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a:xfrm>
            <a:off x="838200" y="365125"/>
            <a:ext cx="11480800" cy="1325563"/>
          </a:xfrm>
        </p:spPr>
        <p:txBody>
          <a:bodyPr/>
          <a:lstStyle/>
          <a:p>
            <a:r>
              <a:rPr lang="en-GB" dirty="0"/>
              <a:t>Testing your Application – Regression testing</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a:bodyPr>
          <a:lstStyle/>
          <a:p>
            <a:r>
              <a:rPr lang="en-GB" dirty="0"/>
              <a:t>Whenever your developers fix an issue (flaw or bug) in their code, there is a chance they will introduce another.</a:t>
            </a:r>
          </a:p>
          <a:p>
            <a:r>
              <a:rPr lang="en-GB" dirty="0"/>
              <a:t>The bigger the change, the bigger the risk of new issues</a:t>
            </a:r>
          </a:p>
          <a:p>
            <a:r>
              <a:rPr lang="en-GB" dirty="0"/>
              <a:t>You must test all “bugfixes” as you would any newly developed code</a:t>
            </a:r>
          </a:p>
          <a:p>
            <a:r>
              <a:rPr lang="en-GB" dirty="0"/>
              <a:t>All this testing can seem onerous, all the more reason to use modular programming to reduce the amount of code that needs testing and automate testing to increase your development velocity </a:t>
            </a:r>
          </a:p>
          <a:p>
            <a:endParaRPr lang="en-GB" dirty="0"/>
          </a:p>
        </p:txBody>
      </p:sp>
    </p:spTree>
    <p:extLst>
      <p:ext uri="{BB962C8B-B14F-4D97-AF65-F5344CB8AC3E}">
        <p14:creationId xmlns:p14="http://schemas.microsoft.com/office/powerpoint/2010/main" val="26045748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a:xfrm>
            <a:off x="838200" y="365125"/>
            <a:ext cx="11480800" cy="1325563"/>
          </a:xfrm>
        </p:spPr>
        <p:txBody>
          <a:bodyPr/>
          <a:lstStyle/>
          <a:p>
            <a:r>
              <a:rPr lang="en-GB" dirty="0"/>
              <a:t>Testing your </a:t>
            </a:r>
            <a:r>
              <a:rPr lang="en-GB" dirty="0" err="1"/>
              <a:t>Infrastrucutre</a:t>
            </a:r>
            <a:endParaRPr lang="en-GB" dirty="0"/>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a:bodyPr>
          <a:lstStyle/>
          <a:p>
            <a:r>
              <a:rPr lang="en-GB" dirty="0"/>
              <a:t>Done in conjunction with the Ops team, and DevOps if such a team exists</a:t>
            </a:r>
          </a:p>
          <a:p>
            <a:r>
              <a:rPr lang="en-GB" dirty="0"/>
              <a:t>Checking all infrastructure for vulnerabilities</a:t>
            </a:r>
          </a:p>
          <a:p>
            <a:r>
              <a:rPr lang="en-GB" dirty="0"/>
              <a:t>If using containers, consider the Centre for Internet Security guide to harden your containers – </a:t>
            </a:r>
            <a:r>
              <a:rPr lang="en-GB" dirty="0">
                <a:hlinkClick r:id="rId2"/>
              </a:rPr>
              <a:t>https://github.com/dev-sec/cis-docker-benchmark</a:t>
            </a:r>
            <a:r>
              <a:rPr lang="en-GB" dirty="0"/>
              <a:t> </a:t>
            </a:r>
          </a:p>
          <a:p>
            <a:endParaRPr lang="en-GB" dirty="0"/>
          </a:p>
          <a:p>
            <a:endParaRPr lang="en-GB" dirty="0"/>
          </a:p>
        </p:txBody>
      </p:sp>
    </p:spTree>
    <p:extLst>
      <p:ext uri="{BB962C8B-B14F-4D97-AF65-F5344CB8AC3E}">
        <p14:creationId xmlns:p14="http://schemas.microsoft.com/office/powerpoint/2010/main" val="29937634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a:xfrm>
            <a:off x="838200" y="365125"/>
            <a:ext cx="11480800" cy="1325563"/>
          </a:xfrm>
        </p:spPr>
        <p:txBody>
          <a:bodyPr/>
          <a:lstStyle/>
          <a:p>
            <a:r>
              <a:rPr lang="en-GB" dirty="0"/>
              <a:t>Testing your Database</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p:txBody>
          <a:bodyPr>
            <a:normAutofit/>
          </a:bodyPr>
          <a:lstStyle/>
          <a:p>
            <a:r>
              <a:rPr lang="en-GB" dirty="0"/>
              <a:t>Treat Databases and their data like any other piece of infrastructure – harden it.</a:t>
            </a:r>
          </a:p>
          <a:p>
            <a:r>
              <a:rPr lang="en-GB" dirty="0"/>
              <a:t>Regularly check for vulnerabilities using appropriate Vulnerability Assessment tools</a:t>
            </a:r>
          </a:p>
          <a:p>
            <a:r>
              <a:rPr lang="en-GB" dirty="0"/>
              <a:t>Make data and database security requirements a core piece of your project’s requirements</a:t>
            </a:r>
          </a:p>
          <a:p>
            <a:r>
              <a:rPr lang="en-GB" dirty="0"/>
              <a:t>Lots of guides freely available on considerations for hardening databases – your database vendor would be a good place to start</a:t>
            </a:r>
          </a:p>
          <a:p>
            <a:endParaRPr lang="en-GB" dirty="0"/>
          </a:p>
          <a:p>
            <a:endParaRPr lang="en-GB" dirty="0"/>
          </a:p>
        </p:txBody>
      </p:sp>
    </p:spTree>
    <p:extLst>
      <p:ext uri="{BB962C8B-B14F-4D97-AF65-F5344CB8AC3E}">
        <p14:creationId xmlns:p14="http://schemas.microsoft.com/office/powerpoint/2010/main" val="15561075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a:xfrm>
            <a:off x="838200" y="365125"/>
            <a:ext cx="11480800" cy="1325563"/>
          </a:xfrm>
        </p:spPr>
        <p:txBody>
          <a:bodyPr/>
          <a:lstStyle/>
          <a:p>
            <a:r>
              <a:rPr lang="en-GB" dirty="0"/>
              <a:t>Testing your APIs and Services</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a:xfrm>
            <a:off x="0" y="1851025"/>
            <a:ext cx="6362700" cy="4351338"/>
          </a:xfrm>
        </p:spPr>
        <p:txBody>
          <a:bodyPr>
            <a:normAutofit/>
          </a:bodyPr>
          <a:lstStyle/>
          <a:p>
            <a:r>
              <a:rPr lang="en-GB" dirty="0"/>
              <a:t>Testing APIs is tricky, because they usually require an experienced developer to write/help write software to check how the API responds to different inputs.</a:t>
            </a:r>
          </a:p>
          <a:p>
            <a:r>
              <a:rPr lang="en-GB" dirty="0"/>
              <a:t>APIs are frequently bespoke, automated test applications are not a great fit</a:t>
            </a:r>
          </a:p>
          <a:p>
            <a:r>
              <a:rPr lang="en-GB" dirty="0"/>
              <a:t>APIs need to be tested as thoroughly as any other part of your application stack</a:t>
            </a:r>
          </a:p>
          <a:p>
            <a:endParaRPr lang="en-GB" dirty="0"/>
          </a:p>
          <a:p>
            <a:endParaRPr lang="en-GB" dirty="0"/>
          </a:p>
        </p:txBody>
      </p:sp>
      <p:pic>
        <p:nvPicPr>
          <p:cNvPr id="4" name="Picture 3">
            <a:extLst>
              <a:ext uri="{FF2B5EF4-FFF2-40B4-BE49-F238E27FC236}">
                <a16:creationId xmlns:a16="http://schemas.microsoft.com/office/drawing/2014/main" id="{75E437DA-3867-4804-9AFC-6C7310B36A73}"/>
              </a:ext>
            </a:extLst>
          </p:cNvPr>
          <p:cNvPicPr>
            <a:picLocks noChangeAspect="1"/>
          </p:cNvPicPr>
          <p:nvPr/>
        </p:nvPicPr>
        <p:blipFill>
          <a:blip r:embed="rId2"/>
          <a:stretch>
            <a:fillRect/>
          </a:stretch>
        </p:blipFill>
        <p:spPr>
          <a:xfrm>
            <a:off x="6578600" y="1504950"/>
            <a:ext cx="5245100" cy="2622550"/>
          </a:xfrm>
          <a:prstGeom prst="rect">
            <a:avLst/>
          </a:prstGeom>
        </p:spPr>
      </p:pic>
    </p:spTree>
    <p:extLst>
      <p:ext uri="{BB962C8B-B14F-4D97-AF65-F5344CB8AC3E}">
        <p14:creationId xmlns:p14="http://schemas.microsoft.com/office/powerpoint/2010/main" val="27654441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a:xfrm>
            <a:off x="838200" y="365125"/>
            <a:ext cx="11480800" cy="1325563"/>
          </a:xfrm>
        </p:spPr>
        <p:txBody>
          <a:bodyPr/>
          <a:lstStyle/>
          <a:p>
            <a:r>
              <a:rPr lang="en-GB" dirty="0"/>
              <a:t>Testing your Integrations</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a:xfrm>
            <a:off x="0" y="1851025"/>
            <a:ext cx="11480800" cy="4351338"/>
          </a:xfrm>
        </p:spPr>
        <p:txBody>
          <a:bodyPr>
            <a:normAutofit/>
          </a:bodyPr>
          <a:lstStyle/>
          <a:p>
            <a:r>
              <a:rPr lang="en-GB" dirty="0"/>
              <a:t>Whenever your app integrates with another system – TEST</a:t>
            </a:r>
          </a:p>
          <a:p>
            <a:r>
              <a:rPr lang="en-GB" dirty="0"/>
              <a:t>Check authentication and authorization protocols are in place and working</a:t>
            </a:r>
          </a:p>
          <a:p>
            <a:endParaRPr lang="en-GB" dirty="0"/>
          </a:p>
          <a:p>
            <a:endParaRPr lang="en-GB" dirty="0"/>
          </a:p>
        </p:txBody>
      </p:sp>
      <p:pic>
        <p:nvPicPr>
          <p:cNvPr id="6" name="Picture 5" descr="A picture containing computer&#10;&#10;Description automatically generated">
            <a:extLst>
              <a:ext uri="{FF2B5EF4-FFF2-40B4-BE49-F238E27FC236}">
                <a16:creationId xmlns:a16="http://schemas.microsoft.com/office/drawing/2014/main" id="{973EFAC3-3C7B-4258-82B8-C2EF9DE20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128" y="3149600"/>
            <a:ext cx="6977743" cy="3052763"/>
          </a:xfrm>
          <a:prstGeom prst="rect">
            <a:avLst/>
          </a:prstGeom>
        </p:spPr>
      </p:pic>
    </p:spTree>
    <p:extLst>
      <p:ext uri="{BB962C8B-B14F-4D97-AF65-F5344CB8AC3E}">
        <p14:creationId xmlns:p14="http://schemas.microsoft.com/office/powerpoint/2010/main" val="40462485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6B1E-7F89-49F8-A2EA-4CF93A860F49}"/>
              </a:ext>
            </a:extLst>
          </p:cNvPr>
          <p:cNvSpPr>
            <a:spLocks noGrp="1"/>
          </p:cNvSpPr>
          <p:nvPr>
            <p:ph type="title"/>
          </p:nvPr>
        </p:nvSpPr>
        <p:spPr/>
        <p:txBody>
          <a:bodyPr/>
          <a:lstStyle/>
          <a:p>
            <a:r>
              <a:rPr lang="en-US"/>
              <a:t>End of Monday</a:t>
            </a:r>
            <a:endParaRPr lang="en-GB"/>
          </a:p>
        </p:txBody>
      </p:sp>
      <p:sp>
        <p:nvSpPr>
          <p:cNvPr id="3" name="Content Placeholder 2">
            <a:extLst>
              <a:ext uri="{FF2B5EF4-FFF2-40B4-BE49-F238E27FC236}">
                <a16:creationId xmlns:a16="http://schemas.microsoft.com/office/drawing/2014/main" id="{C807F6EF-2ACA-4293-98D7-2C38897A8525}"/>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5239455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a:xfrm>
            <a:off x="838200" y="365125"/>
            <a:ext cx="11480800" cy="1325563"/>
          </a:xfrm>
        </p:spPr>
        <p:txBody>
          <a:bodyPr/>
          <a:lstStyle/>
          <a:p>
            <a:r>
              <a:rPr lang="en-GB" dirty="0"/>
              <a:t>Deploying your application</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a:xfrm>
            <a:off x="0" y="1851024"/>
            <a:ext cx="6197600" cy="4397375"/>
          </a:xfrm>
        </p:spPr>
        <p:txBody>
          <a:bodyPr>
            <a:normAutofit/>
          </a:bodyPr>
          <a:lstStyle/>
          <a:p>
            <a:r>
              <a:rPr lang="en-GB" dirty="0"/>
              <a:t>The deployment process should be part of your requirements planning process</a:t>
            </a:r>
          </a:p>
          <a:p>
            <a:r>
              <a:rPr lang="en-GB" dirty="0"/>
              <a:t>If there are any issues in the deployment process, ensure your app can roll-back to a known good sate quickly and cleanly</a:t>
            </a:r>
          </a:p>
          <a:p>
            <a:r>
              <a:rPr lang="en-GB" dirty="0"/>
              <a:t>Try to automate deployment to make it a repeatable, trusted process.</a:t>
            </a:r>
          </a:p>
          <a:p>
            <a:r>
              <a:rPr lang="en-GB" dirty="0"/>
              <a:t>Don’t deploy on a Friday afternoon 😉</a:t>
            </a:r>
          </a:p>
          <a:p>
            <a:endParaRPr lang="en-GB" dirty="0"/>
          </a:p>
        </p:txBody>
      </p:sp>
      <p:pic>
        <p:nvPicPr>
          <p:cNvPr id="5" name="Picture 4" descr="A picture containing keyboard&#10;&#10;Description automatically generated">
            <a:extLst>
              <a:ext uri="{FF2B5EF4-FFF2-40B4-BE49-F238E27FC236}">
                <a16:creationId xmlns:a16="http://schemas.microsoft.com/office/drawing/2014/main" id="{B86B1C21-C4EB-47DF-BF41-824E85F75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600" y="3123184"/>
            <a:ext cx="4702679" cy="2706116"/>
          </a:xfrm>
          <a:prstGeom prst="rect">
            <a:avLst/>
          </a:prstGeom>
        </p:spPr>
      </p:pic>
    </p:spTree>
    <p:extLst>
      <p:ext uri="{BB962C8B-B14F-4D97-AF65-F5344CB8AC3E}">
        <p14:creationId xmlns:p14="http://schemas.microsoft.com/office/powerpoint/2010/main" val="22720843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4EF9-F87C-4D39-9F98-C4AAACD4099B}"/>
              </a:ext>
            </a:extLst>
          </p:cNvPr>
          <p:cNvSpPr>
            <a:spLocks noGrp="1"/>
          </p:cNvSpPr>
          <p:nvPr>
            <p:ph type="title"/>
          </p:nvPr>
        </p:nvSpPr>
        <p:spPr>
          <a:xfrm>
            <a:off x="838200" y="365125"/>
            <a:ext cx="11480800" cy="1325563"/>
          </a:xfrm>
        </p:spPr>
        <p:txBody>
          <a:bodyPr/>
          <a:lstStyle/>
          <a:p>
            <a:r>
              <a:rPr lang="en-GB" dirty="0"/>
              <a:t>Deploying your application</a:t>
            </a:r>
          </a:p>
        </p:txBody>
      </p:sp>
      <p:sp>
        <p:nvSpPr>
          <p:cNvPr id="3" name="Content Placeholder 2">
            <a:extLst>
              <a:ext uri="{FF2B5EF4-FFF2-40B4-BE49-F238E27FC236}">
                <a16:creationId xmlns:a16="http://schemas.microsoft.com/office/drawing/2014/main" id="{A6018881-2D20-49F6-9922-C514BD9BE124}"/>
              </a:ext>
            </a:extLst>
          </p:cNvPr>
          <p:cNvSpPr>
            <a:spLocks noGrp="1"/>
          </p:cNvSpPr>
          <p:nvPr>
            <p:ph idx="1"/>
          </p:nvPr>
        </p:nvSpPr>
        <p:spPr>
          <a:xfrm>
            <a:off x="0" y="1851024"/>
            <a:ext cx="6197600" cy="4397375"/>
          </a:xfrm>
        </p:spPr>
        <p:txBody>
          <a:bodyPr>
            <a:normAutofit/>
          </a:bodyPr>
          <a:lstStyle/>
          <a:p>
            <a:r>
              <a:rPr lang="en-GB" dirty="0"/>
              <a:t>This is where the value of DevOps CI/CD comes in</a:t>
            </a:r>
          </a:p>
          <a:p>
            <a:r>
              <a:rPr lang="en-GB" dirty="0"/>
              <a:t>It is a known, repeatable, trusted process</a:t>
            </a:r>
          </a:p>
          <a:p>
            <a:r>
              <a:rPr lang="en-GB" dirty="0"/>
              <a:t>It supports business objectives – can anyone name a business that aims to be slow-to-market?</a:t>
            </a:r>
          </a:p>
          <a:p>
            <a:endParaRPr lang="en-GB" dirty="0"/>
          </a:p>
        </p:txBody>
      </p:sp>
      <p:pic>
        <p:nvPicPr>
          <p:cNvPr id="5" name="Picture 4" descr="A picture containing keyboard&#10;&#10;Description automatically generated">
            <a:extLst>
              <a:ext uri="{FF2B5EF4-FFF2-40B4-BE49-F238E27FC236}">
                <a16:creationId xmlns:a16="http://schemas.microsoft.com/office/drawing/2014/main" id="{B86B1C21-C4EB-47DF-BF41-824E85F75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600" y="3123184"/>
            <a:ext cx="4702679" cy="2706116"/>
          </a:xfrm>
          <a:prstGeom prst="rect">
            <a:avLst/>
          </a:prstGeom>
        </p:spPr>
      </p:pic>
    </p:spTree>
    <p:extLst>
      <p:ext uri="{BB962C8B-B14F-4D97-AF65-F5344CB8AC3E}">
        <p14:creationId xmlns:p14="http://schemas.microsoft.com/office/powerpoint/2010/main" val="32629314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8AD0D-779B-4B4C-AF70-FAE9FC4F11F7}"/>
              </a:ext>
            </a:extLst>
          </p:cNvPr>
          <p:cNvSpPr>
            <a:spLocks noGrp="1"/>
          </p:cNvSpPr>
          <p:nvPr>
            <p:ph type="title"/>
          </p:nvPr>
        </p:nvSpPr>
        <p:spPr/>
        <p:txBody>
          <a:bodyPr/>
          <a:lstStyle/>
          <a:p>
            <a:r>
              <a:rPr lang="en-GB" dirty="0"/>
              <a:t>Create an AppSec program</a:t>
            </a:r>
          </a:p>
        </p:txBody>
      </p:sp>
      <p:sp>
        <p:nvSpPr>
          <p:cNvPr id="3" name="Text Placeholder 2">
            <a:extLst>
              <a:ext uri="{FF2B5EF4-FFF2-40B4-BE49-F238E27FC236}">
                <a16:creationId xmlns:a16="http://schemas.microsoft.com/office/drawing/2014/main" id="{D1E7D073-FCDB-4748-9473-AF0ECAE3536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801677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3AA2-A676-4022-9AE5-158EC145A830}"/>
              </a:ext>
            </a:extLst>
          </p:cNvPr>
          <p:cNvSpPr>
            <a:spLocks noGrp="1"/>
          </p:cNvSpPr>
          <p:nvPr>
            <p:ph type="title"/>
          </p:nvPr>
        </p:nvSpPr>
        <p:spPr/>
        <p:txBody>
          <a:bodyPr/>
          <a:lstStyle/>
          <a:p>
            <a:r>
              <a:rPr lang="en-GB" dirty="0"/>
              <a:t>What is an AppSec program?</a:t>
            </a:r>
          </a:p>
        </p:txBody>
      </p:sp>
      <p:sp>
        <p:nvSpPr>
          <p:cNvPr id="3" name="Content Placeholder 2">
            <a:extLst>
              <a:ext uri="{FF2B5EF4-FFF2-40B4-BE49-F238E27FC236}">
                <a16:creationId xmlns:a16="http://schemas.microsoft.com/office/drawing/2014/main" id="{299153E3-C451-4F62-AFF0-C142AACB3D0C}"/>
              </a:ext>
            </a:extLst>
          </p:cNvPr>
          <p:cNvSpPr>
            <a:spLocks noGrp="1"/>
          </p:cNvSpPr>
          <p:nvPr>
            <p:ph idx="1"/>
          </p:nvPr>
        </p:nvSpPr>
        <p:spPr/>
        <p:txBody>
          <a:bodyPr/>
          <a:lstStyle/>
          <a:p>
            <a:r>
              <a:rPr lang="en-GB" dirty="0"/>
              <a:t>Forms part of your core Cyber Security program</a:t>
            </a:r>
          </a:p>
          <a:p>
            <a:r>
              <a:rPr lang="en-GB" dirty="0"/>
              <a:t>Takes ownership of your application portfolio and responsibility for ensuring the portfolio is safe</a:t>
            </a:r>
          </a:p>
          <a:p>
            <a:r>
              <a:rPr lang="en-GB" dirty="0"/>
              <a:t>Preforms threat modelling and risk analysis on proposed changes to the application estate</a:t>
            </a:r>
          </a:p>
        </p:txBody>
      </p:sp>
    </p:spTree>
    <p:extLst>
      <p:ext uri="{BB962C8B-B14F-4D97-AF65-F5344CB8AC3E}">
        <p14:creationId xmlns:p14="http://schemas.microsoft.com/office/powerpoint/2010/main" val="155152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2CA8-5973-4BB5-A7D8-99F52CCA1B40}"/>
              </a:ext>
            </a:extLst>
          </p:cNvPr>
          <p:cNvSpPr>
            <a:spLocks noGrp="1"/>
          </p:cNvSpPr>
          <p:nvPr>
            <p:ph type="title"/>
          </p:nvPr>
        </p:nvSpPr>
        <p:spPr/>
        <p:txBody>
          <a:bodyPr/>
          <a:lstStyle/>
          <a:p>
            <a:r>
              <a:rPr lang="en-GB" dirty="0"/>
              <a:t>Testing</a:t>
            </a:r>
          </a:p>
        </p:txBody>
      </p:sp>
      <p:sp>
        <p:nvSpPr>
          <p:cNvPr id="3" name="Content Placeholder 2">
            <a:extLst>
              <a:ext uri="{FF2B5EF4-FFF2-40B4-BE49-F238E27FC236}">
                <a16:creationId xmlns:a16="http://schemas.microsoft.com/office/drawing/2014/main" id="{40E3E3BB-94A6-4218-AE4A-102B7C9CC149}"/>
              </a:ext>
            </a:extLst>
          </p:cNvPr>
          <p:cNvSpPr>
            <a:spLocks noGrp="1"/>
          </p:cNvSpPr>
          <p:nvPr>
            <p:ph idx="1"/>
          </p:nvPr>
        </p:nvSpPr>
        <p:spPr/>
        <p:txBody>
          <a:bodyPr/>
          <a:lstStyle/>
          <a:p>
            <a:r>
              <a:rPr lang="en-GB" dirty="0"/>
              <a:t>The Testing process can begin before or </a:t>
            </a:r>
            <a:r>
              <a:rPr lang="en-GB" dirty="0" err="1"/>
              <a:t>asfer</a:t>
            </a:r>
            <a:r>
              <a:rPr lang="en-GB" dirty="0"/>
              <a:t> the code is written.</a:t>
            </a:r>
          </a:p>
          <a:p>
            <a:r>
              <a:rPr lang="en-GB" dirty="0"/>
              <a:t>If an organisation is using a Test Driven Development (TDD) approach then the development team would define and build a series of tests</a:t>
            </a:r>
          </a:p>
          <a:p>
            <a:endParaRPr lang="en-GB" dirty="0"/>
          </a:p>
        </p:txBody>
      </p:sp>
    </p:spTree>
    <p:extLst>
      <p:ext uri="{BB962C8B-B14F-4D97-AF65-F5344CB8AC3E}">
        <p14:creationId xmlns:p14="http://schemas.microsoft.com/office/powerpoint/2010/main" val="27608393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3AA2-A676-4022-9AE5-158EC145A830}"/>
              </a:ext>
            </a:extLst>
          </p:cNvPr>
          <p:cNvSpPr>
            <a:spLocks noGrp="1"/>
          </p:cNvSpPr>
          <p:nvPr>
            <p:ph type="title"/>
          </p:nvPr>
        </p:nvSpPr>
        <p:spPr/>
        <p:txBody>
          <a:bodyPr/>
          <a:lstStyle/>
          <a:p>
            <a:r>
              <a:rPr lang="en-GB" dirty="0"/>
              <a:t>AppSec Program Requirements?</a:t>
            </a:r>
          </a:p>
        </p:txBody>
      </p:sp>
      <p:sp>
        <p:nvSpPr>
          <p:cNvPr id="3" name="Content Placeholder 2">
            <a:extLst>
              <a:ext uri="{FF2B5EF4-FFF2-40B4-BE49-F238E27FC236}">
                <a16:creationId xmlns:a16="http://schemas.microsoft.com/office/drawing/2014/main" id="{299153E3-C451-4F62-AFF0-C142AACB3D0C}"/>
              </a:ext>
            </a:extLst>
          </p:cNvPr>
          <p:cNvSpPr>
            <a:spLocks noGrp="1"/>
          </p:cNvSpPr>
          <p:nvPr>
            <p:ph idx="1"/>
          </p:nvPr>
        </p:nvSpPr>
        <p:spPr/>
        <p:txBody>
          <a:bodyPr/>
          <a:lstStyle/>
          <a:p>
            <a:r>
              <a:rPr lang="en-GB" dirty="0"/>
              <a:t>*Ideally* run by a dedicated team</a:t>
            </a:r>
          </a:p>
          <a:p>
            <a:r>
              <a:rPr lang="en-GB" dirty="0"/>
              <a:t>Security activities added to the SDLC</a:t>
            </a:r>
          </a:p>
          <a:p>
            <a:r>
              <a:rPr lang="en-GB" dirty="0"/>
              <a:t>The AppSec team supports DevOps with </a:t>
            </a:r>
          </a:p>
          <a:p>
            <a:pPr lvl="1"/>
            <a:r>
              <a:rPr lang="en-GB" dirty="0"/>
              <a:t>Resources</a:t>
            </a:r>
          </a:p>
          <a:p>
            <a:pPr lvl="1"/>
            <a:r>
              <a:rPr lang="en-GB" dirty="0"/>
              <a:t>Education</a:t>
            </a:r>
          </a:p>
          <a:p>
            <a:pPr lvl="1"/>
            <a:r>
              <a:rPr lang="en-GB" dirty="0"/>
              <a:t>Tooling</a:t>
            </a:r>
          </a:p>
          <a:p>
            <a:pPr lvl="1"/>
            <a:r>
              <a:rPr lang="en-GB" dirty="0"/>
              <a:t>Guidance</a:t>
            </a:r>
          </a:p>
          <a:p>
            <a:pPr lvl="1"/>
            <a:r>
              <a:rPr lang="en-GB" dirty="0"/>
              <a:t>Policies</a:t>
            </a:r>
          </a:p>
        </p:txBody>
      </p:sp>
    </p:spTree>
    <p:extLst>
      <p:ext uri="{BB962C8B-B14F-4D97-AF65-F5344CB8AC3E}">
        <p14:creationId xmlns:p14="http://schemas.microsoft.com/office/powerpoint/2010/main" val="13849181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3AA2-A676-4022-9AE5-158EC145A830}"/>
              </a:ext>
            </a:extLst>
          </p:cNvPr>
          <p:cNvSpPr>
            <a:spLocks noGrp="1"/>
          </p:cNvSpPr>
          <p:nvPr>
            <p:ph type="title"/>
          </p:nvPr>
        </p:nvSpPr>
        <p:spPr/>
        <p:txBody>
          <a:bodyPr/>
          <a:lstStyle/>
          <a:p>
            <a:r>
              <a:rPr lang="en-GB" dirty="0"/>
              <a:t>AppSec Program Goals?</a:t>
            </a:r>
          </a:p>
        </p:txBody>
      </p:sp>
      <p:sp>
        <p:nvSpPr>
          <p:cNvPr id="3" name="Content Placeholder 2">
            <a:extLst>
              <a:ext uri="{FF2B5EF4-FFF2-40B4-BE49-F238E27FC236}">
                <a16:creationId xmlns:a16="http://schemas.microsoft.com/office/drawing/2014/main" id="{299153E3-C451-4F62-AFF0-C142AACB3D0C}"/>
              </a:ext>
            </a:extLst>
          </p:cNvPr>
          <p:cNvSpPr>
            <a:spLocks noGrp="1"/>
          </p:cNvSpPr>
          <p:nvPr>
            <p:ph idx="1"/>
          </p:nvPr>
        </p:nvSpPr>
        <p:spPr/>
        <p:txBody>
          <a:bodyPr/>
          <a:lstStyle/>
          <a:p>
            <a:r>
              <a:rPr lang="en-GB" dirty="0"/>
              <a:t>*Ideally* run by a dedicated team</a:t>
            </a:r>
          </a:p>
          <a:p>
            <a:r>
              <a:rPr lang="en-GB" dirty="0"/>
              <a:t>Security activities added to the SDLC</a:t>
            </a:r>
          </a:p>
          <a:p>
            <a:r>
              <a:rPr lang="en-GB" dirty="0"/>
              <a:t>The AppSec team supports DevOps with </a:t>
            </a:r>
          </a:p>
          <a:p>
            <a:pPr lvl="1"/>
            <a:r>
              <a:rPr lang="en-GB" dirty="0"/>
              <a:t>Resources</a:t>
            </a:r>
          </a:p>
          <a:p>
            <a:pPr lvl="1"/>
            <a:r>
              <a:rPr lang="en-GB" dirty="0"/>
              <a:t>Education</a:t>
            </a:r>
          </a:p>
          <a:p>
            <a:pPr lvl="1"/>
            <a:r>
              <a:rPr lang="en-GB" dirty="0"/>
              <a:t>Tooling</a:t>
            </a:r>
          </a:p>
          <a:p>
            <a:pPr lvl="1"/>
            <a:r>
              <a:rPr lang="en-GB" dirty="0"/>
              <a:t>Guidance</a:t>
            </a:r>
          </a:p>
          <a:p>
            <a:pPr lvl="1"/>
            <a:r>
              <a:rPr lang="en-GB" dirty="0"/>
              <a:t>Policies</a:t>
            </a:r>
          </a:p>
        </p:txBody>
      </p:sp>
    </p:spTree>
    <p:extLst>
      <p:ext uri="{BB962C8B-B14F-4D97-AF65-F5344CB8AC3E}">
        <p14:creationId xmlns:p14="http://schemas.microsoft.com/office/powerpoint/2010/main" val="3766023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3AA2-A676-4022-9AE5-158EC145A830}"/>
              </a:ext>
            </a:extLst>
          </p:cNvPr>
          <p:cNvSpPr>
            <a:spLocks noGrp="1"/>
          </p:cNvSpPr>
          <p:nvPr>
            <p:ph type="title"/>
          </p:nvPr>
        </p:nvSpPr>
        <p:spPr/>
        <p:txBody>
          <a:bodyPr/>
          <a:lstStyle/>
          <a:p>
            <a:r>
              <a:rPr lang="en-GB" dirty="0"/>
              <a:t>AppSec Program Goals?</a:t>
            </a:r>
          </a:p>
        </p:txBody>
      </p:sp>
      <p:sp>
        <p:nvSpPr>
          <p:cNvPr id="3" name="Content Placeholder 2">
            <a:extLst>
              <a:ext uri="{FF2B5EF4-FFF2-40B4-BE49-F238E27FC236}">
                <a16:creationId xmlns:a16="http://schemas.microsoft.com/office/drawing/2014/main" id="{299153E3-C451-4F62-AFF0-C142AACB3D0C}"/>
              </a:ext>
            </a:extLst>
          </p:cNvPr>
          <p:cNvSpPr>
            <a:spLocks noGrp="1"/>
          </p:cNvSpPr>
          <p:nvPr>
            <p:ph idx="1"/>
          </p:nvPr>
        </p:nvSpPr>
        <p:spPr/>
        <p:txBody>
          <a:bodyPr/>
          <a:lstStyle/>
          <a:p>
            <a:r>
              <a:rPr lang="en-GB" dirty="0"/>
              <a:t>Currently, no industry accepted standard way of running an AppSec program</a:t>
            </a:r>
          </a:p>
          <a:p>
            <a:r>
              <a:rPr lang="en-GB" dirty="0"/>
              <a:t>Many organisations use OWASP SAMM (Software Assurance Maturity Model) or BSIMM (Building Security in Maturity Model) to get started</a:t>
            </a:r>
          </a:p>
          <a:p>
            <a:r>
              <a:rPr lang="en-GB" dirty="0">
                <a:hlinkClick r:id="rId2"/>
              </a:rPr>
              <a:t>https://owasp.org/www-project-samm/</a:t>
            </a:r>
            <a:endParaRPr lang="en-GB" dirty="0"/>
          </a:p>
          <a:p>
            <a:r>
              <a:rPr lang="en-GB" dirty="0">
                <a:hlinkClick r:id="rId3"/>
              </a:rPr>
              <a:t>https://www.bsimm.com/about.html</a:t>
            </a:r>
            <a:endParaRPr lang="en-GB" dirty="0"/>
          </a:p>
          <a:p>
            <a:endParaRPr lang="en-GB" dirty="0"/>
          </a:p>
        </p:txBody>
      </p:sp>
    </p:spTree>
    <p:extLst>
      <p:ext uri="{BB962C8B-B14F-4D97-AF65-F5344CB8AC3E}">
        <p14:creationId xmlns:p14="http://schemas.microsoft.com/office/powerpoint/2010/main" val="33659003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3AA2-A676-4022-9AE5-158EC145A830}"/>
              </a:ext>
            </a:extLst>
          </p:cNvPr>
          <p:cNvSpPr>
            <a:spLocks noGrp="1"/>
          </p:cNvSpPr>
          <p:nvPr>
            <p:ph type="title"/>
          </p:nvPr>
        </p:nvSpPr>
        <p:spPr/>
        <p:txBody>
          <a:bodyPr/>
          <a:lstStyle/>
          <a:p>
            <a:r>
              <a:rPr lang="en-GB" dirty="0"/>
              <a:t>AppSec Program – first steps</a:t>
            </a:r>
          </a:p>
        </p:txBody>
      </p:sp>
      <p:sp>
        <p:nvSpPr>
          <p:cNvPr id="3" name="Content Placeholder 2">
            <a:extLst>
              <a:ext uri="{FF2B5EF4-FFF2-40B4-BE49-F238E27FC236}">
                <a16:creationId xmlns:a16="http://schemas.microsoft.com/office/drawing/2014/main" id="{299153E3-C451-4F62-AFF0-C142AACB3D0C}"/>
              </a:ext>
            </a:extLst>
          </p:cNvPr>
          <p:cNvSpPr>
            <a:spLocks noGrp="1"/>
          </p:cNvSpPr>
          <p:nvPr>
            <p:ph idx="1"/>
          </p:nvPr>
        </p:nvSpPr>
        <p:spPr/>
        <p:txBody>
          <a:bodyPr/>
          <a:lstStyle/>
          <a:p>
            <a:r>
              <a:rPr lang="en-GB" dirty="0"/>
              <a:t>Create and maintain an Application inventory</a:t>
            </a:r>
          </a:p>
          <a:p>
            <a:pPr lvl="1"/>
            <a:r>
              <a:rPr lang="en-GB" dirty="0"/>
              <a:t>Consider everything</a:t>
            </a:r>
          </a:p>
          <a:p>
            <a:pPr lvl="2"/>
            <a:r>
              <a:rPr lang="en-GB" dirty="0"/>
              <a:t>Cloud apps</a:t>
            </a:r>
          </a:p>
          <a:p>
            <a:pPr lvl="2"/>
            <a:r>
              <a:rPr lang="en-GB" dirty="0"/>
              <a:t>Developer Frameworks</a:t>
            </a:r>
          </a:p>
          <a:p>
            <a:pPr lvl="2"/>
            <a:r>
              <a:rPr lang="en-GB" dirty="0"/>
              <a:t>APIs</a:t>
            </a:r>
          </a:p>
          <a:p>
            <a:pPr lvl="2"/>
            <a:r>
              <a:rPr lang="en-GB" dirty="0"/>
              <a:t>COTS applications – MS Office</a:t>
            </a:r>
          </a:p>
          <a:p>
            <a:endParaRPr lang="en-GB" dirty="0"/>
          </a:p>
        </p:txBody>
      </p:sp>
    </p:spTree>
    <p:extLst>
      <p:ext uri="{BB962C8B-B14F-4D97-AF65-F5344CB8AC3E}">
        <p14:creationId xmlns:p14="http://schemas.microsoft.com/office/powerpoint/2010/main" val="28605683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3AA2-A676-4022-9AE5-158EC145A830}"/>
              </a:ext>
            </a:extLst>
          </p:cNvPr>
          <p:cNvSpPr>
            <a:spLocks noGrp="1"/>
          </p:cNvSpPr>
          <p:nvPr>
            <p:ph type="title"/>
          </p:nvPr>
        </p:nvSpPr>
        <p:spPr/>
        <p:txBody>
          <a:bodyPr/>
          <a:lstStyle/>
          <a:p>
            <a:r>
              <a:rPr lang="en-GB" dirty="0"/>
              <a:t>AppSec Program – first steps</a:t>
            </a:r>
          </a:p>
        </p:txBody>
      </p:sp>
      <p:sp>
        <p:nvSpPr>
          <p:cNvPr id="3" name="Content Placeholder 2">
            <a:extLst>
              <a:ext uri="{FF2B5EF4-FFF2-40B4-BE49-F238E27FC236}">
                <a16:creationId xmlns:a16="http://schemas.microsoft.com/office/drawing/2014/main" id="{299153E3-C451-4F62-AFF0-C142AACB3D0C}"/>
              </a:ext>
            </a:extLst>
          </p:cNvPr>
          <p:cNvSpPr>
            <a:spLocks noGrp="1"/>
          </p:cNvSpPr>
          <p:nvPr>
            <p:ph idx="1"/>
          </p:nvPr>
        </p:nvSpPr>
        <p:spPr/>
        <p:txBody>
          <a:bodyPr/>
          <a:lstStyle/>
          <a:p>
            <a:r>
              <a:rPr lang="en-GB" dirty="0"/>
              <a:t>Build a capability to find vulnerabilities in written, running and third-party code</a:t>
            </a:r>
          </a:p>
          <a:p>
            <a:pPr lvl="1"/>
            <a:r>
              <a:rPr lang="en-GB" dirty="0"/>
              <a:t>Use DAST and SAST tools</a:t>
            </a:r>
          </a:p>
          <a:p>
            <a:pPr lvl="2"/>
            <a:r>
              <a:rPr lang="en-GB" dirty="0"/>
              <a:t>DAST – Dynamic Application Security Testing – testing against a running application</a:t>
            </a:r>
          </a:p>
          <a:p>
            <a:pPr lvl="2"/>
            <a:r>
              <a:rPr lang="en-GB" dirty="0"/>
              <a:t>SAST – Static Application Security Testing – testing against code</a:t>
            </a:r>
          </a:p>
          <a:p>
            <a:pPr lvl="1"/>
            <a:r>
              <a:rPr lang="en-GB" dirty="0"/>
              <a:t>Use automated tools to find the vulnerability, then check the vulnerability manually</a:t>
            </a:r>
          </a:p>
        </p:txBody>
      </p:sp>
    </p:spTree>
    <p:extLst>
      <p:ext uri="{BB962C8B-B14F-4D97-AF65-F5344CB8AC3E}">
        <p14:creationId xmlns:p14="http://schemas.microsoft.com/office/powerpoint/2010/main" val="15940607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3AA2-A676-4022-9AE5-158EC145A830}"/>
              </a:ext>
            </a:extLst>
          </p:cNvPr>
          <p:cNvSpPr>
            <a:spLocks noGrp="1"/>
          </p:cNvSpPr>
          <p:nvPr>
            <p:ph type="title"/>
          </p:nvPr>
        </p:nvSpPr>
        <p:spPr/>
        <p:txBody>
          <a:bodyPr/>
          <a:lstStyle/>
          <a:p>
            <a:r>
              <a:rPr lang="en-GB" dirty="0"/>
              <a:t>AppSec Program – first steps</a:t>
            </a:r>
          </a:p>
        </p:txBody>
      </p:sp>
      <p:sp>
        <p:nvSpPr>
          <p:cNvPr id="3" name="Content Placeholder 2">
            <a:extLst>
              <a:ext uri="{FF2B5EF4-FFF2-40B4-BE49-F238E27FC236}">
                <a16:creationId xmlns:a16="http://schemas.microsoft.com/office/drawing/2014/main" id="{299153E3-C451-4F62-AFF0-C142AACB3D0C}"/>
              </a:ext>
            </a:extLst>
          </p:cNvPr>
          <p:cNvSpPr>
            <a:spLocks noGrp="1"/>
          </p:cNvSpPr>
          <p:nvPr>
            <p:ph idx="1"/>
          </p:nvPr>
        </p:nvSpPr>
        <p:spPr/>
        <p:txBody>
          <a:bodyPr/>
          <a:lstStyle/>
          <a:p>
            <a:r>
              <a:rPr lang="en-GB" dirty="0"/>
              <a:t>Build expertise on how to fix vulnerabilities and share it</a:t>
            </a:r>
          </a:p>
          <a:p>
            <a:r>
              <a:rPr lang="en-GB" dirty="0"/>
              <a:t>Promote an AppSec culture, build a Community of Practice to support good practice</a:t>
            </a:r>
          </a:p>
          <a:p>
            <a:r>
              <a:rPr lang="en-GB" dirty="0"/>
              <a:t>Record and share Good Practice</a:t>
            </a:r>
          </a:p>
          <a:p>
            <a:r>
              <a:rPr lang="en-GB" dirty="0"/>
              <a:t>Provide reference materials (e.g.: MSDN)</a:t>
            </a:r>
          </a:p>
          <a:p>
            <a:r>
              <a:rPr lang="en-GB" dirty="0"/>
              <a:t>Run education workshops</a:t>
            </a:r>
          </a:p>
        </p:txBody>
      </p:sp>
    </p:spTree>
    <p:extLst>
      <p:ext uri="{BB962C8B-B14F-4D97-AF65-F5344CB8AC3E}">
        <p14:creationId xmlns:p14="http://schemas.microsoft.com/office/powerpoint/2010/main" val="1939289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3AA2-A676-4022-9AE5-158EC145A830}"/>
              </a:ext>
            </a:extLst>
          </p:cNvPr>
          <p:cNvSpPr>
            <a:spLocks noGrp="1"/>
          </p:cNvSpPr>
          <p:nvPr>
            <p:ph type="title"/>
          </p:nvPr>
        </p:nvSpPr>
        <p:spPr/>
        <p:txBody>
          <a:bodyPr/>
          <a:lstStyle/>
          <a:p>
            <a:r>
              <a:rPr lang="en-GB" dirty="0"/>
              <a:t>AppSec Program – first steps</a:t>
            </a:r>
          </a:p>
        </p:txBody>
      </p:sp>
      <p:sp>
        <p:nvSpPr>
          <p:cNvPr id="3" name="Content Placeholder 2">
            <a:extLst>
              <a:ext uri="{FF2B5EF4-FFF2-40B4-BE49-F238E27FC236}">
                <a16:creationId xmlns:a16="http://schemas.microsoft.com/office/drawing/2014/main" id="{299153E3-C451-4F62-AFF0-C142AACB3D0C}"/>
              </a:ext>
            </a:extLst>
          </p:cNvPr>
          <p:cNvSpPr>
            <a:spLocks noGrp="1"/>
          </p:cNvSpPr>
          <p:nvPr>
            <p:ph idx="1"/>
          </p:nvPr>
        </p:nvSpPr>
        <p:spPr/>
        <p:txBody>
          <a:bodyPr/>
          <a:lstStyle/>
          <a:p>
            <a:r>
              <a:rPr lang="en-GB" dirty="0"/>
              <a:t>As we have seen, the earlier we find bugs and flaws in apps, the cheaper it is to fix them – Shifting Left/Pushing Left </a:t>
            </a:r>
          </a:p>
          <a:p>
            <a:r>
              <a:rPr lang="en-GB" dirty="0"/>
              <a:t>Organisations need to invest in AppSec tooling to help push left</a:t>
            </a:r>
          </a:p>
          <a:p>
            <a:r>
              <a:rPr lang="en-GB" dirty="0"/>
              <a:t>Formalise (bake-in) security process steps in each part of your SDLC</a:t>
            </a:r>
          </a:p>
          <a:p>
            <a:endParaRPr lang="en-GB" dirty="0"/>
          </a:p>
        </p:txBody>
      </p:sp>
      <p:graphicFrame>
        <p:nvGraphicFramePr>
          <p:cNvPr id="4" name="Table 4">
            <a:extLst>
              <a:ext uri="{FF2B5EF4-FFF2-40B4-BE49-F238E27FC236}">
                <a16:creationId xmlns:a16="http://schemas.microsoft.com/office/drawing/2014/main" id="{3E86F231-E39F-4AF6-B33C-7F66110B43BD}"/>
              </a:ext>
            </a:extLst>
          </p:cNvPr>
          <p:cNvGraphicFramePr>
            <a:graphicFrameLocks noGrp="1"/>
          </p:cNvGraphicFramePr>
          <p:nvPr>
            <p:extLst>
              <p:ext uri="{D42A27DB-BD31-4B8C-83A1-F6EECF244321}">
                <p14:modId xmlns:p14="http://schemas.microsoft.com/office/powerpoint/2010/main" val="2017871334"/>
              </p:ext>
            </p:extLst>
          </p:nvPr>
        </p:nvGraphicFramePr>
        <p:xfrm>
          <a:off x="1930400" y="3704431"/>
          <a:ext cx="8128000" cy="3032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26810764"/>
                    </a:ext>
                  </a:extLst>
                </a:gridCol>
                <a:gridCol w="4064000">
                  <a:extLst>
                    <a:ext uri="{9D8B030D-6E8A-4147-A177-3AD203B41FA5}">
                      <a16:colId xmlns:a16="http://schemas.microsoft.com/office/drawing/2014/main" val="1868373793"/>
                    </a:ext>
                  </a:extLst>
                </a:gridCol>
              </a:tblGrid>
              <a:tr h="370840">
                <a:tc>
                  <a:txBody>
                    <a:bodyPr/>
                    <a:lstStyle/>
                    <a:p>
                      <a:r>
                        <a:rPr lang="en-GB" dirty="0"/>
                        <a:t>SDLC Phase</a:t>
                      </a:r>
                    </a:p>
                  </a:txBody>
                  <a:tcPr/>
                </a:tc>
                <a:tc>
                  <a:txBody>
                    <a:bodyPr/>
                    <a:lstStyle/>
                    <a:p>
                      <a:r>
                        <a:rPr lang="en-GB" dirty="0"/>
                        <a:t>Security activity</a:t>
                      </a:r>
                    </a:p>
                  </a:txBody>
                  <a:tcPr/>
                </a:tc>
                <a:extLst>
                  <a:ext uri="{0D108BD9-81ED-4DB2-BD59-A6C34878D82A}">
                    <a16:rowId xmlns:a16="http://schemas.microsoft.com/office/drawing/2014/main" val="1283372862"/>
                  </a:ext>
                </a:extLst>
              </a:tr>
              <a:tr h="370840">
                <a:tc>
                  <a:txBody>
                    <a:bodyPr/>
                    <a:lstStyle/>
                    <a:p>
                      <a:r>
                        <a:rPr lang="en-GB" dirty="0"/>
                        <a:t>Requirements</a:t>
                      </a:r>
                    </a:p>
                  </a:txBody>
                  <a:tcPr/>
                </a:tc>
                <a:tc>
                  <a:txBody>
                    <a:bodyPr/>
                    <a:lstStyle/>
                    <a:p>
                      <a:r>
                        <a:rPr lang="en-GB" dirty="0"/>
                        <a:t>Make sure Security Requirements are mandatory</a:t>
                      </a:r>
                    </a:p>
                  </a:txBody>
                  <a:tcPr/>
                </a:tc>
                <a:extLst>
                  <a:ext uri="{0D108BD9-81ED-4DB2-BD59-A6C34878D82A}">
                    <a16:rowId xmlns:a16="http://schemas.microsoft.com/office/drawing/2014/main" val="279505505"/>
                  </a:ext>
                </a:extLst>
              </a:tr>
              <a:tr h="370840">
                <a:tc>
                  <a:txBody>
                    <a:bodyPr/>
                    <a:lstStyle/>
                    <a:p>
                      <a:r>
                        <a:rPr lang="en-GB" dirty="0"/>
                        <a:t>Design</a:t>
                      </a:r>
                    </a:p>
                  </a:txBody>
                  <a:tcPr/>
                </a:tc>
                <a:tc>
                  <a:txBody>
                    <a:bodyPr/>
                    <a:lstStyle/>
                    <a:p>
                      <a:r>
                        <a:rPr lang="en-GB" dirty="0"/>
                        <a:t>Threat modelling to look for flaws</a:t>
                      </a:r>
                    </a:p>
                  </a:txBody>
                  <a:tcPr/>
                </a:tc>
                <a:extLst>
                  <a:ext uri="{0D108BD9-81ED-4DB2-BD59-A6C34878D82A}">
                    <a16:rowId xmlns:a16="http://schemas.microsoft.com/office/drawing/2014/main" val="2393512611"/>
                  </a:ext>
                </a:extLst>
              </a:tr>
              <a:tr h="370840">
                <a:tc>
                  <a:txBody>
                    <a:bodyPr/>
                    <a:lstStyle/>
                    <a:p>
                      <a:r>
                        <a:rPr lang="en-GB" dirty="0"/>
                        <a:t>Coding</a:t>
                      </a:r>
                    </a:p>
                  </a:txBody>
                  <a:tcPr/>
                </a:tc>
                <a:tc>
                  <a:txBody>
                    <a:bodyPr/>
                    <a:lstStyle/>
                    <a:p>
                      <a:r>
                        <a:rPr lang="en-GB" dirty="0"/>
                        <a:t>Unit testing to find bugs</a:t>
                      </a:r>
                    </a:p>
                  </a:txBody>
                  <a:tcPr/>
                </a:tc>
                <a:extLst>
                  <a:ext uri="{0D108BD9-81ED-4DB2-BD59-A6C34878D82A}">
                    <a16:rowId xmlns:a16="http://schemas.microsoft.com/office/drawing/2014/main" val="3562820350"/>
                  </a:ext>
                </a:extLst>
              </a:tr>
              <a:tr h="370840">
                <a:tc>
                  <a:txBody>
                    <a:bodyPr/>
                    <a:lstStyle/>
                    <a:p>
                      <a:r>
                        <a:rPr lang="en-GB" dirty="0"/>
                        <a:t>Testing </a:t>
                      </a:r>
                    </a:p>
                  </a:txBody>
                  <a:tcPr/>
                </a:tc>
                <a:tc>
                  <a:txBody>
                    <a:bodyPr/>
                    <a:lstStyle/>
                    <a:p>
                      <a:r>
                        <a:rPr lang="en-GB" dirty="0"/>
                        <a:t>Integration &amp; penetration testing, DAST, SAST, SCA</a:t>
                      </a:r>
                    </a:p>
                  </a:txBody>
                  <a:tcPr/>
                </a:tc>
                <a:extLst>
                  <a:ext uri="{0D108BD9-81ED-4DB2-BD59-A6C34878D82A}">
                    <a16:rowId xmlns:a16="http://schemas.microsoft.com/office/drawing/2014/main" val="769685882"/>
                  </a:ext>
                </a:extLst>
              </a:tr>
              <a:tr h="370840">
                <a:tc>
                  <a:txBody>
                    <a:bodyPr/>
                    <a:lstStyle/>
                    <a:p>
                      <a:r>
                        <a:rPr lang="en-GB" dirty="0"/>
                        <a:t>Release/Maintenance</a:t>
                      </a:r>
                    </a:p>
                  </a:txBody>
                  <a:tcPr/>
                </a:tc>
                <a:tc>
                  <a:txBody>
                    <a:bodyPr/>
                    <a:lstStyle/>
                    <a:p>
                      <a:r>
                        <a:rPr lang="en-GB" dirty="0"/>
                        <a:t>DAST, monitoring, logging, alerts incident response team – process!</a:t>
                      </a:r>
                    </a:p>
                  </a:txBody>
                  <a:tcPr/>
                </a:tc>
                <a:extLst>
                  <a:ext uri="{0D108BD9-81ED-4DB2-BD59-A6C34878D82A}">
                    <a16:rowId xmlns:a16="http://schemas.microsoft.com/office/drawing/2014/main" val="1230480555"/>
                  </a:ext>
                </a:extLst>
              </a:tr>
            </a:tbl>
          </a:graphicData>
        </a:graphic>
      </p:graphicFrame>
    </p:spTree>
    <p:extLst>
      <p:ext uri="{BB962C8B-B14F-4D97-AF65-F5344CB8AC3E}">
        <p14:creationId xmlns:p14="http://schemas.microsoft.com/office/powerpoint/2010/main" val="3895410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AB09-B23B-4748-9E4D-0D2787E85E17}"/>
              </a:ext>
            </a:extLst>
          </p:cNvPr>
          <p:cNvSpPr>
            <a:spLocks noGrp="1"/>
          </p:cNvSpPr>
          <p:nvPr>
            <p:ph type="title"/>
          </p:nvPr>
        </p:nvSpPr>
        <p:spPr/>
        <p:txBody>
          <a:bodyPr/>
          <a:lstStyle/>
          <a:p>
            <a:r>
              <a:rPr lang="en-GB" dirty="0"/>
              <a:t>AppSec Program – first steps</a:t>
            </a:r>
          </a:p>
        </p:txBody>
      </p:sp>
      <p:pic>
        <p:nvPicPr>
          <p:cNvPr id="5" name="Content Placeholder 4">
            <a:extLst>
              <a:ext uri="{FF2B5EF4-FFF2-40B4-BE49-F238E27FC236}">
                <a16:creationId xmlns:a16="http://schemas.microsoft.com/office/drawing/2014/main" id="{2C512E3C-829E-47BF-B4DF-3066E2A9DFC3}"/>
              </a:ext>
            </a:extLst>
          </p:cNvPr>
          <p:cNvPicPr>
            <a:picLocks noGrp="1" noChangeAspect="1"/>
          </p:cNvPicPr>
          <p:nvPr>
            <p:ph idx="1"/>
          </p:nvPr>
        </p:nvPicPr>
        <p:blipFill>
          <a:blip r:embed="rId3"/>
          <a:stretch>
            <a:fillRect/>
          </a:stretch>
        </p:blipFill>
        <p:spPr>
          <a:xfrm>
            <a:off x="3519487" y="1910556"/>
            <a:ext cx="5153025" cy="4181475"/>
          </a:xfrm>
        </p:spPr>
      </p:pic>
    </p:spTree>
    <p:extLst>
      <p:ext uri="{BB962C8B-B14F-4D97-AF65-F5344CB8AC3E}">
        <p14:creationId xmlns:p14="http://schemas.microsoft.com/office/powerpoint/2010/main" val="36848376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3AA2-A676-4022-9AE5-158EC145A830}"/>
              </a:ext>
            </a:extLst>
          </p:cNvPr>
          <p:cNvSpPr>
            <a:spLocks noGrp="1"/>
          </p:cNvSpPr>
          <p:nvPr>
            <p:ph type="title"/>
          </p:nvPr>
        </p:nvSpPr>
        <p:spPr/>
        <p:txBody>
          <a:bodyPr/>
          <a:lstStyle/>
          <a:p>
            <a:r>
              <a:rPr lang="en-GB" dirty="0"/>
              <a:t>AppSec Program – first steps</a:t>
            </a:r>
          </a:p>
        </p:txBody>
      </p:sp>
      <p:sp>
        <p:nvSpPr>
          <p:cNvPr id="3" name="Content Placeholder 2">
            <a:extLst>
              <a:ext uri="{FF2B5EF4-FFF2-40B4-BE49-F238E27FC236}">
                <a16:creationId xmlns:a16="http://schemas.microsoft.com/office/drawing/2014/main" id="{299153E3-C451-4F62-AFF0-C142AACB3D0C}"/>
              </a:ext>
            </a:extLst>
          </p:cNvPr>
          <p:cNvSpPr>
            <a:spLocks noGrp="1"/>
          </p:cNvSpPr>
          <p:nvPr>
            <p:ph idx="1"/>
          </p:nvPr>
        </p:nvSpPr>
        <p:spPr/>
        <p:txBody>
          <a:bodyPr/>
          <a:lstStyle/>
          <a:p>
            <a:r>
              <a:rPr lang="en-GB" dirty="0"/>
              <a:t>Automate as much as you can</a:t>
            </a:r>
          </a:p>
          <a:p>
            <a:r>
              <a:rPr lang="en-GB" dirty="0"/>
              <a:t>Form an Incident Response Team if you don’t already have one</a:t>
            </a:r>
          </a:p>
          <a:p>
            <a:r>
              <a:rPr lang="en-GB" dirty="0"/>
              <a:t>Adopt a philosophy of continuous improvement</a:t>
            </a:r>
          </a:p>
          <a:p>
            <a:r>
              <a:rPr lang="en-GB" dirty="0"/>
              <a:t>But how do you measure you improvement, or lack of?</a:t>
            </a:r>
          </a:p>
          <a:p>
            <a:r>
              <a:rPr lang="en-GB" dirty="0"/>
              <a:t>Metrics</a:t>
            </a:r>
          </a:p>
          <a:p>
            <a:r>
              <a:rPr lang="en-GB" dirty="0"/>
              <a:t>Experimentation</a:t>
            </a:r>
          </a:p>
          <a:p>
            <a:r>
              <a:rPr lang="en-GB" dirty="0"/>
              <a:t>Feedback from stakeholders</a:t>
            </a:r>
          </a:p>
          <a:p>
            <a:endParaRPr lang="en-GB" dirty="0"/>
          </a:p>
        </p:txBody>
      </p:sp>
    </p:spTree>
    <p:extLst>
      <p:ext uri="{BB962C8B-B14F-4D97-AF65-F5344CB8AC3E}">
        <p14:creationId xmlns:p14="http://schemas.microsoft.com/office/powerpoint/2010/main" val="17445565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9DCF-9DE8-4699-949C-65A706D309D0}"/>
              </a:ext>
            </a:extLst>
          </p:cNvPr>
          <p:cNvSpPr>
            <a:spLocks noGrp="1"/>
          </p:cNvSpPr>
          <p:nvPr>
            <p:ph type="title"/>
          </p:nvPr>
        </p:nvSpPr>
        <p:spPr/>
        <p:txBody>
          <a:bodyPr/>
          <a:lstStyle/>
          <a:p>
            <a:r>
              <a:rPr lang="en-GB" dirty="0"/>
              <a:t>Securing modern apps and systems</a:t>
            </a:r>
          </a:p>
        </p:txBody>
      </p:sp>
      <p:sp>
        <p:nvSpPr>
          <p:cNvPr id="3" name="Text Placeholder 2">
            <a:extLst>
              <a:ext uri="{FF2B5EF4-FFF2-40B4-BE49-F238E27FC236}">
                <a16:creationId xmlns:a16="http://schemas.microsoft.com/office/drawing/2014/main" id="{D10CB0F3-9DDE-4001-A76B-C02AE17AB68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0727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62CA8-5973-4BB5-A7D8-99F52CCA1B40}"/>
              </a:ext>
            </a:extLst>
          </p:cNvPr>
          <p:cNvSpPr>
            <a:spLocks noGrp="1"/>
          </p:cNvSpPr>
          <p:nvPr>
            <p:ph type="title"/>
          </p:nvPr>
        </p:nvSpPr>
        <p:spPr/>
        <p:txBody>
          <a:bodyPr/>
          <a:lstStyle/>
          <a:p>
            <a:r>
              <a:rPr lang="en-GB" dirty="0"/>
              <a:t>Maintenance</a:t>
            </a:r>
          </a:p>
        </p:txBody>
      </p:sp>
      <p:sp>
        <p:nvSpPr>
          <p:cNvPr id="3" name="Content Placeholder 2">
            <a:extLst>
              <a:ext uri="{FF2B5EF4-FFF2-40B4-BE49-F238E27FC236}">
                <a16:creationId xmlns:a16="http://schemas.microsoft.com/office/drawing/2014/main" id="{40E3E3BB-94A6-4218-AE4A-102B7C9CC149}"/>
              </a:ext>
            </a:extLst>
          </p:cNvPr>
          <p:cNvSpPr>
            <a:spLocks noGrp="1"/>
          </p:cNvSpPr>
          <p:nvPr>
            <p:ph idx="1"/>
          </p:nvPr>
        </p:nvSpPr>
        <p:spPr/>
        <p:txBody>
          <a:bodyPr/>
          <a:lstStyle/>
          <a:p>
            <a:r>
              <a:rPr lang="en-GB" dirty="0"/>
              <a:t>During the maintenance stage of the SDLC, the app/system is assessed/evaluated to ensure it does not become obsolete. This is also where changes are made to initial software.</a:t>
            </a:r>
          </a:p>
          <a:p>
            <a:r>
              <a:rPr lang="en-GB" dirty="0"/>
              <a:t>It is important to monitor application performance to ensure that it continues to meet security requirements, which will be continuously reviewed and updated</a:t>
            </a:r>
          </a:p>
          <a:p>
            <a:endParaRPr lang="en-GB" dirty="0"/>
          </a:p>
        </p:txBody>
      </p:sp>
    </p:spTree>
    <p:extLst>
      <p:ext uri="{BB962C8B-B14F-4D97-AF65-F5344CB8AC3E}">
        <p14:creationId xmlns:p14="http://schemas.microsoft.com/office/powerpoint/2010/main" val="18379618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8A6E-A392-4FC5-9DB2-99EFC405764F}"/>
              </a:ext>
            </a:extLst>
          </p:cNvPr>
          <p:cNvSpPr>
            <a:spLocks noGrp="1"/>
          </p:cNvSpPr>
          <p:nvPr>
            <p:ph type="title"/>
          </p:nvPr>
        </p:nvSpPr>
        <p:spPr/>
        <p:txBody>
          <a:bodyPr/>
          <a:lstStyle/>
          <a:p>
            <a:r>
              <a:rPr lang="en-GB" dirty="0"/>
              <a:t>Securing modern apps and systems</a:t>
            </a:r>
          </a:p>
        </p:txBody>
      </p:sp>
      <p:sp>
        <p:nvSpPr>
          <p:cNvPr id="8" name="Content Placeholder 7">
            <a:extLst>
              <a:ext uri="{FF2B5EF4-FFF2-40B4-BE49-F238E27FC236}">
                <a16:creationId xmlns:a16="http://schemas.microsoft.com/office/drawing/2014/main" id="{D0015461-C646-4BDD-B9C1-136DB228D0F5}"/>
              </a:ext>
            </a:extLst>
          </p:cNvPr>
          <p:cNvSpPr>
            <a:spLocks noGrp="1"/>
          </p:cNvSpPr>
          <p:nvPr>
            <p:ph sz="half" idx="1"/>
          </p:nvPr>
        </p:nvSpPr>
        <p:spPr>
          <a:xfrm>
            <a:off x="749300" y="2325807"/>
            <a:ext cx="5181600" cy="4351338"/>
          </a:xfrm>
        </p:spPr>
        <p:txBody>
          <a:bodyPr>
            <a:normAutofit/>
          </a:bodyPr>
          <a:lstStyle/>
          <a:p>
            <a:r>
              <a:rPr lang="en-GB" sz="2000" dirty="0"/>
              <a:t>APIs and microservices</a:t>
            </a:r>
          </a:p>
          <a:p>
            <a:r>
              <a:rPr lang="en-GB" sz="2000" dirty="0"/>
              <a:t>Online Storage</a:t>
            </a:r>
          </a:p>
          <a:p>
            <a:r>
              <a:rPr lang="en-GB" sz="2000" dirty="0"/>
              <a:t>Containers and Orchestration</a:t>
            </a:r>
          </a:p>
          <a:p>
            <a:r>
              <a:rPr lang="en-GB" sz="2000" dirty="0"/>
              <a:t>Cloud workflows</a:t>
            </a:r>
          </a:p>
          <a:p>
            <a:r>
              <a:rPr lang="en-GB" sz="2000" dirty="0"/>
              <a:t>Serverless</a:t>
            </a:r>
          </a:p>
          <a:p>
            <a:r>
              <a:rPr lang="en-GB" sz="2000" dirty="0"/>
              <a:t>Infrastructure-as-Code</a:t>
            </a:r>
          </a:p>
        </p:txBody>
      </p:sp>
      <p:sp>
        <p:nvSpPr>
          <p:cNvPr id="9" name="Content Placeholder 8">
            <a:extLst>
              <a:ext uri="{FF2B5EF4-FFF2-40B4-BE49-F238E27FC236}">
                <a16:creationId xmlns:a16="http://schemas.microsoft.com/office/drawing/2014/main" id="{F2F06622-A542-4974-A1FC-52D46BDE2597}"/>
              </a:ext>
            </a:extLst>
          </p:cNvPr>
          <p:cNvSpPr>
            <a:spLocks noGrp="1"/>
          </p:cNvSpPr>
          <p:nvPr>
            <p:ph sz="half" idx="2"/>
          </p:nvPr>
        </p:nvSpPr>
        <p:spPr>
          <a:xfrm>
            <a:off x="6172200" y="2337019"/>
            <a:ext cx="5181600" cy="4351338"/>
          </a:xfrm>
        </p:spPr>
        <p:txBody>
          <a:bodyPr>
            <a:normAutofit/>
          </a:bodyPr>
          <a:lstStyle/>
          <a:p>
            <a:r>
              <a:rPr lang="en-GB" sz="2000" dirty="0"/>
              <a:t>Platform-as-a-Service</a:t>
            </a:r>
          </a:p>
          <a:p>
            <a:r>
              <a:rPr lang="en-GB" sz="2000" dirty="0"/>
              <a:t>Infrastructure-as-a-Service</a:t>
            </a:r>
          </a:p>
          <a:p>
            <a:r>
              <a:rPr lang="en-GB" sz="2000" dirty="0"/>
              <a:t>CI/CD</a:t>
            </a:r>
          </a:p>
          <a:p>
            <a:r>
              <a:rPr lang="en-GB" sz="2000" dirty="0" err="1"/>
              <a:t>DevSecOps</a:t>
            </a:r>
            <a:endParaRPr lang="en-GB" sz="2000" dirty="0"/>
          </a:p>
          <a:p>
            <a:r>
              <a:rPr lang="en-GB" sz="2000" dirty="0"/>
              <a:t>Cloud</a:t>
            </a:r>
          </a:p>
          <a:p>
            <a:r>
              <a:rPr lang="en-GB" sz="2000" dirty="0"/>
              <a:t>Cloud workflows</a:t>
            </a:r>
          </a:p>
        </p:txBody>
      </p:sp>
      <p:sp>
        <p:nvSpPr>
          <p:cNvPr id="10" name="TextBox 9">
            <a:extLst>
              <a:ext uri="{FF2B5EF4-FFF2-40B4-BE49-F238E27FC236}">
                <a16:creationId xmlns:a16="http://schemas.microsoft.com/office/drawing/2014/main" id="{D60395AB-F644-4E69-876E-F41C5451C58F}"/>
              </a:ext>
            </a:extLst>
          </p:cNvPr>
          <p:cNvSpPr txBox="1"/>
          <p:nvPr/>
        </p:nvSpPr>
        <p:spPr>
          <a:xfrm>
            <a:off x="838200" y="1525588"/>
            <a:ext cx="9890080" cy="800219"/>
          </a:xfrm>
          <a:prstGeom prst="rect">
            <a:avLst/>
          </a:prstGeom>
          <a:noFill/>
        </p:spPr>
        <p:txBody>
          <a:bodyPr wrap="none" rtlCol="0">
            <a:spAutoFit/>
          </a:bodyPr>
          <a:lstStyle/>
          <a:p>
            <a:r>
              <a:rPr lang="en-GB" sz="2800" dirty="0"/>
              <a:t>In this section we will look at how we begin securing the following:</a:t>
            </a:r>
          </a:p>
          <a:p>
            <a:endParaRPr lang="en-GB" dirty="0"/>
          </a:p>
        </p:txBody>
      </p:sp>
    </p:spTree>
    <p:extLst>
      <p:ext uri="{BB962C8B-B14F-4D97-AF65-F5344CB8AC3E}">
        <p14:creationId xmlns:p14="http://schemas.microsoft.com/office/powerpoint/2010/main" val="32714090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8BA7-3CAF-40CA-8FD1-065B2C606773}"/>
              </a:ext>
            </a:extLst>
          </p:cNvPr>
          <p:cNvSpPr>
            <a:spLocks noGrp="1"/>
          </p:cNvSpPr>
          <p:nvPr>
            <p:ph type="title"/>
          </p:nvPr>
        </p:nvSpPr>
        <p:spPr/>
        <p:txBody>
          <a:bodyPr/>
          <a:lstStyle/>
          <a:p>
            <a:r>
              <a:rPr lang="en-GB" dirty="0"/>
              <a:t>Securing APIs and Microservices</a:t>
            </a:r>
          </a:p>
        </p:txBody>
      </p:sp>
      <p:sp>
        <p:nvSpPr>
          <p:cNvPr id="3" name="Content Placeholder 2">
            <a:extLst>
              <a:ext uri="{FF2B5EF4-FFF2-40B4-BE49-F238E27FC236}">
                <a16:creationId xmlns:a16="http://schemas.microsoft.com/office/drawing/2014/main" id="{37AE264E-4760-4227-B018-8449C7D880ED}"/>
              </a:ext>
            </a:extLst>
          </p:cNvPr>
          <p:cNvSpPr>
            <a:spLocks noGrp="1"/>
          </p:cNvSpPr>
          <p:nvPr>
            <p:ph idx="1"/>
          </p:nvPr>
        </p:nvSpPr>
        <p:spPr/>
        <p:txBody>
          <a:bodyPr/>
          <a:lstStyle/>
          <a:p>
            <a:r>
              <a:rPr lang="en-GB" dirty="0"/>
              <a:t>Use an API Gateway to prevent DoS style attacks</a:t>
            </a:r>
          </a:p>
          <a:p>
            <a:r>
              <a:rPr lang="en-GB" dirty="0"/>
              <a:t>Use input validation</a:t>
            </a:r>
          </a:p>
          <a:p>
            <a:r>
              <a:rPr lang="en-GB" dirty="0"/>
              <a:t>Try to use standard COTS technologies wherever possible to ease testing and adoption of patterns of good use</a:t>
            </a:r>
          </a:p>
          <a:p>
            <a:r>
              <a:rPr lang="en-GB" dirty="0"/>
              <a:t>Authenticate first, then authorise</a:t>
            </a:r>
          </a:p>
          <a:p>
            <a:r>
              <a:rPr lang="en-GB" dirty="0"/>
              <a:t>Consider adopting a service mesh architecture</a:t>
            </a:r>
          </a:p>
          <a:p>
            <a:r>
              <a:rPr lang="en-GB" dirty="0"/>
              <a:t>Keep API error messages obscure or hidden</a:t>
            </a:r>
          </a:p>
        </p:txBody>
      </p:sp>
    </p:spTree>
    <p:extLst>
      <p:ext uri="{BB962C8B-B14F-4D97-AF65-F5344CB8AC3E}">
        <p14:creationId xmlns:p14="http://schemas.microsoft.com/office/powerpoint/2010/main" val="12022306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8BA7-3CAF-40CA-8FD1-065B2C606773}"/>
              </a:ext>
            </a:extLst>
          </p:cNvPr>
          <p:cNvSpPr>
            <a:spLocks noGrp="1"/>
          </p:cNvSpPr>
          <p:nvPr>
            <p:ph type="title"/>
          </p:nvPr>
        </p:nvSpPr>
        <p:spPr/>
        <p:txBody>
          <a:bodyPr/>
          <a:lstStyle/>
          <a:p>
            <a:r>
              <a:rPr lang="en-GB" dirty="0"/>
              <a:t>Securing Online Storage</a:t>
            </a:r>
          </a:p>
        </p:txBody>
      </p:sp>
      <p:sp>
        <p:nvSpPr>
          <p:cNvPr id="3" name="Content Placeholder 2">
            <a:extLst>
              <a:ext uri="{FF2B5EF4-FFF2-40B4-BE49-F238E27FC236}">
                <a16:creationId xmlns:a16="http://schemas.microsoft.com/office/drawing/2014/main" id="{37AE264E-4760-4227-B018-8449C7D880ED}"/>
              </a:ext>
            </a:extLst>
          </p:cNvPr>
          <p:cNvSpPr>
            <a:spLocks noGrp="1"/>
          </p:cNvSpPr>
          <p:nvPr>
            <p:ph idx="1"/>
          </p:nvPr>
        </p:nvSpPr>
        <p:spPr/>
        <p:txBody>
          <a:bodyPr/>
          <a:lstStyle/>
          <a:p>
            <a:r>
              <a:rPr lang="en-GB" dirty="0"/>
              <a:t>Create secure default settings for all data</a:t>
            </a:r>
          </a:p>
          <a:p>
            <a:r>
              <a:rPr lang="en-GB" dirty="0"/>
              <a:t>Classify all data according to sensitivity to aid first-responders in identifying how serious the breach is</a:t>
            </a:r>
          </a:p>
          <a:p>
            <a:r>
              <a:rPr lang="en-GB" dirty="0"/>
              <a:t>Monitor all file access activity </a:t>
            </a:r>
          </a:p>
          <a:p>
            <a:r>
              <a:rPr lang="en-GB" dirty="0"/>
              <a:t>A good practice is that online data sources can only be accessed by service accounts – keep people out</a:t>
            </a:r>
          </a:p>
          <a:p>
            <a:endParaRPr lang="en-GB" dirty="0"/>
          </a:p>
        </p:txBody>
      </p:sp>
    </p:spTree>
    <p:extLst>
      <p:ext uri="{BB962C8B-B14F-4D97-AF65-F5344CB8AC3E}">
        <p14:creationId xmlns:p14="http://schemas.microsoft.com/office/powerpoint/2010/main" val="37316194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8BA7-3CAF-40CA-8FD1-065B2C606773}"/>
              </a:ext>
            </a:extLst>
          </p:cNvPr>
          <p:cNvSpPr>
            <a:spLocks noGrp="1"/>
          </p:cNvSpPr>
          <p:nvPr>
            <p:ph type="title"/>
          </p:nvPr>
        </p:nvSpPr>
        <p:spPr/>
        <p:txBody>
          <a:bodyPr/>
          <a:lstStyle/>
          <a:p>
            <a:r>
              <a:rPr lang="en-GB" dirty="0"/>
              <a:t>Securing Containers &amp; Orchestration</a:t>
            </a:r>
          </a:p>
        </p:txBody>
      </p:sp>
      <p:sp>
        <p:nvSpPr>
          <p:cNvPr id="3" name="Content Placeholder 2">
            <a:extLst>
              <a:ext uri="{FF2B5EF4-FFF2-40B4-BE49-F238E27FC236}">
                <a16:creationId xmlns:a16="http://schemas.microsoft.com/office/drawing/2014/main" id="{37AE264E-4760-4227-B018-8449C7D880ED}"/>
              </a:ext>
            </a:extLst>
          </p:cNvPr>
          <p:cNvSpPr>
            <a:spLocks noGrp="1"/>
          </p:cNvSpPr>
          <p:nvPr>
            <p:ph idx="1"/>
          </p:nvPr>
        </p:nvSpPr>
        <p:spPr/>
        <p:txBody>
          <a:bodyPr/>
          <a:lstStyle/>
          <a:p>
            <a:r>
              <a:rPr lang="en-GB" dirty="0"/>
              <a:t>Treat containers as you would a hardware server and apply similar access and security controls</a:t>
            </a:r>
          </a:p>
          <a:p>
            <a:r>
              <a:rPr lang="en-GB" dirty="0"/>
              <a:t>Never run a container as ‘root’</a:t>
            </a:r>
          </a:p>
          <a:p>
            <a:r>
              <a:rPr lang="en-GB" dirty="0"/>
              <a:t>Know where your container comes from! Is </a:t>
            </a:r>
            <a:r>
              <a:rPr lang="en-GB" dirty="0" err="1"/>
              <a:t>dockerhub</a:t>
            </a:r>
            <a:r>
              <a:rPr lang="en-GB" dirty="0"/>
              <a:t> secure enough for you?</a:t>
            </a:r>
          </a:p>
          <a:p>
            <a:r>
              <a:rPr lang="en-GB" dirty="0"/>
              <a:t>Maybe keep your own sanitized internal </a:t>
            </a:r>
            <a:r>
              <a:rPr lang="en-GB" dirty="0" err="1"/>
              <a:t>dockerhub</a:t>
            </a:r>
            <a:r>
              <a:rPr lang="en-GB" dirty="0"/>
              <a:t> or similar?</a:t>
            </a:r>
          </a:p>
          <a:p>
            <a:endParaRPr lang="en-GB" dirty="0"/>
          </a:p>
        </p:txBody>
      </p:sp>
    </p:spTree>
    <p:extLst>
      <p:ext uri="{BB962C8B-B14F-4D97-AF65-F5344CB8AC3E}">
        <p14:creationId xmlns:p14="http://schemas.microsoft.com/office/powerpoint/2010/main" val="28672372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8BA7-3CAF-40CA-8FD1-065B2C606773}"/>
              </a:ext>
            </a:extLst>
          </p:cNvPr>
          <p:cNvSpPr>
            <a:spLocks noGrp="1"/>
          </p:cNvSpPr>
          <p:nvPr>
            <p:ph type="title"/>
          </p:nvPr>
        </p:nvSpPr>
        <p:spPr/>
        <p:txBody>
          <a:bodyPr/>
          <a:lstStyle/>
          <a:p>
            <a:r>
              <a:rPr lang="en-GB" dirty="0"/>
              <a:t>Securing Serverless</a:t>
            </a:r>
          </a:p>
        </p:txBody>
      </p:sp>
      <p:sp>
        <p:nvSpPr>
          <p:cNvPr id="3" name="Content Placeholder 2">
            <a:extLst>
              <a:ext uri="{FF2B5EF4-FFF2-40B4-BE49-F238E27FC236}">
                <a16:creationId xmlns:a16="http://schemas.microsoft.com/office/drawing/2014/main" id="{37AE264E-4760-4227-B018-8449C7D880ED}"/>
              </a:ext>
            </a:extLst>
          </p:cNvPr>
          <p:cNvSpPr>
            <a:spLocks noGrp="1"/>
          </p:cNvSpPr>
          <p:nvPr>
            <p:ph idx="1"/>
          </p:nvPr>
        </p:nvSpPr>
        <p:spPr/>
        <p:txBody>
          <a:bodyPr/>
          <a:lstStyle/>
          <a:p>
            <a:r>
              <a:rPr lang="en-GB" u="sng" dirty="0"/>
              <a:t>Treat as you would any other server resource</a:t>
            </a:r>
          </a:p>
          <a:p>
            <a:pPr lvl="1"/>
            <a:r>
              <a:rPr lang="en-GB" dirty="0"/>
              <a:t>Monitor</a:t>
            </a:r>
          </a:p>
          <a:p>
            <a:pPr lvl="1"/>
            <a:r>
              <a:rPr lang="en-GB" dirty="0"/>
              <a:t>Log</a:t>
            </a:r>
          </a:p>
          <a:p>
            <a:pPr lvl="1"/>
            <a:r>
              <a:rPr lang="en-GB" dirty="0"/>
              <a:t>Validate inputs</a:t>
            </a:r>
          </a:p>
          <a:p>
            <a:pPr lvl="1"/>
            <a:r>
              <a:rPr lang="en-GB" dirty="0"/>
              <a:t>Authenticate and authorize</a:t>
            </a:r>
          </a:p>
          <a:p>
            <a:pPr lvl="1"/>
            <a:r>
              <a:rPr lang="en-GB" dirty="0"/>
              <a:t>Encrypt data in transit and at rest</a:t>
            </a:r>
          </a:p>
          <a:p>
            <a:pPr lvl="1"/>
            <a:r>
              <a:rPr lang="en-GB" dirty="0"/>
              <a:t>Consider an API Gateway</a:t>
            </a:r>
          </a:p>
          <a:p>
            <a:endParaRPr lang="en-GB" dirty="0"/>
          </a:p>
        </p:txBody>
      </p:sp>
    </p:spTree>
    <p:extLst>
      <p:ext uri="{BB962C8B-B14F-4D97-AF65-F5344CB8AC3E}">
        <p14:creationId xmlns:p14="http://schemas.microsoft.com/office/powerpoint/2010/main" val="15625755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8BA7-3CAF-40CA-8FD1-065B2C606773}"/>
              </a:ext>
            </a:extLst>
          </p:cNvPr>
          <p:cNvSpPr>
            <a:spLocks noGrp="1"/>
          </p:cNvSpPr>
          <p:nvPr>
            <p:ph type="title"/>
          </p:nvPr>
        </p:nvSpPr>
        <p:spPr/>
        <p:txBody>
          <a:bodyPr/>
          <a:lstStyle/>
          <a:p>
            <a:r>
              <a:rPr lang="en-GB" dirty="0"/>
              <a:t>Securing Infrastructure-as-Code</a:t>
            </a:r>
          </a:p>
        </p:txBody>
      </p:sp>
      <p:sp>
        <p:nvSpPr>
          <p:cNvPr id="3" name="Content Placeholder 2">
            <a:extLst>
              <a:ext uri="{FF2B5EF4-FFF2-40B4-BE49-F238E27FC236}">
                <a16:creationId xmlns:a16="http://schemas.microsoft.com/office/drawing/2014/main" id="{37AE264E-4760-4227-B018-8449C7D880ED}"/>
              </a:ext>
            </a:extLst>
          </p:cNvPr>
          <p:cNvSpPr>
            <a:spLocks noGrp="1"/>
          </p:cNvSpPr>
          <p:nvPr>
            <p:ph idx="1"/>
          </p:nvPr>
        </p:nvSpPr>
        <p:spPr/>
        <p:txBody>
          <a:bodyPr/>
          <a:lstStyle/>
          <a:p>
            <a:r>
              <a:rPr lang="en-GB" dirty="0"/>
              <a:t>Automates (and speed up) the deployment process as part of your CI/CD workflow</a:t>
            </a:r>
          </a:p>
          <a:p>
            <a:r>
              <a:rPr lang="en-GB" dirty="0"/>
              <a:t>Makes your deployment process repeatable – everything is a known hardened state from initialization</a:t>
            </a:r>
          </a:p>
          <a:p>
            <a:r>
              <a:rPr lang="en-GB" dirty="0"/>
              <a:t>Documents your configuration as you go – it is code after all</a:t>
            </a:r>
          </a:p>
          <a:p>
            <a:r>
              <a:rPr lang="en-GB" dirty="0"/>
              <a:t>Immutable infrastructure – no in-place patching, just replace it with a newer, patched image</a:t>
            </a:r>
          </a:p>
        </p:txBody>
      </p:sp>
    </p:spTree>
    <p:extLst>
      <p:ext uri="{BB962C8B-B14F-4D97-AF65-F5344CB8AC3E}">
        <p14:creationId xmlns:p14="http://schemas.microsoft.com/office/powerpoint/2010/main" val="11753645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8BA7-3CAF-40CA-8FD1-065B2C606773}"/>
              </a:ext>
            </a:extLst>
          </p:cNvPr>
          <p:cNvSpPr>
            <a:spLocks noGrp="1"/>
          </p:cNvSpPr>
          <p:nvPr>
            <p:ph type="title"/>
          </p:nvPr>
        </p:nvSpPr>
        <p:spPr/>
        <p:txBody>
          <a:bodyPr/>
          <a:lstStyle/>
          <a:p>
            <a:r>
              <a:rPr lang="en-GB" dirty="0"/>
              <a:t>Securing Platform-as-a-Service</a:t>
            </a:r>
          </a:p>
        </p:txBody>
      </p:sp>
      <p:sp>
        <p:nvSpPr>
          <p:cNvPr id="3" name="Content Placeholder 2">
            <a:extLst>
              <a:ext uri="{FF2B5EF4-FFF2-40B4-BE49-F238E27FC236}">
                <a16:creationId xmlns:a16="http://schemas.microsoft.com/office/drawing/2014/main" id="{37AE264E-4760-4227-B018-8449C7D880ED}"/>
              </a:ext>
            </a:extLst>
          </p:cNvPr>
          <p:cNvSpPr>
            <a:spLocks noGrp="1"/>
          </p:cNvSpPr>
          <p:nvPr>
            <p:ph idx="1"/>
          </p:nvPr>
        </p:nvSpPr>
        <p:spPr/>
        <p:txBody>
          <a:bodyPr/>
          <a:lstStyle/>
          <a:p>
            <a:r>
              <a:rPr lang="en-GB" dirty="0"/>
              <a:t>Outsourcing the problem! </a:t>
            </a:r>
          </a:p>
          <a:p>
            <a:r>
              <a:rPr lang="en-GB" dirty="0"/>
              <a:t>Cloud provider (AWA/Azure/Google Cloud) take on the responsibility of securing the maintaining the platform</a:t>
            </a:r>
          </a:p>
          <a:p>
            <a:r>
              <a:rPr lang="en-GB" dirty="0"/>
              <a:t>You retain responsibility for securing your app</a:t>
            </a:r>
          </a:p>
          <a:p>
            <a:r>
              <a:rPr lang="en-GB" dirty="0"/>
              <a:t>Secure your app as you would if you owned the full stack</a:t>
            </a:r>
          </a:p>
        </p:txBody>
      </p:sp>
    </p:spTree>
    <p:extLst>
      <p:ext uri="{BB962C8B-B14F-4D97-AF65-F5344CB8AC3E}">
        <p14:creationId xmlns:p14="http://schemas.microsoft.com/office/powerpoint/2010/main" val="18891384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8BA7-3CAF-40CA-8FD1-065B2C606773}"/>
              </a:ext>
            </a:extLst>
          </p:cNvPr>
          <p:cNvSpPr>
            <a:spLocks noGrp="1"/>
          </p:cNvSpPr>
          <p:nvPr>
            <p:ph type="title"/>
          </p:nvPr>
        </p:nvSpPr>
        <p:spPr/>
        <p:txBody>
          <a:bodyPr/>
          <a:lstStyle/>
          <a:p>
            <a:r>
              <a:rPr lang="en-GB" dirty="0"/>
              <a:t>Securing Infrastructure-as-a-Service</a:t>
            </a:r>
          </a:p>
        </p:txBody>
      </p:sp>
      <p:sp>
        <p:nvSpPr>
          <p:cNvPr id="3" name="Content Placeholder 2">
            <a:extLst>
              <a:ext uri="{FF2B5EF4-FFF2-40B4-BE49-F238E27FC236}">
                <a16:creationId xmlns:a16="http://schemas.microsoft.com/office/drawing/2014/main" id="{37AE264E-4760-4227-B018-8449C7D880ED}"/>
              </a:ext>
            </a:extLst>
          </p:cNvPr>
          <p:cNvSpPr>
            <a:spLocks noGrp="1"/>
          </p:cNvSpPr>
          <p:nvPr>
            <p:ph idx="1"/>
          </p:nvPr>
        </p:nvSpPr>
        <p:spPr>
          <a:xfrm>
            <a:off x="381000" y="1690688"/>
            <a:ext cx="5829300" cy="4351338"/>
          </a:xfrm>
        </p:spPr>
        <p:txBody>
          <a:bodyPr>
            <a:normAutofit fontScale="85000" lnSpcReduction="20000"/>
          </a:bodyPr>
          <a:lstStyle/>
          <a:p>
            <a:r>
              <a:rPr lang="en-GB" dirty="0"/>
              <a:t>IaaS is similar to PaaS but you retain responsibility for patching OS/infrastructure</a:t>
            </a:r>
          </a:p>
          <a:p>
            <a:r>
              <a:rPr lang="en-GB" dirty="0"/>
              <a:t>Gives you more control, less cost</a:t>
            </a:r>
          </a:p>
          <a:p>
            <a:r>
              <a:rPr lang="en-GB" dirty="0"/>
              <a:t>But more responsibility</a:t>
            </a:r>
          </a:p>
          <a:p>
            <a:r>
              <a:rPr lang="en-GB" dirty="0"/>
              <a:t>Again, treat IaaS as you would any other piece of critical infrastructure and secure appropriately</a:t>
            </a:r>
          </a:p>
          <a:p>
            <a:pPr lvl="1"/>
            <a:r>
              <a:rPr lang="en-GB" dirty="0"/>
              <a:t>Least privilege</a:t>
            </a:r>
          </a:p>
          <a:p>
            <a:pPr lvl="1"/>
            <a:r>
              <a:rPr lang="en-GB" dirty="0"/>
              <a:t>Strong identity management</a:t>
            </a:r>
          </a:p>
          <a:p>
            <a:pPr lvl="1"/>
            <a:r>
              <a:rPr lang="en-GB" dirty="0"/>
              <a:t>A&amp;A</a:t>
            </a:r>
          </a:p>
          <a:p>
            <a:pPr lvl="1"/>
            <a:r>
              <a:rPr lang="en-GB" dirty="0"/>
              <a:t>Assume you have been breached</a:t>
            </a:r>
          </a:p>
          <a:p>
            <a:pPr lvl="1"/>
            <a:r>
              <a:rPr lang="en-GB" dirty="0"/>
              <a:t>Zero trust</a:t>
            </a:r>
          </a:p>
        </p:txBody>
      </p:sp>
      <p:pic>
        <p:nvPicPr>
          <p:cNvPr id="7" name="Picture 6">
            <a:extLst>
              <a:ext uri="{FF2B5EF4-FFF2-40B4-BE49-F238E27FC236}">
                <a16:creationId xmlns:a16="http://schemas.microsoft.com/office/drawing/2014/main" id="{16D53291-DDD3-4EDF-BE34-0734EE69EFDF}"/>
              </a:ext>
            </a:extLst>
          </p:cNvPr>
          <p:cNvPicPr>
            <a:picLocks noChangeAspect="1"/>
          </p:cNvPicPr>
          <p:nvPr/>
        </p:nvPicPr>
        <p:blipFill>
          <a:blip r:embed="rId3"/>
          <a:stretch>
            <a:fillRect/>
          </a:stretch>
        </p:blipFill>
        <p:spPr>
          <a:xfrm>
            <a:off x="6370637" y="2346325"/>
            <a:ext cx="5648325" cy="2419350"/>
          </a:xfrm>
          <a:prstGeom prst="rect">
            <a:avLst/>
          </a:prstGeom>
        </p:spPr>
      </p:pic>
    </p:spTree>
    <p:extLst>
      <p:ext uri="{BB962C8B-B14F-4D97-AF65-F5344CB8AC3E}">
        <p14:creationId xmlns:p14="http://schemas.microsoft.com/office/powerpoint/2010/main" val="13776501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8BA7-3CAF-40CA-8FD1-065B2C606773}"/>
              </a:ext>
            </a:extLst>
          </p:cNvPr>
          <p:cNvSpPr>
            <a:spLocks noGrp="1"/>
          </p:cNvSpPr>
          <p:nvPr>
            <p:ph type="title"/>
          </p:nvPr>
        </p:nvSpPr>
        <p:spPr/>
        <p:txBody>
          <a:bodyPr/>
          <a:lstStyle/>
          <a:p>
            <a:r>
              <a:rPr lang="en-GB" dirty="0"/>
              <a:t>Securing CI/CD</a:t>
            </a:r>
          </a:p>
        </p:txBody>
      </p:sp>
      <p:sp>
        <p:nvSpPr>
          <p:cNvPr id="3" name="Content Placeholder 2">
            <a:extLst>
              <a:ext uri="{FF2B5EF4-FFF2-40B4-BE49-F238E27FC236}">
                <a16:creationId xmlns:a16="http://schemas.microsoft.com/office/drawing/2014/main" id="{37AE264E-4760-4227-B018-8449C7D880ED}"/>
              </a:ext>
            </a:extLst>
          </p:cNvPr>
          <p:cNvSpPr>
            <a:spLocks noGrp="1"/>
          </p:cNvSpPr>
          <p:nvPr>
            <p:ph idx="1"/>
          </p:nvPr>
        </p:nvSpPr>
        <p:spPr>
          <a:xfrm>
            <a:off x="838200" y="1825625"/>
            <a:ext cx="6477000" cy="4351338"/>
          </a:xfrm>
        </p:spPr>
        <p:txBody>
          <a:bodyPr>
            <a:normAutofit lnSpcReduction="10000"/>
          </a:bodyPr>
          <a:lstStyle/>
          <a:p>
            <a:r>
              <a:rPr lang="en-GB" dirty="0"/>
              <a:t>CI/CD workflow means making small, incremental changes almost continually – essence of agile mindset</a:t>
            </a:r>
          </a:p>
          <a:p>
            <a:r>
              <a:rPr lang="en-GB" dirty="0"/>
              <a:t>You are continuously coding, testing, deploying so you need to ensure your code security is 100% - you do not want to let anything get out of control</a:t>
            </a:r>
          </a:p>
          <a:p>
            <a:r>
              <a:rPr lang="en-GB" dirty="0"/>
              <a:t>Almost always an automated process with little human input other that to kick it off initially and then to commit to production</a:t>
            </a:r>
          </a:p>
        </p:txBody>
      </p:sp>
      <p:pic>
        <p:nvPicPr>
          <p:cNvPr id="5" name="Picture 4" descr="A picture containing text, electronics&#10;&#10;Description automatically generated">
            <a:extLst>
              <a:ext uri="{FF2B5EF4-FFF2-40B4-BE49-F238E27FC236}">
                <a16:creationId xmlns:a16="http://schemas.microsoft.com/office/drawing/2014/main" id="{036DA5FC-1029-4FDB-9049-7F3E96B80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650" y="2052637"/>
            <a:ext cx="5829300" cy="2752725"/>
          </a:xfrm>
          <a:prstGeom prst="rect">
            <a:avLst/>
          </a:prstGeom>
        </p:spPr>
      </p:pic>
    </p:spTree>
    <p:extLst>
      <p:ext uri="{BB962C8B-B14F-4D97-AF65-F5344CB8AC3E}">
        <p14:creationId xmlns:p14="http://schemas.microsoft.com/office/powerpoint/2010/main" val="27255733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B8BA7-3CAF-40CA-8FD1-065B2C606773}"/>
              </a:ext>
            </a:extLst>
          </p:cNvPr>
          <p:cNvSpPr>
            <a:spLocks noGrp="1"/>
          </p:cNvSpPr>
          <p:nvPr>
            <p:ph type="title"/>
          </p:nvPr>
        </p:nvSpPr>
        <p:spPr/>
        <p:txBody>
          <a:bodyPr/>
          <a:lstStyle/>
          <a:p>
            <a:r>
              <a:rPr lang="en-GB" dirty="0"/>
              <a:t>Securing </a:t>
            </a:r>
            <a:r>
              <a:rPr lang="en-GB" dirty="0" err="1"/>
              <a:t>DevSecOps</a:t>
            </a:r>
            <a:endParaRPr lang="en-GB" dirty="0"/>
          </a:p>
        </p:txBody>
      </p:sp>
      <p:sp>
        <p:nvSpPr>
          <p:cNvPr id="3" name="Content Placeholder 2">
            <a:extLst>
              <a:ext uri="{FF2B5EF4-FFF2-40B4-BE49-F238E27FC236}">
                <a16:creationId xmlns:a16="http://schemas.microsoft.com/office/drawing/2014/main" id="{37AE264E-4760-4227-B018-8449C7D880ED}"/>
              </a:ext>
            </a:extLst>
          </p:cNvPr>
          <p:cNvSpPr>
            <a:spLocks noGrp="1"/>
          </p:cNvSpPr>
          <p:nvPr>
            <p:ph idx="1"/>
          </p:nvPr>
        </p:nvSpPr>
        <p:spPr/>
        <p:txBody>
          <a:bodyPr>
            <a:normAutofit lnSpcReduction="10000"/>
          </a:bodyPr>
          <a:lstStyle/>
          <a:p>
            <a:r>
              <a:rPr lang="en-GB" dirty="0"/>
              <a:t>Before </a:t>
            </a:r>
            <a:r>
              <a:rPr lang="en-GB" dirty="0" err="1"/>
              <a:t>DevSecOps</a:t>
            </a:r>
            <a:r>
              <a:rPr lang="en-GB" dirty="0"/>
              <a:t>, we have DevOps:</a:t>
            </a:r>
          </a:p>
          <a:p>
            <a:pPr lvl="1"/>
            <a:r>
              <a:rPr lang="en-GB" dirty="0"/>
              <a:t>The First Way</a:t>
            </a:r>
          </a:p>
          <a:p>
            <a:pPr lvl="2"/>
            <a:r>
              <a:rPr lang="en-GB" dirty="0"/>
              <a:t>Make your SDLC operate like a finely tuned machine</a:t>
            </a:r>
          </a:p>
          <a:p>
            <a:pPr lvl="2"/>
            <a:r>
              <a:rPr lang="en-GB" dirty="0"/>
              <a:t>Get to the Dave Brailsford stage of incremental gains</a:t>
            </a:r>
          </a:p>
          <a:p>
            <a:pPr lvl="2"/>
            <a:r>
              <a:rPr lang="en-GB" dirty="0"/>
              <a:t>Automate! Automate! Automate!</a:t>
            </a:r>
          </a:p>
          <a:p>
            <a:pPr lvl="1"/>
            <a:r>
              <a:rPr lang="en-GB" dirty="0"/>
              <a:t>The Second Way</a:t>
            </a:r>
          </a:p>
          <a:p>
            <a:pPr lvl="2"/>
            <a:r>
              <a:rPr lang="en-GB" dirty="0"/>
              <a:t>Fast feedback</a:t>
            </a:r>
          </a:p>
          <a:p>
            <a:pPr lvl="2"/>
            <a:r>
              <a:rPr lang="en-GB" dirty="0"/>
              <a:t>Speed is of the essence – all about development velocity</a:t>
            </a:r>
          </a:p>
          <a:p>
            <a:pPr lvl="1"/>
            <a:r>
              <a:rPr lang="en-GB" dirty="0"/>
              <a:t>The Third Way</a:t>
            </a:r>
          </a:p>
          <a:p>
            <a:pPr lvl="2"/>
            <a:r>
              <a:rPr lang="en-GB" dirty="0"/>
              <a:t>Measure, experiment, improve</a:t>
            </a:r>
          </a:p>
          <a:p>
            <a:pPr lvl="2"/>
            <a:r>
              <a:rPr lang="en-GB" dirty="0"/>
              <a:t>Take risks (in test environment!)</a:t>
            </a:r>
          </a:p>
          <a:p>
            <a:pPr lvl="2"/>
            <a:r>
              <a:rPr lang="en-GB" dirty="0"/>
              <a:t>Try things out – don’t be afraid to change your process – the SDLC is a living beast</a:t>
            </a:r>
          </a:p>
        </p:txBody>
      </p:sp>
    </p:spTree>
    <p:extLst>
      <p:ext uri="{BB962C8B-B14F-4D97-AF65-F5344CB8AC3E}">
        <p14:creationId xmlns:p14="http://schemas.microsoft.com/office/powerpoint/2010/main" val="1582019053"/>
      </p:ext>
    </p:extLst>
  </p:cSld>
  <p:clrMapOvr>
    <a:masterClrMapping/>
  </p:clrMapOvr>
</p:sld>
</file>

<file path=ppt/theme/theme1.xml><?xml version="1.0" encoding="utf-8"?>
<a:theme xmlns:a="http://schemas.openxmlformats.org/drawingml/2006/main" name="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degree2</Template>
  <TotalTime>0</TotalTime>
  <Words>5934</Words>
  <Application>Microsoft Office PowerPoint</Application>
  <PresentationFormat>Widescreen</PresentationFormat>
  <Paragraphs>635</Paragraphs>
  <Slides>101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101</vt:i4>
      </vt:variant>
    </vt:vector>
  </HeadingPairs>
  <TitlesOfParts>
    <vt:vector size="106" baseType="lpstr">
      <vt:lpstr>Arial</vt:lpstr>
      <vt:lpstr>Calibri</vt:lpstr>
      <vt:lpstr>Calibri Light</vt:lpstr>
      <vt:lpstr>EuroStyle</vt:lpstr>
      <vt:lpstr>degree2</vt:lpstr>
      <vt:lpstr>PowerPoint Presentation</vt:lpstr>
      <vt:lpstr>Today we will cover</vt:lpstr>
      <vt:lpstr>Refresher – the SDLC</vt:lpstr>
      <vt:lpstr>Refresher – the SDLC</vt:lpstr>
      <vt:lpstr>Requirements</vt:lpstr>
      <vt:lpstr>Design</vt:lpstr>
      <vt:lpstr>Code</vt:lpstr>
      <vt:lpstr>Testing</vt:lpstr>
      <vt:lpstr>Maintenance</vt:lpstr>
      <vt:lpstr>Application security</vt:lpstr>
      <vt:lpstr>Why AppSec?</vt:lpstr>
      <vt:lpstr>Security fundamentals</vt:lpstr>
      <vt:lpstr>Assume you’ve been breached</vt:lpstr>
      <vt:lpstr>Insider threats</vt:lpstr>
      <vt:lpstr>Defense in depth</vt:lpstr>
      <vt:lpstr>Least privilege </vt:lpstr>
      <vt:lpstr>Supply chain security</vt:lpstr>
      <vt:lpstr>Security through obscurity</vt:lpstr>
      <vt:lpstr>Attack surface reduction</vt:lpstr>
      <vt:lpstr>Never trust – always verify</vt:lpstr>
      <vt:lpstr>Usable security</vt:lpstr>
      <vt:lpstr>Multifactor authentication</vt:lpstr>
      <vt:lpstr>Security in Requirements</vt:lpstr>
      <vt:lpstr>Security in Requirements</vt:lpstr>
      <vt:lpstr>Requirements - Encryption</vt:lpstr>
      <vt:lpstr>Requirements – Never trust system input</vt:lpstr>
      <vt:lpstr>Requirements – Encoding and Escaping</vt:lpstr>
      <vt:lpstr>Requirements – Encoding and Escaping</vt:lpstr>
      <vt:lpstr>Requirements – Third Party Components</vt:lpstr>
      <vt:lpstr>Requirements – Security Headers</vt:lpstr>
      <vt:lpstr>Requirements - Comments</vt:lpstr>
      <vt:lpstr>Requirements – Technical Debt = Security Debt</vt:lpstr>
      <vt:lpstr>Requirements – Uploads = Assume the worst</vt:lpstr>
      <vt:lpstr>Requirements – Authorization &amp; Authentication</vt:lpstr>
      <vt:lpstr>Requirements – Least Privilege</vt:lpstr>
      <vt:lpstr>Security in Design</vt:lpstr>
      <vt:lpstr>Design – Flaws v Bugs</vt:lpstr>
      <vt:lpstr>Design – Flaws v Bugs</vt:lpstr>
      <vt:lpstr>Design – Flaws v Bugs</vt:lpstr>
      <vt:lpstr>Security Design Concepts</vt:lpstr>
      <vt:lpstr>Security Design Concepts</vt:lpstr>
      <vt:lpstr>Security Design Concepts</vt:lpstr>
      <vt:lpstr>Security Design Concepts</vt:lpstr>
      <vt:lpstr>Security Design Concepts</vt:lpstr>
      <vt:lpstr>Security in Code</vt:lpstr>
      <vt:lpstr>Choosing a language and/or framework</vt:lpstr>
      <vt:lpstr>Choosing a language and/or framework</vt:lpstr>
      <vt:lpstr>Untrusted Data</vt:lpstr>
      <vt:lpstr>Identity Management</vt:lpstr>
      <vt:lpstr>Identity Management</vt:lpstr>
      <vt:lpstr>Session Management</vt:lpstr>
      <vt:lpstr>Session Management</vt:lpstr>
      <vt:lpstr>Logging and Monitoring</vt:lpstr>
      <vt:lpstr>Testing and Deployment</vt:lpstr>
      <vt:lpstr>Testing your code – Code Reviews</vt:lpstr>
      <vt:lpstr>Testing your code – Code Reviews</vt:lpstr>
      <vt:lpstr>Testing your code – Static Analysis</vt:lpstr>
      <vt:lpstr>Testing your code – Static Analysis</vt:lpstr>
      <vt:lpstr>Testing your code – SCA</vt:lpstr>
      <vt:lpstr>Testing your code – Unit Testing</vt:lpstr>
      <vt:lpstr>Testing your code – Unit Testing</vt:lpstr>
      <vt:lpstr>Testing your Application – Browsers</vt:lpstr>
      <vt:lpstr>Testing your Application – Proxies</vt:lpstr>
      <vt:lpstr>Testing your Application – Fuzzing</vt:lpstr>
      <vt:lpstr>Testing your Application – DAST</vt:lpstr>
      <vt:lpstr>Testing your Application – Security Assessment</vt:lpstr>
      <vt:lpstr>Testing your Application – Stress &amp; Performance  Test</vt:lpstr>
      <vt:lpstr>Testing your Application – Integration Testing </vt:lpstr>
      <vt:lpstr>Testing your Application – IAST</vt:lpstr>
      <vt:lpstr>Testing your Application – Regression testing</vt:lpstr>
      <vt:lpstr>Testing your Infrastrucutre</vt:lpstr>
      <vt:lpstr>Testing your Database</vt:lpstr>
      <vt:lpstr>Testing your APIs and Services</vt:lpstr>
      <vt:lpstr>Testing your Integrations</vt:lpstr>
      <vt:lpstr>End of Monday</vt:lpstr>
      <vt:lpstr>Deploying your application</vt:lpstr>
      <vt:lpstr>Deploying your application</vt:lpstr>
      <vt:lpstr>Create an AppSec program</vt:lpstr>
      <vt:lpstr>What is an AppSec program?</vt:lpstr>
      <vt:lpstr>AppSec Program Requirements?</vt:lpstr>
      <vt:lpstr>AppSec Program Goals?</vt:lpstr>
      <vt:lpstr>AppSec Program Goals?</vt:lpstr>
      <vt:lpstr>AppSec Program – first steps</vt:lpstr>
      <vt:lpstr>AppSec Program – first steps</vt:lpstr>
      <vt:lpstr>AppSec Program – first steps</vt:lpstr>
      <vt:lpstr>AppSec Program – first steps</vt:lpstr>
      <vt:lpstr>AppSec Program – first steps</vt:lpstr>
      <vt:lpstr>AppSec Program – first steps</vt:lpstr>
      <vt:lpstr>Securing modern apps and systems</vt:lpstr>
      <vt:lpstr>Securing modern apps and systems</vt:lpstr>
      <vt:lpstr>Securing APIs and Microservices</vt:lpstr>
      <vt:lpstr>Securing Online Storage</vt:lpstr>
      <vt:lpstr>Securing Containers &amp; Orchestration</vt:lpstr>
      <vt:lpstr>Securing Serverless</vt:lpstr>
      <vt:lpstr>Securing Infrastructure-as-Code</vt:lpstr>
      <vt:lpstr>Securing Platform-as-a-Service</vt:lpstr>
      <vt:lpstr>Securing Infrastructure-as-a-Service</vt:lpstr>
      <vt:lpstr>Securing CI/CD</vt:lpstr>
      <vt:lpstr>Securing DevSecOps</vt:lpstr>
      <vt:lpstr>Securing DevSecOps</vt:lpstr>
      <vt:lpstr>Securing the Cloud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Leonard Shand</dc:creator>
  <cp:lastModifiedBy>Mark Higgins</cp:lastModifiedBy>
  <cp:revision>14</cp:revision>
  <dcterms:created xsi:type="dcterms:W3CDTF">2021-01-18T11:18:24Z</dcterms:created>
  <dcterms:modified xsi:type="dcterms:W3CDTF">2021-11-10T14:41:31Z</dcterms:modified>
</cp:coreProperties>
</file>