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322" r:id="rId3"/>
    <p:sldId id="379" r:id="rId4"/>
    <p:sldId id="380" r:id="rId5"/>
    <p:sldId id="377" r:id="rId6"/>
    <p:sldId id="38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687BD-807A-4C1C-B0AC-84FFA7D9FFED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09CC9-4F9F-4778-BAA1-AD9B7D2C9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40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7315" y="6348331"/>
            <a:ext cx="504107" cy="365125"/>
          </a:xfrm>
        </p:spPr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668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8721"/>
            <a:ext cx="10515600" cy="7819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03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4704"/>
            <a:ext cx="1595569" cy="54122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764703"/>
            <a:ext cx="7734300" cy="541226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447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34" y="980728"/>
            <a:ext cx="11590421" cy="903634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22" y="2276872"/>
            <a:ext cx="11590421" cy="411958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2032" y="6396458"/>
            <a:ext cx="461211" cy="365125"/>
          </a:xfrm>
        </p:spPr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35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949" y="1709740"/>
            <a:ext cx="11341769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949" y="4589465"/>
            <a:ext cx="11341769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5569" y="6356352"/>
            <a:ext cx="437147" cy="365125"/>
          </a:xfrm>
        </p:spPr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19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2697"/>
            <a:ext cx="10467475" cy="99799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550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33475" cy="48550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05675" y="6315578"/>
            <a:ext cx="533400" cy="365125"/>
          </a:xfrm>
        </p:spPr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60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92697"/>
            <a:ext cx="10515600" cy="919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4216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4216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30013" y="6356352"/>
            <a:ext cx="504107" cy="365125"/>
          </a:xfrm>
        </p:spPr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25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50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2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92940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1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6"/>
            <a:ext cx="3932237" cy="92940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98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7315" y="6356352"/>
            <a:ext cx="504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8A33B-6BB3-4AA8-8D2D-AF381FA34AC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451" y="105744"/>
            <a:ext cx="1121727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374" y="103635"/>
            <a:ext cx="1152127" cy="4608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8" y="32516"/>
            <a:ext cx="2083613" cy="523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757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27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Day </a:t>
            </a:r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508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Answers to homework questions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184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 hour for questions, explanations, reviews of exam questions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1941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 of Day </a:t>
            </a:r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207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 in </a:t>
            </a:r>
            <a:r>
              <a:rPr lang="en-GB" smtClean="0"/>
              <a:t>the afternoon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444572"/>
      </p:ext>
    </p:extLst>
  </p:cSld>
  <p:clrMapOvr>
    <a:masterClrMapping/>
  </p:clrMapOvr>
</p:sld>
</file>

<file path=ppt/theme/theme1.xml><?xml version="1.0" encoding="utf-8"?>
<a:theme xmlns:a="http://schemas.openxmlformats.org/drawingml/2006/main" name="WBLv1.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v1.1" id="{AE2FB37C-47F1-466C-87AA-2C4D4E456A5B}" vid="{61CA168C-D1F6-44CF-8537-A9C170399B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WBLv1.1</Template>
  <TotalTime>421</TotalTime>
  <Words>26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WBLv1.1</vt:lpstr>
      <vt:lpstr>PowerPoint Presentation</vt:lpstr>
      <vt:lpstr>Day 4</vt:lpstr>
      <vt:lpstr>Answers to homework questions</vt:lpstr>
      <vt:lpstr>Revision</vt:lpstr>
      <vt:lpstr>End of Day 4</vt:lpstr>
      <vt:lpstr>Exam in the afternoon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 Shand</dc:creator>
  <cp:lastModifiedBy>Leonard Shand</cp:lastModifiedBy>
  <cp:revision>12</cp:revision>
  <dcterms:created xsi:type="dcterms:W3CDTF">2019-01-17T15:34:48Z</dcterms:created>
  <dcterms:modified xsi:type="dcterms:W3CDTF">2019-02-05T09:41:32Z</dcterms:modified>
</cp:coreProperties>
</file>