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access the column names using
cursor.column_names.
So:
&gt;&gt;&gt; print(cursor.column_names[0])
'id'
and
for idx, name in enumerate(cursor.column_names):
    print(idx, name)
0, id
1, title
2, content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2023-01-22T18:14:28Z</dcterms:created>
  <dcterms:modified xsi:type="dcterms:W3CDTF">2023-01-22T18:14:28Z</dcterms:modified>
</cp:coreProperties>
</file>