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1"/>
  </p:notesMasterIdLst>
  <p:sldIdLst>
    <p:sldId id="610" r:id="rId2"/>
    <p:sldId id="262" r:id="rId3"/>
    <p:sldId id="684" r:id="rId4"/>
    <p:sldId id="685" r:id="rId5"/>
    <p:sldId id="686" r:id="rId6"/>
    <p:sldId id="269" r:id="rId7"/>
    <p:sldId id="750" r:id="rId8"/>
    <p:sldId id="693" r:id="rId9"/>
    <p:sldId id="263" r:id="rId10"/>
    <p:sldId id="257" r:id="rId11"/>
    <p:sldId id="751" r:id="rId12"/>
    <p:sldId id="258" r:id="rId13"/>
    <p:sldId id="265" r:id="rId14"/>
    <p:sldId id="266" r:id="rId15"/>
    <p:sldId id="687" r:id="rId16"/>
    <p:sldId id="272" r:id="rId17"/>
    <p:sldId id="683" r:id="rId18"/>
    <p:sldId id="752" r:id="rId19"/>
    <p:sldId id="753"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33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01" autoAdjust="0"/>
    <p:restoredTop sz="66392" autoAdjust="0"/>
  </p:normalViewPr>
  <p:slideViewPr>
    <p:cSldViewPr snapToGrid="0" showGuides="1">
      <p:cViewPr varScale="1">
        <p:scale>
          <a:sx n="103" d="100"/>
          <a:sy n="103" d="100"/>
        </p:scale>
        <p:origin x="1245" y="55"/>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ark Higgins" userId="f99148ad-7e67-4304-8c11-27c7a53efd31" providerId="ADAL" clId="{BC333596-D8C3-4C9B-AD5F-947285B05F4F}"/>
    <pc:docChg chg="undo custSel addSld delSld modSld sldOrd">
      <pc:chgData name="Mark Higgins" userId="f99148ad-7e67-4304-8c11-27c7a53efd31" providerId="ADAL" clId="{BC333596-D8C3-4C9B-AD5F-947285B05F4F}" dt="2021-11-02T11:20:41.123" v="990" actId="20577"/>
      <pc:docMkLst>
        <pc:docMk/>
      </pc:docMkLst>
      <pc:sldChg chg="add del">
        <pc:chgData name="Mark Higgins" userId="f99148ad-7e67-4304-8c11-27c7a53efd31" providerId="ADAL" clId="{BC333596-D8C3-4C9B-AD5F-947285B05F4F}" dt="2021-10-19T15:30:31.824" v="4" actId="47"/>
        <pc:sldMkLst>
          <pc:docMk/>
          <pc:sldMk cId="195010966" sldId="256"/>
        </pc:sldMkLst>
      </pc:sldChg>
      <pc:sldChg chg="add del">
        <pc:chgData name="Mark Higgins" userId="f99148ad-7e67-4304-8c11-27c7a53efd31" providerId="ADAL" clId="{BC333596-D8C3-4C9B-AD5F-947285B05F4F}" dt="2021-10-19T15:29:53.945" v="3" actId="47"/>
        <pc:sldMkLst>
          <pc:docMk/>
          <pc:sldMk cId="653415081" sldId="257"/>
        </pc:sldMkLst>
      </pc:sldChg>
      <pc:sldChg chg="add del">
        <pc:chgData name="Mark Higgins" userId="f99148ad-7e67-4304-8c11-27c7a53efd31" providerId="ADAL" clId="{BC333596-D8C3-4C9B-AD5F-947285B05F4F}" dt="2021-10-19T15:29:53.945" v="3" actId="47"/>
        <pc:sldMkLst>
          <pc:docMk/>
          <pc:sldMk cId="1015055181" sldId="258"/>
        </pc:sldMkLst>
      </pc:sldChg>
      <pc:sldChg chg="add del">
        <pc:chgData name="Mark Higgins" userId="f99148ad-7e67-4304-8c11-27c7a53efd31" providerId="ADAL" clId="{BC333596-D8C3-4C9B-AD5F-947285B05F4F}" dt="2021-10-19T15:30:31.824" v="4" actId="47"/>
        <pc:sldMkLst>
          <pc:docMk/>
          <pc:sldMk cId="1340715411" sldId="259"/>
        </pc:sldMkLst>
      </pc:sldChg>
      <pc:sldChg chg="add del">
        <pc:chgData name="Mark Higgins" userId="f99148ad-7e67-4304-8c11-27c7a53efd31" providerId="ADAL" clId="{BC333596-D8C3-4C9B-AD5F-947285B05F4F}" dt="2021-10-19T15:30:31.824" v="4" actId="47"/>
        <pc:sldMkLst>
          <pc:docMk/>
          <pc:sldMk cId="308592299" sldId="260"/>
        </pc:sldMkLst>
      </pc:sldChg>
      <pc:sldChg chg="add del">
        <pc:chgData name="Mark Higgins" userId="f99148ad-7e67-4304-8c11-27c7a53efd31" providerId="ADAL" clId="{BC333596-D8C3-4C9B-AD5F-947285B05F4F}" dt="2021-10-19T15:30:31.824" v="4" actId="47"/>
        <pc:sldMkLst>
          <pc:docMk/>
          <pc:sldMk cId="3620027515" sldId="261"/>
        </pc:sldMkLst>
      </pc:sldChg>
      <pc:sldChg chg="modSp add del mod">
        <pc:chgData name="Mark Higgins" userId="f99148ad-7e67-4304-8c11-27c7a53efd31" providerId="ADAL" clId="{BC333596-D8C3-4C9B-AD5F-947285B05F4F}" dt="2021-10-19T15:29:53.945" v="3" actId="47"/>
        <pc:sldMkLst>
          <pc:docMk/>
          <pc:sldMk cId="2851725395" sldId="263"/>
        </pc:sldMkLst>
        <pc:spChg chg="mod">
          <ac:chgData name="Mark Higgins" userId="f99148ad-7e67-4304-8c11-27c7a53efd31" providerId="ADAL" clId="{BC333596-D8C3-4C9B-AD5F-947285B05F4F}" dt="2021-10-19T15:24:35.861" v="1" actId="20577"/>
          <ac:spMkLst>
            <pc:docMk/>
            <pc:sldMk cId="2851725395" sldId="263"/>
            <ac:spMk id="2" creationId="{6F72D086-A43B-4CDC-A095-32ECF695D0EB}"/>
          </ac:spMkLst>
        </pc:spChg>
      </pc:sldChg>
      <pc:sldChg chg="add del">
        <pc:chgData name="Mark Higgins" userId="f99148ad-7e67-4304-8c11-27c7a53efd31" providerId="ADAL" clId="{BC333596-D8C3-4C9B-AD5F-947285B05F4F}" dt="2021-10-19T15:29:53.945" v="3" actId="47"/>
        <pc:sldMkLst>
          <pc:docMk/>
          <pc:sldMk cId="174211072" sldId="264"/>
        </pc:sldMkLst>
      </pc:sldChg>
      <pc:sldChg chg="add del">
        <pc:chgData name="Mark Higgins" userId="f99148ad-7e67-4304-8c11-27c7a53efd31" providerId="ADAL" clId="{BC333596-D8C3-4C9B-AD5F-947285B05F4F}" dt="2021-10-19T15:29:53.945" v="3" actId="47"/>
        <pc:sldMkLst>
          <pc:docMk/>
          <pc:sldMk cId="2229582701" sldId="265"/>
        </pc:sldMkLst>
      </pc:sldChg>
      <pc:sldChg chg="add del">
        <pc:chgData name="Mark Higgins" userId="f99148ad-7e67-4304-8c11-27c7a53efd31" providerId="ADAL" clId="{BC333596-D8C3-4C9B-AD5F-947285B05F4F}" dt="2021-10-19T15:29:53.945" v="3" actId="47"/>
        <pc:sldMkLst>
          <pc:docMk/>
          <pc:sldMk cId="610349236" sldId="266"/>
        </pc:sldMkLst>
      </pc:sldChg>
      <pc:sldChg chg="add del">
        <pc:chgData name="Mark Higgins" userId="f99148ad-7e67-4304-8c11-27c7a53efd31" providerId="ADAL" clId="{BC333596-D8C3-4C9B-AD5F-947285B05F4F}" dt="2021-10-19T15:30:31.824" v="4" actId="47"/>
        <pc:sldMkLst>
          <pc:docMk/>
          <pc:sldMk cId="3474297635" sldId="268"/>
        </pc:sldMkLst>
      </pc:sldChg>
      <pc:sldChg chg="add del">
        <pc:chgData name="Mark Higgins" userId="f99148ad-7e67-4304-8c11-27c7a53efd31" providerId="ADAL" clId="{BC333596-D8C3-4C9B-AD5F-947285B05F4F}" dt="2021-10-19T15:30:31.824" v="4" actId="47"/>
        <pc:sldMkLst>
          <pc:docMk/>
          <pc:sldMk cId="431508216" sldId="270"/>
        </pc:sldMkLst>
      </pc:sldChg>
      <pc:sldChg chg="add del">
        <pc:chgData name="Mark Higgins" userId="f99148ad-7e67-4304-8c11-27c7a53efd31" providerId="ADAL" clId="{BC333596-D8C3-4C9B-AD5F-947285B05F4F}" dt="2021-10-19T15:30:31.824" v="4" actId="47"/>
        <pc:sldMkLst>
          <pc:docMk/>
          <pc:sldMk cId="4227811471" sldId="271"/>
        </pc:sldMkLst>
      </pc:sldChg>
      <pc:sldChg chg="add del">
        <pc:chgData name="Mark Higgins" userId="f99148ad-7e67-4304-8c11-27c7a53efd31" providerId="ADAL" clId="{BC333596-D8C3-4C9B-AD5F-947285B05F4F}" dt="2021-10-19T15:29:53.945" v="3" actId="47"/>
        <pc:sldMkLst>
          <pc:docMk/>
          <pc:sldMk cId="1441771244" sldId="272"/>
        </pc:sldMkLst>
      </pc:sldChg>
      <pc:sldChg chg="addSp modSp add del mod">
        <pc:chgData name="Mark Higgins" userId="f99148ad-7e67-4304-8c11-27c7a53efd31" providerId="ADAL" clId="{BC333596-D8C3-4C9B-AD5F-947285B05F4F}" dt="2021-10-19T15:31:40.514" v="24" actId="20577"/>
        <pc:sldMkLst>
          <pc:docMk/>
          <pc:sldMk cId="1845766208" sldId="273"/>
        </pc:sldMkLst>
        <pc:spChg chg="add mod">
          <ac:chgData name="Mark Higgins" userId="f99148ad-7e67-4304-8c11-27c7a53efd31" providerId="ADAL" clId="{BC333596-D8C3-4C9B-AD5F-947285B05F4F}" dt="2021-10-19T15:31:40.514" v="24" actId="20577"/>
          <ac:spMkLst>
            <pc:docMk/>
            <pc:sldMk cId="1845766208" sldId="273"/>
            <ac:spMk id="7" creationId="{6DBBD12B-BC83-43BA-ADD9-C0D5A4BF9910}"/>
          </ac:spMkLst>
        </pc:spChg>
        <pc:spChg chg="mod">
          <ac:chgData name="Mark Higgins" userId="f99148ad-7e67-4304-8c11-27c7a53efd31" providerId="ADAL" clId="{BC333596-D8C3-4C9B-AD5F-947285B05F4F}" dt="2021-10-19T15:31:02.452" v="6" actId="1076"/>
          <ac:spMkLst>
            <pc:docMk/>
            <pc:sldMk cId="1845766208" sldId="273"/>
            <ac:spMk id="10" creationId="{FFD1252B-8CDE-4CDF-84EE-A60BE7BB8D89}"/>
          </ac:spMkLst>
        </pc:spChg>
        <pc:spChg chg="mod">
          <ac:chgData name="Mark Higgins" userId="f99148ad-7e67-4304-8c11-27c7a53efd31" providerId="ADAL" clId="{BC333596-D8C3-4C9B-AD5F-947285B05F4F}" dt="2021-10-19T15:31:12.123" v="8" actId="1076"/>
          <ac:spMkLst>
            <pc:docMk/>
            <pc:sldMk cId="1845766208" sldId="273"/>
            <ac:spMk id="14" creationId="{48C61FE2-2E7A-454A-BAF0-E108F7755431}"/>
          </ac:spMkLst>
        </pc:spChg>
        <pc:picChg chg="mod">
          <ac:chgData name="Mark Higgins" userId="f99148ad-7e67-4304-8c11-27c7a53efd31" providerId="ADAL" clId="{BC333596-D8C3-4C9B-AD5F-947285B05F4F}" dt="2021-10-19T15:30:58.020" v="5" actId="1076"/>
          <ac:picMkLst>
            <pc:docMk/>
            <pc:sldMk cId="1845766208" sldId="273"/>
            <ac:picMk id="6" creationId="{581756FB-9C1B-4E8D-852E-BF3672970A49}"/>
          </ac:picMkLst>
        </pc:picChg>
        <pc:picChg chg="mod">
          <ac:chgData name="Mark Higgins" userId="f99148ad-7e67-4304-8c11-27c7a53efd31" providerId="ADAL" clId="{BC333596-D8C3-4C9B-AD5F-947285B05F4F}" dt="2021-10-19T15:31:05.253" v="7" actId="1076"/>
          <ac:picMkLst>
            <pc:docMk/>
            <pc:sldMk cId="1845766208" sldId="273"/>
            <ac:picMk id="8" creationId="{9D439313-A08A-4E54-9B06-1AC49BA0921A}"/>
          </ac:picMkLst>
        </pc:picChg>
      </pc:sldChg>
      <pc:sldChg chg="add del">
        <pc:chgData name="Mark Higgins" userId="f99148ad-7e67-4304-8c11-27c7a53efd31" providerId="ADAL" clId="{BC333596-D8C3-4C9B-AD5F-947285B05F4F}" dt="2021-10-19T15:30:31.824" v="4" actId="47"/>
        <pc:sldMkLst>
          <pc:docMk/>
          <pc:sldMk cId="1248674225" sldId="275"/>
        </pc:sldMkLst>
      </pc:sldChg>
      <pc:sldChg chg="add del">
        <pc:chgData name="Mark Higgins" userId="f99148ad-7e67-4304-8c11-27c7a53efd31" providerId="ADAL" clId="{BC333596-D8C3-4C9B-AD5F-947285B05F4F}" dt="2021-10-19T15:30:31.824" v="4" actId="47"/>
        <pc:sldMkLst>
          <pc:docMk/>
          <pc:sldMk cId="3739762004" sldId="276"/>
        </pc:sldMkLst>
      </pc:sldChg>
      <pc:sldChg chg="add del">
        <pc:chgData name="Mark Higgins" userId="f99148ad-7e67-4304-8c11-27c7a53efd31" providerId="ADAL" clId="{BC333596-D8C3-4C9B-AD5F-947285B05F4F}" dt="2021-10-19T15:30:31.824" v="4" actId="47"/>
        <pc:sldMkLst>
          <pc:docMk/>
          <pc:sldMk cId="2583232243" sldId="277"/>
        </pc:sldMkLst>
      </pc:sldChg>
      <pc:sldChg chg="add del">
        <pc:chgData name="Mark Higgins" userId="f99148ad-7e67-4304-8c11-27c7a53efd31" providerId="ADAL" clId="{BC333596-D8C3-4C9B-AD5F-947285B05F4F}" dt="2021-10-19T15:30:31.824" v="4" actId="47"/>
        <pc:sldMkLst>
          <pc:docMk/>
          <pc:sldMk cId="1334762385" sldId="278"/>
        </pc:sldMkLst>
      </pc:sldChg>
      <pc:sldChg chg="add del">
        <pc:chgData name="Mark Higgins" userId="f99148ad-7e67-4304-8c11-27c7a53efd31" providerId="ADAL" clId="{BC333596-D8C3-4C9B-AD5F-947285B05F4F}" dt="2021-10-19T15:30:31.824" v="4" actId="47"/>
        <pc:sldMkLst>
          <pc:docMk/>
          <pc:sldMk cId="360803380" sldId="279"/>
        </pc:sldMkLst>
      </pc:sldChg>
      <pc:sldChg chg="add del">
        <pc:chgData name="Mark Higgins" userId="f99148ad-7e67-4304-8c11-27c7a53efd31" providerId="ADAL" clId="{BC333596-D8C3-4C9B-AD5F-947285B05F4F}" dt="2021-10-19T15:30:31.824" v="4" actId="47"/>
        <pc:sldMkLst>
          <pc:docMk/>
          <pc:sldMk cId="4207859248" sldId="280"/>
        </pc:sldMkLst>
      </pc:sldChg>
      <pc:sldChg chg="add del">
        <pc:chgData name="Mark Higgins" userId="f99148ad-7e67-4304-8c11-27c7a53efd31" providerId="ADAL" clId="{BC333596-D8C3-4C9B-AD5F-947285B05F4F}" dt="2021-10-19T15:30:31.824" v="4" actId="47"/>
        <pc:sldMkLst>
          <pc:docMk/>
          <pc:sldMk cId="3368538443" sldId="283"/>
        </pc:sldMkLst>
      </pc:sldChg>
      <pc:sldChg chg="add del">
        <pc:chgData name="Mark Higgins" userId="f99148ad-7e67-4304-8c11-27c7a53efd31" providerId="ADAL" clId="{BC333596-D8C3-4C9B-AD5F-947285B05F4F}" dt="2021-10-19T15:30:31.824" v="4" actId="47"/>
        <pc:sldMkLst>
          <pc:docMk/>
          <pc:sldMk cId="3011566704" sldId="284"/>
        </pc:sldMkLst>
      </pc:sldChg>
      <pc:sldChg chg="add del">
        <pc:chgData name="Mark Higgins" userId="f99148ad-7e67-4304-8c11-27c7a53efd31" providerId="ADAL" clId="{BC333596-D8C3-4C9B-AD5F-947285B05F4F}" dt="2021-10-19T15:30:31.824" v="4" actId="47"/>
        <pc:sldMkLst>
          <pc:docMk/>
          <pc:sldMk cId="467139853" sldId="285"/>
        </pc:sldMkLst>
      </pc:sldChg>
      <pc:sldChg chg="add del">
        <pc:chgData name="Mark Higgins" userId="f99148ad-7e67-4304-8c11-27c7a53efd31" providerId="ADAL" clId="{BC333596-D8C3-4C9B-AD5F-947285B05F4F}" dt="2021-10-19T15:30:31.824" v="4" actId="47"/>
        <pc:sldMkLst>
          <pc:docMk/>
          <pc:sldMk cId="1899824347" sldId="286"/>
        </pc:sldMkLst>
      </pc:sldChg>
      <pc:sldChg chg="add del">
        <pc:chgData name="Mark Higgins" userId="f99148ad-7e67-4304-8c11-27c7a53efd31" providerId="ADAL" clId="{BC333596-D8C3-4C9B-AD5F-947285B05F4F}" dt="2021-10-19T15:30:31.824" v="4" actId="47"/>
        <pc:sldMkLst>
          <pc:docMk/>
          <pc:sldMk cId="226983718" sldId="287"/>
        </pc:sldMkLst>
      </pc:sldChg>
      <pc:sldChg chg="add del">
        <pc:chgData name="Mark Higgins" userId="f99148ad-7e67-4304-8c11-27c7a53efd31" providerId="ADAL" clId="{BC333596-D8C3-4C9B-AD5F-947285B05F4F}" dt="2021-10-19T15:30:31.824" v="4" actId="47"/>
        <pc:sldMkLst>
          <pc:docMk/>
          <pc:sldMk cId="564759367" sldId="288"/>
        </pc:sldMkLst>
      </pc:sldChg>
      <pc:sldChg chg="add del">
        <pc:chgData name="Mark Higgins" userId="f99148ad-7e67-4304-8c11-27c7a53efd31" providerId="ADAL" clId="{BC333596-D8C3-4C9B-AD5F-947285B05F4F}" dt="2021-10-19T15:30:31.824" v="4" actId="47"/>
        <pc:sldMkLst>
          <pc:docMk/>
          <pc:sldMk cId="1424505544" sldId="290"/>
        </pc:sldMkLst>
      </pc:sldChg>
      <pc:sldChg chg="add del">
        <pc:chgData name="Mark Higgins" userId="f99148ad-7e67-4304-8c11-27c7a53efd31" providerId="ADAL" clId="{BC333596-D8C3-4C9B-AD5F-947285B05F4F}" dt="2021-10-19T15:30:31.824" v="4" actId="47"/>
        <pc:sldMkLst>
          <pc:docMk/>
          <pc:sldMk cId="1748441030" sldId="292"/>
        </pc:sldMkLst>
      </pc:sldChg>
      <pc:sldChg chg="add del">
        <pc:chgData name="Mark Higgins" userId="f99148ad-7e67-4304-8c11-27c7a53efd31" providerId="ADAL" clId="{BC333596-D8C3-4C9B-AD5F-947285B05F4F}" dt="2021-10-19T15:30:31.824" v="4" actId="47"/>
        <pc:sldMkLst>
          <pc:docMk/>
          <pc:sldMk cId="335237346" sldId="293"/>
        </pc:sldMkLst>
      </pc:sldChg>
      <pc:sldChg chg="add del">
        <pc:chgData name="Mark Higgins" userId="f99148ad-7e67-4304-8c11-27c7a53efd31" providerId="ADAL" clId="{BC333596-D8C3-4C9B-AD5F-947285B05F4F}" dt="2021-10-19T15:30:31.824" v="4" actId="47"/>
        <pc:sldMkLst>
          <pc:docMk/>
          <pc:sldMk cId="762404290" sldId="297"/>
        </pc:sldMkLst>
      </pc:sldChg>
      <pc:sldChg chg="add del">
        <pc:chgData name="Mark Higgins" userId="f99148ad-7e67-4304-8c11-27c7a53efd31" providerId="ADAL" clId="{BC333596-D8C3-4C9B-AD5F-947285B05F4F}" dt="2021-10-19T15:30:31.824" v="4" actId="47"/>
        <pc:sldMkLst>
          <pc:docMk/>
          <pc:sldMk cId="2852573246" sldId="298"/>
        </pc:sldMkLst>
      </pc:sldChg>
      <pc:sldChg chg="add del">
        <pc:chgData name="Mark Higgins" userId="f99148ad-7e67-4304-8c11-27c7a53efd31" providerId="ADAL" clId="{BC333596-D8C3-4C9B-AD5F-947285B05F4F}" dt="2021-10-19T15:30:31.824" v="4" actId="47"/>
        <pc:sldMkLst>
          <pc:docMk/>
          <pc:sldMk cId="2548354788" sldId="299"/>
        </pc:sldMkLst>
      </pc:sldChg>
      <pc:sldChg chg="add del">
        <pc:chgData name="Mark Higgins" userId="f99148ad-7e67-4304-8c11-27c7a53efd31" providerId="ADAL" clId="{BC333596-D8C3-4C9B-AD5F-947285B05F4F}" dt="2021-10-19T15:30:31.824" v="4" actId="47"/>
        <pc:sldMkLst>
          <pc:docMk/>
          <pc:sldMk cId="2406529237" sldId="300"/>
        </pc:sldMkLst>
      </pc:sldChg>
      <pc:sldChg chg="add del">
        <pc:chgData name="Mark Higgins" userId="f99148ad-7e67-4304-8c11-27c7a53efd31" providerId="ADAL" clId="{BC333596-D8C3-4C9B-AD5F-947285B05F4F}" dt="2021-10-19T15:30:31.824" v="4" actId="47"/>
        <pc:sldMkLst>
          <pc:docMk/>
          <pc:sldMk cId="1860378534" sldId="301"/>
        </pc:sldMkLst>
      </pc:sldChg>
      <pc:sldChg chg="add del">
        <pc:chgData name="Mark Higgins" userId="f99148ad-7e67-4304-8c11-27c7a53efd31" providerId="ADAL" clId="{BC333596-D8C3-4C9B-AD5F-947285B05F4F}" dt="2021-10-19T15:30:31.824" v="4" actId="47"/>
        <pc:sldMkLst>
          <pc:docMk/>
          <pc:sldMk cId="1088354717" sldId="302"/>
        </pc:sldMkLst>
      </pc:sldChg>
      <pc:sldChg chg="add del">
        <pc:chgData name="Mark Higgins" userId="f99148ad-7e67-4304-8c11-27c7a53efd31" providerId="ADAL" clId="{BC333596-D8C3-4C9B-AD5F-947285B05F4F}" dt="2021-10-19T15:30:31.824" v="4" actId="47"/>
        <pc:sldMkLst>
          <pc:docMk/>
          <pc:sldMk cId="3139637837" sldId="303"/>
        </pc:sldMkLst>
      </pc:sldChg>
      <pc:sldChg chg="add del">
        <pc:chgData name="Mark Higgins" userId="f99148ad-7e67-4304-8c11-27c7a53efd31" providerId="ADAL" clId="{BC333596-D8C3-4C9B-AD5F-947285B05F4F}" dt="2021-10-19T15:30:31.824" v="4" actId="47"/>
        <pc:sldMkLst>
          <pc:docMk/>
          <pc:sldMk cId="1806893274" sldId="304"/>
        </pc:sldMkLst>
      </pc:sldChg>
      <pc:sldChg chg="add del">
        <pc:chgData name="Mark Higgins" userId="f99148ad-7e67-4304-8c11-27c7a53efd31" providerId="ADAL" clId="{BC333596-D8C3-4C9B-AD5F-947285B05F4F}" dt="2021-10-19T15:30:31.824" v="4" actId="47"/>
        <pc:sldMkLst>
          <pc:docMk/>
          <pc:sldMk cId="3421881770" sldId="305"/>
        </pc:sldMkLst>
      </pc:sldChg>
      <pc:sldChg chg="add del">
        <pc:chgData name="Mark Higgins" userId="f99148ad-7e67-4304-8c11-27c7a53efd31" providerId="ADAL" clId="{BC333596-D8C3-4C9B-AD5F-947285B05F4F}" dt="2021-10-19T15:30:31.824" v="4" actId="47"/>
        <pc:sldMkLst>
          <pc:docMk/>
          <pc:sldMk cId="1306140612" sldId="307"/>
        </pc:sldMkLst>
      </pc:sldChg>
      <pc:sldChg chg="add del">
        <pc:chgData name="Mark Higgins" userId="f99148ad-7e67-4304-8c11-27c7a53efd31" providerId="ADAL" clId="{BC333596-D8C3-4C9B-AD5F-947285B05F4F}" dt="2021-10-19T15:30:31.824" v="4" actId="47"/>
        <pc:sldMkLst>
          <pc:docMk/>
          <pc:sldMk cId="3314251560" sldId="308"/>
        </pc:sldMkLst>
      </pc:sldChg>
      <pc:sldChg chg="add del">
        <pc:chgData name="Mark Higgins" userId="f99148ad-7e67-4304-8c11-27c7a53efd31" providerId="ADAL" clId="{BC333596-D8C3-4C9B-AD5F-947285B05F4F}" dt="2021-10-19T15:30:31.824" v="4" actId="47"/>
        <pc:sldMkLst>
          <pc:docMk/>
          <pc:sldMk cId="2616973605" sldId="309"/>
        </pc:sldMkLst>
      </pc:sldChg>
      <pc:sldChg chg="add del">
        <pc:chgData name="Mark Higgins" userId="f99148ad-7e67-4304-8c11-27c7a53efd31" providerId="ADAL" clId="{BC333596-D8C3-4C9B-AD5F-947285B05F4F}" dt="2021-10-19T15:30:31.824" v="4" actId="47"/>
        <pc:sldMkLst>
          <pc:docMk/>
          <pc:sldMk cId="1068501209" sldId="312"/>
        </pc:sldMkLst>
      </pc:sldChg>
      <pc:sldChg chg="add del">
        <pc:chgData name="Mark Higgins" userId="f99148ad-7e67-4304-8c11-27c7a53efd31" providerId="ADAL" clId="{BC333596-D8C3-4C9B-AD5F-947285B05F4F}" dt="2021-10-19T15:30:31.824" v="4" actId="47"/>
        <pc:sldMkLst>
          <pc:docMk/>
          <pc:sldMk cId="316319052" sldId="314"/>
        </pc:sldMkLst>
      </pc:sldChg>
      <pc:sldChg chg="add del">
        <pc:chgData name="Mark Higgins" userId="f99148ad-7e67-4304-8c11-27c7a53efd31" providerId="ADAL" clId="{BC333596-D8C3-4C9B-AD5F-947285B05F4F}" dt="2021-10-19T15:30:31.824" v="4" actId="47"/>
        <pc:sldMkLst>
          <pc:docMk/>
          <pc:sldMk cId="3560707118" sldId="315"/>
        </pc:sldMkLst>
      </pc:sldChg>
      <pc:sldChg chg="add del">
        <pc:chgData name="Mark Higgins" userId="f99148ad-7e67-4304-8c11-27c7a53efd31" providerId="ADAL" clId="{BC333596-D8C3-4C9B-AD5F-947285B05F4F}" dt="2021-10-19T15:30:31.824" v="4" actId="47"/>
        <pc:sldMkLst>
          <pc:docMk/>
          <pc:sldMk cId="1207979006" sldId="316"/>
        </pc:sldMkLst>
      </pc:sldChg>
      <pc:sldChg chg="add del">
        <pc:chgData name="Mark Higgins" userId="f99148ad-7e67-4304-8c11-27c7a53efd31" providerId="ADAL" clId="{BC333596-D8C3-4C9B-AD5F-947285B05F4F}" dt="2021-10-19T15:30:31.824" v="4" actId="47"/>
        <pc:sldMkLst>
          <pc:docMk/>
          <pc:sldMk cId="3712599942" sldId="317"/>
        </pc:sldMkLst>
      </pc:sldChg>
      <pc:sldChg chg="add del">
        <pc:chgData name="Mark Higgins" userId="f99148ad-7e67-4304-8c11-27c7a53efd31" providerId="ADAL" clId="{BC333596-D8C3-4C9B-AD5F-947285B05F4F}" dt="2021-10-19T15:30:31.824" v="4" actId="47"/>
        <pc:sldMkLst>
          <pc:docMk/>
          <pc:sldMk cId="1467444371" sldId="319"/>
        </pc:sldMkLst>
      </pc:sldChg>
      <pc:sldChg chg="add del">
        <pc:chgData name="Mark Higgins" userId="f99148ad-7e67-4304-8c11-27c7a53efd31" providerId="ADAL" clId="{BC333596-D8C3-4C9B-AD5F-947285B05F4F}" dt="2021-10-19T15:30:31.824" v="4" actId="47"/>
        <pc:sldMkLst>
          <pc:docMk/>
          <pc:sldMk cId="1530099250" sldId="320"/>
        </pc:sldMkLst>
      </pc:sldChg>
      <pc:sldChg chg="add del">
        <pc:chgData name="Mark Higgins" userId="f99148ad-7e67-4304-8c11-27c7a53efd31" providerId="ADAL" clId="{BC333596-D8C3-4C9B-AD5F-947285B05F4F}" dt="2021-10-19T15:30:31.824" v="4" actId="47"/>
        <pc:sldMkLst>
          <pc:docMk/>
          <pc:sldMk cId="595332086" sldId="321"/>
        </pc:sldMkLst>
      </pc:sldChg>
      <pc:sldChg chg="add del">
        <pc:chgData name="Mark Higgins" userId="f99148ad-7e67-4304-8c11-27c7a53efd31" providerId="ADAL" clId="{BC333596-D8C3-4C9B-AD5F-947285B05F4F}" dt="2021-10-19T15:30:31.824" v="4" actId="47"/>
        <pc:sldMkLst>
          <pc:docMk/>
          <pc:sldMk cId="655083374" sldId="324"/>
        </pc:sldMkLst>
      </pc:sldChg>
      <pc:sldChg chg="add del">
        <pc:chgData name="Mark Higgins" userId="f99148ad-7e67-4304-8c11-27c7a53efd31" providerId="ADAL" clId="{BC333596-D8C3-4C9B-AD5F-947285B05F4F}" dt="2021-10-19T15:30:31.824" v="4" actId="47"/>
        <pc:sldMkLst>
          <pc:docMk/>
          <pc:sldMk cId="3809584291" sldId="325"/>
        </pc:sldMkLst>
      </pc:sldChg>
      <pc:sldChg chg="add del">
        <pc:chgData name="Mark Higgins" userId="f99148ad-7e67-4304-8c11-27c7a53efd31" providerId="ADAL" clId="{BC333596-D8C3-4C9B-AD5F-947285B05F4F}" dt="2021-10-19T15:30:31.824" v="4" actId="47"/>
        <pc:sldMkLst>
          <pc:docMk/>
          <pc:sldMk cId="973167700" sldId="326"/>
        </pc:sldMkLst>
      </pc:sldChg>
      <pc:sldChg chg="add del">
        <pc:chgData name="Mark Higgins" userId="f99148ad-7e67-4304-8c11-27c7a53efd31" providerId="ADAL" clId="{BC333596-D8C3-4C9B-AD5F-947285B05F4F}" dt="2021-10-19T15:30:31.824" v="4" actId="47"/>
        <pc:sldMkLst>
          <pc:docMk/>
          <pc:sldMk cId="3354282219" sldId="327"/>
        </pc:sldMkLst>
      </pc:sldChg>
      <pc:sldChg chg="add del">
        <pc:chgData name="Mark Higgins" userId="f99148ad-7e67-4304-8c11-27c7a53efd31" providerId="ADAL" clId="{BC333596-D8C3-4C9B-AD5F-947285B05F4F}" dt="2021-10-19T15:30:31.824" v="4" actId="47"/>
        <pc:sldMkLst>
          <pc:docMk/>
          <pc:sldMk cId="4196323642" sldId="328"/>
        </pc:sldMkLst>
      </pc:sldChg>
      <pc:sldChg chg="add del">
        <pc:chgData name="Mark Higgins" userId="f99148ad-7e67-4304-8c11-27c7a53efd31" providerId="ADAL" clId="{BC333596-D8C3-4C9B-AD5F-947285B05F4F}" dt="2021-10-19T15:30:31.824" v="4" actId="47"/>
        <pc:sldMkLst>
          <pc:docMk/>
          <pc:sldMk cId="1239372303" sldId="329"/>
        </pc:sldMkLst>
      </pc:sldChg>
      <pc:sldChg chg="add del">
        <pc:chgData name="Mark Higgins" userId="f99148ad-7e67-4304-8c11-27c7a53efd31" providerId="ADAL" clId="{BC333596-D8C3-4C9B-AD5F-947285B05F4F}" dt="2021-10-19T15:30:31.824" v="4" actId="47"/>
        <pc:sldMkLst>
          <pc:docMk/>
          <pc:sldMk cId="1175094082" sldId="330"/>
        </pc:sldMkLst>
      </pc:sldChg>
      <pc:sldChg chg="add del">
        <pc:chgData name="Mark Higgins" userId="f99148ad-7e67-4304-8c11-27c7a53efd31" providerId="ADAL" clId="{BC333596-D8C3-4C9B-AD5F-947285B05F4F}" dt="2021-10-19T15:30:31.824" v="4" actId="47"/>
        <pc:sldMkLst>
          <pc:docMk/>
          <pc:sldMk cId="3924781023" sldId="331"/>
        </pc:sldMkLst>
      </pc:sldChg>
      <pc:sldChg chg="add del">
        <pc:chgData name="Mark Higgins" userId="f99148ad-7e67-4304-8c11-27c7a53efd31" providerId="ADAL" clId="{BC333596-D8C3-4C9B-AD5F-947285B05F4F}" dt="2021-10-19T15:30:31.824" v="4" actId="47"/>
        <pc:sldMkLst>
          <pc:docMk/>
          <pc:sldMk cId="1584957530" sldId="332"/>
        </pc:sldMkLst>
      </pc:sldChg>
      <pc:sldChg chg="add del">
        <pc:chgData name="Mark Higgins" userId="f99148ad-7e67-4304-8c11-27c7a53efd31" providerId="ADAL" clId="{BC333596-D8C3-4C9B-AD5F-947285B05F4F}" dt="2021-10-19T15:30:31.824" v="4" actId="47"/>
        <pc:sldMkLst>
          <pc:docMk/>
          <pc:sldMk cId="79574591" sldId="333"/>
        </pc:sldMkLst>
      </pc:sldChg>
      <pc:sldChg chg="add del">
        <pc:chgData name="Mark Higgins" userId="f99148ad-7e67-4304-8c11-27c7a53efd31" providerId="ADAL" clId="{BC333596-D8C3-4C9B-AD5F-947285B05F4F}" dt="2021-10-19T15:30:31.824" v="4" actId="47"/>
        <pc:sldMkLst>
          <pc:docMk/>
          <pc:sldMk cId="2433432481" sldId="334"/>
        </pc:sldMkLst>
      </pc:sldChg>
      <pc:sldChg chg="add del">
        <pc:chgData name="Mark Higgins" userId="f99148ad-7e67-4304-8c11-27c7a53efd31" providerId="ADAL" clId="{BC333596-D8C3-4C9B-AD5F-947285B05F4F}" dt="2021-10-19T15:30:31.824" v="4" actId="47"/>
        <pc:sldMkLst>
          <pc:docMk/>
          <pc:sldMk cId="800638942" sldId="335"/>
        </pc:sldMkLst>
      </pc:sldChg>
      <pc:sldChg chg="add del">
        <pc:chgData name="Mark Higgins" userId="f99148ad-7e67-4304-8c11-27c7a53efd31" providerId="ADAL" clId="{BC333596-D8C3-4C9B-AD5F-947285B05F4F}" dt="2021-10-19T15:30:31.824" v="4" actId="47"/>
        <pc:sldMkLst>
          <pc:docMk/>
          <pc:sldMk cId="2339599335" sldId="338"/>
        </pc:sldMkLst>
      </pc:sldChg>
      <pc:sldChg chg="add del">
        <pc:chgData name="Mark Higgins" userId="f99148ad-7e67-4304-8c11-27c7a53efd31" providerId="ADAL" clId="{BC333596-D8C3-4C9B-AD5F-947285B05F4F}" dt="2021-10-19T15:30:31.824" v="4" actId="47"/>
        <pc:sldMkLst>
          <pc:docMk/>
          <pc:sldMk cId="2815121568" sldId="339"/>
        </pc:sldMkLst>
      </pc:sldChg>
      <pc:sldChg chg="add del">
        <pc:chgData name="Mark Higgins" userId="f99148ad-7e67-4304-8c11-27c7a53efd31" providerId="ADAL" clId="{BC333596-D8C3-4C9B-AD5F-947285B05F4F}" dt="2021-10-19T15:30:31.824" v="4" actId="47"/>
        <pc:sldMkLst>
          <pc:docMk/>
          <pc:sldMk cId="2498991220" sldId="340"/>
        </pc:sldMkLst>
      </pc:sldChg>
      <pc:sldChg chg="add del">
        <pc:chgData name="Mark Higgins" userId="f99148ad-7e67-4304-8c11-27c7a53efd31" providerId="ADAL" clId="{BC333596-D8C3-4C9B-AD5F-947285B05F4F}" dt="2021-10-19T15:30:31.824" v="4" actId="47"/>
        <pc:sldMkLst>
          <pc:docMk/>
          <pc:sldMk cId="720897595" sldId="341"/>
        </pc:sldMkLst>
      </pc:sldChg>
      <pc:sldChg chg="add del">
        <pc:chgData name="Mark Higgins" userId="f99148ad-7e67-4304-8c11-27c7a53efd31" providerId="ADAL" clId="{BC333596-D8C3-4C9B-AD5F-947285B05F4F}" dt="2021-10-19T15:30:31.824" v="4" actId="47"/>
        <pc:sldMkLst>
          <pc:docMk/>
          <pc:sldMk cId="1331042237" sldId="342"/>
        </pc:sldMkLst>
      </pc:sldChg>
      <pc:sldChg chg="add del">
        <pc:chgData name="Mark Higgins" userId="f99148ad-7e67-4304-8c11-27c7a53efd31" providerId="ADAL" clId="{BC333596-D8C3-4C9B-AD5F-947285B05F4F}" dt="2021-10-19T15:30:31.824" v="4" actId="47"/>
        <pc:sldMkLst>
          <pc:docMk/>
          <pc:sldMk cId="2524869878" sldId="343"/>
        </pc:sldMkLst>
      </pc:sldChg>
      <pc:sldChg chg="add del">
        <pc:chgData name="Mark Higgins" userId="f99148ad-7e67-4304-8c11-27c7a53efd31" providerId="ADAL" clId="{BC333596-D8C3-4C9B-AD5F-947285B05F4F}" dt="2021-10-19T15:30:31.824" v="4" actId="47"/>
        <pc:sldMkLst>
          <pc:docMk/>
          <pc:sldMk cId="442263038" sldId="344"/>
        </pc:sldMkLst>
      </pc:sldChg>
      <pc:sldChg chg="add del">
        <pc:chgData name="Mark Higgins" userId="f99148ad-7e67-4304-8c11-27c7a53efd31" providerId="ADAL" clId="{BC333596-D8C3-4C9B-AD5F-947285B05F4F}" dt="2021-10-19T15:30:31.824" v="4" actId="47"/>
        <pc:sldMkLst>
          <pc:docMk/>
          <pc:sldMk cId="381527668" sldId="345"/>
        </pc:sldMkLst>
      </pc:sldChg>
      <pc:sldChg chg="add del">
        <pc:chgData name="Mark Higgins" userId="f99148ad-7e67-4304-8c11-27c7a53efd31" providerId="ADAL" clId="{BC333596-D8C3-4C9B-AD5F-947285B05F4F}" dt="2021-10-19T15:30:31.824" v="4" actId="47"/>
        <pc:sldMkLst>
          <pc:docMk/>
          <pc:sldMk cId="1354352999" sldId="346"/>
        </pc:sldMkLst>
      </pc:sldChg>
      <pc:sldChg chg="add del">
        <pc:chgData name="Mark Higgins" userId="f99148ad-7e67-4304-8c11-27c7a53efd31" providerId="ADAL" clId="{BC333596-D8C3-4C9B-AD5F-947285B05F4F}" dt="2021-10-19T15:30:31.824" v="4" actId="47"/>
        <pc:sldMkLst>
          <pc:docMk/>
          <pc:sldMk cId="4031584946" sldId="347"/>
        </pc:sldMkLst>
      </pc:sldChg>
      <pc:sldChg chg="add del">
        <pc:chgData name="Mark Higgins" userId="f99148ad-7e67-4304-8c11-27c7a53efd31" providerId="ADAL" clId="{BC333596-D8C3-4C9B-AD5F-947285B05F4F}" dt="2021-10-19T15:30:31.824" v="4" actId="47"/>
        <pc:sldMkLst>
          <pc:docMk/>
          <pc:sldMk cId="4037647330" sldId="348"/>
        </pc:sldMkLst>
      </pc:sldChg>
      <pc:sldChg chg="add del">
        <pc:chgData name="Mark Higgins" userId="f99148ad-7e67-4304-8c11-27c7a53efd31" providerId="ADAL" clId="{BC333596-D8C3-4C9B-AD5F-947285B05F4F}" dt="2021-10-19T15:30:31.824" v="4" actId="47"/>
        <pc:sldMkLst>
          <pc:docMk/>
          <pc:sldMk cId="1798815253" sldId="349"/>
        </pc:sldMkLst>
      </pc:sldChg>
      <pc:sldChg chg="add del">
        <pc:chgData name="Mark Higgins" userId="f99148ad-7e67-4304-8c11-27c7a53efd31" providerId="ADAL" clId="{BC333596-D8C3-4C9B-AD5F-947285B05F4F}" dt="2021-10-19T15:30:31.824" v="4" actId="47"/>
        <pc:sldMkLst>
          <pc:docMk/>
          <pc:sldMk cId="25094573" sldId="350"/>
        </pc:sldMkLst>
      </pc:sldChg>
      <pc:sldChg chg="add del">
        <pc:chgData name="Mark Higgins" userId="f99148ad-7e67-4304-8c11-27c7a53efd31" providerId="ADAL" clId="{BC333596-D8C3-4C9B-AD5F-947285B05F4F}" dt="2021-10-19T15:30:31.824" v="4" actId="47"/>
        <pc:sldMkLst>
          <pc:docMk/>
          <pc:sldMk cId="187441037" sldId="351"/>
        </pc:sldMkLst>
      </pc:sldChg>
      <pc:sldChg chg="add del">
        <pc:chgData name="Mark Higgins" userId="f99148ad-7e67-4304-8c11-27c7a53efd31" providerId="ADAL" clId="{BC333596-D8C3-4C9B-AD5F-947285B05F4F}" dt="2021-10-19T15:30:31.824" v="4" actId="47"/>
        <pc:sldMkLst>
          <pc:docMk/>
          <pc:sldMk cId="263494010" sldId="352"/>
        </pc:sldMkLst>
      </pc:sldChg>
      <pc:sldChg chg="add del">
        <pc:chgData name="Mark Higgins" userId="f99148ad-7e67-4304-8c11-27c7a53efd31" providerId="ADAL" clId="{BC333596-D8C3-4C9B-AD5F-947285B05F4F}" dt="2021-10-19T15:30:31.824" v="4" actId="47"/>
        <pc:sldMkLst>
          <pc:docMk/>
          <pc:sldMk cId="3175947865" sldId="353"/>
        </pc:sldMkLst>
      </pc:sldChg>
      <pc:sldChg chg="add del">
        <pc:chgData name="Mark Higgins" userId="f99148ad-7e67-4304-8c11-27c7a53efd31" providerId="ADAL" clId="{BC333596-D8C3-4C9B-AD5F-947285B05F4F}" dt="2021-10-19T15:30:31.824" v="4" actId="47"/>
        <pc:sldMkLst>
          <pc:docMk/>
          <pc:sldMk cId="2280632060" sldId="354"/>
        </pc:sldMkLst>
      </pc:sldChg>
      <pc:sldChg chg="add del">
        <pc:chgData name="Mark Higgins" userId="f99148ad-7e67-4304-8c11-27c7a53efd31" providerId="ADAL" clId="{BC333596-D8C3-4C9B-AD5F-947285B05F4F}" dt="2021-10-19T15:30:31.824" v="4" actId="47"/>
        <pc:sldMkLst>
          <pc:docMk/>
          <pc:sldMk cId="1279291995" sldId="355"/>
        </pc:sldMkLst>
      </pc:sldChg>
      <pc:sldChg chg="add del">
        <pc:chgData name="Mark Higgins" userId="f99148ad-7e67-4304-8c11-27c7a53efd31" providerId="ADAL" clId="{BC333596-D8C3-4C9B-AD5F-947285B05F4F}" dt="2021-10-19T15:30:31.824" v="4" actId="47"/>
        <pc:sldMkLst>
          <pc:docMk/>
          <pc:sldMk cId="3282233655" sldId="356"/>
        </pc:sldMkLst>
      </pc:sldChg>
      <pc:sldChg chg="add del">
        <pc:chgData name="Mark Higgins" userId="f99148ad-7e67-4304-8c11-27c7a53efd31" providerId="ADAL" clId="{BC333596-D8C3-4C9B-AD5F-947285B05F4F}" dt="2021-10-19T15:30:31.824" v="4" actId="47"/>
        <pc:sldMkLst>
          <pc:docMk/>
          <pc:sldMk cId="798366066" sldId="357"/>
        </pc:sldMkLst>
      </pc:sldChg>
      <pc:sldChg chg="add del">
        <pc:chgData name="Mark Higgins" userId="f99148ad-7e67-4304-8c11-27c7a53efd31" providerId="ADAL" clId="{BC333596-D8C3-4C9B-AD5F-947285B05F4F}" dt="2021-10-19T15:30:31.824" v="4" actId="47"/>
        <pc:sldMkLst>
          <pc:docMk/>
          <pc:sldMk cId="3090888529" sldId="358"/>
        </pc:sldMkLst>
      </pc:sldChg>
      <pc:sldChg chg="add del">
        <pc:chgData name="Mark Higgins" userId="f99148ad-7e67-4304-8c11-27c7a53efd31" providerId="ADAL" clId="{BC333596-D8C3-4C9B-AD5F-947285B05F4F}" dt="2021-10-19T15:30:31.824" v="4" actId="47"/>
        <pc:sldMkLst>
          <pc:docMk/>
          <pc:sldMk cId="1278481872" sldId="359"/>
        </pc:sldMkLst>
      </pc:sldChg>
      <pc:sldChg chg="add del">
        <pc:chgData name="Mark Higgins" userId="f99148ad-7e67-4304-8c11-27c7a53efd31" providerId="ADAL" clId="{BC333596-D8C3-4C9B-AD5F-947285B05F4F}" dt="2021-10-19T15:30:31.824" v="4" actId="47"/>
        <pc:sldMkLst>
          <pc:docMk/>
          <pc:sldMk cId="757728401" sldId="360"/>
        </pc:sldMkLst>
      </pc:sldChg>
      <pc:sldChg chg="add del">
        <pc:chgData name="Mark Higgins" userId="f99148ad-7e67-4304-8c11-27c7a53efd31" providerId="ADAL" clId="{BC333596-D8C3-4C9B-AD5F-947285B05F4F}" dt="2021-10-19T15:30:31.824" v="4" actId="47"/>
        <pc:sldMkLst>
          <pc:docMk/>
          <pc:sldMk cId="3092675455" sldId="361"/>
        </pc:sldMkLst>
      </pc:sldChg>
      <pc:sldChg chg="add del">
        <pc:chgData name="Mark Higgins" userId="f99148ad-7e67-4304-8c11-27c7a53efd31" providerId="ADAL" clId="{BC333596-D8C3-4C9B-AD5F-947285B05F4F}" dt="2021-10-19T15:30:31.824" v="4" actId="47"/>
        <pc:sldMkLst>
          <pc:docMk/>
          <pc:sldMk cId="1328544128" sldId="362"/>
        </pc:sldMkLst>
      </pc:sldChg>
      <pc:sldChg chg="add del">
        <pc:chgData name="Mark Higgins" userId="f99148ad-7e67-4304-8c11-27c7a53efd31" providerId="ADAL" clId="{BC333596-D8C3-4C9B-AD5F-947285B05F4F}" dt="2021-10-19T15:30:31.824" v="4" actId="47"/>
        <pc:sldMkLst>
          <pc:docMk/>
          <pc:sldMk cId="833547864" sldId="363"/>
        </pc:sldMkLst>
      </pc:sldChg>
      <pc:sldChg chg="add del">
        <pc:chgData name="Mark Higgins" userId="f99148ad-7e67-4304-8c11-27c7a53efd31" providerId="ADAL" clId="{BC333596-D8C3-4C9B-AD5F-947285B05F4F}" dt="2021-10-19T15:30:31.824" v="4" actId="47"/>
        <pc:sldMkLst>
          <pc:docMk/>
          <pc:sldMk cId="1097937262" sldId="364"/>
        </pc:sldMkLst>
      </pc:sldChg>
      <pc:sldChg chg="add del">
        <pc:chgData name="Mark Higgins" userId="f99148ad-7e67-4304-8c11-27c7a53efd31" providerId="ADAL" clId="{BC333596-D8C3-4C9B-AD5F-947285B05F4F}" dt="2021-10-19T15:30:31.824" v="4" actId="47"/>
        <pc:sldMkLst>
          <pc:docMk/>
          <pc:sldMk cId="2640944913" sldId="365"/>
        </pc:sldMkLst>
      </pc:sldChg>
      <pc:sldChg chg="add del">
        <pc:chgData name="Mark Higgins" userId="f99148ad-7e67-4304-8c11-27c7a53efd31" providerId="ADAL" clId="{BC333596-D8C3-4C9B-AD5F-947285B05F4F}" dt="2021-10-19T15:30:31.824" v="4" actId="47"/>
        <pc:sldMkLst>
          <pc:docMk/>
          <pc:sldMk cId="1231510094" sldId="367"/>
        </pc:sldMkLst>
      </pc:sldChg>
      <pc:sldChg chg="add del">
        <pc:chgData name="Mark Higgins" userId="f99148ad-7e67-4304-8c11-27c7a53efd31" providerId="ADAL" clId="{BC333596-D8C3-4C9B-AD5F-947285B05F4F}" dt="2021-10-19T15:30:31.824" v="4" actId="47"/>
        <pc:sldMkLst>
          <pc:docMk/>
          <pc:sldMk cId="903832305" sldId="369"/>
        </pc:sldMkLst>
      </pc:sldChg>
      <pc:sldChg chg="add del">
        <pc:chgData name="Mark Higgins" userId="f99148ad-7e67-4304-8c11-27c7a53efd31" providerId="ADAL" clId="{BC333596-D8C3-4C9B-AD5F-947285B05F4F}" dt="2021-10-19T15:30:31.824" v="4" actId="47"/>
        <pc:sldMkLst>
          <pc:docMk/>
          <pc:sldMk cId="556409987" sldId="373"/>
        </pc:sldMkLst>
      </pc:sldChg>
      <pc:sldChg chg="add del">
        <pc:chgData name="Mark Higgins" userId="f99148ad-7e67-4304-8c11-27c7a53efd31" providerId="ADAL" clId="{BC333596-D8C3-4C9B-AD5F-947285B05F4F}" dt="2021-10-19T15:30:31.824" v="4" actId="47"/>
        <pc:sldMkLst>
          <pc:docMk/>
          <pc:sldMk cId="486224407" sldId="377"/>
        </pc:sldMkLst>
      </pc:sldChg>
      <pc:sldChg chg="add del">
        <pc:chgData name="Mark Higgins" userId="f99148ad-7e67-4304-8c11-27c7a53efd31" providerId="ADAL" clId="{BC333596-D8C3-4C9B-AD5F-947285B05F4F}" dt="2021-10-19T15:30:31.824" v="4" actId="47"/>
        <pc:sldMkLst>
          <pc:docMk/>
          <pc:sldMk cId="2826229378" sldId="378"/>
        </pc:sldMkLst>
      </pc:sldChg>
      <pc:sldChg chg="add del">
        <pc:chgData name="Mark Higgins" userId="f99148ad-7e67-4304-8c11-27c7a53efd31" providerId="ADAL" clId="{BC333596-D8C3-4C9B-AD5F-947285B05F4F}" dt="2021-10-19T15:30:31.824" v="4" actId="47"/>
        <pc:sldMkLst>
          <pc:docMk/>
          <pc:sldMk cId="1059443082" sldId="379"/>
        </pc:sldMkLst>
      </pc:sldChg>
      <pc:sldChg chg="add del">
        <pc:chgData name="Mark Higgins" userId="f99148ad-7e67-4304-8c11-27c7a53efd31" providerId="ADAL" clId="{BC333596-D8C3-4C9B-AD5F-947285B05F4F}" dt="2021-10-19T15:30:31.824" v="4" actId="47"/>
        <pc:sldMkLst>
          <pc:docMk/>
          <pc:sldMk cId="217333681" sldId="380"/>
        </pc:sldMkLst>
      </pc:sldChg>
      <pc:sldChg chg="add del">
        <pc:chgData name="Mark Higgins" userId="f99148ad-7e67-4304-8c11-27c7a53efd31" providerId="ADAL" clId="{BC333596-D8C3-4C9B-AD5F-947285B05F4F}" dt="2021-10-19T15:30:31.824" v="4" actId="47"/>
        <pc:sldMkLst>
          <pc:docMk/>
          <pc:sldMk cId="761647083" sldId="388"/>
        </pc:sldMkLst>
      </pc:sldChg>
      <pc:sldChg chg="add del">
        <pc:chgData name="Mark Higgins" userId="f99148ad-7e67-4304-8c11-27c7a53efd31" providerId="ADAL" clId="{BC333596-D8C3-4C9B-AD5F-947285B05F4F}" dt="2021-10-19T15:30:31.824" v="4" actId="47"/>
        <pc:sldMkLst>
          <pc:docMk/>
          <pc:sldMk cId="2918068631" sldId="389"/>
        </pc:sldMkLst>
      </pc:sldChg>
      <pc:sldChg chg="add del">
        <pc:chgData name="Mark Higgins" userId="f99148ad-7e67-4304-8c11-27c7a53efd31" providerId="ADAL" clId="{BC333596-D8C3-4C9B-AD5F-947285B05F4F}" dt="2021-10-19T15:30:31.824" v="4" actId="47"/>
        <pc:sldMkLst>
          <pc:docMk/>
          <pc:sldMk cId="845237742" sldId="390"/>
        </pc:sldMkLst>
      </pc:sldChg>
      <pc:sldChg chg="add del">
        <pc:chgData name="Mark Higgins" userId="f99148ad-7e67-4304-8c11-27c7a53efd31" providerId="ADAL" clId="{BC333596-D8C3-4C9B-AD5F-947285B05F4F}" dt="2021-10-19T15:30:31.824" v="4" actId="47"/>
        <pc:sldMkLst>
          <pc:docMk/>
          <pc:sldMk cId="1248848706" sldId="391"/>
        </pc:sldMkLst>
      </pc:sldChg>
      <pc:sldChg chg="add del">
        <pc:chgData name="Mark Higgins" userId="f99148ad-7e67-4304-8c11-27c7a53efd31" providerId="ADAL" clId="{BC333596-D8C3-4C9B-AD5F-947285B05F4F}" dt="2021-10-19T15:30:31.824" v="4" actId="47"/>
        <pc:sldMkLst>
          <pc:docMk/>
          <pc:sldMk cId="1516249719" sldId="392"/>
        </pc:sldMkLst>
      </pc:sldChg>
      <pc:sldChg chg="add del">
        <pc:chgData name="Mark Higgins" userId="f99148ad-7e67-4304-8c11-27c7a53efd31" providerId="ADAL" clId="{BC333596-D8C3-4C9B-AD5F-947285B05F4F}" dt="2021-10-19T15:30:31.824" v="4" actId="47"/>
        <pc:sldMkLst>
          <pc:docMk/>
          <pc:sldMk cId="2184032674" sldId="393"/>
        </pc:sldMkLst>
      </pc:sldChg>
      <pc:sldChg chg="add del">
        <pc:chgData name="Mark Higgins" userId="f99148ad-7e67-4304-8c11-27c7a53efd31" providerId="ADAL" clId="{BC333596-D8C3-4C9B-AD5F-947285B05F4F}" dt="2021-10-19T15:30:31.824" v="4" actId="47"/>
        <pc:sldMkLst>
          <pc:docMk/>
          <pc:sldMk cId="3052757254" sldId="394"/>
        </pc:sldMkLst>
      </pc:sldChg>
      <pc:sldChg chg="add del">
        <pc:chgData name="Mark Higgins" userId="f99148ad-7e67-4304-8c11-27c7a53efd31" providerId="ADAL" clId="{BC333596-D8C3-4C9B-AD5F-947285B05F4F}" dt="2021-10-19T15:30:31.824" v="4" actId="47"/>
        <pc:sldMkLst>
          <pc:docMk/>
          <pc:sldMk cId="3926405391" sldId="395"/>
        </pc:sldMkLst>
      </pc:sldChg>
      <pc:sldChg chg="add del">
        <pc:chgData name="Mark Higgins" userId="f99148ad-7e67-4304-8c11-27c7a53efd31" providerId="ADAL" clId="{BC333596-D8C3-4C9B-AD5F-947285B05F4F}" dt="2021-10-19T15:30:31.824" v="4" actId="47"/>
        <pc:sldMkLst>
          <pc:docMk/>
          <pc:sldMk cId="1511910403" sldId="396"/>
        </pc:sldMkLst>
      </pc:sldChg>
      <pc:sldChg chg="add del">
        <pc:chgData name="Mark Higgins" userId="f99148ad-7e67-4304-8c11-27c7a53efd31" providerId="ADAL" clId="{BC333596-D8C3-4C9B-AD5F-947285B05F4F}" dt="2021-10-19T15:30:31.824" v="4" actId="47"/>
        <pc:sldMkLst>
          <pc:docMk/>
          <pc:sldMk cId="1544895526" sldId="397"/>
        </pc:sldMkLst>
      </pc:sldChg>
      <pc:sldChg chg="add del">
        <pc:chgData name="Mark Higgins" userId="f99148ad-7e67-4304-8c11-27c7a53efd31" providerId="ADAL" clId="{BC333596-D8C3-4C9B-AD5F-947285B05F4F}" dt="2021-10-19T15:30:31.824" v="4" actId="47"/>
        <pc:sldMkLst>
          <pc:docMk/>
          <pc:sldMk cId="2465785807" sldId="398"/>
        </pc:sldMkLst>
      </pc:sldChg>
      <pc:sldChg chg="add del">
        <pc:chgData name="Mark Higgins" userId="f99148ad-7e67-4304-8c11-27c7a53efd31" providerId="ADAL" clId="{BC333596-D8C3-4C9B-AD5F-947285B05F4F}" dt="2021-10-19T15:30:31.824" v="4" actId="47"/>
        <pc:sldMkLst>
          <pc:docMk/>
          <pc:sldMk cId="3222968002" sldId="399"/>
        </pc:sldMkLst>
      </pc:sldChg>
      <pc:sldChg chg="add del">
        <pc:chgData name="Mark Higgins" userId="f99148ad-7e67-4304-8c11-27c7a53efd31" providerId="ADAL" clId="{BC333596-D8C3-4C9B-AD5F-947285B05F4F}" dt="2021-10-19T15:30:31.824" v="4" actId="47"/>
        <pc:sldMkLst>
          <pc:docMk/>
          <pc:sldMk cId="2056755039" sldId="400"/>
        </pc:sldMkLst>
      </pc:sldChg>
      <pc:sldChg chg="add del">
        <pc:chgData name="Mark Higgins" userId="f99148ad-7e67-4304-8c11-27c7a53efd31" providerId="ADAL" clId="{BC333596-D8C3-4C9B-AD5F-947285B05F4F}" dt="2021-10-19T15:30:31.824" v="4" actId="47"/>
        <pc:sldMkLst>
          <pc:docMk/>
          <pc:sldMk cId="481534088" sldId="401"/>
        </pc:sldMkLst>
      </pc:sldChg>
      <pc:sldChg chg="add del">
        <pc:chgData name="Mark Higgins" userId="f99148ad-7e67-4304-8c11-27c7a53efd31" providerId="ADAL" clId="{BC333596-D8C3-4C9B-AD5F-947285B05F4F}" dt="2021-10-19T15:30:31.824" v="4" actId="47"/>
        <pc:sldMkLst>
          <pc:docMk/>
          <pc:sldMk cId="2952593591" sldId="402"/>
        </pc:sldMkLst>
      </pc:sldChg>
      <pc:sldChg chg="add del">
        <pc:chgData name="Mark Higgins" userId="f99148ad-7e67-4304-8c11-27c7a53efd31" providerId="ADAL" clId="{BC333596-D8C3-4C9B-AD5F-947285B05F4F}" dt="2021-10-19T15:30:31.824" v="4" actId="47"/>
        <pc:sldMkLst>
          <pc:docMk/>
          <pc:sldMk cId="1250941793" sldId="403"/>
        </pc:sldMkLst>
      </pc:sldChg>
      <pc:sldChg chg="add del">
        <pc:chgData name="Mark Higgins" userId="f99148ad-7e67-4304-8c11-27c7a53efd31" providerId="ADAL" clId="{BC333596-D8C3-4C9B-AD5F-947285B05F4F}" dt="2021-10-19T15:30:31.824" v="4" actId="47"/>
        <pc:sldMkLst>
          <pc:docMk/>
          <pc:sldMk cId="624383718" sldId="404"/>
        </pc:sldMkLst>
      </pc:sldChg>
      <pc:sldChg chg="add del">
        <pc:chgData name="Mark Higgins" userId="f99148ad-7e67-4304-8c11-27c7a53efd31" providerId="ADAL" clId="{BC333596-D8C3-4C9B-AD5F-947285B05F4F}" dt="2021-10-19T15:30:31.824" v="4" actId="47"/>
        <pc:sldMkLst>
          <pc:docMk/>
          <pc:sldMk cId="1975970897" sldId="405"/>
        </pc:sldMkLst>
      </pc:sldChg>
      <pc:sldChg chg="add del">
        <pc:chgData name="Mark Higgins" userId="f99148ad-7e67-4304-8c11-27c7a53efd31" providerId="ADAL" clId="{BC333596-D8C3-4C9B-AD5F-947285B05F4F}" dt="2021-10-19T15:30:31.824" v="4" actId="47"/>
        <pc:sldMkLst>
          <pc:docMk/>
          <pc:sldMk cId="4114315404" sldId="406"/>
        </pc:sldMkLst>
      </pc:sldChg>
      <pc:sldChg chg="add del">
        <pc:chgData name="Mark Higgins" userId="f99148ad-7e67-4304-8c11-27c7a53efd31" providerId="ADAL" clId="{BC333596-D8C3-4C9B-AD5F-947285B05F4F}" dt="2021-10-19T15:30:31.824" v="4" actId="47"/>
        <pc:sldMkLst>
          <pc:docMk/>
          <pc:sldMk cId="2654113757" sldId="407"/>
        </pc:sldMkLst>
      </pc:sldChg>
      <pc:sldChg chg="add del">
        <pc:chgData name="Mark Higgins" userId="f99148ad-7e67-4304-8c11-27c7a53efd31" providerId="ADAL" clId="{BC333596-D8C3-4C9B-AD5F-947285B05F4F}" dt="2021-10-19T15:30:31.824" v="4" actId="47"/>
        <pc:sldMkLst>
          <pc:docMk/>
          <pc:sldMk cId="1410555242" sldId="408"/>
        </pc:sldMkLst>
      </pc:sldChg>
      <pc:sldChg chg="add del">
        <pc:chgData name="Mark Higgins" userId="f99148ad-7e67-4304-8c11-27c7a53efd31" providerId="ADAL" clId="{BC333596-D8C3-4C9B-AD5F-947285B05F4F}" dt="2021-10-19T15:30:31.824" v="4" actId="47"/>
        <pc:sldMkLst>
          <pc:docMk/>
          <pc:sldMk cId="706236086" sldId="409"/>
        </pc:sldMkLst>
      </pc:sldChg>
      <pc:sldChg chg="add del">
        <pc:chgData name="Mark Higgins" userId="f99148ad-7e67-4304-8c11-27c7a53efd31" providerId="ADAL" clId="{BC333596-D8C3-4C9B-AD5F-947285B05F4F}" dt="2021-10-19T15:30:31.824" v="4" actId="47"/>
        <pc:sldMkLst>
          <pc:docMk/>
          <pc:sldMk cId="4238912955" sldId="410"/>
        </pc:sldMkLst>
      </pc:sldChg>
      <pc:sldChg chg="add del">
        <pc:chgData name="Mark Higgins" userId="f99148ad-7e67-4304-8c11-27c7a53efd31" providerId="ADAL" clId="{BC333596-D8C3-4C9B-AD5F-947285B05F4F}" dt="2021-10-19T15:30:31.824" v="4" actId="47"/>
        <pc:sldMkLst>
          <pc:docMk/>
          <pc:sldMk cId="2602691375" sldId="411"/>
        </pc:sldMkLst>
      </pc:sldChg>
      <pc:sldChg chg="add del">
        <pc:chgData name="Mark Higgins" userId="f99148ad-7e67-4304-8c11-27c7a53efd31" providerId="ADAL" clId="{BC333596-D8C3-4C9B-AD5F-947285B05F4F}" dt="2021-10-19T15:30:31.824" v="4" actId="47"/>
        <pc:sldMkLst>
          <pc:docMk/>
          <pc:sldMk cId="1337448394" sldId="412"/>
        </pc:sldMkLst>
      </pc:sldChg>
      <pc:sldChg chg="add del">
        <pc:chgData name="Mark Higgins" userId="f99148ad-7e67-4304-8c11-27c7a53efd31" providerId="ADAL" clId="{BC333596-D8C3-4C9B-AD5F-947285B05F4F}" dt="2021-10-19T15:30:31.824" v="4" actId="47"/>
        <pc:sldMkLst>
          <pc:docMk/>
          <pc:sldMk cId="3573841059" sldId="413"/>
        </pc:sldMkLst>
      </pc:sldChg>
      <pc:sldChg chg="add del">
        <pc:chgData name="Mark Higgins" userId="f99148ad-7e67-4304-8c11-27c7a53efd31" providerId="ADAL" clId="{BC333596-D8C3-4C9B-AD5F-947285B05F4F}" dt="2021-10-19T15:30:31.824" v="4" actId="47"/>
        <pc:sldMkLst>
          <pc:docMk/>
          <pc:sldMk cId="2629586236" sldId="414"/>
        </pc:sldMkLst>
      </pc:sldChg>
      <pc:sldChg chg="add del">
        <pc:chgData name="Mark Higgins" userId="f99148ad-7e67-4304-8c11-27c7a53efd31" providerId="ADAL" clId="{BC333596-D8C3-4C9B-AD5F-947285B05F4F}" dt="2021-10-19T15:30:31.824" v="4" actId="47"/>
        <pc:sldMkLst>
          <pc:docMk/>
          <pc:sldMk cId="680340156" sldId="415"/>
        </pc:sldMkLst>
      </pc:sldChg>
      <pc:sldChg chg="add del">
        <pc:chgData name="Mark Higgins" userId="f99148ad-7e67-4304-8c11-27c7a53efd31" providerId="ADAL" clId="{BC333596-D8C3-4C9B-AD5F-947285B05F4F}" dt="2021-10-19T15:30:31.824" v="4" actId="47"/>
        <pc:sldMkLst>
          <pc:docMk/>
          <pc:sldMk cId="2650830124" sldId="416"/>
        </pc:sldMkLst>
      </pc:sldChg>
      <pc:sldChg chg="add del">
        <pc:chgData name="Mark Higgins" userId="f99148ad-7e67-4304-8c11-27c7a53efd31" providerId="ADAL" clId="{BC333596-D8C3-4C9B-AD5F-947285B05F4F}" dt="2021-10-19T15:30:31.824" v="4" actId="47"/>
        <pc:sldMkLst>
          <pc:docMk/>
          <pc:sldMk cId="3730956495" sldId="417"/>
        </pc:sldMkLst>
      </pc:sldChg>
      <pc:sldChg chg="add del">
        <pc:chgData name="Mark Higgins" userId="f99148ad-7e67-4304-8c11-27c7a53efd31" providerId="ADAL" clId="{BC333596-D8C3-4C9B-AD5F-947285B05F4F}" dt="2021-10-19T15:30:31.824" v="4" actId="47"/>
        <pc:sldMkLst>
          <pc:docMk/>
          <pc:sldMk cId="4223131663" sldId="418"/>
        </pc:sldMkLst>
      </pc:sldChg>
      <pc:sldChg chg="add del">
        <pc:chgData name="Mark Higgins" userId="f99148ad-7e67-4304-8c11-27c7a53efd31" providerId="ADAL" clId="{BC333596-D8C3-4C9B-AD5F-947285B05F4F}" dt="2021-10-19T15:30:31.824" v="4" actId="47"/>
        <pc:sldMkLst>
          <pc:docMk/>
          <pc:sldMk cId="1778816030" sldId="421"/>
        </pc:sldMkLst>
      </pc:sldChg>
      <pc:sldChg chg="add del">
        <pc:chgData name="Mark Higgins" userId="f99148ad-7e67-4304-8c11-27c7a53efd31" providerId="ADAL" clId="{BC333596-D8C3-4C9B-AD5F-947285B05F4F}" dt="2021-10-19T15:30:31.824" v="4" actId="47"/>
        <pc:sldMkLst>
          <pc:docMk/>
          <pc:sldMk cId="607490500" sldId="422"/>
        </pc:sldMkLst>
      </pc:sldChg>
      <pc:sldChg chg="add del">
        <pc:chgData name="Mark Higgins" userId="f99148ad-7e67-4304-8c11-27c7a53efd31" providerId="ADAL" clId="{BC333596-D8C3-4C9B-AD5F-947285B05F4F}" dt="2021-10-19T15:30:31.824" v="4" actId="47"/>
        <pc:sldMkLst>
          <pc:docMk/>
          <pc:sldMk cId="1890531109" sldId="424"/>
        </pc:sldMkLst>
      </pc:sldChg>
      <pc:sldChg chg="add del">
        <pc:chgData name="Mark Higgins" userId="f99148ad-7e67-4304-8c11-27c7a53efd31" providerId="ADAL" clId="{BC333596-D8C3-4C9B-AD5F-947285B05F4F}" dt="2021-10-19T15:30:31.824" v="4" actId="47"/>
        <pc:sldMkLst>
          <pc:docMk/>
          <pc:sldMk cId="1673904469" sldId="425"/>
        </pc:sldMkLst>
      </pc:sldChg>
      <pc:sldChg chg="add del">
        <pc:chgData name="Mark Higgins" userId="f99148ad-7e67-4304-8c11-27c7a53efd31" providerId="ADAL" clId="{BC333596-D8C3-4C9B-AD5F-947285B05F4F}" dt="2021-10-19T15:30:31.824" v="4" actId="47"/>
        <pc:sldMkLst>
          <pc:docMk/>
          <pc:sldMk cId="658609329" sldId="426"/>
        </pc:sldMkLst>
      </pc:sldChg>
      <pc:sldChg chg="add del">
        <pc:chgData name="Mark Higgins" userId="f99148ad-7e67-4304-8c11-27c7a53efd31" providerId="ADAL" clId="{BC333596-D8C3-4C9B-AD5F-947285B05F4F}" dt="2021-10-19T15:30:31.824" v="4" actId="47"/>
        <pc:sldMkLst>
          <pc:docMk/>
          <pc:sldMk cId="2422120360" sldId="430"/>
        </pc:sldMkLst>
      </pc:sldChg>
      <pc:sldChg chg="add del">
        <pc:chgData name="Mark Higgins" userId="f99148ad-7e67-4304-8c11-27c7a53efd31" providerId="ADAL" clId="{BC333596-D8C3-4C9B-AD5F-947285B05F4F}" dt="2021-10-19T15:30:31.824" v="4" actId="47"/>
        <pc:sldMkLst>
          <pc:docMk/>
          <pc:sldMk cId="3231987782" sldId="433"/>
        </pc:sldMkLst>
      </pc:sldChg>
      <pc:sldChg chg="add del">
        <pc:chgData name="Mark Higgins" userId="f99148ad-7e67-4304-8c11-27c7a53efd31" providerId="ADAL" clId="{BC333596-D8C3-4C9B-AD5F-947285B05F4F}" dt="2021-10-19T15:30:31.824" v="4" actId="47"/>
        <pc:sldMkLst>
          <pc:docMk/>
          <pc:sldMk cId="625691769" sldId="435"/>
        </pc:sldMkLst>
      </pc:sldChg>
      <pc:sldChg chg="add del">
        <pc:chgData name="Mark Higgins" userId="f99148ad-7e67-4304-8c11-27c7a53efd31" providerId="ADAL" clId="{BC333596-D8C3-4C9B-AD5F-947285B05F4F}" dt="2021-10-19T15:30:31.824" v="4" actId="47"/>
        <pc:sldMkLst>
          <pc:docMk/>
          <pc:sldMk cId="3149446475" sldId="436"/>
        </pc:sldMkLst>
      </pc:sldChg>
      <pc:sldChg chg="add del">
        <pc:chgData name="Mark Higgins" userId="f99148ad-7e67-4304-8c11-27c7a53efd31" providerId="ADAL" clId="{BC333596-D8C3-4C9B-AD5F-947285B05F4F}" dt="2021-10-19T15:30:31.824" v="4" actId="47"/>
        <pc:sldMkLst>
          <pc:docMk/>
          <pc:sldMk cId="331857268" sldId="437"/>
        </pc:sldMkLst>
      </pc:sldChg>
      <pc:sldChg chg="add del">
        <pc:chgData name="Mark Higgins" userId="f99148ad-7e67-4304-8c11-27c7a53efd31" providerId="ADAL" clId="{BC333596-D8C3-4C9B-AD5F-947285B05F4F}" dt="2021-10-19T15:30:31.824" v="4" actId="47"/>
        <pc:sldMkLst>
          <pc:docMk/>
          <pc:sldMk cId="2734321847" sldId="438"/>
        </pc:sldMkLst>
      </pc:sldChg>
      <pc:sldChg chg="add del">
        <pc:chgData name="Mark Higgins" userId="f99148ad-7e67-4304-8c11-27c7a53efd31" providerId="ADAL" clId="{BC333596-D8C3-4C9B-AD5F-947285B05F4F}" dt="2021-10-19T15:30:31.824" v="4" actId="47"/>
        <pc:sldMkLst>
          <pc:docMk/>
          <pc:sldMk cId="205147612" sldId="439"/>
        </pc:sldMkLst>
      </pc:sldChg>
      <pc:sldChg chg="add del">
        <pc:chgData name="Mark Higgins" userId="f99148ad-7e67-4304-8c11-27c7a53efd31" providerId="ADAL" clId="{BC333596-D8C3-4C9B-AD5F-947285B05F4F}" dt="2021-10-19T15:30:31.824" v="4" actId="47"/>
        <pc:sldMkLst>
          <pc:docMk/>
          <pc:sldMk cId="2991292184" sldId="441"/>
        </pc:sldMkLst>
      </pc:sldChg>
      <pc:sldChg chg="add del">
        <pc:chgData name="Mark Higgins" userId="f99148ad-7e67-4304-8c11-27c7a53efd31" providerId="ADAL" clId="{BC333596-D8C3-4C9B-AD5F-947285B05F4F}" dt="2021-10-19T15:30:31.824" v="4" actId="47"/>
        <pc:sldMkLst>
          <pc:docMk/>
          <pc:sldMk cId="3362721485" sldId="442"/>
        </pc:sldMkLst>
      </pc:sldChg>
      <pc:sldChg chg="add del">
        <pc:chgData name="Mark Higgins" userId="f99148ad-7e67-4304-8c11-27c7a53efd31" providerId="ADAL" clId="{BC333596-D8C3-4C9B-AD5F-947285B05F4F}" dt="2021-10-19T15:30:31.824" v="4" actId="47"/>
        <pc:sldMkLst>
          <pc:docMk/>
          <pc:sldMk cId="2387050593" sldId="443"/>
        </pc:sldMkLst>
      </pc:sldChg>
      <pc:sldChg chg="add del">
        <pc:chgData name="Mark Higgins" userId="f99148ad-7e67-4304-8c11-27c7a53efd31" providerId="ADAL" clId="{BC333596-D8C3-4C9B-AD5F-947285B05F4F}" dt="2021-10-19T15:30:31.824" v="4" actId="47"/>
        <pc:sldMkLst>
          <pc:docMk/>
          <pc:sldMk cId="389213653" sldId="444"/>
        </pc:sldMkLst>
      </pc:sldChg>
      <pc:sldChg chg="add del">
        <pc:chgData name="Mark Higgins" userId="f99148ad-7e67-4304-8c11-27c7a53efd31" providerId="ADAL" clId="{BC333596-D8C3-4C9B-AD5F-947285B05F4F}" dt="2021-10-19T15:30:31.824" v="4" actId="47"/>
        <pc:sldMkLst>
          <pc:docMk/>
          <pc:sldMk cId="558151786" sldId="445"/>
        </pc:sldMkLst>
      </pc:sldChg>
      <pc:sldChg chg="add del">
        <pc:chgData name="Mark Higgins" userId="f99148ad-7e67-4304-8c11-27c7a53efd31" providerId="ADAL" clId="{BC333596-D8C3-4C9B-AD5F-947285B05F4F}" dt="2021-10-19T15:29:53.945" v="3" actId="47"/>
        <pc:sldMkLst>
          <pc:docMk/>
          <pc:sldMk cId="3260383663" sldId="683"/>
        </pc:sldMkLst>
      </pc:sldChg>
      <pc:sldChg chg="add del">
        <pc:chgData name="Mark Higgins" userId="f99148ad-7e67-4304-8c11-27c7a53efd31" providerId="ADAL" clId="{BC333596-D8C3-4C9B-AD5F-947285B05F4F}" dt="2021-10-19T15:29:53.945" v="3" actId="47"/>
        <pc:sldMkLst>
          <pc:docMk/>
          <pc:sldMk cId="3845661198" sldId="687"/>
        </pc:sldMkLst>
      </pc:sldChg>
      <pc:sldChg chg="add del">
        <pc:chgData name="Mark Higgins" userId="f99148ad-7e67-4304-8c11-27c7a53efd31" providerId="ADAL" clId="{BC333596-D8C3-4C9B-AD5F-947285B05F4F}" dt="2021-10-19T15:30:31.824" v="4" actId="47"/>
        <pc:sldMkLst>
          <pc:docMk/>
          <pc:sldMk cId="3478056148" sldId="694"/>
        </pc:sldMkLst>
      </pc:sldChg>
      <pc:sldChg chg="add del">
        <pc:chgData name="Mark Higgins" userId="f99148ad-7e67-4304-8c11-27c7a53efd31" providerId="ADAL" clId="{BC333596-D8C3-4C9B-AD5F-947285B05F4F}" dt="2021-10-19T15:30:31.824" v="4" actId="47"/>
        <pc:sldMkLst>
          <pc:docMk/>
          <pc:sldMk cId="1384747455" sldId="695"/>
        </pc:sldMkLst>
      </pc:sldChg>
      <pc:sldChg chg="add del">
        <pc:chgData name="Mark Higgins" userId="f99148ad-7e67-4304-8c11-27c7a53efd31" providerId="ADAL" clId="{BC333596-D8C3-4C9B-AD5F-947285B05F4F}" dt="2021-10-19T15:30:31.824" v="4" actId="47"/>
        <pc:sldMkLst>
          <pc:docMk/>
          <pc:sldMk cId="961037850" sldId="696"/>
        </pc:sldMkLst>
      </pc:sldChg>
      <pc:sldChg chg="add del">
        <pc:chgData name="Mark Higgins" userId="f99148ad-7e67-4304-8c11-27c7a53efd31" providerId="ADAL" clId="{BC333596-D8C3-4C9B-AD5F-947285B05F4F}" dt="2021-10-19T15:30:31.824" v="4" actId="47"/>
        <pc:sldMkLst>
          <pc:docMk/>
          <pc:sldMk cId="2382590890" sldId="697"/>
        </pc:sldMkLst>
      </pc:sldChg>
      <pc:sldChg chg="add del">
        <pc:chgData name="Mark Higgins" userId="f99148ad-7e67-4304-8c11-27c7a53efd31" providerId="ADAL" clId="{BC333596-D8C3-4C9B-AD5F-947285B05F4F}" dt="2021-10-19T15:30:31.824" v="4" actId="47"/>
        <pc:sldMkLst>
          <pc:docMk/>
          <pc:sldMk cId="2816790370" sldId="698"/>
        </pc:sldMkLst>
      </pc:sldChg>
      <pc:sldChg chg="add del">
        <pc:chgData name="Mark Higgins" userId="f99148ad-7e67-4304-8c11-27c7a53efd31" providerId="ADAL" clId="{BC333596-D8C3-4C9B-AD5F-947285B05F4F}" dt="2021-10-19T15:30:31.824" v="4" actId="47"/>
        <pc:sldMkLst>
          <pc:docMk/>
          <pc:sldMk cId="4291132042" sldId="699"/>
        </pc:sldMkLst>
      </pc:sldChg>
      <pc:sldChg chg="add del">
        <pc:chgData name="Mark Higgins" userId="f99148ad-7e67-4304-8c11-27c7a53efd31" providerId="ADAL" clId="{BC333596-D8C3-4C9B-AD5F-947285B05F4F}" dt="2021-10-19T15:30:31.824" v="4" actId="47"/>
        <pc:sldMkLst>
          <pc:docMk/>
          <pc:sldMk cId="2299538971" sldId="700"/>
        </pc:sldMkLst>
      </pc:sldChg>
      <pc:sldChg chg="add del">
        <pc:chgData name="Mark Higgins" userId="f99148ad-7e67-4304-8c11-27c7a53efd31" providerId="ADAL" clId="{BC333596-D8C3-4C9B-AD5F-947285B05F4F}" dt="2021-10-19T15:30:31.824" v="4" actId="47"/>
        <pc:sldMkLst>
          <pc:docMk/>
          <pc:sldMk cId="3647801122" sldId="701"/>
        </pc:sldMkLst>
      </pc:sldChg>
      <pc:sldChg chg="add del">
        <pc:chgData name="Mark Higgins" userId="f99148ad-7e67-4304-8c11-27c7a53efd31" providerId="ADAL" clId="{BC333596-D8C3-4C9B-AD5F-947285B05F4F}" dt="2021-10-19T15:30:31.824" v="4" actId="47"/>
        <pc:sldMkLst>
          <pc:docMk/>
          <pc:sldMk cId="1124660872" sldId="702"/>
        </pc:sldMkLst>
      </pc:sldChg>
      <pc:sldChg chg="add del">
        <pc:chgData name="Mark Higgins" userId="f99148ad-7e67-4304-8c11-27c7a53efd31" providerId="ADAL" clId="{BC333596-D8C3-4C9B-AD5F-947285B05F4F}" dt="2021-10-19T15:30:31.824" v="4" actId="47"/>
        <pc:sldMkLst>
          <pc:docMk/>
          <pc:sldMk cId="3031805303" sldId="703"/>
        </pc:sldMkLst>
      </pc:sldChg>
      <pc:sldChg chg="add del">
        <pc:chgData name="Mark Higgins" userId="f99148ad-7e67-4304-8c11-27c7a53efd31" providerId="ADAL" clId="{BC333596-D8C3-4C9B-AD5F-947285B05F4F}" dt="2021-10-19T15:30:31.824" v="4" actId="47"/>
        <pc:sldMkLst>
          <pc:docMk/>
          <pc:sldMk cId="140445724" sldId="704"/>
        </pc:sldMkLst>
      </pc:sldChg>
      <pc:sldChg chg="add del">
        <pc:chgData name="Mark Higgins" userId="f99148ad-7e67-4304-8c11-27c7a53efd31" providerId="ADAL" clId="{BC333596-D8C3-4C9B-AD5F-947285B05F4F}" dt="2021-10-19T15:30:31.824" v="4" actId="47"/>
        <pc:sldMkLst>
          <pc:docMk/>
          <pc:sldMk cId="2542223994" sldId="705"/>
        </pc:sldMkLst>
      </pc:sldChg>
      <pc:sldChg chg="add del">
        <pc:chgData name="Mark Higgins" userId="f99148ad-7e67-4304-8c11-27c7a53efd31" providerId="ADAL" clId="{BC333596-D8C3-4C9B-AD5F-947285B05F4F}" dt="2021-10-19T15:30:31.824" v="4" actId="47"/>
        <pc:sldMkLst>
          <pc:docMk/>
          <pc:sldMk cId="2222589636" sldId="706"/>
        </pc:sldMkLst>
      </pc:sldChg>
      <pc:sldChg chg="add del">
        <pc:chgData name="Mark Higgins" userId="f99148ad-7e67-4304-8c11-27c7a53efd31" providerId="ADAL" clId="{BC333596-D8C3-4C9B-AD5F-947285B05F4F}" dt="2021-10-19T15:30:31.824" v="4" actId="47"/>
        <pc:sldMkLst>
          <pc:docMk/>
          <pc:sldMk cId="2977657711" sldId="708"/>
        </pc:sldMkLst>
      </pc:sldChg>
      <pc:sldChg chg="add del">
        <pc:chgData name="Mark Higgins" userId="f99148ad-7e67-4304-8c11-27c7a53efd31" providerId="ADAL" clId="{BC333596-D8C3-4C9B-AD5F-947285B05F4F}" dt="2021-10-19T15:30:31.824" v="4" actId="47"/>
        <pc:sldMkLst>
          <pc:docMk/>
          <pc:sldMk cId="3350938539" sldId="710"/>
        </pc:sldMkLst>
      </pc:sldChg>
      <pc:sldChg chg="add del">
        <pc:chgData name="Mark Higgins" userId="f99148ad-7e67-4304-8c11-27c7a53efd31" providerId="ADAL" clId="{BC333596-D8C3-4C9B-AD5F-947285B05F4F}" dt="2021-10-19T15:30:31.824" v="4" actId="47"/>
        <pc:sldMkLst>
          <pc:docMk/>
          <pc:sldMk cId="3878494634" sldId="711"/>
        </pc:sldMkLst>
      </pc:sldChg>
      <pc:sldChg chg="add del">
        <pc:chgData name="Mark Higgins" userId="f99148ad-7e67-4304-8c11-27c7a53efd31" providerId="ADAL" clId="{BC333596-D8C3-4C9B-AD5F-947285B05F4F}" dt="2021-10-19T15:30:31.824" v="4" actId="47"/>
        <pc:sldMkLst>
          <pc:docMk/>
          <pc:sldMk cId="3216072036" sldId="712"/>
        </pc:sldMkLst>
      </pc:sldChg>
      <pc:sldChg chg="add del">
        <pc:chgData name="Mark Higgins" userId="f99148ad-7e67-4304-8c11-27c7a53efd31" providerId="ADAL" clId="{BC333596-D8C3-4C9B-AD5F-947285B05F4F}" dt="2021-10-19T15:30:31.824" v="4" actId="47"/>
        <pc:sldMkLst>
          <pc:docMk/>
          <pc:sldMk cId="779021081" sldId="713"/>
        </pc:sldMkLst>
      </pc:sldChg>
      <pc:sldChg chg="add del">
        <pc:chgData name="Mark Higgins" userId="f99148ad-7e67-4304-8c11-27c7a53efd31" providerId="ADAL" clId="{BC333596-D8C3-4C9B-AD5F-947285B05F4F}" dt="2021-10-19T15:30:31.824" v="4" actId="47"/>
        <pc:sldMkLst>
          <pc:docMk/>
          <pc:sldMk cId="4245500416" sldId="714"/>
        </pc:sldMkLst>
      </pc:sldChg>
      <pc:sldChg chg="add del">
        <pc:chgData name="Mark Higgins" userId="f99148ad-7e67-4304-8c11-27c7a53efd31" providerId="ADAL" clId="{BC333596-D8C3-4C9B-AD5F-947285B05F4F}" dt="2021-10-19T15:30:31.824" v="4" actId="47"/>
        <pc:sldMkLst>
          <pc:docMk/>
          <pc:sldMk cId="2036575152" sldId="715"/>
        </pc:sldMkLst>
      </pc:sldChg>
      <pc:sldChg chg="add del">
        <pc:chgData name="Mark Higgins" userId="f99148ad-7e67-4304-8c11-27c7a53efd31" providerId="ADAL" clId="{BC333596-D8C3-4C9B-AD5F-947285B05F4F}" dt="2021-10-19T15:30:31.824" v="4" actId="47"/>
        <pc:sldMkLst>
          <pc:docMk/>
          <pc:sldMk cId="3626110082" sldId="716"/>
        </pc:sldMkLst>
      </pc:sldChg>
      <pc:sldChg chg="add del">
        <pc:chgData name="Mark Higgins" userId="f99148ad-7e67-4304-8c11-27c7a53efd31" providerId="ADAL" clId="{BC333596-D8C3-4C9B-AD5F-947285B05F4F}" dt="2021-10-19T15:30:31.824" v="4" actId="47"/>
        <pc:sldMkLst>
          <pc:docMk/>
          <pc:sldMk cId="2364488843" sldId="718"/>
        </pc:sldMkLst>
      </pc:sldChg>
      <pc:sldChg chg="add del">
        <pc:chgData name="Mark Higgins" userId="f99148ad-7e67-4304-8c11-27c7a53efd31" providerId="ADAL" clId="{BC333596-D8C3-4C9B-AD5F-947285B05F4F}" dt="2021-10-19T15:30:31.824" v="4" actId="47"/>
        <pc:sldMkLst>
          <pc:docMk/>
          <pc:sldMk cId="3837821357" sldId="719"/>
        </pc:sldMkLst>
      </pc:sldChg>
      <pc:sldChg chg="add del">
        <pc:chgData name="Mark Higgins" userId="f99148ad-7e67-4304-8c11-27c7a53efd31" providerId="ADAL" clId="{BC333596-D8C3-4C9B-AD5F-947285B05F4F}" dt="2021-10-19T15:30:31.824" v="4" actId="47"/>
        <pc:sldMkLst>
          <pc:docMk/>
          <pc:sldMk cId="2418004797" sldId="720"/>
        </pc:sldMkLst>
      </pc:sldChg>
      <pc:sldChg chg="add del">
        <pc:chgData name="Mark Higgins" userId="f99148ad-7e67-4304-8c11-27c7a53efd31" providerId="ADAL" clId="{BC333596-D8C3-4C9B-AD5F-947285B05F4F}" dt="2021-10-19T15:30:31.824" v="4" actId="47"/>
        <pc:sldMkLst>
          <pc:docMk/>
          <pc:sldMk cId="3209023164" sldId="721"/>
        </pc:sldMkLst>
      </pc:sldChg>
      <pc:sldChg chg="add del">
        <pc:chgData name="Mark Higgins" userId="f99148ad-7e67-4304-8c11-27c7a53efd31" providerId="ADAL" clId="{BC333596-D8C3-4C9B-AD5F-947285B05F4F}" dt="2021-10-19T15:30:31.824" v="4" actId="47"/>
        <pc:sldMkLst>
          <pc:docMk/>
          <pc:sldMk cId="630191231" sldId="722"/>
        </pc:sldMkLst>
      </pc:sldChg>
      <pc:sldChg chg="add del">
        <pc:chgData name="Mark Higgins" userId="f99148ad-7e67-4304-8c11-27c7a53efd31" providerId="ADAL" clId="{BC333596-D8C3-4C9B-AD5F-947285B05F4F}" dt="2021-10-19T15:30:31.824" v="4" actId="47"/>
        <pc:sldMkLst>
          <pc:docMk/>
          <pc:sldMk cId="2585457873" sldId="723"/>
        </pc:sldMkLst>
      </pc:sldChg>
      <pc:sldChg chg="add del">
        <pc:chgData name="Mark Higgins" userId="f99148ad-7e67-4304-8c11-27c7a53efd31" providerId="ADAL" clId="{BC333596-D8C3-4C9B-AD5F-947285B05F4F}" dt="2021-10-19T15:30:31.824" v="4" actId="47"/>
        <pc:sldMkLst>
          <pc:docMk/>
          <pc:sldMk cId="2626823195" sldId="724"/>
        </pc:sldMkLst>
      </pc:sldChg>
      <pc:sldChg chg="add del">
        <pc:chgData name="Mark Higgins" userId="f99148ad-7e67-4304-8c11-27c7a53efd31" providerId="ADAL" clId="{BC333596-D8C3-4C9B-AD5F-947285B05F4F}" dt="2021-10-19T15:30:31.824" v="4" actId="47"/>
        <pc:sldMkLst>
          <pc:docMk/>
          <pc:sldMk cId="1913810849" sldId="725"/>
        </pc:sldMkLst>
      </pc:sldChg>
      <pc:sldChg chg="add del">
        <pc:chgData name="Mark Higgins" userId="f99148ad-7e67-4304-8c11-27c7a53efd31" providerId="ADAL" clId="{BC333596-D8C3-4C9B-AD5F-947285B05F4F}" dt="2021-10-19T15:30:31.824" v="4" actId="47"/>
        <pc:sldMkLst>
          <pc:docMk/>
          <pc:sldMk cId="3876293331" sldId="736"/>
        </pc:sldMkLst>
      </pc:sldChg>
      <pc:sldChg chg="add del">
        <pc:chgData name="Mark Higgins" userId="f99148ad-7e67-4304-8c11-27c7a53efd31" providerId="ADAL" clId="{BC333596-D8C3-4C9B-AD5F-947285B05F4F}" dt="2021-10-19T15:30:31.824" v="4" actId="47"/>
        <pc:sldMkLst>
          <pc:docMk/>
          <pc:sldMk cId="678621518" sldId="741"/>
        </pc:sldMkLst>
      </pc:sldChg>
      <pc:sldChg chg="add del">
        <pc:chgData name="Mark Higgins" userId="f99148ad-7e67-4304-8c11-27c7a53efd31" providerId="ADAL" clId="{BC333596-D8C3-4C9B-AD5F-947285B05F4F}" dt="2021-10-19T15:30:31.824" v="4" actId="47"/>
        <pc:sldMkLst>
          <pc:docMk/>
          <pc:sldMk cId="2723241041" sldId="742"/>
        </pc:sldMkLst>
      </pc:sldChg>
      <pc:sldChg chg="add del">
        <pc:chgData name="Mark Higgins" userId="f99148ad-7e67-4304-8c11-27c7a53efd31" providerId="ADAL" clId="{BC333596-D8C3-4C9B-AD5F-947285B05F4F}" dt="2021-10-19T15:30:31.824" v="4" actId="47"/>
        <pc:sldMkLst>
          <pc:docMk/>
          <pc:sldMk cId="2085346251" sldId="749"/>
        </pc:sldMkLst>
      </pc:sldChg>
      <pc:sldChg chg="modSp new mod ord">
        <pc:chgData name="Mark Higgins" userId="f99148ad-7e67-4304-8c11-27c7a53efd31" providerId="ADAL" clId="{BC333596-D8C3-4C9B-AD5F-947285B05F4F}" dt="2021-11-02T11:07:44.034" v="192" actId="20577"/>
        <pc:sldMkLst>
          <pc:docMk/>
          <pc:sldMk cId="2594139224" sldId="751"/>
        </pc:sldMkLst>
        <pc:spChg chg="mod">
          <ac:chgData name="Mark Higgins" userId="f99148ad-7e67-4304-8c11-27c7a53efd31" providerId="ADAL" clId="{BC333596-D8C3-4C9B-AD5F-947285B05F4F}" dt="2021-11-02T11:06:51.325" v="180" actId="20577"/>
          <ac:spMkLst>
            <pc:docMk/>
            <pc:sldMk cId="2594139224" sldId="751"/>
            <ac:spMk id="2" creationId="{0B87CDBB-328B-4491-ACDB-93DB793F3B8F}"/>
          </ac:spMkLst>
        </pc:spChg>
        <pc:spChg chg="mod">
          <ac:chgData name="Mark Higgins" userId="f99148ad-7e67-4304-8c11-27c7a53efd31" providerId="ADAL" clId="{BC333596-D8C3-4C9B-AD5F-947285B05F4F}" dt="2021-11-02T11:07:44.034" v="192" actId="20577"/>
          <ac:spMkLst>
            <pc:docMk/>
            <pc:sldMk cId="2594139224" sldId="751"/>
            <ac:spMk id="3" creationId="{F0B7FD29-B2AA-4040-BC9D-CE3424D01DC3}"/>
          </ac:spMkLst>
        </pc:spChg>
      </pc:sldChg>
      <pc:sldChg chg="delSp modSp add del mod">
        <pc:chgData name="Mark Higgins" userId="f99148ad-7e67-4304-8c11-27c7a53efd31" providerId="ADAL" clId="{BC333596-D8C3-4C9B-AD5F-947285B05F4F}" dt="2021-10-19T16:04:11.608" v="135" actId="2696"/>
        <pc:sldMkLst>
          <pc:docMk/>
          <pc:sldMk cId="4105346015" sldId="751"/>
        </pc:sldMkLst>
        <pc:spChg chg="mod">
          <ac:chgData name="Mark Higgins" userId="f99148ad-7e67-4304-8c11-27c7a53efd31" providerId="ADAL" clId="{BC333596-D8C3-4C9B-AD5F-947285B05F4F}" dt="2021-10-19T15:31:51.946" v="33" actId="20577"/>
          <ac:spMkLst>
            <pc:docMk/>
            <pc:sldMk cId="4105346015" sldId="751"/>
            <ac:spMk id="2" creationId="{481F7095-154A-4FCE-BC2F-BF71331207EE}"/>
          </ac:spMkLst>
        </pc:spChg>
        <pc:spChg chg="del">
          <ac:chgData name="Mark Higgins" userId="f99148ad-7e67-4304-8c11-27c7a53efd31" providerId="ADAL" clId="{BC333596-D8C3-4C9B-AD5F-947285B05F4F}" dt="2021-10-19T15:32:03.937" v="38" actId="478"/>
          <ac:spMkLst>
            <pc:docMk/>
            <pc:sldMk cId="4105346015" sldId="751"/>
            <ac:spMk id="7" creationId="{6DBBD12B-BC83-43BA-ADD9-C0D5A4BF9910}"/>
          </ac:spMkLst>
        </pc:spChg>
        <pc:spChg chg="mod">
          <ac:chgData name="Mark Higgins" userId="f99148ad-7e67-4304-8c11-27c7a53efd31" providerId="ADAL" clId="{BC333596-D8C3-4C9B-AD5F-947285B05F4F}" dt="2021-10-19T15:37:53.031" v="134" actId="6549"/>
          <ac:spMkLst>
            <pc:docMk/>
            <pc:sldMk cId="4105346015" sldId="751"/>
            <ac:spMk id="10" creationId="{FFD1252B-8CDE-4CDF-84EE-A60BE7BB8D89}"/>
          </ac:spMkLst>
        </pc:spChg>
        <pc:spChg chg="del mod">
          <ac:chgData name="Mark Higgins" userId="f99148ad-7e67-4304-8c11-27c7a53efd31" providerId="ADAL" clId="{BC333596-D8C3-4C9B-AD5F-947285B05F4F}" dt="2021-10-19T15:32:05.897" v="39" actId="478"/>
          <ac:spMkLst>
            <pc:docMk/>
            <pc:sldMk cId="4105346015" sldId="751"/>
            <ac:spMk id="14" creationId="{48C61FE2-2E7A-454A-BAF0-E108F7755431}"/>
          </ac:spMkLst>
        </pc:spChg>
        <pc:picChg chg="del">
          <ac:chgData name="Mark Higgins" userId="f99148ad-7e67-4304-8c11-27c7a53efd31" providerId="ADAL" clId="{BC333596-D8C3-4C9B-AD5F-947285B05F4F}" dt="2021-10-19T15:31:55.945" v="35" actId="478"/>
          <ac:picMkLst>
            <pc:docMk/>
            <pc:sldMk cId="4105346015" sldId="751"/>
            <ac:picMk id="6" creationId="{581756FB-9C1B-4E8D-852E-BF3672970A49}"/>
          </ac:picMkLst>
        </pc:picChg>
        <pc:picChg chg="del">
          <ac:chgData name="Mark Higgins" userId="f99148ad-7e67-4304-8c11-27c7a53efd31" providerId="ADAL" clId="{BC333596-D8C3-4C9B-AD5F-947285B05F4F}" dt="2021-10-19T15:31:55.123" v="34" actId="478"/>
          <ac:picMkLst>
            <pc:docMk/>
            <pc:sldMk cId="4105346015" sldId="751"/>
            <ac:picMk id="8" creationId="{9D439313-A08A-4E54-9B06-1AC49BA0921A}"/>
          </ac:picMkLst>
        </pc:picChg>
      </pc:sldChg>
      <pc:sldChg chg="modSp new mod">
        <pc:chgData name="Mark Higgins" userId="f99148ad-7e67-4304-8c11-27c7a53efd31" providerId="ADAL" clId="{BC333596-D8C3-4C9B-AD5F-947285B05F4F}" dt="2021-11-02T11:12:22.859" v="598" actId="15"/>
        <pc:sldMkLst>
          <pc:docMk/>
          <pc:sldMk cId="1261467683" sldId="752"/>
        </pc:sldMkLst>
        <pc:spChg chg="mod">
          <ac:chgData name="Mark Higgins" userId="f99148ad-7e67-4304-8c11-27c7a53efd31" providerId="ADAL" clId="{BC333596-D8C3-4C9B-AD5F-947285B05F4F}" dt="2021-11-02T11:09:12.894" v="241" actId="20577"/>
          <ac:spMkLst>
            <pc:docMk/>
            <pc:sldMk cId="1261467683" sldId="752"/>
            <ac:spMk id="2" creationId="{D5A91DFF-4256-49B9-9AE4-5E53D8372750}"/>
          </ac:spMkLst>
        </pc:spChg>
        <pc:spChg chg="mod">
          <ac:chgData name="Mark Higgins" userId="f99148ad-7e67-4304-8c11-27c7a53efd31" providerId="ADAL" clId="{BC333596-D8C3-4C9B-AD5F-947285B05F4F}" dt="2021-11-02T11:12:22.859" v="598" actId="15"/>
          <ac:spMkLst>
            <pc:docMk/>
            <pc:sldMk cId="1261467683" sldId="752"/>
            <ac:spMk id="3" creationId="{0C67D474-C8FD-4FFA-9A33-D0039C143856}"/>
          </ac:spMkLst>
        </pc:spChg>
      </pc:sldChg>
      <pc:sldChg chg="modSp add del mod">
        <pc:chgData name="Mark Higgins" userId="f99148ad-7e67-4304-8c11-27c7a53efd31" providerId="ADAL" clId="{BC333596-D8C3-4C9B-AD5F-947285B05F4F}" dt="2021-11-02T11:08:43.619" v="224" actId="47"/>
        <pc:sldMkLst>
          <pc:docMk/>
          <pc:sldMk cId="2147689510" sldId="752"/>
        </pc:sldMkLst>
        <pc:spChg chg="mod">
          <ac:chgData name="Mark Higgins" userId="f99148ad-7e67-4304-8c11-27c7a53efd31" providerId="ADAL" clId="{BC333596-D8C3-4C9B-AD5F-947285B05F4F}" dt="2021-11-02T11:08:14.381" v="223" actId="20577"/>
          <ac:spMkLst>
            <pc:docMk/>
            <pc:sldMk cId="2147689510" sldId="752"/>
            <ac:spMk id="2" creationId="{0B87CDBB-328B-4491-ACDB-93DB793F3B8F}"/>
          </ac:spMkLst>
        </pc:spChg>
        <pc:spChg chg="mod">
          <ac:chgData name="Mark Higgins" userId="f99148ad-7e67-4304-8c11-27c7a53efd31" providerId="ADAL" clId="{BC333596-D8C3-4C9B-AD5F-947285B05F4F}" dt="2021-11-02T11:08:02.094" v="195" actId="20577"/>
          <ac:spMkLst>
            <pc:docMk/>
            <pc:sldMk cId="2147689510" sldId="752"/>
            <ac:spMk id="3" creationId="{F0B7FD29-B2AA-4040-BC9D-CE3424D01DC3}"/>
          </ac:spMkLst>
        </pc:spChg>
      </pc:sldChg>
      <pc:sldChg chg="addSp modSp new mod ord">
        <pc:chgData name="Mark Higgins" userId="f99148ad-7e67-4304-8c11-27c7a53efd31" providerId="ADAL" clId="{BC333596-D8C3-4C9B-AD5F-947285B05F4F}" dt="2021-11-02T11:17:20.944" v="873" actId="20577"/>
        <pc:sldMkLst>
          <pc:docMk/>
          <pc:sldMk cId="515646528" sldId="753"/>
        </pc:sldMkLst>
        <pc:spChg chg="mod">
          <ac:chgData name="Mark Higgins" userId="f99148ad-7e67-4304-8c11-27c7a53efd31" providerId="ADAL" clId="{BC333596-D8C3-4C9B-AD5F-947285B05F4F}" dt="2021-11-02T11:14:33.157" v="619" actId="20577"/>
          <ac:spMkLst>
            <pc:docMk/>
            <pc:sldMk cId="515646528" sldId="753"/>
            <ac:spMk id="2" creationId="{B0950975-12C5-41BA-9AC8-CC0E71B01D2A}"/>
          </ac:spMkLst>
        </pc:spChg>
        <pc:spChg chg="mod">
          <ac:chgData name="Mark Higgins" userId="f99148ad-7e67-4304-8c11-27c7a53efd31" providerId="ADAL" clId="{BC333596-D8C3-4C9B-AD5F-947285B05F4F}" dt="2021-11-02T11:15:46.072" v="840" actId="20577"/>
          <ac:spMkLst>
            <pc:docMk/>
            <pc:sldMk cId="515646528" sldId="753"/>
            <ac:spMk id="3" creationId="{592E4CE6-0D08-42FD-A9A3-01B104FABDC2}"/>
          </ac:spMkLst>
        </pc:spChg>
        <pc:spChg chg="add mod">
          <ac:chgData name="Mark Higgins" userId="f99148ad-7e67-4304-8c11-27c7a53efd31" providerId="ADAL" clId="{BC333596-D8C3-4C9B-AD5F-947285B05F4F}" dt="2021-11-02T11:17:03.414" v="851" actId="14100"/>
          <ac:spMkLst>
            <pc:docMk/>
            <pc:sldMk cId="515646528" sldId="753"/>
            <ac:spMk id="4" creationId="{A3707973-D2A1-4D7A-A066-053A38EA17C2}"/>
          </ac:spMkLst>
        </pc:spChg>
        <pc:spChg chg="add mod">
          <ac:chgData name="Mark Higgins" userId="f99148ad-7e67-4304-8c11-27c7a53efd31" providerId="ADAL" clId="{BC333596-D8C3-4C9B-AD5F-947285B05F4F}" dt="2021-11-02T11:17:17.210" v="869" actId="20577"/>
          <ac:spMkLst>
            <pc:docMk/>
            <pc:sldMk cId="515646528" sldId="753"/>
            <ac:spMk id="5" creationId="{FD1DF9B9-8A10-43D3-9CD7-2A885CC25310}"/>
          </ac:spMkLst>
        </pc:spChg>
        <pc:spChg chg="add mod">
          <ac:chgData name="Mark Higgins" userId="f99148ad-7e67-4304-8c11-27c7a53efd31" providerId="ADAL" clId="{BC333596-D8C3-4C9B-AD5F-947285B05F4F}" dt="2021-11-02T11:17:20.944" v="873" actId="20577"/>
          <ac:spMkLst>
            <pc:docMk/>
            <pc:sldMk cId="515646528" sldId="753"/>
            <ac:spMk id="6" creationId="{6EF4F5B6-DC7C-44F6-9252-4C93A9568DFE}"/>
          </ac:spMkLst>
        </pc:spChg>
      </pc:sldChg>
      <pc:sldChg chg="modSp new mod">
        <pc:chgData name="Mark Higgins" userId="f99148ad-7e67-4304-8c11-27c7a53efd31" providerId="ADAL" clId="{BC333596-D8C3-4C9B-AD5F-947285B05F4F}" dt="2021-11-02T11:20:41.123" v="990" actId="20577"/>
        <pc:sldMkLst>
          <pc:docMk/>
          <pc:sldMk cId="373148995" sldId="754"/>
        </pc:sldMkLst>
        <pc:spChg chg="mod">
          <ac:chgData name="Mark Higgins" userId="f99148ad-7e67-4304-8c11-27c7a53efd31" providerId="ADAL" clId="{BC333596-D8C3-4C9B-AD5F-947285B05F4F}" dt="2021-11-02T11:20:41.123" v="990" actId="20577"/>
          <ac:spMkLst>
            <pc:docMk/>
            <pc:sldMk cId="373148995" sldId="754"/>
            <ac:spMk id="2" creationId="{A3E713AA-9A3F-458D-A4CB-587BF58F0017}"/>
          </ac:spMkLst>
        </pc:spChg>
        <pc:spChg chg="mod">
          <ac:chgData name="Mark Higgins" userId="f99148ad-7e67-4304-8c11-27c7a53efd31" providerId="ADAL" clId="{BC333596-D8C3-4C9B-AD5F-947285B05F4F}" dt="2021-11-02T11:20:32.840" v="967" actId="20577"/>
          <ac:spMkLst>
            <pc:docMk/>
            <pc:sldMk cId="373148995" sldId="754"/>
            <ac:spMk id="3" creationId="{38542361-A7D9-4EB0-815B-EAEF37A99E91}"/>
          </ac:spMkLst>
        </pc:spChg>
      </pc:sldChg>
      <pc:sldChg chg="add del">
        <pc:chgData name="Mark Higgins" userId="f99148ad-7e67-4304-8c11-27c7a53efd31" providerId="ADAL" clId="{BC333596-D8C3-4C9B-AD5F-947285B05F4F}" dt="2021-10-19T15:30:31.824" v="4" actId="47"/>
        <pc:sldMkLst>
          <pc:docMk/>
          <pc:sldMk cId="943533271" sldId="786"/>
        </pc:sldMkLst>
      </pc:sldChg>
      <pc:sldChg chg="add del">
        <pc:chgData name="Mark Higgins" userId="f99148ad-7e67-4304-8c11-27c7a53efd31" providerId="ADAL" clId="{BC333596-D8C3-4C9B-AD5F-947285B05F4F}" dt="2021-10-19T15:30:31.824" v="4" actId="47"/>
        <pc:sldMkLst>
          <pc:docMk/>
          <pc:sldMk cId="3315086354" sldId="787"/>
        </pc:sldMkLst>
      </pc:sldChg>
      <pc:sldChg chg="add del">
        <pc:chgData name="Mark Higgins" userId="f99148ad-7e67-4304-8c11-27c7a53efd31" providerId="ADAL" clId="{BC333596-D8C3-4C9B-AD5F-947285B05F4F}" dt="2021-10-19T15:30:31.824" v="4" actId="47"/>
        <pc:sldMkLst>
          <pc:docMk/>
          <pc:sldMk cId="2254413050" sldId="788"/>
        </pc:sldMkLst>
      </pc:sldChg>
      <pc:sldChg chg="add del">
        <pc:chgData name="Mark Higgins" userId="f99148ad-7e67-4304-8c11-27c7a53efd31" providerId="ADAL" clId="{BC333596-D8C3-4C9B-AD5F-947285B05F4F}" dt="2021-10-19T15:30:31.824" v="4" actId="47"/>
        <pc:sldMkLst>
          <pc:docMk/>
          <pc:sldMk cId="1898860426" sldId="789"/>
        </pc:sldMkLst>
      </pc:sldChg>
      <pc:sldChg chg="add del">
        <pc:chgData name="Mark Higgins" userId="f99148ad-7e67-4304-8c11-27c7a53efd31" providerId="ADAL" clId="{BC333596-D8C3-4C9B-AD5F-947285B05F4F}" dt="2021-10-19T15:30:31.824" v="4" actId="47"/>
        <pc:sldMkLst>
          <pc:docMk/>
          <pc:sldMk cId="582655134" sldId="790"/>
        </pc:sldMkLst>
      </pc:sldChg>
      <pc:sldChg chg="add del">
        <pc:chgData name="Mark Higgins" userId="f99148ad-7e67-4304-8c11-27c7a53efd31" providerId="ADAL" clId="{BC333596-D8C3-4C9B-AD5F-947285B05F4F}" dt="2021-10-19T15:30:31.824" v="4" actId="47"/>
        <pc:sldMkLst>
          <pc:docMk/>
          <pc:sldMk cId="2115869644" sldId="791"/>
        </pc:sldMkLst>
      </pc:sldChg>
      <pc:sldChg chg="add del">
        <pc:chgData name="Mark Higgins" userId="f99148ad-7e67-4304-8c11-27c7a53efd31" providerId="ADAL" clId="{BC333596-D8C3-4C9B-AD5F-947285B05F4F}" dt="2021-10-19T15:30:31.824" v="4" actId="47"/>
        <pc:sldMkLst>
          <pc:docMk/>
          <pc:sldMk cId="1430388509" sldId="792"/>
        </pc:sldMkLst>
      </pc:sldChg>
      <pc:sldChg chg="add del">
        <pc:chgData name="Mark Higgins" userId="f99148ad-7e67-4304-8c11-27c7a53efd31" providerId="ADAL" clId="{BC333596-D8C3-4C9B-AD5F-947285B05F4F}" dt="2021-10-19T15:30:31.824" v="4" actId="47"/>
        <pc:sldMkLst>
          <pc:docMk/>
          <pc:sldMk cId="1305669384" sldId="793"/>
        </pc:sldMkLst>
      </pc:sldChg>
      <pc:sldChg chg="add del">
        <pc:chgData name="Mark Higgins" userId="f99148ad-7e67-4304-8c11-27c7a53efd31" providerId="ADAL" clId="{BC333596-D8C3-4C9B-AD5F-947285B05F4F}" dt="2021-10-19T15:30:31.824" v="4" actId="47"/>
        <pc:sldMkLst>
          <pc:docMk/>
          <pc:sldMk cId="220799762" sldId="794"/>
        </pc:sldMkLst>
      </pc:sldChg>
      <pc:sldChg chg="add del">
        <pc:chgData name="Mark Higgins" userId="f99148ad-7e67-4304-8c11-27c7a53efd31" providerId="ADAL" clId="{BC333596-D8C3-4C9B-AD5F-947285B05F4F}" dt="2021-10-19T15:30:31.824" v="4" actId="47"/>
        <pc:sldMkLst>
          <pc:docMk/>
          <pc:sldMk cId="2721446035" sldId="795"/>
        </pc:sldMkLst>
      </pc:sldChg>
      <pc:sldChg chg="add del">
        <pc:chgData name="Mark Higgins" userId="f99148ad-7e67-4304-8c11-27c7a53efd31" providerId="ADAL" clId="{BC333596-D8C3-4C9B-AD5F-947285B05F4F}" dt="2021-10-19T15:30:31.824" v="4" actId="47"/>
        <pc:sldMkLst>
          <pc:docMk/>
          <pc:sldMk cId="850367915" sldId="796"/>
        </pc:sldMkLst>
      </pc:sldChg>
      <pc:sldChg chg="add del">
        <pc:chgData name="Mark Higgins" userId="f99148ad-7e67-4304-8c11-27c7a53efd31" providerId="ADAL" clId="{BC333596-D8C3-4C9B-AD5F-947285B05F4F}" dt="2021-10-19T15:30:31.824" v="4" actId="47"/>
        <pc:sldMkLst>
          <pc:docMk/>
          <pc:sldMk cId="1309863362" sldId="797"/>
        </pc:sldMkLst>
      </pc:sldChg>
      <pc:sldChg chg="add del">
        <pc:chgData name="Mark Higgins" userId="f99148ad-7e67-4304-8c11-27c7a53efd31" providerId="ADAL" clId="{BC333596-D8C3-4C9B-AD5F-947285B05F4F}" dt="2021-10-19T15:30:31.824" v="4" actId="47"/>
        <pc:sldMkLst>
          <pc:docMk/>
          <pc:sldMk cId="59047964" sldId="798"/>
        </pc:sldMkLst>
      </pc:sldChg>
      <pc:sldChg chg="add del">
        <pc:chgData name="Mark Higgins" userId="f99148ad-7e67-4304-8c11-27c7a53efd31" providerId="ADAL" clId="{BC333596-D8C3-4C9B-AD5F-947285B05F4F}" dt="2021-10-19T15:30:31.824" v="4" actId="47"/>
        <pc:sldMkLst>
          <pc:docMk/>
          <pc:sldMk cId="2917903884" sldId="799"/>
        </pc:sldMkLst>
      </pc:sldChg>
      <pc:sldChg chg="add del">
        <pc:chgData name="Mark Higgins" userId="f99148ad-7e67-4304-8c11-27c7a53efd31" providerId="ADAL" clId="{BC333596-D8C3-4C9B-AD5F-947285B05F4F}" dt="2021-10-19T15:30:31.824" v="4" actId="47"/>
        <pc:sldMkLst>
          <pc:docMk/>
          <pc:sldMk cId="3307357044" sldId="800"/>
        </pc:sldMkLst>
      </pc:sldChg>
      <pc:sldChg chg="add del">
        <pc:chgData name="Mark Higgins" userId="f99148ad-7e67-4304-8c11-27c7a53efd31" providerId="ADAL" clId="{BC333596-D8C3-4C9B-AD5F-947285B05F4F}" dt="2021-10-19T15:30:31.824" v="4" actId="47"/>
        <pc:sldMkLst>
          <pc:docMk/>
          <pc:sldMk cId="2768283390" sldId="801"/>
        </pc:sldMkLst>
      </pc:sldChg>
      <pc:sldChg chg="add del">
        <pc:chgData name="Mark Higgins" userId="f99148ad-7e67-4304-8c11-27c7a53efd31" providerId="ADAL" clId="{BC333596-D8C3-4C9B-AD5F-947285B05F4F}" dt="2021-10-19T15:30:31.824" v="4" actId="47"/>
        <pc:sldMkLst>
          <pc:docMk/>
          <pc:sldMk cId="269504932" sldId="802"/>
        </pc:sldMkLst>
      </pc:sldChg>
      <pc:sldChg chg="add del">
        <pc:chgData name="Mark Higgins" userId="f99148ad-7e67-4304-8c11-27c7a53efd31" providerId="ADAL" clId="{BC333596-D8C3-4C9B-AD5F-947285B05F4F}" dt="2021-10-19T15:30:31.824" v="4" actId="47"/>
        <pc:sldMkLst>
          <pc:docMk/>
          <pc:sldMk cId="936649872" sldId="803"/>
        </pc:sldMkLst>
      </pc:sldChg>
      <pc:sldChg chg="add del">
        <pc:chgData name="Mark Higgins" userId="f99148ad-7e67-4304-8c11-27c7a53efd31" providerId="ADAL" clId="{BC333596-D8C3-4C9B-AD5F-947285B05F4F}" dt="2021-10-19T15:30:31.824" v="4" actId="47"/>
        <pc:sldMkLst>
          <pc:docMk/>
          <pc:sldMk cId="3756242935" sldId="804"/>
        </pc:sldMkLst>
      </pc:sldChg>
      <pc:sldChg chg="add del">
        <pc:chgData name="Mark Higgins" userId="f99148ad-7e67-4304-8c11-27c7a53efd31" providerId="ADAL" clId="{BC333596-D8C3-4C9B-AD5F-947285B05F4F}" dt="2021-10-19T15:30:31.824" v="4" actId="47"/>
        <pc:sldMkLst>
          <pc:docMk/>
          <pc:sldMk cId="1709385537" sldId="805"/>
        </pc:sldMkLst>
      </pc:sldChg>
      <pc:sldChg chg="add del">
        <pc:chgData name="Mark Higgins" userId="f99148ad-7e67-4304-8c11-27c7a53efd31" providerId="ADAL" clId="{BC333596-D8C3-4C9B-AD5F-947285B05F4F}" dt="2021-10-19T15:30:31.824" v="4" actId="47"/>
        <pc:sldMkLst>
          <pc:docMk/>
          <pc:sldMk cId="1556916043" sldId="806"/>
        </pc:sldMkLst>
      </pc:sldChg>
      <pc:sldChg chg="add del">
        <pc:chgData name="Mark Higgins" userId="f99148ad-7e67-4304-8c11-27c7a53efd31" providerId="ADAL" clId="{BC333596-D8C3-4C9B-AD5F-947285B05F4F}" dt="2021-10-19T15:30:31.824" v="4" actId="47"/>
        <pc:sldMkLst>
          <pc:docMk/>
          <pc:sldMk cId="3746792967" sldId="807"/>
        </pc:sldMkLst>
      </pc:sldChg>
      <pc:sldChg chg="add del">
        <pc:chgData name="Mark Higgins" userId="f99148ad-7e67-4304-8c11-27c7a53efd31" providerId="ADAL" clId="{BC333596-D8C3-4C9B-AD5F-947285B05F4F}" dt="2021-10-19T15:30:31.824" v="4" actId="47"/>
        <pc:sldMkLst>
          <pc:docMk/>
          <pc:sldMk cId="1423839089" sldId="808"/>
        </pc:sldMkLst>
      </pc:sldChg>
      <pc:sldChg chg="add del">
        <pc:chgData name="Mark Higgins" userId="f99148ad-7e67-4304-8c11-27c7a53efd31" providerId="ADAL" clId="{BC333596-D8C3-4C9B-AD5F-947285B05F4F}" dt="2021-10-19T15:30:31.824" v="4" actId="47"/>
        <pc:sldMkLst>
          <pc:docMk/>
          <pc:sldMk cId="621884934" sldId="809"/>
        </pc:sldMkLst>
      </pc:sldChg>
      <pc:sldChg chg="add del">
        <pc:chgData name="Mark Higgins" userId="f99148ad-7e67-4304-8c11-27c7a53efd31" providerId="ADAL" clId="{BC333596-D8C3-4C9B-AD5F-947285B05F4F}" dt="2021-10-19T15:30:31.824" v="4" actId="47"/>
        <pc:sldMkLst>
          <pc:docMk/>
          <pc:sldMk cId="3326104712" sldId="810"/>
        </pc:sldMkLst>
      </pc:sldChg>
      <pc:sldChg chg="add del">
        <pc:chgData name="Mark Higgins" userId="f99148ad-7e67-4304-8c11-27c7a53efd31" providerId="ADAL" clId="{BC333596-D8C3-4C9B-AD5F-947285B05F4F}" dt="2021-10-19T15:30:31.824" v="4" actId="47"/>
        <pc:sldMkLst>
          <pc:docMk/>
          <pc:sldMk cId="2047518538" sldId="811"/>
        </pc:sldMkLst>
      </pc:sldChg>
      <pc:sldChg chg="add del">
        <pc:chgData name="Mark Higgins" userId="f99148ad-7e67-4304-8c11-27c7a53efd31" providerId="ADAL" clId="{BC333596-D8C3-4C9B-AD5F-947285B05F4F}" dt="2021-10-19T15:30:31.824" v="4" actId="47"/>
        <pc:sldMkLst>
          <pc:docMk/>
          <pc:sldMk cId="1220454332" sldId="812"/>
        </pc:sldMkLst>
      </pc:sldChg>
      <pc:sldChg chg="add del">
        <pc:chgData name="Mark Higgins" userId="f99148ad-7e67-4304-8c11-27c7a53efd31" providerId="ADAL" clId="{BC333596-D8C3-4C9B-AD5F-947285B05F4F}" dt="2021-10-19T15:30:31.824" v="4" actId="47"/>
        <pc:sldMkLst>
          <pc:docMk/>
          <pc:sldMk cId="900502132" sldId="813"/>
        </pc:sldMkLst>
      </pc:sldChg>
      <pc:sldChg chg="add del">
        <pc:chgData name="Mark Higgins" userId="f99148ad-7e67-4304-8c11-27c7a53efd31" providerId="ADAL" clId="{BC333596-D8C3-4C9B-AD5F-947285B05F4F}" dt="2021-10-19T15:30:31.824" v="4" actId="47"/>
        <pc:sldMkLst>
          <pc:docMk/>
          <pc:sldMk cId="3768102261" sldId="814"/>
        </pc:sldMkLst>
      </pc:sldChg>
      <pc:sldChg chg="add del">
        <pc:chgData name="Mark Higgins" userId="f99148ad-7e67-4304-8c11-27c7a53efd31" providerId="ADAL" clId="{BC333596-D8C3-4C9B-AD5F-947285B05F4F}" dt="2021-10-19T15:30:31.824" v="4" actId="47"/>
        <pc:sldMkLst>
          <pc:docMk/>
          <pc:sldMk cId="2348555775" sldId="815"/>
        </pc:sldMkLst>
      </pc:sldChg>
      <pc:sldChg chg="add del">
        <pc:chgData name="Mark Higgins" userId="f99148ad-7e67-4304-8c11-27c7a53efd31" providerId="ADAL" clId="{BC333596-D8C3-4C9B-AD5F-947285B05F4F}" dt="2021-10-19T15:30:31.824" v="4" actId="47"/>
        <pc:sldMkLst>
          <pc:docMk/>
          <pc:sldMk cId="1916672220" sldId="816"/>
        </pc:sldMkLst>
      </pc:sldChg>
      <pc:sldChg chg="add del">
        <pc:chgData name="Mark Higgins" userId="f99148ad-7e67-4304-8c11-27c7a53efd31" providerId="ADAL" clId="{BC333596-D8C3-4C9B-AD5F-947285B05F4F}" dt="2021-10-19T15:30:31.824" v="4" actId="47"/>
        <pc:sldMkLst>
          <pc:docMk/>
          <pc:sldMk cId="3990424974" sldId="817"/>
        </pc:sldMkLst>
      </pc:sldChg>
      <pc:sldChg chg="add del">
        <pc:chgData name="Mark Higgins" userId="f99148ad-7e67-4304-8c11-27c7a53efd31" providerId="ADAL" clId="{BC333596-D8C3-4C9B-AD5F-947285B05F4F}" dt="2021-10-19T15:30:31.824" v="4" actId="47"/>
        <pc:sldMkLst>
          <pc:docMk/>
          <pc:sldMk cId="1268753974" sldId="818"/>
        </pc:sldMkLst>
      </pc:sldChg>
      <pc:sldChg chg="add del">
        <pc:chgData name="Mark Higgins" userId="f99148ad-7e67-4304-8c11-27c7a53efd31" providerId="ADAL" clId="{BC333596-D8C3-4C9B-AD5F-947285B05F4F}" dt="2021-10-19T15:30:31.824" v="4" actId="47"/>
        <pc:sldMkLst>
          <pc:docMk/>
          <pc:sldMk cId="1662100627" sldId="819"/>
        </pc:sldMkLst>
      </pc:sldChg>
      <pc:sldChg chg="add del">
        <pc:chgData name="Mark Higgins" userId="f99148ad-7e67-4304-8c11-27c7a53efd31" providerId="ADAL" clId="{BC333596-D8C3-4C9B-AD5F-947285B05F4F}" dt="2021-10-19T15:30:31.824" v="4" actId="47"/>
        <pc:sldMkLst>
          <pc:docMk/>
          <pc:sldMk cId="3132530425" sldId="820"/>
        </pc:sldMkLst>
      </pc:sldChg>
      <pc:sldChg chg="add del">
        <pc:chgData name="Mark Higgins" userId="f99148ad-7e67-4304-8c11-27c7a53efd31" providerId="ADAL" clId="{BC333596-D8C3-4C9B-AD5F-947285B05F4F}" dt="2021-10-19T15:30:31.824" v="4" actId="47"/>
        <pc:sldMkLst>
          <pc:docMk/>
          <pc:sldMk cId="4159035664" sldId="821"/>
        </pc:sldMkLst>
      </pc:sldChg>
      <pc:sldChg chg="add del">
        <pc:chgData name="Mark Higgins" userId="f99148ad-7e67-4304-8c11-27c7a53efd31" providerId="ADAL" clId="{BC333596-D8C3-4C9B-AD5F-947285B05F4F}" dt="2021-10-19T15:30:31.824" v="4" actId="47"/>
        <pc:sldMkLst>
          <pc:docMk/>
          <pc:sldMk cId="1002476302" sldId="822"/>
        </pc:sldMkLst>
      </pc:sldChg>
      <pc:sldChg chg="add del">
        <pc:chgData name="Mark Higgins" userId="f99148ad-7e67-4304-8c11-27c7a53efd31" providerId="ADAL" clId="{BC333596-D8C3-4C9B-AD5F-947285B05F4F}" dt="2021-10-19T15:30:31.824" v="4" actId="47"/>
        <pc:sldMkLst>
          <pc:docMk/>
          <pc:sldMk cId="1185371609" sldId="823"/>
        </pc:sldMkLst>
      </pc:sldChg>
      <pc:sldChg chg="add del">
        <pc:chgData name="Mark Higgins" userId="f99148ad-7e67-4304-8c11-27c7a53efd31" providerId="ADAL" clId="{BC333596-D8C3-4C9B-AD5F-947285B05F4F}" dt="2021-10-19T15:30:31.824" v="4" actId="47"/>
        <pc:sldMkLst>
          <pc:docMk/>
          <pc:sldMk cId="618070154" sldId="824"/>
        </pc:sldMkLst>
      </pc:sldChg>
      <pc:sldChg chg="add del">
        <pc:chgData name="Mark Higgins" userId="f99148ad-7e67-4304-8c11-27c7a53efd31" providerId="ADAL" clId="{BC333596-D8C3-4C9B-AD5F-947285B05F4F}" dt="2021-10-19T15:30:31.824" v="4" actId="47"/>
        <pc:sldMkLst>
          <pc:docMk/>
          <pc:sldMk cId="2758723342" sldId="825"/>
        </pc:sldMkLst>
      </pc:sldChg>
      <pc:sldChg chg="add del">
        <pc:chgData name="Mark Higgins" userId="f99148ad-7e67-4304-8c11-27c7a53efd31" providerId="ADAL" clId="{BC333596-D8C3-4C9B-AD5F-947285B05F4F}" dt="2021-10-19T15:30:31.824" v="4" actId="47"/>
        <pc:sldMkLst>
          <pc:docMk/>
          <pc:sldMk cId="4089018560" sldId="826"/>
        </pc:sldMkLst>
      </pc:sldChg>
      <pc:sldChg chg="add del">
        <pc:chgData name="Mark Higgins" userId="f99148ad-7e67-4304-8c11-27c7a53efd31" providerId="ADAL" clId="{BC333596-D8C3-4C9B-AD5F-947285B05F4F}" dt="2021-10-19T15:30:31.824" v="4" actId="47"/>
        <pc:sldMkLst>
          <pc:docMk/>
          <pc:sldMk cId="2613124085" sldId="827"/>
        </pc:sldMkLst>
      </pc:sldChg>
      <pc:sldChg chg="add del">
        <pc:chgData name="Mark Higgins" userId="f99148ad-7e67-4304-8c11-27c7a53efd31" providerId="ADAL" clId="{BC333596-D8C3-4C9B-AD5F-947285B05F4F}" dt="2021-10-19T15:30:31.824" v="4" actId="47"/>
        <pc:sldMkLst>
          <pc:docMk/>
          <pc:sldMk cId="3424191908" sldId="828"/>
        </pc:sldMkLst>
      </pc:sldChg>
      <pc:sldChg chg="add del">
        <pc:chgData name="Mark Higgins" userId="f99148ad-7e67-4304-8c11-27c7a53efd31" providerId="ADAL" clId="{BC333596-D8C3-4C9B-AD5F-947285B05F4F}" dt="2021-10-19T15:30:31.824" v="4" actId="47"/>
        <pc:sldMkLst>
          <pc:docMk/>
          <pc:sldMk cId="3455165873" sldId="829"/>
        </pc:sldMkLst>
      </pc:sldChg>
      <pc:sldChg chg="add del">
        <pc:chgData name="Mark Higgins" userId="f99148ad-7e67-4304-8c11-27c7a53efd31" providerId="ADAL" clId="{BC333596-D8C3-4C9B-AD5F-947285B05F4F}" dt="2021-10-19T15:30:31.824" v="4" actId="47"/>
        <pc:sldMkLst>
          <pc:docMk/>
          <pc:sldMk cId="2114535970" sldId="830"/>
        </pc:sldMkLst>
      </pc:sldChg>
      <pc:sldChg chg="add del">
        <pc:chgData name="Mark Higgins" userId="f99148ad-7e67-4304-8c11-27c7a53efd31" providerId="ADAL" clId="{BC333596-D8C3-4C9B-AD5F-947285B05F4F}" dt="2021-10-19T15:30:31.824" v="4" actId="47"/>
        <pc:sldMkLst>
          <pc:docMk/>
          <pc:sldMk cId="2034332846" sldId="831"/>
        </pc:sldMkLst>
      </pc:sldChg>
      <pc:sldChg chg="add del">
        <pc:chgData name="Mark Higgins" userId="f99148ad-7e67-4304-8c11-27c7a53efd31" providerId="ADAL" clId="{BC333596-D8C3-4C9B-AD5F-947285B05F4F}" dt="2021-10-19T15:30:31.824" v="4" actId="47"/>
        <pc:sldMkLst>
          <pc:docMk/>
          <pc:sldMk cId="3876447242" sldId="832"/>
        </pc:sldMkLst>
      </pc:sldChg>
      <pc:sldChg chg="add del">
        <pc:chgData name="Mark Higgins" userId="f99148ad-7e67-4304-8c11-27c7a53efd31" providerId="ADAL" clId="{BC333596-D8C3-4C9B-AD5F-947285B05F4F}" dt="2021-10-19T15:30:31.824" v="4" actId="47"/>
        <pc:sldMkLst>
          <pc:docMk/>
          <pc:sldMk cId="61682309" sldId="833"/>
        </pc:sldMkLst>
      </pc:sldChg>
      <pc:sldChg chg="add del">
        <pc:chgData name="Mark Higgins" userId="f99148ad-7e67-4304-8c11-27c7a53efd31" providerId="ADAL" clId="{BC333596-D8C3-4C9B-AD5F-947285B05F4F}" dt="2021-10-19T15:30:31.824" v="4" actId="47"/>
        <pc:sldMkLst>
          <pc:docMk/>
          <pc:sldMk cId="1797970716" sldId="834"/>
        </pc:sldMkLst>
      </pc:sldChg>
      <pc:sldChg chg="add del">
        <pc:chgData name="Mark Higgins" userId="f99148ad-7e67-4304-8c11-27c7a53efd31" providerId="ADAL" clId="{BC333596-D8C3-4C9B-AD5F-947285B05F4F}" dt="2021-10-19T15:30:31.824" v="4" actId="47"/>
        <pc:sldMkLst>
          <pc:docMk/>
          <pc:sldMk cId="3014115190" sldId="835"/>
        </pc:sldMkLst>
      </pc:sldChg>
      <pc:sldChg chg="add del">
        <pc:chgData name="Mark Higgins" userId="f99148ad-7e67-4304-8c11-27c7a53efd31" providerId="ADAL" clId="{BC333596-D8C3-4C9B-AD5F-947285B05F4F}" dt="2021-10-19T15:30:31.824" v="4" actId="47"/>
        <pc:sldMkLst>
          <pc:docMk/>
          <pc:sldMk cId="2526394181" sldId="836"/>
        </pc:sldMkLst>
      </pc:sldChg>
      <pc:sldChg chg="add del">
        <pc:chgData name="Mark Higgins" userId="f99148ad-7e67-4304-8c11-27c7a53efd31" providerId="ADAL" clId="{BC333596-D8C3-4C9B-AD5F-947285B05F4F}" dt="2021-10-19T15:30:31.824" v="4" actId="47"/>
        <pc:sldMkLst>
          <pc:docMk/>
          <pc:sldMk cId="3946992036" sldId="837"/>
        </pc:sldMkLst>
      </pc:sldChg>
      <pc:sldChg chg="add del">
        <pc:chgData name="Mark Higgins" userId="f99148ad-7e67-4304-8c11-27c7a53efd31" providerId="ADAL" clId="{BC333596-D8C3-4C9B-AD5F-947285B05F4F}" dt="2021-10-19T15:30:31.824" v="4" actId="47"/>
        <pc:sldMkLst>
          <pc:docMk/>
          <pc:sldMk cId="2216848995" sldId="838"/>
        </pc:sldMkLst>
      </pc:sldChg>
      <pc:sldChg chg="add del">
        <pc:chgData name="Mark Higgins" userId="f99148ad-7e67-4304-8c11-27c7a53efd31" providerId="ADAL" clId="{BC333596-D8C3-4C9B-AD5F-947285B05F4F}" dt="2021-10-19T15:30:31.824" v="4" actId="47"/>
        <pc:sldMkLst>
          <pc:docMk/>
          <pc:sldMk cId="4190859478" sldId="839"/>
        </pc:sldMkLst>
      </pc:sldChg>
      <pc:sldChg chg="add del">
        <pc:chgData name="Mark Higgins" userId="f99148ad-7e67-4304-8c11-27c7a53efd31" providerId="ADAL" clId="{BC333596-D8C3-4C9B-AD5F-947285B05F4F}" dt="2021-10-19T15:30:31.824" v="4" actId="47"/>
        <pc:sldMkLst>
          <pc:docMk/>
          <pc:sldMk cId="3196069014" sldId="840"/>
        </pc:sldMkLst>
      </pc:sldChg>
      <pc:sldChg chg="add del">
        <pc:chgData name="Mark Higgins" userId="f99148ad-7e67-4304-8c11-27c7a53efd31" providerId="ADAL" clId="{BC333596-D8C3-4C9B-AD5F-947285B05F4F}" dt="2021-10-19T15:30:31.824" v="4" actId="47"/>
        <pc:sldMkLst>
          <pc:docMk/>
          <pc:sldMk cId="1721820367" sldId="841"/>
        </pc:sldMkLst>
      </pc:sldChg>
      <pc:sldChg chg="add del">
        <pc:chgData name="Mark Higgins" userId="f99148ad-7e67-4304-8c11-27c7a53efd31" providerId="ADAL" clId="{BC333596-D8C3-4C9B-AD5F-947285B05F4F}" dt="2021-10-19T15:30:31.824" v="4" actId="47"/>
        <pc:sldMkLst>
          <pc:docMk/>
          <pc:sldMk cId="1869090532" sldId="842"/>
        </pc:sldMkLst>
      </pc:sldChg>
      <pc:sldChg chg="add del">
        <pc:chgData name="Mark Higgins" userId="f99148ad-7e67-4304-8c11-27c7a53efd31" providerId="ADAL" clId="{BC333596-D8C3-4C9B-AD5F-947285B05F4F}" dt="2021-10-19T15:30:31.824" v="4" actId="47"/>
        <pc:sldMkLst>
          <pc:docMk/>
          <pc:sldMk cId="2628112808" sldId="843"/>
        </pc:sldMkLst>
      </pc:sldChg>
      <pc:sldChg chg="add del">
        <pc:chgData name="Mark Higgins" userId="f99148ad-7e67-4304-8c11-27c7a53efd31" providerId="ADAL" clId="{BC333596-D8C3-4C9B-AD5F-947285B05F4F}" dt="2021-10-19T15:30:31.824" v="4" actId="47"/>
        <pc:sldMkLst>
          <pc:docMk/>
          <pc:sldMk cId="2353558584" sldId="844"/>
        </pc:sldMkLst>
      </pc:sldChg>
      <pc:sldChg chg="add del">
        <pc:chgData name="Mark Higgins" userId="f99148ad-7e67-4304-8c11-27c7a53efd31" providerId="ADAL" clId="{BC333596-D8C3-4C9B-AD5F-947285B05F4F}" dt="2021-10-19T15:30:31.824" v="4" actId="47"/>
        <pc:sldMkLst>
          <pc:docMk/>
          <pc:sldMk cId="1443403361" sldId="845"/>
        </pc:sldMkLst>
      </pc:sldChg>
      <pc:sldChg chg="add del">
        <pc:chgData name="Mark Higgins" userId="f99148ad-7e67-4304-8c11-27c7a53efd31" providerId="ADAL" clId="{BC333596-D8C3-4C9B-AD5F-947285B05F4F}" dt="2021-10-19T15:30:31.824" v="4" actId="47"/>
        <pc:sldMkLst>
          <pc:docMk/>
          <pc:sldMk cId="3953925610" sldId="846"/>
        </pc:sldMkLst>
      </pc:sldChg>
      <pc:sldChg chg="add del">
        <pc:chgData name="Mark Higgins" userId="f99148ad-7e67-4304-8c11-27c7a53efd31" providerId="ADAL" clId="{BC333596-D8C3-4C9B-AD5F-947285B05F4F}" dt="2021-10-19T15:30:31.824" v="4" actId="47"/>
        <pc:sldMkLst>
          <pc:docMk/>
          <pc:sldMk cId="3166217738" sldId="847"/>
        </pc:sldMkLst>
      </pc:sldChg>
      <pc:sldChg chg="add del">
        <pc:chgData name="Mark Higgins" userId="f99148ad-7e67-4304-8c11-27c7a53efd31" providerId="ADAL" clId="{BC333596-D8C3-4C9B-AD5F-947285B05F4F}" dt="2021-10-19T15:30:31.824" v="4" actId="47"/>
        <pc:sldMkLst>
          <pc:docMk/>
          <pc:sldMk cId="4139375702" sldId="848"/>
        </pc:sldMkLst>
      </pc:sldChg>
      <pc:sldChg chg="add del">
        <pc:chgData name="Mark Higgins" userId="f99148ad-7e67-4304-8c11-27c7a53efd31" providerId="ADAL" clId="{BC333596-D8C3-4C9B-AD5F-947285B05F4F}" dt="2021-10-19T15:30:31.824" v="4" actId="47"/>
        <pc:sldMkLst>
          <pc:docMk/>
          <pc:sldMk cId="4293902586" sldId="849"/>
        </pc:sldMkLst>
      </pc:sldChg>
      <pc:sldChg chg="add del">
        <pc:chgData name="Mark Higgins" userId="f99148ad-7e67-4304-8c11-27c7a53efd31" providerId="ADAL" clId="{BC333596-D8C3-4C9B-AD5F-947285B05F4F}" dt="2021-10-19T15:30:31.824" v="4" actId="47"/>
        <pc:sldMkLst>
          <pc:docMk/>
          <pc:sldMk cId="3489513525" sldId="850"/>
        </pc:sldMkLst>
      </pc:sldChg>
      <pc:sldChg chg="add del">
        <pc:chgData name="Mark Higgins" userId="f99148ad-7e67-4304-8c11-27c7a53efd31" providerId="ADAL" clId="{BC333596-D8C3-4C9B-AD5F-947285B05F4F}" dt="2021-10-19T15:30:31.824" v="4" actId="47"/>
        <pc:sldMkLst>
          <pc:docMk/>
          <pc:sldMk cId="1141282613" sldId="851"/>
        </pc:sldMkLst>
      </pc:sldChg>
      <pc:sldChg chg="add del">
        <pc:chgData name="Mark Higgins" userId="f99148ad-7e67-4304-8c11-27c7a53efd31" providerId="ADAL" clId="{BC333596-D8C3-4C9B-AD5F-947285B05F4F}" dt="2021-10-19T15:30:31.824" v="4" actId="47"/>
        <pc:sldMkLst>
          <pc:docMk/>
          <pc:sldMk cId="677793915" sldId="852"/>
        </pc:sldMkLst>
      </pc:sldChg>
      <pc:sldChg chg="add del">
        <pc:chgData name="Mark Higgins" userId="f99148ad-7e67-4304-8c11-27c7a53efd31" providerId="ADAL" clId="{BC333596-D8C3-4C9B-AD5F-947285B05F4F}" dt="2021-10-19T15:30:31.824" v="4" actId="47"/>
        <pc:sldMkLst>
          <pc:docMk/>
          <pc:sldMk cId="1416216133" sldId="853"/>
        </pc:sldMkLst>
      </pc:sldChg>
      <pc:sldChg chg="add del">
        <pc:chgData name="Mark Higgins" userId="f99148ad-7e67-4304-8c11-27c7a53efd31" providerId="ADAL" clId="{BC333596-D8C3-4C9B-AD5F-947285B05F4F}" dt="2021-10-19T15:30:31.824" v="4" actId="47"/>
        <pc:sldMkLst>
          <pc:docMk/>
          <pc:sldMk cId="3931041411" sldId="854"/>
        </pc:sldMkLst>
      </pc:sldChg>
      <pc:sldChg chg="add del">
        <pc:chgData name="Mark Higgins" userId="f99148ad-7e67-4304-8c11-27c7a53efd31" providerId="ADAL" clId="{BC333596-D8C3-4C9B-AD5F-947285B05F4F}" dt="2021-10-19T15:30:31.824" v="4" actId="47"/>
        <pc:sldMkLst>
          <pc:docMk/>
          <pc:sldMk cId="1905862668" sldId="855"/>
        </pc:sldMkLst>
      </pc:sldChg>
      <pc:sldChg chg="add del">
        <pc:chgData name="Mark Higgins" userId="f99148ad-7e67-4304-8c11-27c7a53efd31" providerId="ADAL" clId="{BC333596-D8C3-4C9B-AD5F-947285B05F4F}" dt="2021-10-19T15:30:31.824" v="4" actId="47"/>
        <pc:sldMkLst>
          <pc:docMk/>
          <pc:sldMk cId="3043899704" sldId="856"/>
        </pc:sldMkLst>
      </pc:sldChg>
      <pc:sldChg chg="add del">
        <pc:chgData name="Mark Higgins" userId="f99148ad-7e67-4304-8c11-27c7a53efd31" providerId="ADAL" clId="{BC333596-D8C3-4C9B-AD5F-947285B05F4F}" dt="2021-10-19T15:30:31.824" v="4" actId="47"/>
        <pc:sldMkLst>
          <pc:docMk/>
          <pc:sldMk cId="1362578905" sldId="857"/>
        </pc:sldMkLst>
      </pc:sldChg>
    </pc:docChg>
  </pc:docChgLst>
  <pc:docChgLst>
    <pc:chgData name="Mark Higgins" userId="f99148ad-7e67-4304-8c11-27c7a53efd31" providerId="ADAL" clId="{0928E129-FD99-40CD-AF85-5E16D3AA9BEE}"/>
    <pc:docChg chg="undo custSel addSld delSld modSld sldOrd">
      <pc:chgData name="Mark Higgins" userId="f99148ad-7e67-4304-8c11-27c7a53efd31" providerId="ADAL" clId="{0928E129-FD99-40CD-AF85-5E16D3AA9BEE}" dt="2021-10-19T15:02:00.832" v="1669" actId="27636"/>
      <pc:docMkLst>
        <pc:docMk/>
      </pc:docMkLst>
      <pc:sldChg chg="add modTransition">
        <pc:chgData name="Mark Higgins" userId="f99148ad-7e67-4304-8c11-27c7a53efd31" providerId="ADAL" clId="{0928E129-FD99-40CD-AF85-5E16D3AA9BEE}" dt="2021-10-19T10:14:05.289" v="539"/>
        <pc:sldMkLst>
          <pc:docMk/>
          <pc:sldMk cId="195010966" sldId="256"/>
        </pc:sldMkLst>
      </pc:sldChg>
      <pc:sldChg chg="modSp mod">
        <pc:chgData name="Mark Higgins" userId="f99148ad-7e67-4304-8c11-27c7a53efd31" providerId="ADAL" clId="{0928E129-FD99-40CD-AF85-5E16D3AA9BEE}" dt="2021-10-19T09:57:42.722" v="245" actId="20577"/>
        <pc:sldMkLst>
          <pc:docMk/>
          <pc:sldMk cId="653415081" sldId="257"/>
        </pc:sldMkLst>
        <pc:spChg chg="mod">
          <ac:chgData name="Mark Higgins" userId="f99148ad-7e67-4304-8c11-27c7a53efd31" providerId="ADAL" clId="{0928E129-FD99-40CD-AF85-5E16D3AA9BEE}" dt="2021-10-19T09:57:42.722" v="245" actId="20577"/>
          <ac:spMkLst>
            <pc:docMk/>
            <pc:sldMk cId="653415081" sldId="257"/>
            <ac:spMk id="3" creationId="{93E1A0CE-437E-4089-AE73-03BEE8D4C05A}"/>
          </ac:spMkLst>
        </pc:spChg>
      </pc:sldChg>
      <pc:sldChg chg="add modTransition">
        <pc:chgData name="Mark Higgins" userId="f99148ad-7e67-4304-8c11-27c7a53efd31" providerId="ADAL" clId="{0928E129-FD99-40CD-AF85-5E16D3AA9BEE}" dt="2021-10-19T10:14:05.289" v="539"/>
        <pc:sldMkLst>
          <pc:docMk/>
          <pc:sldMk cId="1340715411" sldId="259"/>
        </pc:sldMkLst>
      </pc:sldChg>
      <pc:sldChg chg="add modTransition">
        <pc:chgData name="Mark Higgins" userId="f99148ad-7e67-4304-8c11-27c7a53efd31" providerId="ADAL" clId="{0928E129-FD99-40CD-AF85-5E16D3AA9BEE}" dt="2021-10-19T10:14:05.289" v="539"/>
        <pc:sldMkLst>
          <pc:docMk/>
          <pc:sldMk cId="308592299" sldId="260"/>
        </pc:sldMkLst>
      </pc:sldChg>
      <pc:sldChg chg="add modTransition">
        <pc:chgData name="Mark Higgins" userId="f99148ad-7e67-4304-8c11-27c7a53efd31" providerId="ADAL" clId="{0928E129-FD99-40CD-AF85-5E16D3AA9BEE}" dt="2021-10-19T10:14:05.289" v="539"/>
        <pc:sldMkLst>
          <pc:docMk/>
          <pc:sldMk cId="3620027515" sldId="261"/>
        </pc:sldMkLst>
      </pc:sldChg>
      <pc:sldChg chg="modSp mod">
        <pc:chgData name="Mark Higgins" userId="f99148ad-7e67-4304-8c11-27c7a53efd31" providerId="ADAL" clId="{0928E129-FD99-40CD-AF85-5E16D3AA9BEE}" dt="2021-10-19T14:59:43.062" v="1542" actId="20577"/>
        <pc:sldMkLst>
          <pc:docMk/>
          <pc:sldMk cId="2851725395" sldId="263"/>
        </pc:sldMkLst>
        <pc:spChg chg="mod">
          <ac:chgData name="Mark Higgins" userId="f99148ad-7e67-4304-8c11-27c7a53efd31" providerId="ADAL" clId="{0928E129-FD99-40CD-AF85-5E16D3AA9BEE}" dt="2021-10-19T14:59:43.062" v="1542" actId="20577"/>
          <ac:spMkLst>
            <pc:docMk/>
            <pc:sldMk cId="2851725395" sldId="263"/>
            <ac:spMk id="3" creationId="{93E1A0CE-437E-4089-AE73-03BEE8D4C05A}"/>
          </ac:spMkLst>
        </pc:spChg>
      </pc:sldChg>
      <pc:sldChg chg="add modTransition">
        <pc:chgData name="Mark Higgins" userId="f99148ad-7e67-4304-8c11-27c7a53efd31" providerId="ADAL" clId="{0928E129-FD99-40CD-AF85-5E16D3AA9BEE}" dt="2021-10-19T10:14:05.289" v="539"/>
        <pc:sldMkLst>
          <pc:docMk/>
          <pc:sldMk cId="431508216" sldId="270"/>
        </pc:sldMkLst>
      </pc:sldChg>
      <pc:sldChg chg="add modTransition">
        <pc:chgData name="Mark Higgins" userId="f99148ad-7e67-4304-8c11-27c7a53efd31" providerId="ADAL" clId="{0928E129-FD99-40CD-AF85-5E16D3AA9BEE}" dt="2021-10-19T10:14:05.289" v="539"/>
        <pc:sldMkLst>
          <pc:docMk/>
          <pc:sldMk cId="4227811471" sldId="271"/>
        </pc:sldMkLst>
      </pc:sldChg>
      <pc:sldChg chg="add modTransition">
        <pc:chgData name="Mark Higgins" userId="f99148ad-7e67-4304-8c11-27c7a53efd31" providerId="ADAL" clId="{0928E129-FD99-40CD-AF85-5E16D3AA9BEE}" dt="2021-10-19T10:14:05.289" v="539"/>
        <pc:sldMkLst>
          <pc:docMk/>
          <pc:sldMk cId="1248674225" sldId="275"/>
        </pc:sldMkLst>
      </pc:sldChg>
      <pc:sldChg chg="add modTransition">
        <pc:chgData name="Mark Higgins" userId="f99148ad-7e67-4304-8c11-27c7a53efd31" providerId="ADAL" clId="{0928E129-FD99-40CD-AF85-5E16D3AA9BEE}" dt="2021-10-19T10:14:05.289" v="539"/>
        <pc:sldMkLst>
          <pc:docMk/>
          <pc:sldMk cId="3739762004" sldId="276"/>
        </pc:sldMkLst>
      </pc:sldChg>
      <pc:sldChg chg="add modTransition">
        <pc:chgData name="Mark Higgins" userId="f99148ad-7e67-4304-8c11-27c7a53efd31" providerId="ADAL" clId="{0928E129-FD99-40CD-AF85-5E16D3AA9BEE}" dt="2021-10-19T10:14:05.289" v="539"/>
        <pc:sldMkLst>
          <pc:docMk/>
          <pc:sldMk cId="2583232243" sldId="277"/>
        </pc:sldMkLst>
      </pc:sldChg>
      <pc:sldChg chg="add modTransition">
        <pc:chgData name="Mark Higgins" userId="f99148ad-7e67-4304-8c11-27c7a53efd31" providerId="ADAL" clId="{0928E129-FD99-40CD-AF85-5E16D3AA9BEE}" dt="2021-10-19T10:14:05.289" v="539"/>
        <pc:sldMkLst>
          <pc:docMk/>
          <pc:sldMk cId="1334762385" sldId="278"/>
        </pc:sldMkLst>
      </pc:sldChg>
      <pc:sldChg chg="add modTransition">
        <pc:chgData name="Mark Higgins" userId="f99148ad-7e67-4304-8c11-27c7a53efd31" providerId="ADAL" clId="{0928E129-FD99-40CD-AF85-5E16D3AA9BEE}" dt="2021-10-19T10:14:05.289" v="539"/>
        <pc:sldMkLst>
          <pc:docMk/>
          <pc:sldMk cId="360803380" sldId="279"/>
        </pc:sldMkLst>
      </pc:sldChg>
      <pc:sldChg chg="add modTransition">
        <pc:chgData name="Mark Higgins" userId="f99148ad-7e67-4304-8c11-27c7a53efd31" providerId="ADAL" clId="{0928E129-FD99-40CD-AF85-5E16D3AA9BEE}" dt="2021-10-19T10:14:05.289" v="539"/>
        <pc:sldMkLst>
          <pc:docMk/>
          <pc:sldMk cId="4207859248" sldId="280"/>
        </pc:sldMkLst>
      </pc:sldChg>
      <pc:sldChg chg="add modTransition">
        <pc:chgData name="Mark Higgins" userId="f99148ad-7e67-4304-8c11-27c7a53efd31" providerId="ADAL" clId="{0928E129-FD99-40CD-AF85-5E16D3AA9BEE}" dt="2021-10-19T10:14:05.289" v="539"/>
        <pc:sldMkLst>
          <pc:docMk/>
          <pc:sldMk cId="3368538443" sldId="283"/>
        </pc:sldMkLst>
      </pc:sldChg>
      <pc:sldChg chg="add modTransition">
        <pc:chgData name="Mark Higgins" userId="f99148ad-7e67-4304-8c11-27c7a53efd31" providerId="ADAL" clId="{0928E129-FD99-40CD-AF85-5E16D3AA9BEE}" dt="2021-10-19T10:14:05.289" v="539"/>
        <pc:sldMkLst>
          <pc:docMk/>
          <pc:sldMk cId="3011566704" sldId="284"/>
        </pc:sldMkLst>
      </pc:sldChg>
      <pc:sldChg chg="add modTransition">
        <pc:chgData name="Mark Higgins" userId="f99148ad-7e67-4304-8c11-27c7a53efd31" providerId="ADAL" clId="{0928E129-FD99-40CD-AF85-5E16D3AA9BEE}" dt="2021-10-19T10:14:05.289" v="539"/>
        <pc:sldMkLst>
          <pc:docMk/>
          <pc:sldMk cId="467139853" sldId="285"/>
        </pc:sldMkLst>
      </pc:sldChg>
      <pc:sldChg chg="add modTransition">
        <pc:chgData name="Mark Higgins" userId="f99148ad-7e67-4304-8c11-27c7a53efd31" providerId="ADAL" clId="{0928E129-FD99-40CD-AF85-5E16D3AA9BEE}" dt="2021-10-19T10:14:05.289" v="539"/>
        <pc:sldMkLst>
          <pc:docMk/>
          <pc:sldMk cId="1899824347" sldId="286"/>
        </pc:sldMkLst>
      </pc:sldChg>
      <pc:sldChg chg="add modTransition">
        <pc:chgData name="Mark Higgins" userId="f99148ad-7e67-4304-8c11-27c7a53efd31" providerId="ADAL" clId="{0928E129-FD99-40CD-AF85-5E16D3AA9BEE}" dt="2021-10-19T10:14:05.289" v="539"/>
        <pc:sldMkLst>
          <pc:docMk/>
          <pc:sldMk cId="226983718" sldId="287"/>
        </pc:sldMkLst>
      </pc:sldChg>
      <pc:sldChg chg="add modTransition">
        <pc:chgData name="Mark Higgins" userId="f99148ad-7e67-4304-8c11-27c7a53efd31" providerId="ADAL" clId="{0928E129-FD99-40CD-AF85-5E16D3AA9BEE}" dt="2021-10-19T10:14:05.289" v="539"/>
        <pc:sldMkLst>
          <pc:docMk/>
          <pc:sldMk cId="564759367" sldId="288"/>
        </pc:sldMkLst>
      </pc:sldChg>
      <pc:sldChg chg="add modTransition">
        <pc:chgData name="Mark Higgins" userId="f99148ad-7e67-4304-8c11-27c7a53efd31" providerId="ADAL" clId="{0928E129-FD99-40CD-AF85-5E16D3AA9BEE}" dt="2021-10-19T10:14:05.289" v="539"/>
        <pc:sldMkLst>
          <pc:docMk/>
          <pc:sldMk cId="1424505544" sldId="290"/>
        </pc:sldMkLst>
      </pc:sldChg>
      <pc:sldChg chg="add modTransition">
        <pc:chgData name="Mark Higgins" userId="f99148ad-7e67-4304-8c11-27c7a53efd31" providerId="ADAL" clId="{0928E129-FD99-40CD-AF85-5E16D3AA9BEE}" dt="2021-10-19T10:14:05.289" v="539"/>
        <pc:sldMkLst>
          <pc:docMk/>
          <pc:sldMk cId="1748441030" sldId="292"/>
        </pc:sldMkLst>
      </pc:sldChg>
      <pc:sldChg chg="add modTransition">
        <pc:chgData name="Mark Higgins" userId="f99148ad-7e67-4304-8c11-27c7a53efd31" providerId="ADAL" clId="{0928E129-FD99-40CD-AF85-5E16D3AA9BEE}" dt="2021-10-19T10:14:05.289" v="539"/>
        <pc:sldMkLst>
          <pc:docMk/>
          <pc:sldMk cId="335237346" sldId="293"/>
        </pc:sldMkLst>
      </pc:sldChg>
      <pc:sldChg chg="add">
        <pc:chgData name="Mark Higgins" userId="f99148ad-7e67-4304-8c11-27c7a53efd31" providerId="ADAL" clId="{0928E129-FD99-40CD-AF85-5E16D3AA9BEE}" dt="2021-10-19T10:15:30.868" v="546"/>
        <pc:sldMkLst>
          <pc:docMk/>
          <pc:sldMk cId="762404290" sldId="297"/>
        </pc:sldMkLst>
      </pc:sldChg>
      <pc:sldChg chg="add modTransition">
        <pc:chgData name="Mark Higgins" userId="f99148ad-7e67-4304-8c11-27c7a53efd31" providerId="ADAL" clId="{0928E129-FD99-40CD-AF85-5E16D3AA9BEE}" dt="2021-10-19T10:14:05.289" v="539"/>
        <pc:sldMkLst>
          <pc:docMk/>
          <pc:sldMk cId="2852573246" sldId="298"/>
        </pc:sldMkLst>
      </pc:sldChg>
      <pc:sldChg chg="add modTransition">
        <pc:chgData name="Mark Higgins" userId="f99148ad-7e67-4304-8c11-27c7a53efd31" providerId="ADAL" clId="{0928E129-FD99-40CD-AF85-5E16D3AA9BEE}" dt="2021-10-19T10:14:05.289" v="539"/>
        <pc:sldMkLst>
          <pc:docMk/>
          <pc:sldMk cId="2548354788" sldId="299"/>
        </pc:sldMkLst>
      </pc:sldChg>
      <pc:sldChg chg="add modTransition">
        <pc:chgData name="Mark Higgins" userId="f99148ad-7e67-4304-8c11-27c7a53efd31" providerId="ADAL" clId="{0928E129-FD99-40CD-AF85-5E16D3AA9BEE}" dt="2021-10-19T10:14:05.289" v="539"/>
        <pc:sldMkLst>
          <pc:docMk/>
          <pc:sldMk cId="2406529237" sldId="300"/>
        </pc:sldMkLst>
      </pc:sldChg>
      <pc:sldChg chg="add modTransition">
        <pc:chgData name="Mark Higgins" userId="f99148ad-7e67-4304-8c11-27c7a53efd31" providerId="ADAL" clId="{0928E129-FD99-40CD-AF85-5E16D3AA9BEE}" dt="2021-10-19T10:14:05.289" v="539"/>
        <pc:sldMkLst>
          <pc:docMk/>
          <pc:sldMk cId="1860378534" sldId="301"/>
        </pc:sldMkLst>
      </pc:sldChg>
      <pc:sldChg chg="add modTransition">
        <pc:chgData name="Mark Higgins" userId="f99148ad-7e67-4304-8c11-27c7a53efd31" providerId="ADAL" clId="{0928E129-FD99-40CD-AF85-5E16D3AA9BEE}" dt="2021-10-19T10:14:05.289" v="539"/>
        <pc:sldMkLst>
          <pc:docMk/>
          <pc:sldMk cId="1088354717" sldId="302"/>
        </pc:sldMkLst>
      </pc:sldChg>
      <pc:sldChg chg="add modTransition">
        <pc:chgData name="Mark Higgins" userId="f99148ad-7e67-4304-8c11-27c7a53efd31" providerId="ADAL" clId="{0928E129-FD99-40CD-AF85-5E16D3AA9BEE}" dt="2021-10-19T10:14:05.289" v="539"/>
        <pc:sldMkLst>
          <pc:docMk/>
          <pc:sldMk cId="3139637837" sldId="303"/>
        </pc:sldMkLst>
      </pc:sldChg>
      <pc:sldChg chg="add modTransition">
        <pc:chgData name="Mark Higgins" userId="f99148ad-7e67-4304-8c11-27c7a53efd31" providerId="ADAL" clId="{0928E129-FD99-40CD-AF85-5E16D3AA9BEE}" dt="2021-10-19T10:14:05.289" v="539"/>
        <pc:sldMkLst>
          <pc:docMk/>
          <pc:sldMk cId="1806893274" sldId="304"/>
        </pc:sldMkLst>
      </pc:sldChg>
      <pc:sldChg chg="add modTransition">
        <pc:chgData name="Mark Higgins" userId="f99148ad-7e67-4304-8c11-27c7a53efd31" providerId="ADAL" clId="{0928E129-FD99-40CD-AF85-5E16D3AA9BEE}" dt="2021-10-19T10:14:05.289" v="539"/>
        <pc:sldMkLst>
          <pc:docMk/>
          <pc:sldMk cId="3421881770" sldId="305"/>
        </pc:sldMkLst>
      </pc:sldChg>
      <pc:sldChg chg="modSp add mod modTransition">
        <pc:chgData name="Mark Higgins" userId="f99148ad-7e67-4304-8c11-27c7a53efd31" providerId="ADAL" clId="{0928E129-FD99-40CD-AF85-5E16D3AA9BEE}" dt="2021-10-19T10:14:05.516" v="542" actId="27636"/>
        <pc:sldMkLst>
          <pc:docMk/>
          <pc:sldMk cId="1306140612" sldId="307"/>
        </pc:sldMkLst>
        <pc:spChg chg="mod">
          <ac:chgData name="Mark Higgins" userId="f99148ad-7e67-4304-8c11-27c7a53efd31" providerId="ADAL" clId="{0928E129-FD99-40CD-AF85-5E16D3AA9BEE}" dt="2021-10-19T10:14:05.516" v="542" actId="27636"/>
          <ac:spMkLst>
            <pc:docMk/>
            <pc:sldMk cId="1306140612" sldId="307"/>
            <ac:spMk id="2" creationId="{00000000-0000-0000-0000-000000000000}"/>
          </ac:spMkLst>
        </pc:spChg>
      </pc:sldChg>
      <pc:sldChg chg="add modTransition">
        <pc:chgData name="Mark Higgins" userId="f99148ad-7e67-4304-8c11-27c7a53efd31" providerId="ADAL" clId="{0928E129-FD99-40CD-AF85-5E16D3AA9BEE}" dt="2021-10-19T10:14:05.289" v="539"/>
        <pc:sldMkLst>
          <pc:docMk/>
          <pc:sldMk cId="3314251560" sldId="308"/>
        </pc:sldMkLst>
      </pc:sldChg>
      <pc:sldChg chg="add modTransition">
        <pc:chgData name="Mark Higgins" userId="f99148ad-7e67-4304-8c11-27c7a53efd31" providerId="ADAL" clId="{0928E129-FD99-40CD-AF85-5E16D3AA9BEE}" dt="2021-10-19T10:14:05.289" v="539"/>
        <pc:sldMkLst>
          <pc:docMk/>
          <pc:sldMk cId="2616973605" sldId="309"/>
        </pc:sldMkLst>
      </pc:sldChg>
      <pc:sldChg chg="add modTransition">
        <pc:chgData name="Mark Higgins" userId="f99148ad-7e67-4304-8c11-27c7a53efd31" providerId="ADAL" clId="{0928E129-FD99-40CD-AF85-5E16D3AA9BEE}" dt="2021-10-19T10:14:05.289" v="539"/>
        <pc:sldMkLst>
          <pc:docMk/>
          <pc:sldMk cId="1068501209" sldId="312"/>
        </pc:sldMkLst>
      </pc:sldChg>
      <pc:sldChg chg="add modTransition">
        <pc:chgData name="Mark Higgins" userId="f99148ad-7e67-4304-8c11-27c7a53efd31" providerId="ADAL" clId="{0928E129-FD99-40CD-AF85-5E16D3AA9BEE}" dt="2021-10-19T10:14:05.289" v="539"/>
        <pc:sldMkLst>
          <pc:docMk/>
          <pc:sldMk cId="316319052" sldId="314"/>
        </pc:sldMkLst>
      </pc:sldChg>
      <pc:sldChg chg="add modTransition">
        <pc:chgData name="Mark Higgins" userId="f99148ad-7e67-4304-8c11-27c7a53efd31" providerId="ADAL" clId="{0928E129-FD99-40CD-AF85-5E16D3AA9BEE}" dt="2021-10-19T10:14:05.289" v="539"/>
        <pc:sldMkLst>
          <pc:docMk/>
          <pc:sldMk cId="3560707118" sldId="315"/>
        </pc:sldMkLst>
      </pc:sldChg>
      <pc:sldChg chg="add modTransition">
        <pc:chgData name="Mark Higgins" userId="f99148ad-7e67-4304-8c11-27c7a53efd31" providerId="ADAL" clId="{0928E129-FD99-40CD-AF85-5E16D3AA9BEE}" dt="2021-10-19T10:14:05.289" v="539"/>
        <pc:sldMkLst>
          <pc:docMk/>
          <pc:sldMk cId="1207979006" sldId="316"/>
        </pc:sldMkLst>
      </pc:sldChg>
      <pc:sldChg chg="add modTransition">
        <pc:chgData name="Mark Higgins" userId="f99148ad-7e67-4304-8c11-27c7a53efd31" providerId="ADAL" clId="{0928E129-FD99-40CD-AF85-5E16D3AA9BEE}" dt="2021-10-19T10:14:05.289" v="539"/>
        <pc:sldMkLst>
          <pc:docMk/>
          <pc:sldMk cId="3712599942" sldId="317"/>
        </pc:sldMkLst>
      </pc:sldChg>
      <pc:sldChg chg="add modTransition">
        <pc:chgData name="Mark Higgins" userId="f99148ad-7e67-4304-8c11-27c7a53efd31" providerId="ADAL" clId="{0928E129-FD99-40CD-AF85-5E16D3AA9BEE}" dt="2021-10-19T10:14:05.289" v="539"/>
        <pc:sldMkLst>
          <pc:docMk/>
          <pc:sldMk cId="1467444371" sldId="319"/>
        </pc:sldMkLst>
      </pc:sldChg>
      <pc:sldChg chg="add modTransition">
        <pc:chgData name="Mark Higgins" userId="f99148ad-7e67-4304-8c11-27c7a53efd31" providerId="ADAL" clId="{0928E129-FD99-40CD-AF85-5E16D3AA9BEE}" dt="2021-10-19T10:14:05.289" v="539"/>
        <pc:sldMkLst>
          <pc:docMk/>
          <pc:sldMk cId="1530099250" sldId="320"/>
        </pc:sldMkLst>
      </pc:sldChg>
      <pc:sldChg chg="add modTransition">
        <pc:chgData name="Mark Higgins" userId="f99148ad-7e67-4304-8c11-27c7a53efd31" providerId="ADAL" clId="{0928E129-FD99-40CD-AF85-5E16D3AA9BEE}" dt="2021-10-19T10:14:05.289" v="539"/>
        <pc:sldMkLst>
          <pc:docMk/>
          <pc:sldMk cId="595332086" sldId="321"/>
        </pc:sldMkLst>
      </pc:sldChg>
      <pc:sldChg chg="add modTransition">
        <pc:chgData name="Mark Higgins" userId="f99148ad-7e67-4304-8c11-27c7a53efd31" providerId="ADAL" clId="{0928E129-FD99-40CD-AF85-5E16D3AA9BEE}" dt="2021-10-19T10:14:05.289" v="539"/>
        <pc:sldMkLst>
          <pc:docMk/>
          <pc:sldMk cId="655083374" sldId="324"/>
        </pc:sldMkLst>
      </pc:sldChg>
      <pc:sldChg chg="add modTransition">
        <pc:chgData name="Mark Higgins" userId="f99148ad-7e67-4304-8c11-27c7a53efd31" providerId="ADAL" clId="{0928E129-FD99-40CD-AF85-5E16D3AA9BEE}" dt="2021-10-19T10:14:05.289" v="539"/>
        <pc:sldMkLst>
          <pc:docMk/>
          <pc:sldMk cId="3809584291" sldId="325"/>
        </pc:sldMkLst>
      </pc:sldChg>
      <pc:sldChg chg="add modTransition">
        <pc:chgData name="Mark Higgins" userId="f99148ad-7e67-4304-8c11-27c7a53efd31" providerId="ADAL" clId="{0928E129-FD99-40CD-AF85-5E16D3AA9BEE}" dt="2021-10-19T10:14:05.289" v="539"/>
        <pc:sldMkLst>
          <pc:docMk/>
          <pc:sldMk cId="973167700" sldId="326"/>
        </pc:sldMkLst>
      </pc:sldChg>
      <pc:sldChg chg="add modTransition">
        <pc:chgData name="Mark Higgins" userId="f99148ad-7e67-4304-8c11-27c7a53efd31" providerId="ADAL" clId="{0928E129-FD99-40CD-AF85-5E16D3AA9BEE}" dt="2021-10-19T10:14:05.289" v="539"/>
        <pc:sldMkLst>
          <pc:docMk/>
          <pc:sldMk cId="3354282219" sldId="327"/>
        </pc:sldMkLst>
      </pc:sldChg>
      <pc:sldChg chg="add modTransition">
        <pc:chgData name="Mark Higgins" userId="f99148ad-7e67-4304-8c11-27c7a53efd31" providerId="ADAL" clId="{0928E129-FD99-40CD-AF85-5E16D3AA9BEE}" dt="2021-10-19T10:14:05.289" v="539"/>
        <pc:sldMkLst>
          <pc:docMk/>
          <pc:sldMk cId="4196323642" sldId="328"/>
        </pc:sldMkLst>
      </pc:sldChg>
      <pc:sldChg chg="add modTransition">
        <pc:chgData name="Mark Higgins" userId="f99148ad-7e67-4304-8c11-27c7a53efd31" providerId="ADAL" clId="{0928E129-FD99-40CD-AF85-5E16D3AA9BEE}" dt="2021-10-19T10:14:05.289" v="539"/>
        <pc:sldMkLst>
          <pc:docMk/>
          <pc:sldMk cId="1239372303" sldId="329"/>
        </pc:sldMkLst>
      </pc:sldChg>
      <pc:sldChg chg="add modTransition">
        <pc:chgData name="Mark Higgins" userId="f99148ad-7e67-4304-8c11-27c7a53efd31" providerId="ADAL" clId="{0928E129-FD99-40CD-AF85-5E16D3AA9BEE}" dt="2021-10-19T10:14:05.289" v="539"/>
        <pc:sldMkLst>
          <pc:docMk/>
          <pc:sldMk cId="1175094082" sldId="330"/>
        </pc:sldMkLst>
      </pc:sldChg>
      <pc:sldChg chg="add modTransition">
        <pc:chgData name="Mark Higgins" userId="f99148ad-7e67-4304-8c11-27c7a53efd31" providerId="ADAL" clId="{0928E129-FD99-40CD-AF85-5E16D3AA9BEE}" dt="2021-10-19T10:14:05.289" v="539"/>
        <pc:sldMkLst>
          <pc:docMk/>
          <pc:sldMk cId="3924781023" sldId="331"/>
        </pc:sldMkLst>
      </pc:sldChg>
      <pc:sldChg chg="add modTransition">
        <pc:chgData name="Mark Higgins" userId="f99148ad-7e67-4304-8c11-27c7a53efd31" providerId="ADAL" clId="{0928E129-FD99-40CD-AF85-5E16D3AA9BEE}" dt="2021-10-19T10:14:05.289" v="539"/>
        <pc:sldMkLst>
          <pc:docMk/>
          <pc:sldMk cId="1584957530" sldId="332"/>
        </pc:sldMkLst>
      </pc:sldChg>
      <pc:sldChg chg="modSp add mod modTransition">
        <pc:chgData name="Mark Higgins" userId="f99148ad-7e67-4304-8c11-27c7a53efd31" providerId="ADAL" clId="{0928E129-FD99-40CD-AF85-5E16D3AA9BEE}" dt="2021-10-19T10:14:05.471" v="540" actId="27636"/>
        <pc:sldMkLst>
          <pc:docMk/>
          <pc:sldMk cId="79574591" sldId="333"/>
        </pc:sldMkLst>
        <pc:spChg chg="mod">
          <ac:chgData name="Mark Higgins" userId="f99148ad-7e67-4304-8c11-27c7a53efd31" providerId="ADAL" clId="{0928E129-FD99-40CD-AF85-5E16D3AA9BEE}" dt="2021-10-19T10:14:05.471" v="540" actId="27636"/>
          <ac:spMkLst>
            <pc:docMk/>
            <pc:sldMk cId="79574591" sldId="333"/>
            <ac:spMk id="10243" creationId="{00000000-0000-0000-0000-000000000000}"/>
          </ac:spMkLst>
        </pc:spChg>
      </pc:sldChg>
      <pc:sldChg chg="add modTransition">
        <pc:chgData name="Mark Higgins" userId="f99148ad-7e67-4304-8c11-27c7a53efd31" providerId="ADAL" clId="{0928E129-FD99-40CD-AF85-5E16D3AA9BEE}" dt="2021-10-19T10:14:05.289" v="539"/>
        <pc:sldMkLst>
          <pc:docMk/>
          <pc:sldMk cId="2433432481" sldId="334"/>
        </pc:sldMkLst>
      </pc:sldChg>
      <pc:sldChg chg="add modTransition">
        <pc:chgData name="Mark Higgins" userId="f99148ad-7e67-4304-8c11-27c7a53efd31" providerId="ADAL" clId="{0928E129-FD99-40CD-AF85-5E16D3AA9BEE}" dt="2021-10-19T10:14:05.289" v="539"/>
        <pc:sldMkLst>
          <pc:docMk/>
          <pc:sldMk cId="800638942" sldId="335"/>
        </pc:sldMkLst>
      </pc:sldChg>
      <pc:sldChg chg="add modTransition">
        <pc:chgData name="Mark Higgins" userId="f99148ad-7e67-4304-8c11-27c7a53efd31" providerId="ADAL" clId="{0928E129-FD99-40CD-AF85-5E16D3AA9BEE}" dt="2021-10-19T10:14:05.289" v="539"/>
        <pc:sldMkLst>
          <pc:docMk/>
          <pc:sldMk cId="2339599335" sldId="338"/>
        </pc:sldMkLst>
      </pc:sldChg>
      <pc:sldChg chg="add modTransition">
        <pc:chgData name="Mark Higgins" userId="f99148ad-7e67-4304-8c11-27c7a53efd31" providerId="ADAL" clId="{0928E129-FD99-40CD-AF85-5E16D3AA9BEE}" dt="2021-10-19T10:14:05.289" v="539"/>
        <pc:sldMkLst>
          <pc:docMk/>
          <pc:sldMk cId="2815121568" sldId="339"/>
        </pc:sldMkLst>
      </pc:sldChg>
      <pc:sldChg chg="add modTransition">
        <pc:chgData name="Mark Higgins" userId="f99148ad-7e67-4304-8c11-27c7a53efd31" providerId="ADAL" clId="{0928E129-FD99-40CD-AF85-5E16D3AA9BEE}" dt="2021-10-19T10:14:05.289" v="539"/>
        <pc:sldMkLst>
          <pc:docMk/>
          <pc:sldMk cId="2498991220" sldId="340"/>
        </pc:sldMkLst>
      </pc:sldChg>
      <pc:sldChg chg="add">
        <pc:chgData name="Mark Higgins" userId="f99148ad-7e67-4304-8c11-27c7a53efd31" providerId="ADAL" clId="{0928E129-FD99-40CD-AF85-5E16D3AA9BEE}" dt="2021-10-19T10:14:05.289" v="539"/>
        <pc:sldMkLst>
          <pc:docMk/>
          <pc:sldMk cId="720897595" sldId="341"/>
        </pc:sldMkLst>
      </pc:sldChg>
      <pc:sldChg chg="add modTransition">
        <pc:chgData name="Mark Higgins" userId="f99148ad-7e67-4304-8c11-27c7a53efd31" providerId="ADAL" clId="{0928E129-FD99-40CD-AF85-5E16D3AA9BEE}" dt="2021-10-19T10:14:05.289" v="539"/>
        <pc:sldMkLst>
          <pc:docMk/>
          <pc:sldMk cId="1331042237" sldId="342"/>
        </pc:sldMkLst>
      </pc:sldChg>
      <pc:sldChg chg="add modTransition">
        <pc:chgData name="Mark Higgins" userId="f99148ad-7e67-4304-8c11-27c7a53efd31" providerId="ADAL" clId="{0928E129-FD99-40CD-AF85-5E16D3AA9BEE}" dt="2021-10-19T10:14:05.289" v="539"/>
        <pc:sldMkLst>
          <pc:docMk/>
          <pc:sldMk cId="2524869878" sldId="343"/>
        </pc:sldMkLst>
      </pc:sldChg>
      <pc:sldChg chg="add">
        <pc:chgData name="Mark Higgins" userId="f99148ad-7e67-4304-8c11-27c7a53efd31" providerId="ADAL" clId="{0928E129-FD99-40CD-AF85-5E16D3AA9BEE}" dt="2021-10-19T10:14:05.289" v="539"/>
        <pc:sldMkLst>
          <pc:docMk/>
          <pc:sldMk cId="442263038" sldId="344"/>
        </pc:sldMkLst>
      </pc:sldChg>
      <pc:sldChg chg="add">
        <pc:chgData name="Mark Higgins" userId="f99148ad-7e67-4304-8c11-27c7a53efd31" providerId="ADAL" clId="{0928E129-FD99-40CD-AF85-5E16D3AA9BEE}" dt="2021-10-19T10:14:05.289" v="539"/>
        <pc:sldMkLst>
          <pc:docMk/>
          <pc:sldMk cId="381527668" sldId="345"/>
        </pc:sldMkLst>
      </pc:sldChg>
      <pc:sldChg chg="add">
        <pc:chgData name="Mark Higgins" userId="f99148ad-7e67-4304-8c11-27c7a53efd31" providerId="ADAL" clId="{0928E129-FD99-40CD-AF85-5E16D3AA9BEE}" dt="2021-10-19T10:14:05.289" v="539"/>
        <pc:sldMkLst>
          <pc:docMk/>
          <pc:sldMk cId="1354352999" sldId="346"/>
        </pc:sldMkLst>
      </pc:sldChg>
      <pc:sldChg chg="add">
        <pc:chgData name="Mark Higgins" userId="f99148ad-7e67-4304-8c11-27c7a53efd31" providerId="ADAL" clId="{0928E129-FD99-40CD-AF85-5E16D3AA9BEE}" dt="2021-10-19T10:14:05.289" v="539"/>
        <pc:sldMkLst>
          <pc:docMk/>
          <pc:sldMk cId="4031584946" sldId="347"/>
        </pc:sldMkLst>
      </pc:sldChg>
      <pc:sldChg chg="add">
        <pc:chgData name="Mark Higgins" userId="f99148ad-7e67-4304-8c11-27c7a53efd31" providerId="ADAL" clId="{0928E129-FD99-40CD-AF85-5E16D3AA9BEE}" dt="2021-10-19T10:14:05.289" v="539"/>
        <pc:sldMkLst>
          <pc:docMk/>
          <pc:sldMk cId="4037647330" sldId="348"/>
        </pc:sldMkLst>
      </pc:sldChg>
      <pc:sldChg chg="add">
        <pc:chgData name="Mark Higgins" userId="f99148ad-7e67-4304-8c11-27c7a53efd31" providerId="ADAL" clId="{0928E129-FD99-40CD-AF85-5E16D3AA9BEE}" dt="2021-10-19T10:14:05.289" v="539"/>
        <pc:sldMkLst>
          <pc:docMk/>
          <pc:sldMk cId="1798815253" sldId="349"/>
        </pc:sldMkLst>
      </pc:sldChg>
      <pc:sldChg chg="add">
        <pc:chgData name="Mark Higgins" userId="f99148ad-7e67-4304-8c11-27c7a53efd31" providerId="ADAL" clId="{0928E129-FD99-40CD-AF85-5E16D3AA9BEE}" dt="2021-10-19T10:14:05.289" v="539"/>
        <pc:sldMkLst>
          <pc:docMk/>
          <pc:sldMk cId="25094573" sldId="350"/>
        </pc:sldMkLst>
      </pc:sldChg>
      <pc:sldChg chg="add">
        <pc:chgData name="Mark Higgins" userId="f99148ad-7e67-4304-8c11-27c7a53efd31" providerId="ADAL" clId="{0928E129-FD99-40CD-AF85-5E16D3AA9BEE}" dt="2021-10-19T10:14:05.289" v="539"/>
        <pc:sldMkLst>
          <pc:docMk/>
          <pc:sldMk cId="187441037" sldId="351"/>
        </pc:sldMkLst>
      </pc:sldChg>
      <pc:sldChg chg="add">
        <pc:chgData name="Mark Higgins" userId="f99148ad-7e67-4304-8c11-27c7a53efd31" providerId="ADAL" clId="{0928E129-FD99-40CD-AF85-5E16D3AA9BEE}" dt="2021-10-19T10:14:05.289" v="539"/>
        <pc:sldMkLst>
          <pc:docMk/>
          <pc:sldMk cId="263494010" sldId="352"/>
        </pc:sldMkLst>
      </pc:sldChg>
      <pc:sldChg chg="add">
        <pc:chgData name="Mark Higgins" userId="f99148ad-7e67-4304-8c11-27c7a53efd31" providerId="ADAL" clId="{0928E129-FD99-40CD-AF85-5E16D3AA9BEE}" dt="2021-10-19T10:14:05.289" v="539"/>
        <pc:sldMkLst>
          <pc:docMk/>
          <pc:sldMk cId="3175947865" sldId="353"/>
        </pc:sldMkLst>
      </pc:sldChg>
      <pc:sldChg chg="add">
        <pc:chgData name="Mark Higgins" userId="f99148ad-7e67-4304-8c11-27c7a53efd31" providerId="ADAL" clId="{0928E129-FD99-40CD-AF85-5E16D3AA9BEE}" dt="2021-10-19T10:14:05.289" v="539"/>
        <pc:sldMkLst>
          <pc:docMk/>
          <pc:sldMk cId="2280632060" sldId="354"/>
        </pc:sldMkLst>
      </pc:sldChg>
      <pc:sldChg chg="modSp add mod">
        <pc:chgData name="Mark Higgins" userId="f99148ad-7e67-4304-8c11-27c7a53efd31" providerId="ADAL" clId="{0928E129-FD99-40CD-AF85-5E16D3AA9BEE}" dt="2021-10-19T10:14:05.499" v="541" actId="27636"/>
        <pc:sldMkLst>
          <pc:docMk/>
          <pc:sldMk cId="1279291995" sldId="355"/>
        </pc:sldMkLst>
        <pc:spChg chg="mod">
          <ac:chgData name="Mark Higgins" userId="f99148ad-7e67-4304-8c11-27c7a53efd31" providerId="ADAL" clId="{0928E129-FD99-40CD-AF85-5E16D3AA9BEE}" dt="2021-10-19T10:14:05.499" v="541" actId="27636"/>
          <ac:spMkLst>
            <pc:docMk/>
            <pc:sldMk cId="1279291995" sldId="355"/>
            <ac:spMk id="31746" creationId="{00000000-0000-0000-0000-000000000000}"/>
          </ac:spMkLst>
        </pc:spChg>
      </pc:sldChg>
      <pc:sldChg chg="add">
        <pc:chgData name="Mark Higgins" userId="f99148ad-7e67-4304-8c11-27c7a53efd31" providerId="ADAL" clId="{0928E129-FD99-40CD-AF85-5E16D3AA9BEE}" dt="2021-10-19T10:14:05.289" v="539"/>
        <pc:sldMkLst>
          <pc:docMk/>
          <pc:sldMk cId="3282233655" sldId="356"/>
        </pc:sldMkLst>
      </pc:sldChg>
      <pc:sldChg chg="add">
        <pc:chgData name="Mark Higgins" userId="f99148ad-7e67-4304-8c11-27c7a53efd31" providerId="ADAL" clId="{0928E129-FD99-40CD-AF85-5E16D3AA9BEE}" dt="2021-10-19T10:14:05.289" v="539"/>
        <pc:sldMkLst>
          <pc:docMk/>
          <pc:sldMk cId="798366066" sldId="357"/>
        </pc:sldMkLst>
      </pc:sldChg>
      <pc:sldChg chg="add">
        <pc:chgData name="Mark Higgins" userId="f99148ad-7e67-4304-8c11-27c7a53efd31" providerId="ADAL" clId="{0928E129-FD99-40CD-AF85-5E16D3AA9BEE}" dt="2021-10-19T10:14:05.289" v="539"/>
        <pc:sldMkLst>
          <pc:docMk/>
          <pc:sldMk cId="3090888529" sldId="358"/>
        </pc:sldMkLst>
      </pc:sldChg>
      <pc:sldChg chg="add">
        <pc:chgData name="Mark Higgins" userId="f99148ad-7e67-4304-8c11-27c7a53efd31" providerId="ADAL" clId="{0928E129-FD99-40CD-AF85-5E16D3AA9BEE}" dt="2021-10-19T10:14:05.289" v="539"/>
        <pc:sldMkLst>
          <pc:docMk/>
          <pc:sldMk cId="1278481872" sldId="359"/>
        </pc:sldMkLst>
      </pc:sldChg>
      <pc:sldChg chg="add modTransition">
        <pc:chgData name="Mark Higgins" userId="f99148ad-7e67-4304-8c11-27c7a53efd31" providerId="ADAL" clId="{0928E129-FD99-40CD-AF85-5E16D3AA9BEE}" dt="2021-10-19T10:14:05.289" v="539"/>
        <pc:sldMkLst>
          <pc:docMk/>
          <pc:sldMk cId="757728401" sldId="360"/>
        </pc:sldMkLst>
      </pc:sldChg>
      <pc:sldChg chg="add">
        <pc:chgData name="Mark Higgins" userId="f99148ad-7e67-4304-8c11-27c7a53efd31" providerId="ADAL" clId="{0928E129-FD99-40CD-AF85-5E16D3AA9BEE}" dt="2021-10-19T10:15:30.868" v="546"/>
        <pc:sldMkLst>
          <pc:docMk/>
          <pc:sldMk cId="3092675455" sldId="361"/>
        </pc:sldMkLst>
      </pc:sldChg>
      <pc:sldChg chg="add">
        <pc:chgData name="Mark Higgins" userId="f99148ad-7e67-4304-8c11-27c7a53efd31" providerId="ADAL" clId="{0928E129-FD99-40CD-AF85-5E16D3AA9BEE}" dt="2021-10-19T10:15:30.868" v="546"/>
        <pc:sldMkLst>
          <pc:docMk/>
          <pc:sldMk cId="1328544128" sldId="362"/>
        </pc:sldMkLst>
      </pc:sldChg>
      <pc:sldChg chg="add">
        <pc:chgData name="Mark Higgins" userId="f99148ad-7e67-4304-8c11-27c7a53efd31" providerId="ADAL" clId="{0928E129-FD99-40CD-AF85-5E16D3AA9BEE}" dt="2021-10-19T10:15:30.868" v="546"/>
        <pc:sldMkLst>
          <pc:docMk/>
          <pc:sldMk cId="833547864" sldId="363"/>
        </pc:sldMkLst>
      </pc:sldChg>
      <pc:sldChg chg="add">
        <pc:chgData name="Mark Higgins" userId="f99148ad-7e67-4304-8c11-27c7a53efd31" providerId="ADAL" clId="{0928E129-FD99-40CD-AF85-5E16D3AA9BEE}" dt="2021-10-19T10:15:30.868" v="546"/>
        <pc:sldMkLst>
          <pc:docMk/>
          <pc:sldMk cId="1097937262" sldId="364"/>
        </pc:sldMkLst>
      </pc:sldChg>
      <pc:sldChg chg="add">
        <pc:chgData name="Mark Higgins" userId="f99148ad-7e67-4304-8c11-27c7a53efd31" providerId="ADAL" clId="{0928E129-FD99-40CD-AF85-5E16D3AA9BEE}" dt="2021-10-19T10:15:30.868" v="546"/>
        <pc:sldMkLst>
          <pc:docMk/>
          <pc:sldMk cId="2640944913" sldId="365"/>
        </pc:sldMkLst>
      </pc:sldChg>
      <pc:sldChg chg="add modTransition">
        <pc:chgData name="Mark Higgins" userId="f99148ad-7e67-4304-8c11-27c7a53efd31" providerId="ADAL" clId="{0928E129-FD99-40CD-AF85-5E16D3AA9BEE}" dt="2021-10-19T10:14:05.289" v="539"/>
        <pc:sldMkLst>
          <pc:docMk/>
          <pc:sldMk cId="1231510094" sldId="367"/>
        </pc:sldMkLst>
      </pc:sldChg>
      <pc:sldChg chg="add modTransition">
        <pc:chgData name="Mark Higgins" userId="f99148ad-7e67-4304-8c11-27c7a53efd31" providerId="ADAL" clId="{0928E129-FD99-40CD-AF85-5E16D3AA9BEE}" dt="2021-10-19T10:14:05.289" v="539"/>
        <pc:sldMkLst>
          <pc:docMk/>
          <pc:sldMk cId="903832305" sldId="369"/>
        </pc:sldMkLst>
      </pc:sldChg>
      <pc:sldChg chg="add modTransition">
        <pc:chgData name="Mark Higgins" userId="f99148ad-7e67-4304-8c11-27c7a53efd31" providerId="ADAL" clId="{0928E129-FD99-40CD-AF85-5E16D3AA9BEE}" dt="2021-10-19T10:14:05.289" v="539"/>
        <pc:sldMkLst>
          <pc:docMk/>
          <pc:sldMk cId="556409987" sldId="373"/>
        </pc:sldMkLst>
      </pc:sldChg>
      <pc:sldChg chg="add modTransition">
        <pc:chgData name="Mark Higgins" userId="f99148ad-7e67-4304-8c11-27c7a53efd31" providerId="ADAL" clId="{0928E129-FD99-40CD-AF85-5E16D3AA9BEE}" dt="2021-10-19T10:14:05.289" v="539"/>
        <pc:sldMkLst>
          <pc:docMk/>
          <pc:sldMk cId="486224407" sldId="377"/>
        </pc:sldMkLst>
      </pc:sldChg>
      <pc:sldChg chg="add modTransition">
        <pc:chgData name="Mark Higgins" userId="f99148ad-7e67-4304-8c11-27c7a53efd31" providerId="ADAL" clId="{0928E129-FD99-40CD-AF85-5E16D3AA9BEE}" dt="2021-10-19T10:14:05.289" v="539"/>
        <pc:sldMkLst>
          <pc:docMk/>
          <pc:sldMk cId="2826229378" sldId="378"/>
        </pc:sldMkLst>
      </pc:sldChg>
      <pc:sldChg chg="add modTransition">
        <pc:chgData name="Mark Higgins" userId="f99148ad-7e67-4304-8c11-27c7a53efd31" providerId="ADAL" clId="{0928E129-FD99-40CD-AF85-5E16D3AA9BEE}" dt="2021-10-19T10:14:05.289" v="539"/>
        <pc:sldMkLst>
          <pc:docMk/>
          <pc:sldMk cId="1059443082" sldId="379"/>
        </pc:sldMkLst>
      </pc:sldChg>
      <pc:sldChg chg="add modTransition">
        <pc:chgData name="Mark Higgins" userId="f99148ad-7e67-4304-8c11-27c7a53efd31" providerId="ADAL" clId="{0928E129-FD99-40CD-AF85-5E16D3AA9BEE}" dt="2021-10-19T10:14:05.289" v="539"/>
        <pc:sldMkLst>
          <pc:docMk/>
          <pc:sldMk cId="217333681" sldId="380"/>
        </pc:sldMkLst>
      </pc:sldChg>
      <pc:sldChg chg="add modTransition">
        <pc:chgData name="Mark Higgins" userId="f99148ad-7e67-4304-8c11-27c7a53efd31" providerId="ADAL" clId="{0928E129-FD99-40CD-AF85-5E16D3AA9BEE}" dt="2021-10-19T10:14:05.289" v="539"/>
        <pc:sldMkLst>
          <pc:docMk/>
          <pc:sldMk cId="761647083" sldId="388"/>
        </pc:sldMkLst>
      </pc:sldChg>
      <pc:sldChg chg="add modTransition">
        <pc:chgData name="Mark Higgins" userId="f99148ad-7e67-4304-8c11-27c7a53efd31" providerId="ADAL" clId="{0928E129-FD99-40CD-AF85-5E16D3AA9BEE}" dt="2021-10-19T10:14:05.289" v="539"/>
        <pc:sldMkLst>
          <pc:docMk/>
          <pc:sldMk cId="2918068631" sldId="389"/>
        </pc:sldMkLst>
      </pc:sldChg>
      <pc:sldChg chg="add modTransition">
        <pc:chgData name="Mark Higgins" userId="f99148ad-7e67-4304-8c11-27c7a53efd31" providerId="ADAL" clId="{0928E129-FD99-40CD-AF85-5E16D3AA9BEE}" dt="2021-10-19T10:14:05.289" v="539"/>
        <pc:sldMkLst>
          <pc:docMk/>
          <pc:sldMk cId="845237742" sldId="390"/>
        </pc:sldMkLst>
      </pc:sldChg>
      <pc:sldChg chg="add modTransition">
        <pc:chgData name="Mark Higgins" userId="f99148ad-7e67-4304-8c11-27c7a53efd31" providerId="ADAL" clId="{0928E129-FD99-40CD-AF85-5E16D3AA9BEE}" dt="2021-10-19T10:14:05.289" v="539"/>
        <pc:sldMkLst>
          <pc:docMk/>
          <pc:sldMk cId="1248848706" sldId="391"/>
        </pc:sldMkLst>
      </pc:sldChg>
      <pc:sldChg chg="add modTransition">
        <pc:chgData name="Mark Higgins" userId="f99148ad-7e67-4304-8c11-27c7a53efd31" providerId="ADAL" clId="{0928E129-FD99-40CD-AF85-5E16D3AA9BEE}" dt="2021-10-19T10:14:05.289" v="539"/>
        <pc:sldMkLst>
          <pc:docMk/>
          <pc:sldMk cId="1516249719" sldId="392"/>
        </pc:sldMkLst>
      </pc:sldChg>
      <pc:sldChg chg="add modTransition">
        <pc:chgData name="Mark Higgins" userId="f99148ad-7e67-4304-8c11-27c7a53efd31" providerId="ADAL" clId="{0928E129-FD99-40CD-AF85-5E16D3AA9BEE}" dt="2021-10-19T10:14:05.289" v="539"/>
        <pc:sldMkLst>
          <pc:docMk/>
          <pc:sldMk cId="2184032674" sldId="393"/>
        </pc:sldMkLst>
      </pc:sldChg>
      <pc:sldChg chg="add modTransition">
        <pc:chgData name="Mark Higgins" userId="f99148ad-7e67-4304-8c11-27c7a53efd31" providerId="ADAL" clId="{0928E129-FD99-40CD-AF85-5E16D3AA9BEE}" dt="2021-10-19T10:14:05.289" v="539"/>
        <pc:sldMkLst>
          <pc:docMk/>
          <pc:sldMk cId="3052757254" sldId="394"/>
        </pc:sldMkLst>
      </pc:sldChg>
      <pc:sldChg chg="add modTransition">
        <pc:chgData name="Mark Higgins" userId="f99148ad-7e67-4304-8c11-27c7a53efd31" providerId="ADAL" clId="{0928E129-FD99-40CD-AF85-5E16D3AA9BEE}" dt="2021-10-19T10:14:05.289" v="539"/>
        <pc:sldMkLst>
          <pc:docMk/>
          <pc:sldMk cId="3926405391" sldId="395"/>
        </pc:sldMkLst>
      </pc:sldChg>
      <pc:sldChg chg="add modTransition">
        <pc:chgData name="Mark Higgins" userId="f99148ad-7e67-4304-8c11-27c7a53efd31" providerId="ADAL" clId="{0928E129-FD99-40CD-AF85-5E16D3AA9BEE}" dt="2021-10-19T10:14:05.289" v="539"/>
        <pc:sldMkLst>
          <pc:docMk/>
          <pc:sldMk cId="1511910403" sldId="396"/>
        </pc:sldMkLst>
      </pc:sldChg>
      <pc:sldChg chg="add modTransition">
        <pc:chgData name="Mark Higgins" userId="f99148ad-7e67-4304-8c11-27c7a53efd31" providerId="ADAL" clId="{0928E129-FD99-40CD-AF85-5E16D3AA9BEE}" dt="2021-10-19T10:14:05.289" v="539"/>
        <pc:sldMkLst>
          <pc:docMk/>
          <pc:sldMk cId="1544895526" sldId="397"/>
        </pc:sldMkLst>
      </pc:sldChg>
      <pc:sldChg chg="add modTransition">
        <pc:chgData name="Mark Higgins" userId="f99148ad-7e67-4304-8c11-27c7a53efd31" providerId="ADAL" clId="{0928E129-FD99-40CD-AF85-5E16D3AA9BEE}" dt="2021-10-19T10:14:05.289" v="539"/>
        <pc:sldMkLst>
          <pc:docMk/>
          <pc:sldMk cId="2465785807" sldId="398"/>
        </pc:sldMkLst>
      </pc:sldChg>
      <pc:sldChg chg="add modTransition">
        <pc:chgData name="Mark Higgins" userId="f99148ad-7e67-4304-8c11-27c7a53efd31" providerId="ADAL" clId="{0928E129-FD99-40CD-AF85-5E16D3AA9BEE}" dt="2021-10-19T10:14:05.289" v="539"/>
        <pc:sldMkLst>
          <pc:docMk/>
          <pc:sldMk cId="3222968002" sldId="399"/>
        </pc:sldMkLst>
      </pc:sldChg>
      <pc:sldChg chg="add modTransition">
        <pc:chgData name="Mark Higgins" userId="f99148ad-7e67-4304-8c11-27c7a53efd31" providerId="ADAL" clId="{0928E129-FD99-40CD-AF85-5E16D3AA9BEE}" dt="2021-10-19T10:14:05.289" v="539"/>
        <pc:sldMkLst>
          <pc:docMk/>
          <pc:sldMk cId="2056755039" sldId="400"/>
        </pc:sldMkLst>
      </pc:sldChg>
      <pc:sldChg chg="add modTransition">
        <pc:chgData name="Mark Higgins" userId="f99148ad-7e67-4304-8c11-27c7a53efd31" providerId="ADAL" clId="{0928E129-FD99-40CD-AF85-5E16D3AA9BEE}" dt="2021-10-19T10:14:05.289" v="539"/>
        <pc:sldMkLst>
          <pc:docMk/>
          <pc:sldMk cId="481534088" sldId="401"/>
        </pc:sldMkLst>
      </pc:sldChg>
      <pc:sldChg chg="add modTransition">
        <pc:chgData name="Mark Higgins" userId="f99148ad-7e67-4304-8c11-27c7a53efd31" providerId="ADAL" clId="{0928E129-FD99-40CD-AF85-5E16D3AA9BEE}" dt="2021-10-19T10:14:05.289" v="539"/>
        <pc:sldMkLst>
          <pc:docMk/>
          <pc:sldMk cId="2952593591" sldId="402"/>
        </pc:sldMkLst>
      </pc:sldChg>
      <pc:sldChg chg="add modTransition">
        <pc:chgData name="Mark Higgins" userId="f99148ad-7e67-4304-8c11-27c7a53efd31" providerId="ADAL" clId="{0928E129-FD99-40CD-AF85-5E16D3AA9BEE}" dt="2021-10-19T10:14:05.289" v="539"/>
        <pc:sldMkLst>
          <pc:docMk/>
          <pc:sldMk cId="1250941793" sldId="403"/>
        </pc:sldMkLst>
      </pc:sldChg>
      <pc:sldChg chg="add modTransition">
        <pc:chgData name="Mark Higgins" userId="f99148ad-7e67-4304-8c11-27c7a53efd31" providerId="ADAL" clId="{0928E129-FD99-40CD-AF85-5E16D3AA9BEE}" dt="2021-10-19T10:14:05.289" v="539"/>
        <pc:sldMkLst>
          <pc:docMk/>
          <pc:sldMk cId="624383718" sldId="404"/>
        </pc:sldMkLst>
      </pc:sldChg>
      <pc:sldChg chg="add modTransition">
        <pc:chgData name="Mark Higgins" userId="f99148ad-7e67-4304-8c11-27c7a53efd31" providerId="ADAL" clId="{0928E129-FD99-40CD-AF85-5E16D3AA9BEE}" dt="2021-10-19T10:14:05.289" v="539"/>
        <pc:sldMkLst>
          <pc:docMk/>
          <pc:sldMk cId="1975970897" sldId="405"/>
        </pc:sldMkLst>
      </pc:sldChg>
      <pc:sldChg chg="add modTransition">
        <pc:chgData name="Mark Higgins" userId="f99148ad-7e67-4304-8c11-27c7a53efd31" providerId="ADAL" clId="{0928E129-FD99-40CD-AF85-5E16D3AA9BEE}" dt="2021-10-19T10:14:05.289" v="539"/>
        <pc:sldMkLst>
          <pc:docMk/>
          <pc:sldMk cId="4114315404" sldId="406"/>
        </pc:sldMkLst>
      </pc:sldChg>
      <pc:sldChg chg="add modTransition">
        <pc:chgData name="Mark Higgins" userId="f99148ad-7e67-4304-8c11-27c7a53efd31" providerId="ADAL" clId="{0928E129-FD99-40CD-AF85-5E16D3AA9BEE}" dt="2021-10-19T10:14:05.289" v="539"/>
        <pc:sldMkLst>
          <pc:docMk/>
          <pc:sldMk cId="2654113757" sldId="407"/>
        </pc:sldMkLst>
      </pc:sldChg>
      <pc:sldChg chg="add modTransition">
        <pc:chgData name="Mark Higgins" userId="f99148ad-7e67-4304-8c11-27c7a53efd31" providerId="ADAL" clId="{0928E129-FD99-40CD-AF85-5E16D3AA9BEE}" dt="2021-10-19T10:14:05.289" v="539"/>
        <pc:sldMkLst>
          <pc:docMk/>
          <pc:sldMk cId="1410555242" sldId="408"/>
        </pc:sldMkLst>
      </pc:sldChg>
      <pc:sldChg chg="add modTransition">
        <pc:chgData name="Mark Higgins" userId="f99148ad-7e67-4304-8c11-27c7a53efd31" providerId="ADAL" clId="{0928E129-FD99-40CD-AF85-5E16D3AA9BEE}" dt="2021-10-19T10:14:05.289" v="539"/>
        <pc:sldMkLst>
          <pc:docMk/>
          <pc:sldMk cId="706236086" sldId="409"/>
        </pc:sldMkLst>
      </pc:sldChg>
      <pc:sldChg chg="add modTransition">
        <pc:chgData name="Mark Higgins" userId="f99148ad-7e67-4304-8c11-27c7a53efd31" providerId="ADAL" clId="{0928E129-FD99-40CD-AF85-5E16D3AA9BEE}" dt="2021-10-19T10:14:05.289" v="539"/>
        <pc:sldMkLst>
          <pc:docMk/>
          <pc:sldMk cId="4238912955" sldId="410"/>
        </pc:sldMkLst>
      </pc:sldChg>
      <pc:sldChg chg="add modTransition">
        <pc:chgData name="Mark Higgins" userId="f99148ad-7e67-4304-8c11-27c7a53efd31" providerId="ADAL" clId="{0928E129-FD99-40CD-AF85-5E16D3AA9BEE}" dt="2021-10-19T10:14:05.289" v="539"/>
        <pc:sldMkLst>
          <pc:docMk/>
          <pc:sldMk cId="2602691375" sldId="411"/>
        </pc:sldMkLst>
      </pc:sldChg>
      <pc:sldChg chg="modSp add mod modTransition">
        <pc:chgData name="Mark Higgins" userId="f99148ad-7e67-4304-8c11-27c7a53efd31" providerId="ADAL" clId="{0928E129-FD99-40CD-AF85-5E16D3AA9BEE}" dt="2021-10-19T10:14:05.608" v="543" actId="27636"/>
        <pc:sldMkLst>
          <pc:docMk/>
          <pc:sldMk cId="1337448394" sldId="412"/>
        </pc:sldMkLst>
        <pc:spChg chg="mod">
          <ac:chgData name="Mark Higgins" userId="f99148ad-7e67-4304-8c11-27c7a53efd31" providerId="ADAL" clId="{0928E129-FD99-40CD-AF85-5E16D3AA9BEE}" dt="2021-10-19T10:14:05.608" v="543" actId="27636"/>
          <ac:spMkLst>
            <pc:docMk/>
            <pc:sldMk cId="1337448394" sldId="412"/>
            <ac:spMk id="3" creationId="{00000000-0000-0000-0000-000000000000}"/>
          </ac:spMkLst>
        </pc:spChg>
      </pc:sldChg>
      <pc:sldChg chg="add modTransition">
        <pc:chgData name="Mark Higgins" userId="f99148ad-7e67-4304-8c11-27c7a53efd31" providerId="ADAL" clId="{0928E129-FD99-40CD-AF85-5E16D3AA9BEE}" dt="2021-10-19T10:14:05.289" v="539"/>
        <pc:sldMkLst>
          <pc:docMk/>
          <pc:sldMk cId="3573841059" sldId="413"/>
        </pc:sldMkLst>
      </pc:sldChg>
      <pc:sldChg chg="add modTransition">
        <pc:chgData name="Mark Higgins" userId="f99148ad-7e67-4304-8c11-27c7a53efd31" providerId="ADAL" clId="{0928E129-FD99-40CD-AF85-5E16D3AA9BEE}" dt="2021-10-19T10:14:05.289" v="539"/>
        <pc:sldMkLst>
          <pc:docMk/>
          <pc:sldMk cId="2629586236" sldId="414"/>
        </pc:sldMkLst>
      </pc:sldChg>
      <pc:sldChg chg="modSp add mod modTransition">
        <pc:chgData name="Mark Higgins" userId="f99148ad-7e67-4304-8c11-27c7a53efd31" providerId="ADAL" clId="{0928E129-FD99-40CD-AF85-5E16D3AA9BEE}" dt="2021-10-19T10:14:05.620" v="544" actId="27636"/>
        <pc:sldMkLst>
          <pc:docMk/>
          <pc:sldMk cId="680340156" sldId="415"/>
        </pc:sldMkLst>
        <pc:spChg chg="mod">
          <ac:chgData name="Mark Higgins" userId="f99148ad-7e67-4304-8c11-27c7a53efd31" providerId="ADAL" clId="{0928E129-FD99-40CD-AF85-5E16D3AA9BEE}" dt="2021-10-19T10:14:05.620" v="544" actId="27636"/>
          <ac:spMkLst>
            <pc:docMk/>
            <pc:sldMk cId="680340156" sldId="415"/>
            <ac:spMk id="3" creationId="{00000000-0000-0000-0000-000000000000}"/>
          </ac:spMkLst>
        </pc:spChg>
      </pc:sldChg>
      <pc:sldChg chg="add modTransition">
        <pc:chgData name="Mark Higgins" userId="f99148ad-7e67-4304-8c11-27c7a53efd31" providerId="ADAL" clId="{0928E129-FD99-40CD-AF85-5E16D3AA9BEE}" dt="2021-10-19T10:14:05.289" v="539"/>
        <pc:sldMkLst>
          <pc:docMk/>
          <pc:sldMk cId="2650830124" sldId="416"/>
        </pc:sldMkLst>
      </pc:sldChg>
      <pc:sldChg chg="add modTransition">
        <pc:chgData name="Mark Higgins" userId="f99148ad-7e67-4304-8c11-27c7a53efd31" providerId="ADAL" clId="{0928E129-FD99-40CD-AF85-5E16D3AA9BEE}" dt="2021-10-19T10:14:05.289" v="539"/>
        <pc:sldMkLst>
          <pc:docMk/>
          <pc:sldMk cId="3730956495" sldId="417"/>
        </pc:sldMkLst>
      </pc:sldChg>
      <pc:sldChg chg="add modTransition">
        <pc:chgData name="Mark Higgins" userId="f99148ad-7e67-4304-8c11-27c7a53efd31" providerId="ADAL" clId="{0928E129-FD99-40CD-AF85-5E16D3AA9BEE}" dt="2021-10-19T10:14:05.289" v="539"/>
        <pc:sldMkLst>
          <pc:docMk/>
          <pc:sldMk cId="4223131663" sldId="418"/>
        </pc:sldMkLst>
      </pc:sldChg>
      <pc:sldChg chg="add modTransition">
        <pc:chgData name="Mark Higgins" userId="f99148ad-7e67-4304-8c11-27c7a53efd31" providerId="ADAL" clId="{0928E129-FD99-40CD-AF85-5E16D3AA9BEE}" dt="2021-10-19T10:14:05.289" v="539"/>
        <pc:sldMkLst>
          <pc:docMk/>
          <pc:sldMk cId="1778816030" sldId="421"/>
        </pc:sldMkLst>
      </pc:sldChg>
      <pc:sldChg chg="add modTransition setBg">
        <pc:chgData name="Mark Higgins" userId="f99148ad-7e67-4304-8c11-27c7a53efd31" providerId="ADAL" clId="{0928E129-FD99-40CD-AF85-5E16D3AA9BEE}" dt="2021-10-19T10:14:05.289" v="539"/>
        <pc:sldMkLst>
          <pc:docMk/>
          <pc:sldMk cId="607490500" sldId="422"/>
        </pc:sldMkLst>
      </pc:sldChg>
      <pc:sldChg chg="add modTransition">
        <pc:chgData name="Mark Higgins" userId="f99148ad-7e67-4304-8c11-27c7a53efd31" providerId="ADAL" clId="{0928E129-FD99-40CD-AF85-5E16D3AA9BEE}" dt="2021-10-19T10:14:05.289" v="539"/>
        <pc:sldMkLst>
          <pc:docMk/>
          <pc:sldMk cId="1890531109" sldId="424"/>
        </pc:sldMkLst>
      </pc:sldChg>
      <pc:sldChg chg="add modTransition">
        <pc:chgData name="Mark Higgins" userId="f99148ad-7e67-4304-8c11-27c7a53efd31" providerId="ADAL" clId="{0928E129-FD99-40CD-AF85-5E16D3AA9BEE}" dt="2021-10-19T10:14:05.289" v="539"/>
        <pc:sldMkLst>
          <pc:docMk/>
          <pc:sldMk cId="1673904469" sldId="425"/>
        </pc:sldMkLst>
      </pc:sldChg>
      <pc:sldChg chg="add modTransition">
        <pc:chgData name="Mark Higgins" userId="f99148ad-7e67-4304-8c11-27c7a53efd31" providerId="ADAL" clId="{0928E129-FD99-40CD-AF85-5E16D3AA9BEE}" dt="2021-10-19T10:14:05.289" v="539"/>
        <pc:sldMkLst>
          <pc:docMk/>
          <pc:sldMk cId="658609329" sldId="426"/>
        </pc:sldMkLst>
      </pc:sldChg>
      <pc:sldChg chg="add modTransition">
        <pc:chgData name="Mark Higgins" userId="f99148ad-7e67-4304-8c11-27c7a53efd31" providerId="ADAL" clId="{0928E129-FD99-40CD-AF85-5E16D3AA9BEE}" dt="2021-10-19T10:14:05.289" v="539"/>
        <pc:sldMkLst>
          <pc:docMk/>
          <pc:sldMk cId="2422120360" sldId="430"/>
        </pc:sldMkLst>
      </pc:sldChg>
      <pc:sldChg chg="add modTransition">
        <pc:chgData name="Mark Higgins" userId="f99148ad-7e67-4304-8c11-27c7a53efd31" providerId="ADAL" clId="{0928E129-FD99-40CD-AF85-5E16D3AA9BEE}" dt="2021-10-19T10:14:05.289" v="539"/>
        <pc:sldMkLst>
          <pc:docMk/>
          <pc:sldMk cId="3231987782" sldId="433"/>
        </pc:sldMkLst>
      </pc:sldChg>
      <pc:sldChg chg="add modTransition">
        <pc:chgData name="Mark Higgins" userId="f99148ad-7e67-4304-8c11-27c7a53efd31" providerId="ADAL" clId="{0928E129-FD99-40CD-AF85-5E16D3AA9BEE}" dt="2021-10-19T10:14:05.289" v="539"/>
        <pc:sldMkLst>
          <pc:docMk/>
          <pc:sldMk cId="625691769" sldId="435"/>
        </pc:sldMkLst>
      </pc:sldChg>
      <pc:sldChg chg="add modTransition">
        <pc:chgData name="Mark Higgins" userId="f99148ad-7e67-4304-8c11-27c7a53efd31" providerId="ADAL" clId="{0928E129-FD99-40CD-AF85-5E16D3AA9BEE}" dt="2021-10-19T10:14:05.289" v="539"/>
        <pc:sldMkLst>
          <pc:docMk/>
          <pc:sldMk cId="3149446475" sldId="436"/>
        </pc:sldMkLst>
      </pc:sldChg>
      <pc:sldChg chg="add modTransition">
        <pc:chgData name="Mark Higgins" userId="f99148ad-7e67-4304-8c11-27c7a53efd31" providerId="ADAL" clId="{0928E129-FD99-40CD-AF85-5E16D3AA9BEE}" dt="2021-10-19T10:14:05.289" v="539"/>
        <pc:sldMkLst>
          <pc:docMk/>
          <pc:sldMk cId="331857268" sldId="437"/>
        </pc:sldMkLst>
      </pc:sldChg>
      <pc:sldChg chg="add modTransition">
        <pc:chgData name="Mark Higgins" userId="f99148ad-7e67-4304-8c11-27c7a53efd31" providerId="ADAL" clId="{0928E129-FD99-40CD-AF85-5E16D3AA9BEE}" dt="2021-10-19T10:14:05.289" v="539"/>
        <pc:sldMkLst>
          <pc:docMk/>
          <pc:sldMk cId="2734321847" sldId="438"/>
        </pc:sldMkLst>
      </pc:sldChg>
      <pc:sldChg chg="add modTransition">
        <pc:chgData name="Mark Higgins" userId="f99148ad-7e67-4304-8c11-27c7a53efd31" providerId="ADAL" clId="{0928E129-FD99-40CD-AF85-5E16D3AA9BEE}" dt="2021-10-19T10:14:05.289" v="539"/>
        <pc:sldMkLst>
          <pc:docMk/>
          <pc:sldMk cId="205147612" sldId="439"/>
        </pc:sldMkLst>
      </pc:sldChg>
      <pc:sldChg chg="add modTransition">
        <pc:chgData name="Mark Higgins" userId="f99148ad-7e67-4304-8c11-27c7a53efd31" providerId="ADAL" clId="{0928E129-FD99-40CD-AF85-5E16D3AA9BEE}" dt="2021-10-19T10:14:05.289" v="539"/>
        <pc:sldMkLst>
          <pc:docMk/>
          <pc:sldMk cId="2991292184" sldId="441"/>
        </pc:sldMkLst>
      </pc:sldChg>
      <pc:sldChg chg="add modTransition">
        <pc:chgData name="Mark Higgins" userId="f99148ad-7e67-4304-8c11-27c7a53efd31" providerId="ADAL" clId="{0928E129-FD99-40CD-AF85-5E16D3AA9BEE}" dt="2021-10-19T10:14:05.289" v="539"/>
        <pc:sldMkLst>
          <pc:docMk/>
          <pc:sldMk cId="3362721485" sldId="442"/>
        </pc:sldMkLst>
      </pc:sldChg>
      <pc:sldChg chg="add modTransition">
        <pc:chgData name="Mark Higgins" userId="f99148ad-7e67-4304-8c11-27c7a53efd31" providerId="ADAL" clId="{0928E129-FD99-40CD-AF85-5E16D3AA9BEE}" dt="2021-10-19T10:14:05.289" v="539"/>
        <pc:sldMkLst>
          <pc:docMk/>
          <pc:sldMk cId="2387050593" sldId="443"/>
        </pc:sldMkLst>
      </pc:sldChg>
      <pc:sldChg chg="add modTransition">
        <pc:chgData name="Mark Higgins" userId="f99148ad-7e67-4304-8c11-27c7a53efd31" providerId="ADAL" clId="{0928E129-FD99-40CD-AF85-5E16D3AA9BEE}" dt="2021-10-19T10:14:05.289" v="539"/>
        <pc:sldMkLst>
          <pc:docMk/>
          <pc:sldMk cId="389213653" sldId="444"/>
        </pc:sldMkLst>
      </pc:sldChg>
      <pc:sldChg chg="add modTransition">
        <pc:chgData name="Mark Higgins" userId="f99148ad-7e67-4304-8c11-27c7a53efd31" providerId="ADAL" clId="{0928E129-FD99-40CD-AF85-5E16D3AA9BEE}" dt="2021-10-19T10:14:05.289" v="539"/>
        <pc:sldMkLst>
          <pc:docMk/>
          <pc:sldMk cId="558151786" sldId="445"/>
        </pc:sldMkLst>
      </pc:sldChg>
      <pc:sldChg chg="del">
        <pc:chgData name="Mark Higgins" userId="f99148ad-7e67-4304-8c11-27c7a53efd31" providerId="ADAL" clId="{0928E129-FD99-40CD-AF85-5E16D3AA9BEE}" dt="2021-10-19T10:04:27.564" v="487" actId="47"/>
        <pc:sldMkLst>
          <pc:docMk/>
          <pc:sldMk cId="2266756688" sldId="688"/>
        </pc:sldMkLst>
      </pc:sldChg>
      <pc:sldChg chg="del">
        <pc:chgData name="Mark Higgins" userId="f99148ad-7e67-4304-8c11-27c7a53efd31" providerId="ADAL" clId="{0928E129-FD99-40CD-AF85-5E16D3AA9BEE}" dt="2021-10-19T14:40:39.656" v="830" actId="47"/>
        <pc:sldMkLst>
          <pc:docMk/>
          <pc:sldMk cId="1816344671" sldId="707"/>
        </pc:sldMkLst>
      </pc:sldChg>
      <pc:sldChg chg="del">
        <pc:chgData name="Mark Higgins" userId="f99148ad-7e67-4304-8c11-27c7a53efd31" providerId="ADAL" clId="{0928E129-FD99-40CD-AF85-5E16D3AA9BEE}" dt="2021-10-19T14:40:41.346" v="831" actId="47"/>
        <pc:sldMkLst>
          <pc:docMk/>
          <pc:sldMk cId="4156006121" sldId="717"/>
        </pc:sldMkLst>
      </pc:sldChg>
      <pc:sldChg chg="del">
        <pc:chgData name="Mark Higgins" userId="f99148ad-7e67-4304-8c11-27c7a53efd31" providerId="ADAL" clId="{0928E129-FD99-40CD-AF85-5E16D3AA9BEE}" dt="2021-10-19T10:03:42.653" v="486" actId="47"/>
        <pc:sldMkLst>
          <pc:docMk/>
          <pc:sldMk cId="1326003313" sldId="726"/>
        </pc:sldMkLst>
      </pc:sldChg>
      <pc:sldChg chg="del">
        <pc:chgData name="Mark Higgins" userId="f99148ad-7e67-4304-8c11-27c7a53efd31" providerId="ADAL" clId="{0928E129-FD99-40CD-AF85-5E16D3AA9BEE}" dt="2021-10-19T10:04:27.564" v="487" actId="47"/>
        <pc:sldMkLst>
          <pc:docMk/>
          <pc:sldMk cId="4089840093" sldId="728"/>
        </pc:sldMkLst>
      </pc:sldChg>
      <pc:sldChg chg="del">
        <pc:chgData name="Mark Higgins" userId="f99148ad-7e67-4304-8c11-27c7a53efd31" providerId="ADAL" clId="{0928E129-FD99-40CD-AF85-5E16D3AA9BEE}" dt="2021-10-19T10:03:42.653" v="486" actId="47"/>
        <pc:sldMkLst>
          <pc:docMk/>
          <pc:sldMk cId="307547839" sldId="730"/>
        </pc:sldMkLst>
      </pc:sldChg>
      <pc:sldChg chg="del">
        <pc:chgData name="Mark Higgins" userId="f99148ad-7e67-4304-8c11-27c7a53efd31" providerId="ADAL" clId="{0928E129-FD99-40CD-AF85-5E16D3AA9BEE}" dt="2021-10-19T10:03:42.653" v="486" actId="47"/>
        <pc:sldMkLst>
          <pc:docMk/>
          <pc:sldMk cId="2642783198" sldId="731"/>
        </pc:sldMkLst>
      </pc:sldChg>
      <pc:sldChg chg="del">
        <pc:chgData name="Mark Higgins" userId="f99148ad-7e67-4304-8c11-27c7a53efd31" providerId="ADAL" clId="{0928E129-FD99-40CD-AF85-5E16D3AA9BEE}" dt="2021-10-19T10:03:42.653" v="486" actId="47"/>
        <pc:sldMkLst>
          <pc:docMk/>
          <pc:sldMk cId="4079892440" sldId="732"/>
        </pc:sldMkLst>
      </pc:sldChg>
      <pc:sldChg chg="del">
        <pc:chgData name="Mark Higgins" userId="f99148ad-7e67-4304-8c11-27c7a53efd31" providerId="ADAL" clId="{0928E129-FD99-40CD-AF85-5E16D3AA9BEE}" dt="2021-10-19T10:03:42.653" v="486" actId="47"/>
        <pc:sldMkLst>
          <pc:docMk/>
          <pc:sldMk cId="1934917559" sldId="733"/>
        </pc:sldMkLst>
      </pc:sldChg>
      <pc:sldChg chg="del">
        <pc:chgData name="Mark Higgins" userId="f99148ad-7e67-4304-8c11-27c7a53efd31" providerId="ADAL" clId="{0928E129-FD99-40CD-AF85-5E16D3AA9BEE}" dt="2021-10-19T10:03:42.653" v="486" actId="47"/>
        <pc:sldMkLst>
          <pc:docMk/>
          <pc:sldMk cId="1696381284" sldId="734"/>
        </pc:sldMkLst>
      </pc:sldChg>
      <pc:sldChg chg="del">
        <pc:chgData name="Mark Higgins" userId="f99148ad-7e67-4304-8c11-27c7a53efd31" providerId="ADAL" clId="{0928E129-FD99-40CD-AF85-5E16D3AA9BEE}" dt="2021-10-19T10:03:42.653" v="486" actId="47"/>
        <pc:sldMkLst>
          <pc:docMk/>
          <pc:sldMk cId="4165303584" sldId="735"/>
        </pc:sldMkLst>
      </pc:sldChg>
      <pc:sldChg chg="del">
        <pc:chgData name="Mark Higgins" userId="f99148ad-7e67-4304-8c11-27c7a53efd31" providerId="ADAL" clId="{0928E129-FD99-40CD-AF85-5E16D3AA9BEE}" dt="2021-10-19T10:03:42.653" v="486" actId="47"/>
        <pc:sldMkLst>
          <pc:docMk/>
          <pc:sldMk cId="3470252975" sldId="737"/>
        </pc:sldMkLst>
      </pc:sldChg>
      <pc:sldChg chg="del">
        <pc:chgData name="Mark Higgins" userId="f99148ad-7e67-4304-8c11-27c7a53efd31" providerId="ADAL" clId="{0928E129-FD99-40CD-AF85-5E16D3AA9BEE}" dt="2021-10-19T10:03:42.653" v="486" actId="47"/>
        <pc:sldMkLst>
          <pc:docMk/>
          <pc:sldMk cId="332731690" sldId="738"/>
        </pc:sldMkLst>
      </pc:sldChg>
      <pc:sldChg chg="del">
        <pc:chgData name="Mark Higgins" userId="f99148ad-7e67-4304-8c11-27c7a53efd31" providerId="ADAL" clId="{0928E129-FD99-40CD-AF85-5E16D3AA9BEE}" dt="2021-10-19T10:03:42.653" v="486" actId="47"/>
        <pc:sldMkLst>
          <pc:docMk/>
          <pc:sldMk cId="3774060212" sldId="739"/>
        </pc:sldMkLst>
      </pc:sldChg>
      <pc:sldChg chg="del">
        <pc:chgData name="Mark Higgins" userId="f99148ad-7e67-4304-8c11-27c7a53efd31" providerId="ADAL" clId="{0928E129-FD99-40CD-AF85-5E16D3AA9BEE}" dt="2021-10-19T10:03:42.653" v="486" actId="47"/>
        <pc:sldMkLst>
          <pc:docMk/>
          <pc:sldMk cId="3122003498" sldId="740"/>
        </pc:sldMkLst>
      </pc:sldChg>
      <pc:sldChg chg="del">
        <pc:chgData name="Mark Higgins" userId="f99148ad-7e67-4304-8c11-27c7a53efd31" providerId="ADAL" clId="{0928E129-FD99-40CD-AF85-5E16D3AA9BEE}" dt="2021-10-19T10:04:27.564" v="487" actId="47"/>
        <pc:sldMkLst>
          <pc:docMk/>
          <pc:sldMk cId="4066186202" sldId="744"/>
        </pc:sldMkLst>
      </pc:sldChg>
      <pc:sldChg chg="del">
        <pc:chgData name="Mark Higgins" userId="f99148ad-7e67-4304-8c11-27c7a53efd31" providerId="ADAL" clId="{0928E129-FD99-40CD-AF85-5E16D3AA9BEE}" dt="2021-10-19T10:04:27.564" v="487" actId="47"/>
        <pc:sldMkLst>
          <pc:docMk/>
          <pc:sldMk cId="770630686" sldId="745"/>
        </pc:sldMkLst>
      </pc:sldChg>
      <pc:sldChg chg="del">
        <pc:chgData name="Mark Higgins" userId="f99148ad-7e67-4304-8c11-27c7a53efd31" providerId="ADAL" clId="{0928E129-FD99-40CD-AF85-5E16D3AA9BEE}" dt="2021-10-19T10:04:27.564" v="487" actId="47"/>
        <pc:sldMkLst>
          <pc:docMk/>
          <pc:sldMk cId="617376751" sldId="746"/>
        </pc:sldMkLst>
      </pc:sldChg>
      <pc:sldChg chg="del">
        <pc:chgData name="Mark Higgins" userId="f99148ad-7e67-4304-8c11-27c7a53efd31" providerId="ADAL" clId="{0928E129-FD99-40CD-AF85-5E16D3AA9BEE}" dt="2021-10-19T10:04:27.564" v="487" actId="47"/>
        <pc:sldMkLst>
          <pc:docMk/>
          <pc:sldMk cId="1570186602" sldId="747"/>
        </pc:sldMkLst>
      </pc:sldChg>
      <pc:sldChg chg="del">
        <pc:chgData name="Mark Higgins" userId="f99148ad-7e67-4304-8c11-27c7a53efd31" providerId="ADAL" clId="{0928E129-FD99-40CD-AF85-5E16D3AA9BEE}" dt="2021-10-19T10:04:27.564" v="487" actId="47"/>
        <pc:sldMkLst>
          <pc:docMk/>
          <pc:sldMk cId="2759050896" sldId="748"/>
        </pc:sldMkLst>
      </pc:sldChg>
      <pc:sldChg chg="del">
        <pc:chgData name="Mark Higgins" userId="f99148ad-7e67-4304-8c11-27c7a53efd31" providerId="ADAL" clId="{0928E129-FD99-40CD-AF85-5E16D3AA9BEE}" dt="2021-10-19T10:04:27.564" v="487" actId="47"/>
        <pc:sldMkLst>
          <pc:docMk/>
          <pc:sldMk cId="3539341101" sldId="751"/>
        </pc:sldMkLst>
      </pc:sldChg>
      <pc:sldChg chg="del">
        <pc:chgData name="Mark Higgins" userId="f99148ad-7e67-4304-8c11-27c7a53efd31" providerId="ADAL" clId="{0928E129-FD99-40CD-AF85-5E16D3AA9BEE}" dt="2021-10-19T10:04:27.564" v="487" actId="47"/>
        <pc:sldMkLst>
          <pc:docMk/>
          <pc:sldMk cId="3580120427" sldId="752"/>
        </pc:sldMkLst>
      </pc:sldChg>
      <pc:sldChg chg="del">
        <pc:chgData name="Mark Higgins" userId="f99148ad-7e67-4304-8c11-27c7a53efd31" providerId="ADAL" clId="{0928E129-FD99-40CD-AF85-5E16D3AA9BEE}" dt="2021-10-19T10:04:27.564" v="487" actId="47"/>
        <pc:sldMkLst>
          <pc:docMk/>
          <pc:sldMk cId="3010225684" sldId="753"/>
        </pc:sldMkLst>
      </pc:sldChg>
      <pc:sldChg chg="del">
        <pc:chgData name="Mark Higgins" userId="f99148ad-7e67-4304-8c11-27c7a53efd31" providerId="ADAL" clId="{0928E129-FD99-40CD-AF85-5E16D3AA9BEE}" dt="2021-10-19T10:04:27.564" v="487" actId="47"/>
        <pc:sldMkLst>
          <pc:docMk/>
          <pc:sldMk cId="1173022864" sldId="754"/>
        </pc:sldMkLst>
      </pc:sldChg>
      <pc:sldChg chg="del">
        <pc:chgData name="Mark Higgins" userId="f99148ad-7e67-4304-8c11-27c7a53efd31" providerId="ADAL" clId="{0928E129-FD99-40CD-AF85-5E16D3AA9BEE}" dt="2021-10-19T10:04:27.564" v="487" actId="47"/>
        <pc:sldMkLst>
          <pc:docMk/>
          <pc:sldMk cId="3597424047" sldId="755"/>
        </pc:sldMkLst>
      </pc:sldChg>
      <pc:sldChg chg="del">
        <pc:chgData name="Mark Higgins" userId="f99148ad-7e67-4304-8c11-27c7a53efd31" providerId="ADAL" clId="{0928E129-FD99-40CD-AF85-5E16D3AA9BEE}" dt="2021-10-19T10:04:27.564" v="487" actId="47"/>
        <pc:sldMkLst>
          <pc:docMk/>
          <pc:sldMk cId="192846444" sldId="756"/>
        </pc:sldMkLst>
      </pc:sldChg>
      <pc:sldChg chg="del">
        <pc:chgData name="Mark Higgins" userId="f99148ad-7e67-4304-8c11-27c7a53efd31" providerId="ADAL" clId="{0928E129-FD99-40CD-AF85-5E16D3AA9BEE}" dt="2021-10-19T10:04:27.564" v="487" actId="47"/>
        <pc:sldMkLst>
          <pc:docMk/>
          <pc:sldMk cId="1815768866" sldId="757"/>
        </pc:sldMkLst>
      </pc:sldChg>
      <pc:sldChg chg="del">
        <pc:chgData name="Mark Higgins" userId="f99148ad-7e67-4304-8c11-27c7a53efd31" providerId="ADAL" clId="{0928E129-FD99-40CD-AF85-5E16D3AA9BEE}" dt="2021-10-19T10:04:27.564" v="487" actId="47"/>
        <pc:sldMkLst>
          <pc:docMk/>
          <pc:sldMk cId="107335709" sldId="758"/>
        </pc:sldMkLst>
      </pc:sldChg>
      <pc:sldChg chg="del">
        <pc:chgData name="Mark Higgins" userId="f99148ad-7e67-4304-8c11-27c7a53efd31" providerId="ADAL" clId="{0928E129-FD99-40CD-AF85-5E16D3AA9BEE}" dt="2021-10-19T10:04:27.564" v="487" actId="47"/>
        <pc:sldMkLst>
          <pc:docMk/>
          <pc:sldMk cId="2045349611" sldId="759"/>
        </pc:sldMkLst>
      </pc:sldChg>
      <pc:sldChg chg="del">
        <pc:chgData name="Mark Higgins" userId="f99148ad-7e67-4304-8c11-27c7a53efd31" providerId="ADAL" clId="{0928E129-FD99-40CD-AF85-5E16D3AA9BEE}" dt="2021-10-19T10:04:27.564" v="487" actId="47"/>
        <pc:sldMkLst>
          <pc:docMk/>
          <pc:sldMk cId="3253721968" sldId="760"/>
        </pc:sldMkLst>
      </pc:sldChg>
      <pc:sldChg chg="del">
        <pc:chgData name="Mark Higgins" userId="f99148ad-7e67-4304-8c11-27c7a53efd31" providerId="ADAL" clId="{0928E129-FD99-40CD-AF85-5E16D3AA9BEE}" dt="2021-10-19T10:04:27.564" v="487" actId="47"/>
        <pc:sldMkLst>
          <pc:docMk/>
          <pc:sldMk cId="2057681853" sldId="761"/>
        </pc:sldMkLst>
      </pc:sldChg>
      <pc:sldChg chg="del">
        <pc:chgData name="Mark Higgins" userId="f99148ad-7e67-4304-8c11-27c7a53efd31" providerId="ADAL" clId="{0928E129-FD99-40CD-AF85-5E16D3AA9BEE}" dt="2021-10-19T10:04:27.564" v="487" actId="47"/>
        <pc:sldMkLst>
          <pc:docMk/>
          <pc:sldMk cId="1239202243" sldId="762"/>
        </pc:sldMkLst>
      </pc:sldChg>
      <pc:sldChg chg="del">
        <pc:chgData name="Mark Higgins" userId="f99148ad-7e67-4304-8c11-27c7a53efd31" providerId="ADAL" clId="{0928E129-FD99-40CD-AF85-5E16D3AA9BEE}" dt="2021-10-19T10:04:27.564" v="487" actId="47"/>
        <pc:sldMkLst>
          <pc:docMk/>
          <pc:sldMk cId="932549731" sldId="763"/>
        </pc:sldMkLst>
      </pc:sldChg>
      <pc:sldChg chg="del">
        <pc:chgData name="Mark Higgins" userId="f99148ad-7e67-4304-8c11-27c7a53efd31" providerId="ADAL" clId="{0928E129-FD99-40CD-AF85-5E16D3AA9BEE}" dt="2021-10-19T10:04:27.564" v="487" actId="47"/>
        <pc:sldMkLst>
          <pc:docMk/>
          <pc:sldMk cId="763952852" sldId="764"/>
        </pc:sldMkLst>
      </pc:sldChg>
      <pc:sldChg chg="del">
        <pc:chgData name="Mark Higgins" userId="f99148ad-7e67-4304-8c11-27c7a53efd31" providerId="ADAL" clId="{0928E129-FD99-40CD-AF85-5E16D3AA9BEE}" dt="2021-10-19T10:04:27.564" v="487" actId="47"/>
        <pc:sldMkLst>
          <pc:docMk/>
          <pc:sldMk cId="1031906618" sldId="765"/>
        </pc:sldMkLst>
      </pc:sldChg>
      <pc:sldChg chg="del">
        <pc:chgData name="Mark Higgins" userId="f99148ad-7e67-4304-8c11-27c7a53efd31" providerId="ADAL" clId="{0928E129-FD99-40CD-AF85-5E16D3AA9BEE}" dt="2021-10-19T10:04:27.564" v="487" actId="47"/>
        <pc:sldMkLst>
          <pc:docMk/>
          <pc:sldMk cId="4045849453" sldId="766"/>
        </pc:sldMkLst>
      </pc:sldChg>
      <pc:sldChg chg="del">
        <pc:chgData name="Mark Higgins" userId="f99148ad-7e67-4304-8c11-27c7a53efd31" providerId="ADAL" clId="{0928E129-FD99-40CD-AF85-5E16D3AA9BEE}" dt="2021-10-19T10:04:27.564" v="487" actId="47"/>
        <pc:sldMkLst>
          <pc:docMk/>
          <pc:sldMk cId="148442352" sldId="767"/>
        </pc:sldMkLst>
      </pc:sldChg>
      <pc:sldChg chg="del">
        <pc:chgData name="Mark Higgins" userId="f99148ad-7e67-4304-8c11-27c7a53efd31" providerId="ADAL" clId="{0928E129-FD99-40CD-AF85-5E16D3AA9BEE}" dt="2021-10-19T10:04:27.564" v="487" actId="47"/>
        <pc:sldMkLst>
          <pc:docMk/>
          <pc:sldMk cId="1954010883" sldId="769"/>
        </pc:sldMkLst>
      </pc:sldChg>
      <pc:sldChg chg="del">
        <pc:chgData name="Mark Higgins" userId="f99148ad-7e67-4304-8c11-27c7a53efd31" providerId="ADAL" clId="{0928E129-FD99-40CD-AF85-5E16D3AA9BEE}" dt="2021-10-19T10:04:27.564" v="487" actId="47"/>
        <pc:sldMkLst>
          <pc:docMk/>
          <pc:sldMk cId="1604972400" sldId="770"/>
        </pc:sldMkLst>
      </pc:sldChg>
      <pc:sldChg chg="del">
        <pc:chgData name="Mark Higgins" userId="f99148ad-7e67-4304-8c11-27c7a53efd31" providerId="ADAL" clId="{0928E129-FD99-40CD-AF85-5E16D3AA9BEE}" dt="2021-10-19T10:04:27.564" v="487" actId="47"/>
        <pc:sldMkLst>
          <pc:docMk/>
          <pc:sldMk cId="2510440238" sldId="771"/>
        </pc:sldMkLst>
      </pc:sldChg>
      <pc:sldChg chg="del">
        <pc:chgData name="Mark Higgins" userId="f99148ad-7e67-4304-8c11-27c7a53efd31" providerId="ADAL" clId="{0928E129-FD99-40CD-AF85-5E16D3AA9BEE}" dt="2021-10-19T10:04:27.564" v="487" actId="47"/>
        <pc:sldMkLst>
          <pc:docMk/>
          <pc:sldMk cId="676233634" sldId="772"/>
        </pc:sldMkLst>
      </pc:sldChg>
      <pc:sldChg chg="del">
        <pc:chgData name="Mark Higgins" userId="f99148ad-7e67-4304-8c11-27c7a53efd31" providerId="ADAL" clId="{0928E129-FD99-40CD-AF85-5E16D3AA9BEE}" dt="2021-10-19T10:04:27.564" v="487" actId="47"/>
        <pc:sldMkLst>
          <pc:docMk/>
          <pc:sldMk cId="1934469221" sldId="773"/>
        </pc:sldMkLst>
      </pc:sldChg>
      <pc:sldChg chg="del">
        <pc:chgData name="Mark Higgins" userId="f99148ad-7e67-4304-8c11-27c7a53efd31" providerId="ADAL" clId="{0928E129-FD99-40CD-AF85-5E16D3AA9BEE}" dt="2021-10-19T10:04:27.564" v="487" actId="47"/>
        <pc:sldMkLst>
          <pc:docMk/>
          <pc:sldMk cId="1886039604" sldId="774"/>
        </pc:sldMkLst>
      </pc:sldChg>
      <pc:sldChg chg="del">
        <pc:chgData name="Mark Higgins" userId="f99148ad-7e67-4304-8c11-27c7a53efd31" providerId="ADAL" clId="{0928E129-FD99-40CD-AF85-5E16D3AA9BEE}" dt="2021-10-19T10:04:27.564" v="487" actId="47"/>
        <pc:sldMkLst>
          <pc:docMk/>
          <pc:sldMk cId="2319426009" sldId="775"/>
        </pc:sldMkLst>
      </pc:sldChg>
      <pc:sldChg chg="del">
        <pc:chgData name="Mark Higgins" userId="f99148ad-7e67-4304-8c11-27c7a53efd31" providerId="ADAL" clId="{0928E129-FD99-40CD-AF85-5E16D3AA9BEE}" dt="2021-10-19T10:04:27.564" v="487" actId="47"/>
        <pc:sldMkLst>
          <pc:docMk/>
          <pc:sldMk cId="3786160514" sldId="776"/>
        </pc:sldMkLst>
      </pc:sldChg>
      <pc:sldChg chg="del">
        <pc:chgData name="Mark Higgins" userId="f99148ad-7e67-4304-8c11-27c7a53efd31" providerId="ADAL" clId="{0928E129-FD99-40CD-AF85-5E16D3AA9BEE}" dt="2021-10-19T10:04:27.564" v="487" actId="47"/>
        <pc:sldMkLst>
          <pc:docMk/>
          <pc:sldMk cId="2516407089" sldId="777"/>
        </pc:sldMkLst>
      </pc:sldChg>
      <pc:sldChg chg="del">
        <pc:chgData name="Mark Higgins" userId="f99148ad-7e67-4304-8c11-27c7a53efd31" providerId="ADAL" clId="{0928E129-FD99-40CD-AF85-5E16D3AA9BEE}" dt="2021-10-19T10:04:27.564" v="487" actId="47"/>
        <pc:sldMkLst>
          <pc:docMk/>
          <pc:sldMk cId="4293784501" sldId="778"/>
        </pc:sldMkLst>
      </pc:sldChg>
      <pc:sldChg chg="del">
        <pc:chgData name="Mark Higgins" userId="f99148ad-7e67-4304-8c11-27c7a53efd31" providerId="ADAL" clId="{0928E129-FD99-40CD-AF85-5E16D3AA9BEE}" dt="2021-10-19T10:04:27.564" v="487" actId="47"/>
        <pc:sldMkLst>
          <pc:docMk/>
          <pc:sldMk cId="1417685135" sldId="779"/>
        </pc:sldMkLst>
      </pc:sldChg>
      <pc:sldChg chg="del">
        <pc:chgData name="Mark Higgins" userId="f99148ad-7e67-4304-8c11-27c7a53efd31" providerId="ADAL" clId="{0928E129-FD99-40CD-AF85-5E16D3AA9BEE}" dt="2021-10-19T10:04:27.564" v="487" actId="47"/>
        <pc:sldMkLst>
          <pc:docMk/>
          <pc:sldMk cId="3894080252" sldId="780"/>
        </pc:sldMkLst>
      </pc:sldChg>
      <pc:sldChg chg="del">
        <pc:chgData name="Mark Higgins" userId="f99148ad-7e67-4304-8c11-27c7a53efd31" providerId="ADAL" clId="{0928E129-FD99-40CD-AF85-5E16D3AA9BEE}" dt="2021-10-19T10:04:27.564" v="487" actId="47"/>
        <pc:sldMkLst>
          <pc:docMk/>
          <pc:sldMk cId="2470802861" sldId="781"/>
        </pc:sldMkLst>
      </pc:sldChg>
      <pc:sldChg chg="del">
        <pc:chgData name="Mark Higgins" userId="f99148ad-7e67-4304-8c11-27c7a53efd31" providerId="ADAL" clId="{0928E129-FD99-40CD-AF85-5E16D3AA9BEE}" dt="2021-10-19T10:04:27.564" v="487" actId="47"/>
        <pc:sldMkLst>
          <pc:docMk/>
          <pc:sldMk cId="2774721002" sldId="782"/>
        </pc:sldMkLst>
      </pc:sldChg>
      <pc:sldChg chg="del">
        <pc:chgData name="Mark Higgins" userId="f99148ad-7e67-4304-8c11-27c7a53efd31" providerId="ADAL" clId="{0928E129-FD99-40CD-AF85-5E16D3AA9BEE}" dt="2021-10-19T10:04:27.564" v="487" actId="47"/>
        <pc:sldMkLst>
          <pc:docMk/>
          <pc:sldMk cId="2161751952" sldId="783"/>
        </pc:sldMkLst>
      </pc:sldChg>
      <pc:sldChg chg="del">
        <pc:chgData name="Mark Higgins" userId="f99148ad-7e67-4304-8c11-27c7a53efd31" providerId="ADAL" clId="{0928E129-FD99-40CD-AF85-5E16D3AA9BEE}" dt="2021-10-19T10:04:27.564" v="487" actId="47"/>
        <pc:sldMkLst>
          <pc:docMk/>
          <pc:sldMk cId="2213243107" sldId="784"/>
        </pc:sldMkLst>
      </pc:sldChg>
      <pc:sldChg chg="del">
        <pc:chgData name="Mark Higgins" userId="f99148ad-7e67-4304-8c11-27c7a53efd31" providerId="ADAL" clId="{0928E129-FD99-40CD-AF85-5E16D3AA9BEE}" dt="2021-10-19T10:04:27.564" v="487" actId="47"/>
        <pc:sldMkLst>
          <pc:docMk/>
          <pc:sldMk cId="2965334806" sldId="785"/>
        </pc:sldMkLst>
      </pc:sldChg>
      <pc:sldChg chg="modSp mod">
        <pc:chgData name="Mark Higgins" userId="f99148ad-7e67-4304-8c11-27c7a53efd31" providerId="ADAL" clId="{0928E129-FD99-40CD-AF85-5E16D3AA9BEE}" dt="2021-10-19T08:47:44.097" v="1" actId="27636"/>
        <pc:sldMkLst>
          <pc:docMk/>
          <pc:sldMk cId="943533271" sldId="786"/>
        </pc:sldMkLst>
        <pc:spChg chg="mod">
          <ac:chgData name="Mark Higgins" userId="f99148ad-7e67-4304-8c11-27c7a53efd31" providerId="ADAL" clId="{0928E129-FD99-40CD-AF85-5E16D3AA9BEE}" dt="2021-10-19T08:47:44.097" v="1" actId="27636"/>
          <ac:spMkLst>
            <pc:docMk/>
            <pc:sldMk cId="943533271" sldId="786"/>
            <ac:spMk id="3" creationId="{141F992C-D2D7-40B0-B135-B97BB1D085C5}"/>
          </ac:spMkLst>
        </pc:spChg>
      </pc:sldChg>
      <pc:sldChg chg="del">
        <pc:chgData name="Mark Higgins" userId="f99148ad-7e67-4304-8c11-27c7a53efd31" providerId="ADAL" clId="{0928E129-FD99-40CD-AF85-5E16D3AA9BEE}" dt="2021-10-19T10:04:27.564" v="487" actId="47"/>
        <pc:sldMkLst>
          <pc:docMk/>
          <pc:sldMk cId="2272625412" sldId="800"/>
        </pc:sldMkLst>
      </pc:sldChg>
      <pc:sldChg chg="addSp modSp new mod modClrScheme chgLayout">
        <pc:chgData name="Mark Higgins" userId="f99148ad-7e67-4304-8c11-27c7a53efd31" providerId="ADAL" clId="{0928E129-FD99-40CD-AF85-5E16D3AA9BEE}" dt="2021-10-19T10:12:05.614" v="504" actId="20577"/>
        <pc:sldMkLst>
          <pc:docMk/>
          <pc:sldMk cId="3307357044" sldId="800"/>
        </pc:sldMkLst>
        <pc:spChg chg="add mod">
          <ac:chgData name="Mark Higgins" userId="f99148ad-7e67-4304-8c11-27c7a53efd31" providerId="ADAL" clId="{0928E129-FD99-40CD-AF85-5E16D3AA9BEE}" dt="2021-10-19T10:12:05.614" v="504" actId="20577"/>
          <ac:spMkLst>
            <pc:docMk/>
            <pc:sldMk cId="3307357044" sldId="800"/>
            <ac:spMk id="2" creationId="{561DFFBF-2DD2-4B36-9AA0-43883CAD84ED}"/>
          </ac:spMkLst>
        </pc:spChg>
        <pc:spChg chg="add mod">
          <ac:chgData name="Mark Higgins" userId="f99148ad-7e67-4304-8c11-27c7a53efd31" providerId="ADAL" clId="{0928E129-FD99-40CD-AF85-5E16D3AA9BEE}" dt="2021-10-19T10:11:56.804" v="489" actId="700"/>
          <ac:spMkLst>
            <pc:docMk/>
            <pc:sldMk cId="3307357044" sldId="800"/>
            <ac:spMk id="3" creationId="{366E1BDA-41F7-4DA4-88DA-6FD3B4D267B5}"/>
          </ac:spMkLst>
        </pc:spChg>
      </pc:sldChg>
      <pc:sldChg chg="modSp add mod">
        <pc:chgData name="Mark Higgins" userId="f99148ad-7e67-4304-8c11-27c7a53efd31" providerId="ADAL" clId="{0928E129-FD99-40CD-AF85-5E16D3AA9BEE}" dt="2021-10-19T10:12:19.254" v="512" actId="20577"/>
        <pc:sldMkLst>
          <pc:docMk/>
          <pc:sldMk cId="2768283390" sldId="801"/>
        </pc:sldMkLst>
        <pc:spChg chg="mod">
          <ac:chgData name="Mark Higgins" userId="f99148ad-7e67-4304-8c11-27c7a53efd31" providerId="ADAL" clId="{0928E129-FD99-40CD-AF85-5E16D3AA9BEE}" dt="2021-10-19T10:12:19.254" v="512" actId="20577"/>
          <ac:spMkLst>
            <pc:docMk/>
            <pc:sldMk cId="2768283390" sldId="801"/>
            <ac:spMk id="2" creationId="{561DFFBF-2DD2-4B36-9AA0-43883CAD84ED}"/>
          </ac:spMkLst>
        </pc:spChg>
      </pc:sldChg>
      <pc:sldChg chg="addSp modSp add del mod modNotesTx">
        <pc:chgData name="Mark Higgins" userId="f99148ad-7e67-4304-8c11-27c7a53efd31" providerId="ADAL" clId="{0928E129-FD99-40CD-AF85-5E16D3AA9BEE}" dt="2021-10-19T10:04:27.564" v="487" actId="47"/>
        <pc:sldMkLst>
          <pc:docMk/>
          <pc:sldMk cId="3043698148" sldId="801"/>
        </pc:sldMkLst>
        <pc:spChg chg="mod">
          <ac:chgData name="Mark Higgins" userId="f99148ad-7e67-4304-8c11-27c7a53efd31" providerId="ADAL" clId="{0928E129-FD99-40CD-AF85-5E16D3AA9BEE}" dt="2021-10-19T08:47:57.779" v="13" actId="20577"/>
          <ac:spMkLst>
            <pc:docMk/>
            <pc:sldMk cId="3043698148" sldId="801"/>
            <ac:spMk id="2" creationId="{1387D88F-3D55-4FDF-99A3-B815C272A81E}"/>
          </ac:spMkLst>
        </pc:spChg>
        <pc:spChg chg="mod">
          <ac:chgData name="Mark Higgins" userId="f99148ad-7e67-4304-8c11-27c7a53efd31" providerId="ADAL" clId="{0928E129-FD99-40CD-AF85-5E16D3AA9BEE}" dt="2021-10-19T08:53:07.078" v="165" actId="20577"/>
          <ac:spMkLst>
            <pc:docMk/>
            <pc:sldMk cId="3043698148" sldId="801"/>
            <ac:spMk id="3" creationId="{3D8F4E44-C9E1-4A10-89BD-F086F4F898D4}"/>
          </ac:spMkLst>
        </pc:spChg>
        <pc:picChg chg="add mod">
          <ac:chgData name="Mark Higgins" userId="f99148ad-7e67-4304-8c11-27c7a53efd31" providerId="ADAL" clId="{0928E129-FD99-40CD-AF85-5E16D3AA9BEE}" dt="2021-10-19T08:52:54.061" v="145" actId="1076"/>
          <ac:picMkLst>
            <pc:docMk/>
            <pc:sldMk cId="3043698148" sldId="801"/>
            <ac:picMk id="5" creationId="{3465CF87-3FB7-43E2-8D35-FB89BF27FA98}"/>
          </ac:picMkLst>
        </pc:picChg>
      </pc:sldChg>
      <pc:sldChg chg="modSp add mod">
        <pc:chgData name="Mark Higgins" userId="f99148ad-7e67-4304-8c11-27c7a53efd31" providerId="ADAL" clId="{0928E129-FD99-40CD-AF85-5E16D3AA9BEE}" dt="2021-10-19T10:12:26.472" v="522" actId="20577"/>
        <pc:sldMkLst>
          <pc:docMk/>
          <pc:sldMk cId="269504932" sldId="802"/>
        </pc:sldMkLst>
        <pc:spChg chg="mod">
          <ac:chgData name="Mark Higgins" userId="f99148ad-7e67-4304-8c11-27c7a53efd31" providerId="ADAL" clId="{0928E129-FD99-40CD-AF85-5E16D3AA9BEE}" dt="2021-10-19T10:12:26.472" v="522" actId="20577"/>
          <ac:spMkLst>
            <pc:docMk/>
            <pc:sldMk cId="269504932" sldId="802"/>
            <ac:spMk id="2" creationId="{561DFFBF-2DD2-4B36-9AA0-43883CAD84ED}"/>
          </ac:spMkLst>
        </pc:spChg>
      </pc:sldChg>
      <pc:sldChg chg="modSp add del mod">
        <pc:chgData name="Mark Higgins" userId="f99148ad-7e67-4304-8c11-27c7a53efd31" providerId="ADAL" clId="{0928E129-FD99-40CD-AF85-5E16D3AA9BEE}" dt="2021-10-19T10:04:27.564" v="487" actId="47"/>
        <pc:sldMkLst>
          <pc:docMk/>
          <pc:sldMk cId="450227264" sldId="802"/>
        </pc:sldMkLst>
        <pc:spChg chg="mod">
          <ac:chgData name="Mark Higgins" userId="f99148ad-7e67-4304-8c11-27c7a53efd31" providerId="ADAL" clId="{0928E129-FD99-40CD-AF85-5E16D3AA9BEE}" dt="2021-10-19T08:48:12.935" v="18" actId="20577"/>
          <ac:spMkLst>
            <pc:docMk/>
            <pc:sldMk cId="450227264" sldId="802"/>
            <ac:spMk id="2" creationId="{1387D88F-3D55-4FDF-99A3-B815C272A81E}"/>
          </ac:spMkLst>
        </pc:spChg>
        <pc:spChg chg="mod">
          <ac:chgData name="Mark Higgins" userId="f99148ad-7e67-4304-8c11-27c7a53efd31" providerId="ADAL" clId="{0928E129-FD99-40CD-AF85-5E16D3AA9BEE}" dt="2021-10-19T08:53:37.274" v="166" actId="20577"/>
          <ac:spMkLst>
            <pc:docMk/>
            <pc:sldMk cId="450227264" sldId="802"/>
            <ac:spMk id="3" creationId="{3D8F4E44-C9E1-4A10-89BD-F086F4F898D4}"/>
          </ac:spMkLst>
        </pc:spChg>
      </pc:sldChg>
      <pc:sldChg chg="modSp add mod">
        <pc:chgData name="Mark Higgins" userId="f99148ad-7e67-4304-8c11-27c7a53efd31" providerId="ADAL" clId="{0928E129-FD99-40CD-AF85-5E16D3AA9BEE}" dt="2021-10-19T10:12:33.459" v="531" actId="20577"/>
        <pc:sldMkLst>
          <pc:docMk/>
          <pc:sldMk cId="936649872" sldId="803"/>
        </pc:sldMkLst>
        <pc:spChg chg="mod">
          <ac:chgData name="Mark Higgins" userId="f99148ad-7e67-4304-8c11-27c7a53efd31" providerId="ADAL" clId="{0928E129-FD99-40CD-AF85-5E16D3AA9BEE}" dt="2021-10-19T10:12:33.459" v="531" actId="20577"/>
          <ac:spMkLst>
            <pc:docMk/>
            <pc:sldMk cId="936649872" sldId="803"/>
            <ac:spMk id="2" creationId="{561DFFBF-2DD2-4B36-9AA0-43883CAD84ED}"/>
          </ac:spMkLst>
        </pc:spChg>
      </pc:sldChg>
      <pc:sldChg chg="modSp add mod">
        <pc:chgData name="Mark Higgins" userId="f99148ad-7e67-4304-8c11-27c7a53efd31" providerId="ADAL" clId="{0928E129-FD99-40CD-AF85-5E16D3AA9BEE}" dt="2021-10-19T10:12:40.128" v="538" actId="20577"/>
        <pc:sldMkLst>
          <pc:docMk/>
          <pc:sldMk cId="3756242935" sldId="804"/>
        </pc:sldMkLst>
        <pc:spChg chg="mod">
          <ac:chgData name="Mark Higgins" userId="f99148ad-7e67-4304-8c11-27c7a53efd31" providerId="ADAL" clId="{0928E129-FD99-40CD-AF85-5E16D3AA9BEE}" dt="2021-10-19T10:12:40.128" v="538" actId="20577"/>
          <ac:spMkLst>
            <pc:docMk/>
            <pc:sldMk cId="3756242935" sldId="804"/>
            <ac:spMk id="2" creationId="{561DFFBF-2DD2-4B36-9AA0-43883CAD84ED}"/>
          </ac:spMkLst>
        </pc:spChg>
      </pc:sldChg>
      <pc:sldChg chg="add modTransition">
        <pc:chgData name="Mark Higgins" userId="f99148ad-7e67-4304-8c11-27c7a53efd31" providerId="ADAL" clId="{0928E129-FD99-40CD-AF85-5E16D3AA9BEE}" dt="2021-10-19T10:14:05.289" v="539"/>
        <pc:sldMkLst>
          <pc:docMk/>
          <pc:sldMk cId="1709385537" sldId="805"/>
        </pc:sldMkLst>
      </pc:sldChg>
      <pc:sldChg chg="add modTransition">
        <pc:chgData name="Mark Higgins" userId="f99148ad-7e67-4304-8c11-27c7a53efd31" providerId="ADAL" clId="{0928E129-FD99-40CD-AF85-5E16D3AA9BEE}" dt="2021-10-19T10:14:05.289" v="539"/>
        <pc:sldMkLst>
          <pc:docMk/>
          <pc:sldMk cId="1556916043" sldId="806"/>
        </pc:sldMkLst>
      </pc:sldChg>
      <pc:sldChg chg="add modTransition">
        <pc:chgData name="Mark Higgins" userId="f99148ad-7e67-4304-8c11-27c7a53efd31" providerId="ADAL" clId="{0928E129-FD99-40CD-AF85-5E16D3AA9BEE}" dt="2021-10-19T10:14:05.289" v="539"/>
        <pc:sldMkLst>
          <pc:docMk/>
          <pc:sldMk cId="3746792967" sldId="807"/>
        </pc:sldMkLst>
      </pc:sldChg>
      <pc:sldChg chg="add modTransition">
        <pc:chgData name="Mark Higgins" userId="f99148ad-7e67-4304-8c11-27c7a53efd31" providerId="ADAL" clId="{0928E129-FD99-40CD-AF85-5E16D3AA9BEE}" dt="2021-10-19T10:14:05.289" v="539"/>
        <pc:sldMkLst>
          <pc:docMk/>
          <pc:sldMk cId="1423839089" sldId="808"/>
        </pc:sldMkLst>
      </pc:sldChg>
      <pc:sldChg chg="add modTransition">
        <pc:chgData name="Mark Higgins" userId="f99148ad-7e67-4304-8c11-27c7a53efd31" providerId="ADAL" clId="{0928E129-FD99-40CD-AF85-5E16D3AA9BEE}" dt="2021-10-19T10:14:05.289" v="539"/>
        <pc:sldMkLst>
          <pc:docMk/>
          <pc:sldMk cId="621884934" sldId="809"/>
        </pc:sldMkLst>
      </pc:sldChg>
      <pc:sldChg chg="add modTransition">
        <pc:chgData name="Mark Higgins" userId="f99148ad-7e67-4304-8c11-27c7a53efd31" providerId="ADAL" clId="{0928E129-FD99-40CD-AF85-5E16D3AA9BEE}" dt="2021-10-19T10:14:05.289" v="539"/>
        <pc:sldMkLst>
          <pc:docMk/>
          <pc:sldMk cId="3326104712" sldId="810"/>
        </pc:sldMkLst>
      </pc:sldChg>
      <pc:sldChg chg="add modTransition">
        <pc:chgData name="Mark Higgins" userId="f99148ad-7e67-4304-8c11-27c7a53efd31" providerId="ADAL" clId="{0928E129-FD99-40CD-AF85-5E16D3AA9BEE}" dt="2021-10-19T10:14:05.289" v="539"/>
        <pc:sldMkLst>
          <pc:docMk/>
          <pc:sldMk cId="2047518538" sldId="811"/>
        </pc:sldMkLst>
      </pc:sldChg>
      <pc:sldChg chg="add modTransition">
        <pc:chgData name="Mark Higgins" userId="f99148ad-7e67-4304-8c11-27c7a53efd31" providerId="ADAL" clId="{0928E129-FD99-40CD-AF85-5E16D3AA9BEE}" dt="2021-10-19T10:14:38.672" v="545"/>
        <pc:sldMkLst>
          <pc:docMk/>
          <pc:sldMk cId="1220454332" sldId="812"/>
        </pc:sldMkLst>
      </pc:sldChg>
      <pc:sldChg chg="add modTransition">
        <pc:chgData name="Mark Higgins" userId="f99148ad-7e67-4304-8c11-27c7a53efd31" providerId="ADAL" clId="{0928E129-FD99-40CD-AF85-5E16D3AA9BEE}" dt="2021-10-19T10:14:38.672" v="545"/>
        <pc:sldMkLst>
          <pc:docMk/>
          <pc:sldMk cId="900502132" sldId="813"/>
        </pc:sldMkLst>
      </pc:sldChg>
      <pc:sldChg chg="add modTransition">
        <pc:chgData name="Mark Higgins" userId="f99148ad-7e67-4304-8c11-27c7a53efd31" providerId="ADAL" clId="{0928E129-FD99-40CD-AF85-5E16D3AA9BEE}" dt="2021-10-19T10:14:38.672" v="545"/>
        <pc:sldMkLst>
          <pc:docMk/>
          <pc:sldMk cId="3768102261" sldId="814"/>
        </pc:sldMkLst>
      </pc:sldChg>
      <pc:sldChg chg="add modTransition">
        <pc:chgData name="Mark Higgins" userId="f99148ad-7e67-4304-8c11-27c7a53efd31" providerId="ADAL" clId="{0928E129-FD99-40CD-AF85-5E16D3AA9BEE}" dt="2021-10-19T10:14:38.672" v="545"/>
        <pc:sldMkLst>
          <pc:docMk/>
          <pc:sldMk cId="2348555775" sldId="815"/>
        </pc:sldMkLst>
      </pc:sldChg>
      <pc:sldChg chg="add modTransition">
        <pc:chgData name="Mark Higgins" userId="f99148ad-7e67-4304-8c11-27c7a53efd31" providerId="ADAL" clId="{0928E129-FD99-40CD-AF85-5E16D3AA9BEE}" dt="2021-10-19T10:14:38.672" v="545"/>
        <pc:sldMkLst>
          <pc:docMk/>
          <pc:sldMk cId="1916672220" sldId="816"/>
        </pc:sldMkLst>
      </pc:sldChg>
      <pc:sldChg chg="add">
        <pc:chgData name="Mark Higgins" userId="f99148ad-7e67-4304-8c11-27c7a53efd31" providerId="ADAL" clId="{0928E129-FD99-40CD-AF85-5E16D3AA9BEE}" dt="2021-10-19T10:15:30.868" v="546"/>
        <pc:sldMkLst>
          <pc:docMk/>
          <pc:sldMk cId="3990424974" sldId="817"/>
        </pc:sldMkLst>
      </pc:sldChg>
      <pc:sldChg chg="add">
        <pc:chgData name="Mark Higgins" userId="f99148ad-7e67-4304-8c11-27c7a53efd31" providerId="ADAL" clId="{0928E129-FD99-40CD-AF85-5E16D3AA9BEE}" dt="2021-10-19T10:15:30.868" v="546"/>
        <pc:sldMkLst>
          <pc:docMk/>
          <pc:sldMk cId="1268753974" sldId="818"/>
        </pc:sldMkLst>
      </pc:sldChg>
      <pc:sldChg chg="add">
        <pc:chgData name="Mark Higgins" userId="f99148ad-7e67-4304-8c11-27c7a53efd31" providerId="ADAL" clId="{0928E129-FD99-40CD-AF85-5E16D3AA9BEE}" dt="2021-10-19T10:15:30.868" v="546"/>
        <pc:sldMkLst>
          <pc:docMk/>
          <pc:sldMk cId="1662100627" sldId="819"/>
        </pc:sldMkLst>
      </pc:sldChg>
      <pc:sldChg chg="add">
        <pc:chgData name="Mark Higgins" userId="f99148ad-7e67-4304-8c11-27c7a53efd31" providerId="ADAL" clId="{0928E129-FD99-40CD-AF85-5E16D3AA9BEE}" dt="2021-10-19T10:15:30.868" v="546"/>
        <pc:sldMkLst>
          <pc:docMk/>
          <pc:sldMk cId="3132530425" sldId="820"/>
        </pc:sldMkLst>
      </pc:sldChg>
      <pc:sldChg chg="add">
        <pc:chgData name="Mark Higgins" userId="f99148ad-7e67-4304-8c11-27c7a53efd31" providerId="ADAL" clId="{0928E129-FD99-40CD-AF85-5E16D3AA9BEE}" dt="2021-10-19T10:15:30.868" v="546"/>
        <pc:sldMkLst>
          <pc:docMk/>
          <pc:sldMk cId="4159035664" sldId="821"/>
        </pc:sldMkLst>
      </pc:sldChg>
      <pc:sldChg chg="add">
        <pc:chgData name="Mark Higgins" userId="f99148ad-7e67-4304-8c11-27c7a53efd31" providerId="ADAL" clId="{0928E129-FD99-40CD-AF85-5E16D3AA9BEE}" dt="2021-10-19T10:15:30.868" v="546"/>
        <pc:sldMkLst>
          <pc:docMk/>
          <pc:sldMk cId="1002476302" sldId="822"/>
        </pc:sldMkLst>
      </pc:sldChg>
      <pc:sldChg chg="add">
        <pc:chgData name="Mark Higgins" userId="f99148ad-7e67-4304-8c11-27c7a53efd31" providerId="ADAL" clId="{0928E129-FD99-40CD-AF85-5E16D3AA9BEE}" dt="2021-10-19T10:15:30.868" v="546"/>
        <pc:sldMkLst>
          <pc:docMk/>
          <pc:sldMk cId="1185371609" sldId="823"/>
        </pc:sldMkLst>
      </pc:sldChg>
      <pc:sldChg chg="add">
        <pc:chgData name="Mark Higgins" userId="f99148ad-7e67-4304-8c11-27c7a53efd31" providerId="ADAL" clId="{0928E129-FD99-40CD-AF85-5E16D3AA9BEE}" dt="2021-10-19T10:15:30.868" v="546"/>
        <pc:sldMkLst>
          <pc:docMk/>
          <pc:sldMk cId="618070154" sldId="824"/>
        </pc:sldMkLst>
      </pc:sldChg>
      <pc:sldChg chg="modSp add mod">
        <pc:chgData name="Mark Higgins" userId="f99148ad-7e67-4304-8c11-27c7a53efd31" providerId="ADAL" clId="{0928E129-FD99-40CD-AF85-5E16D3AA9BEE}" dt="2021-10-19T10:15:30.949" v="547" actId="27636"/>
        <pc:sldMkLst>
          <pc:docMk/>
          <pc:sldMk cId="2758723342" sldId="825"/>
        </pc:sldMkLst>
        <pc:spChg chg="mod">
          <ac:chgData name="Mark Higgins" userId="f99148ad-7e67-4304-8c11-27c7a53efd31" providerId="ADAL" clId="{0928E129-FD99-40CD-AF85-5E16D3AA9BEE}" dt="2021-10-19T10:15:30.949" v="547" actId="27636"/>
          <ac:spMkLst>
            <pc:docMk/>
            <pc:sldMk cId="2758723342" sldId="825"/>
            <ac:spMk id="3" creationId="{00000000-0000-0000-0000-000000000000}"/>
          </ac:spMkLst>
        </pc:spChg>
      </pc:sldChg>
      <pc:sldChg chg="add">
        <pc:chgData name="Mark Higgins" userId="f99148ad-7e67-4304-8c11-27c7a53efd31" providerId="ADAL" clId="{0928E129-FD99-40CD-AF85-5E16D3AA9BEE}" dt="2021-10-19T10:15:30.868" v="546"/>
        <pc:sldMkLst>
          <pc:docMk/>
          <pc:sldMk cId="4089018560" sldId="826"/>
        </pc:sldMkLst>
      </pc:sldChg>
      <pc:sldChg chg="modSp add mod">
        <pc:chgData name="Mark Higgins" userId="f99148ad-7e67-4304-8c11-27c7a53efd31" providerId="ADAL" clId="{0928E129-FD99-40CD-AF85-5E16D3AA9BEE}" dt="2021-10-19T10:15:30.958" v="548" actId="27636"/>
        <pc:sldMkLst>
          <pc:docMk/>
          <pc:sldMk cId="2613124085" sldId="827"/>
        </pc:sldMkLst>
        <pc:spChg chg="mod">
          <ac:chgData name="Mark Higgins" userId="f99148ad-7e67-4304-8c11-27c7a53efd31" providerId="ADAL" clId="{0928E129-FD99-40CD-AF85-5E16D3AA9BEE}" dt="2021-10-19T10:15:30.958" v="548" actId="27636"/>
          <ac:spMkLst>
            <pc:docMk/>
            <pc:sldMk cId="2613124085" sldId="827"/>
            <ac:spMk id="3" creationId="{00000000-0000-0000-0000-000000000000}"/>
          </ac:spMkLst>
        </pc:spChg>
      </pc:sldChg>
      <pc:sldChg chg="add">
        <pc:chgData name="Mark Higgins" userId="f99148ad-7e67-4304-8c11-27c7a53efd31" providerId="ADAL" clId="{0928E129-FD99-40CD-AF85-5E16D3AA9BEE}" dt="2021-10-19T10:15:30.868" v="546"/>
        <pc:sldMkLst>
          <pc:docMk/>
          <pc:sldMk cId="3424191908" sldId="828"/>
        </pc:sldMkLst>
      </pc:sldChg>
      <pc:sldChg chg="add">
        <pc:chgData name="Mark Higgins" userId="f99148ad-7e67-4304-8c11-27c7a53efd31" providerId="ADAL" clId="{0928E129-FD99-40CD-AF85-5E16D3AA9BEE}" dt="2021-10-19T10:15:30.868" v="546"/>
        <pc:sldMkLst>
          <pc:docMk/>
          <pc:sldMk cId="3455165873" sldId="829"/>
        </pc:sldMkLst>
      </pc:sldChg>
      <pc:sldChg chg="add">
        <pc:chgData name="Mark Higgins" userId="f99148ad-7e67-4304-8c11-27c7a53efd31" providerId="ADAL" clId="{0928E129-FD99-40CD-AF85-5E16D3AA9BEE}" dt="2021-10-19T10:15:30.868" v="546"/>
        <pc:sldMkLst>
          <pc:docMk/>
          <pc:sldMk cId="2114535970" sldId="830"/>
        </pc:sldMkLst>
      </pc:sldChg>
      <pc:sldChg chg="add">
        <pc:chgData name="Mark Higgins" userId="f99148ad-7e67-4304-8c11-27c7a53efd31" providerId="ADAL" clId="{0928E129-FD99-40CD-AF85-5E16D3AA9BEE}" dt="2021-10-19T10:15:30.868" v="546"/>
        <pc:sldMkLst>
          <pc:docMk/>
          <pc:sldMk cId="2034332846" sldId="831"/>
        </pc:sldMkLst>
      </pc:sldChg>
      <pc:sldChg chg="add">
        <pc:chgData name="Mark Higgins" userId="f99148ad-7e67-4304-8c11-27c7a53efd31" providerId="ADAL" clId="{0928E129-FD99-40CD-AF85-5E16D3AA9BEE}" dt="2021-10-19T10:15:30.868" v="546"/>
        <pc:sldMkLst>
          <pc:docMk/>
          <pc:sldMk cId="3876447242" sldId="832"/>
        </pc:sldMkLst>
      </pc:sldChg>
      <pc:sldChg chg="add">
        <pc:chgData name="Mark Higgins" userId="f99148ad-7e67-4304-8c11-27c7a53efd31" providerId="ADAL" clId="{0928E129-FD99-40CD-AF85-5E16D3AA9BEE}" dt="2021-10-19T10:15:30.868" v="546"/>
        <pc:sldMkLst>
          <pc:docMk/>
          <pc:sldMk cId="61682309" sldId="833"/>
        </pc:sldMkLst>
      </pc:sldChg>
      <pc:sldChg chg="add">
        <pc:chgData name="Mark Higgins" userId="f99148ad-7e67-4304-8c11-27c7a53efd31" providerId="ADAL" clId="{0928E129-FD99-40CD-AF85-5E16D3AA9BEE}" dt="2021-10-19T10:15:30.868" v="546"/>
        <pc:sldMkLst>
          <pc:docMk/>
          <pc:sldMk cId="1797970716" sldId="834"/>
        </pc:sldMkLst>
      </pc:sldChg>
      <pc:sldChg chg="add">
        <pc:chgData name="Mark Higgins" userId="f99148ad-7e67-4304-8c11-27c7a53efd31" providerId="ADAL" clId="{0928E129-FD99-40CD-AF85-5E16D3AA9BEE}" dt="2021-10-19T10:15:30.868" v="546"/>
        <pc:sldMkLst>
          <pc:docMk/>
          <pc:sldMk cId="3014115190" sldId="835"/>
        </pc:sldMkLst>
      </pc:sldChg>
      <pc:sldChg chg="modSp add mod">
        <pc:chgData name="Mark Higgins" userId="f99148ad-7e67-4304-8c11-27c7a53efd31" providerId="ADAL" clId="{0928E129-FD99-40CD-AF85-5E16D3AA9BEE}" dt="2021-10-19T10:15:30.974" v="549" actId="27636"/>
        <pc:sldMkLst>
          <pc:docMk/>
          <pc:sldMk cId="2526394181" sldId="836"/>
        </pc:sldMkLst>
        <pc:spChg chg="mod">
          <ac:chgData name="Mark Higgins" userId="f99148ad-7e67-4304-8c11-27c7a53efd31" providerId="ADAL" clId="{0928E129-FD99-40CD-AF85-5E16D3AA9BEE}" dt="2021-10-19T10:15:30.974" v="549" actId="27636"/>
          <ac:spMkLst>
            <pc:docMk/>
            <pc:sldMk cId="2526394181" sldId="836"/>
            <ac:spMk id="3" creationId="{00000000-0000-0000-0000-000000000000}"/>
          </ac:spMkLst>
        </pc:spChg>
      </pc:sldChg>
      <pc:sldChg chg="addSp delSp modSp new mod ord modClrScheme chgLayout">
        <pc:chgData name="Mark Higgins" userId="f99148ad-7e67-4304-8c11-27c7a53efd31" providerId="ADAL" clId="{0928E129-FD99-40CD-AF85-5E16D3AA9BEE}" dt="2021-10-19T10:17:56.228" v="578"/>
        <pc:sldMkLst>
          <pc:docMk/>
          <pc:sldMk cId="3953925610" sldId="846"/>
        </pc:sldMkLst>
        <pc:spChg chg="del mod ord">
          <ac:chgData name="Mark Higgins" userId="f99148ad-7e67-4304-8c11-27c7a53efd31" providerId="ADAL" clId="{0928E129-FD99-40CD-AF85-5E16D3AA9BEE}" dt="2021-10-19T10:17:35.813" v="551" actId="700"/>
          <ac:spMkLst>
            <pc:docMk/>
            <pc:sldMk cId="3953925610" sldId="846"/>
            <ac:spMk id="2" creationId="{76C6AAF8-2BAF-48CD-9D41-3F9081A87CBF}"/>
          </ac:spMkLst>
        </pc:spChg>
        <pc:spChg chg="del mod ord">
          <ac:chgData name="Mark Higgins" userId="f99148ad-7e67-4304-8c11-27c7a53efd31" providerId="ADAL" clId="{0928E129-FD99-40CD-AF85-5E16D3AA9BEE}" dt="2021-10-19T10:17:35.813" v="551" actId="700"/>
          <ac:spMkLst>
            <pc:docMk/>
            <pc:sldMk cId="3953925610" sldId="846"/>
            <ac:spMk id="3" creationId="{35CF6141-792B-4CDA-A3F7-4B448769B80D}"/>
          </ac:spMkLst>
        </pc:spChg>
        <pc:spChg chg="add mod ord">
          <ac:chgData name="Mark Higgins" userId="f99148ad-7e67-4304-8c11-27c7a53efd31" providerId="ADAL" clId="{0928E129-FD99-40CD-AF85-5E16D3AA9BEE}" dt="2021-10-19T10:17:43.149" v="576" actId="20577"/>
          <ac:spMkLst>
            <pc:docMk/>
            <pc:sldMk cId="3953925610" sldId="846"/>
            <ac:spMk id="4" creationId="{96655DEA-8BB1-4346-9BFE-E203AC2F7E59}"/>
          </ac:spMkLst>
        </pc:spChg>
        <pc:spChg chg="add mod ord">
          <ac:chgData name="Mark Higgins" userId="f99148ad-7e67-4304-8c11-27c7a53efd31" providerId="ADAL" clId="{0928E129-FD99-40CD-AF85-5E16D3AA9BEE}" dt="2021-10-19T10:17:35.813" v="551" actId="700"/>
          <ac:spMkLst>
            <pc:docMk/>
            <pc:sldMk cId="3953925610" sldId="846"/>
            <ac:spMk id="5" creationId="{DC9F0EC1-676F-43FB-9C94-0134926FFC34}"/>
          </ac:spMkLst>
        </pc:spChg>
      </pc:sldChg>
      <pc:sldChg chg="modSp add mod">
        <pc:chgData name="Mark Higgins" userId="f99148ad-7e67-4304-8c11-27c7a53efd31" providerId="ADAL" clId="{0928E129-FD99-40CD-AF85-5E16D3AA9BEE}" dt="2021-10-19T10:18:09.492" v="589" actId="20577"/>
        <pc:sldMkLst>
          <pc:docMk/>
          <pc:sldMk cId="3166217738" sldId="847"/>
        </pc:sldMkLst>
        <pc:spChg chg="mod">
          <ac:chgData name="Mark Higgins" userId="f99148ad-7e67-4304-8c11-27c7a53efd31" providerId="ADAL" clId="{0928E129-FD99-40CD-AF85-5E16D3AA9BEE}" dt="2021-10-19T10:18:09.492" v="589" actId="20577"/>
          <ac:spMkLst>
            <pc:docMk/>
            <pc:sldMk cId="3166217738" sldId="847"/>
            <ac:spMk id="4" creationId="{96655DEA-8BB1-4346-9BFE-E203AC2F7E59}"/>
          </ac:spMkLst>
        </pc:spChg>
      </pc:sldChg>
      <pc:sldChg chg="modSp add mod">
        <pc:chgData name="Mark Higgins" userId="f99148ad-7e67-4304-8c11-27c7a53efd31" providerId="ADAL" clId="{0928E129-FD99-40CD-AF85-5E16D3AA9BEE}" dt="2021-10-19T10:19:18.987" v="616" actId="20577"/>
        <pc:sldMkLst>
          <pc:docMk/>
          <pc:sldMk cId="4139375702" sldId="848"/>
        </pc:sldMkLst>
        <pc:spChg chg="mod">
          <ac:chgData name="Mark Higgins" userId="f99148ad-7e67-4304-8c11-27c7a53efd31" providerId="ADAL" clId="{0928E129-FD99-40CD-AF85-5E16D3AA9BEE}" dt="2021-10-19T10:19:18.987" v="616" actId="20577"/>
          <ac:spMkLst>
            <pc:docMk/>
            <pc:sldMk cId="4139375702" sldId="848"/>
            <ac:spMk id="4" creationId="{96655DEA-8BB1-4346-9BFE-E203AC2F7E59}"/>
          </ac:spMkLst>
        </pc:spChg>
      </pc:sldChg>
      <pc:sldChg chg="modSp add mod">
        <pc:chgData name="Mark Higgins" userId="f99148ad-7e67-4304-8c11-27c7a53efd31" providerId="ADAL" clId="{0928E129-FD99-40CD-AF85-5E16D3AA9BEE}" dt="2021-10-19T10:19:27.275" v="619" actId="20577"/>
        <pc:sldMkLst>
          <pc:docMk/>
          <pc:sldMk cId="4293902586" sldId="849"/>
        </pc:sldMkLst>
        <pc:spChg chg="mod">
          <ac:chgData name="Mark Higgins" userId="f99148ad-7e67-4304-8c11-27c7a53efd31" providerId="ADAL" clId="{0928E129-FD99-40CD-AF85-5E16D3AA9BEE}" dt="2021-10-19T10:19:27.275" v="619" actId="20577"/>
          <ac:spMkLst>
            <pc:docMk/>
            <pc:sldMk cId="4293902586" sldId="849"/>
            <ac:spMk id="4" creationId="{96655DEA-8BB1-4346-9BFE-E203AC2F7E59}"/>
          </ac:spMkLst>
        </pc:spChg>
      </pc:sldChg>
      <pc:sldChg chg="modSp new mod">
        <pc:chgData name="Mark Higgins" userId="f99148ad-7e67-4304-8c11-27c7a53efd31" providerId="ADAL" clId="{0928E129-FD99-40CD-AF85-5E16D3AA9BEE}" dt="2021-10-19T14:36:04.002" v="792" actId="20577"/>
        <pc:sldMkLst>
          <pc:docMk/>
          <pc:sldMk cId="3489513525" sldId="850"/>
        </pc:sldMkLst>
        <pc:spChg chg="mod">
          <ac:chgData name="Mark Higgins" userId="f99148ad-7e67-4304-8c11-27c7a53efd31" providerId="ADAL" clId="{0928E129-FD99-40CD-AF85-5E16D3AA9BEE}" dt="2021-10-19T14:35:05.311" v="640" actId="20577"/>
          <ac:spMkLst>
            <pc:docMk/>
            <pc:sldMk cId="3489513525" sldId="850"/>
            <ac:spMk id="2" creationId="{67BEA296-FEC1-4DF5-BCE9-91624DC6A10B}"/>
          </ac:spMkLst>
        </pc:spChg>
        <pc:spChg chg="mod">
          <ac:chgData name="Mark Higgins" userId="f99148ad-7e67-4304-8c11-27c7a53efd31" providerId="ADAL" clId="{0928E129-FD99-40CD-AF85-5E16D3AA9BEE}" dt="2021-10-19T14:36:04.002" v="792" actId="20577"/>
          <ac:spMkLst>
            <pc:docMk/>
            <pc:sldMk cId="3489513525" sldId="850"/>
            <ac:spMk id="3" creationId="{2D2FD34C-392C-4E9C-964C-910BE2F35505}"/>
          </ac:spMkLst>
        </pc:spChg>
      </pc:sldChg>
      <pc:sldChg chg="modSp new mod ord">
        <pc:chgData name="Mark Higgins" userId="f99148ad-7e67-4304-8c11-27c7a53efd31" providerId="ADAL" clId="{0928E129-FD99-40CD-AF85-5E16D3AA9BEE}" dt="2021-10-19T14:42:38.812" v="927"/>
        <pc:sldMkLst>
          <pc:docMk/>
          <pc:sldMk cId="1141282613" sldId="851"/>
        </pc:sldMkLst>
        <pc:spChg chg="mod">
          <ac:chgData name="Mark Higgins" userId="f99148ad-7e67-4304-8c11-27c7a53efd31" providerId="ADAL" clId="{0928E129-FD99-40CD-AF85-5E16D3AA9BEE}" dt="2021-10-19T14:41:26.916" v="847" actId="20577"/>
          <ac:spMkLst>
            <pc:docMk/>
            <pc:sldMk cId="1141282613" sldId="851"/>
            <ac:spMk id="2" creationId="{7F347F87-C518-409F-916D-D19A681077FE}"/>
          </ac:spMkLst>
        </pc:spChg>
        <pc:spChg chg="mod">
          <ac:chgData name="Mark Higgins" userId="f99148ad-7e67-4304-8c11-27c7a53efd31" providerId="ADAL" clId="{0928E129-FD99-40CD-AF85-5E16D3AA9BEE}" dt="2021-10-19T14:42:18.812" v="925" actId="20577"/>
          <ac:spMkLst>
            <pc:docMk/>
            <pc:sldMk cId="1141282613" sldId="851"/>
            <ac:spMk id="3" creationId="{A219C69C-211A-438B-B0A7-CB9F6E4B315B}"/>
          </ac:spMkLst>
        </pc:spChg>
      </pc:sldChg>
      <pc:sldChg chg="modSp new mod">
        <pc:chgData name="Mark Higgins" userId="f99148ad-7e67-4304-8c11-27c7a53efd31" providerId="ADAL" clId="{0928E129-FD99-40CD-AF85-5E16D3AA9BEE}" dt="2021-10-19T14:47:28.440" v="1242" actId="20577"/>
        <pc:sldMkLst>
          <pc:docMk/>
          <pc:sldMk cId="677793915" sldId="852"/>
        </pc:sldMkLst>
        <pc:spChg chg="mod">
          <ac:chgData name="Mark Higgins" userId="f99148ad-7e67-4304-8c11-27c7a53efd31" providerId="ADAL" clId="{0928E129-FD99-40CD-AF85-5E16D3AA9BEE}" dt="2021-10-19T14:47:28.440" v="1242" actId="20577"/>
          <ac:spMkLst>
            <pc:docMk/>
            <pc:sldMk cId="677793915" sldId="852"/>
            <ac:spMk id="2" creationId="{AB4EE436-AC8B-4A51-97FB-F4411DA9BF7F}"/>
          </ac:spMkLst>
        </pc:spChg>
        <pc:spChg chg="mod">
          <ac:chgData name="Mark Higgins" userId="f99148ad-7e67-4304-8c11-27c7a53efd31" providerId="ADAL" clId="{0928E129-FD99-40CD-AF85-5E16D3AA9BEE}" dt="2021-10-19T14:46:04.723" v="1146" actId="21"/>
          <ac:spMkLst>
            <pc:docMk/>
            <pc:sldMk cId="677793915" sldId="852"/>
            <ac:spMk id="3" creationId="{4ED0DC97-7072-4ADD-804E-81693AC27789}"/>
          </ac:spMkLst>
        </pc:spChg>
      </pc:sldChg>
      <pc:sldChg chg="modSp new mod">
        <pc:chgData name="Mark Higgins" userId="f99148ad-7e67-4304-8c11-27c7a53efd31" providerId="ADAL" clId="{0928E129-FD99-40CD-AF85-5E16D3AA9BEE}" dt="2021-10-19T14:47:24.650" v="1240" actId="20577"/>
        <pc:sldMkLst>
          <pc:docMk/>
          <pc:sldMk cId="1416216133" sldId="853"/>
        </pc:sldMkLst>
        <pc:spChg chg="mod">
          <ac:chgData name="Mark Higgins" userId="f99148ad-7e67-4304-8c11-27c7a53efd31" providerId="ADAL" clId="{0928E129-FD99-40CD-AF85-5E16D3AA9BEE}" dt="2021-10-19T14:47:24.650" v="1240" actId="20577"/>
          <ac:spMkLst>
            <pc:docMk/>
            <pc:sldMk cId="1416216133" sldId="853"/>
            <ac:spMk id="2" creationId="{A6DE2671-E6DA-4D23-BFB8-F3D54A2535A5}"/>
          </ac:spMkLst>
        </pc:spChg>
        <pc:spChg chg="mod">
          <ac:chgData name="Mark Higgins" userId="f99148ad-7e67-4304-8c11-27c7a53efd31" providerId="ADAL" clId="{0928E129-FD99-40CD-AF85-5E16D3AA9BEE}" dt="2021-10-19T14:46:07.301" v="1147"/>
          <ac:spMkLst>
            <pc:docMk/>
            <pc:sldMk cId="1416216133" sldId="853"/>
            <ac:spMk id="3" creationId="{99B05E2F-DABA-4E20-BCC4-B6B8E5D0C36B}"/>
          </ac:spMkLst>
        </pc:spChg>
      </pc:sldChg>
      <pc:sldChg chg="modSp new mod">
        <pc:chgData name="Mark Higgins" userId="f99148ad-7e67-4304-8c11-27c7a53efd31" providerId="ADAL" clId="{0928E129-FD99-40CD-AF85-5E16D3AA9BEE}" dt="2021-10-19T14:47:44.688" v="1246" actId="15"/>
        <pc:sldMkLst>
          <pc:docMk/>
          <pc:sldMk cId="3931041411" sldId="854"/>
        </pc:sldMkLst>
        <pc:spChg chg="mod">
          <ac:chgData name="Mark Higgins" userId="f99148ad-7e67-4304-8c11-27c7a53efd31" providerId="ADAL" clId="{0928E129-FD99-40CD-AF85-5E16D3AA9BEE}" dt="2021-10-19T14:47:20.890" v="1238" actId="20577"/>
          <ac:spMkLst>
            <pc:docMk/>
            <pc:sldMk cId="3931041411" sldId="854"/>
            <ac:spMk id="2" creationId="{87217FF8-7422-4478-B6A0-B4591279EFA3}"/>
          </ac:spMkLst>
        </pc:spChg>
        <pc:spChg chg="mod">
          <ac:chgData name="Mark Higgins" userId="f99148ad-7e67-4304-8c11-27c7a53efd31" providerId="ADAL" clId="{0928E129-FD99-40CD-AF85-5E16D3AA9BEE}" dt="2021-10-19T14:47:44.688" v="1246" actId="15"/>
          <ac:spMkLst>
            <pc:docMk/>
            <pc:sldMk cId="3931041411" sldId="854"/>
            <ac:spMk id="3" creationId="{37B809BF-63BF-4BA4-B1E6-873F52BDB2C7}"/>
          </ac:spMkLst>
        </pc:spChg>
      </pc:sldChg>
      <pc:sldChg chg="modSp add mod">
        <pc:chgData name="Mark Higgins" userId="f99148ad-7e67-4304-8c11-27c7a53efd31" providerId="ADAL" clId="{0928E129-FD99-40CD-AF85-5E16D3AA9BEE}" dt="2021-10-19T14:49:11.047" v="1388" actId="15"/>
        <pc:sldMkLst>
          <pc:docMk/>
          <pc:sldMk cId="1905862668" sldId="855"/>
        </pc:sldMkLst>
        <pc:spChg chg="mod">
          <ac:chgData name="Mark Higgins" userId="f99148ad-7e67-4304-8c11-27c7a53efd31" providerId="ADAL" clId="{0928E129-FD99-40CD-AF85-5E16D3AA9BEE}" dt="2021-10-19T14:47:38.418" v="1245" actId="20577"/>
          <ac:spMkLst>
            <pc:docMk/>
            <pc:sldMk cId="1905862668" sldId="855"/>
            <ac:spMk id="2" creationId="{87217FF8-7422-4478-B6A0-B4591279EFA3}"/>
          </ac:spMkLst>
        </pc:spChg>
        <pc:spChg chg="mod">
          <ac:chgData name="Mark Higgins" userId="f99148ad-7e67-4304-8c11-27c7a53efd31" providerId="ADAL" clId="{0928E129-FD99-40CD-AF85-5E16D3AA9BEE}" dt="2021-10-19T14:49:11.047" v="1388" actId="15"/>
          <ac:spMkLst>
            <pc:docMk/>
            <pc:sldMk cId="1905862668" sldId="855"/>
            <ac:spMk id="3" creationId="{37B809BF-63BF-4BA4-B1E6-873F52BDB2C7}"/>
          </ac:spMkLst>
        </pc:spChg>
      </pc:sldChg>
      <pc:sldChg chg="modSp add mod">
        <pc:chgData name="Mark Higgins" userId="f99148ad-7e67-4304-8c11-27c7a53efd31" providerId="ADAL" clId="{0928E129-FD99-40CD-AF85-5E16D3AA9BEE}" dt="2021-10-19T14:55:22.896" v="1510" actId="20577"/>
        <pc:sldMkLst>
          <pc:docMk/>
          <pc:sldMk cId="3043899704" sldId="856"/>
        </pc:sldMkLst>
        <pc:spChg chg="mod">
          <ac:chgData name="Mark Higgins" userId="f99148ad-7e67-4304-8c11-27c7a53efd31" providerId="ADAL" clId="{0928E129-FD99-40CD-AF85-5E16D3AA9BEE}" dt="2021-10-19T14:49:17.430" v="1390" actId="20577"/>
          <ac:spMkLst>
            <pc:docMk/>
            <pc:sldMk cId="3043899704" sldId="856"/>
            <ac:spMk id="2" creationId="{87217FF8-7422-4478-B6A0-B4591279EFA3}"/>
          </ac:spMkLst>
        </pc:spChg>
        <pc:spChg chg="mod">
          <ac:chgData name="Mark Higgins" userId="f99148ad-7e67-4304-8c11-27c7a53efd31" providerId="ADAL" clId="{0928E129-FD99-40CD-AF85-5E16D3AA9BEE}" dt="2021-10-19T14:55:22.896" v="1510" actId="20577"/>
          <ac:spMkLst>
            <pc:docMk/>
            <pc:sldMk cId="3043899704" sldId="856"/>
            <ac:spMk id="3" creationId="{37B809BF-63BF-4BA4-B1E6-873F52BDB2C7}"/>
          </ac:spMkLst>
        </pc:spChg>
      </pc:sldChg>
      <pc:sldChg chg="modSp add mod">
        <pc:chgData name="Mark Higgins" userId="f99148ad-7e67-4304-8c11-27c7a53efd31" providerId="ADAL" clId="{0928E129-FD99-40CD-AF85-5E16D3AA9BEE}" dt="2021-10-19T15:02:00.832" v="1669" actId="27636"/>
        <pc:sldMkLst>
          <pc:docMk/>
          <pc:sldMk cId="1362578905" sldId="857"/>
        </pc:sldMkLst>
        <pc:spChg chg="mod">
          <ac:chgData name="Mark Higgins" userId="f99148ad-7e67-4304-8c11-27c7a53efd31" providerId="ADAL" clId="{0928E129-FD99-40CD-AF85-5E16D3AA9BEE}" dt="2021-10-19T14:56:29.733" v="1513" actId="20577"/>
          <ac:spMkLst>
            <pc:docMk/>
            <pc:sldMk cId="1362578905" sldId="857"/>
            <ac:spMk id="2" creationId="{87217FF8-7422-4478-B6A0-B4591279EFA3}"/>
          </ac:spMkLst>
        </pc:spChg>
        <pc:spChg chg="mod">
          <ac:chgData name="Mark Higgins" userId="f99148ad-7e67-4304-8c11-27c7a53efd31" providerId="ADAL" clId="{0928E129-FD99-40CD-AF85-5E16D3AA9BEE}" dt="2021-10-19T15:02:00.832" v="1669" actId="27636"/>
          <ac:spMkLst>
            <pc:docMk/>
            <pc:sldMk cId="1362578905" sldId="857"/>
            <ac:spMk id="3" creationId="{37B809BF-63BF-4BA4-B1E6-873F52BDB2C7}"/>
          </ac:spMkLst>
        </pc:spChg>
      </pc:sldChg>
    </pc:docChg>
  </pc:docChgLst>
  <pc:docChgLst>
    <pc:chgData name="Mark Higgins" userId="ad4ee43bd0f7a961" providerId="LiveId" clId="{DCCC9893-0BD5-4F09-8A2F-8145371C946C}"/>
    <pc:docChg chg="custSel modSld">
      <pc:chgData name="Mark Higgins" userId="ad4ee43bd0f7a961" providerId="LiveId" clId="{DCCC9893-0BD5-4F09-8A2F-8145371C946C}" dt="2021-10-13T13:42:12.210" v="720" actId="20577"/>
      <pc:docMkLst>
        <pc:docMk/>
      </pc:docMkLst>
      <pc:sldChg chg="modSp mod">
        <pc:chgData name="Mark Higgins" userId="ad4ee43bd0f7a961" providerId="LiveId" clId="{DCCC9893-0BD5-4F09-8A2F-8145371C946C}" dt="2021-10-13T13:34:13.967" v="342" actId="20577"/>
        <pc:sldMkLst>
          <pc:docMk/>
          <pc:sldMk cId="653415081" sldId="257"/>
        </pc:sldMkLst>
        <pc:spChg chg="mod">
          <ac:chgData name="Mark Higgins" userId="ad4ee43bd0f7a961" providerId="LiveId" clId="{DCCC9893-0BD5-4F09-8A2F-8145371C946C}" dt="2021-10-13T13:34:13.967" v="342" actId="20577"/>
          <ac:spMkLst>
            <pc:docMk/>
            <pc:sldMk cId="653415081" sldId="257"/>
            <ac:spMk id="3" creationId="{93E1A0CE-437E-4089-AE73-03BEE8D4C05A}"/>
          </ac:spMkLst>
        </pc:spChg>
      </pc:sldChg>
      <pc:sldChg chg="modSp mod">
        <pc:chgData name="Mark Higgins" userId="ad4ee43bd0f7a961" providerId="LiveId" clId="{DCCC9893-0BD5-4F09-8A2F-8145371C946C}" dt="2021-10-13T13:36:39.077" v="419" actId="20577"/>
        <pc:sldMkLst>
          <pc:docMk/>
          <pc:sldMk cId="2851725395" sldId="263"/>
        </pc:sldMkLst>
        <pc:spChg chg="mod">
          <ac:chgData name="Mark Higgins" userId="ad4ee43bd0f7a961" providerId="LiveId" clId="{DCCC9893-0BD5-4F09-8A2F-8145371C946C}" dt="2021-10-13T13:36:39.077" v="419" actId="20577"/>
          <ac:spMkLst>
            <pc:docMk/>
            <pc:sldMk cId="2851725395" sldId="263"/>
            <ac:spMk id="3" creationId="{93E1A0CE-437E-4089-AE73-03BEE8D4C05A}"/>
          </ac:spMkLst>
        </pc:spChg>
      </pc:sldChg>
      <pc:sldChg chg="modSp mod">
        <pc:chgData name="Mark Higgins" userId="ad4ee43bd0f7a961" providerId="LiveId" clId="{DCCC9893-0BD5-4F09-8A2F-8145371C946C}" dt="2021-10-13T13:42:12.210" v="720" actId="20577"/>
        <pc:sldMkLst>
          <pc:docMk/>
          <pc:sldMk cId="174211072" sldId="264"/>
        </pc:sldMkLst>
        <pc:spChg chg="mod">
          <ac:chgData name="Mark Higgins" userId="ad4ee43bd0f7a961" providerId="LiveId" clId="{DCCC9893-0BD5-4F09-8A2F-8145371C946C}" dt="2021-10-13T13:42:12.210" v="720" actId="20577"/>
          <ac:spMkLst>
            <pc:docMk/>
            <pc:sldMk cId="174211072" sldId="264"/>
            <ac:spMk id="3" creationId="{93E1A0CE-437E-4089-AE73-03BEE8D4C05A}"/>
          </ac:spMkLst>
        </pc:spChg>
      </pc:sldChg>
    </pc:docChg>
  </pc:docChgLst>
  <pc:docChgLst>
    <pc:chgData name="Mark Higgins" userId="ad4ee43bd0f7a961" providerId="LiveId" clId="{D0EEBFFF-B99A-460D-AB6C-222D09397D2D}"/>
    <pc:docChg chg="undo custSel addSld delSld modSld">
      <pc:chgData name="Mark Higgins" userId="ad4ee43bd0f7a961" providerId="LiveId" clId="{D0EEBFFF-B99A-460D-AB6C-222D09397D2D}" dt="2021-09-20T20:26:33.046" v="726"/>
      <pc:docMkLst>
        <pc:docMk/>
      </pc:docMkLst>
      <pc:sldChg chg="modSp new mod">
        <pc:chgData name="Mark Higgins" userId="ad4ee43bd0f7a961" providerId="LiveId" clId="{D0EEBFFF-B99A-460D-AB6C-222D09397D2D}" dt="2021-09-20T15:46:34.789" v="390" actId="20577"/>
        <pc:sldMkLst>
          <pc:docMk/>
          <pc:sldMk cId="943533271" sldId="786"/>
        </pc:sldMkLst>
        <pc:spChg chg="mod">
          <ac:chgData name="Mark Higgins" userId="ad4ee43bd0f7a961" providerId="LiveId" clId="{D0EEBFFF-B99A-460D-AB6C-222D09397D2D}" dt="2021-09-20T15:35:32.106" v="12" actId="20577"/>
          <ac:spMkLst>
            <pc:docMk/>
            <pc:sldMk cId="943533271" sldId="786"/>
            <ac:spMk id="2" creationId="{895E720B-4926-4138-8999-41BF2C94BBE3}"/>
          </ac:spMkLst>
        </pc:spChg>
        <pc:spChg chg="mod">
          <ac:chgData name="Mark Higgins" userId="ad4ee43bd0f7a961" providerId="LiveId" clId="{D0EEBFFF-B99A-460D-AB6C-222D09397D2D}" dt="2021-09-20T15:46:34.789" v="390" actId="20577"/>
          <ac:spMkLst>
            <pc:docMk/>
            <pc:sldMk cId="943533271" sldId="786"/>
            <ac:spMk id="3" creationId="{141F992C-D2D7-40B0-B135-B97BB1D085C5}"/>
          </ac:spMkLst>
        </pc:spChg>
      </pc:sldChg>
      <pc:sldChg chg="addSp delSp modSp new mod">
        <pc:chgData name="Mark Higgins" userId="ad4ee43bd0f7a961" providerId="LiveId" clId="{D0EEBFFF-B99A-460D-AB6C-222D09397D2D}" dt="2021-09-20T15:46:18.124" v="385" actId="20577"/>
        <pc:sldMkLst>
          <pc:docMk/>
          <pc:sldMk cId="3315086354" sldId="787"/>
        </pc:sldMkLst>
        <pc:spChg chg="mod">
          <ac:chgData name="Mark Higgins" userId="ad4ee43bd0f7a961" providerId="LiveId" clId="{D0EEBFFF-B99A-460D-AB6C-222D09397D2D}" dt="2021-09-20T15:46:18.124" v="385" actId="20577"/>
          <ac:spMkLst>
            <pc:docMk/>
            <pc:sldMk cId="3315086354" sldId="787"/>
            <ac:spMk id="2" creationId="{28BD9BAA-5DA5-4B38-95D8-7D9070E30B19}"/>
          </ac:spMkLst>
        </pc:spChg>
        <pc:spChg chg="del">
          <ac:chgData name="Mark Higgins" userId="ad4ee43bd0f7a961" providerId="LiveId" clId="{D0EEBFFF-B99A-460D-AB6C-222D09397D2D}" dt="2021-09-20T15:38:41.090" v="34" actId="3680"/>
          <ac:spMkLst>
            <pc:docMk/>
            <pc:sldMk cId="3315086354" sldId="787"/>
            <ac:spMk id="3" creationId="{4273E47B-84F9-403D-A8CB-91CDB0DC1235}"/>
          </ac:spMkLst>
        </pc:spChg>
        <pc:graphicFrameChg chg="add mod ord modGraphic">
          <ac:chgData name="Mark Higgins" userId="ad4ee43bd0f7a961" providerId="LiveId" clId="{D0EEBFFF-B99A-460D-AB6C-222D09397D2D}" dt="2021-09-20T15:45:58.728" v="373" actId="14100"/>
          <ac:graphicFrameMkLst>
            <pc:docMk/>
            <pc:sldMk cId="3315086354" sldId="787"/>
            <ac:graphicFrameMk id="4" creationId="{B5C60E41-08CB-42B5-88A3-94D93B9179C2}"/>
          </ac:graphicFrameMkLst>
        </pc:graphicFrameChg>
      </pc:sldChg>
      <pc:sldChg chg="addSp delSp modSp new mod">
        <pc:chgData name="Mark Higgins" userId="ad4ee43bd0f7a961" providerId="LiveId" clId="{D0EEBFFF-B99A-460D-AB6C-222D09397D2D}" dt="2021-09-20T15:50:57.171" v="522" actId="27636"/>
        <pc:sldMkLst>
          <pc:docMk/>
          <pc:sldMk cId="2254413050" sldId="788"/>
        </pc:sldMkLst>
        <pc:spChg chg="mod">
          <ac:chgData name="Mark Higgins" userId="ad4ee43bd0f7a961" providerId="LiveId" clId="{D0EEBFFF-B99A-460D-AB6C-222D09397D2D}" dt="2021-09-20T15:50:57.171" v="522" actId="27636"/>
          <ac:spMkLst>
            <pc:docMk/>
            <pc:sldMk cId="2254413050" sldId="788"/>
            <ac:spMk id="2" creationId="{356D0041-616E-4477-9693-88C482402C04}"/>
          </ac:spMkLst>
        </pc:spChg>
        <pc:spChg chg="add del mod">
          <ac:chgData name="Mark Higgins" userId="ad4ee43bd0f7a961" providerId="LiveId" clId="{D0EEBFFF-B99A-460D-AB6C-222D09397D2D}" dt="2021-09-20T15:49:16.037" v="480" actId="20577"/>
          <ac:spMkLst>
            <pc:docMk/>
            <pc:sldMk cId="2254413050" sldId="788"/>
            <ac:spMk id="3" creationId="{1EB11020-8495-462E-BD15-0BC7988EF720}"/>
          </ac:spMkLst>
        </pc:spChg>
        <pc:graphicFrameChg chg="add del mod">
          <ac:chgData name="Mark Higgins" userId="ad4ee43bd0f7a961" providerId="LiveId" clId="{D0EEBFFF-B99A-460D-AB6C-222D09397D2D}" dt="2021-09-20T15:48:30.927" v="446"/>
          <ac:graphicFrameMkLst>
            <pc:docMk/>
            <pc:sldMk cId="2254413050" sldId="788"/>
            <ac:graphicFrameMk id="4" creationId="{17A21641-F50F-4033-900F-6F51F248A481}"/>
          </ac:graphicFrameMkLst>
        </pc:graphicFrameChg>
        <pc:graphicFrameChg chg="add del mod">
          <ac:chgData name="Mark Higgins" userId="ad4ee43bd0f7a961" providerId="LiveId" clId="{D0EEBFFF-B99A-460D-AB6C-222D09397D2D}" dt="2021-09-20T15:48:35.963" v="448"/>
          <ac:graphicFrameMkLst>
            <pc:docMk/>
            <pc:sldMk cId="2254413050" sldId="788"/>
            <ac:graphicFrameMk id="5" creationId="{8010E962-FEBD-4820-ADB8-4024E61F83D5}"/>
          </ac:graphicFrameMkLst>
        </pc:graphicFrameChg>
      </pc:sldChg>
      <pc:sldChg chg="modSp add mod">
        <pc:chgData name="Mark Higgins" userId="ad4ee43bd0f7a961" providerId="LiveId" clId="{D0EEBFFF-B99A-460D-AB6C-222D09397D2D}" dt="2021-09-20T15:51:04.103" v="525" actId="27636"/>
        <pc:sldMkLst>
          <pc:docMk/>
          <pc:sldMk cId="1898860426" sldId="789"/>
        </pc:sldMkLst>
        <pc:spChg chg="mod">
          <ac:chgData name="Mark Higgins" userId="ad4ee43bd0f7a961" providerId="LiveId" clId="{D0EEBFFF-B99A-460D-AB6C-222D09397D2D}" dt="2021-09-20T15:51:04.103" v="525" actId="27636"/>
          <ac:spMkLst>
            <pc:docMk/>
            <pc:sldMk cId="1898860426" sldId="789"/>
            <ac:spMk id="2" creationId="{356D0041-616E-4477-9693-88C482402C04}"/>
          </ac:spMkLst>
        </pc:spChg>
      </pc:sldChg>
      <pc:sldChg chg="modSp add mod">
        <pc:chgData name="Mark Higgins" userId="ad4ee43bd0f7a961" providerId="LiveId" clId="{D0EEBFFF-B99A-460D-AB6C-222D09397D2D}" dt="2021-09-20T15:50:48.598" v="519" actId="27636"/>
        <pc:sldMkLst>
          <pc:docMk/>
          <pc:sldMk cId="582655134" sldId="790"/>
        </pc:sldMkLst>
        <pc:spChg chg="mod">
          <ac:chgData name="Mark Higgins" userId="ad4ee43bd0f7a961" providerId="LiveId" clId="{D0EEBFFF-B99A-460D-AB6C-222D09397D2D}" dt="2021-09-20T15:50:48.598" v="519" actId="27636"/>
          <ac:spMkLst>
            <pc:docMk/>
            <pc:sldMk cId="582655134" sldId="790"/>
            <ac:spMk id="2" creationId="{356D0041-616E-4477-9693-88C482402C04}"/>
          </ac:spMkLst>
        </pc:spChg>
      </pc:sldChg>
      <pc:sldChg chg="modSp add mod">
        <pc:chgData name="Mark Higgins" userId="ad4ee43bd0f7a961" providerId="LiveId" clId="{D0EEBFFF-B99A-460D-AB6C-222D09397D2D}" dt="2021-09-20T15:51:28.734" v="533" actId="27636"/>
        <pc:sldMkLst>
          <pc:docMk/>
          <pc:sldMk cId="2115869644" sldId="791"/>
        </pc:sldMkLst>
        <pc:spChg chg="mod">
          <ac:chgData name="Mark Higgins" userId="ad4ee43bd0f7a961" providerId="LiveId" clId="{D0EEBFFF-B99A-460D-AB6C-222D09397D2D}" dt="2021-09-20T15:51:28.734" v="533" actId="27636"/>
          <ac:spMkLst>
            <pc:docMk/>
            <pc:sldMk cId="2115869644" sldId="791"/>
            <ac:spMk id="2" creationId="{356D0041-616E-4477-9693-88C482402C04}"/>
          </ac:spMkLst>
        </pc:spChg>
      </pc:sldChg>
      <pc:sldChg chg="modSp add mod">
        <pc:chgData name="Mark Higgins" userId="ad4ee43bd0f7a961" providerId="LiveId" clId="{D0EEBFFF-B99A-460D-AB6C-222D09397D2D}" dt="2021-09-20T15:51:59.376" v="540" actId="27636"/>
        <pc:sldMkLst>
          <pc:docMk/>
          <pc:sldMk cId="1430388509" sldId="792"/>
        </pc:sldMkLst>
        <pc:spChg chg="mod">
          <ac:chgData name="Mark Higgins" userId="ad4ee43bd0f7a961" providerId="LiveId" clId="{D0EEBFFF-B99A-460D-AB6C-222D09397D2D}" dt="2021-09-20T15:51:59.376" v="540" actId="27636"/>
          <ac:spMkLst>
            <pc:docMk/>
            <pc:sldMk cId="1430388509" sldId="792"/>
            <ac:spMk id="2" creationId="{356D0041-616E-4477-9693-88C482402C04}"/>
          </ac:spMkLst>
        </pc:spChg>
      </pc:sldChg>
      <pc:sldChg chg="modSp add mod">
        <pc:chgData name="Mark Higgins" userId="ad4ee43bd0f7a961" providerId="LiveId" clId="{D0EEBFFF-B99A-460D-AB6C-222D09397D2D}" dt="2021-09-20T15:52:21.081" v="548" actId="27636"/>
        <pc:sldMkLst>
          <pc:docMk/>
          <pc:sldMk cId="1305669384" sldId="793"/>
        </pc:sldMkLst>
        <pc:spChg chg="mod">
          <ac:chgData name="Mark Higgins" userId="ad4ee43bd0f7a961" providerId="LiveId" clId="{D0EEBFFF-B99A-460D-AB6C-222D09397D2D}" dt="2021-09-20T15:52:21.081" v="548" actId="27636"/>
          <ac:spMkLst>
            <pc:docMk/>
            <pc:sldMk cId="1305669384" sldId="793"/>
            <ac:spMk id="2" creationId="{356D0041-616E-4477-9693-88C482402C04}"/>
          </ac:spMkLst>
        </pc:spChg>
      </pc:sldChg>
      <pc:sldChg chg="modSp add mod">
        <pc:chgData name="Mark Higgins" userId="ad4ee43bd0f7a961" providerId="LiveId" clId="{D0EEBFFF-B99A-460D-AB6C-222D09397D2D}" dt="2021-09-20T15:52:41.589" v="555" actId="27636"/>
        <pc:sldMkLst>
          <pc:docMk/>
          <pc:sldMk cId="220799762" sldId="794"/>
        </pc:sldMkLst>
        <pc:spChg chg="mod">
          <ac:chgData name="Mark Higgins" userId="ad4ee43bd0f7a961" providerId="LiveId" clId="{D0EEBFFF-B99A-460D-AB6C-222D09397D2D}" dt="2021-09-20T15:52:41.589" v="555" actId="27636"/>
          <ac:spMkLst>
            <pc:docMk/>
            <pc:sldMk cId="220799762" sldId="794"/>
            <ac:spMk id="2" creationId="{356D0041-616E-4477-9693-88C482402C04}"/>
          </ac:spMkLst>
        </pc:spChg>
      </pc:sldChg>
      <pc:sldChg chg="modSp add mod">
        <pc:chgData name="Mark Higgins" userId="ad4ee43bd0f7a961" providerId="LiveId" clId="{D0EEBFFF-B99A-460D-AB6C-222D09397D2D}" dt="2021-09-20T15:53:04.487" v="563" actId="27636"/>
        <pc:sldMkLst>
          <pc:docMk/>
          <pc:sldMk cId="2721446035" sldId="795"/>
        </pc:sldMkLst>
        <pc:spChg chg="mod">
          <ac:chgData name="Mark Higgins" userId="ad4ee43bd0f7a961" providerId="LiveId" clId="{D0EEBFFF-B99A-460D-AB6C-222D09397D2D}" dt="2021-09-20T15:53:04.487" v="563" actId="27636"/>
          <ac:spMkLst>
            <pc:docMk/>
            <pc:sldMk cId="2721446035" sldId="795"/>
            <ac:spMk id="2" creationId="{356D0041-616E-4477-9693-88C482402C04}"/>
          </ac:spMkLst>
        </pc:spChg>
      </pc:sldChg>
      <pc:sldChg chg="modSp add mod">
        <pc:chgData name="Mark Higgins" userId="ad4ee43bd0f7a961" providerId="LiveId" clId="{D0EEBFFF-B99A-460D-AB6C-222D09397D2D}" dt="2021-09-20T15:53:31.961" v="571" actId="27636"/>
        <pc:sldMkLst>
          <pc:docMk/>
          <pc:sldMk cId="850367915" sldId="796"/>
        </pc:sldMkLst>
        <pc:spChg chg="mod">
          <ac:chgData name="Mark Higgins" userId="ad4ee43bd0f7a961" providerId="LiveId" clId="{D0EEBFFF-B99A-460D-AB6C-222D09397D2D}" dt="2021-09-20T15:53:31.961" v="571" actId="27636"/>
          <ac:spMkLst>
            <pc:docMk/>
            <pc:sldMk cId="850367915" sldId="796"/>
            <ac:spMk id="2" creationId="{356D0041-616E-4477-9693-88C482402C04}"/>
          </ac:spMkLst>
        </pc:spChg>
      </pc:sldChg>
      <pc:sldChg chg="modSp add mod">
        <pc:chgData name="Mark Higgins" userId="ad4ee43bd0f7a961" providerId="LiveId" clId="{D0EEBFFF-B99A-460D-AB6C-222D09397D2D}" dt="2021-09-20T15:53:53.736" v="579" actId="27636"/>
        <pc:sldMkLst>
          <pc:docMk/>
          <pc:sldMk cId="1309863362" sldId="797"/>
        </pc:sldMkLst>
        <pc:spChg chg="mod">
          <ac:chgData name="Mark Higgins" userId="ad4ee43bd0f7a961" providerId="LiveId" clId="{D0EEBFFF-B99A-460D-AB6C-222D09397D2D}" dt="2021-09-20T15:53:53.736" v="579" actId="27636"/>
          <ac:spMkLst>
            <pc:docMk/>
            <pc:sldMk cId="1309863362" sldId="797"/>
            <ac:spMk id="2" creationId="{356D0041-616E-4477-9693-88C482402C04}"/>
          </ac:spMkLst>
        </pc:spChg>
      </pc:sldChg>
      <pc:sldChg chg="modSp new mod">
        <pc:chgData name="Mark Higgins" userId="ad4ee43bd0f7a961" providerId="LiveId" clId="{D0EEBFFF-B99A-460D-AB6C-222D09397D2D}" dt="2021-09-20T16:02:19.695" v="627" actId="20577"/>
        <pc:sldMkLst>
          <pc:docMk/>
          <pc:sldMk cId="59047964" sldId="798"/>
        </pc:sldMkLst>
        <pc:spChg chg="mod">
          <ac:chgData name="Mark Higgins" userId="ad4ee43bd0f7a961" providerId="LiveId" clId="{D0EEBFFF-B99A-460D-AB6C-222D09397D2D}" dt="2021-09-20T16:02:19.695" v="627" actId="20577"/>
          <ac:spMkLst>
            <pc:docMk/>
            <pc:sldMk cId="59047964" sldId="798"/>
            <ac:spMk id="2" creationId="{8735BC34-66A9-4A25-8634-550555A5EF55}"/>
          </ac:spMkLst>
        </pc:spChg>
      </pc:sldChg>
      <pc:sldChg chg="new del">
        <pc:chgData name="Mark Higgins" userId="ad4ee43bd0f7a961" providerId="LiveId" clId="{D0EEBFFF-B99A-460D-AB6C-222D09397D2D}" dt="2021-09-20T16:01:45.337" v="581" actId="2696"/>
        <pc:sldMkLst>
          <pc:docMk/>
          <pc:sldMk cId="1743153787" sldId="798"/>
        </pc:sldMkLst>
      </pc:sldChg>
      <pc:sldChg chg="addSp modSp new mod">
        <pc:chgData name="Mark Higgins" userId="ad4ee43bd0f7a961" providerId="LiveId" clId="{D0EEBFFF-B99A-460D-AB6C-222D09397D2D}" dt="2021-09-20T20:26:33.046" v="726"/>
        <pc:sldMkLst>
          <pc:docMk/>
          <pc:sldMk cId="2917903884" sldId="799"/>
        </pc:sldMkLst>
        <pc:spChg chg="mod">
          <ac:chgData name="Mark Higgins" userId="ad4ee43bd0f7a961" providerId="LiveId" clId="{D0EEBFFF-B99A-460D-AB6C-222D09397D2D}" dt="2021-09-20T16:02:53.955" v="652" actId="20577"/>
          <ac:spMkLst>
            <pc:docMk/>
            <pc:sldMk cId="2917903884" sldId="799"/>
            <ac:spMk id="2" creationId="{B51CF2B1-A3F7-4792-8D4B-5B8DDBC8B158}"/>
          </ac:spMkLst>
        </pc:spChg>
        <pc:spChg chg="mod">
          <ac:chgData name="Mark Higgins" userId="ad4ee43bd0f7a961" providerId="LiveId" clId="{D0EEBFFF-B99A-460D-AB6C-222D09397D2D}" dt="2021-09-20T16:03:23.820" v="725" actId="20577"/>
          <ac:spMkLst>
            <pc:docMk/>
            <pc:sldMk cId="2917903884" sldId="799"/>
            <ac:spMk id="3" creationId="{86896204-D10B-43E1-9E51-B92BF6E1921D}"/>
          </ac:spMkLst>
        </pc:spChg>
        <pc:graphicFrameChg chg="add mod">
          <ac:chgData name="Mark Higgins" userId="ad4ee43bd0f7a961" providerId="LiveId" clId="{D0EEBFFF-B99A-460D-AB6C-222D09397D2D}" dt="2021-09-20T20:26:33.046" v="726"/>
          <ac:graphicFrameMkLst>
            <pc:docMk/>
            <pc:sldMk cId="2917903884" sldId="799"/>
            <ac:graphicFrameMk id="4" creationId="{31D51039-E77D-4355-A669-A1B4C5CDDC05}"/>
          </ac:graphicFrameMkLst>
        </pc:graphicFrameChg>
      </pc:sldChg>
    </pc:docChg>
  </pc:docChgLst>
  <pc:docChgLst>
    <pc:chgData name="Mark Higgins" userId="f99148ad-7e67-4304-8c11-27c7a53efd31" providerId="ADAL" clId="{47DC10C3-81B3-4CBD-89BF-2B4D68781B8D}"/>
    <pc:docChg chg="undo redo custSel addSld delSld modSld sldOrd">
      <pc:chgData name="Mark Higgins" userId="f99148ad-7e67-4304-8c11-27c7a53efd31" providerId="ADAL" clId="{47DC10C3-81B3-4CBD-89BF-2B4D68781B8D}" dt="2021-11-07T20:59:39.033" v="32880" actId="47"/>
      <pc:docMkLst>
        <pc:docMk/>
      </pc:docMkLst>
      <pc:sldChg chg="addSp delSp modSp mod">
        <pc:chgData name="Mark Higgins" userId="f99148ad-7e67-4304-8c11-27c7a53efd31" providerId="ADAL" clId="{47DC10C3-81B3-4CBD-89BF-2B4D68781B8D}" dt="2021-11-07T16:02:44.249" v="32861" actId="20577"/>
        <pc:sldMkLst>
          <pc:docMk/>
          <pc:sldMk cId="653415081" sldId="257"/>
        </pc:sldMkLst>
        <pc:spChg chg="del">
          <ac:chgData name="Mark Higgins" userId="f99148ad-7e67-4304-8c11-27c7a53efd31" providerId="ADAL" clId="{47DC10C3-81B3-4CBD-89BF-2B4D68781B8D}" dt="2021-11-03T10:08:59.435" v="9" actId="21"/>
          <ac:spMkLst>
            <pc:docMk/>
            <pc:sldMk cId="653415081" sldId="257"/>
            <ac:spMk id="2" creationId="{6F72D086-A43B-4CDC-A095-32ECF695D0EB}"/>
          </ac:spMkLst>
        </pc:spChg>
        <pc:spChg chg="mod">
          <ac:chgData name="Mark Higgins" userId="f99148ad-7e67-4304-8c11-27c7a53efd31" providerId="ADAL" clId="{47DC10C3-81B3-4CBD-89BF-2B4D68781B8D}" dt="2021-11-07T16:02:44.249" v="32861" actId="20577"/>
          <ac:spMkLst>
            <pc:docMk/>
            <pc:sldMk cId="653415081" sldId="257"/>
            <ac:spMk id="3" creationId="{93E1A0CE-437E-4089-AE73-03BEE8D4C05A}"/>
          </ac:spMkLst>
        </pc:spChg>
        <pc:spChg chg="add mod">
          <ac:chgData name="Mark Higgins" userId="f99148ad-7e67-4304-8c11-27c7a53efd31" providerId="ADAL" clId="{47DC10C3-81B3-4CBD-89BF-2B4D68781B8D}" dt="2021-11-03T10:09:26.259" v="16" actId="1076"/>
          <ac:spMkLst>
            <pc:docMk/>
            <pc:sldMk cId="653415081" sldId="257"/>
            <ac:spMk id="4" creationId="{D5320410-ED88-4971-A4E2-E93173A47682}"/>
          </ac:spMkLst>
        </pc:spChg>
        <pc:spChg chg="add del mod">
          <ac:chgData name="Mark Higgins" userId="f99148ad-7e67-4304-8c11-27c7a53efd31" providerId="ADAL" clId="{47DC10C3-81B3-4CBD-89BF-2B4D68781B8D}" dt="2021-11-03T10:09:22.875" v="15" actId="478"/>
          <ac:spMkLst>
            <pc:docMk/>
            <pc:sldMk cId="653415081" sldId="257"/>
            <ac:spMk id="6" creationId="{2F1BE11E-A40A-4D76-9106-83BFCA47D0C9}"/>
          </ac:spMkLst>
        </pc:spChg>
      </pc:sldChg>
      <pc:sldChg chg="modSp mod">
        <pc:chgData name="Mark Higgins" userId="f99148ad-7e67-4304-8c11-27c7a53efd31" providerId="ADAL" clId="{47DC10C3-81B3-4CBD-89BF-2B4D68781B8D}" dt="2021-11-07T16:03:28.467" v="32868" actId="20577"/>
        <pc:sldMkLst>
          <pc:docMk/>
          <pc:sldMk cId="1015055181" sldId="258"/>
        </pc:sldMkLst>
        <pc:spChg chg="mod">
          <ac:chgData name="Mark Higgins" userId="f99148ad-7e67-4304-8c11-27c7a53efd31" providerId="ADAL" clId="{47DC10C3-81B3-4CBD-89BF-2B4D68781B8D}" dt="2021-11-07T16:03:28.467" v="32868" actId="20577"/>
          <ac:spMkLst>
            <pc:docMk/>
            <pc:sldMk cId="1015055181" sldId="258"/>
            <ac:spMk id="3" creationId="{AE492C01-75B6-409A-93EA-70DADA5312C3}"/>
          </ac:spMkLst>
        </pc:spChg>
      </pc:sldChg>
      <pc:sldChg chg="addSp delSp modSp mod ord">
        <pc:chgData name="Mark Higgins" userId="f99148ad-7e67-4304-8c11-27c7a53efd31" providerId="ADAL" clId="{47DC10C3-81B3-4CBD-89BF-2B4D68781B8D}" dt="2021-11-07T16:01:44.720" v="32836" actId="15"/>
        <pc:sldMkLst>
          <pc:docMk/>
          <pc:sldMk cId="2851725395" sldId="263"/>
        </pc:sldMkLst>
        <pc:spChg chg="del mod">
          <ac:chgData name="Mark Higgins" userId="f99148ad-7e67-4304-8c11-27c7a53efd31" providerId="ADAL" clId="{47DC10C3-81B3-4CBD-89BF-2B4D68781B8D}" dt="2021-11-03T10:09:05.990" v="10" actId="478"/>
          <ac:spMkLst>
            <pc:docMk/>
            <pc:sldMk cId="2851725395" sldId="263"/>
            <ac:spMk id="2" creationId="{6F72D086-A43B-4CDC-A095-32ECF695D0EB}"/>
          </ac:spMkLst>
        </pc:spChg>
        <pc:spChg chg="mod">
          <ac:chgData name="Mark Higgins" userId="f99148ad-7e67-4304-8c11-27c7a53efd31" providerId="ADAL" clId="{47DC10C3-81B3-4CBD-89BF-2B4D68781B8D}" dt="2021-11-07T15:59:47.351" v="32773" actId="20577"/>
          <ac:spMkLst>
            <pc:docMk/>
            <pc:sldMk cId="2851725395" sldId="263"/>
            <ac:spMk id="3" creationId="{93E1A0CE-437E-4089-AE73-03BEE8D4C05A}"/>
          </ac:spMkLst>
        </pc:spChg>
        <pc:spChg chg="add del mod">
          <ac:chgData name="Mark Higgins" userId="f99148ad-7e67-4304-8c11-27c7a53efd31" providerId="ADAL" clId="{47DC10C3-81B3-4CBD-89BF-2B4D68781B8D}" dt="2021-11-03T10:09:10.759" v="13" actId="478"/>
          <ac:spMkLst>
            <pc:docMk/>
            <pc:sldMk cId="2851725395" sldId="263"/>
            <ac:spMk id="5" creationId="{56E84042-8413-4241-B888-76F166264630}"/>
          </ac:spMkLst>
        </pc:spChg>
        <pc:spChg chg="add mod">
          <ac:chgData name="Mark Higgins" userId="f99148ad-7e67-4304-8c11-27c7a53efd31" providerId="ADAL" clId="{47DC10C3-81B3-4CBD-89BF-2B4D68781B8D}" dt="2021-11-03T10:09:15.509" v="14" actId="1076"/>
          <ac:spMkLst>
            <pc:docMk/>
            <pc:sldMk cId="2851725395" sldId="263"/>
            <ac:spMk id="6" creationId="{A696E764-ED5D-47A2-A9F9-4C808777F5D4}"/>
          </ac:spMkLst>
        </pc:spChg>
        <pc:spChg chg="add mod">
          <ac:chgData name="Mark Higgins" userId="f99148ad-7e67-4304-8c11-27c7a53efd31" providerId="ADAL" clId="{47DC10C3-81B3-4CBD-89BF-2B4D68781B8D}" dt="2021-11-07T16:01:44.720" v="32836" actId="15"/>
          <ac:spMkLst>
            <pc:docMk/>
            <pc:sldMk cId="2851725395" sldId="263"/>
            <ac:spMk id="7" creationId="{18128484-EA74-4207-8743-D6890E77D4AF}"/>
          </ac:spMkLst>
        </pc:spChg>
      </pc:sldChg>
      <pc:sldChg chg="modSp del mod">
        <pc:chgData name="Mark Higgins" userId="f99148ad-7e67-4304-8c11-27c7a53efd31" providerId="ADAL" clId="{47DC10C3-81B3-4CBD-89BF-2B4D68781B8D}" dt="2021-11-07T20:59:39.033" v="32880" actId="47"/>
        <pc:sldMkLst>
          <pc:docMk/>
          <pc:sldMk cId="174211072" sldId="264"/>
        </pc:sldMkLst>
        <pc:spChg chg="mod">
          <ac:chgData name="Mark Higgins" userId="f99148ad-7e67-4304-8c11-27c7a53efd31" providerId="ADAL" clId="{47DC10C3-81B3-4CBD-89BF-2B4D68781B8D}" dt="2021-11-07T20:59:17.129" v="32873" actId="21"/>
          <ac:spMkLst>
            <pc:docMk/>
            <pc:sldMk cId="174211072" sldId="264"/>
            <ac:spMk id="2" creationId="{6F72D086-A43B-4CDC-A095-32ECF695D0EB}"/>
          </ac:spMkLst>
        </pc:spChg>
        <pc:spChg chg="mod">
          <ac:chgData name="Mark Higgins" userId="f99148ad-7e67-4304-8c11-27c7a53efd31" providerId="ADAL" clId="{47DC10C3-81B3-4CBD-89BF-2B4D68781B8D}" dt="2021-11-07T20:59:34.481" v="32878" actId="21"/>
          <ac:spMkLst>
            <pc:docMk/>
            <pc:sldMk cId="174211072" sldId="264"/>
            <ac:spMk id="3" creationId="{93E1A0CE-437E-4089-AE73-03BEE8D4C05A}"/>
          </ac:spMkLst>
        </pc:spChg>
      </pc:sldChg>
      <pc:sldChg chg="del">
        <pc:chgData name="Mark Higgins" userId="f99148ad-7e67-4304-8c11-27c7a53efd31" providerId="ADAL" clId="{47DC10C3-81B3-4CBD-89BF-2B4D68781B8D}" dt="2021-11-07T16:04:10.168" v="32869" actId="2696"/>
        <pc:sldMkLst>
          <pc:docMk/>
          <pc:sldMk cId="1845766208" sldId="273"/>
        </pc:sldMkLst>
      </pc:sldChg>
      <pc:sldChg chg="del">
        <pc:chgData name="Mark Higgins" userId="f99148ad-7e67-4304-8c11-27c7a53efd31" providerId="ADAL" clId="{47DC10C3-81B3-4CBD-89BF-2B4D68781B8D}" dt="2021-11-03T10:08:03.385" v="0" actId="47"/>
        <pc:sldMkLst>
          <pc:docMk/>
          <pc:sldMk cId="2149614142" sldId="709"/>
        </pc:sldMkLst>
      </pc:sldChg>
      <pc:sldChg chg="modSp new del mod">
        <pc:chgData name="Mark Higgins" userId="f99148ad-7e67-4304-8c11-27c7a53efd31" providerId="ADAL" clId="{47DC10C3-81B3-4CBD-89BF-2B4D68781B8D}" dt="2021-11-07T16:04:36.021" v="32870" actId="47"/>
        <pc:sldMkLst>
          <pc:docMk/>
          <pc:sldMk cId="448120669" sldId="751"/>
        </pc:sldMkLst>
        <pc:spChg chg="mod">
          <ac:chgData name="Mark Higgins" userId="f99148ad-7e67-4304-8c11-27c7a53efd31" providerId="ADAL" clId="{47DC10C3-81B3-4CBD-89BF-2B4D68781B8D}" dt="2021-11-03T10:11:18.275" v="34" actId="20577"/>
          <ac:spMkLst>
            <pc:docMk/>
            <pc:sldMk cId="448120669" sldId="751"/>
            <ac:spMk id="2" creationId="{8AEF27D0-D0B1-4EC9-8D67-E9BA95D15C05}"/>
          </ac:spMkLst>
        </pc:spChg>
        <pc:spChg chg="mod">
          <ac:chgData name="Mark Higgins" userId="f99148ad-7e67-4304-8c11-27c7a53efd31" providerId="ADAL" clId="{47DC10C3-81B3-4CBD-89BF-2B4D68781B8D}" dt="2021-11-03T10:22:48.941" v="440" actId="20577"/>
          <ac:spMkLst>
            <pc:docMk/>
            <pc:sldMk cId="448120669" sldId="751"/>
            <ac:spMk id="3" creationId="{1724013F-FD33-483F-B6A1-487D1C081F19}"/>
          </ac:spMkLst>
        </pc:spChg>
      </pc:sldChg>
      <pc:sldChg chg="del">
        <pc:chgData name="Mark Higgins" userId="f99148ad-7e67-4304-8c11-27c7a53efd31" providerId="ADAL" clId="{47DC10C3-81B3-4CBD-89BF-2B4D68781B8D}" dt="2021-11-03T10:11:06.364" v="18" actId="47"/>
        <pc:sldMkLst>
          <pc:docMk/>
          <pc:sldMk cId="2594139224" sldId="751"/>
        </pc:sldMkLst>
      </pc:sldChg>
      <pc:sldChg chg="modSp new mod">
        <pc:chgData name="Mark Higgins" userId="f99148ad-7e67-4304-8c11-27c7a53efd31" providerId="ADAL" clId="{47DC10C3-81B3-4CBD-89BF-2B4D68781B8D}" dt="2021-11-07T20:59:36.957" v="32879"/>
        <pc:sldMkLst>
          <pc:docMk/>
          <pc:sldMk cId="3012017243" sldId="751"/>
        </pc:sldMkLst>
        <pc:spChg chg="mod">
          <ac:chgData name="Mark Higgins" userId="f99148ad-7e67-4304-8c11-27c7a53efd31" providerId="ADAL" clId="{47DC10C3-81B3-4CBD-89BF-2B4D68781B8D}" dt="2021-11-07T20:59:19.833" v="32874"/>
          <ac:spMkLst>
            <pc:docMk/>
            <pc:sldMk cId="3012017243" sldId="751"/>
            <ac:spMk id="2" creationId="{372F292C-D909-4287-8696-E17CC5C5AEAE}"/>
          </ac:spMkLst>
        </pc:spChg>
        <pc:spChg chg="mod">
          <ac:chgData name="Mark Higgins" userId="f99148ad-7e67-4304-8c11-27c7a53efd31" providerId="ADAL" clId="{47DC10C3-81B3-4CBD-89BF-2B4D68781B8D}" dt="2021-11-07T20:59:29.644" v="32877"/>
          <ac:spMkLst>
            <pc:docMk/>
            <pc:sldMk cId="3012017243" sldId="751"/>
            <ac:spMk id="3" creationId="{65EFF8C6-42AC-4A83-BF2F-E83C6EFB2852}"/>
          </ac:spMkLst>
        </pc:spChg>
        <pc:spChg chg="mod">
          <ac:chgData name="Mark Higgins" userId="f99148ad-7e67-4304-8c11-27c7a53efd31" providerId="ADAL" clId="{47DC10C3-81B3-4CBD-89BF-2B4D68781B8D}" dt="2021-11-07T20:59:36.957" v="32879"/>
          <ac:spMkLst>
            <pc:docMk/>
            <pc:sldMk cId="3012017243" sldId="751"/>
            <ac:spMk id="4" creationId="{329A02A2-A49E-472D-942E-0F21016C4BE1}"/>
          </ac:spMkLst>
        </pc:spChg>
      </pc:sldChg>
      <pc:sldChg chg="modSp add del mod">
        <pc:chgData name="Mark Higgins" userId="f99148ad-7e67-4304-8c11-27c7a53efd31" providerId="ADAL" clId="{47DC10C3-81B3-4CBD-89BF-2B4D68781B8D}" dt="2021-11-07T16:04:36.021" v="32870" actId="47"/>
        <pc:sldMkLst>
          <pc:docMk/>
          <pc:sldMk cId="1053663098" sldId="752"/>
        </pc:sldMkLst>
        <pc:spChg chg="mod">
          <ac:chgData name="Mark Higgins" userId="f99148ad-7e67-4304-8c11-27c7a53efd31" providerId="ADAL" clId="{47DC10C3-81B3-4CBD-89BF-2B4D68781B8D}" dt="2021-11-03T10:11:30.736" v="42" actId="20577"/>
          <ac:spMkLst>
            <pc:docMk/>
            <pc:sldMk cId="1053663098" sldId="752"/>
            <ac:spMk id="2" creationId="{8AEF27D0-D0B1-4EC9-8D67-E9BA95D15C05}"/>
          </ac:spMkLst>
        </pc:spChg>
      </pc:sldChg>
      <pc:sldChg chg="del">
        <pc:chgData name="Mark Higgins" userId="f99148ad-7e67-4304-8c11-27c7a53efd31" providerId="ADAL" clId="{47DC10C3-81B3-4CBD-89BF-2B4D68781B8D}" dt="2021-11-03T10:11:06.364" v="18" actId="47"/>
        <pc:sldMkLst>
          <pc:docMk/>
          <pc:sldMk cId="1261467683" sldId="752"/>
        </pc:sldMkLst>
      </pc:sldChg>
      <pc:sldChg chg="del">
        <pc:chgData name="Mark Higgins" userId="f99148ad-7e67-4304-8c11-27c7a53efd31" providerId="ADAL" clId="{47DC10C3-81B3-4CBD-89BF-2B4D68781B8D}" dt="2021-11-03T10:11:06.364" v="18" actId="47"/>
        <pc:sldMkLst>
          <pc:docMk/>
          <pc:sldMk cId="515646528" sldId="753"/>
        </pc:sldMkLst>
      </pc:sldChg>
      <pc:sldChg chg="modSp add del mod">
        <pc:chgData name="Mark Higgins" userId="f99148ad-7e67-4304-8c11-27c7a53efd31" providerId="ADAL" clId="{47DC10C3-81B3-4CBD-89BF-2B4D68781B8D}" dt="2021-11-07T16:04:36.021" v="32870" actId="47"/>
        <pc:sldMkLst>
          <pc:docMk/>
          <pc:sldMk cId="2247607445" sldId="753"/>
        </pc:sldMkLst>
        <pc:spChg chg="mod">
          <ac:chgData name="Mark Higgins" userId="f99148ad-7e67-4304-8c11-27c7a53efd31" providerId="ADAL" clId="{47DC10C3-81B3-4CBD-89BF-2B4D68781B8D}" dt="2021-11-03T10:11:38.013" v="52" actId="20577"/>
          <ac:spMkLst>
            <pc:docMk/>
            <pc:sldMk cId="2247607445" sldId="753"/>
            <ac:spMk id="2" creationId="{8AEF27D0-D0B1-4EC9-8D67-E9BA95D15C05}"/>
          </ac:spMkLst>
        </pc:spChg>
      </pc:sldChg>
      <pc:sldChg chg="del">
        <pc:chgData name="Mark Higgins" userId="f99148ad-7e67-4304-8c11-27c7a53efd31" providerId="ADAL" clId="{47DC10C3-81B3-4CBD-89BF-2B4D68781B8D}" dt="2021-11-03T10:11:06.364" v="18" actId="47"/>
        <pc:sldMkLst>
          <pc:docMk/>
          <pc:sldMk cId="373148995" sldId="754"/>
        </pc:sldMkLst>
      </pc:sldChg>
      <pc:sldChg chg="modSp add del mod">
        <pc:chgData name="Mark Higgins" userId="f99148ad-7e67-4304-8c11-27c7a53efd31" providerId="ADAL" clId="{47DC10C3-81B3-4CBD-89BF-2B4D68781B8D}" dt="2021-11-07T16:04:36.021" v="32870" actId="47"/>
        <pc:sldMkLst>
          <pc:docMk/>
          <pc:sldMk cId="3006557055" sldId="754"/>
        </pc:sldMkLst>
        <pc:spChg chg="mod">
          <ac:chgData name="Mark Higgins" userId="f99148ad-7e67-4304-8c11-27c7a53efd31" providerId="ADAL" clId="{47DC10C3-81B3-4CBD-89BF-2B4D68781B8D}" dt="2021-11-03T10:11:44.910" v="61" actId="20577"/>
          <ac:spMkLst>
            <pc:docMk/>
            <pc:sldMk cId="3006557055" sldId="754"/>
            <ac:spMk id="2" creationId="{8AEF27D0-D0B1-4EC9-8D67-E9BA95D15C05}"/>
          </ac:spMkLst>
        </pc:spChg>
      </pc:sldChg>
      <pc:sldChg chg="modSp add del mod">
        <pc:chgData name="Mark Higgins" userId="f99148ad-7e67-4304-8c11-27c7a53efd31" providerId="ADAL" clId="{47DC10C3-81B3-4CBD-89BF-2B4D68781B8D}" dt="2021-11-07T16:04:36.021" v="32870" actId="47"/>
        <pc:sldMkLst>
          <pc:docMk/>
          <pc:sldMk cId="1393377782" sldId="755"/>
        </pc:sldMkLst>
        <pc:spChg chg="mod">
          <ac:chgData name="Mark Higgins" userId="f99148ad-7e67-4304-8c11-27c7a53efd31" providerId="ADAL" clId="{47DC10C3-81B3-4CBD-89BF-2B4D68781B8D}" dt="2021-11-03T10:11:51.174" v="68" actId="20577"/>
          <ac:spMkLst>
            <pc:docMk/>
            <pc:sldMk cId="1393377782" sldId="755"/>
            <ac:spMk id="2" creationId="{8AEF27D0-D0B1-4EC9-8D67-E9BA95D15C05}"/>
          </ac:spMkLst>
        </pc:spChg>
      </pc:sldChg>
      <pc:sldChg chg="addSp modSp new del mod">
        <pc:chgData name="Mark Higgins" userId="f99148ad-7e67-4304-8c11-27c7a53efd31" providerId="ADAL" clId="{47DC10C3-81B3-4CBD-89BF-2B4D68781B8D}" dt="2021-11-07T16:04:36.021" v="32870" actId="47"/>
        <pc:sldMkLst>
          <pc:docMk/>
          <pc:sldMk cId="1075700081" sldId="756"/>
        </pc:sldMkLst>
        <pc:spChg chg="mod">
          <ac:chgData name="Mark Higgins" userId="f99148ad-7e67-4304-8c11-27c7a53efd31" providerId="ADAL" clId="{47DC10C3-81B3-4CBD-89BF-2B4D68781B8D}" dt="2021-11-03T10:20:48.011" v="417" actId="20577"/>
          <ac:spMkLst>
            <pc:docMk/>
            <pc:sldMk cId="1075700081" sldId="756"/>
            <ac:spMk id="2" creationId="{2134C352-E4A5-41FA-84BA-AB49D466F7E5}"/>
          </ac:spMkLst>
        </pc:spChg>
        <pc:spChg chg="mod">
          <ac:chgData name="Mark Higgins" userId="f99148ad-7e67-4304-8c11-27c7a53efd31" providerId="ADAL" clId="{47DC10C3-81B3-4CBD-89BF-2B4D68781B8D}" dt="2021-11-03T11:40:43.486" v="860" actId="15"/>
          <ac:spMkLst>
            <pc:docMk/>
            <pc:sldMk cId="1075700081" sldId="756"/>
            <ac:spMk id="3" creationId="{0D4F0188-F81C-4776-BD24-02146EB4F3A8}"/>
          </ac:spMkLst>
        </pc:spChg>
        <pc:picChg chg="add mod">
          <ac:chgData name="Mark Higgins" userId="f99148ad-7e67-4304-8c11-27c7a53efd31" providerId="ADAL" clId="{47DC10C3-81B3-4CBD-89BF-2B4D68781B8D}" dt="2021-11-03T11:38:50.006" v="678" actId="1076"/>
          <ac:picMkLst>
            <pc:docMk/>
            <pc:sldMk cId="1075700081" sldId="756"/>
            <ac:picMk id="5" creationId="{3B81153D-5349-40AA-A362-D71B74E117FB}"/>
          </ac:picMkLst>
        </pc:picChg>
      </pc:sldChg>
      <pc:sldChg chg="addSp modSp new del mod">
        <pc:chgData name="Mark Higgins" userId="f99148ad-7e67-4304-8c11-27c7a53efd31" providerId="ADAL" clId="{47DC10C3-81B3-4CBD-89BF-2B4D68781B8D}" dt="2021-11-07T16:04:36.021" v="32870" actId="47"/>
        <pc:sldMkLst>
          <pc:docMk/>
          <pc:sldMk cId="674505606" sldId="757"/>
        </pc:sldMkLst>
        <pc:spChg chg="mod">
          <ac:chgData name="Mark Higgins" userId="f99148ad-7e67-4304-8c11-27c7a53efd31" providerId="ADAL" clId="{47DC10C3-81B3-4CBD-89BF-2B4D68781B8D}" dt="2021-11-03T10:30:22.420" v="528" actId="20577"/>
          <ac:spMkLst>
            <pc:docMk/>
            <pc:sldMk cId="674505606" sldId="757"/>
            <ac:spMk id="2" creationId="{7D577F7F-2FA6-4CD4-9420-1AB686FBDE20}"/>
          </ac:spMkLst>
        </pc:spChg>
        <pc:spChg chg="mod">
          <ac:chgData name="Mark Higgins" userId="f99148ad-7e67-4304-8c11-27c7a53efd31" providerId="ADAL" clId="{47DC10C3-81B3-4CBD-89BF-2B4D68781B8D}" dt="2021-11-03T15:58:50.977" v="2140" actId="15"/>
          <ac:spMkLst>
            <pc:docMk/>
            <pc:sldMk cId="674505606" sldId="757"/>
            <ac:spMk id="3" creationId="{B7015CF0-2B28-4A27-945F-B8A50F91C9F6}"/>
          </ac:spMkLst>
        </pc:spChg>
        <pc:spChg chg="add mod">
          <ac:chgData name="Mark Higgins" userId="f99148ad-7e67-4304-8c11-27c7a53efd31" providerId="ADAL" clId="{47DC10C3-81B3-4CBD-89BF-2B4D68781B8D}" dt="2021-11-03T15:59:02.774" v="2151" actId="20577"/>
          <ac:spMkLst>
            <pc:docMk/>
            <pc:sldMk cId="674505606" sldId="757"/>
            <ac:spMk id="4" creationId="{7C9E946C-1D72-4714-AF57-74C4C4A2BE39}"/>
          </ac:spMkLst>
        </pc:spChg>
      </pc:sldChg>
      <pc:sldChg chg="delSp modSp add del mod">
        <pc:chgData name="Mark Higgins" userId="f99148ad-7e67-4304-8c11-27c7a53efd31" providerId="ADAL" clId="{47DC10C3-81B3-4CBD-89BF-2B4D68781B8D}" dt="2021-11-07T16:04:36.021" v="32870" actId="47"/>
        <pc:sldMkLst>
          <pc:docMk/>
          <pc:sldMk cId="1093601633" sldId="758"/>
        </pc:sldMkLst>
        <pc:spChg chg="mod">
          <ac:chgData name="Mark Higgins" userId="f99148ad-7e67-4304-8c11-27c7a53efd31" providerId="ADAL" clId="{47DC10C3-81B3-4CBD-89BF-2B4D68781B8D}" dt="2021-11-03T13:26:59.418" v="1460" actId="20577"/>
          <ac:spMkLst>
            <pc:docMk/>
            <pc:sldMk cId="1093601633" sldId="758"/>
            <ac:spMk id="3" creationId="{0D4F0188-F81C-4776-BD24-02146EB4F3A8}"/>
          </ac:spMkLst>
        </pc:spChg>
        <pc:picChg chg="del">
          <ac:chgData name="Mark Higgins" userId="f99148ad-7e67-4304-8c11-27c7a53efd31" providerId="ADAL" clId="{47DC10C3-81B3-4CBD-89BF-2B4D68781B8D}" dt="2021-11-03T11:39:32.587" v="694" actId="478"/>
          <ac:picMkLst>
            <pc:docMk/>
            <pc:sldMk cId="1093601633" sldId="758"/>
            <ac:picMk id="5" creationId="{3B81153D-5349-40AA-A362-D71B74E117FB}"/>
          </ac:picMkLst>
        </pc:picChg>
      </pc:sldChg>
      <pc:sldChg chg="modSp new del mod">
        <pc:chgData name="Mark Higgins" userId="f99148ad-7e67-4304-8c11-27c7a53efd31" providerId="ADAL" clId="{47DC10C3-81B3-4CBD-89BF-2B4D68781B8D}" dt="2021-11-07T16:04:36.021" v="32870" actId="47"/>
        <pc:sldMkLst>
          <pc:docMk/>
          <pc:sldMk cId="2040909276" sldId="759"/>
        </pc:sldMkLst>
        <pc:spChg chg="mod">
          <ac:chgData name="Mark Higgins" userId="f99148ad-7e67-4304-8c11-27c7a53efd31" providerId="ADAL" clId="{47DC10C3-81B3-4CBD-89BF-2B4D68781B8D}" dt="2021-11-03T13:27:08.510" v="1473" actId="20577"/>
          <ac:spMkLst>
            <pc:docMk/>
            <pc:sldMk cId="2040909276" sldId="759"/>
            <ac:spMk id="2" creationId="{C7F62CA8-5973-4BB5-A7D8-99F52CCA1B40}"/>
          </ac:spMkLst>
        </pc:spChg>
        <pc:spChg chg="mod">
          <ac:chgData name="Mark Higgins" userId="f99148ad-7e67-4304-8c11-27c7a53efd31" providerId="ADAL" clId="{47DC10C3-81B3-4CBD-89BF-2B4D68781B8D}" dt="2021-11-03T16:17:01.989" v="2190" actId="20577"/>
          <ac:spMkLst>
            <pc:docMk/>
            <pc:sldMk cId="2040909276" sldId="759"/>
            <ac:spMk id="3" creationId="{40E3E3BB-94A6-4218-AE4A-102B7C9CC149}"/>
          </ac:spMkLst>
        </pc:spChg>
      </pc:sldChg>
      <pc:sldChg chg="modSp add del mod">
        <pc:chgData name="Mark Higgins" userId="f99148ad-7e67-4304-8c11-27c7a53efd31" providerId="ADAL" clId="{47DC10C3-81B3-4CBD-89BF-2B4D68781B8D}" dt="2021-11-07T16:04:36.021" v="32870" actId="47"/>
        <pc:sldMkLst>
          <pc:docMk/>
          <pc:sldMk cId="2004826366" sldId="760"/>
        </pc:sldMkLst>
        <pc:spChg chg="mod">
          <ac:chgData name="Mark Higgins" userId="f99148ad-7e67-4304-8c11-27c7a53efd31" providerId="ADAL" clId="{47DC10C3-81B3-4CBD-89BF-2B4D68781B8D}" dt="2021-11-03T16:17:15.531" v="2196" actId="20577"/>
          <ac:spMkLst>
            <pc:docMk/>
            <pc:sldMk cId="2004826366" sldId="760"/>
            <ac:spMk id="2" creationId="{C7F62CA8-5973-4BB5-A7D8-99F52CCA1B40}"/>
          </ac:spMkLst>
        </pc:spChg>
        <pc:spChg chg="mod">
          <ac:chgData name="Mark Higgins" userId="f99148ad-7e67-4304-8c11-27c7a53efd31" providerId="ADAL" clId="{47DC10C3-81B3-4CBD-89BF-2B4D68781B8D}" dt="2021-11-03T16:18:30.219" v="2316" actId="15"/>
          <ac:spMkLst>
            <pc:docMk/>
            <pc:sldMk cId="2004826366" sldId="760"/>
            <ac:spMk id="3" creationId="{40E3E3BB-94A6-4218-AE4A-102B7C9CC149}"/>
          </ac:spMkLst>
        </pc:spChg>
      </pc:sldChg>
      <pc:sldChg chg="modSp add del mod">
        <pc:chgData name="Mark Higgins" userId="f99148ad-7e67-4304-8c11-27c7a53efd31" providerId="ADAL" clId="{47DC10C3-81B3-4CBD-89BF-2B4D68781B8D}" dt="2021-11-07T16:04:36.021" v="32870" actId="47"/>
        <pc:sldMkLst>
          <pc:docMk/>
          <pc:sldMk cId="4272030496" sldId="761"/>
        </pc:sldMkLst>
        <pc:spChg chg="mod">
          <ac:chgData name="Mark Higgins" userId="f99148ad-7e67-4304-8c11-27c7a53efd31" providerId="ADAL" clId="{47DC10C3-81B3-4CBD-89BF-2B4D68781B8D}" dt="2021-11-03T16:19:41.781" v="2321" actId="20577"/>
          <ac:spMkLst>
            <pc:docMk/>
            <pc:sldMk cId="4272030496" sldId="761"/>
            <ac:spMk id="2" creationId="{C7F62CA8-5973-4BB5-A7D8-99F52CCA1B40}"/>
          </ac:spMkLst>
        </pc:spChg>
        <pc:spChg chg="mod">
          <ac:chgData name="Mark Higgins" userId="f99148ad-7e67-4304-8c11-27c7a53efd31" providerId="ADAL" clId="{47DC10C3-81B3-4CBD-89BF-2B4D68781B8D}" dt="2021-11-03T16:20:08.976" v="2344" actId="20577"/>
          <ac:spMkLst>
            <pc:docMk/>
            <pc:sldMk cId="4272030496" sldId="761"/>
            <ac:spMk id="3" creationId="{40E3E3BB-94A6-4218-AE4A-102B7C9CC149}"/>
          </ac:spMkLst>
        </pc:spChg>
      </pc:sldChg>
      <pc:sldChg chg="modSp add del mod">
        <pc:chgData name="Mark Higgins" userId="f99148ad-7e67-4304-8c11-27c7a53efd31" providerId="ADAL" clId="{47DC10C3-81B3-4CBD-89BF-2B4D68781B8D}" dt="2021-11-07T16:04:36.021" v="32870" actId="47"/>
        <pc:sldMkLst>
          <pc:docMk/>
          <pc:sldMk cId="2760839303" sldId="762"/>
        </pc:sldMkLst>
        <pc:spChg chg="mod">
          <ac:chgData name="Mark Higgins" userId="f99148ad-7e67-4304-8c11-27c7a53efd31" providerId="ADAL" clId="{47DC10C3-81B3-4CBD-89BF-2B4D68781B8D}" dt="2021-11-03T16:19:52.447" v="2329" actId="20577"/>
          <ac:spMkLst>
            <pc:docMk/>
            <pc:sldMk cId="2760839303" sldId="762"/>
            <ac:spMk id="2" creationId="{C7F62CA8-5973-4BB5-A7D8-99F52CCA1B40}"/>
          </ac:spMkLst>
        </pc:spChg>
        <pc:spChg chg="mod">
          <ac:chgData name="Mark Higgins" userId="f99148ad-7e67-4304-8c11-27c7a53efd31" providerId="ADAL" clId="{47DC10C3-81B3-4CBD-89BF-2B4D68781B8D}" dt="2021-11-03T16:20:05.914" v="2343" actId="20577"/>
          <ac:spMkLst>
            <pc:docMk/>
            <pc:sldMk cId="2760839303" sldId="762"/>
            <ac:spMk id="3" creationId="{40E3E3BB-94A6-4218-AE4A-102B7C9CC149}"/>
          </ac:spMkLst>
        </pc:spChg>
      </pc:sldChg>
      <pc:sldChg chg="modSp add del mod">
        <pc:chgData name="Mark Higgins" userId="f99148ad-7e67-4304-8c11-27c7a53efd31" providerId="ADAL" clId="{47DC10C3-81B3-4CBD-89BF-2B4D68781B8D}" dt="2021-11-07T16:04:36.021" v="32870" actId="47"/>
        <pc:sldMkLst>
          <pc:docMk/>
          <pc:sldMk cId="1837961892" sldId="763"/>
        </pc:sldMkLst>
        <pc:spChg chg="mod">
          <ac:chgData name="Mark Higgins" userId="f99148ad-7e67-4304-8c11-27c7a53efd31" providerId="ADAL" clId="{47DC10C3-81B3-4CBD-89BF-2B4D68781B8D}" dt="2021-11-03T16:19:59.317" v="2341" actId="20577"/>
          <ac:spMkLst>
            <pc:docMk/>
            <pc:sldMk cId="1837961892" sldId="763"/>
            <ac:spMk id="2" creationId="{C7F62CA8-5973-4BB5-A7D8-99F52CCA1B40}"/>
          </ac:spMkLst>
        </pc:spChg>
        <pc:spChg chg="mod">
          <ac:chgData name="Mark Higgins" userId="f99148ad-7e67-4304-8c11-27c7a53efd31" providerId="ADAL" clId="{47DC10C3-81B3-4CBD-89BF-2B4D68781B8D}" dt="2021-11-05T13:26:34.719" v="28179" actId="20577"/>
          <ac:spMkLst>
            <pc:docMk/>
            <pc:sldMk cId="1837961892" sldId="763"/>
            <ac:spMk id="3" creationId="{40E3E3BB-94A6-4218-AE4A-102B7C9CC149}"/>
          </ac:spMkLst>
        </pc:spChg>
      </pc:sldChg>
      <pc:sldChg chg="addSp modSp add del mod ord">
        <pc:chgData name="Mark Higgins" userId="f99148ad-7e67-4304-8c11-27c7a53efd31" providerId="ADAL" clId="{47DC10C3-81B3-4CBD-89BF-2B4D68781B8D}" dt="2021-11-07T16:04:36.021" v="32870" actId="47"/>
        <pc:sldMkLst>
          <pc:docMk/>
          <pc:sldMk cId="2655191991" sldId="764"/>
        </pc:sldMkLst>
        <pc:spChg chg="mod">
          <ac:chgData name="Mark Higgins" userId="f99148ad-7e67-4304-8c11-27c7a53efd31" providerId="ADAL" clId="{47DC10C3-81B3-4CBD-89BF-2B4D68781B8D}" dt="2021-11-03T16:21:18.036" v="2383" actId="20577"/>
          <ac:spMkLst>
            <pc:docMk/>
            <pc:sldMk cId="2655191991" sldId="764"/>
            <ac:spMk id="2" creationId="{C7F62CA8-5973-4BB5-A7D8-99F52CCA1B40}"/>
          </ac:spMkLst>
        </pc:spChg>
        <pc:spChg chg="mod">
          <ac:chgData name="Mark Higgins" userId="f99148ad-7e67-4304-8c11-27c7a53efd31" providerId="ADAL" clId="{47DC10C3-81B3-4CBD-89BF-2B4D68781B8D}" dt="2021-11-03T16:22:20.182" v="2488" actId="6549"/>
          <ac:spMkLst>
            <pc:docMk/>
            <pc:sldMk cId="2655191991" sldId="764"/>
            <ac:spMk id="3" creationId="{40E3E3BB-94A6-4218-AE4A-102B7C9CC149}"/>
          </ac:spMkLst>
        </pc:spChg>
        <pc:picChg chg="add mod">
          <ac:chgData name="Mark Higgins" userId="f99148ad-7e67-4304-8c11-27c7a53efd31" providerId="ADAL" clId="{47DC10C3-81B3-4CBD-89BF-2B4D68781B8D}" dt="2021-11-03T16:21:45.583" v="2386" actId="1076"/>
          <ac:picMkLst>
            <pc:docMk/>
            <pc:sldMk cId="2655191991" sldId="764"/>
            <ac:picMk id="5" creationId="{36776A52-AFBA-41BE-88EB-06775FAF9AA2}"/>
          </ac:picMkLst>
        </pc:picChg>
      </pc:sldChg>
      <pc:sldChg chg="modSp new del mod">
        <pc:chgData name="Mark Higgins" userId="f99148ad-7e67-4304-8c11-27c7a53efd31" providerId="ADAL" clId="{47DC10C3-81B3-4CBD-89BF-2B4D68781B8D}" dt="2021-11-07T16:04:36.021" v="32870" actId="47"/>
        <pc:sldMkLst>
          <pc:docMk/>
          <pc:sldMk cId="501986438" sldId="765"/>
        </pc:sldMkLst>
        <pc:spChg chg="mod">
          <ac:chgData name="Mark Higgins" userId="f99148ad-7e67-4304-8c11-27c7a53efd31" providerId="ADAL" clId="{47DC10C3-81B3-4CBD-89BF-2B4D68781B8D}" dt="2021-11-03T16:20:42.877" v="2368" actId="20577"/>
          <ac:spMkLst>
            <pc:docMk/>
            <pc:sldMk cId="501986438" sldId="765"/>
            <ac:spMk id="2" creationId="{5EA970DC-D17C-4BFF-BBDB-9A187D494579}"/>
          </ac:spMkLst>
        </pc:spChg>
      </pc:sldChg>
      <pc:sldChg chg="modSp new del mod">
        <pc:chgData name="Mark Higgins" userId="f99148ad-7e67-4304-8c11-27c7a53efd31" providerId="ADAL" clId="{47DC10C3-81B3-4CBD-89BF-2B4D68781B8D}" dt="2021-11-07T16:04:36.021" v="32870" actId="47"/>
        <pc:sldMkLst>
          <pc:docMk/>
          <pc:sldMk cId="1834219082" sldId="766"/>
        </pc:sldMkLst>
        <pc:spChg chg="mod">
          <ac:chgData name="Mark Higgins" userId="f99148ad-7e67-4304-8c11-27c7a53efd31" providerId="ADAL" clId="{47DC10C3-81B3-4CBD-89BF-2B4D68781B8D}" dt="2021-11-03T16:28:04.548" v="2517" actId="20577"/>
          <ac:spMkLst>
            <pc:docMk/>
            <pc:sldMk cId="1834219082" sldId="766"/>
            <ac:spMk id="2" creationId="{E55F140D-EE0F-48BC-8808-033DD18EF9C1}"/>
          </ac:spMkLst>
        </pc:spChg>
      </pc:sldChg>
      <pc:sldChg chg="modSp add del mod">
        <pc:chgData name="Mark Higgins" userId="f99148ad-7e67-4304-8c11-27c7a53efd31" providerId="ADAL" clId="{47DC10C3-81B3-4CBD-89BF-2B4D68781B8D}" dt="2021-11-07T16:04:36.021" v="32870" actId="47"/>
        <pc:sldMkLst>
          <pc:docMk/>
          <pc:sldMk cId="1394071020" sldId="767"/>
        </pc:sldMkLst>
        <pc:spChg chg="mod">
          <ac:chgData name="Mark Higgins" userId="f99148ad-7e67-4304-8c11-27c7a53efd31" providerId="ADAL" clId="{47DC10C3-81B3-4CBD-89BF-2B4D68781B8D}" dt="2021-11-03T16:28:24.077" v="2535" actId="20577"/>
          <ac:spMkLst>
            <pc:docMk/>
            <pc:sldMk cId="1394071020" sldId="767"/>
            <ac:spMk id="2" creationId="{E55F140D-EE0F-48BC-8808-033DD18EF9C1}"/>
          </ac:spMkLst>
        </pc:spChg>
        <pc:spChg chg="mod">
          <ac:chgData name="Mark Higgins" userId="f99148ad-7e67-4304-8c11-27c7a53efd31" providerId="ADAL" clId="{47DC10C3-81B3-4CBD-89BF-2B4D68781B8D}" dt="2021-11-04T13:01:09.224" v="6120" actId="313"/>
          <ac:spMkLst>
            <pc:docMk/>
            <pc:sldMk cId="1394071020" sldId="767"/>
            <ac:spMk id="3" creationId="{637FF243-07DF-4207-B1DB-726973C81453}"/>
          </ac:spMkLst>
        </pc:spChg>
      </pc:sldChg>
      <pc:sldChg chg="addSp modSp add del mod modNotesTx">
        <pc:chgData name="Mark Higgins" userId="f99148ad-7e67-4304-8c11-27c7a53efd31" providerId="ADAL" clId="{47DC10C3-81B3-4CBD-89BF-2B4D68781B8D}" dt="2021-11-07T16:04:36.021" v="32870" actId="47"/>
        <pc:sldMkLst>
          <pc:docMk/>
          <pc:sldMk cId="1459537521" sldId="768"/>
        </pc:sldMkLst>
        <pc:spChg chg="mod">
          <ac:chgData name="Mark Higgins" userId="f99148ad-7e67-4304-8c11-27c7a53efd31" providerId="ADAL" clId="{47DC10C3-81B3-4CBD-89BF-2B4D68781B8D}" dt="2021-11-04T12:55:40.872" v="5677" actId="20577"/>
          <ac:spMkLst>
            <pc:docMk/>
            <pc:sldMk cId="1459537521" sldId="768"/>
            <ac:spMk id="2" creationId="{E55F140D-EE0F-48BC-8808-033DD18EF9C1}"/>
          </ac:spMkLst>
        </pc:spChg>
        <pc:spChg chg="mod">
          <ac:chgData name="Mark Higgins" userId="f99148ad-7e67-4304-8c11-27c7a53efd31" providerId="ADAL" clId="{47DC10C3-81B3-4CBD-89BF-2B4D68781B8D}" dt="2021-11-04T12:58:07.247" v="5853" actId="15"/>
          <ac:spMkLst>
            <pc:docMk/>
            <pc:sldMk cId="1459537521" sldId="768"/>
            <ac:spMk id="3" creationId="{637FF243-07DF-4207-B1DB-726973C81453}"/>
          </ac:spMkLst>
        </pc:spChg>
        <pc:picChg chg="add mod">
          <ac:chgData name="Mark Higgins" userId="f99148ad-7e67-4304-8c11-27c7a53efd31" providerId="ADAL" clId="{47DC10C3-81B3-4CBD-89BF-2B4D68781B8D}" dt="2021-11-04T12:58:12.025" v="5854" actId="14100"/>
          <ac:picMkLst>
            <pc:docMk/>
            <pc:sldMk cId="1459537521" sldId="768"/>
            <ac:picMk id="5" creationId="{3522892C-2F16-4FA8-BF13-507E0562F0E6}"/>
          </ac:picMkLst>
        </pc:picChg>
      </pc:sldChg>
      <pc:sldChg chg="modSp add del mod">
        <pc:chgData name="Mark Higgins" userId="f99148ad-7e67-4304-8c11-27c7a53efd31" providerId="ADAL" clId="{47DC10C3-81B3-4CBD-89BF-2B4D68781B8D}" dt="2021-11-07T16:04:36.021" v="32870" actId="47"/>
        <pc:sldMkLst>
          <pc:docMk/>
          <pc:sldMk cId="3828662389" sldId="769"/>
        </pc:sldMkLst>
        <pc:spChg chg="mod">
          <ac:chgData name="Mark Higgins" userId="f99148ad-7e67-4304-8c11-27c7a53efd31" providerId="ADAL" clId="{47DC10C3-81B3-4CBD-89BF-2B4D68781B8D}" dt="2021-11-03T16:29:02.679" v="2576" actId="313"/>
          <ac:spMkLst>
            <pc:docMk/>
            <pc:sldMk cId="3828662389" sldId="769"/>
            <ac:spMk id="2" creationId="{E55F140D-EE0F-48BC-8808-033DD18EF9C1}"/>
          </ac:spMkLst>
        </pc:spChg>
        <pc:spChg chg="mod">
          <ac:chgData name="Mark Higgins" userId="f99148ad-7e67-4304-8c11-27c7a53efd31" providerId="ADAL" clId="{47DC10C3-81B3-4CBD-89BF-2B4D68781B8D}" dt="2021-11-04T12:55:11.562" v="5674" actId="20577"/>
          <ac:spMkLst>
            <pc:docMk/>
            <pc:sldMk cId="3828662389" sldId="769"/>
            <ac:spMk id="3" creationId="{637FF243-07DF-4207-B1DB-726973C81453}"/>
          </ac:spMkLst>
        </pc:spChg>
      </pc:sldChg>
      <pc:sldChg chg="modSp add del mod">
        <pc:chgData name="Mark Higgins" userId="f99148ad-7e67-4304-8c11-27c7a53efd31" providerId="ADAL" clId="{47DC10C3-81B3-4CBD-89BF-2B4D68781B8D}" dt="2021-11-07T16:04:36.021" v="32870" actId="47"/>
        <pc:sldMkLst>
          <pc:docMk/>
          <pc:sldMk cId="848994891" sldId="770"/>
        </pc:sldMkLst>
        <pc:spChg chg="mod">
          <ac:chgData name="Mark Higgins" userId="f99148ad-7e67-4304-8c11-27c7a53efd31" providerId="ADAL" clId="{47DC10C3-81B3-4CBD-89BF-2B4D68781B8D}" dt="2021-11-03T16:29:13.764" v="2598" actId="20577"/>
          <ac:spMkLst>
            <pc:docMk/>
            <pc:sldMk cId="848994891" sldId="770"/>
            <ac:spMk id="2" creationId="{E55F140D-EE0F-48BC-8808-033DD18EF9C1}"/>
          </ac:spMkLst>
        </pc:spChg>
        <pc:spChg chg="mod">
          <ac:chgData name="Mark Higgins" userId="f99148ad-7e67-4304-8c11-27c7a53efd31" providerId="ADAL" clId="{47DC10C3-81B3-4CBD-89BF-2B4D68781B8D}" dt="2021-11-04T12:52:54.180" v="5442" actId="20577"/>
          <ac:spMkLst>
            <pc:docMk/>
            <pc:sldMk cId="848994891" sldId="770"/>
            <ac:spMk id="3" creationId="{637FF243-07DF-4207-B1DB-726973C81453}"/>
          </ac:spMkLst>
        </pc:spChg>
      </pc:sldChg>
      <pc:sldChg chg="modSp add del mod">
        <pc:chgData name="Mark Higgins" userId="f99148ad-7e67-4304-8c11-27c7a53efd31" providerId="ADAL" clId="{47DC10C3-81B3-4CBD-89BF-2B4D68781B8D}" dt="2021-11-07T16:04:36.021" v="32870" actId="47"/>
        <pc:sldMkLst>
          <pc:docMk/>
          <pc:sldMk cId="2310618842" sldId="771"/>
        </pc:sldMkLst>
        <pc:spChg chg="mod">
          <ac:chgData name="Mark Higgins" userId="f99148ad-7e67-4304-8c11-27c7a53efd31" providerId="ADAL" clId="{47DC10C3-81B3-4CBD-89BF-2B4D68781B8D}" dt="2021-11-03T16:29:26.402" v="2625" actId="20577"/>
          <ac:spMkLst>
            <pc:docMk/>
            <pc:sldMk cId="2310618842" sldId="771"/>
            <ac:spMk id="2" creationId="{E55F140D-EE0F-48BC-8808-033DD18EF9C1}"/>
          </ac:spMkLst>
        </pc:spChg>
        <pc:spChg chg="mod">
          <ac:chgData name="Mark Higgins" userId="f99148ad-7e67-4304-8c11-27c7a53efd31" providerId="ADAL" clId="{47DC10C3-81B3-4CBD-89BF-2B4D68781B8D}" dt="2021-11-04T12:46:59.355" v="4918" actId="20577"/>
          <ac:spMkLst>
            <pc:docMk/>
            <pc:sldMk cId="2310618842" sldId="771"/>
            <ac:spMk id="3" creationId="{637FF243-07DF-4207-B1DB-726973C81453}"/>
          </ac:spMkLst>
        </pc:spChg>
      </pc:sldChg>
      <pc:sldChg chg="modSp add del mod">
        <pc:chgData name="Mark Higgins" userId="f99148ad-7e67-4304-8c11-27c7a53efd31" providerId="ADAL" clId="{47DC10C3-81B3-4CBD-89BF-2B4D68781B8D}" dt="2021-11-07T16:04:36.021" v="32870" actId="47"/>
        <pc:sldMkLst>
          <pc:docMk/>
          <pc:sldMk cId="4126821666" sldId="772"/>
        </pc:sldMkLst>
        <pc:spChg chg="mod">
          <ac:chgData name="Mark Higgins" userId="f99148ad-7e67-4304-8c11-27c7a53efd31" providerId="ADAL" clId="{47DC10C3-81B3-4CBD-89BF-2B4D68781B8D}" dt="2021-11-03T16:29:40.854" v="2656" actId="20577"/>
          <ac:spMkLst>
            <pc:docMk/>
            <pc:sldMk cId="4126821666" sldId="772"/>
            <ac:spMk id="2" creationId="{E55F140D-EE0F-48BC-8808-033DD18EF9C1}"/>
          </ac:spMkLst>
        </pc:spChg>
        <pc:spChg chg="mod">
          <ac:chgData name="Mark Higgins" userId="f99148ad-7e67-4304-8c11-27c7a53efd31" providerId="ADAL" clId="{47DC10C3-81B3-4CBD-89BF-2B4D68781B8D}" dt="2021-11-04T12:44:48.545" v="4716" actId="20577"/>
          <ac:spMkLst>
            <pc:docMk/>
            <pc:sldMk cId="4126821666" sldId="772"/>
            <ac:spMk id="3" creationId="{637FF243-07DF-4207-B1DB-726973C81453}"/>
          </ac:spMkLst>
        </pc:spChg>
      </pc:sldChg>
      <pc:sldChg chg="modSp add del mod">
        <pc:chgData name="Mark Higgins" userId="f99148ad-7e67-4304-8c11-27c7a53efd31" providerId="ADAL" clId="{47DC10C3-81B3-4CBD-89BF-2B4D68781B8D}" dt="2021-11-04T12:42:45.182" v="4326" actId="47"/>
        <pc:sldMkLst>
          <pc:docMk/>
          <pc:sldMk cId="2932652462" sldId="773"/>
        </pc:sldMkLst>
        <pc:spChg chg="mod">
          <ac:chgData name="Mark Higgins" userId="f99148ad-7e67-4304-8c11-27c7a53efd31" providerId="ADAL" clId="{47DC10C3-81B3-4CBD-89BF-2B4D68781B8D}" dt="2021-11-03T16:29:51.571" v="2668" actId="20577"/>
          <ac:spMkLst>
            <pc:docMk/>
            <pc:sldMk cId="2932652462" sldId="773"/>
            <ac:spMk id="2" creationId="{E55F140D-EE0F-48BC-8808-033DD18EF9C1}"/>
          </ac:spMkLst>
        </pc:spChg>
      </pc:sldChg>
      <pc:sldChg chg="addSp modSp add del mod">
        <pc:chgData name="Mark Higgins" userId="f99148ad-7e67-4304-8c11-27c7a53efd31" providerId="ADAL" clId="{47DC10C3-81B3-4CBD-89BF-2B4D68781B8D}" dt="2021-11-07T16:04:36.021" v="32870" actId="47"/>
        <pc:sldMkLst>
          <pc:docMk/>
          <pc:sldMk cId="4180525082" sldId="774"/>
        </pc:sldMkLst>
        <pc:spChg chg="mod">
          <ac:chgData name="Mark Higgins" userId="f99148ad-7e67-4304-8c11-27c7a53efd31" providerId="ADAL" clId="{47DC10C3-81B3-4CBD-89BF-2B4D68781B8D}" dt="2021-11-03T16:30:12.796" v="2698" actId="115"/>
          <ac:spMkLst>
            <pc:docMk/>
            <pc:sldMk cId="4180525082" sldId="774"/>
            <ac:spMk id="2" creationId="{E55F140D-EE0F-48BC-8808-033DD18EF9C1}"/>
          </ac:spMkLst>
        </pc:spChg>
        <pc:spChg chg="mod">
          <ac:chgData name="Mark Higgins" userId="f99148ad-7e67-4304-8c11-27c7a53efd31" providerId="ADAL" clId="{47DC10C3-81B3-4CBD-89BF-2B4D68781B8D}" dt="2021-11-04T12:38:01.550" v="4063" actId="27636"/>
          <ac:spMkLst>
            <pc:docMk/>
            <pc:sldMk cId="4180525082" sldId="774"/>
            <ac:spMk id="3" creationId="{637FF243-07DF-4207-B1DB-726973C81453}"/>
          </ac:spMkLst>
        </pc:spChg>
        <pc:picChg chg="add mod">
          <ac:chgData name="Mark Higgins" userId="f99148ad-7e67-4304-8c11-27c7a53efd31" providerId="ADAL" clId="{47DC10C3-81B3-4CBD-89BF-2B4D68781B8D}" dt="2021-11-04T12:38:22.484" v="4065" actId="1076"/>
          <ac:picMkLst>
            <pc:docMk/>
            <pc:sldMk cId="4180525082" sldId="774"/>
            <ac:picMk id="5" creationId="{DD388562-C7D3-49CC-B0BD-EB3E545E0206}"/>
          </ac:picMkLst>
        </pc:picChg>
      </pc:sldChg>
      <pc:sldChg chg="addSp modSp add del mod">
        <pc:chgData name="Mark Higgins" userId="f99148ad-7e67-4304-8c11-27c7a53efd31" providerId="ADAL" clId="{47DC10C3-81B3-4CBD-89BF-2B4D68781B8D}" dt="2021-11-07T16:04:36.021" v="32870" actId="47"/>
        <pc:sldMkLst>
          <pc:docMk/>
          <pc:sldMk cId="3075322656" sldId="775"/>
        </pc:sldMkLst>
        <pc:spChg chg="mod">
          <ac:chgData name="Mark Higgins" userId="f99148ad-7e67-4304-8c11-27c7a53efd31" providerId="ADAL" clId="{47DC10C3-81B3-4CBD-89BF-2B4D68781B8D}" dt="2021-11-03T16:30:24.752" v="2714" actId="20577"/>
          <ac:spMkLst>
            <pc:docMk/>
            <pc:sldMk cId="3075322656" sldId="775"/>
            <ac:spMk id="2" creationId="{E55F140D-EE0F-48BC-8808-033DD18EF9C1}"/>
          </ac:spMkLst>
        </pc:spChg>
        <pc:spChg chg="mod">
          <ac:chgData name="Mark Higgins" userId="f99148ad-7e67-4304-8c11-27c7a53efd31" providerId="ADAL" clId="{47DC10C3-81B3-4CBD-89BF-2B4D68781B8D}" dt="2021-11-04T12:33:19.703" v="3555" actId="20577"/>
          <ac:spMkLst>
            <pc:docMk/>
            <pc:sldMk cId="3075322656" sldId="775"/>
            <ac:spMk id="3" creationId="{637FF243-07DF-4207-B1DB-726973C81453}"/>
          </ac:spMkLst>
        </pc:spChg>
        <pc:picChg chg="add mod">
          <ac:chgData name="Mark Higgins" userId="f99148ad-7e67-4304-8c11-27c7a53efd31" providerId="ADAL" clId="{47DC10C3-81B3-4CBD-89BF-2B4D68781B8D}" dt="2021-11-04T12:32:23.816" v="3464" actId="1076"/>
          <ac:picMkLst>
            <pc:docMk/>
            <pc:sldMk cId="3075322656" sldId="775"/>
            <ac:picMk id="5" creationId="{07CFD01F-0B6F-4DA1-836A-DD80AA60A4F1}"/>
          </ac:picMkLst>
        </pc:picChg>
      </pc:sldChg>
      <pc:sldChg chg="modSp add del mod">
        <pc:chgData name="Mark Higgins" userId="f99148ad-7e67-4304-8c11-27c7a53efd31" providerId="ADAL" clId="{47DC10C3-81B3-4CBD-89BF-2B4D68781B8D}" dt="2021-11-07T16:04:36.021" v="32870" actId="47"/>
        <pc:sldMkLst>
          <pc:docMk/>
          <pc:sldMk cId="2644101182" sldId="776"/>
        </pc:sldMkLst>
        <pc:spChg chg="mod">
          <ac:chgData name="Mark Higgins" userId="f99148ad-7e67-4304-8c11-27c7a53efd31" providerId="ADAL" clId="{47DC10C3-81B3-4CBD-89BF-2B4D68781B8D}" dt="2021-11-03T16:30:40.727" v="2741" actId="20577"/>
          <ac:spMkLst>
            <pc:docMk/>
            <pc:sldMk cId="2644101182" sldId="776"/>
            <ac:spMk id="2" creationId="{E55F140D-EE0F-48BC-8808-033DD18EF9C1}"/>
          </ac:spMkLst>
        </pc:spChg>
        <pc:spChg chg="mod">
          <ac:chgData name="Mark Higgins" userId="f99148ad-7e67-4304-8c11-27c7a53efd31" providerId="ADAL" clId="{47DC10C3-81B3-4CBD-89BF-2B4D68781B8D}" dt="2021-11-04T12:29:58.132" v="3228" actId="15"/>
          <ac:spMkLst>
            <pc:docMk/>
            <pc:sldMk cId="2644101182" sldId="776"/>
            <ac:spMk id="3" creationId="{637FF243-07DF-4207-B1DB-726973C81453}"/>
          </ac:spMkLst>
        </pc:spChg>
      </pc:sldChg>
      <pc:sldChg chg="modSp new del mod ord">
        <pc:chgData name="Mark Higgins" userId="f99148ad-7e67-4304-8c11-27c7a53efd31" providerId="ADAL" clId="{47DC10C3-81B3-4CBD-89BF-2B4D68781B8D}" dt="2021-11-07T16:04:36.021" v="32870" actId="47"/>
        <pc:sldMkLst>
          <pc:docMk/>
          <pc:sldMk cId="20185765" sldId="777"/>
        </pc:sldMkLst>
        <pc:spChg chg="mod">
          <ac:chgData name="Mark Higgins" userId="f99148ad-7e67-4304-8c11-27c7a53efd31" providerId="ADAL" clId="{47DC10C3-81B3-4CBD-89BF-2B4D68781B8D}" dt="2021-11-03T16:32:30.616" v="2767" actId="20577"/>
          <ac:spMkLst>
            <pc:docMk/>
            <pc:sldMk cId="20185765" sldId="777"/>
            <ac:spMk id="2" creationId="{4C64D302-202C-40EA-9939-E96C31EFB7CC}"/>
          </ac:spMkLst>
        </pc:spChg>
      </pc:sldChg>
      <pc:sldChg chg="modSp new del mod">
        <pc:chgData name="Mark Higgins" userId="f99148ad-7e67-4304-8c11-27c7a53efd31" providerId="ADAL" clId="{47DC10C3-81B3-4CBD-89BF-2B4D68781B8D}" dt="2021-11-07T16:04:36.021" v="32870" actId="47"/>
        <pc:sldMkLst>
          <pc:docMk/>
          <pc:sldMk cId="4198735718" sldId="778"/>
        </pc:sldMkLst>
        <pc:spChg chg="mod">
          <ac:chgData name="Mark Higgins" userId="f99148ad-7e67-4304-8c11-27c7a53efd31" providerId="ADAL" clId="{47DC10C3-81B3-4CBD-89BF-2B4D68781B8D}" dt="2021-11-03T16:32:48.990" v="2792" actId="20577"/>
          <ac:spMkLst>
            <pc:docMk/>
            <pc:sldMk cId="4198735718" sldId="778"/>
            <ac:spMk id="2" creationId="{1EC13C53-DB21-4043-B696-4BE1025334DE}"/>
          </ac:spMkLst>
        </pc:spChg>
      </pc:sldChg>
      <pc:sldChg chg="modSp new del mod">
        <pc:chgData name="Mark Higgins" userId="f99148ad-7e67-4304-8c11-27c7a53efd31" providerId="ADAL" clId="{47DC10C3-81B3-4CBD-89BF-2B4D68781B8D}" dt="2021-11-07T16:04:36.021" v="32870" actId="47"/>
        <pc:sldMkLst>
          <pc:docMk/>
          <pc:sldMk cId="3550930138" sldId="779"/>
        </pc:sldMkLst>
        <pc:spChg chg="mod">
          <ac:chgData name="Mark Higgins" userId="f99148ad-7e67-4304-8c11-27c7a53efd31" providerId="ADAL" clId="{47DC10C3-81B3-4CBD-89BF-2B4D68781B8D}" dt="2021-11-03T16:33:39.224" v="2811" actId="20577"/>
          <ac:spMkLst>
            <pc:docMk/>
            <pc:sldMk cId="3550930138" sldId="779"/>
            <ac:spMk id="2" creationId="{BF68AD0D-779B-4B4C-AF70-FAE9FC4F11F7}"/>
          </ac:spMkLst>
        </pc:spChg>
      </pc:sldChg>
      <pc:sldChg chg="modSp add del mod">
        <pc:chgData name="Mark Higgins" userId="f99148ad-7e67-4304-8c11-27c7a53efd31" providerId="ADAL" clId="{47DC10C3-81B3-4CBD-89BF-2B4D68781B8D}" dt="2021-11-07T16:04:36.021" v="32870" actId="47"/>
        <pc:sldMkLst>
          <pc:docMk/>
          <pc:sldMk cId="2402439807" sldId="780"/>
        </pc:sldMkLst>
        <pc:spChg chg="mod">
          <ac:chgData name="Mark Higgins" userId="f99148ad-7e67-4304-8c11-27c7a53efd31" providerId="ADAL" clId="{47DC10C3-81B3-4CBD-89BF-2B4D68781B8D}" dt="2021-11-03T16:33:50.446" v="2816" actId="20577"/>
          <ac:spMkLst>
            <pc:docMk/>
            <pc:sldMk cId="2402439807" sldId="780"/>
            <ac:spMk id="2" creationId="{BF68AD0D-779B-4B4C-AF70-FAE9FC4F11F7}"/>
          </ac:spMkLst>
        </pc:spChg>
      </pc:sldChg>
      <pc:sldChg chg="modSp add del mod">
        <pc:chgData name="Mark Higgins" userId="f99148ad-7e67-4304-8c11-27c7a53efd31" providerId="ADAL" clId="{47DC10C3-81B3-4CBD-89BF-2B4D68781B8D}" dt="2021-11-07T16:04:36.021" v="32870" actId="47"/>
        <pc:sldMkLst>
          <pc:docMk/>
          <pc:sldMk cId="94368716" sldId="781"/>
        </pc:sldMkLst>
        <pc:spChg chg="mod">
          <ac:chgData name="Mark Higgins" userId="f99148ad-7e67-4304-8c11-27c7a53efd31" providerId="ADAL" clId="{47DC10C3-81B3-4CBD-89BF-2B4D68781B8D}" dt="2021-11-03T16:34:35.911" v="2839" actId="20577"/>
          <ac:spMkLst>
            <pc:docMk/>
            <pc:sldMk cId="94368716" sldId="781"/>
            <ac:spMk id="2" creationId="{BF68AD0D-779B-4B4C-AF70-FAE9FC4F11F7}"/>
          </ac:spMkLst>
        </pc:spChg>
      </pc:sldChg>
      <pc:sldChg chg="modSp add del mod">
        <pc:chgData name="Mark Higgins" userId="f99148ad-7e67-4304-8c11-27c7a53efd31" providerId="ADAL" clId="{47DC10C3-81B3-4CBD-89BF-2B4D68781B8D}" dt="2021-11-07T16:04:36.021" v="32870" actId="47"/>
        <pc:sldMkLst>
          <pc:docMk/>
          <pc:sldMk cId="3580167779" sldId="782"/>
        </pc:sldMkLst>
        <pc:spChg chg="mod">
          <ac:chgData name="Mark Higgins" userId="f99148ad-7e67-4304-8c11-27c7a53efd31" providerId="ADAL" clId="{47DC10C3-81B3-4CBD-89BF-2B4D68781B8D}" dt="2021-11-03T16:35:10.695" v="2864" actId="20577"/>
          <ac:spMkLst>
            <pc:docMk/>
            <pc:sldMk cId="3580167779" sldId="782"/>
            <ac:spMk id="2" creationId="{BF68AD0D-779B-4B4C-AF70-FAE9FC4F11F7}"/>
          </ac:spMkLst>
        </pc:spChg>
      </pc:sldChg>
      <pc:sldChg chg="addSp modSp new del mod">
        <pc:chgData name="Mark Higgins" userId="f99148ad-7e67-4304-8c11-27c7a53efd31" providerId="ADAL" clId="{47DC10C3-81B3-4CBD-89BF-2B4D68781B8D}" dt="2021-11-07T16:04:36.021" v="32870" actId="47"/>
        <pc:sldMkLst>
          <pc:docMk/>
          <pc:sldMk cId="3639021523" sldId="783"/>
        </pc:sldMkLst>
        <pc:spChg chg="mod">
          <ac:chgData name="Mark Higgins" userId="f99148ad-7e67-4304-8c11-27c7a53efd31" providerId="ADAL" clId="{47DC10C3-81B3-4CBD-89BF-2B4D68781B8D}" dt="2021-11-03T16:36:25.695" v="2893" actId="20577"/>
          <ac:spMkLst>
            <pc:docMk/>
            <pc:sldMk cId="3639021523" sldId="783"/>
            <ac:spMk id="2" creationId="{BDDF1BBA-AD47-40D7-9A64-3CAB62922152}"/>
          </ac:spMkLst>
        </pc:spChg>
        <pc:spChg chg="mod">
          <ac:chgData name="Mark Higgins" userId="f99148ad-7e67-4304-8c11-27c7a53efd31" providerId="ADAL" clId="{47DC10C3-81B3-4CBD-89BF-2B4D68781B8D}" dt="2021-11-04T13:13:08.705" v="6996" actId="20577"/>
          <ac:spMkLst>
            <pc:docMk/>
            <pc:sldMk cId="3639021523" sldId="783"/>
            <ac:spMk id="3" creationId="{4D7D2F95-411D-4FD9-A190-DAF4DCE44AA6}"/>
          </ac:spMkLst>
        </pc:spChg>
        <pc:picChg chg="add mod">
          <ac:chgData name="Mark Higgins" userId="f99148ad-7e67-4304-8c11-27c7a53efd31" providerId="ADAL" clId="{47DC10C3-81B3-4CBD-89BF-2B4D68781B8D}" dt="2021-11-04T13:13:03.948" v="6994" actId="1076"/>
          <ac:picMkLst>
            <pc:docMk/>
            <pc:sldMk cId="3639021523" sldId="783"/>
            <ac:picMk id="4" creationId="{F3C4E893-649B-443F-94E8-9606B1A7EBFD}"/>
          </ac:picMkLst>
        </pc:picChg>
      </pc:sldChg>
      <pc:sldChg chg="addSp modSp add del mod">
        <pc:chgData name="Mark Higgins" userId="f99148ad-7e67-4304-8c11-27c7a53efd31" providerId="ADAL" clId="{47DC10C3-81B3-4CBD-89BF-2B4D68781B8D}" dt="2021-11-07T16:04:36.021" v="32870" actId="47"/>
        <pc:sldMkLst>
          <pc:docMk/>
          <pc:sldMk cId="2078875398" sldId="784"/>
        </pc:sldMkLst>
        <pc:spChg chg="mod">
          <ac:chgData name="Mark Higgins" userId="f99148ad-7e67-4304-8c11-27c7a53efd31" providerId="ADAL" clId="{47DC10C3-81B3-4CBD-89BF-2B4D68781B8D}" dt="2021-11-03T16:36:53.670" v="2919" actId="20577"/>
          <ac:spMkLst>
            <pc:docMk/>
            <pc:sldMk cId="2078875398" sldId="784"/>
            <ac:spMk id="2" creationId="{BDDF1BBA-AD47-40D7-9A64-3CAB62922152}"/>
          </ac:spMkLst>
        </pc:spChg>
        <pc:spChg chg="mod">
          <ac:chgData name="Mark Higgins" userId="f99148ad-7e67-4304-8c11-27c7a53efd31" providerId="ADAL" clId="{47DC10C3-81B3-4CBD-89BF-2B4D68781B8D}" dt="2021-11-04T13:21:23.364" v="7616" actId="27636"/>
          <ac:spMkLst>
            <pc:docMk/>
            <pc:sldMk cId="2078875398" sldId="784"/>
            <ac:spMk id="3" creationId="{4D7D2F95-411D-4FD9-A190-DAF4DCE44AA6}"/>
          </ac:spMkLst>
        </pc:spChg>
        <pc:picChg chg="add mod ord">
          <ac:chgData name="Mark Higgins" userId="f99148ad-7e67-4304-8c11-27c7a53efd31" providerId="ADAL" clId="{47DC10C3-81B3-4CBD-89BF-2B4D68781B8D}" dt="2021-11-04T13:22:17.182" v="7625" actId="1076"/>
          <ac:picMkLst>
            <pc:docMk/>
            <pc:sldMk cId="2078875398" sldId="784"/>
            <ac:picMk id="5" creationId="{CDBEAD32-E808-4095-86EE-CF6A8B1C4478}"/>
          </ac:picMkLst>
        </pc:picChg>
      </pc:sldChg>
      <pc:sldChg chg="addSp delSp modSp add del mod">
        <pc:chgData name="Mark Higgins" userId="f99148ad-7e67-4304-8c11-27c7a53efd31" providerId="ADAL" clId="{47DC10C3-81B3-4CBD-89BF-2B4D68781B8D}" dt="2021-11-07T16:04:36.021" v="32870" actId="47"/>
        <pc:sldMkLst>
          <pc:docMk/>
          <pc:sldMk cId="4101521925" sldId="785"/>
        </pc:sldMkLst>
        <pc:spChg chg="mod">
          <ac:chgData name="Mark Higgins" userId="f99148ad-7e67-4304-8c11-27c7a53efd31" providerId="ADAL" clId="{47DC10C3-81B3-4CBD-89BF-2B4D68781B8D}" dt="2021-11-03T16:37:07.724" v="2942" actId="20577"/>
          <ac:spMkLst>
            <pc:docMk/>
            <pc:sldMk cId="4101521925" sldId="785"/>
            <ac:spMk id="2" creationId="{BDDF1BBA-AD47-40D7-9A64-3CAB62922152}"/>
          </ac:spMkLst>
        </pc:spChg>
        <pc:spChg chg="mod">
          <ac:chgData name="Mark Higgins" userId="f99148ad-7e67-4304-8c11-27c7a53efd31" providerId="ADAL" clId="{47DC10C3-81B3-4CBD-89BF-2B4D68781B8D}" dt="2021-11-04T13:32:35.847" v="7900" actId="20577"/>
          <ac:spMkLst>
            <pc:docMk/>
            <pc:sldMk cId="4101521925" sldId="785"/>
            <ac:spMk id="3" creationId="{4D7D2F95-411D-4FD9-A190-DAF4DCE44AA6}"/>
          </ac:spMkLst>
        </pc:spChg>
        <pc:spChg chg="add del">
          <ac:chgData name="Mark Higgins" userId="f99148ad-7e67-4304-8c11-27c7a53efd31" providerId="ADAL" clId="{47DC10C3-81B3-4CBD-89BF-2B4D68781B8D}" dt="2021-11-04T13:31:49.622" v="7876"/>
          <ac:spMkLst>
            <pc:docMk/>
            <pc:sldMk cId="4101521925" sldId="785"/>
            <ac:spMk id="4" creationId="{70B9A2B3-3A06-4FAB-8DD1-AD2CD2AEEACA}"/>
          </ac:spMkLst>
        </pc:spChg>
        <pc:spChg chg="add del">
          <ac:chgData name="Mark Higgins" userId="f99148ad-7e67-4304-8c11-27c7a53efd31" providerId="ADAL" clId="{47DC10C3-81B3-4CBD-89BF-2B4D68781B8D}" dt="2021-11-04T13:31:57.631" v="7882"/>
          <ac:spMkLst>
            <pc:docMk/>
            <pc:sldMk cId="4101521925" sldId="785"/>
            <ac:spMk id="5" creationId="{B6969430-E714-4663-9820-2191DB03A0F1}"/>
          </ac:spMkLst>
        </pc:spChg>
      </pc:sldChg>
      <pc:sldChg chg="modSp add del mod modNotesTx">
        <pc:chgData name="Mark Higgins" userId="f99148ad-7e67-4304-8c11-27c7a53efd31" providerId="ADAL" clId="{47DC10C3-81B3-4CBD-89BF-2B4D68781B8D}" dt="2021-11-07T16:04:36.021" v="32870" actId="47"/>
        <pc:sldMkLst>
          <pc:docMk/>
          <pc:sldMk cId="1707891961" sldId="786"/>
        </pc:sldMkLst>
        <pc:spChg chg="mod">
          <ac:chgData name="Mark Higgins" userId="f99148ad-7e67-4304-8c11-27c7a53efd31" providerId="ADAL" clId="{47DC10C3-81B3-4CBD-89BF-2B4D68781B8D}" dt="2021-11-04T14:40:28.049" v="7934" actId="20577"/>
          <ac:spMkLst>
            <pc:docMk/>
            <pc:sldMk cId="1707891961" sldId="786"/>
            <ac:spMk id="2" creationId="{BDDF1BBA-AD47-40D7-9A64-3CAB62922152}"/>
          </ac:spMkLst>
        </pc:spChg>
        <pc:spChg chg="mod">
          <ac:chgData name="Mark Higgins" userId="f99148ad-7e67-4304-8c11-27c7a53efd31" providerId="ADAL" clId="{47DC10C3-81B3-4CBD-89BF-2B4D68781B8D}" dt="2021-11-04T14:45:30.734" v="8463" actId="20577"/>
          <ac:spMkLst>
            <pc:docMk/>
            <pc:sldMk cId="1707891961" sldId="786"/>
            <ac:spMk id="3" creationId="{4D7D2F95-411D-4FD9-A190-DAF4DCE44AA6}"/>
          </ac:spMkLst>
        </pc:spChg>
      </pc:sldChg>
      <pc:sldChg chg="modSp new del mod">
        <pc:chgData name="Mark Higgins" userId="f99148ad-7e67-4304-8c11-27c7a53efd31" providerId="ADAL" clId="{47DC10C3-81B3-4CBD-89BF-2B4D68781B8D}" dt="2021-11-07T16:04:36.021" v="32870" actId="47"/>
        <pc:sldMkLst>
          <pc:docMk/>
          <pc:sldMk cId="587866261" sldId="787"/>
        </pc:sldMkLst>
        <pc:spChg chg="mod">
          <ac:chgData name="Mark Higgins" userId="f99148ad-7e67-4304-8c11-27c7a53efd31" providerId="ADAL" clId="{47DC10C3-81B3-4CBD-89BF-2B4D68781B8D}" dt="2021-11-04T13:02:13.897" v="6145" actId="20577"/>
          <ac:spMkLst>
            <pc:docMk/>
            <pc:sldMk cId="587866261" sldId="787"/>
            <ac:spMk id="2" creationId="{1CA19B7A-4B70-4030-8323-5FE8F3518749}"/>
          </ac:spMkLst>
        </pc:spChg>
        <pc:spChg chg="mod">
          <ac:chgData name="Mark Higgins" userId="f99148ad-7e67-4304-8c11-27c7a53efd31" providerId="ADAL" clId="{47DC10C3-81B3-4CBD-89BF-2B4D68781B8D}" dt="2021-11-04T13:06:07.869" v="6710" actId="20577"/>
          <ac:spMkLst>
            <pc:docMk/>
            <pc:sldMk cId="587866261" sldId="787"/>
            <ac:spMk id="3" creationId="{6138C104-CAF6-40C4-9AA7-B54B33254EAD}"/>
          </ac:spMkLst>
        </pc:spChg>
      </pc:sldChg>
      <pc:sldChg chg="modSp add del mod">
        <pc:chgData name="Mark Higgins" userId="f99148ad-7e67-4304-8c11-27c7a53efd31" providerId="ADAL" clId="{47DC10C3-81B3-4CBD-89BF-2B4D68781B8D}" dt="2021-11-07T16:04:36.021" v="32870" actId="47"/>
        <pc:sldMkLst>
          <pc:docMk/>
          <pc:sldMk cId="1557479678" sldId="788"/>
        </pc:sldMkLst>
        <pc:spChg chg="mod">
          <ac:chgData name="Mark Higgins" userId="f99148ad-7e67-4304-8c11-27c7a53efd31" providerId="ADAL" clId="{47DC10C3-81B3-4CBD-89BF-2B4D68781B8D}" dt="2021-11-04T13:30:01.009" v="7868" actId="12"/>
          <ac:spMkLst>
            <pc:docMk/>
            <pc:sldMk cId="1557479678" sldId="788"/>
            <ac:spMk id="3" creationId="{4D7D2F95-411D-4FD9-A190-DAF4DCE44AA6}"/>
          </ac:spMkLst>
        </pc:spChg>
      </pc:sldChg>
      <pc:sldChg chg="modSp add del mod">
        <pc:chgData name="Mark Higgins" userId="f99148ad-7e67-4304-8c11-27c7a53efd31" providerId="ADAL" clId="{47DC10C3-81B3-4CBD-89BF-2B4D68781B8D}" dt="2021-11-04T13:07:41.662" v="6711" actId="47"/>
        <pc:sldMkLst>
          <pc:docMk/>
          <pc:sldMk cId="4113528564" sldId="788"/>
        </pc:sldMkLst>
        <pc:spChg chg="mod">
          <ac:chgData name="Mark Higgins" userId="f99148ad-7e67-4304-8c11-27c7a53efd31" providerId="ADAL" clId="{47DC10C3-81B3-4CBD-89BF-2B4D68781B8D}" dt="2021-11-04T13:05:14.161" v="6605" actId="20577"/>
          <ac:spMkLst>
            <pc:docMk/>
            <pc:sldMk cId="4113528564" sldId="788"/>
            <ac:spMk id="3" creationId="{6138C104-CAF6-40C4-9AA7-B54B33254EAD}"/>
          </ac:spMkLst>
        </pc:spChg>
      </pc:sldChg>
      <pc:sldChg chg="modSp add del mod">
        <pc:chgData name="Mark Higgins" userId="f99148ad-7e67-4304-8c11-27c7a53efd31" providerId="ADAL" clId="{47DC10C3-81B3-4CBD-89BF-2B4D68781B8D}" dt="2021-11-07T16:04:36.021" v="32870" actId="47"/>
        <pc:sldMkLst>
          <pc:docMk/>
          <pc:sldMk cId="1702450550" sldId="789"/>
        </pc:sldMkLst>
        <pc:spChg chg="mod">
          <ac:chgData name="Mark Higgins" userId="f99148ad-7e67-4304-8c11-27c7a53efd31" providerId="ADAL" clId="{47DC10C3-81B3-4CBD-89BF-2B4D68781B8D}" dt="2021-11-04T14:45:47.355" v="8480" actId="20577"/>
          <ac:spMkLst>
            <pc:docMk/>
            <pc:sldMk cId="1702450550" sldId="789"/>
            <ac:spMk id="2" creationId="{BDDF1BBA-AD47-40D7-9A64-3CAB62922152}"/>
          </ac:spMkLst>
        </pc:spChg>
        <pc:spChg chg="mod">
          <ac:chgData name="Mark Higgins" userId="f99148ad-7e67-4304-8c11-27c7a53efd31" providerId="ADAL" clId="{47DC10C3-81B3-4CBD-89BF-2B4D68781B8D}" dt="2021-11-04T14:47:51.235" v="8604" actId="27636"/>
          <ac:spMkLst>
            <pc:docMk/>
            <pc:sldMk cId="1702450550" sldId="789"/>
            <ac:spMk id="3" creationId="{4D7D2F95-411D-4FD9-A190-DAF4DCE44AA6}"/>
          </ac:spMkLst>
        </pc:spChg>
      </pc:sldChg>
      <pc:sldChg chg="modSp add del mod">
        <pc:chgData name="Mark Higgins" userId="f99148ad-7e67-4304-8c11-27c7a53efd31" providerId="ADAL" clId="{47DC10C3-81B3-4CBD-89BF-2B4D68781B8D}" dt="2021-11-07T16:04:36.021" v="32870" actId="47"/>
        <pc:sldMkLst>
          <pc:docMk/>
          <pc:sldMk cId="3543625010" sldId="790"/>
        </pc:sldMkLst>
        <pc:spChg chg="mod">
          <ac:chgData name="Mark Higgins" userId="f99148ad-7e67-4304-8c11-27c7a53efd31" providerId="ADAL" clId="{47DC10C3-81B3-4CBD-89BF-2B4D68781B8D}" dt="2021-11-04T14:53:10.524" v="8630" actId="20577"/>
          <ac:spMkLst>
            <pc:docMk/>
            <pc:sldMk cId="3543625010" sldId="790"/>
            <ac:spMk id="2" creationId="{BDDF1BBA-AD47-40D7-9A64-3CAB62922152}"/>
          </ac:spMkLst>
        </pc:spChg>
        <pc:spChg chg="mod">
          <ac:chgData name="Mark Higgins" userId="f99148ad-7e67-4304-8c11-27c7a53efd31" providerId="ADAL" clId="{47DC10C3-81B3-4CBD-89BF-2B4D68781B8D}" dt="2021-11-04T14:54:28.301" v="8911" actId="20577"/>
          <ac:spMkLst>
            <pc:docMk/>
            <pc:sldMk cId="3543625010" sldId="790"/>
            <ac:spMk id="3" creationId="{4D7D2F95-411D-4FD9-A190-DAF4DCE44AA6}"/>
          </ac:spMkLst>
        </pc:spChg>
      </pc:sldChg>
      <pc:sldChg chg="add del">
        <pc:chgData name="Mark Higgins" userId="f99148ad-7e67-4304-8c11-27c7a53efd31" providerId="ADAL" clId="{47DC10C3-81B3-4CBD-89BF-2B4D68781B8D}" dt="2021-11-04T14:49:19.096" v="8622" actId="47"/>
        <pc:sldMkLst>
          <pc:docMk/>
          <pc:sldMk cId="365126653" sldId="791"/>
        </pc:sldMkLst>
      </pc:sldChg>
      <pc:sldChg chg="modSp add del mod">
        <pc:chgData name="Mark Higgins" userId="f99148ad-7e67-4304-8c11-27c7a53efd31" providerId="ADAL" clId="{47DC10C3-81B3-4CBD-89BF-2B4D68781B8D}" dt="2021-11-07T16:04:36.021" v="32870" actId="47"/>
        <pc:sldMkLst>
          <pc:docMk/>
          <pc:sldMk cId="2359952045" sldId="791"/>
        </pc:sldMkLst>
        <pc:spChg chg="mod">
          <ac:chgData name="Mark Higgins" userId="f99148ad-7e67-4304-8c11-27c7a53efd31" providerId="ADAL" clId="{47DC10C3-81B3-4CBD-89BF-2B4D68781B8D}" dt="2021-11-04T14:56:17.857" v="8987" actId="14100"/>
          <ac:spMkLst>
            <pc:docMk/>
            <pc:sldMk cId="2359952045" sldId="791"/>
            <ac:spMk id="2" creationId="{BDDF1BBA-AD47-40D7-9A64-3CAB62922152}"/>
          </ac:spMkLst>
        </pc:spChg>
        <pc:spChg chg="mod">
          <ac:chgData name="Mark Higgins" userId="f99148ad-7e67-4304-8c11-27c7a53efd31" providerId="ADAL" clId="{47DC10C3-81B3-4CBD-89BF-2B4D68781B8D}" dt="2021-11-04T14:56:25.538" v="9009" actId="20577"/>
          <ac:spMkLst>
            <pc:docMk/>
            <pc:sldMk cId="2359952045" sldId="791"/>
            <ac:spMk id="3" creationId="{4D7D2F95-411D-4FD9-A190-DAF4DCE44AA6}"/>
          </ac:spMkLst>
        </pc:spChg>
      </pc:sldChg>
      <pc:sldChg chg="modSp add del mod">
        <pc:chgData name="Mark Higgins" userId="f99148ad-7e67-4304-8c11-27c7a53efd31" providerId="ADAL" clId="{47DC10C3-81B3-4CBD-89BF-2B4D68781B8D}" dt="2021-11-07T16:04:36.021" v="32870" actId="47"/>
        <pc:sldMkLst>
          <pc:docMk/>
          <pc:sldMk cId="1054937364" sldId="792"/>
        </pc:sldMkLst>
        <pc:spChg chg="mod">
          <ac:chgData name="Mark Higgins" userId="f99148ad-7e67-4304-8c11-27c7a53efd31" providerId="ADAL" clId="{47DC10C3-81B3-4CBD-89BF-2B4D68781B8D}" dt="2021-11-04T15:00:21.369" v="9041" actId="20577"/>
          <ac:spMkLst>
            <pc:docMk/>
            <pc:sldMk cId="1054937364" sldId="792"/>
            <ac:spMk id="2" creationId="{BDDF1BBA-AD47-40D7-9A64-3CAB62922152}"/>
          </ac:spMkLst>
        </pc:spChg>
        <pc:spChg chg="mod">
          <ac:chgData name="Mark Higgins" userId="f99148ad-7e67-4304-8c11-27c7a53efd31" providerId="ADAL" clId="{47DC10C3-81B3-4CBD-89BF-2B4D68781B8D}" dt="2021-11-04T15:01:51.668" v="9249" actId="20577"/>
          <ac:spMkLst>
            <pc:docMk/>
            <pc:sldMk cId="1054937364" sldId="792"/>
            <ac:spMk id="3" creationId="{4D7D2F95-411D-4FD9-A190-DAF4DCE44AA6}"/>
          </ac:spMkLst>
        </pc:spChg>
      </pc:sldChg>
      <pc:sldChg chg="add del">
        <pc:chgData name="Mark Higgins" userId="f99148ad-7e67-4304-8c11-27c7a53efd31" providerId="ADAL" clId="{47DC10C3-81B3-4CBD-89BF-2B4D68781B8D}" dt="2021-11-04T14:49:17.818" v="8621" actId="47"/>
        <pc:sldMkLst>
          <pc:docMk/>
          <pc:sldMk cId="3994099967" sldId="792"/>
        </pc:sldMkLst>
      </pc:sldChg>
      <pc:sldChg chg="modSp add del mod">
        <pc:chgData name="Mark Higgins" userId="f99148ad-7e67-4304-8c11-27c7a53efd31" providerId="ADAL" clId="{47DC10C3-81B3-4CBD-89BF-2B4D68781B8D}" dt="2021-11-04T14:49:16.155" v="8620" actId="47"/>
        <pc:sldMkLst>
          <pc:docMk/>
          <pc:sldMk cId="955212835" sldId="793"/>
        </pc:sldMkLst>
        <pc:spChg chg="mod">
          <ac:chgData name="Mark Higgins" userId="f99148ad-7e67-4304-8c11-27c7a53efd31" providerId="ADAL" clId="{47DC10C3-81B3-4CBD-89BF-2B4D68781B8D}" dt="2021-11-04T14:48:21.564" v="8619" actId="20577"/>
          <ac:spMkLst>
            <pc:docMk/>
            <pc:sldMk cId="955212835" sldId="793"/>
            <ac:spMk id="2" creationId="{BDDF1BBA-AD47-40D7-9A64-3CAB62922152}"/>
          </ac:spMkLst>
        </pc:spChg>
      </pc:sldChg>
      <pc:sldChg chg="modSp add del mod">
        <pc:chgData name="Mark Higgins" userId="f99148ad-7e67-4304-8c11-27c7a53efd31" providerId="ADAL" clId="{47DC10C3-81B3-4CBD-89BF-2B4D68781B8D}" dt="2021-11-07T16:04:36.021" v="32870" actId="47"/>
        <pc:sldMkLst>
          <pc:docMk/>
          <pc:sldMk cId="2682385095" sldId="793"/>
        </pc:sldMkLst>
        <pc:spChg chg="mod">
          <ac:chgData name="Mark Higgins" userId="f99148ad-7e67-4304-8c11-27c7a53efd31" providerId="ADAL" clId="{47DC10C3-81B3-4CBD-89BF-2B4D68781B8D}" dt="2021-11-04T15:03:00.172" v="9306" actId="20577"/>
          <ac:spMkLst>
            <pc:docMk/>
            <pc:sldMk cId="2682385095" sldId="793"/>
            <ac:spMk id="2" creationId="{BDDF1BBA-AD47-40D7-9A64-3CAB62922152}"/>
          </ac:spMkLst>
        </pc:spChg>
        <pc:spChg chg="mod">
          <ac:chgData name="Mark Higgins" userId="f99148ad-7e67-4304-8c11-27c7a53efd31" providerId="ADAL" clId="{47DC10C3-81B3-4CBD-89BF-2B4D68781B8D}" dt="2021-11-04T15:03:42.726" v="9457" actId="20577"/>
          <ac:spMkLst>
            <pc:docMk/>
            <pc:sldMk cId="2682385095" sldId="793"/>
            <ac:spMk id="3" creationId="{4D7D2F95-411D-4FD9-A190-DAF4DCE44AA6}"/>
          </ac:spMkLst>
        </pc:spChg>
      </pc:sldChg>
      <pc:sldChg chg="modSp add del mod">
        <pc:chgData name="Mark Higgins" userId="f99148ad-7e67-4304-8c11-27c7a53efd31" providerId="ADAL" clId="{47DC10C3-81B3-4CBD-89BF-2B4D68781B8D}" dt="2021-11-07T16:04:36.021" v="32870" actId="47"/>
        <pc:sldMkLst>
          <pc:docMk/>
          <pc:sldMk cId="3975867134" sldId="794"/>
        </pc:sldMkLst>
        <pc:spChg chg="mod">
          <ac:chgData name="Mark Higgins" userId="f99148ad-7e67-4304-8c11-27c7a53efd31" providerId="ADAL" clId="{47DC10C3-81B3-4CBD-89BF-2B4D68781B8D}" dt="2021-11-04T15:04:44.691" v="9473" actId="20577"/>
          <ac:spMkLst>
            <pc:docMk/>
            <pc:sldMk cId="3975867134" sldId="794"/>
            <ac:spMk id="2" creationId="{BDDF1BBA-AD47-40D7-9A64-3CAB62922152}"/>
          </ac:spMkLst>
        </pc:spChg>
        <pc:spChg chg="mod">
          <ac:chgData name="Mark Higgins" userId="f99148ad-7e67-4304-8c11-27c7a53efd31" providerId="ADAL" clId="{47DC10C3-81B3-4CBD-89BF-2B4D68781B8D}" dt="2021-11-04T15:07:25.986" v="9883" actId="20577"/>
          <ac:spMkLst>
            <pc:docMk/>
            <pc:sldMk cId="3975867134" sldId="794"/>
            <ac:spMk id="3" creationId="{4D7D2F95-411D-4FD9-A190-DAF4DCE44AA6}"/>
          </ac:spMkLst>
        </pc:spChg>
      </pc:sldChg>
      <pc:sldChg chg="modSp new del mod">
        <pc:chgData name="Mark Higgins" userId="f99148ad-7e67-4304-8c11-27c7a53efd31" providerId="ADAL" clId="{47DC10C3-81B3-4CBD-89BF-2B4D68781B8D}" dt="2021-11-07T16:04:36.021" v="32870" actId="47"/>
        <pc:sldMkLst>
          <pc:docMk/>
          <pc:sldMk cId="2457915311" sldId="795"/>
        </pc:sldMkLst>
        <pc:spChg chg="mod">
          <ac:chgData name="Mark Higgins" userId="f99148ad-7e67-4304-8c11-27c7a53efd31" providerId="ADAL" clId="{47DC10C3-81B3-4CBD-89BF-2B4D68781B8D}" dt="2021-11-04T15:14:59.940" v="10133" actId="20577"/>
          <ac:spMkLst>
            <pc:docMk/>
            <pc:sldMk cId="2457915311" sldId="795"/>
            <ac:spMk id="2" creationId="{C4ED6C99-3222-435B-A08A-EA9335185C02}"/>
          </ac:spMkLst>
        </pc:spChg>
        <pc:spChg chg="mod">
          <ac:chgData name="Mark Higgins" userId="f99148ad-7e67-4304-8c11-27c7a53efd31" providerId="ADAL" clId="{47DC10C3-81B3-4CBD-89BF-2B4D68781B8D}" dt="2021-11-04T15:19:48.113" v="10618" actId="27636"/>
          <ac:spMkLst>
            <pc:docMk/>
            <pc:sldMk cId="2457915311" sldId="795"/>
            <ac:spMk id="3" creationId="{A2353FD4-3E44-4536-ABAC-D82650AEE307}"/>
          </ac:spMkLst>
        </pc:spChg>
      </pc:sldChg>
      <pc:sldChg chg="addSp modSp add del mod modClrScheme chgLayout">
        <pc:chgData name="Mark Higgins" userId="f99148ad-7e67-4304-8c11-27c7a53efd31" providerId="ADAL" clId="{47DC10C3-81B3-4CBD-89BF-2B4D68781B8D}" dt="2021-11-04T15:14:08.718" v="10101" actId="47"/>
        <pc:sldMkLst>
          <pc:docMk/>
          <pc:sldMk cId="2790928741" sldId="795"/>
        </pc:sldMkLst>
        <pc:spChg chg="mod ord">
          <ac:chgData name="Mark Higgins" userId="f99148ad-7e67-4304-8c11-27c7a53efd31" providerId="ADAL" clId="{47DC10C3-81B3-4CBD-89BF-2B4D68781B8D}" dt="2021-11-04T15:11:37.292" v="10020" actId="20577"/>
          <ac:spMkLst>
            <pc:docMk/>
            <pc:sldMk cId="2790928741" sldId="795"/>
            <ac:spMk id="2" creationId="{BDDF1BBA-AD47-40D7-9A64-3CAB62922152}"/>
          </ac:spMkLst>
        </pc:spChg>
        <pc:spChg chg="mod ord">
          <ac:chgData name="Mark Higgins" userId="f99148ad-7e67-4304-8c11-27c7a53efd31" providerId="ADAL" clId="{47DC10C3-81B3-4CBD-89BF-2B4D68781B8D}" dt="2021-11-04T15:09:52.283" v="9953" actId="27636"/>
          <ac:spMkLst>
            <pc:docMk/>
            <pc:sldMk cId="2790928741" sldId="795"/>
            <ac:spMk id="3" creationId="{4D7D2F95-411D-4FD9-A190-DAF4DCE44AA6}"/>
          </ac:spMkLst>
        </pc:spChg>
        <pc:spChg chg="add mod ord">
          <ac:chgData name="Mark Higgins" userId="f99148ad-7e67-4304-8c11-27c7a53efd31" providerId="ADAL" clId="{47DC10C3-81B3-4CBD-89BF-2B4D68781B8D}" dt="2021-11-04T15:10:10.053" v="9961" actId="20577"/>
          <ac:spMkLst>
            <pc:docMk/>
            <pc:sldMk cId="2790928741" sldId="795"/>
            <ac:spMk id="4" creationId="{091F82CB-8378-46AA-B0C8-39412A9FE060}"/>
          </ac:spMkLst>
        </pc:spChg>
      </pc:sldChg>
      <pc:sldChg chg="addSp modSp add del mod">
        <pc:chgData name="Mark Higgins" userId="f99148ad-7e67-4304-8c11-27c7a53efd31" providerId="ADAL" clId="{47DC10C3-81B3-4CBD-89BF-2B4D68781B8D}" dt="2021-11-07T16:04:36.021" v="32870" actId="47"/>
        <pc:sldMkLst>
          <pc:docMk/>
          <pc:sldMk cId="303869230" sldId="796"/>
        </pc:sldMkLst>
        <pc:spChg chg="mod">
          <ac:chgData name="Mark Higgins" userId="f99148ad-7e67-4304-8c11-27c7a53efd31" providerId="ADAL" clId="{47DC10C3-81B3-4CBD-89BF-2B4D68781B8D}" dt="2021-11-04T15:20:27.014" v="10626" actId="20577"/>
          <ac:spMkLst>
            <pc:docMk/>
            <pc:sldMk cId="303869230" sldId="796"/>
            <ac:spMk id="3" creationId="{A2353FD4-3E44-4536-ABAC-D82650AEE307}"/>
          </ac:spMkLst>
        </pc:spChg>
        <pc:spChg chg="add mod">
          <ac:chgData name="Mark Higgins" userId="f99148ad-7e67-4304-8c11-27c7a53efd31" providerId="ADAL" clId="{47DC10C3-81B3-4CBD-89BF-2B4D68781B8D}" dt="2021-11-04T15:21:37.185" v="10650" actId="20577"/>
          <ac:spMkLst>
            <pc:docMk/>
            <pc:sldMk cId="303869230" sldId="796"/>
            <ac:spMk id="6" creationId="{2AA08A95-89CD-490D-BCD0-D7A539C179E0}"/>
          </ac:spMkLst>
        </pc:spChg>
        <pc:picChg chg="add mod">
          <ac:chgData name="Mark Higgins" userId="f99148ad-7e67-4304-8c11-27c7a53efd31" providerId="ADAL" clId="{47DC10C3-81B3-4CBD-89BF-2B4D68781B8D}" dt="2021-11-04T15:20:19.985" v="10625" actId="1076"/>
          <ac:picMkLst>
            <pc:docMk/>
            <pc:sldMk cId="303869230" sldId="796"/>
            <ac:picMk id="5" creationId="{0CA3C560-09A7-4B68-BA4C-D90899C64E33}"/>
          </ac:picMkLst>
        </pc:picChg>
      </pc:sldChg>
      <pc:sldChg chg="addSp modSp add del mod modClrScheme chgLayout">
        <pc:chgData name="Mark Higgins" userId="f99148ad-7e67-4304-8c11-27c7a53efd31" providerId="ADAL" clId="{47DC10C3-81B3-4CBD-89BF-2B4D68781B8D}" dt="2021-11-04T15:14:10.396" v="10102" actId="47"/>
        <pc:sldMkLst>
          <pc:docMk/>
          <pc:sldMk cId="326437757" sldId="796"/>
        </pc:sldMkLst>
        <pc:spChg chg="mod ord">
          <ac:chgData name="Mark Higgins" userId="f99148ad-7e67-4304-8c11-27c7a53efd31" providerId="ADAL" clId="{47DC10C3-81B3-4CBD-89BF-2B4D68781B8D}" dt="2021-11-04T15:11:41.899" v="10023" actId="20577"/>
          <ac:spMkLst>
            <pc:docMk/>
            <pc:sldMk cId="326437757" sldId="796"/>
            <ac:spMk id="2" creationId="{BDDF1BBA-AD47-40D7-9A64-3CAB62922152}"/>
          </ac:spMkLst>
        </pc:spChg>
        <pc:spChg chg="mod ord">
          <ac:chgData name="Mark Higgins" userId="f99148ad-7e67-4304-8c11-27c7a53efd31" providerId="ADAL" clId="{47DC10C3-81B3-4CBD-89BF-2B4D68781B8D}" dt="2021-11-04T15:11:14.304" v="10012" actId="27636"/>
          <ac:spMkLst>
            <pc:docMk/>
            <pc:sldMk cId="326437757" sldId="796"/>
            <ac:spMk id="3" creationId="{4D7D2F95-411D-4FD9-A190-DAF4DCE44AA6}"/>
          </ac:spMkLst>
        </pc:spChg>
        <pc:spChg chg="add mod ord">
          <ac:chgData name="Mark Higgins" userId="f99148ad-7e67-4304-8c11-27c7a53efd31" providerId="ADAL" clId="{47DC10C3-81B3-4CBD-89BF-2B4D68781B8D}" dt="2021-11-04T15:11:18.814" v="10017" actId="20577"/>
          <ac:spMkLst>
            <pc:docMk/>
            <pc:sldMk cId="326437757" sldId="796"/>
            <ac:spMk id="4" creationId="{0E2C519D-DAD4-4C5D-8D6A-AFF9E89C22D3}"/>
          </ac:spMkLst>
        </pc:spChg>
      </pc:sldChg>
      <pc:sldChg chg="modSp new del mod">
        <pc:chgData name="Mark Higgins" userId="f99148ad-7e67-4304-8c11-27c7a53efd31" providerId="ADAL" clId="{47DC10C3-81B3-4CBD-89BF-2B4D68781B8D}" dt="2021-11-04T15:14:07.742" v="10100" actId="47"/>
        <pc:sldMkLst>
          <pc:docMk/>
          <pc:sldMk cId="3910097528" sldId="797"/>
        </pc:sldMkLst>
        <pc:spChg chg="mod">
          <ac:chgData name="Mark Higgins" userId="f99148ad-7e67-4304-8c11-27c7a53efd31" providerId="ADAL" clId="{47DC10C3-81B3-4CBD-89BF-2B4D68781B8D}" dt="2021-11-04T15:11:52.144" v="10026" actId="20577"/>
          <ac:spMkLst>
            <pc:docMk/>
            <pc:sldMk cId="3910097528" sldId="797"/>
            <ac:spMk id="2" creationId="{6FA8A6FE-BDE8-4882-B1B7-EB7770C51074}"/>
          </ac:spMkLst>
        </pc:spChg>
        <pc:spChg chg="mod">
          <ac:chgData name="Mark Higgins" userId="f99148ad-7e67-4304-8c11-27c7a53efd31" providerId="ADAL" clId="{47DC10C3-81B3-4CBD-89BF-2B4D68781B8D}" dt="2021-11-04T15:13:34.077" v="10091" actId="27636"/>
          <ac:spMkLst>
            <pc:docMk/>
            <pc:sldMk cId="3910097528" sldId="797"/>
            <ac:spMk id="3" creationId="{AD6DDC13-7270-44DB-9468-C9B614DA91E6}"/>
          </ac:spMkLst>
        </pc:spChg>
        <pc:spChg chg="mod">
          <ac:chgData name="Mark Higgins" userId="f99148ad-7e67-4304-8c11-27c7a53efd31" providerId="ADAL" clId="{47DC10C3-81B3-4CBD-89BF-2B4D68781B8D}" dt="2021-11-04T15:13:47.486" v="10099" actId="20577"/>
          <ac:spMkLst>
            <pc:docMk/>
            <pc:sldMk cId="3910097528" sldId="797"/>
            <ac:spMk id="4" creationId="{B088D075-6B4C-48B9-B318-F84F75C1F1A4}"/>
          </ac:spMkLst>
        </pc:spChg>
      </pc:sldChg>
      <pc:sldChg chg="add del">
        <pc:chgData name="Mark Higgins" userId="f99148ad-7e67-4304-8c11-27c7a53efd31" providerId="ADAL" clId="{47DC10C3-81B3-4CBD-89BF-2B4D68781B8D}" dt="2021-11-07T16:04:36.021" v="32870" actId="47"/>
        <pc:sldMkLst>
          <pc:docMk/>
          <pc:sldMk cId="3928847040" sldId="797"/>
        </pc:sldMkLst>
      </pc:sldChg>
      <pc:sldChg chg="modSp new del mod">
        <pc:chgData name="Mark Higgins" userId="f99148ad-7e67-4304-8c11-27c7a53efd31" providerId="ADAL" clId="{47DC10C3-81B3-4CBD-89BF-2B4D68781B8D}" dt="2021-11-07T16:04:36.021" v="32870" actId="47"/>
        <pc:sldMkLst>
          <pc:docMk/>
          <pc:sldMk cId="1396839363" sldId="798"/>
        </pc:sldMkLst>
        <pc:spChg chg="mod">
          <ac:chgData name="Mark Higgins" userId="f99148ad-7e67-4304-8c11-27c7a53efd31" providerId="ADAL" clId="{47DC10C3-81B3-4CBD-89BF-2B4D68781B8D}" dt="2021-11-04T15:38:20.513" v="10678" actId="20577"/>
          <ac:spMkLst>
            <pc:docMk/>
            <pc:sldMk cId="1396839363" sldId="798"/>
            <ac:spMk id="2" creationId="{37D79E6E-ECC5-43EB-A2E1-5DA2F6A6BBF6}"/>
          </ac:spMkLst>
        </pc:spChg>
        <pc:spChg chg="mod">
          <ac:chgData name="Mark Higgins" userId="f99148ad-7e67-4304-8c11-27c7a53efd31" providerId="ADAL" clId="{47DC10C3-81B3-4CBD-89BF-2B4D68781B8D}" dt="2021-11-04T15:44:33.726" v="11158" actId="20577"/>
          <ac:spMkLst>
            <pc:docMk/>
            <pc:sldMk cId="1396839363" sldId="798"/>
            <ac:spMk id="3" creationId="{165B4980-64B0-4BA9-A5A9-25BF56C3D1AF}"/>
          </ac:spMkLst>
        </pc:spChg>
      </pc:sldChg>
      <pc:sldChg chg="modSp add del mod">
        <pc:chgData name="Mark Higgins" userId="f99148ad-7e67-4304-8c11-27c7a53efd31" providerId="ADAL" clId="{47DC10C3-81B3-4CBD-89BF-2B4D68781B8D}" dt="2021-11-07T16:04:36.021" v="32870" actId="47"/>
        <pc:sldMkLst>
          <pc:docMk/>
          <pc:sldMk cId="2552081327" sldId="799"/>
        </pc:sldMkLst>
        <pc:spChg chg="mod">
          <ac:chgData name="Mark Higgins" userId="f99148ad-7e67-4304-8c11-27c7a53efd31" providerId="ADAL" clId="{47DC10C3-81B3-4CBD-89BF-2B4D68781B8D}" dt="2021-11-04T15:48:15.891" v="11585" actId="20577"/>
          <ac:spMkLst>
            <pc:docMk/>
            <pc:sldMk cId="2552081327" sldId="799"/>
            <ac:spMk id="3" creationId="{165B4980-64B0-4BA9-A5A9-25BF56C3D1AF}"/>
          </ac:spMkLst>
        </pc:spChg>
      </pc:sldChg>
      <pc:sldChg chg="modSp add del mod">
        <pc:chgData name="Mark Higgins" userId="f99148ad-7e67-4304-8c11-27c7a53efd31" providerId="ADAL" clId="{47DC10C3-81B3-4CBD-89BF-2B4D68781B8D}" dt="2021-11-07T16:04:36.021" v="32870" actId="47"/>
        <pc:sldMkLst>
          <pc:docMk/>
          <pc:sldMk cId="722898187" sldId="800"/>
        </pc:sldMkLst>
        <pc:spChg chg="mod">
          <ac:chgData name="Mark Higgins" userId="f99148ad-7e67-4304-8c11-27c7a53efd31" providerId="ADAL" clId="{47DC10C3-81B3-4CBD-89BF-2B4D68781B8D}" dt="2021-11-04T15:53:01.354" v="12166" actId="20577"/>
          <ac:spMkLst>
            <pc:docMk/>
            <pc:sldMk cId="722898187" sldId="800"/>
            <ac:spMk id="3" creationId="{165B4980-64B0-4BA9-A5A9-25BF56C3D1AF}"/>
          </ac:spMkLst>
        </pc:spChg>
      </pc:sldChg>
      <pc:sldChg chg="modSp add del mod">
        <pc:chgData name="Mark Higgins" userId="f99148ad-7e67-4304-8c11-27c7a53efd31" providerId="ADAL" clId="{47DC10C3-81B3-4CBD-89BF-2B4D68781B8D}" dt="2021-11-07T16:04:36.021" v="32870" actId="47"/>
        <pc:sldMkLst>
          <pc:docMk/>
          <pc:sldMk cId="3552729967" sldId="801"/>
        </pc:sldMkLst>
        <pc:spChg chg="mod">
          <ac:chgData name="Mark Higgins" userId="f99148ad-7e67-4304-8c11-27c7a53efd31" providerId="ADAL" clId="{47DC10C3-81B3-4CBD-89BF-2B4D68781B8D}" dt="2021-11-04T16:04:17.694" v="12680" actId="12"/>
          <ac:spMkLst>
            <pc:docMk/>
            <pc:sldMk cId="3552729967" sldId="801"/>
            <ac:spMk id="3" creationId="{165B4980-64B0-4BA9-A5A9-25BF56C3D1AF}"/>
          </ac:spMkLst>
        </pc:spChg>
      </pc:sldChg>
      <pc:sldChg chg="modSp add del mod">
        <pc:chgData name="Mark Higgins" userId="f99148ad-7e67-4304-8c11-27c7a53efd31" providerId="ADAL" clId="{47DC10C3-81B3-4CBD-89BF-2B4D68781B8D}" dt="2021-11-07T16:04:36.021" v="32870" actId="47"/>
        <pc:sldMkLst>
          <pc:docMk/>
          <pc:sldMk cId="3480944567" sldId="802"/>
        </pc:sldMkLst>
        <pc:spChg chg="mod">
          <ac:chgData name="Mark Higgins" userId="f99148ad-7e67-4304-8c11-27c7a53efd31" providerId="ADAL" clId="{47DC10C3-81B3-4CBD-89BF-2B4D68781B8D}" dt="2021-11-04T16:05:27.841" v="12851" actId="20577"/>
          <ac:spMkLst>
            <pc:docMk/>
            <pc:sldMk cId="3480944567" sldId="802"/>
            <ac:spMk id="3" creationId="{165B4980-64B0-4BA9-A5A9-25BF56C3D1AF}"/>
          </ac:spMkLst>
        </pc:spChg>
      </pc:sldChg>
      <pc:sldChg chg="modSp new del mod">
        <pc:chgData name="Mark Higgins" userId="f99148ad-7e67-4304-8c11-27c7a53efd31" providerId="ADAL" clId="{47DC10C3-81B3-4CBD-89BF-2B4D68781B8D}" dt="2021-11-07T16:04:36.021" v="32870" actId="47"/>
        <pc:sldMkLst>
          <pc:docMk/>
          <pc:sldMk cId="3332709110" sldId="803"/>
        </pc:sldMkLst>
        <pc:spChg chg="mod">
          <ac:chgData name="Mark Higgins" userId="f99148ad-7e67-4304-8c11-27c7a53efd31" providerId="ADAL" clId="{47DC10C3-81B3-4CBD-89BF-2B4D68781B8D}" dt="2021-11-04T16:07:46.825" v="12888" actId="20577"/>
          <ac:spMkLst>
            <pc:docMk/>
            <pc:sldMk cId="3332709110" sldId="803"/>
            <ac:spMk id="2" creationId="{395D77D5-3EAC-4FC3-8295-E5EC05E32A10}"/>
          </ac:spMkLst>
        </pc:spChg>
        <pc:spChg chg="mod">
          <ac:chgData name="Mark Higgins" userId="f99148ad-7e67-4304-8c11-27c7a53efd31" providerId="ADAL" clId="{47DC10C3-81B3-4CBD-89BF-2B4D68781B8D}" dt="2021-11-04T16:24:59.238" v="13380" actId="15"/>
          <ac:spMkLst>
            <pc:docMk/>
            <pc:sldMk cId="3332709110" sldId="803"/>
            <ac:spMk id="3" creationId="{71A9DBA3-9005-434A-91B8-7BE7167379C1}"/>
          </ac:spMkLst>
        </pc:spChg>
      </pc:sldChg>
      <pc:sldChg chg="modSp add del mod">
        <pc:chgData name="Mark Higgins" userId="f99148ad-7e67-4304-8c11-27c7a53efd31" providerId="ADAL" clId="{47DC10C3-81B3-4CBD-89BF-2B4D68781B8D}" dt="2021-11-07T16:04:36.021" v="32870" actId="47"/>
        <pc:sldMkLst>
          <pc:docMk/>
          <pc:sldMk cId="2823507175" sldId="804"/>
        </pc:sldMkLst>
        <pc:spChg chg="mod">
          <ac:chgData name="Mark Higgins" userId="f99148ad-7e67-4304-8c11-27c7a53efd31" providerId="ADAL" clId="{47DC10C3-81B3-4CBD-89BF-2B4D68781B8D}" dt="2021-11-04T16:27:12.243" v="13646" actId="20577"/>
          <ac:spMkLst>
            <pc:docMk/>
            <pc:sldMk cId="2823507175" sldId="804"/>
            <ac:spMk id="3" creationId="{71A9DBA3-9005-434A-91B8-7BE7167379C1}"/>
          </ac:spMkLst>
        </pc:spChg>
      </pc:sldChg>
      <pc:sldChg chg="modSp new del mod">
        <pc:chgData name="Mark Higgins" userId="f99148ad-7e67-4304-8c11-27c7a53efd31" providerId="ADAL" clId="{47DC10C3-81B3-4CBD-89BF-2B4D68781B8D}" dt="2021-11-07T16:04:36.021" v="32870" actId="47"/>
        <pc:sldMkLst>
          <pc:docMk/>
          <pc:sldMk cId="1589370958" sldId="805"/>
        </pc:sldMkLst>
        <pc:spChg chg="mod">
          <ac:chgData name="Mark Higgins" userId="f99148ad-7e67-4304-8c11-27c7a53efd31" providerId="ADAL" clId="{47DC10C3-81B3-4CBD-89BF-2B4D68781B8D}" dt="2021-11-04T16:27:48.932" v="13661" actId="20577"/>
          <ac:spMkLst>
            <pc:docMk/>
            <pc:sldMk cId="1589370958" sldId="805"/>
            <ac:spMk id="2" creationId="{BEB226A5-B7F5-4976-B797-41176B53888D}"/>
          </ac:spMkLst>
        </pc:spChg>
        <pc:spChg chg="mod">
          <ac:chgData name="Mark Higgins" userId="f99148ad-7e67-4304-8c11-27c7a53efd31" providerId="ADAL" clId="{47DC10C3-81B3-4CBD-89BF-2B4D68781B8D}" dt="2021-11-04T16:31:30.811" v="14098" actId="20577"/>
          <ac:spMkLst>
            <pc:docMk/>
            <pc:sldMk cId="1589370958" sldId="805"/>
            <ac:spMk id="3" creationId="{3A04F272-5F02-45D9-B409-85647324DA30}"/>
          </ac:spMkLst>
        </pc:spChg>
      </pc:sldChg>
      <pc:sldChg chg="modSp add del mod">
        <pc:chgData name="Mark Higgins" userId="f99148ad-7e67-4304-8c11-27c7a53efd31" providerId="ADAL" clId="{47DC10C3-81B3-4CBD-89BF-2B4D68781B8D}" dt="2021-11-07T16:04:36.021" v="32870" actId="47"/>
        <pc:sldMkLst>
          <pc:docMk/>
          <pc:sldMk cId="3305164382" sldId="806"/>
        </pc:sldMkLst>
        <pc:spChg chg="mod">
          <ac:chgData name="Mark Higgins" userId="f99148ad-7e67-4304-8c11-27c7a53efd31" providerId="ADAL" clId="{47DC10C3-81B3-4CBD-89BF-2B4D68781B8D}" dt="2021-11-04T16:32:23.671" v="14129" actId="20577"/>
          <ac:spMkLst>
            <pc:docMk/>
            <pc:sldMk cId="3305164382" sldId="806"/>
            <ac:spMk id="2" creationId="{BEB226A5-B7F5-4976-B797-41176B53888D}"/>
          </ac:spMkLst>
        </pc:spChg>
        <pc:spChg chg="mod">
          <ac:chgData name="Mark Higgins" userId="f99148ad-7e67-4304-8c11-27c7a53efd31" providerId="ADAL" clId="{47DC10C3-81B3-4CBD-89BF-2B4D68781B8D}" dt="2021-11-04T16:35:38.428" v="14519" actId="20577"/>
          <ac:spMkLst>
            <pc:docMk/>
            <pc:sldMk cId="3305164382" sldId="806"/>
            <ac:spMk id="3" creationId="{3A04F272-5F02-45D9-B409-85647324DA30}"/>
          </ac:spMkLst>
        </pc:spChg>
      </pc:sldChg>
      <pc:sldChg chg="add del">
        <pc:chgData name="Mark Higgins" userId="f99148ad-7e67-4304-8c11-27c7a53efd31" providerId="ADAL" clId="{47DC10C3-81B3-4CBD-89BF-2B4D68781B8D}" dt="2021-11-07T16:04:36.021" v="32870" actId="47"/>
        <pc:sldMkLst>
          <pc:docMk/>
          <pc:sldMk cId="4006833409" sldId="807"/>
        </pc:sldMkLst>
      </pc:sldChg>
      <pc:sldChg chg="addSp modSp add del mod">
        <pc:chgData name="Mark Higgins" userId="f99148ad-7e67-4304-8c11-27c7a53efd31" providerId="ADAL" clId="{47DC10C3-81B3-4CBD-89BF-2B4D68781B8D}" dt="2021-11-07T16:04:36.021" v="32870" actId="47"/>
        <pc:sldMkLst>
          <pc:docMk/>
          <pc:sldMk cId="3825521229" sldId="808"/>
        </pc:sldMkLst>
        <pc:spChg chg="mod">
          <ac:chgData name="Mark Higgins" userId="f99148ad-7e67-4304-8c11-27c7a53efd31" providerId="ADAL" clId="{47DC10C3-81B3-4CBD-89BF-2B4D68781B8D}" dt="2021-11-04T16:36:41.833" v="14528" actId="20577"/>
          <ac:spMkLst>
            <pc:docMk/>
            <pc:sldMk cId="3825521229" sldId="808"/>
            <ac:spMk id="2" creationId="{BEB226A5-B7F5-4976-B797-41176B53888D}"/>
          </ac:spMkLst>
        </pc:spChg>
        <pc:spChg chg="mod">
          <ac:chgData name="Mark Higgins" userId="f99148ad-7e67-4304-8c11-27c7a53efd31" providerId="ADAL" clId="{47DC10C3-81B3-4CBD-89BF-2B4D68781B8D}" dt="2021-11-04T16:39:09.387" v="14702" actId="14100"/>
          <ac:spMkLst>
            <pc:docMk/>
            <pc:sldMk cId="3825521229" sldId="808"/>
            <ac:spMk id="3" creationId="{3A04F272-5F02-45D9-B409-85647324DA30}"/>
          </ac:spMkLst>
        </pc:spChg>
        <pc:picChg chg="add mod">
          <ac:chgData name="Mark Higgins" userId="f99148ad-7e67-4304-8c11-27c7a53efd31" providerId="ADAL" clId="{47DC10C3-81B3-4CBD-89BF-2B4D68781B8D}" dt="2021-11-04T16:39:17.990" v="14706" actId="1076"/>
          <ac:picMkLst>
            <pc:docMk/>
            <pc:sldMk cId="3825521229" sldId="808"/>
            <ac:picMk id="5" creationId="{56518AB4-7F2D-449D-9FDB-3806F11CC37D}"/>
          </ac:picMkLst>
        </pc:picChg>
      </pc:sldChg>
      <pc:sldChg chg="delSp modSp add del mod">
        <pc:chgData name="Mark Higgins" userId="f99148ad-7e67-4304-8c11-27c7a53efd31" providerId="ADAL" clId="{47DC10C3-81B3-4CBD-89BF-2B4D68781B8D}" dt="2021-11-07T16:04:36.021" v="32870" actId="47"/>
        <pc:sldMkLst>
          <pc:docMk/>
          <pc:sldMk cId="2315385055" sldId="809"/>
        </pc:sldMkLst>
        <pc:spChg chg="mod">
          <ac:chgData name="Mark Higgins" userId="f99148ad-7e67-4304-8c11-27c7a53efd31" providerId="ADAL" clId="{47DC10C3-81B3-4CBD-89BF-2B4D68781B8D}" dt="2021-11-04T16:50:57.186" v="15050" actId="20577"/>
          <ac:spMkLst>
            <pc:docMk/>
            <pc:sldMk cId="2315385055" sldId="809"/>
            <ac:spMk id="3" creationId="{3A04F272-5F02-45D9-B409-85647324DA30}"/>
          </ac:spMkLst>
        </pc:spChg>
        <pc:picChg chg="del">
          <ac:chgData name="Mark Higgins" userId="f99148ad-7e67-4304-8c11-27c7a53efd31" providerId="ADAL" clId="{47DC10C3-81B3-4CBD-89BF-2B4D68781B8D}" dt="2021-11-04T16:39:34.318" v="14708" actId="478"/>
          <ac:picMkLst>
            <pc:docMk/>
            <pc:sldMk cId="2315385055" sldId="809"/>
            <ac:picMk id="5" creationId="{56518AB4-7F2D-449D-9FDB-3806F11CC37D}"/>
          </ac:picMkLst>
        </pc:picChg>
      </pc:sldChg>
      <pc:sldChg chg="modSp add del mod">
        <pc:chgData name="Mark Higgins" userId="f99148ad-7e67-4304-8c11-27c7a53efd31" providerId="ADAL" clId="{47DC10C3-81B3-4CBD-89BF-2B4D68781B8D}" dt="2021-11-07T16:04:36.021" v="32870" actId="47"/>
        <pc:sldMkLst>
          <pc:docMk/>
          <pc:sldMk cId="1125009967" sldId="810"/>
        </pc:sldMkLst>
        <pc:spChg chg="mod">
          <ac:chgData name="Mark Higgins" userId="f99148ad-7e67-4304-8c11-27c7a53efd31" providerId="ADAL" clId="{47DC10C3-81B3-4CBD-89BF-2B4D68781B8D}" dt="2021-11-04T16:52:17.855" v="15073" actId="20577"/>
          <ac:spMkLst>
            <pc:docMk/>
            <pc:sldMk cId="1125009967" sldId="810"/>
            <ac:spMk id="2" creationId="{BEB226A5-B7F5-4976-B797-41176B53888D}"/>
          </ac:spMkLst>
        </pc:spChg>
        <pc:spChg chg="mod">
          <ac:chgData name="Mark Higgins" userId="f99148ad-7e67-4304-8c11-27c7a53efd31" providerId="ADAL" clId="{47DC10C3-81B3-4CBD-89BF-2B4D68781B8D}" dt="2021-11-04T16:55:13.237" v="15509" actId="20577"/>
          <ac:spMkLst>
            <pc:docMk/>
            <pc:sldMk cId="1125009967" sldId="810"/>
            <ac:spMk id="3" creationId="{3A04F272-5F02-45D9-B409-85647324DA30}"/>
          </ac:spMkLst>
        </pc:spChg>
      </pc:sldChg>
      <pc:sldChg chg="modSp new del mod ord">
        <pc:chgData name="Mark Higgins" userId="f99148ad-7e67-4304-8c11-27c7a53efd31" providerId="ADAL" clId="{47DC10C3-81B3-4CBD-89BF-2B4D68781B8D}" dt="2021-11-07T16:04:36.021" v="32870" actId="47"/>
        <pc:sldMkLst>
          <pc:docMk/>
          <pc:sldMk cId="2531581508" sldId="811"/>
        </pc:sldMkLst>
        <pc:spChg chg="mod">
          <ac:chgData name="Mark Higgins" userId="f99148ad-7e67-4304-8c11-27c7a53efd31" providerId="ADAL" clId="{47DC10C3-81B3-4CBD-89BF-2B4D68781B8D}" dt="2021-11-05T09:13:35.540" v="16381" actId="20577"/>
          <ac:spMkLst>
            <pc:docMk/>
            <pc:sldMk cId="2531581508" sldId="811"/>
            <ac:spMk id="2" creationId="{45AC14A6-F145-4950-8180-3A0B8675D6C4}"/>
          </ac:spMkLst>
        </pc:spChg>
        <pc:spChg chg="mod">
          <ac:chgData name="Mark Higgins" userId="f99148ad-7e67-4304-8c11-27c7a53efd31" providerId="ADAL" clId="{47DC10C3-81B3-4CBD-89BF-2B4D68781B8D}" dt="2021-11-04T17:23:03.445" v="15927" actId="20577"/>
          <ac:spMkLst>
            <pc:docMk/>
            <pc:sldMk cId="2531581508" sldId="811"/>
            <ac:spMk id="3" creationId="{17C05246-ECBB-4B68-BF60-03D03AB749BA}"/>
          </ac:spMkLst>
        </pc:spChg>
      </pc:sldChg>
      <pc:sldChg chg="modSp add del mod ord">
        <pc:chgData name="Mark Higgins" userId="f99148ad-7e67-4304-8c11-27c7a53efd31" providerId="ADAL" clId="{47DC10C3-81B3-4CBD-89BF-2B4D68781B8D}" dt="2021-11-07T16:04:36.021" v="32870" actId="47"/>
        <pc:sldMkLst>
          <pc:docMk/>
          <pc:sldMk cId="1220454332" sldId="812"/>
        </pc:sldMkLst>
        <pc:spChg chg="mod">
          <ac:chgData name="Mark Higgins" userId="f99148ad-7e67-4304-8c11-27c7a53efd31" providerId="ADAL" clId="{47DC10C3-81B3-4CBD-89BF-2B4D68781B8D}" dt="2021-11-05T09:13:44.420" v="16397" actId="20577"/>
          <ac:spMkLst>
            <pc:docMk/>
            <pc:sldMk cId="1220454332" sldId="812"/>
            <ac:spMk id="2" creationId="{45AC14A6-F145-4950-8180-3A0B8675D6C4}"/>
          </ac:spMkLst>
        </pc:spChg>
        <pc:spChg chg="mod">
          <ac:chgData name="Mark Higgins" userId="f99148ad-7e67-4304-8c11-27c7a53efd31" providerId="ADAL" clId="{47DC10C3-81B3-4CBD-89BF-2B4D68781B8D}" dt="2021-11-04T17:13:47.547" v="15897" actId="20577"/>
          <ac:spMkLst>
            <pc:docMk/>
            <pc:sldMk cId="1220454332" sldId="812"/>
            <ac:spMk id="3" creationId="{17C05246-ECBB-4B68-BF60-03D03AB749BA}"/>
          </ac:spMkLst>
        </pc:spChg>
      </pc:sldChg>
      <pc:sldChg chg="modSp new mod">
        <pc:chgData name="Mark Higgins" userId="f99148ad-7e67-4304-8c11-27c7a53efd31" providerId="ADAL" clId="{47DC10C3-81B3-4CBD-89BF-2B4D68781B8D}" dt="2021-11-05T09:17:41.598" v="16767" actId="20577"/>
        <pc:sldMkLst>
          <pc:docMk/>
          <pc:sldMk cId="900502132" sldId="813"/>
        </pc:sldMkLst>
        <pc:spChg chg="mod">
          <ac:chgData name="Mark Higgins" userId="f99148ad-7e67-4304-8c11-27c7a53efd31" providerId="ADAL" clId="{47DC10C3-81B3-4CBD-89BF-2B4D68781B8D}" dt="2021-11-05T09:15:10.067" v="16440" actId="20577"/>
          <ac:spMkLst>
            <pc:docMk/>
            <pc:sldMk cId="900502132" sldId="813"/>
            <ac:spMk id="2" creationId="{1C4C4EF9-F87C-4D39-9F98-C4AAACD4099B}"/>
          </ac:spMkLst>
        </pc:spChg>
        <pc:spChg chg="mod">
          <ac:chgData name="Mark Higgins" userId="f99148ad-7e67-4304-8c11-27c7a53efd31" providerId="ADAL" clId="{47DC10C3-81B3-4CBD-89BF-2B4D68781B8D}" dt="2021-11-05T09:17:41.598" v="16767" actId="20577"/>
          <ac:spMkLst>
            <pc:docMk/>
            <pc:sldMk cId="900502132" sldId="813"/>
            <ac:spMk id="3" creationId="{A6018881-2D20-49F6-9922-C514BD9BE124}"/>
          </ac:spMkLst>
        </pc:spChg>
      </pc:sldChg>
      <pc:sldChg chg="del">
        <pc:chgData name="Mark Higgins" userId="f99148ad-7e67-4304-8c11-27c7a53efd31" providerId="ADAL" clId="{47DC10C3-81B3-4CBD-89BF-2B4D68781B8D}" dt="2021-11-07T16:04:36.021" v="32870" actId="47"/>
        <pc:sldMkLst>
          <pc:docMk/>
          <pc:sldMk cId="3768102261" sldId="814"/>
        </pc:sldMkLst>
        <pc:spChg chg="mod">
          <ac:chgData name="Mark Higgins" userId="f99148ad-7e67-4304-8c11-27c7a53efd31" providerId="ADAL" clId="{47DC10C3-81B3-4CBD-89BF-2B4D68781B8D}" dt="2021-11-05T09:24:07.304" v="17487" actId="313"/>
          <ac:spMkLst>
            <pc:docMk/>
            <pc:sldMk cId="3768102261" sldId="814"/>
            <ac:spMk id="3" creationId="{A6018881-2D20-49F6-9922-C514BD9BE124}"/>
          </ac:spMkLst>
        </pc:spChg>
      </pc:sldChg>
      <pc:sldChg chg="del">
        <pc:chgData name="Mark Higgins" userId="f99148ad-7e67-4304-8c11-27c7a53efd31" providerId="ADAL" clId="{47DC10C3-81B3-4CBD-89BF-2B4D68781B8D}" dt="2021-11-07T16:04:36.021" v="32870" actId="47"/>
        <pc:sldMkLst>
          <pc:docMk/>
          <pc:sldMk cId="2348555775" sldId="815"/>
        </pc:sldMkLst>
        <pc:spChg chg="mod">
          <ac:chgData name="Mark Higgins" userId="f99148ad-7e67-4304-8c11-27c7a53efd31" providerId="ADAL" clId="{47DC10C3-81B3-4CBD-89BF-2B4D68781B8D}" dt="2021-11-05T09:24:55.681" v="17491" actId="20577"/>
          <ac:spMkLst>
            <pc:docMk/>
            <pc:sldMk cId="2348555775" sldId="815"/>
            <ac:spMk id="2" creationId="{1C4C4EF9-F87C-4D39-9F98-C4AAACD4099B}"/>
          </ac:spMkLst>
        </pc:spChg>
        <pc:spChg chg="mod">
          <ac:chgData name="Mark Higgins" userId="f99148ad-7e67-4304-8c11-27c7a53efd31" providerId="ADAL" clId="{47DC10C3-81B3-4CBD-89BF-2B4D68781B8D}" dt="2021-11-05T09:30:04.829" v="17980" actId="20577"/>
          <ac:spMkLst>
            <pc:docMk/>
            <pc:sldMk cId="2348555775" sldId="815"/>
            <ac:spMk id="3" creationId="{A6018881-2D20-49F6-9922-C514BD9BE124}"/>
          </ac:spMkLst>
        </pc:spChg>
      </pc:sldChg>
      <pc:sldChg chg="modSp add mod">
        <pc:chgData name="Mark Higgins" userId="f99148ad-7e67-4304-8c11-27c7a53efd31" providerId="ADAL" clId="{47DC10C3-81B3-4CBD-89BF-2B4D68781B8D}" dt="2021-11-05T09:33:39.628" v="18336" actId="20577"/>
        <pc:sldMkLst>
          <pc:docMk/>
          <pc:sldMk cId="1916672220" sldId="816"/>
        </pc:sldMkLst>
        <pc:spChg chg="mod">
          <ac:chgData name="Mark Higgins" userId="f99148ad-7e67-4304-8c11-27c7a53efd31" providerId="ADAL" clId="{47DC10C3-81B3-4CBD-89BF-2B4D68781B8D}" dt="2021-11-05T09:30:21.343" v="17993" actId="20577"/>
          <ac:spMkLst>
            <pc:docMk/>
            <pc:sldMk cId="1916672220" sldId="816"/>
            <ac:spMk id="2" creationId="{1C4C4EF9-F87C-4D39-9F98-C4AAACD4099B}"/>
          </ac:spMkLst>
        </pc:spChg>
        <pc:spChg chg="mod">
          <ac:chgData name="Mark Higgins" userId="f99148ad-7e67-4304-8c11-27c7a53efd31" providerId="ADAL" clId="{47DC10C3-81B3-4CBD-89BF-2B4D68781B8D}" dt="2021-11-05T09:33:39.628" v="18336" actId="20577"/>
          <ac:spMkLst>
            <pc:docMk/>
            <pc:sldMk cId="1916672220" sldId="816"/>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239849581" sldId="817"/>
        </pc:sldMkLst>
        <pc:spChg chg="mod">
          <ac:chgData name="Mark Higgins" userId="f99148ad-7e67-4304-8c11-27c7a53efd31" providerId="ADAL" clId="{47DC10C3-81B3-4CBD-89BF-2B4D68781B8D}" dt="2021-11-05T10:36:44.444" v="19188" actId="20577"/>
          <ac:spMkLst>
            <pc:docMk/>
            <pc:sldMk cId="239849581" sldId="817"/>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3117205841" sldId="818"/>
        </pc:sldMkLst>
        <pc:spChg chg="mod">
          <ac:chgData name="Mark Higgins" userId="f99148ad-7e67-4304-8c11-27c7a53efd31" providerId="ADAL" clId="{47DC10C3-81B3-4CBD-89BF-2B4D68781B8D}" dt="2021-11-05T10:38:28.982" v="19208" actId="20577"/>
          <ac:spMkLst>
            <pc:docMk/>
            <pc:sldMk cId="3117205841" sldId="818"/>
            <ac:spMk id="2" creationId="{1C4C4EF9-F87C-4D39-9F98-C4AAACD4099B}"/>
          </ac:spMkLst>
        </pc:spChg>
        <pc:spChg chg="mod">
          <ac:chgData name="Mark Higgins" userId="f99148ad-7e67-4304-8c11-27c7a53efd31" providerId="ADAL" clId="{47DC10C3-81B3-4CBD-89BF-2B4D68781B8D}" dt="2021-11-05T10:41:40.572" v="19604" actId="12"/>
          <ac:spMkLst>
            <pc:docMk/>
            <pc:sldMk cId="3117205841" sldId="818"/>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2704137461" sldId="819"/>
        </pc:sldMkLst>
        <pc:spChg chg="mod">
          <ac:chgData name="Mark Higgins" userId="f99148ad-7e67-4304-8c11-27c7a53efd31" providerId="ADAL" clId="{47DC10C3-81B3-4CBD-89BF-2B4D68781B8D}" dt="2021-11-05T10:42:15.223" v="19612" actId="20577"/>
          <ac:spMkLst>
            <pc:docMk/>
            <pc:sldMk cId="2704137461" sldId="819"/>
            <ac:spMk id="2" creationId="{1C4C4EF9-F87C-4D39-9F98-C4AAACD4099B}"/>
          </ac:spMkLst>
        </pc:spChg>
        <pc:spChg chg="mod">
          <ac:chgData name="Mark Higgins" userId="f99148ad-7e67-4304-8c11-27c7a53efd31" providerId="ADAL" clId="{47DC10C3-81B3-4CBD-89BF-2B4D68781B8D}" dt="2021-11-05T10:45:09.840" v="19869" actId="20577"/>
          <ac:spMkLst>
            <pc:docMk/>
            <pc:sldMk cId="2704137461" sldId="819"/>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2437519917" sldId="820"/>
        </pc:sldMkLst>
        <pc:spChg chg="mod">
          <ac:chgData name="Mark Higgins" userId="f99148ad-7e67-4304-8c11-27c7a53efd31" providerId="ADAL" clId="{47DC10C3-81B3-4CBD-89BF-2B4D68781B8D}" dt="2021-11-05T10:45:18.177" v="19877" actId="20577"/>
          <ac:spMkLst>
            <pc:docMk/>
            <pc:sldMk cId="2437519917" sldId="820"/>
            <ac:spMk id="2" creationId="{1C4C4EF9-F87C-4D39-9F98-C4AAACD4099B}"/>
          </ac:spMkLst>
        </pc:spChg>
        <pc:spChg chg="mod">
          <ac:chgData name="Mark Higgins" userId="f99148ad-7e67-4304-8c11-27c7a53efd31" providerId="ADAL" clId="{47DC10C3-81B3-4CBD-89BF-2B4D68781B8D}" dt="2021-11-05T10:47:22.967" v="20153" actId="15"/>
          <ac:spMkLst>
            <pc:docMk/>
            <pc:sldMk cId="2437519917" sldId="820"/>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4040583694" sldId="821"/>
        </pc:sldMkLst>
        <pc:spChg chg="mod">
          <ac:chgData name="Mark Higgins" userId="f99148ad-7e67-4304-8c11-27c7a53efd31" providerId="ADAL" clId="{47DC10C3-81B3-4CBD-89BF-2B4D68781B8D}" dt="2021-11-05T10:47:51.743" v="20158" actId="20577"/>
          <ac:spMkLst>
            <pc:docMk/>
            <pc:sldMk cId="4040583694" sldId="821"/>
            <ac:spMk id="2" creationId="{1C4C4EF9-F87C-4D39-9F98-C4AAACD4099B}"/>
          </ac:spMkLst>
        </pc:spChg>
        <pc:spChg chg="mod">
          <ac:chgData name="Mark Higgins" userId="f99148ad-7e67-4304-8c11-27c7a53efd31" providerId="ADAL" clId="{47DC10C3-81B3-4CBD-89BF-2B4D68781B8D}" dt="2021-11-05T10:55:25.509" v="20800" actId="27636"/>
          <ac:spMkLst>
            <pc:docMk/>
            <pc:sldMk cId="4040583694" sldId="821"/>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2555758089" sldId="822"/>
        </pc:sldMkLst>
        <pc:spChg chg="mod">
          <ac:chgData name="Mark Higgins" userId="f99148ad-7e67-4304-8c11-27c7a53efd31" providerId="ADAL" clId="{47DC10C3-81B3-4CBD-89BF-2B4D68781B8D}" dt="2021-11-05T10:56:50.588" v="20905" actId="14100"/>
          <ac:spMkLst>
            <pc:docMk/>
            <pc:sldMk cId="2555758089" sldId="822"/>
            <ac:spMk id="2" creationId="{1C4C4EF9-F87C-4D39-9F98-C4AAACD4099B}"/>
          </ac:spMkLst>
        </pc:spChg>
        <pc:spChg chg="mod">
          <ac:chgData name="Mark Higgins" userId="f99148ad-7e67-4304-8c11-27c7a53efd31" providerId="ADAL" clId="{47DC10C3-81B3-4CBD-89BF-2B4D68781B8D}" dt="2021-11-05T11:00:27.996" v="21272" actId="20577"/>
          <ac:spMkLst>
            <pc:docMk/>
            <pc:sldMk cId="2555758089" sldId="822"/>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3353560502" sldId="823"/>
        </pc:sldMkLst>
        <pc:spChg chg="mod">
          <ac:chgData name="Mark Higgins" userId="f99148ad-7e67-4304-8c11-27c7a53efd31" providerId="ADAL" clId="{47DC10C3-81B3-4CBD-89BF-2B4D68781B8D}" dt="2021-11-05T11:06:00.798" v="21963" actId="14100"/>
          <ac:spMkLst>
            <pc:docMk/>
            <pc:sldMk cId="3353560502" sldId="823"/>
            <ac:spMk id="2" creationId="{1C4C4EF9-F87C-4D39-9F98-C4AAACD4099B}"/>
          </ac:spMkLst>
        </pc:spChg>
        <pc:spChg chg="mod">
          <ac:chgData name="Mark Higgins" userId="f99148ad-7e67-4304-8c11-27c7a53efd31" providerId="ADAL" clId="{47DC10C3-81B3-4CBD-89BF-2B4D68781B8D}" dt="2021-11-05T11:06:59.313" v="22104" actId="20577"/>
          <ac:spMkLst>
            <pc:docMk/>
            <pc:sldMk cId="3353560502" sldId="823"/>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110935259" sldId="824"/>
        </pc:sldMkLst>
        <pc:spChg chg="mod">
          <ac:chgData name="Mark Higgins" userId="f99148ad-7e67-4304-8c11-27c7a53efd31" providerId="ADAL" clId="{47DC10C3-81B3-4CBD-89BF-2B4D68781B8D}" dt="2021-11-05T11:07:23.976" v="22122" actId="14100"/>
          <ac:spMkLst>
            <pc:docMk/>
            <pc:sldMk cId="110935259" sldId="824"/>
            <ac:spMk id="2" creationId="{1C4C4EF9-F87C-4D39-9F98-C4AAACD4099B}"/>
          </ac:spMkLst>
        </pc:spChg>
        <pc:spChg chg="mod">
          <ac:chgData name="Mark Higgins" userId="f99148ad-7e67-4304-8c11-27c7a53efd31" providerId="ADAL" clId="{47DC10C3-81B3-4CBD-89BF-2B4D68781B8D}" dt="2021-11-05T11:08:59.673" v="22331" actId="20577"/>
          <ac:spMkLst>
            <pc:docMk/>
            <pc:sldMk cId="110935259" sldId="824"/>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3661565922" sldId="825"/>
        </pc:sldMkLst>
        <pc:spChg chg="mod">
          <ac:chgData name="Mark Higgins" userId="f99148ad-7e67-4304-8c11-27c7a53efd31" providerId="ADAL" clId="{47DC10C3-81B3-4CBD-89BF-2B4D68781B8D}" dt="2021-11-05T11:09:59.657" v="22336" actId="20577"/>
          <ac:spMkLst>
            <pc:docMk/>
            <pc:sldMk cId="3661565922" sldId="825"/>
            <ac:spMk id="2" creationId="{1C4C4EF9-F87C-4D39-9F98-C4AAACD4099B}"/>
          </ac:spMkLst>
        </pc:spChg>
        <pc:spChg chg="mod">
          <ac:chgData name="Mark Higgins" userId="f99148ad-7e67-4304-8c11-27c7a53efd31" providerId="ADAL" clId="{47DC10C3-81B3-4CBD-89BF-2B4D68781B8D}" dt="2021-11-05T11:12:08.522" v="22735" actId="20577"/>
          <ac:spMkLst>
            <pc:docMk/>
            <pc:sldMk cId="3661565922" sldId="825"/>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2604574823" sldId="826"/>
        </pc:sldMkLst>
        <pc:spChg chg="mod">
          <ac:chgData name="Mark Higgins" userId="f99148ad-7e67-4304-8c11-27c7a53efd31" providerId="ADAL" clId="{47DC10C3-81B3-4CBD-89BF-2B4D68781B8D}" dt="2021-11-05T11:12:59.087" v="22754" actId="20577"/>
          <ac:spMkLst>
            <pc:docMk/>
            <pc:sldMk cId="2604574823" sldId="826"/>
            <ac:spMk id="2" creationId="{1C4C4EF9-F87C-4D39-9F98-C4AAACD4099B}"/>
          </ac:spMkLst>
        </pc:spChg>
        <pc:spChg chg="mod">
          <ac:chgData name="Mark Higgins" userId="f99148ad-7e67-4304-8c11-27c7a53efd31" providerId="ADAL" clId="{47DC10C3-81B3-4CBD-89BF-2B4D68781B8D}" dt="2021-11-05T11:16:06.736" v="23258" actId="20577"/>
          <ac:spMkLst>
            <pc:docMk/>
            <pc:sldMk cId="2604574823" sldId="826"/>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2993763494" sldId="827"/>
        </pc:sldMkLst>
        <pc:spChg chg="mod">
          <ac:chgData name="Mark Higgins" userId="f99148ad-7e67-4304-8c11-27c7a53efd31" providerId="ADAL" clId="{47DC10C3-81B3-4CBD-89BF-2B4D68781B8D}" dt="2021-11-05T11:16:54.644" v="23273" actId="20577"/>
          <ac:spMkLst>
            <pc:docMk/>
            <pc:sldMk cId="2993763494" sldId="827"/>
            <ac:spMk id="2" creationId="{1C4C4EF9-F87C-4D39-9F98-C4AAACD4099B}"/>
          </ac:spMkLst>
        </pc:spChg>
        <pc:spChg chg="mod">
          <ac:chgData name="Mark Higgins" userId="f99148ad-7e67-4304-8c11-27c7a53efd31" providerId="ADAL" clId="{47DC10C3-81B3-4CBD-89BF-2B4D68781B8D}" dt="2021-11-05T11:19:19.605" v="23527" actId="20577"/>
          <ac:spMkLst>
            <pc:docMk/>
            <pc:sldMk cId="2993763494" sldId="827"/>
            <ac:spMk id="3" creationId="{A6018881-2D20-49F6-9922-C514BD9BE124}"/>
          </ac:spMkLst>
        </pc:spChg>
      </pc:sldChg>
      <pc:sldChg chg="modSp add del mod">
        <pc:chgData name="Mark Higgins" userId="f99148ad-7e67-4304-8c11-27c7a53efd31" providerId="ADAL" clId="{47DC10C3-81B3-4CBD-89BF-2B4D68781B8D}" dt="2021-11-07T16:04:36.021" v="32870" actId="47"/>
        <pc:sldMkLst>
          <pc:docMk/>
          <pc:sldMk cId="1556107536" sldId="828"/>
        </pc:sldMkLst>
        <pc:spChg chg="mod">
          <ac:chgData name="Mark Higgins" userId="f99148ad-7e67-4304-8c11-27c7a53efd31" providerId="ADAL" clId="{47DC10C3-81B3-4CBD-89BF-2B4D68781B8D}" dt="2021-11-05T11:19:36.913" v="23536" actId="20577"/>
          <ac:spMkLst>
            <pc:docMk/>
            <pc:sldMk cId="1556107536" sldId="828"/>
            <ac:spMk id="2" creationId="{1C4C4EF9-F87C-4D39-9F98-C4AAACD4099B}"/>
          </ac:spMkLst>
        </pc:spChg>
        <pc:spChg chg="mod">
          <ac:chgData name="Mark Higgins" userId="f99148ad-7e67-4304-8c11-27c7a53efd31" providerId="ADAL" clId="{47DC10C3-81B3-4CBD-89BF-2B4D68781B8D}" dt="2021-11-05T11:22:32.321" v="23943" actId="20577"/>
          <ac:spMkLst>
            <pc:docMk/>
            <pc:sldMk cId="1556107536" sldId="828"/>
            <ac:spMk id="3" creationId="{A6018881-2D20-49F6-9922-C514BD9BE124}"/>
          </ac:spMkLst>
        </pc:spChg>
      </pc:sldChg>
      <pc:sldChg chg="addSp modSp add del mod">
        <pc:chgData name="Mark Higgins" userId="f99148ad-7e67-4304-8c11-27c7a53efd31" providerId="ADAL" clId="{47DC10C3-81B3-4CBD-89BF-2B4D68781B8D}" dt="2021-11-07T16:04:36.021" v="32870" actId="47"/>
        <pc:sldMkLst>
          <pc:docMk/>
          <pc:sldMk cId="2765444151" sldId="829"/>
        </pc:sldMkLst>
        <pc:spChg chg="mod">
          <ac:chgData name="Mark Higgins" userId="f99148ad-7e67-4304-8c11-27c7a53efd31" providerId="ADAL" clId="{47DC10C3-81B3-4CBD-89BF-2B4D68781B8D}" dt="2021-11-05T11:22:45.131" v="23961" actId="20577"/>
          <ac:spMkLst>
            <pc:docMk/>
            <pc:sldMk cId="2765444151" sldId="829"/>
            <ac:spMk id="2" creationId="{1C4C4EF9-F87C-4D39-9F98-C4AAACD4099B}"/>
          </ac:spMkLst>
        </pc:spChg>
        <pc:spChg chg="mod">
          <ac:chgData name="Mark Higgins" userId="f99148ad-7e67-4304-8c11-27c7a53efd31" providerId="ADAL" clId="{47DC10C3-81B3-4CBD-89BF-2B4D68781B8D}" dt="2021-11-05T11:32:23.065" v="24459" actId="20577"/>
          <ac:spMkLst>
            <pc:docMk/>
            <pc:sldMk cId="2765444151" sldId="829"/>
            <ac:spMk id="3" creationId="{A6018881-2D20-49F6-9922-C514BD9BE124}"/>
          </ac:spMkLst>
        </pc:spChg>
        <pc:picChg chg="add mod">
          <ac:chgData name="Mark Higgins" userId="f99148ad-7e67-4304-8c11-27c7a53efd31" providerId="ADAL" clId="{47DC10C3-81B3-4CBD-89BF-2B4D68781B8D}" dt="2021-11-05T11:32:02.394" v="24431" actId="1076"/>
          <ac:picMkLst>
            <pc:docMk/>
            <pc:sldMk cId="2765444151" sldId="829"/>
            <ac:picMk id="4" creationId="{75E437DA-3867-4804-9AFC-6C7310B36A73}"/>
          </ac:picMkLst>
        </pc:picChg>
      </pc:sldChg>
      <pc:sldChg chg="addSp delSp modSp add del mod">
        <pc:chgData name="Mark Higgins" userId="f99148ad-7e67-4304-8c11-27c7a53efd31" providerId="ADAL" clId="{47DC10C3-81B3-4CBD-89BF-2B4D68781B8D}" dt="2021-11-07T16:04:36.021" v="32870" actId="47"/>
        <pc:sldMkLst>
          <pc:docMk/>
          <pc:sldMk cId="4046248583" sldId="830"/>
        </pc:sldMkLst>
        <pc:spChg chg="mod">
          <ac:chgData name="Mark Higgins" userId="f99148ad-7e67-4304-8c11-27c7a53efd31" providerId="ADAL" clId="{47DC10C3-81B3-4CBD-89BF-2B4D68781B8D}" dt="2021-11-05T11:32:46.448" v="24472" actId="20577"/>
          <ac:spMkLst>
            <pc:docMk/>
            <pc:sldMk cId="4046248583" sldId="830"/>
            <ac:spMk id="2" creationId="{1C4C4EF9-F87C-4D39-9F98-C4AAACD4099B}"/>
          </ac:spMkLst>
        </pc:spChg>
        <pc:spChg chg="mod">
          <ac:chgData name="Mark Higgins" userId="f99148ad-7e67-4304-8c11-27c7a53efd31" providerId="ADAL" clId="{47DC10C3-81B3-4CBD-89BF-2B4D68781B8D}" dt="2021-11-05T11:34:51.504" v="24612" actId="14100"/>
          <ac:spMkLst>
            <pc:docMk/>
            <pc:sldMk cId="4046248583" sldId="830"/>
            <ac:spMk id="3" creationId="{A6018881-2D20-49F6-9922-C514BD9BE124}"/>
          </ac:spMkLst>
        </pc:spChg>
        <pc:picChg chg="del">
          <ac:chgData name="Mark Higgins" userId="f99148ad-7e67-4304-8c11-27c7a53efd31" providerId="ADAL" clId="{47DC10C3-81B3-4CBD-89BF-2B4D68781B8D}" dt="2021-11-05T11:33:12.833" v="24473" actId="478"/>
          <ac:picMkLst>
            <pc:docMk/>
            <pc:sldMk cId="4046248583" sldId="830"/>
            <ac:picMk id="4" creationId="{75E437DA-3867-4804-9AFC-6C7310B36A73}"/>
          </ac:picMkLst>
        </pc:picChg>
        <pc:picChg chg="add mod">
          <ac:chgData name="Mark Higgins" userId="f99148ad-7e67-4304-8c11-27c7a53efd31" providerId="ADAL" clId="{47DC10C3-81B3-4CBD-89BF-2B4D68781B8D}" dt="2021-11-05T11:34:55.972" v="24614" actId="1076"/>
          <ac:picMkLst>
            <pc:docMk/>
            <pc:sldMk cId="4046248583" sldId="830"/>
            <ac:picMk id="6" creationId="{973EFAC3-3C7B-4258-82B8-C2EF9DE20BC7}"/>
          </ac:picMkLst>
        </pc:picChg>
      </pc:sldChg>
      <pc:sldChg chg="addSp delSp modSp add del mod">
        <pc:chgData name="Mark Higgins" userId="f99148ad-7e67-4304-8c11-27c7a53efd31" providerId="ADAL" clId="{47DC10C3-81B3-4CBD-89BF-2B4D68781B8D}" dt="2021-11-05T11:37:15.452" v="24768" actId="47"/>
        <pc:sldMkLst>
          <pc:docMk/>
          <pc:sldMk cId="289154989" sldId="831"/>
        </pc:sldMkLst>
        <pc:spChg chg="mod">
          <ac:chgData name="Mark Higgins" userId="f99148ad-7e67-4304-8c11-27c7a53efd31" providerId="ADAL" clId="{47DC10C3-81B3-4CBD-89BF-2B4D68781B8D}" dt="2021-11-05T11:35:54.472" v="24630" actId="20577"/>
          <ac:spMkLst>
            <pc:docMk/>
            <pc:sldMk cId="289154989" sldId="831"/>
            <ac:spMk id="2" creationId="{1C4C4EF9-F87C-4D39-9F98-C4AAACD4099B}"/>
          </ac:spMkLst>
        </pc:spChg>
        <pc:spChg chg="mod">
          <ac:chgData name="Mark Higgins" userId="f99148ad-7e67-4304-8c11-27c7a53efd31" providerId="ADAL" clId="{47DC10C3-81B3-4CBD-89BF-2B4D68781B8D}" dt="2021-11-05T11:37:10.635" v="24767" actId="20577"/>
          <ac:spMkLst>
            <pc:docMk/>
            <pc:sldMk cId="289154989" sldId="831"/>
            <ac:spMk id="3" creationId="{A6018881-2D20-49F6-9922-C514BD9BE124}"/>
          </ac:spMkLst>
        </pc:spChg>
        <pc:picChg chg="add mod">
          <ac:chgData name="Mark Higgins" userId="f99148ad-7e67-4304-8c11-27c7a53efd31" providerId="ADAL" clId="{47DC10C3-81B3-4CBD-89BF-2B4D68781B8D}" dt="2021-11-05T11:36:08.705" v="24638" actId="1076"/>
          <ac:picMkLst>
            <pc:docMk/>
            <pc:sldMk cId="289154989" sldId="831"/>
            <ac:picMk id="5" creationId="{DFE5C3AA-C757-4119-8A17-21285347D951}"/>
          </ac:picMkLst>
        </pc:picChg>
        <pc:picChg chg="del">
          <ac:chgData name="Mark Higgins" userId="f99148ad-7e67-4304-8c11-27c7a53efd31" providerId="ADAL" clId="{47DC10C3-81B3-4CBD-89BF-2B4D68781B8D}" dt="2021-11-05T11:35:56.496" v="24631" actId="478"/>
          <ac:picMkLst>
            <pc:docMk/>
            <pc:sldMk cId="289154989" sldId="831"/>
            <ac:picMk id="6" creationId="{973EFAC3-3C7B-4258-82B8-C2EF9DE20BC7}"/>
          </ac:picMkLst>
        </pc:picChg>
      </pc:sldChg>
      <pc:sldChg chg="addSp delSp modSp add del mod">
        <pc:chgData name="Mark Higgins" userId="f99148ad-7e67-4304-8c11-27c7a53efd31" providerId="ADAL" clId="{47DC10C3-81B3-4CBD-89BF-2B4D68781B8D}" dt="2021-11-07T16:04:36.021" v="32870" actId="47"/>
        <pc:sldMkLst>
          <pc:docMk/>
          <pc:sldMk cId="2272084321" sldId="831"/>
        </pc:sldMkLst>
        <pc:spChg chg="mod">
          <ac:chgData name="Mark Higgins" userId="f99148ad-7e67-4304-8c11-27c7a53efd31" providerId="ADAL" clId="{47DC10C3-81B3-4CBD-89BF-2B4D68781B8D}" dt="2021-11-05T11:38:01.715" v="24795" actId="20577"/>
          <ac:spMkLst>
            <pc:docMk/>
            <pc:sldMk cId="2272084321" sldId="831"/>
            <ac:spMk id="2" creationId="{1C4C4EF9-F87C-4D39-9F98-C4AAACD4099B}"/>
          </ac:spMkLst>
        </pc:spChg>
        <pc:spChg chg="mod">
          <ac:chgData name="Mark Higgins" userId="f99148ad-7e67-4304-8c11-27c7a53efd31" providerId="ADAL" clId="{47DC10C3-81B3-4CBD-89BF-2B4D68781B8D}" dt="2021-11-05T11:41:36.870" v="25141" actId="27636"/>
          <ac:spMkLst>
            <pc:docMk/>
            <pc:sldMk cId="2272084321" sldId="831"/>
            <ac:spMk id="3" creationId="{A6018881-2D20-49F6-9922-C514BD9BE124}"/>
          </ac:spMkLst>
        </pc:spChg>
        <pc:picChg chg="add mod">
          <ac:chgData name="Mark Higgins" userId="f99148ad-7e67-4304-8c11-27c7a53efd31" providerId="ADAL" clId="{47DC10C3-81B3-4CBD-89BF-2B4D68781B8D}" dt="2021-11-05T11:39:06.226" v="24801" actId="1076"/>
          <ac:picMkLst>
            <pc:docMk/>
            <pc:sldMk cId="2272084321" sldId="831"/>
            <ac:picMk id="5" creationId="{B86B1C21-C4EB-47DF-BF41-824E85F7554E}"/>
          </ac:picMkLst>
        </pc:picChg>
        <pc:picChg chg="del">
          <ac:chgData name="Mark Higgins" userId="f99148ad-7e67-4304-8c11-27c7a53efd31" providerId="ADAL" clId="{47DC10C3-81B3-4CBD-89BF-2B4D68781B8D}" dt="2021-11-05T11:39:00.590" v="24796" actId="478"/>
          <ac:picMkLst>
            <pc:docMk/>
            <pc:sldMk cId="2272084321" sldId="831"/>
            <ac:picMk id="6" creationId="{973EFAC3-3C7B-4258-82B8-C2EF9DE20BC7}"/>
          </ac:picMkLst>
        </pc:picChg>
      </pc:sldChg>
      <pc:sldChg chg="modSp add del mod">
        <pc:chgData name="Mark Higgins" userId="f99148ad-7e67-4304-8c11-27c7a53efd31" providerId="ADAL" clId="{47DC10C3-81B3-4CBD-89BF-2B4D68781B8D}" dt="2021-11-07T16:04:36.021" v="32870" actId="47"/>
        <pc:sldMkLst>
          <pc:docMk/>
          <pc:sldMk cId="3262931488" sldId="832"/>
        </pc:sldMkLst>
        <pc:spChg chg="mod">
          <ac:chgData name="Mark Higgins" userId="f99148ad-7e67-4304-8c11-27c7a53efd31" providerId="ADAL" clId="{47DC10C3-81B3-4CBD-89BF-2B4D68781B8D}" dt="2021-11-05T11:43:13.142" v="25335" actId="20577"/>
          <ac:spMkLst>
            <pc:docMk/>
            <pc:sldMk cId="3262931488" sldId="832"/>
            <ac:spMk id="3" creationId="{A6018881-2D20-49F6-9922-C514BD9BE124}"/>
          </ac:spMkLst>
        </pc:spChg>
      </pc:sldChg>
      <pc:sldChg chg="modSp new del mod">
        <pc:chgData name="Mark Higgins" userId="f99148ad-7e67-4304-8c11-27c7a53efd31" providerId="ADAL" clId="{47DC10C3-81B3-4CBD-89BF-2B4D68781B8D}" dt="2021-11-07T16:04:36.021" v="32870" actId="47"/>
        <pc:sldMkLst>
          <pc:docMk/>
          <pc:sldMk cId="1551529447" sldId="833"/>
        </pc:sldMkLst>
        <pc:spChg chg="mod">
          <ac:chgData name="Mark Higgins" userId="f99148ad-7e67-4304-8c11-27c7a53efd31" providerId="ADAL" clId="{47DC10C3-81B3-4CBD-89BF-2B4D68781B8D}" dt="2021-11-05T11:44:09.978" v="25364" actId="20577"/>
          <ac:spMkLst>
            <pc:docMk/>
            <pc:sldMk cId="1551529447" sldId="833"/>
            <ac:spMk id="2" creationId="{1CCE3AA2-A676-4022-9AE5-158EC145A830}"/>
          </ac:spMkLst>
        </pc:spChg>
        <pc:spChg chg="mod">
          <ac:chgData name="Mark Higgins" userId="f99148ad-7e67-4304-8c11-27c7a53efd31" providerId="ADAL" clId="{47DC10C3-81B3-4CBD-89BF-2B4D68781B8D}" dt="2021-11-05T11:45:32.225" v="25607" actId="20577"/>
          <ac:spMkLst>
            <pc:docMk/>
            <pc:sldMk cId="1551529447" sldId="833"/>
            <ac:spMk id="3" creationId="{299153E3-C451-4F62-AFF0-C142AACB3D0C}"/>
          </ac:spMkLst>
        </pc:spChg>
      </pc:sldChg>
      <pc:sldChg chg="modSp add del mod">
        <pc:chgData name="Mark Higgins" userId="f99148ad-7e67-4304-8c11-27c7a53efd31" providerId="ADAL" clId="{47DC10C3-81B3-4CBD-89BF-2B4D68781B8D}" dt="2021-11-07T16:04:36.021" v="32870" actId="47"/>
        <pc:sldMkLst>
          <pc:docMk/>
          <pc:sldMk cId="1384918133" sldId="834"/>
        </pc:sldMkLst>
        <pc:spChg chg="mod">
          <ac:chgData name="Mark Higgins" userId="f99148ad-7e67-4304-8c11-27c7a53efd31" providerId="ADAL" clId="{47DC10C3-81B3-4CBD-89BF-2B4D68781B8D}" dt="2021-11-05T11:46:08.717" v="25635" actId="20577"/>
          <ac:spMkLst>
            <pc:docMk/>
            <pc:sldMk cId="1384918133" sldId="834"/>
            <ac:spMk id="2" creationId="{1CCE3AA2-A676-4022-9AE5-158EC145A830}"/>
          </ac:spMkLst>
        </pc:spChg>
        <pc:spChg chg="mod">
          <ac:chgData name="Mark Higgins" userId="f99148ad-7e67-4304-8c11-27c7a53efd31" providerId="ADAL" clId="{47DC10C3-81B3-4CBD-89BF-2B4D68781B8D}" dt="2021-11-05T11:47:56.117" v="25841" actId="20577"/>
          <ac:spMkLst>
            <pc:docMk/>
            <pc:sldMk cId="1384918133" sldId="834"/>
            <ac:spMk id="3" creationId="{299153E3-C451-4F62-AFF0-C142AACB3D0C}"/>
          </ac:spMkLst>
        </pc:spChg>
      </pc:sldChg>
      <pc:sldChg chg="modSp add del mod">
        <pc:chgData name="Mark Higgins" userId="f99148ad-7e67-4304-8c11-27c7a53efd31" providerId="ADAL" clId="{47DC10C3-81B3-4CBD-89BF-2B4D68781B8D}" dt="2021-11-07T16:04:36.021" v="32870" actId="47"/>
        <pc:sldMkLst>
          <pc:docMk/>
          <pc:sldMk cId="376602322" sldId="835"/>
        </pc:sldMkLst>
        <pc:spChg chg="mod">
          <ac:chgData name="Mark Higgins" userId="f99148ad-7e67-4304-8c11-27c7a53efd31" providerId="ADAL" clId="{47DC10C3-81B3-4CBD-89BF-2B4D68781B8D}" dt="2021-11-05T11:48:06.408" v="25847" actId="20577"/>
          <ac:spMkLst>
            <pc:docMk/>
            <pc:sldMk cId="376602322" sldId="835"/>
            <ac:spMk id="2" creationId="{1CCE3AA2-A676-4022-9AE5-158EC145A830}"/>
          </ac:spMkLst>
        </pc:spChg>
      </pc:sldChg>
      <pc:sldChg chg="modSp add del mod">
        <pc:chgData name="Mark Higgins" userId="f99148ad-7e67-4304-8c11-27c7a53efd31" providerId="ADAL" clId="{47DC10C3-81B3-4CBD-89BF-2B4D68781B8D}" dt="2021-11-07T16:04:36.021" v="32870" actId="47"/>
        <pc:sldMkLst>
          <pc:docMk/>
          <pc:sldMk cId="3365900308" sldId="836"/>
        </pc:sldMkLst>
        <pc:spChg chg="mod">
          <ac:chgData name="Mark Higgins" userId="f99148ad-7e67-4304-8c11-27c7a53efd31" providerId="ADAL" clId="{47DC10C3-81B3-4CBD-89BF-2B4D68781B8D}" dt="2021-11-05T12:00:57.566" v="26087" actId="20577"/>
          <ac:spMkLst>
            <pc:docMk/>
            <pc:sldMk cId="3365900308" sldId="836"/>
            <ac:spMk id="3" creationId="{299153E3-C451-4F62-AFF0-C142AACB3D0C}"/>
          </ac:spMkLst>
        </pc:spChg>
      </pc:sldChg>
      <pc:sldChg chg="modSp add del mod">
        <pc:chgData name="Mark Higgins" userId="f99148ad-7e67-4304-8c11-27c7a53efd31" providerId="ADAL" clId="{47DC10C3-81B3-4CBD-89BF-2B4D68781B8D}" dt="2021-11-07T16:04:36.021" v="32870" actId="47"/>
        <pc:sldMkLst>
          <pc:docMk/>
          <pc:sldMk cId="2860568311" sldId="837"/>
        </pc:sldMkLst>
        <pc:spChg chg="mod">
          <ac:chgData name="Mark Higgins" userId="f99148ad-7e67-4304-8c11-27c7a53efd31" providerId="ADAL" clId="{47DC10C3-81B3-4CBD-89BF-2B4D68781B8D}" dt="2021-11-05T12:03:15.085" v="26105" actId="20577"/>
          <ac:spMkLst>
            <pc:docMk/>
            <pc:sldMk cId="2860568311" sldId="837"/>
            <ac:spMk id="2" creationId="{1CCE3AA2-A676-4022-9AE5-158EC145A830}"/>
          </ac:spMkLst>
        </pc:spChg>
        <pc:spChg chg="mod">
          <ac:chgData name="Mark Higgins" userId="f99148ad-7e67-4304-8c11-27c7a53efd31" providerId="ADAL" clId="{47DC10C3-81B3-4CBD-89BF-2B4D68781B8D}" dt="2021-11-05T12:04:48.394" v="26250" actId="15"/>
          <ac:spMkLst>
            <pc:docMk/>
            <pc:sldMk cId="2860568311" sldId="837"/>
            <ac:spMk id="3" creationId="{299153E3-C451-4F62-AFF0-C142AACB3D0C}"/>
          </ac:spMkLst>
        </pc:spChg>
      </pc:sldChg>
      <pc:sldChg chg="modSp add del mod">
        <pc:chgData name="Mark Higgins" userId="f99148ad-7e67-4304-8c11-27c7a53efd31" providerId="ADAL" clId="{47DC10C3-81B3-4CBD-89BF-2B4D68781B8D}" dt="2021-11-07T16:04:36.021" v="32870" actId="47"/>
        <pc:sldMkLst>
          <pc:docMk/>
          <pc:sldMk cId="1594060769" sldId="838"/>
        </pc:sldMkLst>
        <pc:spChg chg="mod">
          <ac:chgData name="Mark Higgins" userId="f99148ad-7e67-4304-8c11-27c7a53efd31" providerId="ADAL" clId="{47DC10C3-81B3-4CBD-89BF-2B4D68781B8D}" dt="2021-11-05T12:07:55.735" v="26613" actId="20577"/>
          <ac:spMkLst>
            <pc:docMk/>
            <pc:sldMk cId="1594060769" sldId="838"/>
            <ac:spMk id="3" creationId="{299153E3-C451-4F62-AFF0-C142AACB3D0C}"/>
          </ac:spMkLst>
        </pc:spChg>
      </pc:sldChg>
      <pc:sldChg chg="modSp add del mod">
        <pc:chgData name="Mark Higgins" userId="f99148ad-7e67-4304-8c11-27c7a53efd31" providerId="ADAL" clId="{47DC10C3-81B3-4CBD-89BF-2B4D68781B8D}" dt="2021-11-07T16:04:36.021" v="32870" actId="47"/>
        <pc:sldMkLst>
          <pc:docMk/>
          <pc:sldMk cId="193928996" sldId="839"/>
        </pc:sldMkLst>
        <pc:spChg chg="mod">
          <ac:chgData name="Mark Higgins" userId="f99148ad-7e67-4304-8c11-27c7a53efd31" providerId="ADAL" clId="{47DC10C3-81B3-4CBD-89BF-2B4D68781B8D}" dt="2021-11-05T13:03:09.587" v="27012" actId="6549"/>
          <ac:spMkLst>
            <pc:docMk/>
            <pc:sldMk cId="193928996" sldId="839"/>
            <ac:spMk id="3" creationId="{299153E3-C451-4F62-AFF0-C142AACB3D0C}"/>
          </ac:spMkLst>
        </pc:spChg>
      </pc:sldChg>
      <pc:sldChg chg="addSp modSp add del mod modNotesTx">
        <pc:chgData name="Mark Higgins" userId="f99148ad-7e67-4304-8c11-27c7a53efd31" providerId="ADAL" clId="{47DC10C3-81B3-4CBD-89BF-2B4D68781B8D}" dt="2021-11-07T16:04:36.021" v="32870" actId="47"/>
        <pc:sldMkLst>
          <pc:docMk/>
          <pc:sldMk cId="3895410609" sldId="840"/>
        </pc:sldMkLst>
        <pc:spChg chg="mod">
          <ac:chgData name="Mark Higgins" userId="f99148ad-7e67-4304-8c11-27c7a53efd31" providerId="ADAL" clId="{47DC10C3-81B3-4CBD-89BF-2B4D68781B8D}" dt="2021-11-05T13:07:31.468" v="27331" actId="20577"/>
          <ac:spMkLst>
            <pc:docMk/>
            <pc:sldMk cId="3895410609" sldId="840"/>
            <ac:spMk id="3" creationId="{299153E3-C451-4F62-AFF0-C142AACB3D0C}"/>
          </ac:spMkLst>
        </pc:spChg>
        <pc:graphicFrameChg chg="add mod modGraphic">
          <ac:chgData name="Mark Higgins" userId="f99148ad-7e67-4304-8c11-27c7a53efd31" providerId="ADAL" clId="{47DC10C3-81B3-4CBD-89BF-2B4D68781B8D}" dt="2021-11-05T13:12:39.196" v="27709" actId="1076"/>
          <ac:graphicFrameMkLst>
            <pc:docMk/>
            <pc:sldMk cId="3895410609" sldId="840"/>
            <ac:graphicFrameMk id="4" creationId="{3E86F231-E39F-4AF6-B33C-7F66110B43BD}"/>
          </ac:graphicFrameMkLst>
        </pc:graphicFrameChg>
      </pc:sldChg>
      <pc:sldChg chg="delSp modSp add del mod">
        <pc:chgData name="Mark Higgins" userId="f99148ad-7e67-4304-8c11-27c7a53efd31" providerId="ADAL" clId="{47DC10C3-81B3-4CBD-89BF-2B4D68781B8D}" dt="2021-11-07T16:04:36.021" v="32870" actId="47"/>
        <pc:sldMkLst>
          <pc:docMk/>
          <pc:sldMk cId="1744556541" sldId="841"/>
        </pc:sldMkLst>
        <pc:spChg chg="mod">
          <ac:chgData name="Mark Higgins" userId="f99148ad-7e67-4304-8c11-27c7a53efd31" providerId="ADAL" clId="{47DC10C3-81B3-4CBD-89BF-2B4D68781B8D}" dt="2021-11-05T13:15:23.906" v="27951" actId="20577"/>
          <ac:spMkLst>
            <pc:docMk/>
            <pc:sldMk cId="1744556541" sldId="841"/>
            <ac:spMk id="3" creationId="{299153E3-C451-4F62-AFF0-C142AACB3D0C}"/>
          </ac:spMkLst>
        </pc:spChg>
        <pc:graphicFrameChg chg="del">
          <ac:chgData name="Mark Higgins" userId="f99148ad-7e67-4304-8c11-27c7a53efd31" providerId="ADAL" clId="{47DC10C3-81B3-4CBD-89BF-2B4D68781B8D}" dt="2021-11-05T13:13:10.835" v="27711" actId="478"/>
          <ac:graphicFrameMkLst>
            <pc:docMk/>
            <pc:sldMk cId="1744556541" sldId="841"/>
            <ac:graphicFrameMk id="4" creationId="{3E86F231-E39F-4AF6-B33C-7F66110B43BD}"/>
          </ac:graphicFrameMkLst>
        </pc:graphicFrameChg>
      </pc:sldChg>
      <pc:sldChg chg="addSp delSp modSp new del mod ord">
        <pc:chgData name="Mark Higgins" userId="f99148ad-7e67-4304-8c11-27c7a53efd31" providerId="ADAL" clId="{47DC10C3-81B3-4CBD-89BF-2B4D68781B8D}" dt="2021-11-07T16:04:36.021" v="32870" actId="47"/>
        <pc:sldMkLst>
          <pc:docMk/>
          <pc:sldMk cId="3684837684" sldId="842"/>
        </pc:sldMkLst>
        <pc:spChg chg="mod">
          <ac:chgData name="Mark Higgins" userId="f99148ad-7e67-4304-8c11-27c7a53efd31" providerId="ADAL" clId="{47DC10C3-81B3-4CBD-89BF-2B4D68781B8D}" dt="2021-11-05T13:18:16.599" v="27985"/>
          <ac:spMkLst>
            <pc:docMk/>
            <pc:sldMk cId="3684837684" sldId="842"/>
            <ac:spMk id="2" creationId="{CB23AB09-B23B-4748-9E4D-0D2787E85E17}"/>
          </ac:spMkLst>
        </pc:spChg>
        <pc:spChg chg="del">
          <ac:chgData name="Mark Higgins" userId="f99148ad-7e67-4304-8c11-27c7a53efd31" providerId="ADAL" clId="{47DC10C3-81B3-4CBD-89BF-2B4D68781B8D}" dt="2021-11-05T13:17:58.517" v="27982" actId="22"/>
          <ac:spMkLst>
            <pc:docMk/>
            <pc:sldMk cId="3684837684" sldId="842"/>
            <ac:spMk id="3" creationId="{A826E064-D00A-43D9-B9B7-433CD568F89D}"/>
          </ac:spMkLst>
        </pc:spChg>
        <pc:picChg chg="add mod ord">
          <ac:chgData name="Mark Higgins" userId="f99148ad-7e67-4304-8c11-27c7a53efd31" providerId="ADAL" clId="{47DC10C3-81B3-4CBD-89BF-2B4D68781B8D}" dt="2021-11-05T13:17:58.517" v="27982" actId="22"/>
          <ac:picMkLst>
            <pc:docMk/>
            <pc:sldMk cId="3684837684" sldId="842"/>
            <ac:picMk id="5" creationId="{2C512E3C-829E-47BF-B4DF-3066E2A9DFC3}"/>
          </ac:picMkLst>
        </pc:picChg>
      </pc:sldChg>
      <pc:sldChg chg="modSp new del mod ord">
        <pc:chgData name="Mark Higgins" userId="f99148ad-7e67-4304-8c11-27c7a53efd31" providerId="ADAL" clId="{47DC10C3-81B3-4CBD-89BF-2B4D68781B8D}" dt="2021-11-07T20:58:00.961" v="32871" actId="47"/>
        <pc:sldMkLst>
          <pc:docMk/>
          <pc:sldMk cId="1598835048" sldId="843"/>
        </pc:sldMkLst>
        <pc:spChg chg="mod">
          <ac:chgData name="Mark Higgins" userId="f99148ad-7e67-4304-8c11-27c7a53efd31" providerId="ADAL" clId="{47DC10C3-81B3-4CBD-89BF-2B4D68781B8D}" dt="2021-11-05T13:29:46.143" v="28187" actId="20577"/>
          <ac:spMkLst>
            <pc:docMk/>
            <pc:sldMk cId="1598835048" sldId="843"/>
            <ac:spMk id="2" creationId="{7A0A3EDC-7744-4A5F-BCBA-9B7F640A2838}"/>
          </ac:spMkLst>
        </pc:spChg>
        <pc:spChg chg="mod">
          <ac:chgData name="Mark Higgins" userId="f99148ad-7e67-4304-8c11-27c7a53efd31" providerId="ADAL" clId="{47DC10C3-81B3-4CBD-89BF-2B4D68781B8D}" dt="2021-11-05T13:31:11.660" v="28260" actId="20577"/>
          <ac:spMkLst>
            <pc:docMk/>
            <pc:sldMk cId="1598835048" sldId="843"/>
            <ac:spMk id="3" creationId="{BFD8389B-4552-4862-95D8-8F8206E865FE}"/>
          </ac:spMkLst>
        </pc:spChg>
      </pc:sldChg>
      <pc:sldChg chg="modSp new del mod">
        <pc:chgData name="Mark Higgins" userId="f99148ad-7e67-4304-8c11-27c7a53efd31" providerId="ADAL" clId="{47DC10C3-81B3-4CBD-89BF-2B4D68781B8D}" dt="2021-11-07T16:04:36.021" v="32870" actId="47"/>
        <pc:sldMkLst>
          <pc:docMk/>
          <pc:sldMk cId="4078172641" sldId="844"/>
        </pc:sldMkLst>
        <pc:spChg chg="mod">
          <ac:chgData name="Mark Higgins" userId="f99148ad-7e67-4304-8c11-27c7a53efd31" providerId="ADAL" clId="{47DC10C3-81B3-4CBD-89BF-2B4D68781B8D}" dt="2021-11-05T13:31:40.669" v="28278" actId="20577"/>
          <ac:spMkLst>
            <pc:docMk/>
            <pc:sldMk cId="4078172641" sldId="844"/>
            <ac:spMk id="2" creationId="{692673D9-2E10-4D50-A629-00F89FE163E2}"/>
          </ac:spMkLst>
        </pc:spChg>
        <pc:spChg chg="mod">
          <ac:chgData name="Mark Higgins" userId="f99148ad-7e67-4304-8c11-27c7a53efd31" providerId="ADAL" clId="{47DC10C3-81B3-4CBD-89BF-2B4D68781B8D}" dt="2021-11-05T13:48:05.552" v="28567" actId="20577"/>
          <ac:spMkLst>
            <pc:docMk/>
            <pc:sldMk cId="4078172641" sldId="844"/>
            <ac:spMk id="3" creationId="{5287A250-00F4-4177-9707-74F32710CE73}"/>
          </ac:spMkLst>
        </pc:spChg>
      </pc:sldChg>
      <pc:sldChg chg="modSp add del mod">
        <pc:chgData name="Mark Higgins" userId="f99148ad-7e67-4304-8c11-27c7a53efd31" providerId="ADAL" clId="{47DC10C3-81B3-4CBD-89BF-2B4D68781B8D}" dt="2021-11-07T16:04:36.021" v="32870" actId="47"/>
        <pc:sldMkLst>
          <pc:docMk/>
          <pc:sldMk cId="2108295463" sldId="845"/>
        </pc:sldMkLst>
        <pc:spChg chg="mod">
          <ac:chgData name="Mark Higgins" userId="f99148ad-7e67-4304-8c11-27c7a53efd31" providerId="ADAL" clId="{47DC10C3-81B3-4CBD-89BF-2B4D68781B8D}" dt="2021-11-05T13:32:17.299" v="28301" actId="20577"/>
          <ac:spMkLst>
            <pc:docMk/>
            <pc:sldMk cId="2108295463" sldId="845"/>
            <ac:spMk id="2" creationId="{692673D9-2E10-4D50-A629-00F89FE163E2}"/>
          </ac:spMkLst>
        </pc:spChg>
        <pc:spChg chg="mod">
          <ac:chgData name="Mark Higgins" userId="f99148ad-7e67-4304-8c11-27c7a53efd31" providerId="ADAL" clId="{47DC10C3-81B3-4CBD-89BF-2B4D68781B8D}" dt="2021-11-05T13:47:41.211" v="28509" actId="21"/>
          <ac:spMkLst>
            <pc:docMk/>
            <pc:sldMk cId="2108295463" sldId="845"/>
            <ac:spMk id="3" creationId="{5287A250-00F4-4177-9707-74F32710CE73}"/>
          </ac:spMkLst>
        </pc:spChg>
      </pc:sldChg>
      <pc:sldChg chg="modSp add del mod">
        <pc:chgData name="Mark Higgins" userId="f99148ad-7e67-4304-8c11-27c7a53efd31" providerId="ADAL" clId="{47DC10C3-81B3-4CBD-89BF-2B4D68781B8D}" dt="2021-11-07T16:04:36.021" v="32870" actId="47"/>
        <pc:sldMkLst>
          <pc:docMk/>
          <pc:sldMk cId="4151082881" sldId="846"/>
        </pc:sldMkLst>
        <pc:spChg chg="mod">
          <ac:chgData name="Mark Higgins" userId="f99148ad-7e67-4304-8c11-27c7a53efd31" providerId="ADAL" clId="{47DC10C3-81B3-4CBD-89BF-2B4D68781B8D}" dt="2021-11-05T13:34:43.999" v="28349" actId="20577"/>
          <ac:spMkLst>
            <pc:docMk/>
            <pc:sldMk cId="4151082881" sldId="846"/>
            <ac:spMk id="2" creationId="{692673D9-2E10-4D50-A629-00F89FE163E2}"/>
          </ac:spMkLst>
        </pc:spChg>
        <pc:spChg chg="mod">
          <ac:chgData name="Mark Higgins" userId="f99148ad-7e67-4304-8c11-27c7a53efd31" providerId="ADAL" clId="{47DC10C3-81B3-4CBD-89BF-2B4D68781B8D}" dt="2021-11-05T13:34:51.603" v="28373" actId="20577"/>
          <ac:spMkLst>
            <pc:docMk/>
            <pc:sldMk cId="4151082881" sldId="846"/>
            <ac:spMk id="3" creationId="{5287A250-00F4-4177-9707-74F32710CE73}"/>
          </ac:spMkLst>
        </pc:spChg>
      </pc:sldChg>
      <pc:sldChg chg="modSp add del mod">
        <pc:chgData name="Mark Higgins" userId="f99148ad-7e67-4304-8c11-27c7a53efd31" providerId="ADAL" clId="{47DC10C3-81B3-4CBD-89BF-2B4D68781B8D}" dt="2021-11-07T16:04:36.021" v="32870" actId="47"/>
        <pc:sldMkLst>
          <pc:docMk/>
          <pc:sldMk cId="810918560" sldId="847"/>
        </pc:sldMkLst>
        <pc:spChg chg="mod">
          <ac:chgData name="Mark Higgins" userId="f99148ad-7e67-4304-8c11-27c7a53efd31" providerId="ADAL" clId="{47DC10C3-81B3-4CBD-89BF-2B4D68781B8D}" dt="2021-11-05T13:35:04.905" v="28383" actId="20577"/>
          <ac:spMkLst>
            <pc:docMk/>
            <pc:sldMk cId="810918560" sldId="847"/>
            <ac:spMk id="2" creationId="{692673D9-2E10-4D50-A629-00F89FE163E2}"/>
          </ac:spMkLst>
        </pc:spChg>
        <pc:spChg chg="mod">
          <ac:chgData name="Mark Higgins" userId="f99148ad-7e67-4304-8c11-27c7a53efd31" providerId="ADAL" clId="{47DC10C3-81B3-4CBD-89BF-2B4D68781B8D}" dt="2021-11-05T13:35:08.569" v="28388" actId="20577"/>
          <ac:spMkLst>
            <pc:docMk/>
            <pc:sldMk cId="810918560" sldId="847"/>
            <ac:spMk id="3" creationId="{5287A250-00F4-4177-9707-74F32710CE73}"/>
          </ac:spMkLst>
        </pc:spChg>
      </pc:sldChg>
      <pc:sldChg chg="modSp new del mod">
        <pc:chgData name="Mark Higgins" userId="f99148ad-7e67-4304-8c11-27c7a53efd31" providerId="ADAL" clId="{47DC10C3-81B3-4CBD-89BF-2B4D68781B8D}" dt="2021-11-07T16:04:36.021" v="32870" actId="47"/>
        <pc:sldMkLst>
          <pc:docMk/>
          <pc:sldMk cId="568527114" sldId="848"/>
        </pc:sldMkLst>
        <pc:spChg chg="mod">
          <ac:chgData name="Mark Higgins" userId="f99148ad-7e67-4304-8c11-27c7a53efd31" providerId="ADAL" clId="{47DC10C3-81B3-4CBD-89BF-2B4D68781B8D}" dt="2021-11-05T13:54:57.822" v="28590" actId="20577"/>
          <ac:spMkLst>
            <pc:docMk/>
            <pc:sldMk cId="568527114" sldId="848"/>
            <ac:spMk id="2" creationId="{DD922B15-5AA1-4E30-A779-185AE2DBFD3D}"/>
          </ac:spMkLst>
        </pc:spChg>
        <pc:spChg chg="mod">
          <ac:chgData name="Mark Higgins" userId="f99148ad-7e67-4304-8c11-27c7a53efd31" providerId="ADAL" clId="{47DC10C3-81B3-4CBD-89BF-2B4D68781B8D}" dt="2021-11-05T14:09:38.345" v="29194" actId="27636"/>
          <ac:spMkLst>
            <pc:docMk/>
            <pc:sldMk cId="568527114" sldId="848"/>
            <ac:spMk id="3" creationId="{0B1A09D8-F462-4351-89E7-4B6C77E65EC9}"/>
          </ac:spMkLst>
        </pc:spChg>
      </pc:sldChg>
      <pc:sldChg chg="addSp modSp add del mod">
        <pc:chgData name="Mark Higgins" userId="f99148ad-7e67-4304-8c11-27c7a53efd31" providerId="ADAL" clId="{47DC10C3-81B3-4CBD-89BF-2B4D68781B8D}" dt="2021-11-07T16:04:36.021" v="32870" actId="47"/>
        <pc:sldMkLst>
          <pc:docMk/>
          <pc:sldMk cId="4245533759" sldId="849"/>
        </pc:sldMkLst>
        <pc:spChg chg="mod">
          <ac:chgData name="Mark Higgins" userId="f99148ad-7e67-4304-8c11-27c7a53efd31" providerId="ADAL" clId="{47DC10C3-81B3-4CBD-89BF-2B4D68781B8D}" dt="2021-11-05T13:55:37.764" v="28598" actId="20577"/>
          <ac:spMkLst>
            <pc:docMk/>
            <pc:sldMk cId="4245533759" sldId="849"/>
            <ac:spMk id="2" creationId="{DD922B15-5AA1-4E30-A779-185AE2DBFD3D}"/>
          </ac:spMkLst>
        </pc:spChg>
        <pc:spChg chg="mod">
          <ac:chgData name="Mark Higgins" userId="f99148ad-7e67-4304-8c11-27c7a53efd31" providerId="ADAL" clId="{47DC10C3-81B3-4CBD-89BF-2B4D68781B8D}" dt="2021-11-05T14:18:29.029" v="29929" actId="20577"/>
          <ac:spMkLst>
            <pc:docMk/>
            <pc:sldMk cId="4245533759" sldId="849"/>
            <ac:spMk id="3" creationId="{0B1A09D8-F462-4351-89E7-4B6C77E65EC9}"/>
          </ac:spMkLst>
        </pc:spChg>
        <pc:picChg chg="add mod">
          <ac:chgData name="Mark Higgins" userId="f99148ad-7e67-4304-8c11-27c7a53efd31" providerId="ADAL" clId="{47DC10C3-81B3-4CBD-89BF-2B4D68781B8D}" dt="2021-11-05T14:17:08.710" v="29760" actId="1076"/>
          <ac:picMkLst>
            <pc:docMk/>
            <pc:sldMk cId="4245533759" sldId="849"/>
            <ac:picMk id="4" creationId="{7225A89E-E2F8-41D7-9C13-895A50D41EDA}"/>
          </ac:picMkLst>
        </pc:picChg>
      </pc:sldChg>
      <pc:sldChg chg="modSp add del mod">
        <pc:chgData name="Mark Higgins" userId="f99148ad-7e67-4304-8c11-27c7a53efd31" providerId="ADAL" clId="{47DC10C3-81B3-4CBD-89BF-2B4D68781B8D}" dt="2021-11-07T16:04:36.021" v="32870" actId="47"/>
        <pc:sldMkLst>
          <pc:docMk/>
          <pc:sldMk cId="592469658" sldId="850"/>
        </pc:sldMkLst>
        <pc:spChg chg="mod">
          <ac:chgData name="Mark Higgins" userId="f99148ad-7e67-4304-8c11-27c7a53efd31" providerId="ADAL" clId="{47DC10C3-81B3-4CBD-89BF-2B4D68781B8D}" dt="2021-11-05T13:55:53.367" v="28609" actId="20577"/>
          <ac:spMkLst>
            <pc:docMk/>
            <pc:sldMk cId="592469658" sldId="850"/>
            <ac:spMk id="2" creationId="{DD922B15-5AA1-4E30-A779-185AE2DBFD3D}"/>
          </ac:spMkLst>
        </pc:spChg>
      </pc:sldChg>
      <pc:sldChg chg="modSp add del mod">
        <pc:chgData name="Mark Higgins" userId="f99148ad-7e67-4304-8c11-27c7a53efd31" providerId="ADAL" clId="{47DC10C3-81B3-4CBD-89BF-2B4D68781B8D}" dt="2021-11-07T16:04:36.021" v="32870" actId="47"/>
        <pc:sldMkLst>
          <pc:docMk/>
          <pc:sldMk cId="139413312" sldId="851"/>
        </pc:sldMkLst>
        <pc:spChg chg="mod">
          <ac:chgData name="Mark Higgins" userId="f99148ad-7e67-4304-8c11-27c7a53efd31" providerId="ADAL" clId="{47DC10C3-81B3-4CBD-89BF-2B4D68781B8D}" dt="2021-11-05T13:56:03.237" v="28617" actId="20577"/>
          <ac:spMkLst>
            <pc:docMk/>
            <pc:sldMk cId="139413312" sldId="851"/>
            <ac:spMk id="2" creationId="{DD922B15-5AA1-4E30-A779-185AE2DBFD3D}"/>
          </ac:spMkLst>
        </pc:spChg>
        <pc:spChg chg="mod">
          <ac:chgData name="Mark Higgins" userId="f99148ad-7e67-4304-8c11-27c7a53efd31" providerId="ADAL" clId="{47DC10C3-81B3-4CBD-89BF-2B4D68781B8D}" dt="2021-11-05T14:09:13.055" v="29192" actId="27636"/>
          <ac:spMkLst>
            <pc:docMk/>
            <pc:sldMk cId="139413312" sldId="851"/>
            <ac:spMk id="3" creationId="{0B1A09D8-F462-4351-89E7-4B6C77E65EC9}"/>
          </ac:spMkLst>
        </pc:spChg>
      </pc:sldChg>
      <pc:sldChg chg="modSp add del mod">
        <pc:chgData name="Mark Higgins" userId="f99148ad-7e67-4304-8c11-27c7a53efd31" providerId="ADAL" clId="{47DC10C3-81B3-4CBD-89BF-2B4D68781B8D}" dt="2021-11-07T16:04:36.021" v="32870" actId="47"/>
        <pc:sldMkLst>
          <pc:docMk/>
          <pc:sldMk cId="220787602" sldId="852"/>
        </pc:sldMkLst>
        <pc:spChg chg="mod">
          <ac:chgData name="Mark Higgins" userId="f99148ad-7e67-4304-8c11-27c7a53efd31" providerId="ADAL" clId="{47DC10C3-81B3-4CBD-89BF-2B4D68781B8D}" dt="2021-11-05T14:13:13.477" v="29439" actId="20577"/>
          <ac:spMkLst>
            <pc:docMk/>
            <pc:sldMk cId="220787602" sldId="852"/>
            <ac:spMk id="3" creationId="{0B1A09D8-F462-4351-89E7-4B6C77E65EC9}"/>
          </ac:spMkLst>
        </pc:spChg>
      </pc:sldChg>
      <pc:sldChg chg="addSp delSp modSp add del mod">
        <pc:chgData name="Mark Higgins" userId="f99148ad-7e67-4304-8c11-27c7a53efd31" providerId="ADAL" clId="{47DC10C3-81B3-4CBD-89BF-2B4D68781B8D}" dt="2021-11-07T16:04:36.021" v="32870" actId="47"/>
        <pc:sldMkLst>
          <pc:docMk/>
          <pc:sldMk cId="1396603108" sldId="853"/>
        </pc:sldMkLst>
        <pc:spChg chg="mod">
          <ac:chgData name="Mark Higgins" userId="f99148ad-7e67-4304-8c11-27c7a53efd31" providerId="ADAL" clId="{47DC10C3-81B3-4CBD-89BF-2B4D68781B8D}" dt="2021-11-05T14:21:08.572" v="30101" actId="20577"/>
          <ac:spMkLst>
            <pc:docMk/>
            <pc:sldMk cId="1396603108" sldId="853"/>
            <ac:spMk id="3" creationId="{0B1A09D8-F462-4351-89E7-4B6C77E65EC9}"/>
          </ac:spMkLst>
        </pc:spChg>
        <pc:spChg chg="add mod">
          <ac:chgData name="Mark Higgins" userId="f99148ad-7e67-4304-8c11-27c7a53efd31" providerId="ADAL" clId="{47DC10C3-81B3-4CBD-89BF-2B4D68781B8D}" dt="2021-11-05T14:31:25.007" v="30762" actId="1076"/>
          <ac:spMkLst>
            <pc:docMk/>
            <pc:sldMk cId="1396603108" sldId="853"/>
            <ac:spMk id="5" creationId="{A10576A3-158B-4ED8-BE12-B185F91C9C50}"/>
          </ac:spMkLst>
        </pc:spChg>
        <pc:spChg chg="add mod">
          <ac:chgData name="Mark Higgins" userId="f99148ad-7e67-4304-8c11-27c7a53efd31" providerId="ADAL" clId="{47DC10C3-81B3-4CBD-89BF-2B4D68781B8D}" dt="2021-11-05T14:31:25.007" v="30762" actId="1076"/>
          <ac:spMkLst>
            <pc:docMk/>
            <pc:sldMk cId="1396603108" sldId="853"/>
            <ac:spMk id="6" creationId="{2042977A-EF5E-41C4-80C3-35DBB40BC1A3}"/>
          </ac:spMkLst>
        </pc:spChg>
        <pc:spChg chg="add mod">
          <ac:chgData name="Mark Higgins" userId="f99148ad-7e67-4304-8c11-27c7a53efd31" providerId="ADAL" clId="{47DC10C3-81B3-4CBD-89BF-2B4D68781B8D}" dt="2021-11-05T14:31:25.007" v="30762" actId="1076"/>
          <ac:spMkLst>
            <pc:docMk/>
            <pc:sldMk cId="1396603108" sldId="853"/>
            <ac:spMk id="7" creationId="{E4CBF553-3E0B-4766-82AB-D90A96E6D963}"/>
          </ac:spMkLst>
        </pc:spChg>
        <pc:spChg chg="add mod">
          <ac:chgData name="Mark Higgins" userId="f99148ad-7e67-4304-8c11-27c7a53efd31" providerId="ADAL" clId="{47DC10C3-81B3-4CBD-89BF-2B4D68781B8D}" dt="2021-11-05T14:32:23.604" v="30763" actId="207"/>
          <ac:spMkLst>
            <pc:docMk/>
            <pc:sldMk cId="1396603108" sldId="853"/>
            <ac:spMk id="8" creationId="{5C072DCA-3D09-4A69-8463-6F5EAF5E4F07}"/>
          </ac:spMkLst>
        </pc:spChg>
        <pc:picChg chg="del mod">
          <ac:chgData name="Mark Higgins" userId="f99148ad-7e67-4304-8c11-27c7a53efd31" providerId="ADAL" clId="{47DC10C3-81B3-4CBD-89BF-2B4D68781B8D}" dt="2021-11-05T14:18:56.477" v="29932" actId="478"/>
          <ac:picMkLst>
            <pc:docMk/>
            <pc:sldMk cId="1396603108" sldId="853"/>
            <ac:picMk id="4" creationId="{7225A89E-E2F8-41D7-9C13-895A50D41EDA}"/>
          </ac:picMkLst>
        </pc:picChg>
      </pc:sldChg>
      <pc:sldChg chg="addSp modSp add del mod">
        <pc:chgData name="Mark Higgins" userId="f99148ad-7e67-4304-8c11-27c7a53efd31" providerId="ADAL" clId="{47DC10C3-81B3-4CBD-89BF-2B4D68781B8D}" dt="2021-11-07T16:04:36.021" v="32870" actId="47"/>
        <pc:sldMkLst>
          <pc:docMk/>
          <pc:sldMk cId="3426310375" sldId="854"/>
        </pc:sldMkLst>
        <pc:spChg chg="mod">
          <ac:chgData name="Mark Higgins" userId="f99148ad-7e67-4304-8c11-27c7a53efd31" providerId="ADAL" clId="{47DC10C3-81B3-4CBD-89BF-2B4D68781B8D}" dt="2021-11-05T14:21:39.957" v="30114" actId="20577"/>
          <ac:spMkLst>
            <pc:docMk/>
            <pc:sldMk cId="3426310375" sldId="854"/>
            <ac:spMk id="3" creationId="{0B1A09D8-F462-4351-89E7-4B6C77E65EC9}"/>
          </ac:spMkLst>
        </pc:spChg>
        <pc:spChg chg="add mod">
          <ac:chgData name="Mark Higgins" userId="f99148ad-7e67-4304-8c11-27c7a53efd31" providerId="ADAL" clId="{47DC10C3-81B3-4CBD-89BF-2B4D68781B8D}" dt="2021-11-05T14:32:41.902" v="30765" actId="1076"/>
          <ac:spMkLst>
            <pc:docMk/>
            <pc:sldMk cId="3426310375" sldId="854"/>
            <ac:spMk id="4" creationId="{A09B5F7A-A990-4EF7-9C04-C4A2F1B250F4}"/>
          </ac:spMkLst>
        </pc:spChg>
      </pc:sldChg>
      <pc:sldChg chg="modSp add del mod">
        <pc:chgData name="Mark Higgins" userId="f99148ad-7e67-4304-8c11-27c7a53efd31" providerId="ADAL" clId="{47DC10C3-81B3-4CBD-89BF-2B4D68781B8D}" dt="2021-11-07T16:04:36.021" v="32870" actId="47"/>
        <pc:sldMkLst>
          <pc:docMk/>
          <pc:sldMk cId="916494217" sldId="855"/>
        </pc:sldMkLst>
        <pc:spChg chg="mod">
          <ac:chgData name="Mark Higgins" userId="f99148ad-7e67-4304-8c11-27c7a53efd31" providerId="ADAL" clId="{47DC10C3-81B3-4CBD-89BF-2B4D68781B8D}" dt="2021-11-05T14:21:48.663" v="30123" actId="20577"/>
          <ac:spMkLst>
            <pc:docMk/>
            <pc:sldMk cId="916494217" sldId="855"/>
            <ac:spMk id="3" creationId="{0B1A09D8-F462-4351-89E7-4B6C77E65EC9}"/>
          </ac:spMkLst>
        </pc:spChg>
      </pc:sldChg>
      <pc:sldChg chg="modSp add del mod">
        <pc:chgData name="Mark Higgins" userId="f99148ad-7e67-4304-8c11-27c7a53efd31" providerId="ADAL" clId="{47DC10C3-81B3-4CBD-89BF-2B4D68781B8D}" dt="2021-11-07T16:04:36.021" v="32870" actId="47"/>
        <pc:sldMkLst>
          <pc:docMk/>
          <pc:sldMk cId="1824287898" sldId="856"/>
        </pc:sldMkLst>
        <pc:spChg chg="mod">
          <ac:chgData name="Mark Higgins" userId="f99148ad-7e67-4304-8c11-27c7a53efd31" providerId="ADAL" clId="{47DC10C3-81B3-4CBD-89BF-2B4D68781B8D}" dt="2021-11-05T14:21:58.053" v="30137" actId="20577"/>
          <ac:spMkLst>
            <pc:docMk/>
            <pc:sldMk cId="1824287898" sldId="856"/>
            <ac:spMk id="3" creationId="{0B1A09D8-F462-4351-89E7-4B6C77E65EC9}"/>
          </ac:spMkLst>
        </pc:spChg>
      </pc:sldChg>
      <pc:sldChg chg="modSp add del mod">
        <pc:chgData name="Mark Higgins" userId="f99148ad-7e67-4304-8c11-27c7a53efd31" providerId="ADAL" clId="{47DC10C3-81B3-4CBD-89BF-2B4D68781B8D}" dt="2021-11-07T16:04:36.021" v="32870" actId="47"/>
        <pc:sldMkLst>
          <pc:docMk/>
          <pc:sldMk cId="1060636736" sldId="857"/>
        </pc:sldMkLst>
        <pc:spChg chg="mod">
          <ac:chgData name="Mark Higgins" userId="f99148ad-7e67-4304-8c11-27c7a53efd31" providerId="ADAL" clId="{47DC10C3-81B3-4CBD-89BF-2B4D68781B8D}" dt="2021-11-05T14:25:08.188" v="30545" actId="27636"/>
          <ac:spMkLst>
            <pc:docMk/>
            <pc:sldMk cId="1060636736" sldId="857"/>
            <ac:spMk id="3" creationId="{0B1A09D8-F462-4351-89E7-4B6C77E65EC9}"/>
          </ac:spMkLst>
        </pc:spChg>
      </pc:sldChg>
      <pc:sldChg chg="modSp add del mod">
        <pc:chgData name="Mark Higgins" userId="f99148ad-7e67-4304-8c11-27c7a53efd31" providerId="ADAL" clId="{47DC10C3-81B3-4CBD-89BF-2B4D68781B8D}" dt="2021-11-07T16:04:36.021" v="32870" actId="47"/>
        <pc:sldMkLst>
          <pc:docMk/>
          <pc:sldMk cId="2081339204" sldId="858"/>
        </pc:sldMkLst>
        <pc:spChg chg="mod">
          <ac:chgData name="Mark Higgins" userId="f99148ad-7e67-4304-8c11-27c7a53efd31" providerId="ADAL" clId="{47DC10C3-81B3-4CBD-89BF-2B4D68781B8D}" dt="2021-11-05T14:26:07.096" v="30615" actId="20577"/>
          <ac:spMkLst>
            <pc:docMk/>
            <pc:sldMk cId="2081339204" sldId="858"/>
            <ac:spMk id="3" creationId="{0B1A09D8-F462-4351-89E7-4B6C77E65EC9}"/>
          </ac:spMkLst>
        </pc:spChg>
      </pc:sldChg>
      <pc:sldChg chg="addSp delSp modSp add del mod">
        <pc:chgData name="Mark Higgins" userId="f99148ad-7e67-4304-8c11-27c7a53efd31" providerId="ADAL" clId="{47DC10C3-81B3-4CBD-89BF-2B4D68781B8D}" dt="2021-11-07T16:04:36.021" v="32870" actId="47"/>
        <pc:sldMkLst>
          <pc:docMk/>
          <pc:sldMk cId="1848147037" sldId="859"/>
        </pc:sldMkLst>
        <pc:spChg chg="mod">
          <ac:chgData name="Mark Higgins" userId="f99148ad-7e67-4304-8c11-27c7a53efd31" providerId="ADAL" clId="{47DC10C3-81B3-4CBD-89BF-2B4D68781B8D}" dt="2021-11-05T14:42:41.064" v="30994" actId="20577"/>
          <ac:spMkLst>
            <pc:docMk/>
            <pc:sldMk cId="1848147037" sldId="859"/>
            <ac:spMk id="3" creationId="{0B1A09D8-F462-4351-89E7-4B6C77E65EC9}"/>
          </ac:spMkLst>
        </pc:spChg>
        <pc:spChg chg="add del">
          <ac:chgData name="Mark Higgins" userId="f99148ad-7e67-4304-8c11-27c7a53efd31" providerId="ADAL" clId="{47DC10C3-81B3-4CBD-89BF-2B4D68781B8D}" dt="2021-11-05T14:40:09.970" v="30865" actId="478"/>
          <ac:spMkLst>
            <pc:docMk/>
            <pc:sldMk cId="1848147037" sldId="859"/>
            <ac:spMk id="4" creationId="{BF272054-A5A7-493D-A681-BBA3B51F640C}"/>
          </ac:spMkLst>
        </pc:spChg>
        <pc:spChg chg="mod">
          <ac:chgData name="Mark Higgins" userId="f99148ad-7e67-4304-8c11-27c7a53efd31" providerId="ADAL" clId="{47DC10C3-81B3-4CBD-89BF-2B4D68781B8D}" dt="2021-11-05T14:39:03.810" v="30863" actId="1076"/>
          <ac:spMkLst>
            <pc:docMk/>
            <pc:sldMk cId="1848147037" sldId="859"/>
            <ac:spMk id="5" creationId="{A10576A3-158B-4ED8-BE12-B185F91C9C50}"/>
          </ac:spMkLst>
        </pc:spChg>
        <pc:spChg chg="mod">
          <ac:chgData name="Mark Higgins" userId="f99148ad-7e67-4304-8c11-27c7a53efd31" providerId="ADAL" clId="{47DC10C3-81B3-4CBD-89BF-2B4D68781B8D}" dt="2021-11-05T14:39:03.810" v="30863" actId="1076"/>
          <ac:spMkLst>
            <pc:docMk/>
            <pc:sldMk cId="1848147037" sldId="859"/>
            <ac:spMk id="6" creationId="{2042977A-EF5E-41C4-80C3-35DBB40BC1A3}"/>
          </ac:spMkLst>
        </pc:spChg>
        <pc:spChg chg="mod">
          <ac:chgData name="Mark Higgins" userId="f99148ad-7e67-4304-8c11-27c7a53efd31" providerId="ADAL" clId="{47DC10C3-81B3-4CBD-89BF-2B4D68781B8D}" dt="2021-11-05T14:39:03.810" v="30863" actId="1076"/>
          <ac:spMkLst>
            <pc:docMk/>
            <pc:sldMk cId="1848147037" sldId="859"/>
            <ac:spMk id="7" creationId="{E4CBF553-3E0B-4766-82AB-D90A96E6D963}"/>
          </ac:spMkLst>
        </pc:spChg>
        <pc:spChg chg="mod">
          <ac:chgData name="Mark Higgins" userId="f99148ad-7e67-4304-8c11-27c7a53efd31" providerId="ADAL" clId="{47DC10C3-81B3-4CBD-89BF-2B4D68781B8D}" dt="2021-11-05T14:39:03.810" v="30863" actId="1076"/>
          <ac:spMkLst>
            <pc:docMk/>
            <pc:sldMk cId="1848147037" sldId="859"/>
            <ac:spMk id="8" creationId="{5C072DCA-3D09-4A69-8463-6F5EAF5E4F07}"/>
          </ac:spMkLst>
        </pc:spChg>
        <pc:spChg chg="add mod">
          <ac:chgData name="Mark Higgins" userId="f99148ad-7e67-4304-8c11-27c7a53efd31" providerId="ADAL" clId="{47DC10C3-81B3-4CBD-89BF-2B4D68781B8D}" dt="2021-11-05T14:41:31.828" v="30881" actId="207"/>
          <ac:spMkLst>
            <pc:docMk/>
            <pc:sldMk cId="1848147037" sldId="859"/>
            <ac:spMk id="9" creationId="{C217E881-F5BC-4BD7-8EB1-779B06DB2B5C}"/>
          </ac:spMkLst>
        </pc:spChg>
        <pc:spChg chg="add mod">
          <ac:chgData name="Mark Higgins" userId="f99148ad-7e67-4304-8c11-27c7a53efd31" providerId="ADAL" clId="{47DC10C3-81B3-4CBD-89BF-2B4D68781B8D}" dt="2021-11-05T14:41:35.670" v="30882" actId="207"/>
          <ac:spMkLst>
            <pc:docMk/>
            <pc:sldMk cId="1848147037" sldId="859"/>
            <ac:spMk id="10" creationId="{3642834E-7B5F-4CEA-94E1-6FACA0E9C93B}"/>
          </ac:spMkLst>
        </pc:spChg>
        <pc:spChg chg="add mod">
          <ac:chgData name="Mark Higgins" userId="f99148ad-7e67-4304-8c11-27c7a53efd31" providerId="ADAL" clId="{47DC10C3-81B3-4CBD-89BF-2B4D68781B8D}" dt="2021-11-05T14:40:55.263" v="30873" actId="1076"/>
          <ac:spMkLst>
            <pc:docMk/>
            <pc:sldMk cId="1848147037" sldId="859"/>
            <ac:spMk id="11" creationId="{5635153F-B87C-4C0F-A022-8F0BAC567B81}"/>
          </ac:spMkLst>
        </pc:spChg>
        <pc:spChg chg="add mod">
          <ac:chgData name="Mark Higgins" userId="f99148ad-7e67-4304-8c11-27c7a53efd31" providerId="ADAL" clId="{47DC10C3-81B3-4CBD-89BF-2B4D68781B8D}" dt="2021-11-05T14:41:40.163" v="30883" actId="207"/>
          <ac:spMkLst>
            <pc:docMk/>
            <pc:sldMk cId="1848147037" sldId="859"/>
            <ac:spMk id="12" creationId="{BF04E44E-1417-4ADB-B73E-74E89A46131C}"/>
          </ac:spMkLst>
        </pc:spChg>
        <pc:spChg chg="add mod">
          <ac:chgData name="Mark Higgins" userId="f99148ad-7e67-4304-8c11-27c7a53efd31" providerId="ADAL" clId="{47DC10C3-81B3-4CBD-89BF-2B4D68781B8D}" dt="2021-11-05T14:41:26.675" v="30880" actId="207"/>
          <ac:spMkLst>
            <pc:docMk/>
            <pc:sldMk cId="1848147037" sldId="859"/>
            <ac:spMk id="13" creationId="{2374ACC7-0156-4268-92F3-90B90C5FBE8E}"/>
          </ac:spMkLst>
        </pc:spChg>
        <pc:spChg chg="add mod">
          <ac:chgData name="Mark Higgins" userId="f99148ad-7e67-4304-8c11-27c7a53efd31" providerId="ADAL" clId="{47DC10C3-81B3-4CBD-89BF-2B4D68781B8D}" dt="2021-11-05T14:42:03.256" v="30887" actId="207"/>
          <ac:spMkLst>
            <pc:docMk/>
            <pc:sldMk cId="1848147037" sldId="859"/>
            <ac:spMk id="14" creationId="{FF8DF90B-ACC9-47E9-84ED-74D72DAAB98D}"/>
          </ac:spMkLst>
        </pc:spChg>
      </pc:sldChg>
      <pc:sldChg chg="addSp delSp modSp add del mod">
        <pc:chgData name="Mark Higgins" userId="f99148ad-7e67-4304-8c11-27c7a53efd31" providerId="ADAL" clId="{47DC10C3-81B3-4CBD-89BF-2B4D68781B8D}" dt="2021-11-07T16:04:36.021" v="32870" actId="47"/>
        <pc:sldMkLst>
          <pc:docMk/>
          <pc:sldMk cId="2888613729" sldId="860"/>
        </pc:sldMkLst>
        <pc:spChg chg="mod">
          <ac:chgData name="Mark Higgins" userId="f99148ad-7e67-4304-8c11-27c7a53efd31" providerId="ADAL" clId="{47DC10C3-81B3-4CBD-89BF-2B4D68781B8D}" dt="2021-11-05T14:48:58.091" v="31065" actId="14100"/>
          <ac:spMkLst>
            <pc:docMk/>
            <pc:sldMk cId="2888613729" sldId="860"/>
            <ac:spMk id="2" creationId="{DD922B15-5AA1-4E30-A779-185AE2DBFD3D}"/>
          </ac:spMkLst>
        </pc:spChg>
        <pc:spChg chg="mod">
          <ac:chgData name="Mark Higgins" userId="f99148ad-7e67-4304-8c11-27c7a53efd31" providerId="ADAL" clId="{47DC10C3-81B3-4CBD-89BF-2B4D68781B8D}" dt="2021-11-05T15:05:21.316" v="31474" actId="20577"/>
          <ac:spMkLst>
            <pc:docMk/>
            <pc:sldMk cId="2888613729" sldId="860"/>
            <ac:spMk id="3" creationId="{0B1A09D8-F462-4351-89E7-4B6C77E65EC9}"/>
          </ac:spMkLst>
        </pc:spChg>
        <pc:spChg chg="mod">
          <ac:chgData name="Mark Higgins" userId="f99148ad-7e67-4304-8c11-27c7a53efd31" providerId="ADAL" clId="{47DC10C3-81B3-4CBD-89BF-2B4D68781B8D}" dt="2021-11-05T14:50:58.750" v="31074" actId="255"/>
          <ac:spMkLst>
            <pc:docMk/>
            <pc:sldMk cId="2888613729" sldId="860"/>
            <ac:spMk id="5" creationId="{A10576A3-158B-4ED8-BE12-B185F91C9C50}"/>
          </ac:spMkLst>
        </pc:spChg>
        <pc:spChg chg="mod">
          <ac:chgData name="Mark Higgins" userId="f99148ad-7e67-4304-8c11-27c7a53efd31" providerId="ADAL" clId="{47DC10C3-81B3-4CBD-89BF-2B4D68781B8D}" dt="2021-11-05T14:50:54.287" v="31073" actId="255"/>
          <ac:spMkLst>
            <pc:docMk/>
            <pc:sldMk cId="2888613729" sldId="860"/>
            <ac:spMk id="6" creationId="{2042977A-EF5E-41C4-80C3-35DBB40BC1A3}"/>
          </ac:spMkLst>
        </pc:spChg>
        <pc:spChg chg="mod">
          <ac:chgData name="Mark Higgins" userId="f99148ad-7e67-4304-8c11-27c7a53efd31" providerId="ADAL" clId="{47DC10C3-81B3-4CBD-89BF-2B4D68781B8D}" dt="2021-11-05T14:50:47.832" v="31072" actId="255"/>
          <ac:spMkLst>
            <pc:docMk/>
            <pc:sldMk cId="2888613729" sldId="860"/>
            <ac:spMk id="7" creationId="{E4CBF553-3E0B-4766-82AB-D90A96E6D963}"/>
          </ac:spMkLst>
        </pc:spChg>
        <pc:spChg chg="mod">
          <ac:chgData name="Mark Higgins" userId="f99148ad-7e67-4304-8c11-27c7a53efd31" providerId="ADAL" clId="{47DC10C3-81B3-4CBD-89BF-2B4D68781B8D}" dt="2021-11-05T14:50:40.743" v="31071" actId="255"/>
          <ac:spMkLst>
            <pc:docMk/>
            <pc:sldMk cId="2888613729" sldId="860"/>
            <ac:spMk id="8" creationId="{5C072DCA-3D09-4A69-8463-6F5EAF5E4F07}"/>
          </ac:spMkLst>
        </pc:spChg>
        <pc:spChg chg="del">
          <ac:chgData name="Mark Higgins" userId="f99148ad-7e67-4304-8c11-27c7a53efd31" providerId="ADAL" clId="{47DC10C3-81B3-4CBD-89BF-2B4D68781B8D}" dt="2021-11-05T14:51:28.474" v="31082" actId="478"/>
          <ac:spMkLst>
            <pc:docMk/>
            <pc:sldMk cId="2888613729" sldId="860"/>
            <ac:spMk id="9" creationId="{C217E881-F5BC-4BD7-8EB1-779B06DB2B5C}"/>
          </ac:spMkLst>
        </pc:spChg>
        <pc:spChg chg="del">
          <ac:chgData name="Mark Higgins" userId="f99148ad-7e67-4304-8c11-27c7a53efd31" providerId="ADAL" clId="{47DC10C3-81B3-4CBD-89BF-2B4D68781B8D}" dt="2021-11-05T14:51:28.474" v="31082" actId="478"/>
          <ac:spMkLst>
            <pc:docMk/>
            <pc:sldMk cId="2888613729" sldId="860"/>
            <ac:spMk id="10" creationId="{3642834E-7B5F-4CEA-94E1-6FACA0E9C93B}"/>
          </ac:spMkLst>
        </pc:spChg>
        <pc:spChg chg="del">
          <ac:chgData name="Mark Higgins" userId="f99148ad-7e67-4304-8c11-27c7a53efd31" providerId="ADAL" clId="{47DC10C3-81B3-4CBD-89BF-2B4D68781B8D}" dt="2021-11-05T14:51:28.474" v="31082" actId="478"/>
          <ac:spMkLst>
            <pc:docMk/>
            <pc:sldMk cId="2888613729" sldId="860"/>
            <ac:spMk id="11" creationId="{5635153F-B87C-4C0F-A022-8F0BAC567B81}"/>
          </ac:spMkLst>
        </pc:spChg>
        <pc:spChg chg="del">
          <ac:chgData name="Mark Higgins" userId="f99148ad-7e67-4304-8c11-27c7a53efd31" providerId="ADAL" clId="{47DC10C3-81B3-4CBD-89BF-2B4D68781B8D}" dt="2021-11-05T14:51:30.545" v="31083" actId="478"/>
          <ac:spMkLst>
            <pc:docMk/>
            <pc:sldMk cId="2888613729" sldId="860"/>
            <ac:spMk id="12" creationId="{BF04E44E-1417-4ADB-B73E-74E89A46131C}"/>
          </ac:spMkLst>
        </pc:spChg>
        <pc:spChg chg="del">
          <ac:chgData name="Mark Higgins" userId="f99148ad-7e67-4304-8c11-27c7a53efd31" providerId="ADAL" clId="{47DC10C3-81B3-4CBD-89BF-2B4D68781B8D}" dt="2021-11-05T14:51:28.474" v="31082" actId="478"/>
          <ac:spMkLst>
            <pc:docMk/>
            <pc:sldMk cId="2888613729" sldId="860"/>
            <ac:spMk id="13" creationId="{2374ACC7-0156-4268-92F3-90B90C5FBE8E}"/>
          </ac:spMkLst>
        </pc:spChg>
        <pc:spChg chg="del">
          <ac:chgData name="Mark Higgins" userId="f99148ad-7e67-4304-8c11-27c7a53efd31" providerId="ADAL" clId="{47DC10C3-81B3-4CBD-89BF-2B4D68781B8D}" dt="2021-11-05T14:51:28.474" v="31082" actId="478"/>
          <ac:spMkLst>
            <pc:docMk/>
            <pc:sldMk cId="2888613729" sldId="860"/>
            <ac:spMk id="14" creationId="{FF8DF90B-ACC9-47E9-84ED-74D72DAAB98D}"/>
          </ac:spMkLst>
        </pc:spChg>
        <pc:spChg chg="add mod">
          <ac:chgData name="Mark Higgins" userId="f99148ad-7e67-4304-8c11-27c7a53efd31" providerId="ADAL" clId="{47DC10C3-81B3-4CBD-89BF-2B4D68781B8D}" dt="2021-11-05T15:01:56.791" v="31263" actId="1076"/>
          <ac:spMkLst>
            <pc:docMk/>
            <pc:sldMk cId="2888613729" sldId="860"/>
            <ac:spMk id="15" creationId="{0E584953-ACDB-48AC-B34B-28FBDCC959F6}"/>
          </ac:spMkLst>
        </pc:spChg>
        <pc:spChg chg="add mod">
          <ac:chgData name="Mark Higgins" userId="f99148ad-7e67-4304-8c11-27c7a53efd31" providerId="ADAL" clId="{47DC10C3-81B3-4CBD-89BF-2B4D68781B8D}" dt="2021-11-05T15:01:56.791" v="31263" actId="1076"/>
          <ac:spMkLst>
            <pc:docMk/>
            <pc:sldMk cId="2888613729" sldId="860"/>
            <ac:spMk id="16" creationId="{BB59800D-5A04-44F9-BE44-49E844EADBDB}"/>
          </ac:spMkLst>
        </pc:spChg>
        <pc:spChg chg="add del mod">
          <ac:chgData name="Mark Higgins" userId="f99148ad-7e67-4304-8c11-27c7a53efd31" providerId="ADAL" clId="{47DC10C3-81B3-4CBD-89BF-2B4D68781B8D}" dt="2021-11-05T14:55:27.559" v="31185" actId="478"/>
          <ac:spMkLst>
            <pc:docMk/>
            <pc:sldMk cId="2888613729" sldId="860"/>
            <ac:spMk id="17" creationId="{735CDE72-88A9-488A-A3C7-6354FFB1B4AA}"/>
          </ac:spMkLst>
        </pc:spChg>
        <pc:spChg chg="add del mod">
          <ac:chgData name="Mark Higgins" userId="f99148ad-7e67-4304-8c11-27c7a53efd31" providerId="ADAL" clId="{47DC10C3-81B3-4CBD-89BF-2B4D68781B8D}" dt="2021-11-05T14:58:40.502" v="31223" actId="478"/>
          <ac:spMkLst>
            <pc:docMk/>
            <pc:sldMk cId="2888613729" sldId="860"/>
            <ac:spMk id="18" creationId="{5CADCA67-1E7A-4DFF-AF53-E3889564C644}"/>
          </ac:spMkLst>
        </pc:spChg>
        <pc:spChg chg="add del mod">
          <ac:chgData name="Mark Higgins" userId="f99148ad-7e67-4304-8c11-27c7a53efd31" providerId="ADAL" clId="{47DC10C3-81B3-4CBD-89BF-2B4D68781B8D}" dt="2021-11-05T15:01:04.531" v="31256" actId="478"/>
          <ac:spMkLst>
            <pc:docMk/>
            <pc:sldMk cId="2888613729" sldId="860"/>
            <ac:spMk id="19" creationId="{16E6D360-058A-481A-B898-8A709EF1F8D5}"/>
          </ac:spMkLst>
        </pc:spChg>
        <pc:spChg chg="add del mod">
          <ac:chgData name="Mark Higgins" userId="f99148ad-7e67-4304-8c11-27c7a53efd31" providerId="ADAL" clId="{47DC10C3-81B3-4CBD-89BF-2B4D68781B8D}" dt="2021-11-05T15:01:05.536" v="31257" actId="478"/>
          <ac:spMkLst>
            <pc:docMk/>
            <pc:sldMk cId="2888613729" sldId="860"/>
            <ac:spMk id="20" creationId="{EE7D62F0-6D76-468D-9205-FEA9966E9886}"/>
          </ac:spMkLst>
        </pc:spChg>
        <pc:spChg chg="add mod">
          <ac:chgData name="Mark Higgins" userId="f99148ad-7e67-4304-8c11-27c7a53efd31" providerId="ADAL" clId="{47DC10C3-81B3-4CBD-89BF-2B4D68781B8D}" dt="2021-11-05T15:01:56.791" v="31263" actId="1076"/>
          <ac:spMkLst>
            <pc:docMk/>
            <pc:sldMk cId="2888613729" sldId="860"/>
            <ac:spMk id="21" creationId="{BCAD9839-0EFA-412A-BDED-7AFF78F5390B}"/>
          </ac:spMkLst>
        </pc:spChg>
        <pc:spChg chg="add mod">
          <ac:chgData name="Mark Higgins" userId="f99148ad-7e67-4304-8c11-27c7a53efd31" providerId="ADAL" clId="{47DC10C3-81B3-4CBD-89BF-2B4D68781B8D}" dt="2021-11-05T15:01:56.791" v="31263" actId="1076"/>
          <ac:spMkLst>
            <pc:docMk/>
            <pc:sldMk cId="2888613729" sldId="860"/>
            <ac:spMk id="22" creationId="{0E5313FC-48A7-4E1E-A029-DCAA0C0B4F2A}"/>
          </ac:spMkLst>
        </pc:spChg>
        <pc:spChg chg="add mod">
          <ac:chgData name="Mark Higgins" userId="f99148ad-7e67-4304-8c11-27c7a53efd31" providerId="ADAL" clId="{47DC10C3-81B3-4CBD-89BF-2B4D68781B8D}" dt="2021-11-05T15:01:56.791" v="31263" actId="1076"/>
          <ac:spMkLst>
            <pc:docMk/>
            <pc:sldMk cId="2888613729" sldId="860"/>
            <ac:spMk id="23" creationId="{0DC431B3-79B5-4705-85FA-1EB1BDE16C2E}"/>
          </ac:spMkLst>
        </pc:spChg>
        <pc:spChg chg="add mod">
          <ac:chgData name="Mark Higgins" userId="f99148ad-7e67-4304-8c11-27c7a53efd31" providerId="ADAL" clId="{47DC10C3-81B3-4CBD-89BF-2B4D68781B8D}" dt="2021-11-05T15:01:56.791" v="31263" actId="1076"/>
          <ac:spMkLst>
            <pc:docMk/>
            <pc:sldMk cId="2888613729" sldId="860"/>
            <ac:spMk id="24" creationId="{E6B52D60-0FBF-47EF-AACA-DEBEAC81B177}"/>
          </ac:spMkLst>
        </pc:spChg>
        <pc:spChg chg="add mod">
          <ac:chgData name="Mark Higgins" userId="f99148ad-7e67-4304-8c11-27c7a53efd31" providerId="ADAL" clId="{47DC10C3-81B3-4CBD-89BF-2B4D68781B8D}" dt="2021-11-05T15:01:56.791" v="31263" actId="1076"/>
          <ac:spMkLst>
            <pc:docMk/>
            <pc:sldMk cId="2888613729" sldId="860"/>
            <ac:spMk id="25" creationId="{8EBC63C7-6EB5-4BA4-8552-F05BAA841EA7}"/>
          </ac:spMkLst>
        </pc:spChg>
        <pc:spChg chg="add mod">
          <ac:chgData name="Mark Higgins" userId="f99148ad-7e67-4304-8c11-27c7a53efd31" providerId="ADAL" clId="{47DC10C3-81B3-4CBD-89BF-2B4D68781B8D}" dt="2021-11-05T15:01:56.791" v="31263" actId="1076"/>
          <ac:spMkLst>
            <pc:docMk/>
            <pc:sldMk cId="2888613729" sldId="860"/>
            <ac:spMk id="26" creationId="{EFF544AE-672E-4C10-A5FC-70E7F1B93571}"/>
          </ac:spMkLst>
        </pc:spChg>
        <pc:spChg chg="add mod">
          <ac:chgData name="Mark Higgins" userId="f99148ad-7e67-4304-8c11-27c7a53efd31" providerId="ADAL" clId="{47DC10C3-81B3-4CBD-89BF-2B4D68781B8D}" dt="2021-11-05T15:01:56.791" v="31263" actId="1076"/>
          <ac:spMkLst>
            <pc:docMk/>
            <pc:sldMk cId="2888613729" sldId="860"/>
            <ac:spMk id="27" creationId="{5F8323AD-F8BA-411B-9146-6FAC3FE03A9B}"/>
          </ac:spMkLst>
        </pc:spChg>
        <pc:spChg chg="add mod">
          <ac:chgData name="Mark Higgins" userId="f99148ad-7e67-4304-8c11-27c7a53efd31" providerId="ADAL" clId="{47DC10C3-81B3-4CBD-89BF-2B4D68781B8D}" dt="2021-11-05T15:01:56.791" v="31263" actId="1076"/>
          <ac:spMkLst>
            <pc:docMk/>
            <pc:sldMk cId="2888613729" sldId="860"/>
            <ac:spMk id="28" creationId="{B79C4C2B-633D-4E4A-9839-50FA93F0B23C}"/>
          </ac:spMkLst>
        </pc:spChg>
        <pc:spChg chg="add mod">
          <ac:chgData name="Mark Higgins" userId="f99148ad-7e67-4304-8c11-27c7a53efd31" providerId="ADAL" clId="{47DC10C3-81B3-4CBD-89BF-2B4D68781B8D}" dt="2021-11-05T15:01:56.791" v="31263" actId="1076"/>
          <ac:spMkLst>
            <pc:docMk/>
            <pc:sldMk cId="2888613729" sldId="860"/>
            <ac:spMk id="33" creationId="{022137E9-05F4-4EB0-8118-1416333C6EEE}"/>
          </ac:spMkLst>
        </pc:spChg>
        <pc:spChg chg="add mod">
          <ac:chgData name="Mark Higgins" userId="f99148ad-7e67-4304-8c11-27c7a53efd31" providerId="ADAL" clId="{47DC10C3-81B3-4CBD-89BF-2B4D68781B8D}" dt="2021-11-05T15:01:56.791" v="31263" actId="1076"/>
          <ac:spMkLst>
            <pc:docMk/>
            <pc:sldMk cId="2888613729" sldId="860"/>
            <ac:spMk id="34" creationId="{6529A058-6D98-416E-B1FE-D7162650FCC6}"/>
          </ac:spMkLst>
        </pc:spChg>
        <pc:spChg chg="add mod">
          <ac:chgData name="Mark Higgins" userId="f99148ad-7e67-4304-8c11-27c7a53efd31" providerId="ADAL" clId="{47DC10C3-81B3-4CBD-89BF-2B4D68781B8D}" dt="2021-11-05T15:01:56.791" v="31263" actId="1076"/>
          <ac:spMkLst>
            <pc:docMk/>
            <pc:sldMk cId="2888613729" sldId="860"/>
            <ac:spMk id="35" creationId="{08F01DDA-221B-40EC-BA58-F755DC436452}"/>
          </ac:spMkLst>
        </pc:spChg>
        <pc:spChg chg="add mod">
          <ac:chgData name="Mark Higgins" userId="f99148ad-7e67-4304-8c11-27c7a53efd31" providerId="ADAL" clId="{47DC10C3-81B3-4CBD-89BF-2B4D68781B8D}" dt="2021-11-05T15:01:56.791" v="31263" actId="1076"/>
          <ac:spMkLst>
            <pc:docMk/>
            <pc:sldMk cId="2888613729" sldId="860"/>
            <ac:spMk id="36" creationId="{DF8B870E-9BE6-4E4B-BF38-0B03736C2F8E}"/>
          </ac:spMkLst>
        </pc:spChg>
        <pc:spChg chg="add mod">
          <ac:chgData name="Mark Higgins" userId="f99148ad-7e67-4304-8c11-27c7a53efd31" providerId="ADAL" clId="{47DC10C3-81B3-4CBD-89BF-2B4D68781B8D}" dt="2021-11-05T15:01:56.791" v="31263" actId="1076"/>
          <ac:spMkLst>
            <pc:docMk/>
            <pc:sldMk cId="2888613729" sldId="860"/>
            <ac:spMk id="37" creationId="{A743000F-FBC8-468D-9F73-BC678EEB9573}"/>
          </ac:spMkLst>
        </pc:spChg>
        <pc:spChg chg="add mod">
          <ac:chgData name="Mark Higgins" userId="f99148ad-7e67-4304-8c11-27c7a53efd31" providerId="ADAL" clId="{47DC10C3-81B3-4CBD-89BF-2B4D68781B8D}" dt="2021-11-05T15:01:56.791" v="31263" actId="1076"/>
          <ac:spMkLst>
            <pc:docMk/>
            <pc:sldMk cId="2888613729" sldId="860"/>
            <ac:spMk id="38" creationId="{317DA400-01F2-4C8B-9C74-6F36C965A164}"/>
          </ac:spMkLst>
        </pc:spChg>
        <pc:spChg chg="add mod">
          <ac:chgData name="Mark Higgins" userId="f99148ad-7e67-4304-8c11-27c7a53efd31" providerId="ADAL" clId="{47DC10C3-81B3-4CBD-89BF-2B4D68781B8D}" dt="2021-11-05T15:02:21.703" v="31277" actId="20577"/>
          <ac:spMkLst>
            <pc:docMk/>
            <pc:sldMk cId="2888613729" sldId="860"/>
            <ac:spMk id="41" creationId="{51D8DB1A-ABA8-4C0B-8058-C2AD217FE83E}"/>
          </ac:spMkLst>
        </pc:spChg>
        <pc:spChg chg="add mod">
          <ac:chgData name="Mark Higgins" userId="f99148ad-7e67-4304-8c11-27c7a53efd31" providerId="ADAL" clId="{47DC10C3-81B3-4CBD-89BF-2B4D68781B8D}" dt="2021-11-05T15:02:53.571" v="31282" actId="1076"/>
          <ac:spMkLst>
            <pc:docMk/>
            <pc:sldMk cId="2888613729" sldId="860"/>
            <ac:spMk id="42" creationId="{B837F1C0-7C90-4F0E-A35C-7CB696B3FBDA}"/>
          </ac:spMkLst>
        </pc:spChg>
        <pc:spChg chg="add mod">
          <ac:chgData name="Mark Higgins" userId="f99148ad-7e67-4304-8c11-27c7a53efd31" providerId="ADAL" clId="{47DC10C3-81B3-4CBD-89BF-2B4D68781B8D}" dt="2021-11-05T15:02:53.571" v="31282" actId="1076"/>
          <ac:spMkLst>
            <pc:docMk/>
            <pc:sldMk cId="2888613729" sldId="860"/>
            <ac:spMk id="43" creationId="{B4FE998F-9D75-4734-A701-1814D74AFF79}"/>
          </ac:spMkLst>
        </pc:spChg>
        <pc:spChg chg="add mod">
          <ac:chgData name="Mark Higgins" userId="f99148ad-7e67-4304-8c11-27c7a53efd31" providerId="ADAL" clId="{47DC10C3-81B3-4CBD-89BF-2B4D68781B8D}" dt="2021-11-05T15:02:53.571" v="31282" actId="1076"/>
          <ac:spMkLst>
            <pc:docMk/>
            <pc:sldMk cId="2888613729" sldId="860"/>
            <ac:spMk id="44" creationId="{104E6C96-2A29-43A8-9623-FB4EEFED93D5}"/>
          </ac:spMkLst>
        </pc:spChg>
        <pc:spChg chg="add mod">
          <ac:chgData name="Mark Higgins" userId="f99148ad-7e67-4304-8c11-27c7a53efd31" providerId="ADAL" clId="{47DC10C3-81B3-4CBD-89BF-2B4D68781B8D}" dt="2021-11-05T15:02:53.571" v="31282" actId="1076"/>
          <ac:spMkLst>
            <pc:docMk/>
            <pc:sldMk cId="2888613729" sldId="860"/>
            <ac:spMk id="45" creationId="{785A0473-0950-46AC-9E80-1AB150F9ACBA}"/>
          </ac:spMkLst>
        </pc:spChg>
        <pc:spChg chg="add mod">
          <ac:chgData name="Mark Higgins" userId="f99148ad-7e67-4304-8c11-27c7a53efd31" providerId="ADAL" clId="{47DC10C3-81B3-4CBD-89BF-2B4D68781B8D}" dt="2021-11-05T15:06:10.482" v="31492" actId="20577"/>
          <ac:spMkLst>
            <pc:docMk/>
            <pc:sldMk cId="2888613729" sldId="860"/>
            <ac:spMk id="48" creationId="{4B906AE1-6AE4-4CF3-94F0-D2CF6326B7DD}"/>
          </ac:spMkLst>
        </pc:spChg>
        <pc:spChg chg="add mod">
          <ac:chgData name="Mark Higgins" userId="f99148ad-7e67-4304-8c11-27c7a53efd31" providerId="ADAL" clId="{47DC10C3-81B3-4CBD-89BF-2B4D68781B8D}" dt="2021-11-05T15:07:03.675" v="31498" actId="207"/>
          <ac:spMkLst>
            <pc:docMk/>
            <pc:sldMk cId="2888613729" sldId="860"/>
            <ac:spMk id="49" creationId="{E8BD2D1C-DCC3-4920-B9A6-6EACDD107A8E}"/>
          </ac:spMkLst>
        </pc:spChg>
        <pc:spChg chg="add mod">
          <ac:chgData name="Mark Higgins" userId="f99148ad-7e67-4304-8c11-27c7a53efd31" providerId="ADAL" clId="{47DC10C3-81B3-4CBD-89BF-2B4D68781B8D}" dt="2021-11-05T15:07:03.675" v="31498" actId="207"/>
          <ac:spMkLst>
            <pc:docMk/>
            <pc:sldMk cId="2888613729" sldId="860"/>
            <ac:spMk id="50" creationId="{C4431943-00E5-4594-B7EE-793ACBE6D98E}"/>
          </ac:spMkLst>
        </pc:spChg>
        <pc:spChg chg="add mod">
          <ac:chgData name="Mark Higgins" userId="f99148ad-7e67-4304-8c11-27c7a53efd31" providerId="ADAL" clId="{47DC10C3-81B3-4CBD-89BF-2B4D68781B8D}" dt="2021-11-05T15:07:03.675" v="31498" actId="207"/>
          <ac:spMkLst>
            <pc:docMk/>
            <pc:sldMk cId="2888613729" sldId="860"/>
            <ac:spMk id="51" creationId="{1EC18F8E-7905-45DF-A239-DCC7238C8109}"/>
          </ac:spMkLst>
        </pc:spChg>
        <pc:spChg chg="add mod">
          <ac:chgData name="Mark Higgins" userId="f99148ad-7e67-4304-8c11-27c7a53efd31" providerId="ADAL" clId="{47DC10C3-81B3-4CBD-89BF-2B4D68781B8D}" dt="2021-11-05T15:07:03.675" v="31498" actId="207"/>
          <ac:spMkLst>
            <pc:docMk/>
            <pc:sldMk cId="2888613729" sldId="860"/>
            <ac:spMk id="52" creationId="{10B5D811-1475-42A9-8D10-8D8C580CD497}"/>
          </ac:spMkLst>
        </pc:spChg>
        <pc:spChg chg="add del mod">
          <ac:chgData name="Mark Higgins" userId="f99148ad-7e67-4304-8c11-27c7a53efd31" providerId="ADAL" clId="{47DC10C3-81B3-4CBD-89BF-2B4D68781B8D}" dt="2021-11-05T15:08:06.334" v="31504" actId="11529"/>
          <ac:spMkLst>
            <pc:docMk/>
            <pc:sldMk cId="2888613729" sldId="860"/>
            <ac:spMk id="55" creationId="{AF7E84D2-70C1-49D4-AB8B-7F369163498B}"/>
          </ac:spMkLst>
        </pc:spChg>
        <pc:spChg chg="add del">
          <ac:chgData name="Mark Higgins" userId="f99148ad-7e67-4304-8c11-27c7a53efd31" providerId="ADAL" clId="{47DC10C3-81B3-4CBD-89BF-2B4D68781B8D}" dt="2021-11-05T15:08:25.773" v="31506" actId="11529"/>
          <ac:spMkLst>
            <pc:docMk/>
            <pc:sldMk cId="2888613729" sldId="860"/>
            <ac:spMk id="56" creationId="{3377830D-D265-4592-9567-5D5FF764FF89}"/>
          </ac:spMkLst>
        </pc:spChg>
        <pc:spChg chg="add del">
          <ac:chgData name="Mark Higgins" userId="f99148ad-7e67-4304-8c11-27c7a53efd31" providerId="ADAL" clId="{47DC10C3-81B3-4CBD-89BF-2B4D68781B8D}" dt="2021-11-05T15:08:48.029" v="31508" actId="478"/>
          <ac:spMkLst>
            <pc:docMk/>
            <pc:sldMk cId="2888613729" sldId="860"/>
            <ac:spMk id="57" creationId="{DF240B1E-49EE-48B3-8E04-7BCEFD838764}"/>
          </ac:spMkLst>
        </pc:spChg>
        <pc:spChg chg="add mod">
          <ac:chgData name="Mark Higgins" userId="f99148ad-7e67-4304-8c11-27c7a53efd31" providerId="ADAL" clId="{47DC10C3-81B3-4CBD-89BF-2B4D68781B8D}" dt="2021-11-05T15:10:52.687" v="31521" actId="1076"/>
          <ac:spMkLst>
            <pc:docMk/>
            <pc:sldMk cId="2888613729" sldId="860"/>
            <ac:spMk id="58" creationId="{FA8ABB9A-2B63-4E74-A5EC-3700BD49ECB7}"/>
          </ac:spMkLst>
        </pc:spChg>
        <pc:spChg chg="add mod">
          <ac:chgData name="Mark Higgins" userId="f99148ad-7e67-4304-8c11-27c7a53efd31" providerId="ADAL" clId="{47DC10C3-81B3-4CBD-89BF-2B4D68781B8D}" dt="2021-11-05T15:10:55.590" v="31522" actId="1076"/>
          <ac:spMkLst>
            <pc:docMk/>
            <pc:sldMk cId="2888613729" sldId="860"/>
            <ac:spMk id="59" creationId="{9EAF4EB8-FCFB-4F74-BF26-6119257F32CA}"/>
          </ac:spMkLst>
        </pc:spChg>
        <pc:spChg chg="add mod">
          <ac:chgData name="Mark Higgins" userId="f99148ad-7e67-4304-8c11-27c7a53efd31" providerId="ADAL" clId="{47DC10C3-81B3-4CBD-89BF-2B4D68781B8D}" dt="2021-11-05T15:11:10.645" v="31524" actId="1076"/>
          <ac:spMkLst>
            <pc:docMk/>
            <pc:sldMk cId="2888613729" sldId="860"/>
            <ac:spMk id="60" creationId="{7D752115-6AAD-4FE4-BB07-D7AA0DCA6FA0}"/>
          </ac:spMkLst>
        </pc:spChg>
        <pc:spChg chg="add mod">
          <ac:chgData name="Mark Higgins" userId="f99148ad-7e67-4304-8c11-27c7a53efd31" providerId="ADAL" clId="{47DC10C3-81B3-4CBD-89BF-2B4D68781B8D}" dt="2021-11-05T15:11:10.645" v="31524" actId="1076"/>
          <ac:spMkLst>
            <pc:docMk/>
            <pc:sldMk cId="2888613729" sldId="860"/>
            <ac:spMk id="61" creationId="{414C5559-67DB-417B-ACC7-026954D28CB1}"/>
          </ac:spMkLst>
        </pc:spChg>
        <pc:grpChg chg="add mod">
          <ac:chgData name="Mark Higgins" userId="f99148ad-7e67-4304-8c11-27c7a53efd31" providerId="ADAL" clId="{47DC10C3-81B3-4CBD-89BF-2B4D68781B8D}" dt="2021-11-05T15:01:50.088" v="31262" actId="14100"/>
          <ac:grpSpMkLst>
            <pc:docMk/>
            <pc:sldMk cId="2888613729" sldId="860"/>
            <ac:grpSpMk id="4" creationId="{426C40AC-0A4D-44D2-95AF-25CCC142474C}"/>
          </ac:grpSpMkLst>
        </pc:grpChg>
        <pc:cxnChg chg="add mod">
          <ac:chgData name="Mark Higgins" userId="f99148ad-7e67-4304-8c11-27c7a53efd31" providerId="ADAL" clId="{47DC10C3-81B3-4CBD-89BF-2B4D68781B8D}" dt="2021-11-05T15:11:50.694" v="31525" actId="1582"/>
          <ac:cxnSpMkLst>
            <pc:docMk/>
            <pc:sldMk cId="2888613729" sldId="860"/>
            <ac:cxnSpMk id="30" creationId="{D436E85A-DF9B-456D-A1A8-A963C87C7768}"/>
          </ac:cxnSpMkLst>
        </pc:cxnChg>
        <pc:cxnChg chg="add mod ord">
          <ac:chgData name="Mark Higgins" userId="f99148ad-7e67-4304-8c11-27c7a53efd31" providerId="ADAL" clId="{47DC10C3-81B3-4CBD-89BF-2B4D68781B8D}" dt="2021-11-05T15:01:56.791" v="31263" actId="1076"/>
          <ac:cxnSpMkLst>
            <pc:docMk/>
            <pc:sldMk cId="2888613729" sldId="860"/>
            <ac:cxnSpMk id="32" creationId="{FF06A099-4A85-4F05-A5F5-3A373BDB49FE}"/>
          </ac:cxnSpMkLst>
        </pc:cxnChg>
        <pc:cxnChg chg="add mod">
          <ac:chgData name="Mark Higgins" userId="f99148ad-7e67-4304-8c11-27c7a53efd31" providerId="ADAL" clId="{47DC10C3-81B3-4CBD-89BF-2B4D68781B8D}" dt="2021-11-05T15:01:56.791" v="31263" actId="1076"/>
          <ac:cxnSpMkLst>
            <pc:docMk/>
            <pc:sldMk cId="2888613729" sldId="860"/>
            <ac:cxnSpMk id="39" creationId="{2DD2C012-D11C-4165-9F40-F5B70702215D}"/>
          </ac:cxnSpMkLst>
        </pc:cxnChg>
        <pc:cxnChg chg="add mod">
          <ac:chgData name="Mark Higgins" userId="f99148ad-7e67-4304-8c11-27c7a53efd31" providerId="ADAL" clId="{47DC10C3-81B3-4CBD-89BF-2B4D68781B8D}" dt="2021-11-05T15:03:18.109" v="31284" actId="1582"/>
          <ac:cxnSpMkLst>
            <pc:docMk/>
            <pc:sldMk cId="2888613729" sldId="860"/>
            <ac:cxnSpMk id="47" creationId="{C13A2987-256E-47DE-877F-41F184A466E0}"/>
          </ac:cxnSpMkLst>
        </pc:cxnChg>
        <pc:cxnChg chg="add mod">
          <ac:chgData name="Mark Higgins" userId="f99148ad-7e67-4304-8c11-27c7a53efd31" providerId="ADAL" clId="{47DC10C3-81B3-4CBD-89BF-2B4D68781B8D}" dt="2021-11-05T15:07:31.134" v="31500" actId="1582"/>
          <ac:cxnSpMkLst>
            <pc:docMk/>
            <pc:sldMk cId="2888613729" sldId="860"/>
            <ac:cxnSpMk id="54" creationId="{5B391ADE-878B-4616-95AB-A2A47DF0503B}"/>
          </ac:cxnSpMkLst>
        </pc:cxnChg>
      </pc:sldChg>
      <pc:sldChg chg="modSp new del mod">
        <pc:chgData name="Mark Higgins" userId="f99148ad-7e67-4304-8c11-27c7a53efd31" providerId="ADAL" clId="{47DC10C3-81B3-4CBD-89BF-2B4D68781B8D}" dt="2021-11-07T16:04:36.021" v="32870" actId="47"/>
        <pc:sldMkLst>
          <pc:docMk/>
          <pc:sldMk cId="2709567172" sldId="861"/>
        </pc:sldMkLst>
        <pc:spChg chg="mod">
          <ac:chgData name="Mark Higgins" userId="f99148ad-7e67-4304-8c11-27c7a53efd31" providerId="ADAL" clId="{47DC10C3-81B3-4CBD-89BF-2B4D68781B8D}" dt="2021-11-05T15:12:19.239" v="31542" actId="20577"/>
          <ac:spMkLst>
            <pc:docMk/>
            <pc:sldMk cId="2709567172" sldId="861"/>
            <ac:spMk id="2" creationId="{E7D41EA8-2192-48EC-95DF-CCF3C7D49A60}"/>
          </ac:spMkLst>
        </pc:spChg>
        <pc:spChg chg="mod">
          <ac:chgData name="Mark Higgins" userId="f99148ad-7e67-4304-8c11-27c7a53efd31" providerId="ADAL" clId="{47DC10C3-81B3-4CBD-89BF-2B4D68781B8D}" dt="2021-11-05T15:56:14.416" v="32186" actId="20577"/>
          <ac:spMkLst>
            <pc:docMk/>
            <pc:sldMk cId="2709567172" sldId="861"/>
            <ac:spMk id="3" creationId="{61D20A67-44BB-4E6C-9207-19C35568A8AD}"/>
          </ac:spMkLst>
        </pc:spChg>
      </pc:sldChg>
      <pc:sldChg chg="modSp add del mod modNotesTx">
        <pc:chgData name="Mark Higgins" userId="f99148ad-7e67-4304-8c11-27c7a53efd31" providerId="ADAL" clId="{47DC10C3-81B3-4CBD-89BF-2B4D68781B8D}" dt="2021-11-07T16:04:36.021" v="32870" actId="47"/>
        <pc:sldMkLst>
          <pc:docMk/>
          <pc:sldMk cId="1451592651" sldId="862"/>
        </pc:sldMkLst>
        <pc:spChg chg="mod">
          <ac:chgData name="Mark Higgins" userId="f99148ad-7e67-4304-8c11-27c7a53efd31" providerId="ADAL" clId="{47DC10C3-81B3-4CBD-89BF-2B4D68781B8D}" dt="2021-11-05T16:18:18.471" v="32490" actId="20577"/>
          <ac:spMkLst>
            <pc:docMk/>
            <pc:sldMk cId="1451592651" sldId="862"/>
            <ac:spMk id="3" creationId="{61D20A67-44BB-4E6C-9207-19C35568A8AD}"/>
          </ac:spMkLst>
        </pc:spChg>
      </pc:sldChg>
      <pc:sldChg chg="modSp add del mod modNotesTx">
        <pc:chgData name="Mark Higgins" userId="f99148ad-7e67-4304-8c11-27c7a53efd31" providerId="ADAL" clId="{47DC10C3-81B3-4CBD-89BF-2B4D68781B8D}" dt="2021-11-05T16:19:45.586" v="32516" actId="47"/>
        <pc:sldMkLst>
          <pc:docMk/>
          <pc:sldMk cId="2440841830" sldId="863"/>
        </pc:sldMkLst>
        <pc:spChg chg="mod">
          <ac:chgData name="Mark Higgins" userId="f99148ad-7e67-4304-8c11-27c7a53efd31" providerId="ADAL" clId="{47DC10C3-81B3-4CBD-89BF-2B4D68781B8D}" dt="2021-11-05T16:19:30.889" v="32512" actId="20577"/>
          <ac:spMkLst>
            <pc:docMk/>
            <pc:sldMk cId="2440841830" sldId="863"/>
            <ac:spMk id="2" creationId="{E7D41EA8-2192-48EC-95DF-CCF3C7D49A60}"/>
          </ac:spMkLst>
        </pc:spChg>
        <pc:spChg chg="mod">
          <ac:chgData name="Mark Higgins" userId="f99148ad-7e67-4304-8c11-27c7a53efd31" providerId="ADAL" clId="{47DC10C3-81B3-4CBD-89BF-2B4D68781B8D}" dt="2021-11-05T16:19:35.046" v="32514" actId="27636"/>
          <ac:spMkLst>
            <pc:docMk/>
            <pc:sldMk cId="2440841830" sldId="863"/>
            <ac:spMk id="3" creationId="{61D20A67-44BB-4E6C-9207-19C35568A8AD}"/>
          </ac:spMkLst>
        </pc:spChg>
      </pc:sldChg>
      <pc:sldChg chg="modSp new del mod">
        <pc:chgData name="Mark Higgins" userId="f99148ad-7e67-4304-8c11-27c7a53efd31" providerId="ADAL" clId="{47DC10C3-81B3-4CBD-89BF-2B4D68781B8D}" dt="2021-11-07T16:04:36.021" v="32870" actId="47"/>
        <pc:sldMkLst>
          <pc:docMk/>
          <pc:sldMk cId="3657178527" sldId="863"/>
        </pc:sldMkLst>
        <pc:spChg chg="mod">
          <ac:chgData name="Mark Higgins" userId="f99148ad-7e67-4304-8c11-27c7a53efd31" providerId="ADAL" clId="{47DC10C3-81B3-4CBD-89BF-2B4D68781B8D}" dt="2021-11-05T16:20:40.235" v="32522" actId="20577"/>
          <ac:spMkLst>
            <pc:docMk/>
            <pc:sldMk cId="3657178527" sldId="863"/>
            <ac:spMk id="2" creationId="{BD7EC90B-B03D-43CC-9D6F-C364227D6DC5}"/>
          </ac:spMkLst>
        </pc:spChg>
      </pc:sldChg>
      <pc:sldChg chg="addSp modSp new del mod">
        <pc:chgData name="Mark Higgins" userId="f99148ad-7e67-4304-8c11-27c7a53efd31" providerId="ADAL" clId="{47DC10C3-81B3-4CBD-89BF-2B4D68781B8D}" dt="2021-11-07T16:04:36.021" v="32870" actId="47"/>
        <pc:sldMkLst>
          <pc:docMk/>
          <pc:sldMk cId="3167096775" sldId="864"/>
        </pc:sldMkLst>
        <pc:spChg chg="mod">
          <ac:chgData name="Mark Higgins" userId="f99148ad-7e67-4304-8c11-27c7a53efd31" providerId="ADAL" clId="{47DC10C3-81B3-4CBD-89BF-2B4D68781B8D}" dt="2021-11-05T16:22:44.434" v="32539" actId="20577"/>
          <ac:spMkLst>
            <pc:docMk/>
            <pc:sldMk cId="3167096775" sldId="864"/>
            <ac:spMk id="2" creationId="{15BA410C-BFC6-48C5-90E6-03542C5FA9B5}"/>
          </ac:spMkLst>
        </pc:spChg>
        <pc:spChg chg="mod">
          <ac:chgData name="Mark Higgins" userId="f99148ad-7e67-4304-8c11-27c7a53efd31" providerId="ADAL" clId="{47DC10C3-81B3-4CBD-89BF-2B4D68781B8D}" dt="2021-11-05T16:25:32.004" v="32625" actId="20577"/>
          <ac:spMkLst>
            <pc:docMk/>
            <pc:sldMk cId="3167096775" sldId="864"/>
            <ac:spMk id="3" creationId="{AC8CEC7C-0F2E-45AF-9F72-E8CF4E85E0B4}"/>
          </ac:spMkLst>
        </pc:spChg>
        <pc:picChg chg="add mod">
          <ac:chgData name="Mark Higgins" userId="f99148ad-7e67-4304-8c11-27c7a53efd31" providerId="ADAL" clId="{47DC10C3-81B3-4CBD-89BF-2B4D68781B8D}" dt="2021-11-05T16:25:39.111" v="32628" actId="1076"/>
          <ac:picMkLst>
            <pc:docMk/>
            <pc:sldMk cId="3167096775" sldId="864"/>
            <ac:picMk id="5" creationId="{82789947-D846-4DDE-BDB0-BFAB5B13D70F}"/>
          </ac:picMkLst>
        </pc:picChg>
      </pc:sldChg>
      <pc:sldChg chg="addSp delSp modSp add del mod">
        <pc:chgData name="Mark Higgins" userId="f99148ad-7e67-4304-8c11-27c7a53efd31" providerId="ADAL" clId="{47DC10C3-81B3-4CBD-89BF-2B4D68781B8D}" dt="2021-11-07T16:04:36.021" v="32870" actId="47"/>
        <pc:sldMkLst>
          <pc:docMk/>
          <pc:sldMk cId="1401798083" sldId="865"/>
        </pc:sldMkLst>
        <pc:spChg chg="mod">
          <ac:chgData name="Mark Higgins" userId="f99148ad-7e67-4304-8c11-27c7a53efd31" providerId="ADAL" clId="{47DC10C3-81B3-4CBD-89BF-2B4D68781B8D}" dt="2021-11-05T16:27:39.396" v="32706" actId="20577"/>
          <ac:spMkLst>
            <pc:docMk/>
            <pc:sldMk cId="1401798083" sldId="865"/>
            <ac:spMk id="3" creationId="{AC8CEC7C-0F2E-45AF-9F72-E8CF4E85E0B4}"/>
          </ac:spMkLst>
        </pc:spChg>
        <pc:picChg chg="del">
          <ac:chgData name="Mark Higgins" userId="f99148ad-7e67-4304-8c11-27c7a53efd31" providerId="ADAL" clId="{47DC10C3-81B3-4CBD-89BF-2B4D68781B8D}" dt="2021-11-05T16:28:19.321" v="32707" actId="478"/>
          <ac:picMkLst>
            <pc:docMk/>
            <pc:sldMk cId="1401798083" sldId="865"/>
            <ac:picMk id="5" creationId="{82789947-D846-4DDE-BDB0-BFAB5B13D70F}"/>
          </ac:picMkLst>
        </pc:picChg>
        <pc:picChg chg="add mod">
          <ac:chgData name="Mark Higgins" userId="f99148ad-7e67-4304-8c11-27c7a53efd31" providerId="ADAL" clId="{47DC10C3-81B3-4CBD-89BF-2B4D68781B8D}" dt="2021-11-05T16:28:27.990" v="32710" actId="1076"/>
          <ac:picMkLst>
            <pc:docMk/>
            <pc:sldMk cId="1401798083" sldId="865"/>
            <ac:picMk id="6" creationId="{DBCB2AFF-B668-4B31-8BED-50B4E40F80EF}"/>
          </ac:picMkLst>
        </pc:picChg>
      </pc:sldChg>
      <pc:sldChg chg="modSp new del mod">
        <pc:chgData name="Mark Higgins" userId="f99148ad-7e67-4304-8c11-27c7a53efd31" providerId="ADAL" clId="{47DC10C3-81B3-4CBD-89BF-2B4D68781B8D}" dt="2021-11-07T16:04:36.021" v="32870" actId="47"/>
        <pc:sldMkLst>
          <pc:docMk/>
          <pc:sldMk cId="2237213001" sldId="866"/>
        </pc:sldMkLst>
        <pc:spChg chg="mod">
          <ac:chgData name="Mark Higgins" userId="f99148ad-7e67-4304-8c11-27c7a53efd31" providerId="ADAL" clId="{47DC10C3-81B3-4CBD-89BF-2B4D68781B8D}" dt="2021-11-05T16:32:02.326" v="32713" actId="20577"/>
          <ac:spMkLst>
            <pc:docMk/>
            <pc:sldMk cId="2237213001" sldId="866"/>
            <ac:spMk id="2" creationId="{BAC314C1-CA82-442F-B98B-C8A6402C7526}"/>
          </ac:spMkLst>
        </pc:spChg>
      </pc:sldChg>
    </pc:docChg>
  </pc:docChgLst>
  <pc:docChgLst>
    <pc:chgData name="Mark Higgins" userId="ad4ee43bd0f7a961" providerId="LiveId" clId="{7B3C12DC-8600-4E20-806B-96FB228C8506}"/>
    <pc:docChg chg="undo custSel addSld delSld modSld sldOrd">
      <pc:chgData name="Mark Higgins" userId="ad4ee43bd0f7a961" providerId="LiveId" clId="{7B3C12DC-8600-4E20-806B-96FB228C8506}" dt="2021-09-06T10:37:23.513" v="2710" actId="20578"/>
      <pc:docMkLst>
        <pc:docMk/>
      </pc:docMkLst>
      <pc:sldChg chg="modSp mod">
        <pc:chgData name="Mark Higgins" userId="ad4ee43bd0f7a961" providerId="LiveId" clId="{7B3C12DC-8600-4E20-806B-96FB228C8506}" dt="2021-09-06T07:38:18.412" v="2709" actId="20577"/>
        <pc:sldMkLst>
          <pc:docMk/>
          <pc:sldMk cId="653415081" sldId="257"/>
        </pc:sldMkLst>
        <pc:spChg chg="mod">
          <ac:chgData name="Mark Higgins" userId="ad4ee43bd0f7a961" providerId="LiveId" clId="{7B3C12DC-8600-4E20-806B-96FB228C8506}" dt="2021-09-06T07:38:18.412" v="2709" actId="20577"/>
          <ac:spMkLst>
            <pc:docMk/>
            <pc:sldMk cId="653415081" sldId="257"/>
            <ac:spMk id="3" creationId="{93E1A0CE-437E-4089-AE73-03BEE8D4C05A}"/>
          </ac:spMkLst>
        </pc:spChg>
      </pc:sldChg>
      <pc:sldChg chg="modSp mod">
        <pc:chgData name="Mark Higgins" userId="ad4ee43bd0f7a961" providerId="LiveId" clId="{7B3C12DC-8600-4E20-806B-96FB228C8506}" dt="2021-09-02T09:29:40.658" v="470" actId="20577"/>
        <pc:sldMkLst>
          <pc:docMk/>
          <pc:sldMk cId="2851725395" sldId="263"/>
        </pc:sldMkLst>
        <pc:spChg chg="mod">
          <ac:chgData name="Mark Higgins" userId="ad4ee43bd0f7a961" providerId="LiveId" clId="{7B3C12DC-8600-4E20-806B-96FB228C8506}" dt="2021-09-02T09:29:40.658" v="470" actId="20577"/>
          <ac:spMkLst>
            <pc:docMk/>
            <pc:sldMk cId="2851725395" sldId="263"/>
            <ac:spMk id="3" creationId="{93E1A0CE-437E-4089-AE73-03BEE8D4C05A}"/>
          </ac:spMkLst>
        </pc:spChg>
      </pc:sldChg>
      <pc:sldChg chg="modSp mod">
        <pc:chgData name="Mark Higgins" userId="ad4ee43bd0f7a961" providerId="LiveId" clId="{7B3C12DC-8600-4E20-806B-96FB228C8506}" dt="2021-09-02T13:29:19.563" v="1109" actId="20577"/>
        <pc:sldMkLst>
          <pc:docMk/>
          <pc:sldMk cId="3474297635" sldId="268"/>
        </pc:sldMkLst>
        <pc:spChg chg="mod">
          <ac:chgData name="Mark Higgins" userId="ad4ee43bd0f7a961" providerId="LiveId" clId="{7B3C12DC-8600-4E20-806B-96FB228C8506}" dt="2021-09-02T13:29:19.563" v="1109" actId="20577"/>
          <ac:spMkLst>
            <pc:docMk/>
            <pc:sldMk cId="3474297635" sldId="268"/>
            <ac:spMk id="57" creationId="{C511BFB5-EEAD-4CA1-979C-CC71A3834622}"/>
          </ac:spMkLst>
        </pc:spChg>
      </pc:sldChg>
      <pc:sldChg chg="addSp modSp new mod modClrScheme chgLayout">
        <pc:chgData name="Mark Higgins" userId="ad4ee43bd0f7a961" providerId="LiveId" clId="{7B3C12DC-8600-4E20-806B-96FB228C8506}" dt="2021-08-31T15:08:04.352" v="380" actId="20577"/>
        <pc:sldMkLst>
          <pc:docMk/>
          <pc:sldMk cId="162881234" sldId="688"/>
        </pc:sldMkLst>
        <pc:spChg chg="add mod">
          <ac:chgData name="Mark Higgins" userId="ad4ee43bd0f7a961" providerId="LiveId" clId="{7B3C12DC-8600-4E20-806B-96FB228C8506}" dt="2021-08-31T15:04:49.074" v="37" actId="20577"/>
          <ac:spMkLst>
            <pc:docMk/>
            <pc:sldMk cId="162881234" sldId="688"/>
            <ac:spMk id="2" creationId="{3C7980E3-0EE6-4C5B-AFFA-DAA9DC8F3954}"/>
          </ac:spMkLst>
        </pc:spChg>
        <pc:spChg chg="add mod">
          <ac:chgData name="Mark Higgins" userId="ad4ee43bd0f7a961" providerId="LiveId" clId="{7B3C12DC-8600-4E20-806B-96FB228C8506}" dt="2021-08-31T15:08:04.352" v="380" actId="20577"/>
          <ac:spMkLst>
            <pc:docMk/>
            <pc:sldMk cId="162881234" sldId="688"/>
            <ac:spMk id="3" creationId="{18505FD1-CDB0-486D-9380-51AA02B060F4}"/>
          </ac:spMkLst>
        </pc:spChg>
      </pc:sldChg>
      <pc:sldChg chg="modSp new mod">
        <pc:chgData name="Mark Higgins" userId="ad4ee43bd0f7a961" providerId="LiveId" clId="{7B3C12DC-8600-4E20-806B-96FB228C8506}" dt="2021-08-31T15:14:00.507" v="405" actId="20577"/>
        <pc:sldMkLst>
          <pc:docMk/>
          <pc:sldMk cId="116519343" sldId="689"/>
        </pc:sldMkLst>
        <pc:spChg chg="mod">
          <ac:chgData name="Mark Higgins" userId="ad4ee43bd0f7a961" providerId="LiveId" clId="{7B3C12DC-8600-4E20-806B-96FB228C8506}" dt="2021-08-31T15:14:00.507" v="405" actId="20577"/>
          <ac:spMkLst>
            <pc:docMk/>
            <pc:sldMk cId="116519343" sldId="689"/>
            <ac:spMk id="2" creationId="{9E110F69-0966-4622-AED3-9BC52FB22C17}"/>
          </ac:spMkLst>
        </pc:spChg>
        <pc:spChg chg="mod">
          <ac:chgData name="Mark Higgins" userId="ad4ee43bd0f7a961" providerId="LiveId" clId="{7B3C12DC-8600-4E20-806B-96FB228C8506}" dt="2021-08-31T15:13:51.500" v="386" actId="12"/>
          <ac:spMkLst>
            <pc:docMk/>
            <pc:sldMk cId="116519343" sldId="689"/>
            <ac:spMk id="3" creationId="{09131163-B45F-4BE2-828A-91FC58F41A68}"/>
          </ac:spMkLst>
        </pc:spChg>
      </pc:sldChg>
      <pc:sldChg chg="modSp new del mod">
        <pc:chgData name="Mark Higgins" userId="ad4ee43bd0f7a961" providerId="LiveId" clId="{7B3C12DC-8600-4E20-806B-96FB228C8506}" dt="2021-09-02T13:17:28.917" v="730" actId="47"/>
        <pc:sldMkLst>
          <pc:docMk/>
          <pc:sldMk cId="3064485875" sldId="690"/>
        </pc:sldMkLst>
        <pc:spChg chg="mod">
          <ac:chgData name="Mark Higgins" userId="ad4ee43bd0f7a961" providerId="LiveId" clId="{7B3C12DC-8600-4E20-806B-96FB228C8506}" dt="2021-09-02T09:27:13.745" v="421" actId="20577"/>
          <ac:spMkLst>
            <pc:docMk/>
            <pc:sldMk cId="3064485875" sldId="690"/>
            <ac:spMk id="2" creationId="{8C354346-84C1-4DD7-8567-53955776F4DF}"/>
          </ac:spMkLst>
        </pc:spChg>
        <pc:spChg chg="mod">
          <ac:chgData name="Mark Higgins" userId="ad4ee43bd0f7a961" providerId="LiveId" clId="{7B3C12DC-8600-4E20-806B-96FB228C8506}" dt="2021-09-02T09:27:53.773" v="468" actId="20577"/>
          <ac:spMkLst>
            <pc:docMk/>
            <pc:sldMk cId="3064485875" sldId="690"/>
            <ac:spMk id="3" creationId="{0DF5B948-8EA0-45C1-83AF-41C9D55535B1}"/>
          </ac:spMkLst>
        </pc:spChg>
      </pc:sldChg>
      <pc:sldChg chg="addSp delSp modSp new del mod modClrScheme chgLayout">
        <pc:chgData name="Mark Higgins" userId="ad4ee43bd0f7a961" providerId="LiveId" clId="{7B3C12DC-8600-4E20-806B-96FB228C8506}" dt="2021-09-02T13:17:27.502" v="729" actId="47"/>
        <pc:sldMkLst>
          <pc:docMk/>
          <pc:sldMk cId="940422249" sldId="691"/>
        </pc:sldMkLst>
        <pc:spChg chg="del mod ord">
          <ac:chgData name="Mark Higgins" userId="ad4ee43bd0f7a961" providerId="LiveId" clId="{7B3C12DC-8600-4E20-806B-96FB228C8506}" dt="2021-09-02T09:27:22.823" v="423" actId="700"/>
          <ac:spMkLst>
            <pc:docMk/>
            <pc:sldMk cId="940422249" sldId="691"/>
            <ac:spMk id="2" creationId="{2C977287-6116-4F8D-B6DC-67F8F1CD77C3}"/>
          </ac:spMkLst>
        </pc:spChg>
        <pc:spChg chg="del mod ord">
          <ac:chgData name="Mark Higgins" userId="ad4ee43bd0f7a961" providerId="LiveId" clId="{7B3C12DC-8600-4E20-806B-96FB228C8506}" dt="2021-09-02T09:27:22.823" v="423" actId="700"/>
          <ac:spMkLst>
            <pc:docMk/>
            <pc:sldMk cId="940422249" sldId="691"/>
            <ac:spMk id="3" creationId="{0530D1CD-4A99-4E65-8B1D-4C3E0F06956A}"/>
          </ac:spMkLst>
        </pc:spChg>
        <pc:spChg chg="add mod ord">
          <ac:chgData name="Mark Higgins" userId="ad4ee43bd0f7a961" providerId="LiveId" clId="{7B3C12DC-8600-4E20-806B-96FB228C8506}" dt="2021-09-02T09:27:28.431" v="438" actId="20577"/>
          <ac:spMkLst>
            <pc:docMk/>
            <pc:sldMk cId="940422249" sldId="691"/>
            <ac:spMk id="4" creationId="{5A960BC8-E4FC-4059-8946-042FA3E00F0A}"/>
          </ac:spMkLst>
        </pc:spChg>
        <pc:spChg chg="add mod ord">
          <ac:chgData name="Mark Higgins" userId="ad4ee43bd0f7a961" providerId="LiveId" clId="{7B3C12DC-8600-4E20-806B-96FB228C8506}" dt="2021-09-02T09:27:22.823" v="423" actId="700"/>
          <ac:spMkLst>
            <pc:docMk/>
            <pc:sldMk cId="940422249" sldId="691"/>
            <ac:spMk id="5" creationId="{9908692F-8927-4638-B7ED-B4169BFE2084}"/>
          </ac:spMkLst>
        </pc:spChg>
      </pc:sldChg>
      <pc:sldChg chg="modSp new del mod">
        <pc:chgData name="Mark Higgins" userId="ad4ee43bd0f7a961" providerId="LiveId" clId="{7B3C12DC-8600-4E20-806B-96FB228C8506}" dt="2021-09-02T13:17:24.913" v="728" actId="47"/>
        <pc:sldMkLst>
          <pc:docMk/>
          <pc:sldMk cId="732828431" sldId="692"/>
        </pc:sldMkLst>
        <pc:spChg chg="mod">
          <ac:chgData name="Mark Higgins" userId="ad4ee43bd0f7a961" providerId="LiveId" clId="{7B3C12DC-8600-4E20-806B-96FB228C8506}" dt="2021-09-02T09:27:44.686" v="456" actId="20577"/>
          <ac:spMkLst>
            <pc:docMk/>
            <pc:sldMk cId="732828431" sldId="692"/>
            <ac:spMk id="2" creationId="{94801735-E090-4CCE-B9A1-F59FC5B1D327}"/>
          </ac:spMkLst>
        </pc:spChg>
      </pc:sldChg>
      <pc:sldChg chg="addSp delSp modSp new mod">
        <pc:chgData name="Mark Higgins" userId="ad4ee43bd0f7a961" providerId="LiveId" clId="{7B3C12DC-8600-4E20-806B-96FB228C8506}" dt="2021-09-02T13:14:20.566" v="727" actId="20577"/>
        <pc:sldMkLst>
          <pc:docMk/>
          <pc:sldMk cId="1637030846" sldId="693"/>
        </pc:sldMkLst>
        <pc:spChg chg="mod">
          <ac:chgData name="Mark Higgins" userId="ad4ee43bd0f7a961" providerId="LiveId" clId="{7B3C12DC-8600-4E20-806B-96FB228C8506}" dt="2021-09-02T13:11:30.617" v="542" actId="20577"/>
          <ac:spMkLst>
            <pc:docMk/>
            <pc:sldMk cId="1637030846" sldId="693"/>
            <ac:spMk id="2" creationId="{2EF52883-B499-4376-9815-3C46047A0A2F}"/>
          </ac:spMkLst>
        </pc:spChg>
        <pc:spChg chg="del mod">
          <ac:chgData name="Mark Higgins" userId="ad4ee43bd0f7a961" providerId="LiveId" clId="{7B3C12DC-8600-4E20-806B-96FB228C8506}" dt="2021-09-02T13:12:17.665" v="594" actId="3680"/>
          <ac:spMkLst>
            <pc:docMk/>
            <pc:sldMk cId="1637030846" sldId="693"/>
            <ac:spMk id="3" creationId="{6A0C9F5E-534E-469B-805F-FD485FA1EFC5}"/>
          </ac:spMkLst>
        </pc:spChg>
        <pc:graphicFrameChg chg="add mod ord modGraphic">
          <ac:chgData name="Mark Higgins" userId="ad4ee43bd0f7a961" providerId="LiveId" clId="{7B3C12DC-8600-4E20-806B-96FB228C8506}" dt="2021-09-02T13:14:20.566" v="727" actId="20577"/>
          <ac:graphicFrameMkLst>
            <pc:docMk/>
            <pc:sldMk cId="1637030846" sldId="693"/>
            <ac:graphicFrameMk id="4" creationId="{E030EAED-58A5-4164-A2E2-5394113E1482}"/>
          </ac:graphicFrameMkLst>
        </pc:graphicFrameChg>
      </pc:sldChg>
      <pc:sldChg chg="addSp delSp modSp new mod modClrScheme chgLayout">
        <pc:chgData name="Mark Higgins" userId="ad4ee43bd0f7a961" providerId="LiveId" clId="{7B3C12DC-8600-4E20-806B-96FB228C8506}" dt="2021-09-02T13:18:03.404" v="785" actId="20577"/>
        <pc:sldMkLst>
          <pc:docMk/>
          <pc:sldMk cId="550359697" sldId="694"/>
        </pc:sldMkLst>
        <pc:spChg chg="del mod ord">
          <ac:chgData name="Mark Higgins" userId="ad4ee43bd0f7a961" providerId="LiveId" clId="{7B3C12DC-8600-4E20-806B-96FB228C8506}" dt="2021-09-02T13:17:39.254" v="732" actId="700"/>
          <ac:spMkLst>
            <pc:docMk/>
            <pc:sldMk cId="550359697" sldId="694"/>
            <ac:spMk id="2" creationId="{7AD203C2-6969-407B-ACF3-FEE9E7B64B89}"/>
          </ac:spMkLst>
        </pc:spChg>
        <pc:spChg chg="del mod ord">
          <ac:chgData name="Mark Higgins" userId="ad4ee43bd0f7a961" providerId="LiveId" clId="{7B3C12DC-8600-4E20-806B-96FB228C8506}" dt="2021-09-02T13:17:39.254" v="732" actId="700"/>
          <ac:spMkLst>
            <pc:docMk/>
            <pc:sldMk cId="550359697" sldId="694"/>
            <ac:spMk id="3" creationId="{8F9D8F73-1196-4FF7-AC2E-428B26AEE99A}"/>
          </ac:spMkLst>
        </pc:spChg>
        <pc:spChg chg="add mod ord">
          <ac:chgData name="Mark Higgins" userId="ad4ee43bd0f7a961" providerId="LiveId" clId="{7B3C12DC-8600-4E20-806B-96FB228C8506}" dt="2021-09-02T13:17:44.877" v="738" actId="20577"/>
          <ac:spMkLst>
            <pc:docMk/>
            <pc:sldMk cId="550359697" sldId="694"/>
            <ac:spMk id="4" creationId="{978B8C4E-AF22-437A-81FB-CB7B59C12767}"/>
          </ac:spMkLst>
        </pc:spChg>
        <pc:spChg chg="add mod ord">
          <ac:chgData name="Mark Higgins" userId="ad4ee43bd0f7a961" providerId="LiveId" clId="{7B3C12DC-8600-4E20-806B-96FB228C8506}" dt="2021-09-02T13:18:03.404" v="785" actId="20577"/>
          <ac:spMkLst>
            <pc:docMk/>
            <pc:sldMk cId="550359697" sldId="694"/>
            <ac:spMk id="5" creationId="{69B94D9C-A8CC-4D81-8AF9-23A6DFC412A1}"/>
          </ac:spMkLst>
        </pc:spChg>
      </pc:sldChg>
      <pc:sldChg chg="modSp new mod">
        <pc:chgData name="Mark Higgins" userId="ad4ee43bd0f7a961" providerId="LiveId" clId="{7B3C12DC-8600-4E20-806B-96FB228C8506}" dt="2021-09-02T13:18:39.542" v="849" actId="20577"/>
        <pc:sldMkLst>
          <pc:docMk/>
          <pc:sldMk cId="247146181" sldId="695"/>
        </pc:sldMkLst>
        <pc:spChg chg="mod">
          <ac:chgData name="Mark Higgins" userId="ad4ee43bd0f7a961" providerId="LiveId" clId="{7B3C12DC-8600-4E20-806B-96FB228C8506}" dt="2021-09-02T13:18:39.542" v="849" actId="20577"/>
          <ac:spMkLst>
            <pc:docMk/>
            <pc:sldMk cId="247146181" sldId="695"/>
            <ac:spMk id="2" creationId="{6517ADE2-0A50-4DFE-85F5-C1E1371D6EA4}"/>
          </ac:spMkLst>
        </pc:spChg>
      </pc:sldChg>
      <pc:sldChg chg="modSp new mod ord">
        <pc:chgData name="Mark Higgins" userId="ad4ee43bd0f7a961" providerId="LiveId" clId="{7B3C12DC-8600-4E20-806B-96FB228C8506}" dt="2021-09-02T13:19:08.162" v="867"/>
        <pc:sldMkLst>
          <pc:docMk/>
          <pc:sldMk cId="961037850" sldId="696"/>
        </pc:sldMkLst>
        <pc:spChg chg="mod">
          <ac:chgData name="Mark Higgins" userId="ad4ee43bd0f7a961" providerId="LiveId" clId="{7B3C12DC-8600-4E20-806B-96FB228C8506}" dt="2021-09-02T13:18:59.270" v="865" actId="20577"/>
          <ac:spMkLst>
            <pc:docMk/>
            <pc:sldMk cId="961037850" sldId="696"/>
            <ac:spMk id="2" creationId="{E0F2F5B7-3BD1-40E6-8619-7C3D586FAA6F}"/>
          </ac:spMkLst>
        </pc:spChg>
      </pc:sldChg>
      <pc:sldChg chg="modSp new mod">
        <pc:chgData name="Mark Higgins" userId="ad4ee43bd0f7a961" providerId="LiveId" clId="{7B3C12DC-8600-4E20-806B-96FB228C8506}" dt="2021-09-02T13:19:41.437" v="889" actId="20577"/>
        <pc:sldMkLst>
          <pc:docMk/>
          <pc:sldMk cId="2382590890" sldId="697"/>
        </pc:sldMkLst>
        <pc:spChg chg="mod">
          <ac:chgData name="Mark Higgins" userId="ad4ee43bd0f7a961" providerId="LiveId" clId="{7B3C12DC-8600-4E20-806B-96FB228C8506}" dt="2021-09-02T13:19:41.437" v="889" actId="20577"/>
          <ac:spMkLst>
            <pc:docMk/>
            <pc:sldMk cId="2382590890" sldId="697"/>
            <ac:spMk id="2" creationId="{2E144EA4-3BA7-44CE-A85C-9619B006399F}"/>
          </ac:spMkLst>
        </pc:spChg>
      </pc:sldChg>
      <pc:sldChg chg="modSp new mod">
        <pc:chgData name="Mark Higgins" userId="ad4ee43bd0f7a961" providerId="LiveId" clId="{7B3C12DC-8600-4E20-806B-96FB228C8506}" dt="2021-09-02T13:19:58.524" v="910" actId="20577"/>
        <pc:sldMkLst>
          <pc:docMk/>
          <pc:sldMk cId="2816790370" sldId="698"/>
        </pc:sldMkLst>
        <pc:spChg chg="mod">
          <ac:chgData name="Mark Higgins" userId="ad4ee43bd0f7a961" providerId="LiveId" clId="{7B3C12DC-8600-4E20-806B-96FB228C8506}" dt="2021-09-02T13:19:58.524" v="910" actId="20577"/>
          <ac:spMkLst>
            <pc:docMk/>
            <pc:sldMk cId="2816790370" sldId="698"/>
            <ac:spMk id="2" creationId="{209669A0-8379-4B62-A887-00CF5775A344}"/>
          </ac:spMkLst>
        </pc:spChg>
      </pc:sldChg>
      <pc:sldChg chg="modSp new mod">
        <pc:chgData name="Mark Higgins" userId="ad4ee43bd0f7a961" providerId="LiveId" clId="{7B3C12DC-8600-4E20-806B-96FB228C8506}" dt="2021-09-02T13:21:05.799" v="958" actId="20577"/>
        <pc:sldMkLst>
          <pc:docMk/>
          <pc:sldMk cId="4291132042" sldId="699"/>
        </pc:sldMkLst>
        <pc:spChg chg="mod">
          <ac:chgData name="Mark Higgins" userId="ad4ee43bd0f7a961" providerId="LiveId" clId="{7B3C12DC-8600-4E20-806B-96FB228C8506}" dt="2021-09-02T13:20:46.293" v="927" actId="20577"/>
          <ac:spMkLst>
            <pc:docMk/>
            <pc:sldMk cId="4291132042" sldId="699"/>
            <ac:spMk id="2" creationId="{81FC3673-9079-4D64-B67A-90E485736989}"/>
          </ac:spMkLst>
        </pc:spChg>
        <pc:spChg chg="mod">
          <ac:chgData name="Mark Higgins" userId="ad4ee43bd0f7a961" providerId="LiveId" clId="{7B3C12DC-8600-4E20-806B-96FB228C8506}" dt="2021-09-02T13:21:05.799" v="958" actId="20577"/>
          <ac:spMkLst>
            <pc:docMk/>
            <pc:sldMk cId="4291132042" sldId="699"/>
            <ac:spMk id="3" creationId="{A2B44A85-0027-42D7-999F-F7D112C5EA7E}"/>
          </ac:spMkLst>
        </pc:spChg>
      </pc:sldChg>
      <pc:sldChg chg="modSp new mod">
        <pc:chgData name="Mark Higgins" userId="ad4ee43bd0f7a961" providerId="LiveId" clId="{7B3C12DC-8600-4E20-806B-96FB228C8506}" dt="2021-09-02T13:21:22.567" v="975" actId="20577"/>
        <pc:sldMkLst>
          <pc:docMk/>
          <pc:sldMk cId="2299538971" sldId="700"/>
        </pc:sldMkLst>
        <pc:spChg chg="mod">
          <ac:chgData name="Mark Higgins" userId="ad4ee43bd0f7a961" providerId="LiveId" clId="{7B3C12DC-8600-4E20-806B-96FB228C8506}" dt="2021-09-02T13:21:22.567" v="975" actId="20577"/>
          <ac:spMkLst>
            <pc:docMk/>
            <pc:sldMk cId="2299538971" sldId="700"/>
            <ac:spMk id="2" creationId="{E8F27E77-B677-4EC4-896A-15CB00C3CF04}"/>
          </ac:spMkLst>
        </pc:spChg>
      </pc:sldChg>
      <pc:sldChg chg="modSp new mod">
        <pc:chgData name="Mark Higgins" userId="ad4ee43bd0f7a961" providerId="LiveId" clId="{7B3C12DC-8600-4E20-806B-96FB228C8506}" dt="2021-09-02T13:22:55.728" v="1038" actId="20577"/>
        <pc:sldMkLst>
          <pc:docMk/>
          <pc:sldMk cId="3647801122" sldId="701"/>
        </pc:sldMkLst>
        <pc:spChg chg="mod">
          <ac:chgData name="Mark Higgins" userId="ad4ee43bd0f7a961" providerId="LiveId" clId="{7B3C12DC-8600-4E20-806B-96FB228C8506}" dt="2021-09-02T13:22:38.199" v="981" actId="20577"/>
          <ac:spMkLst>
            <pc:docMk/>
            <pc:sldMk cId="3647801122" sldId="701"/>
            <ac:spMk id="2" creationId="{13E505DE-2040-48D9-9703-FAF4F6DF914C}"/>
          </ac:spMkLst>
        </pc:spChg>
        <pc:spChg chg="mod">
          <ac:chgData name="Mark Higgins" userId="ad4ee43bd0f7a961" providerId="LiveId" clId="{7B3C12DC-8600-4E20-806B-96FB228C8506}" dt="2021-09-02T13:22:55.728" v="1038" actId="20577"/>
          <ac:spMkLst>
            <pc:docMk/>
            <pc:sldMk cId="3647801122" sldId="701"/>
            <ac:spMk id="3" creationId="{31F98659-4FB7-4E33-9613-8E718FF9FB09}"/>
          </ac:spMkLst>
        </pc:spChg>
      </pc:sldChg>
      <pc:sldChg chg="modSp new mod">
        <pc:chgData name="Mark Higgins" userId="ad4ee43bd0f7a961" providerId="LiveId" clId="{7B3C12DC-8600-4E20-806B-96FB228C8506}" dt="2021-09-02T14:42:42.800" v="1397" actId="20577"/>
        <pc:sldMkLst>
          <pc:docMk/>
          <pc:sldMk cId="1124660872" sldId="702"/>
        </pc:sldMkLst>
        <pc:spChg chg="mod">
          <ac:chgData name="Mark Higgins" userId="ad4ee43bd0f7a961" providerId="LiveId" clId="{7B3C12DC-8600-4E20-806B-96FB228C8506}" dt="2021-09-02T13:24:41.459" v="1044" actId="20577"/>
          <ac:spMkLst>
            <pc:docMk/>
            <pc:sldMk cId="1124660872" sldId="702"/>
            <ac:spMk id="2" creationId="{02CC0FA7-F787-44AB-B5BE-14E4E8C3A307}"/>
          </ac:spMkLst>
        </pc:spChg>
        <pc:spChg chg="mod">
          <ac:chgData name="Mark Higgins" userId="ad4ee43bd0f7a961" providerId="LiveId" clId="{7B3C12DC-8600-4E20-806B-96FB228C8506}" dt="2021-09-02T14:42:42.800" v="1397" actId="20577"/>
          <ac:spMkLst>
            <pc:docMk/>
            <pc:sldMk cId="1124660872" sldId="702"/>
            <ac:spMk id="3" creationId="{492CB42C-1481-4724-8EF8-CB22236A5125}"/>
          </ac:spMkLst>
        </pc:spChg>
      </pc:sldChg>
      <pc:sldChg chg="modSp add mod ord">
        <pc:chgData name="Mark Higgins" userId="ad4ee43bd0f7a961" providerId="LiveId" clId="{7B3C12DC-8600-4E20-806B-96FB228C8506}" dt="2021-09-02T13:29:39.605" v="1118" actId="20577"/>
        <pc:sldMkLst>
          <pc:docMk/>
          <pc:sldMk cId="3031805303" sldId="703"/>
        </pc:sldMkLst>
        <pc:spChg chg="mod">
          <ac:chgData name="Mark Higgins" userId="ad4ee43bd0f7a961" providerId="LiveId" clId="{7B3C12DC-8600-4E20-806B-96FB228C8506}" dt="2021-09-02T13:29:39.605" v="1118" actId="20577"/>
          <ac:spMkLst>
            <pc:docMk/>
            <pc:sldMk cId="3031805303" sldId="703"/>
            <ac:spMk id="57" creationId="{C511BFB5-EEAD-4CA1-979C-CC71A3834622}"/>
          </ac:spMkLst>
        </pc:spChg>
      </pc:sldChg>
      <pc:sldChg chg="modSp add mod">
        <pc:chgData name="Mark Higgins" userId="ad4ee43bd0f7a961" providerId="LiveId" clId="{7B3C12DC-8600-4E20-806B-96FB228C8506}" dt="2021-09-02T13:29:48.077" v="1121" actId="20577"/>
        <pc:sldMkLst>
          <pc:docMk/>
          <pc:sldMk cId="140445724" sldId="704"/>
        </pc:sldMkLst>
        <pc:spChg chg="mod">
          <ac:chgData name="Mark Higgins" userId="ad4ee43bd0f7a961" providerId="LiveId" clId="{7B3C12DC-8600-4E20-806B-96FB228C8506}" dt="2021-09-02T13:29:48.077" v="1121" actId="20577"/>
          <ac:spMkLst>
            <pc:docMk/>
            <pc:sldMk cId="140445724" sldId="704"/>
            <ac:spMk id="57" creationId="{C511BFB5-EEAD-4CA1-979C-CC71A3834622}"/>
          </ac:spMkLst>
        </pc:spChg>
      </pc:sldChg>
      <pc:sldChg chg="modSp new mod">
        <pc:chgData name="Mark Higgins" userId="ad4ee43bd0f7a961" providerId="LiveId" clId="{7B3C12DC-8600-4E20-806B-96FB228C8506}" dt="2021-09-02T13:30:09.958" v="1127" actId="20577"/>
        <pc:sldMkLst>
          <pc:docMk/>
          <pc:sldMk cId="68695730" sldId="705"/>
        </pc:sldMkLst>
        <pc:spChg chg="mod">
          <ac:chgData name="Mark Higgins" userId="ad4ee43bd0f7a961" providerId="LiveId" clId="{7B3C12DC-8600-4E20-806B-96FB228C8506}" dt="2021-09-02T13:30:09.958" v="1127" actId="20577"/>
          <ac:spMkLst>
            <pc:docMk/>
            <pc:sldMk cId="68695730" sldId="705"/>
            <ac:spMk id="2" creationId="{F7E9CFC5-72DE-4A72-93D6-A2402CD95D37}"/>
          </ac:spMkLst>
        </pc:spChg>
      </pc:sldChg>
      <pc:sldChg chg="modSp new mod">
        <pc:chgData name="Mark Higgins" userId="ad4ee43bd0f7a961" providerId="LiveId" clId="{7B3C12DC-8600-4E20-806B-96FB228C8506}" dt="2021-09-02T14:04:32.237" v="1330" actId="20577"/>
        <pc:sldMkLst>
          <pc:docMk/>
          <pc:sldMk cId="296084717" sldId="706"/>
        </pc:sldMkLst>
        <pc:spChg chg="mod">
          <ac:chgData name="Mark Higgins" userId="ad4ee43bd0f7a961" providerId="LiveId" clId="{7B3C12DC-8600-4E20-806B-96FB228C8506}" dt="2021-09-02T14:03:36.756" v="1142" actId="20577"/>
          <ac:spMkLst>
            <pc:docMk/>
            <pc:sldMk cId="296084717" sldId="706"/>
            <ac:spMk id="2" creationId="{6C9111C4-F75C-46E7-A994-F49B6A31C81F}"/>
          </ac:spMkLst>
        </pc:spChg>
        <pc:spChg chg="mod">
          <ac:chgData name="Mark Higgins" userId="ad4ee43bd0f7a961" providerId="LiveId" clId="{7B3C12DC-8600-4E20-806B-96FB228C8506}" dt="2021-09-02T14:04:32.237" v="1330" actId="20577"/>
          <ac:spMkLst>
            <pc:docMk/>
            <pc:sldMk cId="296084717" sldId="706"/>
            <ac:spMk id="3" creationId="{1AAEBC1C-4D11-45DA-A78B-8059ED5C863F}"/>
          </ac:spMkLst>
        </pc:spChg>
      </pc:sldChg>
      <pc:sldChg chg="modSp new mod">
        <pc:chgData name="Mark Higgins" userId="ad4ee43bd0f7a961" providerId="LiveId" clId="{7B3C12DC-8600-4E20-806B-96FB228C8506}" dt="2021-09-02T14:43:01.710" v="1405" actId="20577"/>
        <pc:sldMkLst>
          <pc:docMk/>
          <pc:sldMk cId="2510874112" sldId="707"/>
        </pc:sldMkLst>
        <pc:spChg chg="mod">
          <ac:chgData name="Mark Higgins" userId="ad4ee43bd0f7a961" providerId="LiveId" clId="{7B3C12DC-8600-4E20-806B-96FB228C8506}" dt="2021-09-02T14:43:01.710" v="1405" actId="20577"/>
          <ac:spMkLst>
            <pc:docMk/>
            <pc:sldMk cId="2510874112" sldId="707"/>
            <ac:spMk id="2" creationId="{756C7C0F-CDD1-4AF3-9883-A75EC6CA0C6F}"/>
          </ac:spMkLst>
        </pc:spChg>
      </pc:sldChg>
      <pc:sldChg chg="modSp new mod">
        <pc:chgData name="Mark Higgins" userId="ad4ee43bd0f7a961" providerId="LiveId" clId="{7B3C12DC-8600-4E20-806B-96FB228C8506}" dt="2021-09-02T14:43:34.623" v="1484" actId="20577"/>
        <pc:sldMkLst>
          <pc:docMk/>
          <pc:sldMk cId="197150763" sldId="708"/>
        </pc:sldMkLst>
        <pc:spChg chg="mod">
          <ac:chgData name="Mark Higgins" userId="ad4ee43bd0f7a961" providerId="LiveId" clId="{7B3C12DC-8600-4E20-806B-96FB228C8506}" dt="2021-09-02T14:43:11.274" v="1411" actId="20577"/>
          <ac:spMkLst>
            <pc:docMk/>
            <pc:sldMk cId="197150763" sldId="708"/>
            <ac:spMk id="2" creationId="{D0B98489-9094-4B50-81E2-E8ECBD06CD02}"/>
          </ac:spMkLst>
        </pc:spChg>
        <pc:spChg chg="mod">
          <ac:chgData name="Mark Higgins" userId="ad4ee43bd0f7a961" providerId="LiveId" clId="{7B3C12DC-8600-4E20-806B-96FB228C8506}" dt="2021-09-02T14:43:34.623" v="1484" actId="20577"/>
          <ac:spMkLst>
            <pc:docMk/>
            <pc:sldMk cId="197150763" sldId="708"/>
            <ac:spMk id="3" creationId="{F95DFA5F-F4B0-48B0-9AC6-E53277EE8324}"/>
          </ac:spMkLst>
        </pc:spChg>
      </pc:sldChg>
      <pc:sldChg chg="modSp new mod ord">
        <pc:chgData name="Mark Higgins" userId="ad4ee43bd0f7a961" providerId="LiveId" clId="{7B3C12DC-8600-4E20-806B-96FB228C8506}" dt="2021-09-06T10:37:23.513" v="2710" actId="20578"/>
        <pc:sldMkLst>
          <pc:docMk/>
          <pc:sldMk cId="2149614142" sldId="709"/>
        </pc:sldMkLst>
        <pc:spChg chg="mod">
          <ac:chgData name="Mark Higgins" userId="ad4ee43bd0f7a961" providerId="LiveId" clId="{7B3C12DC-8600-4E20-806B-96FB228C8506}" dt="2021-09-02T14:44:14.508" v="1511" actId="20577"/>
          <ac:spMkLst>
            <pc:docMk/>
            <pc:sldMk cId="2149614142" sldId="709"/>
            <ac:spMk id="2" creationId="{A9C75BA8-6A48-4376-A2D7-86A6BC57B3DD}"/>
          </ac:spMkLst>
        </pc:spChg>
        <pc:spChg chg="mod">
          <ac:chgData name="Mark Higgins" userId="ad4ee43bd0f7a961" providerId="LiveId" clId="{7B3C12DC-8600-4E20-806B-96FB228C8506}" dt="2021-09-06T10:37:23.513" v="2710" actId="20578"/>
          <ac:spMkLst>
            <pc:docMk/>
            <pc:sldMk cId="2149614142" sldId="709"/>
            <ac:spMk id="3" creationId="{4C17FE85-12AB-430C-A61C-16AE929CD02D}"/>
          </ac:spMkLst>
        </pc:spChg>
      </pc:sldChg>
      <pc:sldChg chg="modSp new mod">
        <pc:chgData name="Mark Higgins" userId="ad4ee43bd0f7a961" providerId="LiveId" clId="{7B3C12DC-8600-4E20-806B-96FB228C8506}" dt="2021-09-03T07:26:09.082" v="1875" actId="20577"/>
        <pc:sldMkLst>
          <pc:docMk/>
          <pc:sldMk cId="3350938539" sldId="710"/>
        </pc:sldMkLst>
        <pc:spChg chg="mod">
          <ac:chgData name="Mark Higgins" userId="ad4ee43bd0f7a961" providerId="LiveId" clId="{7B3C12DC-8600-4E20-806B-96FB228C8506}" dt="2021-09-03T07:25:47.626" v="1822" actId="20577"/>
          <ac:spMkLst>
            <pc:docMk/>
            <pc:sldMk cId="3350938539" sldId="710"/>
            <ac:spMk id="2" creationId="{152EBD53-9A75-44A4-90E7-893A77B25089}"/>
          </ac:spMkLst>
        </pc:spChg>
        <pc:spChg chg="mod">
          <ac:chgData name="Mark Higgins" userId="ad4ee43bd0f7a961" providerId="LiveId" clId="{7B3C12DC-8600-4E20-806B-96FB228C8506}" dt="2021-09-03T07:26:09.082" v="1875" actId="20577"/>
          <ac:spMkLst>
            <pc:docMk/>
            <pc:sldMk cId="3350938539" sldId="710"/>
            <ac:spMk id="3" creationId="{199CB72E-FF2C-473D-B7E7-E4C48B38C8B8}"/>
          </ac:spMkLst>
        </pc:spChg>
      </pc:sldChg>
      <pc:sldChg chg="modSp new mod modNotesTx">
        <pc:chgData name="Mark Higgins" userId="ad4ee43bd0f7a961" providerId="LiveId" clId="{7B3C12DC-8600-4E20-806B-96FB228C8506}" dt="2021-09-03T07:26:51.852" v="1909" actId="20577"/>
        <pc:sldMkLst>
          <pc:docMk/>
          <pc:sldMk cId="3878494634" sldId="711"/>
        </pc:sldMkLst>
        <pc:spChg chg="mod">
          <ac:chgData name="Mark Higgins" userId="ad4ee43bd0f7a961" providerId="LiveId" clId="{7B3C12DC-8600-4E20-806B-96FB228C8506}" dt="2021-09-03T07:26:51.852" v="1909" actId="20577"/>
          <ac:spMkLst>
            <pc:docMk/>
            <pc:sldMk cId="3878494634" sldId="711"/>
            <ac:spMk id="2" creationId="{C6C46E45-1325-427A-81CC-E0E6418851C2}"/>
          </ac:spMkLst>
        </pc:spChg>
      </pc:sldChg>
      <pc:sldChg chg="modSp new mod">
        <pc:chgData name="Mark Higgins" userId="ad4ee43bd0f7a961" providerId="LiveId" clId="{7B3C12DC-8600-4E20-806B-96FB228C8506}" dt="2021-09-03T07:27:21.044" v="1960" actId="20577"/>
        <pc:sldMkLst>
          <pc:docMk/>
          <pc:sldMk cId="3216072036" sldId="712"/>
        </pc:sldMkLst>
        <pc:spChg chg="mod">
          <ac:chgData name="Mark Higgins" userId="ad4ee43bd0f7a961" providerId="LiveId" clId="{7B3C12DC-8600-4E20-806B-96FB228C8506}" dt="2021-09-03T07:27:21.044" v="1960" actId="20577"/>
          <ac:spMkLst>
            <pc:docMk/>
            <pc:sldMk cId="3216072036" sldId="712"/>
            <ac:spMk id="2" creationId="{61B8CA62-B38F-4CEB-B187-38DB524378D1}"/>
          </ac:spMkLst>
        </pc:spChg>
      </pc:sldChg>
      <pc:sldChg chg="modSp new mod">
        <pc:chgData name="Mark Higgins" userId="ad4ee43bd0f7a961" providerId="LiveId" clId="{7B3C12DC-8600-4E20-806B-96FB228C8506}" dt="2021-09-03T07:28:17.604" v="2022" actId="20577"/>
        <pc:sldMkLst>
          <pc:docMk/>
          <pc:sldMk cId="779021081" sldId="713"/>
        </pc:sldMkLst>
        <pc:spChg chg="mod">
          <ac:chgData name="Mark Higgins" userId="ad4ee43bd0f7a961" providerId="LiveId" clId="{7B3C12DC-8600-4E20-806B-96FB228C8506}" dt="2021-09-03T07:28:17.604" v="2022" actId="20577"/>
          <ac:spMkLst>
            <pc:docMk/>
            <pc:sldMk cId="779021081" sldId="713"/>
            <ac:spMk id="2" creationId="{EA9A251B-82B6-454F-B5B1-EF59737C9708}"/>
          </ac:spMkLst>
        </pc:spChg>
      </pc:sldChg>
      <pc:sldChg chg="modSp new mod">
        <pc:chgData name="Mark Higgins" userId="ad4ee43bd0f7a961" providerId="LiveId" clId="{7B3C12DC-8600-4E20-806B-96FB228C8506}" dt="2021-09-03T07:28:42.567" v="2084" actId="20577"/>
        <pc:sldMkLst>
          <pc:docMk/>
          <pc:sldMk cId="4245500416" sldId="714"/>
        </pc:sldMkLst>
        <pc:spChg chg="mod">
          <ac:chgData name="Mark Higgins" userId="ad4ee43bd0f7a961" providerId="LiveId" clId="{7B3C12DC-8600-4E20-806B-96FB228C8506}" dt="2021-09-03T07:28:42.567" v="2084" actId="20577"/>
          <ac:spMkLst>
            <pc:docMk/>
            <pc:sldMk cId="4245500416" sldId="714"/>
            <ac:spMk id="2" creationId="{0104DD9D-360E-4EF0-A433-CA249067D0C9}"/>
          </ac:spMkLst>
        </pc:spChg>
      </pc:sldChg>
      <pc:sldChg chg="modSp new mod">
        <pc:chgData name="Mark Higgins" userId="ad4ee43bd0f7a961" providerId="LiveId" clId="{7B3C12DC-8600-4E20-806B-96FB228C8506}" dt="2021-09-03T07:29:17.062" v="2130" actId="20577"/>
        <pc:sldMkLst>
          <pc:docMk/>
          <pc:sldMk cId="2036575152" sldId="715"/>
        </pc:sldMkLst>
        <pc:spChg chg="mod">
          <ac:chgData name="Mark Higgins" userId="ad4ee43bd0f7a961" providerId="LiveId" clId="{7B3C12DC-8600-4E20-806B-96FB228C8506}" dt="2021-09-03T07:29:17.062" v="2130" actId="20577"/>
          <ac:spMkLst>
            <pc:docMk/>
            <pc:sldMk cId="2036575152" sldId="715"/>
            <ac:spMk id="2" creationId="{485B26D3-76DA-4B2E-9802-D07A9A7170E6}"/>
          </ac:spMkLst>
        </pc:spChg>
      </pc:sldChg>
      <pc:sldChg chg="modSp new mod">
        <pc:chgData name="Mark Higgins" userId="ad4ee43bd0f7a961" providerId="LiveId" clId="{7B3C12DC-8600-4E20-806B-96FB228C8506}" dt="2021-09-03T07:29:38.432" v="2174" actId="20577"/>
        <pc:sldMkLst>
          <pc:docMk/>
          <pc:sldMk cId="3626110082" sldId="716"/>
        </pc:sldMkLst>
        <pc:spChg chg="mod">
          <ac:chgData name="Mark Higgins" userId="ad4ee43bd0f7a961" providerId="LiveId" clId="{7B3C12DC-8600-4E20-806B-96FB228C8506}" dt="2021-09-03T07:29:38.432" v="2174" actId="20577"/>
          <ac:spMkLst>
            <pc:docMk/>
            <pc:sldMk cId="3626110082" sldId="716"/>
            <ac:spMk id="2" creationId="{ABCFE2F7-A7F9-4FA8-AA00-657D44227B05}"/>
          </ac:spMkLst>
        </pc:spChg>
      </pc:sldChg>
      <pc:sldChg chg="modSp new mod">
        <pc:chgData name="Mark Higgins" userId="ad4ee43bd0f7a961" providerId="LiveId" clId="{7B3C12DC-8600-4E20-806B-96FB228C8506}" dt="2021-09-03T07:31:58.706" v="2207" actId="20577"/>
        <pc:sldMkLst>
          <pc:docMk/>
          <pc:sldMk cId="2046844614" sldId="717"/>
        </pc:sldMkLst>
        <pc:spChg chg="mod">
          <ac:chgData name="Mark Higgins" userId="ad4ee43bd0f7a961" providerId="LiveId" clId="{7B3C12DC-8600-4E20-806B-96FB228C8506}" dt="2021-09-03T07:31:58.706" v="2207" actId="20577"/>
          <ac:spMkLst>
            <pc:docMk/>
            <pc:sldMk cId="2046844614" sldId="717"/>
            <ac:spMk id="2" creationId="{F00E1C08-9226-4A0D-8F2B-46638B491956}"/>
          </ac:spMkLst>
        </pc:spChg>
      </pc:sldChg>
      <pc:sldChg chg="modSp new mod">
        <pc:chgData name="Mark Higgins" userId="ad4ee43bd0f7a961" providerId="LiveId" clId="{7B3C12DC-8600-4E20-806B-96FB228C8506}" dt="2021-09-03T07:38:08.310" v="2255" actId="20577"/>
        <pc:sldMkLst>
          <pc:docMk/>
          <pc:sldMk cId="2364488843" sldId="718"/>
        </pc:sldMkLst>
        <pc:spChg chg="mod">
          <ac:chgData name="Mark Higgins" userId="ad4ee43bd0f7a961" providerId="LiveId" clId="{7B3C12DC-8600-4E20-806B-96FB228C8506}" dt="2021-09-03T07:37:55.466" v="2225" actId="20577"/>
          <ac:spMkLst>
            <pc:docMk/>
            <pc:sldMk cId="2364488843" sldId="718"/>
            <ac:spMk id="2" creationId="{B4E6A346-583D-4A08-ACEE-1FA52C8A4E47}"/>
          </ac:spMkLst>
        </pc:spChg>
        <pc:spChg chg="mod">
          <ac:chgData name="Mark Higgins" userId="ad4ee43bd0f7a961" providerId="LiveId" clId="{7B3C12DC-8600-4E20-806B-96FB228C8506}" dt="2021-09-03T07:38:08.310" v="2255" actId="20577"/>
          <ac:spMkLst>
            <pc:docMk/>
            <pc:sldMk cId="2364488843" sldId="718"/>
            <ac:spMk id="3" creationId="{FF26F51F-86B6-468C-A0EE-79EEF77E9886}"/>
          </ac:spMkLst>
        </pc:spChg>
      </pc:sldChg>
      <pc:sldChg chg="new">
        <pc:chgData name="Mark Higgins" userId="ad4ee43bd0f7a961" providerId="LiveId" clId="{7B3C12DC-8600-4E20-806B-96FB228C8506}" dt="2021-09-03T07:38:20.569" v="2256" actId="680"/>
        <pc:sldMkLst>
          <pc:docMk/>
          <pc:sldMk cId="3837821357" sldId="719"/>
        </pc:sldMkLst>
      </pc:sldChg>
      <pc:sldChg chg="modSp new mod">
        <pc:chgData name="Mark Higgins" userId="ad4ee43bd0f7a961" providerId="LiveId" clId="{7B3C12DC-8600-4E20-806B-96FB228C8506}" dt="2021-09-03T07:40:24.730" v="2332" actId="20577"/>
        <pc:sldMkLst>
          <pc:docMk/>
          <pc:sldMk cId="2418004797" sldId="720"/>
        </pc:sldMkLst>
        <pc:spChg chg="mod">
          <ac:chgData name="Mark Higgins" userId="ad4ee43bd0f7a961" providerId="LiveId" clId="{7B3C12DC-8600-4E20-806B-96FB228C8506}" dt="2021-09-03T07:39:59.065" v="2285" actId="20577"/>
          <ac:spMkLst>
            <pc:docMk/>
            <pc:sldMk cId="2418004797" sldId="720"/>
            <ac:spMk id="2" creationId="{15DAC176-F679-450B-A448-86EF6AB8319D}"/>
          </ac:spMkLst>
        </pc:spChg>
        <pc:spChg chg="mod">
          <ac:chgData name="Mark Higgins" userId="ad4ee43bd0f7a961" providerId="LiveId" clId="{7B3C12DC-8600-4E20-806B-96FB228C8506}" dt="2021-09-03T07:40:24.730" v="2332" actId="20577"/>
          <ac:spMkLst>
            <pc:docMk/>
            <pc:sldMk cId="2418004797" sldId="720"/>
            <ac:spMk id="3" creationId="{6BE8BAD4-A032-49C7-81B5-0C1099F25D4F}"/>
          </ac:spMkLst>
        </pc:spChg>
      </pc:sldChg>
      <pc:sldChg chg="modSp new mod">
        <pc:chgData name="Mark Higgins" userId="ad4ee43bd0f7a961" providerId="LiveId" clId="{7B3C12DC-8600-4E20-806B-96FB228C8506}" dt="2021-09-03T13:51:57.586" v="2695" actId="15"/>
        <pc:sldMkLst>
          <pc:docMk/>
          <pc:sldMk cId="3209023164" sldId="721"/>
        </pc:sldMkLst>
        <pc:spChg chg="mod">
          <ac:chgData name="Mark Higgins" userId="ad4ee43bd0f7a961" providerId="LiveId" clId="{7B3C12DC-8600-4E20-806B-96FB228C8506}" dt="2021-09-03T07:47:34.229" v="2346" actId="20577"/>
          <ac:spMkLst>
            <pc:docMk/>
            <pc:sldMk cId="3209023164" sldId="721"/>
            <ac:spMk id="2" creationId="{5BA81E49-68D9-4F7A-932D-E56999EEAD59}"/>
          </ac:spMkLst>
        </pc:spChg>
        <pc:spChg chg="mod">
          <ac:chgData name="Mark Higgins" userId="ad4ee43bd0f7a961" providerId="LiveId" clId="{7B3C12DC-8600-4E20-806B-96FB228C8506}" dt="2021-09-03T13:51:57.586" v="2695" actId="15"/>
          <ac:spMkLst>
            <pc:docMk/>
            <pc:sldMk cId="3209023164" sldId="721"/>
            <ac:spMk id="3" creationId="{D58EEB7D-6C62-4412-9F24-E7EAC58CA6D2}"/>
          </ac:spMkLst>
        </pc:spChg>
      </pc:sldChg>
      <pc:sldChg chg="modSp new mod">
        <pc:chgData name="Mark Higgins" userId="ad4ee43bd0f7a961" providerId="LiveId" clId="{7B3C12DC-8600-4E20-806B-96FB228C8506}" dt="2021-09-03T13:37:51.990" v="2492" actId="20577"/>
        <pc:sldMkLst>
          <pc:docMk/>
          <pc:sldMk cId="630191231" sldId="722"/>
        </pc:sldMkLst>
        <pc:spChg chg="mod">
          <ac:chgData name="Mark Higgins" userId="ad4ee43bd0f7a961" providerId="LiveId" clId="{7B3C12DC-8600-4E20-806B-96FB228C8506}" dt="2021-09-03T13:37:51.990" v="2492" actId="20577"/>
          <ac:spMkLst>
            <pc:docMk/>
            <pc:sldMk cId="630191231" sldId="722"/>
            <ac:spMk id="2" creationId="{6E667076-F219-455D-8EAF-8096530104F4}"/>
          </ac:spMkLst>
        </pc:spChg>
        <pc:spChg chg="mod">
          <ac:chgData name="Mark Higgins" userId="ad4ee43bd0f7a961" providerId="LiveId" clId="{7B3C12DC-8600-4E20-806B-96FB228C8506}" dt="2021-09-03T13:37:48.525" v="2487" actId="20577"/>
          <ac:spMkLst>
            <pc:docMk/>
            <pc:sldMk cId="630191231" sldId="722"/>
            <ac:spMk id="3" creationId="{4958ED21-021C-40CF-8523-D90047E81597}"/>
          </ac:spMkLst>
        </pc:spChg>
      </pc:sldChg>
      <pc:sldChg chg="modSp new mod">
        <pc:chgData name="Mark Higgins" userId="ad4ee43bd0f7a961" providerId="LiveId" clId="{7B3C12DC-8600-4E20-806B-96FB228C8506}" dt="2021-09-03T07:49:50.311" v="2439" actId="20577"/>
        <pc:sldMkLst>
          <pc:docMk/>
          <pc:sldMk cId="2585457873" sldId="723"/>
        </pc:sldMkLst>
        <pc:spChg chg="mod">
          <ac:chgData name="Mark Higgins" userId="ad4ee43bd0f7a961" providerId="LiveId" clId="{7B3C12DC-8600-4E20-806B-96FB228C8506}" dt="2021-09-03T07:48:40.397" v="2401" actId="20577"/>
          <ac:spMkLst>
            <pc:docMk/>
            <pc:sldMk cId="2585457873" sldId="723"/>
            <ac:spMk id="2" creationId="{7A4B060A-2BFA-47ED-B6B9-0D9D37A6591F}"/>
          </ac:spMkLst>
        </pc:spChg>
        <pc:spChg chg="mod">
          <ac:chgData name="Mark Higgins" userId="ad4ee43bd0f7a961" providerId="LiveId" clId="{7B3C12DC-8600-4E20-806B-96FB228C8506}" dt="2021-09-03T07:49:50.311" v="2439" actId="20577"/>
          <ac:spMkLst>
            <pc:docMk/>
            <pc:sldMk cId="2585457873" sldId="723"/>
            <ac:spMk id="3" creationId="{5FF1ED6F-CC4E-450C-807D-5E0A8FA2A32D}"/>
          </ac:spMkLst>
        </pc:spChg>
      </pc:sldChg>
      <pc:sldChg chg="modSp new mod">
        <pc:chgData name="Mark Higgins" userId="ad4ee43bd0f7a961" providerId="LiveId" clId="{7B3C12DC-8600-4E20-806B-96FB228C8506}" dt="2021-09-03T07:52:02.419" v="2452" actId="20577"/>
        <pc:sldMkLst>
          <pc:docMk/>
          <pc:sldMk cId="2626823195" sldId="724"/>
        </pc:sldMkLst>
        <pc:spChg chg="mod">
          <ac:chgData name="Mark Higgins" userId="ad4ee43bd0f7a961" providerId="LiveId" clId="{7B3C12DC-8600-4E20-806B-96FB228C8506}" dt="2021-09-03T07:52:02.419" v="2452" actId="20577"/>
          <ac:spMkLst>
            <pc:docMk/>
            <pc:sldMk cId="2626823195" sldId="724"/>
            <ac:spMk id="2" creationId="{75E2DDF0-CFA3-493C-A8A1-B22A537AD6EF}"/>
          </ac:spMkLst>
        </pc:spChg>
        <pc:spChg chg="mod">
          <ac:chgData name="Mark Higgins" userId="ad4ee43bd0f7a961" providerId="LiveId" clId="{7B3C12DC-8600-4E20-806B-96FB228C8506}" dt="2021-09-03T07:51:48.516" v="2447" actId="20577"/>
          <ac:spMkLst>
            <pc:docMk/>
            <pc:sldMk cId="2626823195" sldId="724"/>
            <ac:spMk id="3" creationId="{DA8C4FE6-F025-47D6-A280-2D2F8013A576}"/>
          </ac:spMkLst>
        </pc:spChg>
      </pc:sldChg>
      <pc:sldChg chg="modSp new mod">
        <pc:chgData name="Mark Higgins" userId="ad4ee43bd0f7a961" providerId="LiveId" clId="{7B3C12DC-8600-4E20-806B-96FB228C8506}" dt="2021-09-03T13:48:07.597" v="2628" actId="20577"/>
        <pc:sldMkLst>
          <pc:docMk/>
          <pc:sldMk cId="1913810849" sldId="725"/>
        </pc:sldMkLst>
        <pc:spChg chg="mod">
          <ac:chgData name="Mark Higgins" userId="ad4ee43bd0f7a961" providerId="LiveId" clId="{7B3C12DC-8600-4E20-806B-96FB228C8506}" dt="2021-09-03T13:46:47.756" v="2521" actId="20577"/>
          <ac:spMkLst>
            <pc:docMk/>
            <pc:sldMk cId="1913810849" sldId="725"/>
            <ac:spMk id="2" creationId="{C13D9572-0D40-4CEA-B854-02D074333E64}"/>
          </ac:spMkLst>
        </pc:spChg>
        <pc:spChg chg="mod">
          <ac:chgData name="Mark Higgins" userId="ad4ee43bd0f7a961" providerId="LiveId" clId="{7B3C12DC-8600-4E20-806B-96FB228C8506}" dt="2021-09-03T13:48:07.597" v="2628" actId="20577"/>
          <ac:spMkLst>
            <pc:docMk/>
            <pc:sldMk cId="1913810849" sldId="725"/>
            <ac:spMk id="3" creationId="{3D4BF050-3D39-49BE-A1E1-7CA3E382C0FC}"/>
          </ac:spMkLst>
        </pc:spChg>
      </pc:sldChg>
      <pc:sldChg chg="new">
        <pc:chgData name="Mark Higgins" userId="ad4ee43bd0f7a961" providerId="LiveId" clId="{7B3C12DC-8600-4E20-806B-96FB228C8506}" dt="2021-09-03T13:47:13.481" v="2572" actId="680"/>
        <pc:sldMkLst>
          <pc:docMk/>
          <pc:sldMk cId="1326003313" sldId="726"/>
        </pc:sldMkLst>
      </pc:sldChg>
    </pc:docChg>
  </pc:docChgLst>
  <pc:docChgLst>
    <pc:chgData name="Mark Higgins" userId="f99148ad-7e67-4304-8c11-27c7a53efd31" providerId="ADAL" clId="{67496FA6-AE80-4589-8013-147AF777545E}"/>
    <pc:docChg chg="custSel addSld modSld sldOrd">
      <pc:chgData name="Mark Higgins" userId="f99148ad-7e67-4304-8c11-27c7a53efd31" providerId="ADAL" clId="{67496FA6-AE80-4589-8013-147AF777545E}" dt="2021-11-08T08:24:00.845" v="1240" actId="5793"/>
      <pc:docMkLst>
        <pc:docMk/>
      </pc:docMkLst>
      <pc:sldChg chg="modSp mod">
        <pc:chgData name="Mark Higgins" userId="f99148ad-7e67-4304-8c11-27c7a53efd31" providerId="ADAL" clId="{67496FA6-AE80-4589-8013-147AF777545E}" dt="2021-11-04T10:41:56.768" v="480" actId="20578"/>
        <pc:sldMkLst>
          <pc:docMk/>
          <pc:sldMk cId="2851725395" sldId="263"/>
        </pc:sldMkLst>
        <pc:spChg chg="mod">
          <ac:chgData name="Mark Higgins" userId="f99148ad-7e67-4304-8c11-27c7a53efd31" providerId="ADAL" clId="{67496FA6-AE80-4589-8013-147AF777545E}" dt="2021-11-04T10:41:23.807" v="479" actId="6549"/>
          <ac:spMkLst>
            <pc:docMk/>
            <pc:sldMk cId="2851725395" sldId="263"/>
            <ac:spMk id="3" creationId="{93E1A0CE-437E-4089-AE73-03BEE8D4C05A}"/>
          </ac:spMkLst>
        </pc:spChg>
        <pc:spChg chg="mod">
          <ac:chgData name="Mark Higgins" userId="f99148ad-7e67-4304-8c11-27c7a53efd31" providerId="ADAL" clId="{67496FA6-AE80-4589-8013-147AF777545E}" dt="2021-11-04T10:41:56.768" v="480" actId="20578"/>
          <ac:spMkLst>
            <pc:docMk/>
            <pc:sldMk cId="2851725395" sldId="263"/>
            <ac:spMk id="7" creationId="{18128484-EA74-4207-8743-D6890E77D4AF}"/>
          </ac:spMkLst>
        </pc:spChg>
      </pc:sldChg>
      <pc:sldChg chg="modSp mod">
        <pc:chgData name="Mark Higgins" userId="f99148ad-7e67-4304-8c11-27c7a53efd31" providerId="ADAL" clId="{67496FA6-AE80-4589-8013-147AF777545E}" dt="2021-11-04T10:36:26.832" v="39" actId="20577"/>
        <pc:sldMkLst>
          <pc:docMk/>
          <pc:sldMk cId="448120669" sldId="751"/>
        </pc:sldMkLst>
        <pc:spChg chg="mod">
          <ac:chgData name="Mark Higgins" userId="f99148ad-7e67-4304-8c11-27c7a53efd31" providerId="ADAL" clId="{67496FA6-AE80-4589-8013-147AF777545E}" dt="2021-11-04T10:36:26.832" v="39" actId="20577"/>
          <ac:spMkLst>
            <pc:docMk/>
            <pc:sldMk cId="448120669" sldId="751"/>
            <ac:spMk id="3" creationId="{1724013F-FD33-483F-B6A1-487D1C081F19}"/>
          </ac:spMkLst>
        </pc:spChg>
      </pc:sldChg>
      <pc:sldChg chg="modSp new mod ord">
        <pc:chgData name="Mark Higgins" userId="f99148ad-7e67-4304-8c11-27c7a53efd31" providerId="ADAL" clId="{67496FA6-AE80-4589-8013-147AF777545E}" dt="2021-11-08T08:22:05.094" v="1169" actId="20577"/>
        <pc:sldMkLst>
          <pc:docMk/>
          <pc:sldMk cId="661489223" sldId="752"/>
        </pc:sldMkLst>
        <pc:spChg chg="mod">
          <ac:chgData name="Mark Higgins" userId="f99148ad-7e67-4304-8c11-27c7a53efd31" providerId="ADAL" clId="{67496FA6-AE80-4589-8013-147AF777545E}" dt="2021-11-08T08:20:23.439" v="1005" actId="20577"/>
          <ac:spMkLst>
            <pc:docMk/>
            <pc:sldMk cId="661489223" sldId="752"/>
            <ac:spMk id="2" creationId="{581A0EBE-A6F2-4F4E-8876-6D47A8D5FFD8}"/>
          </ac:spMkLst>
        </pc:spChg>
        <pc:spChg chg="mod">
          <ac:chgData name="Mark Higgins" userId="f99148ad-7e67-4304-8c11-27c7a53efd31" providerId="ADAL" clId="{67496FA6-AE80-4589-8013-147AF777545E}" dt="2021-11-08T08:22:05.094" v="1169" actId="20577"/>
          <ac:spMkLst>
            <pc:docMk/>
            <pc:sldMk cId="661489223" sldId="752"/>
            <ac:spMk id="3" creationId="{EE86AC19-90FE-4327-BFE2-4899C40FF6D1}"/>
          </ac:spMkLst>
        </pc:spChg>
      </pc:sldChg>
      <pc:sldChg chg="modSp new mod">
        <pc:chgData name="Mark Higgins" userId="f99148ad-7e67-4304-8c11-27c7a53efd31" providerId="ADAL" clId="{67496FA6-AE80-4589-8013-147AF777545E}" dt="2021-11-08T08:24:00.845" v="1240" actId="5793"/>
        <pc:sldMkLst>
          <pc:docMk/>
          <pc:sldMk cId="3462418458" sldId="753"/>
        </pc:sldMkLst>
        <pc:spChg chg="mod">
          <ac:chgData name="Mark Higgins" userId="f99148ad-7e67-4304-8c11-27c7a53efd31" providerId="ADAL" clId="{67496FA6-AE80-4589-8013-147AF777545E}" dt="2021-11-08T08:22:21.344" v="1179" actId="20577"/>
          <ac:spMkLst>
            <pc:docMk/>
            <pc:sldMk cId="3462418458" sldId="753"/>
            <ac:spMk id="2" creationId="{80EBF94E-84D7-4C47-A3B1-EFB7C19F239F}"/>
          </ac:spMkLst>
        </pc:spChg>
        <pc:spChg chg="mod">
          <ac:chgData name="Mark Higgins" userId="f99148ad-7e67-4304-8c11-27c7a53efd31" providerId="ADAL" clId="{67496FA6-AE80-4589-8013-147AF777545E}" dt="2021-11-08T08:24:00.845" v="1240" actId="5793"/>
          <ac:spMkLst>
            <pc:docMk/>
            <pc:sldMk cId="3462418458" sldId="753"/>
            <ac:spMk id="3" creationId="{0423AAD1-C2D8-4983-8860-5298242C2722}"/>
          </ac:spMkLst>
        </pc:spChg>
      </pc:sldChg>
      <pc:sldChg chg="modSp mod">
        <pc:chgData name="Mark Higgins" userId="f99148ad-7e67-4304-8c11-27c7a53efd31" providerId="ADAL" clId="{67496FA6-AE80-4589-8013-147AF777545E}" dt="2021-11-04T10:37:59.005" v="178" actId="20577"/>
        <pc:sldMkLst>
          <pc:docMk/>
          <pc:sldMk cId="674505606" sldId="757"/>
        </pc:sldMkLst>
        <pc:spChg chg="mod">
          <ac:chgData name="Mark Higgins" userId="f99148ad-7e67-4304-8c11-27c7a53efd31" providerId="ADAL" clId="{67496FA6-AE80-4589-8013-147AF777545E}" dt="2021-11-04T10:37:59.005" v="178" actId="20577"/>
          <ac:spMkLst>
            <pc:docMk/>
            <pc:sldMk cId="674505606" sldId="757"/>
            <ac:spMk id="3" creationId="{B7015CF0-2B28-4A27-945F-B8A50F91C9F6}"/>
          </ac:spMkLst>
        </pc:spChg>
      </pc:sldChg>
      <pc:sldChg chg="modSp mod">
        <pc:chgData name="Mark Higgins" userId="f99148ad-7e67-4304-8c11-27c7a53efd31" providerId="ADAL" clId="{67496FA6-AE80-4589-8013-147AF777545E}" dt="2021-11-04T10:38:36.153" v="225" actId="20577"/>
        <pc:sldMkLst>
          <pc:docMk/>
          <pc:sldMk cId="2004826366" sldId="760"/>
        </pc:sldMkLst>
        <pc:spChg chg="mod">
          <ac:chgData name="Mark Higgins" userId="f99148ad-7e67-4304-8c11-27c7a53efd31" providerId="ADAL" clId="{67496FA6-AE80-4589-8013-147AF777545E}" dt="2021-11-04T10:38:36.153" v="225" actId="20577"/>
          <ac:spMkLst>
            <pc:docMk/>
            <pc:sldMk cId="2004826366" sldId="760"/>
            <ac:spMk id="3" creationId="{40E3E3BB-94A6-4218-AE4A-102B7C9CC149}"/>
          </ac:spMkLst>
        </pc:spChg>
      </pc:sldChg>
      <pc:sldChg chg="modSp mod">
        <pc:chgData name="Mark Higgins" userId="f99148ad-7e67-4304-8c11-27c7a53efd31" providerId="ADAL" clId="{67496FA6-AE80-4589-8013-147AF777545E}" dt="2021-11-04T10:40:20.082" v="455" actId="20577"/>
        <pc:sldMkLst>
          <pc:docMk/>
          <pc:sldMk cId="4272030496" sldId="761"/>
        </pc:sldMkLst>
        <pc:spChg chg="mod">
          <ac:chgData name="Mark Higgins" userId="f99148ad-7e67-4304-8c11-27c7a53efd31" providerId="ADAL" clId="{67496FA6-AE80-4589-8013-147AF777545E}" dt="2021-11-04T10:40:20.082" v="455" actId="20577"/>
          <ac:spMkLst>
            <pc:docMk/>
            <pc:sldMk cId="4272030496" sldId="761"/>
            <ac:spMk id="3" creationId="{40E3E3BB-94A6-4218-AE4A-102B7C9CC149}"/>
          </ac:spMkLst>
        </pc:spChg>
      </pc:sldChg>
      <pc:sldChg chg="modSp mod">
        <pc:chgData name="Mark Higgins" userId="f99148ad-7e67-4304-8c11-27c7a53efd31" providerId="ADAL" clId="{67496FA6-AE80-4589-8013-147AF777545E}" dt="2021-11-04T10:43:46.984" v="750" actId="20577"/>
        <pc:sldMkLst>
          <pc:docMk/>
          <pc:sldMk cId="2760839303" sldId="762"/>
        </pc:sldMkLst>
        <pc:spChg chg="mod">
          <ac:chgData name="Mark Higgins" userId="f99148ad-7e67-4304-8c11-27c7a53efd31" providerId="ADAL" clId="{67496FA6-AE80-4589-8013-147AF777545E}" dt="2021-11-04T10:43:46.984" v="750" actId="20577"/>
          <ac:spMkLst>
            <pc:docMk/>
            <pc:sldMk cId="2760839303" sldId="762"/>
            <ac:spMk id="3" creationId="{40E3E3BB-94A6-4218-AE4A-102B7C9CC149}"/>
          </ac:spMkLst>
        </pc:spChg>
      </pc:sldChg>
      <pc:sldChg chg="modSp mod modNotesTx">
        <pc:chgData name="Mark Higgins" userId="f99148ad-7e67-4304-8c11-27c7a53efd31" providerId="ADAL" clId="{67496FA6-AE80-4589-8013-147AF777545E}" dt="2021-11-04T10:59:13.758" v="989" actId="20577"/>
        <pc:sldMkLst>
          <pc:docMk/>
          <pc:sldMk cId="1834219082" sldId="766"/>
        </pc:sldMkLst>
        <pc:spChg chg="mod">
          <ac:chgData name="Mark Higgins" userId="f99148ad-7e67-4304-8c11-27c7a53efd31" providerId="ADAL" clId="{67496FA6-AE80-4589-8013-147AF777545E}" dt="2021-11-04T10:59:13.758" v="989" actId="20577"/>
          <ac:spMkLst>
            <pc:docMk/>
            <pc:sldMk cId="1834219082" sldId="766"/>
            <ac:spMk id="3" creationId="{637FF243-07DF-4207-B1DB-726973C81453}"/>
          </ac:spMkLst>
        </pc:spChg>
      </pc:sldChg>
    </pc:docChg>
  </pc:docChgLst>
  <pc:docChgLst>
    <pc:chgData name="Mark Higgins" userId="ad4ee43bd0f7a961" providerId="LiveId" clId="{647653EF-4188-4197-B4D1-62B0EF62C349}"/>
    <pc:docChg chg="undo redo custSel addSld delSld modSld sldOrd">
      <pc:chgData name="Mark Higgins" userId="ad4ee43bd0f7a961" providerId="LiveId" clId="{647653EF-4188-4197-B4D1-62B0EF62C349}" dt="2021-09-09T14:14:04.636" v="14012" actId="20577"/>
      <pc:docMkLst>
        <pc:docMk/>
      </pc:docMkLst>
      <pc:sldChg chg="modSp mod">
        <pc:chgData name="Mark Higgins" userId="ad4ee43bd0f7a961" providerId="LiveId" clId="{647653EF-4188-4197-B4D1-62B0EF62C349}" dt="2021-09-08T14:06:00.055" v="4803" actId="20577"/>
        <pc:sldMkLst>
          <pc:docMk/>
          <pc:sldMk cId="653415081" sldId="257"/>
        </pc:sldMkLst>
        <pc:spChg chg="mod">
          <ac:chgData name="Mark Higgins" userId="ad4ee43bd0f7a961" providerId="LiveId" clId="{647653EF-4188-4197-B4D1-62B0EF62C349}" dt="2021-09-08T14:06:00.055" v="4803" actId="20577"/>
          <ac:spMkLst>
            <pc:docMk/>
            <pc:sldMk cId="653415081" sldId="257"/>
            <ac:spMk id="3" creationId="{93E1A0CE-437E-4089-AE73-03BEE8D4C05A}"/>
          </ac:spMkLst>
        </pc:spChg>
      </pc:sldChg>
      <pc:sldChg chg="modSp mod">
        <pc:chgData name="Mark Higgins" userId="ad4ee43bd0f7a961" providerId="LiveId" clId="{647653EF-4188-4197-B4D1-62B0EF62C349}" dt="2021-09-08T14:25:55.821" v="4909" actId="20577"/>
        <pc:sldMkLst>
          <pc:docMk/>
          <pc:sldMk cId="2851725395" sldId="263"/>
        </pc:sldMkLst>
        <pc:spChg chg="mod">
          <ac:chgData name="Mark Higgins" userId="ad4ee43bd0f7a961" providerId="LiveId" clId="{647653EF-4188-4197-B4D1-62B0EF62C349}" dt="2021-09-08T14:25:55.821" v="4909" actId="20577"/>
          <ac:spMkLst>
            <pc:docMk/>
            <pc:sldMk cId="2851725395" sldId="263"/>
            <ac:spMk id="3" creationId="{93E1A0CE-437E-4089-AE73-03BEE8D4C05A}"/>
          </ac:spMkLst>
        </pc:spChg>
      </pc:sldChg>
      <pc:sldChg chg="modSp mod">
        <pc:chgData name="Mark Higgins" userId="ad4ee43bd0f7a961" providerId="LiveId" clId="{647653EF-4188-4197-B4D1-62B0EF62C349}" dt="2021-09-08T14:21:19.570" v="4814" actId="20577"/>
        <pc:sldMkLst>
          <pc:docMk/>
          <pc:sldMk cId="174211072" sldId="264"/>
        </pc:sldMkLst>
        <pc:spChg chg="mod">
          <ac:chgData name="Mark Higgins" userId="ad4ee43bd0f7a961" providerId="LiveId" clId="{647653EF-4188-4197-B4D1-62B0EF62C349}" dt="2021-09-08T14:21:19.570" v="4814" actId="20577"/>
          <ac:spMkLst>
            <pc:docMk/>
            <pc:sldMk cId="174211072" sldId="264"/>
            <ac:spMk id="3" creationId="{93E1A0CE-437E-4089-AE73-03BEE8D4C05A}"/>
          </ac:spMkLst>
        </pc:spChg>
      </pc:sldChg>
      <pc:sldChg chg="modSp del mod">
        <pc:chgData name="Mark Higgins" userId="ad4ee43bd0f7a961" providerId="LiveId" clId="{647653EF-4188-4197-B4D1-62B0EF62C349}" dt="2021-09-08T14:01:52.081" v="4739" actId="47"/>
        <pc:sldMkLst>
          <pc:docMk/>
          <pc:sldMk cId="693423902" sldId="270"/>
        </pc:sldMkLst>
        <pc:spChg chg="mod">
          <ac:chgData name="Mark Higgins" userId="ad4ee43bd0f7a961" providerId="LiveId" clId="{647653EF-4188-4197-B4D1-62B0EF62C349}" dt="2021-09-08T13:58:54.881" v="4667" actId="255"/>
          <ac:spMkLst>
            <pc:docMk/>
            <pc:sldMk cId="693423902" sldId="270"/>
            <ac:spMk id="6" creationId="{D757E8AA-F339-4612-B77D-24D7A92AAF0A}"/>
          </ac:spMkLst>
        </pc:spChg>
      </pc:sldChg>
      <pc:sldChg chg="modSp del mod">
        <pc:chgData name="Mark Higgins" userId="ad4ee43bd0f7a961" providerId="LiveId" clId="{647653EF-4188-4197-B4D1-62B0EF62C349}" dt="2021-09-08T11:06:06.920" v="4630" actId="2696"/>
        <pc:sldMkLst>
          <pc:docMk/>
          <pc:sldMk cId="162881234" sldId="688"/>
        </pc:sldMkLst>
        <pc:spChg chg="mod">
          <ac:chgData name="Mark Higgins" userId="ad4ee43bd0f7a961" providerId="LiveId" clId="{647653EF-4188-4197-B4D1-62B0EF62C349}" dt="2021-09-07T15:39:30.784" v="373" actId="20577"/>
          <ac:spMkLst>
            <pc:docMk/>
            <pc:sldMk cId="162881234" sldId="688"/>
            <ac:spMk id="3" creationId="{18505FD1-CDB0-486D-9380-51AA02B060F4}"/>
          </ac:spMkLst>
        </pc:spChg>
      </pc:sldChg>
      <pc:sldChg chg="add ord">
        <pc:chgData name="Mark Higgins" userId="ad4ee43bd0f7a961" providerId="LiveId" clId="{647653EF-4188-4197-B4D1-62B0EF62C349}" dt="2021-09-09T10:56:00.402" v="9571"/>
        <pc:sldMkLst>
          <pc:docMk/>
          <pc:sldMk cId="2266756688" sldId="688"/>
        </pc:sldMkLst>
      </pc:sldChg>
      <pc:sldChg chg="modSp del mod">
        <pc:chgData name="Mark Higgins" userId="ad4ee43bd0f7a961" providerId="LiveId" clId="{647653EF-4188-4197-B4D1-62B0EF62C349}" dt="2021-09-08T11:06:06.920" v="4630" actId="2696"/>
        <pc:sldMkLst>
          <pc:docMk/>
          <pc:sldMk cId="116519343" sldId="689"/>
        </pc:sldMkLst>
        <pc:spChg chg="mod">
          <ac:chgData name="Mark Higgins" userId="ad4ee43bd0f7a961" providerId="LiveId" clId="{647653EF-4188-4197-B4D1-62B0EF62C349}" dt="2021-09-07T15:37:10.698" v="136"/>
          <ac:spMkLst>
            <pc:docMk/>
            <pc:sldMk cId="116519343" sldId="689"/>
            <ac:spMk id="3" creationId="{09131163-B45F-4BE2-828A-91FC58F41A68}"/>
          </ac:spMkLst>
        </pc:spChg>
      </pc:sldChg>
      <pc:sldChg chg="add del">
        <pc:chgData name="Mark Higgins" userId="ad4ee43bd0f7a961" providerId="LiveId" clId="{647653EF-4188-4197-B4D1-62B0EF62C349}" dt="2021-09-09T09:52:38.615" v="8347" actId="47"/>
        <pc:sldMkLst>
          <pc:docMk/>
          <pc:sldMk cId="2296762438" sldId="689"/>
        </pc:sldMkLst>
      </pc:sldChg>
      <pc:sldChg chg="addSp delSp modSp mod">
        <pc:chgData name="Mark Higgins" userId="ad4ee43bd0f7a961" providerId="LiveId" clId="{647653EF-4188-4197-B4D1-62B0EF62C349}" dt="2021-09-09T09:04:53.626" v="6293" actId="20577"/>
        <pc:sldMkLst>
          <pc:docMk/>
          <pc:sldMk cId="1637030846" sldId="693"/>
        </pc:sldMkLst>
        <pc:spChg chg="add mod">
          <ac:chgData name="Mark Higgins" userId="ad4ee43bd0f7a961" providerId="LiveId" clId="{647653EF-4188-4197-B4D1-62B0EF62C349}" dt="2021-09-08T09:35:03.136" v="3416" actId="20577"/>
          <ac:spMkLst>
            <pc:docMk/>
            <pc:sldMk cId="1637030846" sldId="693"/>
            <ac:spMk id="3" creationId="{3EDF88D1-5B18-4F2B-82EE-7DC35E76B4CE}"/>
          </ac:spMkLst>
        </pc:spChg>
        <pc:spChg chg="add mod">
          <ac:chgData name="Mark Higgins" userId="ad4ee43bd0f7a961" providerId="LiveId" clId="{647653EF-4188-4197-B4D1-62B0EF62C349}" dt="2021-09-08T09:38:13.304" v="3478" actId="1076"/>
          <ac:spMkLst>
            <pc:docMk/>
            <pc:sldMk cId="1637030846" sldId="693"/>
            <ac:spMk id="5" creationId="{A9CD787D-AEC4-429D-93CB-E7DCFAD7EE2F}"/>
          </ac:spMkLst>
        </pc:spChg>
        <pc:spChg chg="add mod">
          <ac:chgData name="Mark Higgins" userId="ad4ee43bd0f7a961" providerId="LiveId" clId="{647653EF-4188-4197-B4D1-62B0EF62C349}" dt="2021-09-08T14:05:10.455" v="4763" actId="14100"/>
          <ac:spMkLst>
            <pc:docMk/>
            <pc:sldMk cId="1637030846" sldId="693"/>
            <ac:spMk id="12" creationId="{A690BCA5-3EF4-4C54-A40B-0B5691703428}"/>
          </ac:spMkLst>
        </pc:spChg>
        <pc:spChg chg="add mod">
          <ac:chgData name="Mark Higgins" userId="ad4ee43bd0f7a961" providerId="LiveId" clId="{647653EF-4188-4197-B4D1-62B0EF62C349}" dt="2021-09-08T14:04:32.961" v="4759" actId="14100"/>
          <ac:spMkLst>
            <pc:docMk/>
            <pc:sldMk cId="1637030846" sldId="693"/>
            <ac:spMk id="16" creationId="{B73BF6CE-A4C4-41F2-9BDA-C8CC95467334}"/>
          </ac:spMkLst>
        </pc:spChg>
        <pc:grpChg chg="add del mod">
          <ac:chgData name="Mark Higgins" userId="ad4ee43bd0f7a961" providerId="LiveId" clId="{647653EF-4188-4197-B4D1-62B0EF62C349}" dt="2021-09-08T14:03:22.543" v="4752"/>
          <ac:grpSpMkLst>
            <pc:docMk/>
            <pc:sldMk cId="1637030846" sldId="693"/>
            <ac:grpSpMk id="10" creationId="{4A1D0024-7D4E-466F-888C-DF50A3EE1172}"/>
          </ac:grpSpMkLst>
        </pc:grpChg>
        <pc:grpChg chg="mod">
          <ac:chgData name="Mark Higgins" userId="ad4ee43bd0f7a961" providerId="LiveId" clId="{647653EF-4188-4197-B4D1-62B0EF62C349}" dt="2021-09-08T14:03:20.174" v="4750"/>
          <ac:grpSpMkLst>
            <pc:docMk/>
            <pc:sldMk cId="1637030846" sldId="693"/>
            <ac:grpSpMk id="12" creationId="{76175742-59C3-4858-9354-C21EF2A5337B}"/>
          </ac:grpSpMkLst>
        </pc:grpChg>
        <pc:graphicFrameChg chg="mod modGraphic">
          <ac:chgData name="Mark Higgins" userId="ad4ee43bd0f7a961" providerId="LiveId" clId="{647653EF-4188-4197-B4D1-62B0EF62C349}" dt="2021-09-09T09:04:53.626" v="6293" actId="20577"/>
          <ac:graphicFrameMkLst>
            <pc:docMk/>
            <pc:sldMk cId="1637030846" sldId="693"/>
            <ac:graphicFrameMk id="4" creationId="{E030EAED-58A5-4164-A2E2-5394113E1482}"/>
          </ac:graphicFrameMkLst>
        </pc:graphicFrameChg>
        <pc:inkChg chg="add del">
          <ac:chgData name="Mark Higgins" userId="ad4ee43bd0f7a961" providerId="LiveId" clId="{647653EF-4188-4197-B4D1-62B0EF62C349}" dt="2021-09-08T14:02:29.292" v="4741" actId="9405"/>
          <ac:inkMkLst>
            <pc:docMk/>
            <pc:sldMk cId="1637030846" sldId="693"/>
            <ac:inkMk id="6" creationId="{917D9C67-118D-445A-A407-647CC2103E39}"/>
          </ac:inkMkLst>
        </pc:inkChg>
        <pc:inkChg chg="add del">
          <ac:chgData name="Mark Higgins" userId="ad4ee43bd0f7a961" providerId="LiveId" clId="{647653EF-4188-4197-B4D1-62B0EF62C349}" dt="2021-09-08T14:02:34.032" v="4743" actId="9405"/>
          <ac:inkMkLst>
            <pc:docMk/>
            <pc:sldMk cId="1637030846" sldId="693"/>
            <ac:inkMk id="7" creationId="{FCC87C69-F0E1-4E94-B313-EBD3CCCBBCE8}"/>
          </ac:inkMkLst>
        </pc:inkChg>
        <pc:inkChg chg="add del mod">
          <ac:chgData name="Mark Higgins" userId="ad4ee43bd0f7a961" providerId="LiveId" clId="{647653EF-4188-4197-B4D1-62B0EF62C349}" dt="2021-09-08T14:03:22.977" v="4753" actId="9405"/>
          <ac:inkMkLst>
            <pc:docMk/>
            <pc:sldMk cId="1637030846" sldId="693"/>
            <ac:inkMk id="8" creationId="{E8796455-96D0-43F6-A46D-5602C9ED3225}"/>
          </ac:inkMkLst>
        </pc:inkChg>
        <pc:inkChg chg="add del mod">
          <ac:chgData name="Mark Higgins" userId="ad4ee43bd0f7a961" providerId="LiveId" clId="{647653EF-4188-4197-B4D1-62B0EF62C349}" dt="2021-09-08T14:03:22.543" v="4752"/>
          <ac:inkMkLst>
            <pc:docMk/>
            <pc:sldMk cId="1637030846" sldId="693"/>
            <ac:inkMk id="9" creationId="{DDE7C28A-6C16-4234-886E-83E29B75F333}"/>
          </ac:inkMkLst>
        </pc:inkChg>
        <pc:inkChg chg="add del mod">
          <ac:chgData name="Mark Higgins" userId="ad4ee43bd0f7a961" providerId="LiveId" clId="{647653EF-4188-4197-B4D1-62B0EF62C349}" dt="2021-09-08T14:03:20.174" v="4750"/>
          <ac:inkMkLst>
            <pc:docMk/>
            <pc:sldMk cId="1637030846" sldId="693"/>
            <ac:inkMk id="11" creationId="{19121F67-69B0-4624-A78D-DC499BD7B56B}"/>
          </ac:inkMkLst>
        </pc:inkChg>
        <pc:inkChg chg="add del mod">
          <ac:chgData name="Mark Higgins" userId="ad4ee43bd0f7a961" providerId="LiveId" clId="{647653EF-4188-4197-B4D1-62B0EF62C349}" dt="2021-09-08T14:04:15.901" v="4756" actId="34122"/>
          <ac:inkMkLst>
            <pc:docMk/>
            <pc:sldMk cId="1637030846" sldId="693"/>
            <ac:inkMk id="13" creationId="{C794C9FD-156F-4002-A3D9-E7B26E91E725}"/>
          </ac:inkMkLst>
        </pc:inkChg>
        <pc:inkChg chg="add del">
          <ac:chgData name="Mark Higgins" userId="ad4ee43bd0f7a961" providerId="LiveId" clId="{647653EF-4188-4197-B4D1-62B0EF62C349}" dt="2021-09-08T14:04:50.826" v="4761" actId="34122"/>
          <ac:inkMkLst>
            <pc:docMk/>
            <pc:sldMk cId="1637030846" sldId="693"/>
            <ac:inkMk id="14" creationId="{ED8A129C-A824-4D25-B014-65BBE1BA195F}"/>
          </ac:inkMkLst>
        </pc:inkChg>
      </pc:sldChg>
      <pc:sldChg chg="del ord">
        <pc:chgData name="Mark Higgins" userId="ad4ee43bd0f7a961" providerId="LiveId" clId="{647653EF-4188-4197-B4D1-62B0EF62C349}" dt="2021-09-08T11:05:24.911" v="4629" actId="2696"/>
        <pc:sldMkLst>
          <pc:docMk/>
          <pc:sldMk cId="550359697" sldId="694"/>
        </pc:sldMkLst>
      </pc:sldChg>
      <pc:sldChg chg="del">
        <pc:chgData name="Mark Higgins" userId="ad4ee43bd0f7a961" providerId="LiveId" clId="{647653EF-4188-4197-B4D1-62B0EF62C349}" dt="2021-09-08T13:56:49.170" v="4636" actId="2696"/>
        <pc:sldMkLst>
          <pc:docMk/>
          <pc:sldMk cId="247146181" sldId="695"/>
        </pc:sldMkLst>
      </pc:sldChg>
      <pc:sldChg chg="add">
        <pc:chgData name="Mark Higgins" userId="ad4ee43bd0f7a961" providerId="LiveId" clId="{647653EF-4188-4197-B4D1-62B0EF62C349}" dt="2021-09-08T13:56:53.722" v="4637"/>
        <pc:sldMkLst>
          <pc:docMk/>
          <pc:sldMk cId="1384747455" sldId="695"/>
        </pc:sldMkLst>
      </pc:sldChg>
      <pc:sldChg chg="modSp mod">
        <pc:chgData name="Mark Higgins" userId="ad4ee43bd0f7a961" providerId="LiveId" clId="{647653EF-4188-4197-B4D1-62B0EF62C349}" dt="2021-09-08T13:44:12.662" v="4635" actId="20577"/>
        <pc:sldMkLst>
          <pc:docMk/>
          <pc:sldMk cId="961037850" sldId="696"/>
        </pc:sldMkLst>
        <pc:spChg chg="mod">
          <ac:chgData name="Mark Higgins" userId="ad4ee43bd0f7a961" providerId="LiveId" clId="{647653EF-4188-4197-B4D1-62B0EF62C349}" dt="2021-09-08T13:44:12.662" v="4635" actId="20577"/>
          <ac:spMkLst>
            <pc:docMk/>
            <pc:sldMk cId="961037850" sldId="696"/>
            <ac:spMk id="3" creationId="{87CEC9F6-EDFF-4BA7-9F22-9EF8532E1D99}"/>
          </ac:spMkLst>
        </pc:spChg>
      </pc:sldChg>
      <pc:sldChg chg="del ord">
        <pc:chgData name="Mark Higgins" userId="ad4ee43bd0f7a961" providerId="LiveId" clId="{647653EF-4188-4197-B4D1-62B0EF62C349}" dt="2021-09-08T11:05:24.911" v="4629" actId="2696"/>
        <pc:sldMkLst>
          <pc:docMk/>
          <pc:sldMk cId="68695730" sldId="705"/>
        </pc:sldMkLst>
      </pc:sldChg>
      <pc:sldChg chg="del ord">
        <pc:chgData name="Mark Higgins" userId="ad4ee43bd0f7a961" providerId="LiveId" clId="{647653EF-4188-4197-B4D1-62B0EF62C349}" dt="2021-09-08T11:05:24.911" v="4629" actId="2696"/>
        <pc:sldMkLst>
          <pc:docMk/>
          <pc:sldMk cId="296084717" sldId="706"/>
        </pc:sldMkLst>
      </pc:sldChg>
      <pc:sldChg chg="add">
        <pc:chgData name="Mark Higgins" userId="ad4ee43bd0f7a961" providerId="LiveId" clId="{647653EF-4188-4197-B4D1-62B0EF62C349}" dt="2021-09-08T13:56:53.722" v="4637"/>
        <pc:sldMkLst>
          <pc:docMk/>
          <pc:sldMk cId="1816344671" sldId="707"/>
        </pc:sldMkLst>
      </pc:sldChg>
      <pc:sldChg chg="del">
        <pc:chgData name="Mark Higgins" userId="ad4ee43bd0f7a961" providerId="LiveId" clId="{647653EF-4188-4197-B4D1-62B0EF62C349}" dt="2021-09-08T13:56:49.170" v="4636" actId="2696"/>
        <pc:sldMkLst>
          <pc:docMk/>
          <pc:sldMk cId="2510874112" sldId="707"/>
        </pc:sldMkLst>
      </pc:sldChg>
      <pc:sldChg chg="del">
        <pc:chgData name="Mark Higgins" userId="ad4ee43bd0f7a961" providerId="LiveId" clId="{647653EF-4188-4197-B4D1-62B0EF62C349}" dt="2021-09-08T13:56:49.170" v="4636" actId="2696"/>
        <pc:sldMkLst>
          <pc:docMk/>
          <pc:sldMk cId="197150763" sldId="708"/>
        </pc:sldMkLst>
      </pc:sldChg>
      <pc:sldChg chg="add">
        <pc:chgData name="Mark Higgins" userId="ad4ee43bd0f7a961" providerId="LiveId" clId="{647653EF-4188-4197-B4D1-62B0EF62C349}" dt="2021-09-08T13:56:53.722" v="4637"/>
        <pc:sldMkLst>
          <pc:docMk/>
          <pc:sldMk cId="2977657711" sldId="708"/>
        </pc:sldMkLst>
      </pc:sldChg>
      <pc:sldChg chg="del">
        <pc:chgData name="Mark Higgins" userId="ad4ee43bd0f7a961" providerId="LiveId" clId="{647653EF-4188-4197-B4D1-62B0EF62C349}" dt="2021-09-08T13:56:49.170" v="4636" actId="2696"/>
        <pc:sldMkLst>
          <pc:docMk/>
          <pc:sldMk cId="2046844614" sldId="717"/>
        </pc:sldMkLst>
      </pc:sldChg>
      <pc:sldChg chg="add">
        <pc:chgData name="Mark Higgins" userId="ad4ee43bd0f7a961" providerId="LiveId" clId="{647653EF-4188-4197-B4D1-62B0EF62C349}" dt="2021-09-08T13:56:53.722" v="4637"/>
        <pc:sldMkLst>
          <pc:docMk/>
          <pc:sldMk cId="4156006121" sldId="717"/>
        </pc:sldMkLst>
      </pc:sldChg>
      <pc:sldChg chg="modSp mod">
        <pc:chgData name="Mark Higgins" userId="ad4ee43bd0f7a961" providerId="LiveId" clId="{647653EF-4188-4197-B4D1-62B0EF62C349}" dt="2021-09-07T15:42:26.851" v="450" actId="20577"/>
        <pc:sldMkLst>
          <pc:docMk/>
          <pc:sldMk cId="1913810849" sldId="725"/>
        </pc:sldMkLst>
        <pc:spChg chg="mod">
          <ac:chgData name="Mark Higgins" userId="ad4ee43bd0f7a961" providerId="LiveId" clId="{647653EF-4188-4197-B4D1-62B0EF62C349}" dt="2021-09-07T15:42:26.851" v="450" actId="20577"/>
          <ac:spMkLst>
            <pc:docMk/>
            <pc:sldMk cId="1913810849" sldId="725"/>
            <ac:spMk id="3" creationId="{3D4BF050-3D39-49BE-A1E1-7CA3E382C0FC}"/>
          </ac:spMkLst>
        </pc:spChg>
      </pc:sldChg>
      <pc:sldChg chg="addSp modSp mod ord">
        <pc:chgData name="Mark Higgins" userId="ad4ee43bd0f7a961" providerId="LiveId" clId="{647653EF-4188-4197-B4D1-62B0EF62C349}" dt="2021-09-08T09:04:58.195" v="2526"/>
        <pc:sldMkLst>
          <pc:docMk/>
          <pc:sldMk cId="1326003313" sldId="726"/>
        </pc:sldMkLst>
        <pc:spChg chg="mod">
          <ac:chgData name="Mark Higgins" userId="ad4ee43bd0f7a961" providerId="LiveId" clId="{647653EF-4188-4197-B4D1-62B0EF62C349}" dt="2021-09-08T08:32:45.089" v="1325" actId="20577"/>
          <ac:spMkLst>
            <pc:docMk/>
            <pc:sldMk cId="1326003313" sldId="726"/>
            <ac:spMk id="2" creationId="{3B5280CE-BB24-4FD9-897E-A513BF3D82A8}"/>
          </ac:spMkLst>
        </pc:spChg>
        <pc:spChg chg="mod">
          <ac:chgData name="Mark Higgins" userId="ad4ee43bd0f7a961" providerId="LiveId" clId="{647653EF-4188-4197-B4D1-62B0EF62C349}" dt="2021-09-08T08:33:50.356" v="1444" actId="20577"/>
          <ac:spMkLst>
            <pc:docMk/>
            <pc:sldMk cId="1326003313" sldId="726"/>
            <ac:spMk id="3" creationId="{11E75937-4DAD-4EA5-804B-D83ED24FCC9F}"/>
          </ac:spMkLst>
        </pc:spChg>
        <pc:picChg chg="add mod">
          <ac:chgData name="Mark Higgins" userId="ad4ee43bd0f7a961" providerId="LiveId" clId="{647653EF-4188-4197-B4D1-62B0EF62C349}" dt="2021-09-08T08:25:59.766" v="830" actId="1076"/>
          <ac:picMkLst>
            <pc:docMk/>
            <pc:sldMk cId="1326003313" sldId="726"/>
            <ac:picMk id="5" creationId="{D50A6A5D-2EA3-456A-B3D6-9142D36545A7}"/>
          </ac:picMkLst>
        </pc:picChg>
      </pc:sldChg>
      <pc:sldChg chg="add del">
        <pc:chgData name="Mark Higgins" userId="ad4ee43bd0f7a961" providerId="LiveId" clId="{647653EF-4188-4197-B4D1-62B0EF62C349}" dt="2021-09-09T09:52:41.808" v="8348" actId="47"/>
        <pc:sldMkLst>
          <pc:docMk/>
          <pc:sldMk cId="409281941" sldId="727"/>
        </pc:sldMkLst>
      </pc:sldChg>
      <pc:sldChg chg="modSp new del mod">
        <pc:chgData name="Mark Higgins" userId="ad4ee43bd0f7a961" providerId="LiveId" clId="{647653EF-4188-4197-B4D1-62B0EF62C349}" dt="2021-09-08T11:06:06.920" v="4630" actId="2696"/>
        <pc:sldMkLst>
          <pc:docMk/>
          <pc:sldMk cId="3957863609" sldId="727"/>
        </pc:sldMkLst>
        <pc:spChg chg="mod">
          <ac:chgData name="Mark Higgins" userId="ad4ee43bd0f7a961" providerId="LiveId" clId="{647653EF-4188-4197-B4D1-62B0EF62C349}" dt="2021-09-07T15:40:58.875" v="432" actId="20577"/>
          <ac:spMkLst>
            <pc:docMk/>
            <pc:sldMk cId="3957863609" sldId="727"/>
            <ac:spMk id="2" creationId="{144635CD-1787-4F3D-B5B9-FF66691EAC1F}"/>
          </ac:spMkLst>
        </pc:spChg>
        <pc:spChg chg="mod">
          <ac:chgData name="Mark Higgins" userId="ad4ee43bd0f7a961" providerId="LiveId" clId="{647653EF-4188-4197-B4D1-62B0EF62C349}" dt="2021-09-07T15:40:51.850" v="429" actId="15"/>
          <ac:spMkLst>
            <pc:docMk/>
            <pc:sldMk cId="3957863609" sldId="727"/>
            <ac:spMk id="3" creationId="{07363428-748E-4143-84DD-C2730D07AD0E}"/>
          </ac:spMkLst>
        </pc:spChg>
      </pc:sldChg>
      <pc:sldChg chg="modSp new del mod">
        <pc:chgData name="Mark Higgins" userId="ad4ee43bd0f7a961" providerId="LiveId" clId="{647653EF-4188-4197-B4D1-62B0EF62C349}" dt="2021-09-08T11:06:06.920" v="4630" actId="2696"/>
        <pc:sldMkLst>
          <pc:docMk/>
          <pc:sldMk cId="426866733" sldId="728"/>
        </pc:sldMkLst>
        <pc:spChg chg="mod">
          <ac:chgData name="Mark Higgins" userId="ad4ee43bd0f7a961" providerId="LiveId" clId="{647653EF-4188-4197-B4D1-62B0EF62C349}" dt="2021-09-07T15:37:33.061" v="160" actId="20577"/>
          <ac:spMkLst>
            <pc:docMk/>
            <pc:sldMk cId="426866733" sldId="728"/>
            <ac:spMk id="2" creationId="{F92AF725-37A3-414B-83A8-E582535F743C}"/>
          </ac:spMkLst>
        </pc:spChg>
        <pc:spChg chg="mod">
          <ac:chgData name="Mark Higgins" userId="ad4ee43bd0f7a961" providerId="LiveId" clId="{647653EF-4188-4197-B4D1-62B0EF62C349}" dt="2021-09-07T15:37:35.434" v="161"/>
          <ac:spMkLst>
            <pc:docMk/>
            <pc:sldMk cId="426866733" sldId="728"/>
            <ac:spMk id="3" creationId="{A78E7CE9-F4C5-4007-BFBD-1555FFBA07AE}"/>
          </ac:spMkLst>
        </pc:spChg>
      </pc:sldChg>
      <pc:sldChg chg="modSp add mod ord">
        <pc:chgData name="Mark Higgins" userId="ad4ee43bd0f7a961" providerId="LiveId" clId="{647653EF-4188-4197-B4D1-62B0EF62C349}" dt="2021-09-09T12:54:47.331" v="12332" actId="20577"/>
        <pc:sldMkLst>
          <pc:docMk/>
          <pc:sldMk cId="4089840093" sldId="728"/>
        </pc:sldMkLst>
        <pc:spChg chg="mod">
          <ac:chgData name="Mark Higgins" userId="ad4ee43bd0f7a961" providerId="LiveId" clId="{647653EF-4188-4197-B4D1-62B0EF62C349}" dt="2021-09-09T12:54:47.331" v="12332" actId="20577"/>
          <ac:spMkLst>
            <pc:docMk/>
            <pc:sldMk cId="4089840093" sldId="728"/>
            <ac:spMk id="2" creationId="{F92AF725-37A3-414B-83A8-E582535F743C}"/>
          </ac:spMkLst>
        </pc:spChg>
        <pc:spChg chg="mod">
          <ac:chgData name="Mark Higgins" userId="ad4ee43bd0f7a961" providerId="LiveId" clId="{647653EF-4188-4197-B4D1-62B0EF62C349}" dt="2021-09-08T15:29:51.634" v="5314" actId="12"/>
          <ac:spMkLst>
            <pc:docMk/>
            <pc:sldMk cId="4089840093" sldId="728"/>
            <ac:spMk id="3" creationId="{A78E7CE9-F4C5-4007-BFBD-1555FFBA07AE}"/>
          </ac:spMkLst>
        </pc:spChg>
      </pc:sldChg>
      <pc:sldChg chg="modSp new del mod">
        <pc:chgData name="Mark Higgins" userId="ad4ee43bd0f7a961" providerId="LiveId" clId="{647653EF-4188-4197-B4D1-62B0EF62C349}" dt="2021-09-08T11:06:06.920" v="4630" actId="2696"/>
        <pc:sldMkLst>
          <pc:docMk/>
          <pc:sldMk cId="2236185836" sldId="729"/>
        </pc:sldMkLst>
        <pc:spChg chg="mod">
          <ac:chgData name="Mark Higgins" userId="ad4ee43bd0f7a961" providerId="LiveId" clId="{647653EF-4188-4197-B4D1-62B0EF62C349}" dt="2021-09-07T15:42:46.966" v="487" actId="20577"/>
          <ac:spMkLst>
            <pc:docMk/>
            <pc:sldMk cId="2236185836" sldId="729"/>
            <ac:spMk id="2" creationId="{8BD2EEC5-3868-4374-B632-3D282AD4D321}"/>
          </ac:spMkLst>
        </pc:spChg>
        <pc:spChg chg="mod">
          <ac:chgData name="Mark Higgins" userId="ad4ee43bd0f7a961" providerId="LiveId" clId="{647653EF-4188-4197-B4D1-62B0EF62C349}" dt="2021-09-07T16:09:37.909" v="646" actId="6549"/>
          <ac:spMkLst>
            <pc:docMk/>
            <pc:sldMk cId="2236185836" sldId="729"/>
            <ac:spMk id="3" creationId="{EF9C576E-99C5-4999-A508-E77B22F880E2}"/>
          </ac:spMkLst>
        </pc:spChg>
      </pc:sldChg>
      <pc:sldChg chg="add del">
        <pc:chgData name="Mark Higgins" userId="ad4ee43bd0f7a961" providerId="LiveId" clId="{647653EF-4188-4197-B4D1-62B0EF62C349}" dt="2021-09-09T09:52:46.474" v="8349" actId="47"/>
        <pc:sldMkLst>
          <pc:docMk/>
          <pc:sldMk cId="2698361923" sldId="729"/>
        </pc:sldMkLst>
      </pc:sldChg>
      <pc:sldChg chg="addSp modSp new mod ord">
        <pc:chgData name="Mark Higgins" userId="ad4ee43bd0f7a961" providerId="LiveId" clId="{647653EF-4188-4197-B4D1-62B0EF62C349}" dt="2021-09-08T09:15:00.357" v="2925" actId="15"/>
        <pc:sldMkLst>
          <pc:docMk/>
          <pc:sldMk cId="307547839" sldId="730"/>
        </pc:sldMkLst>
        <pc:spChg chg="mod">
          <ac:chgData name="Mark Higgins" userId="ad4ee43bd0f7a961" providerId="LiveId" clId="{647653EF-4188-4197-B4D1-62B0EF62C349}" dt="2021-09-08T08:27:58.636" v="859" actId="20577"/>
          <ac:spMkLst>
            <pc:docMk/>
            <pc:sldMk cId="307547839" sldId="730"/>
            <ac:spMk id="2" creationId="{AFD520BB-21A5-4252-8F5A-56BE325151F9}"/>
          </ac:spMkLst>
        </pc:spChg>
        <pc:spChg chg="mod">
          <ac:chgData name="Mark Higgins" userId="ad4ee43bd0f7a961" providerId="LiveId" clId="{647653EF-4188-4197-B4D1-62B0EF62C349}" dt="2021-09-08T09:15:00.357" v="2925" actId="15"/>
          <ac:spMkLst>
            <pc:docMk/>
            <pc:sldMk cId="307547839" sldId="730"/>
            <ac:spMk id="3" creationId="{E9572BCB-33F8-465F-9736-25F4A4D3B971}"/>
          </ac:spMkLst>
        </pc:spChg>
        <pc:picChg chg="add mod">
          <ac:chgData name="Mark Higgins" userId="ad4ee43bd0f7a961" providerId="LiveId" clId="{647653EF-4188-4197-B4D1-62B0EF62C349}" dt="2021-09-08T08:29:27.911" v="1106" actId="1076"/>
          <ac:picMkLst>
            <pc:docMk/>
            <pc:sldMk cId="307547839" sldId="730"/>
            <ac:picMk id="5" creationId="{139A02C5-0CAE-4F07-8508-D53FC60B8D5E}"/>
          </ac:picMkLst>
        </pc:picChg>
      </pc:sldChg>
      <pc:sldChg chg="addSp modSp new mod ord">
        <pc:chgData name="Mark Higgins" userId="ad4ee43bd0f7a961" providerId="LiveId" clId="{647653EF-4188-4197-B4D1-62B0EF62C349}" dt="2021-09-08T09:04:58.195" v="2526"/>
        <pc:sldMkLst>
          <pc:docMk/>
          <pc:sldMk cId="2642783198" sldId="731"/>
        </pc:sldMkLst>
        <pc:spChg chg="mod">
          <ac:chgData name="Mark Higgins" userId="ad4ee43bd0f7a961" providerId="LiveId" clId="{647653EF-4188-4197-B4D1-62B0EF62C349}" dt="2021-09-08T08:30:42.450" v="1174" actId="20577"/>
          <ac:spMkLst>
            <pc:docMk/>
            <pc:sldMk cId="2642783198" sldId="731"/>
            <ac:spMk id="2" creationId="{3542A854-0A4F-476E-9F02-BF0235FCECD1}"/>
          </ac:spMkLst>
        </pc:spChg>
        <pc:spChg chg="mod">
          <ac:chgData name="Mark Higgins" userId="ad4ee43bd0f7a961" providerId="LiveId" clId="{647653EF-4188-4197-B4D1-62B0EF62C349}" dt="2021-09-08T08:32:33.390" v="1317" actId="20577"/>
          <ac:spMkLst>
            <pc:docMk/>
            <pc:sldMk cId="2642783198" sldId="731"/>
            <ac:spMk id="3" creationId="{F4F01C57-E979-412C-9915-801748D0EB4A}"/>
          </ac:spMkLst>
        </pc:spChg>
        <pc:picChg chg="add mod">
          <ac:chgData name="Mark Higgins" userId="ad4ee43bd0f7a961" providerId="LiveId" clId="{647653EF-4188-4197-B4D1-62B0EF62C349}" dt="2021-09-08T08:32:31.094" v="1316" actId="1076"/>
          <ac:picMkLst>
            <pc:docMk/>
            <pc:sldMk cId="2642783198" sldId="731"/>
            <ac:picMk id="5" creationId="{785E5ECD-B483-441E-80B3-7A92C2AF4157}"/>
          </ac:picMkLst>
        </pc:picChg>
      </pc:sldChg>
      <pc:sldChg chg="addSp modSp new mod ord">
        <pc:chgData name="Mark Higgins" userId="ad4ee43bd0f7a961" providerId="LiveId" clId="{647653EF-4188-4197-B4D1-62B0EF62C349}" dt="2021-09-08T09:04:58.195" v="2526"/>
        <pc:sldMkLst>
          <pc:docMk/>
          <pc:sldMk cId="4079892440" sldId="732"/>
        </pc:sldMkLst>
        <pc:spChg chg="mod">
          <ac:chgData name="Mark Higgins" userId="ad4ee43bd0f7a961" providerId="LiveId" clId="{647653EF-4188-4197-B4D1-62B0EF62C349}" dt="2021-09-08T08:48:04.676" v="1459" actId="20577"/>
          <ac:spMkLst>
            <pc:docMk/>
            <pc:sldMk cId="4079892440" sldId="732"/>
            <ac:spMk id="2" creationId="{2572328E-9C26-4BE8-94BD-938EE02CE6D6}"/>
          </ac:spMkLst>
        </pc:spChg>
        <pc:spChg chg="mod">
          <ac:chgData name="Mark Higgins" userId="ad4ee43bd0f7a961" providerId="LiveId" clId="{647653EF-4188-4197-B4D1-62B0EF62C349}" dt="2021-09-08T08:49:44.411" v="1597" actId="20577"/>
          <ac:spMkLst>
            <pc:docMk/>
            <pc:sldMk cId="4079892440" sldId="732"/>
            <ac:spMk id="3" creationId="{825ADE8F-B3F6-4FD4-8B69-8FF243246F81}"/>
          </ac:spMkLst>
        </pc:spChg>
        <pc:picChg chg="add mod">
          <ac:chgData name="Mark Higgins" userId="ad4ee43bd0f7a961" providerId="LiveId" clId="{647653EF-4188-4197-B4D1-62B0EF62C349}" dt="2021-09-08T08:49:51.541" v="1599" actId="1076"/>
          <ac:picMkLst>
            <pc:docMk/>
            <pc:sldMk cId="4079892440" sldId="732"/>
            <ac:picMk id="5" creationId="{296AFF89-94B9-46E3-9749-A6C8694C6019}"/>
          </ac:picMkLst>
        </pc:picChg>
      </pc:sldChg>
      <pc:sldChg chg="addSp delSp modSp new mod ord">
        <pc:chgData name="Mark Higgins" userId="ad4ee43bd0f7a961" providerId="LiveId" clId="{647653EF-4188-4197-B4D1-62B0EF62C349}" dt="2021-09-08T09:24:38.746" v="3100" actId="20577"/>
        <pc:sldMkLst>
          <pc:docMk/>
          <pc:sldMk cId="1934917559" sldId="733"/>
        </pc:sldMkLst>
        <pc:spChg chg="mod">
          <ac:chgData name="Mark Higgins" userId="ad4ee43bd0f7a961" providerId="LiveId" clId="{647653EF-4188-4197-B4D1-62B0EF62C349}" dt="2021-09-08T09:24:38.746" v="3100" actId="20577"/>
          <ac:spMkLst>
            <pc:docMk/>
            <pc:sldMk cId="1934917559" sldId="733"/>
            <ac:spMk id="2" creationId="{549F1B38-CB12-48D5-9D27-DF119FEC6BEE}"/>
          </ac:spMkLst>
        </pc:spChg>
        <pc:spChg chg="mod">
          <ac:chgData name="Mark Higgins" userId="ad4ee43bd0f7a961" providerId="LiveId" clId="{647653EF-4188-4197-B4D1-62B0EF62C349}" dt="2021-09-08T08:52:49.164" v="1800" actId="20577"/>
          <ac:spMkLst>
            <pc:docMk/>
            <pc:sldMk cId="1934917559" sldId="733"/>
            <ac:spMk id="3" creationId="{F067B55E-5145-483C-AF3D-CDC5555AB04C}"/>
          </ac:spMkLst>
        </pc:spChg>
        <pc:picChg chg="add del mod">
          <ac:chgData name="Mark Higgins" userId="ad4ee43bd0f7a961" providerId="LiveId" clId="{647653EF-4188-4197-B4D1-62B0EF62C349}" dt="2021-09-08T08:51:36.523" v="1608" actId="22"/>
          <ac:picMkLst>
            <pc:docMk/>
            <pc:sldMk cId="1934917559" sldId="733"/>
            <ac:picMk id="5" creationId="{20EB30FA-C91B-4014-A26A-141221590329}"/>
          </ac:picMkLst>
        </pc:picChg>
        <pc:picChg chg="add mod">
          <ac:chgData name="Mark Higgins" userId="ad4ee43bd0f7a961" providerId="LiveId" clId="{647653EF-4188-4197-B4D1-62B0EF62C349}" dt="2021-09-08T08:52:22.218" v="1751" actId="1076"/>
          <ac:picMkLst>
            <pc:docMk/>
            <pc:sldMk cId="1934917559" sldId="733"/>
            <ac:picMk id="7" creationId="{F5482DB4-9ADA-478A-A2F6-878BBA186C38}"/>
          </ac:picMkLst>
        </pc:picChg>
      </pc:sldChg>
      <pc:sldChg chg="addSp modSp new mod ord">
        <pc:chgData name="Mark Higgins" userId="ad4ee43bd0f7a961" providerId="LiveId" clId="{647653EF-4188-4197-B4D1-62B0EF62C349}" dt="2021-09-08T09:04:58.195" v="2526"/>
        <pc:sldMkLst>
          <pc:docMk/>
          <pc:sldMk cId="1696381284" sldId="734"/>
        </pc:sldMkLst>
        <pc:spChg chg="mod">
          <ac:chgData name="Mark Higgins" userId="ad4ee43bd0f7a961" providerId="LiveId" clId="{647653EF-4188-4197-B4D1-62B0EF62C349}" dt="2021-09-08T08:53:21.009" v="1877" actId="20577"/>
          <ac:spMkLst>
            <pc:docMk/>
            <pc:sldMk cId="1696381284" sldId="734"/>
            <ac:spMk id="2" creationId="{CC7DD6EB-2EAA-4815-8AB1-0C1BD9A94018}"/>
          </ac:spMkLst>
        </pc:spChg>
        <pc:spChg chg="mod">
          <ac:chgData name="Mark Higgins" userId="ad4ee43bd0f7a961" providerId="LiveId" clId="{647653EF-4188-4197-B4D1-62B0EF62C349}" dt="2021-09-08T08:55:56.769" v="2057" actId="20577"/>
          <ac:spMkLst>
            <pc:docMk/>
            <pc:sldMk cId="1696381284" sldId="734"/>
            <ac:spMk id="3" creationId="{7B61A6C4-AB5B-454F-A965-D3392E845EB5}"/>
          </ac:spMkLst>
        </pc:spChg>
        <pc:picChg chg="add">
          <ac:chgData name="Mark Higgins" userId="ad4ee43bd0f7a961" providerId="LiveId" clId="{647653EF-4188-4197-B4D1-62B0EF62C349}" dt="2021-09-08T08:55:32.054" v="2038" actId="22"/>
          <ac:picMkLst>
            <pc:docMk/>
            <pc:sldMk cId="1696381284" sldId="734"/>
            <ac:picMk id="5" creationId="{09310793-D6C1-407A-BEE0-B7474F791B9B}"/>
          </ac:picMkLst>
        </pc:picChg>
      </pc:sldChg>
      <pc:sldChg chg="addSp modSp new mod ord">
        <pc:chgData name="Mark Higgins" userId="ad4ee43bd0f7a961" providerId="LiveId" clId="{647653EF-4188-4197-B4D1-62B0EF62C349}" dt="2021-09-08T09:04:58.195" v="2526"/>
        <pc:sldMkLst>
          <pc:docMk/>
          <pc:sldMk cId="4165303584" sldId="735"/>
        </pc:sldMkLst>
        <pc:spChg chg="mod">
          <ac:chgData name="Mark Higgins" userId="ad4ee43bd0f7a961" providerId="LiveId" clId="{647653EF-4188-4197-B4D1-62B0EF62C349}" dt="2021-09-08T08:56:17.544" v="2084" actId="20577"/>
          <ac:spMkLst>
            <pc:docMk/>
            <pc:sldMk cId="4165303584" sldId="735"/>
            <ac:spMk id="2" creationId="{AAD3848B-EBE9-46CD-BF52-FE9EFA488717}"/>
          </ac:spMkLst>
        </pc:spChg>
        <pc:spChg chg="mod">
          <ac:chgData name="Mark Higgins" userId="ad4ee43bd0f7a961" providerId="LiveId" clId="{647653EF-4188-4197-B4D1-62B0EF62C349}" dt="2021-09-08T08:57:34.480" v="2254" actId="20577"/>
          <ac:spMkLst>
            <pc:docMk/>
            <pc:sldMk cId="4165303584" sldId="735"/>
            <ac:spMk id="3" creationId="{89680905-DB02-4A61-99D6-9222D93AEC92}"/>
          </ac:spMkLst>
        </pc:spChg>
        <pc:picChg chg="add mod">
          <ac:chgData name="Mark Higgins" userId="ad4ee43bd0f7a961" providerId="LiveId" clId="{647653EF-4188-4197-B4D1-62B0EF62C349}" dt="2021-09-08T08:57:48.904" v="2260" actId="14100"/>
          <ac:picMkLst>
            <pc:docMk/>
            <pc:sldMk cId="4165303584" sldId="735"/>
            <ac:picMk id="5" creationId="{8B730B8C-443B-42BD-A174-8BA538868571}"/>
          </ac:picMkLst>
        </pc:picChg>
      </pc:sldChg>
      <pc:sldChg chg="addSp modSp new mod ord modNotesTx">
        <pc:chgData name="Mark Higgins" userId="ad4ee43bd0f7a961" providerId="LiveId" clId="{647653EF-4188-4197-B4D1-62B0EF62C349}" dt="2021-09-08T09:25:04.412" v="3111" actId="20577"/>
        <pc:sldMkLst>
          <pc:docMk/>
          <pc:sldMk cId="3876293331" sldId="736"/>
        </pc:sldMkLst>
        <pc:spChg chg="mod">
          <ac:chgData name="Mark Higgins" userId="ad4ee43bd0f7a961" providerId="LiveId" clId="{647653EF-4188-4197-B4D1-62B0EF62C349}" dt="2021-09-08T08:58:24.158" v="2287" actId="20577"/>
          <ac:spMkLst>
            <pc:docMk/>
            <pc:sldMk cId="3876293331" sldId="736"/>
            <ac:spMk id="2" creationId="{57F1D301-69B9-4536-99E6-4F09970E64FA}"/>
          </ac:spMkLst>
        </pc:spChg>
        <pc:spChg chg="mod">
          <ac:chgData name="Mark Higgins" userId="ad4ee43bd0f7a961" providerId="LiveId" clId="{647653EF-4188-4197-B4D1-62B0EF62C349}" dt="2021-09-08T09:25:04.412" v="3111" actId="20577"/>
          <ac:spMkLst>
            <pc:docMk/>
            <pc:sldMk cId="3876293331" sldId="736"/>
            <ac:spMk id="3" creationId="{E522E803-E6D8-47C9-BE82-6DCEB14D368E}"/>
          </ac:spMkLst>
        </pc:spChg>
        <pc:picChg chg="add mod">
          <ac:chgData name="Mark Higgins" userId="ad4ee43bd0f7a961" providerId="LiveId" clId="{647653EF-4188-4197-B4D1-62B0EF62C349}" dt="2021-09-08T09:02:39.110" v="2437" actId="1076"/>
          <ac:picMkLst>
            <pc:docMk/>
            <pc:sldMk cId="3876293331" sldId="736"/>
            <ac:picMk id="5" creationId="{6200BFC8-1D8E-46EC-806C-A0BE4124B866}"/>
          </ac:picMkLst>
        </pc:picChg>
      </pc:sldChg>
      <pc:sldChg chg="addSp delSp modSp new mod modClrScheme chgLayout">
        <pc:chgData name="Mark Higgins" userId="ad4ee43bd0f7a961" providerId="LiveId" clId="{647653EF-4188-4197-B4D1-62B0EF62C349}" dt="2021-09-08T09:05:34.582" v="2610" actId="20577"/>
        <pc:sldMkLst>
          <pc:docMk/>
          <pc:sldMk cId="3470252975" sldId="737"/>
        </pc:sldMkLst>
        <pc:spChg chg="del mod ord">
          <ac:chgData name="Mark Higgins" userId="ad4ee43bd0f7a961" providerId="LiveId" clId="{647653EF-4188-4197-B4D1-62B0EF62C349}" dt="2021-09-08T09:05:09.670" v="2528" actId="700"/>
          <ac:spMkLst>
            <pc:docMk/>
            <pc:sldMk cId="3470252975" sldId="737"/>
            <ac:spMk id="2" creationId="{A319DF55-697C-4A91-BBEC-3309C2D2BF16}"/>
          </ac:spMkLst>
        </pc:spChg>
        <pc:spChg chg="del mod ord">
          <ac:chgData name="Mark Higgins" userId="ad4ee43bd0f7a961" providerId="LiveId" clId="{647653EF-4188-4197-B4D1-62B0EF62C349}" dt="2021-09-08T09:05:09.670" v="2528" actId="700"/>
          <ac:spMkLst>
            <pc:docMk/>
            <pc:sldMk cId="3470252975" sldId="737"/>
            <ac:spMk id="3" creationId="{61C1D4EF-F6FA-4CCA-A958-2E5545AA271C}"/>
          </ac:spMkLst>
        </pc:spChg>
        <pc:spChg chg="add mod ord">
          <ac:chgData name="Mark Higgins" userId="ad4ee43bd0f7a961" providerId="LiveId" clId="{647653EF-4188-4197-B4D1-62B0EF62C349}" dt="2021-09-08T09:05:16.132" v="2548" actId="20577"/>
          <ac:spMkLst>
            <pc:docMk/>
            <pc:sldMk cId="3470252975" sldId="737"/>
            <ac:spMk id="4" creationId="{AB1A3186-7124-4109-A42C-7654993EAE58}"/>
          </ac:spMkLst>
        </pc:spChg>
        <pc:spChg chg="add mod ord">
          <ac:chgData name="Mark Higgins" userId="ad4ee43bd0f7a961" providerId="LiveId" clId="{647653EF-4188-4197-B4D1-62B0EF62C349}" dt="2021-09-08T09:05:34.582" v="2610" actId="20577"/>
          <ac:spMkLst>
            <pc:docMk/>
            <pc:sldMk cId="3470252975" sldId="737"/>
            <ac:spMk id="5" creationId="{8E828051-AAC6-41BF-9D24-F726C4B948A4}"/>
          </ac:spMkLst>
        </pc:spChg>
      </pc:sldChg>
      <pc:sldChg chg="addSp modSp new mod">
        <pc:chgData name="Mark Higgins" userId="ad4ee43bd0f7a961" providerId="LiveId" clId="{647653EF-4188-4197-B4D1-62B0EF62C349}" dt="2021-09-09T09:06:33.023" v="6333" actId="20577"/>
        <pc:sldMkLst>
          <pc:docMk/>
          <pc:sldMk cId="332731690" sldId="738"/>
        </pc:sldMkLst>
        <pc:spChg chg="mod">
          <ac:chgData name="Mark Higgins" userId="ad4ee43bd0f7a961" providerId="LiveId" clId="{647653EF-4188-4197-B4D1-62B0EF62C349}" dt="2021-09-09T09:06:33.023" v="6333" actId="20577"/>
          <ac:spMkLst>
            <pc:docMk/>
            <pc:sldMk cId="332731690" sldId="738"/>
            <ac:spMk id="2" creationId="{A4CB308F-D920-4E79-85CD-3F0CE5968E57}"/>
          </ac:spMkLst>
        </pc:spChg>
        <pc:spChg chg="mod">
          <ac:chgData name="Mark Higgins" userId="ad4ee43bd0f7a961" providerId="LiveId" clId="{647653EF-4188-4197-B4D1-62B0EF62C349}" dt="2021-09-08T09:12:14.405" v="2729" actId="20577"/>
          <ac:spMkLst>
            <pc:docMk/>
            <pc:sldMk cId="332731690" sldId="738"/>
            <ac:spMk id="3" creationId="{7D4CF582-7BEC-4A8C-B3D6-A63CD04DEE7F}"/>
          </ac:spMkLst>
        </pc:spChg>
        <pc:picChg chg="add mod">
          <ac:chgData name="Mark Higgins" userId="ad4ee43bd0f7a961" providerId="LiveId" clId="{647653EF-4188-4197-B4D1-62B0EF62C349}" dt="2021-09-08T09:08:17.791" v="2707" actId="1076"/>
          <ac:picMkLst>
            <pc:docMk/>
            <pc:sldMk cId="332731690" sldId="738"/>
            <ac:picMk id="5" creationId="{E508468E-A7AD-457B-98FD-3CA4DC31FE25}"/>
          </ac:picMkLst>
        </pc:picChg>
      </pc:sldChg>
      <pc:sldChg chg="modSp new mod">
        <pc:chgData name="Mark Higgins" userId="ad4ee43bd0f7a961" providerId="LiveId" clId="{647653EF-4188-4197-B4D1-62B0EF62C349}" dt="2021-09-08T09:13:08.554" v="2794" actId="20577"/>
        <pc:sldMkLst>
          <pc:docMk/>
          <pc:sldMk cId="3774060212" sldId="739"/>
        </pc:sldMkLst>
        <pc:spChg chg="mod">
          <ac:chgData name="Mark Higgins" userId="ad4ee43bd0f7a961" providerId="LiveId" clId="{647653EF-4188-4197-B4D1-62B0EF62C349}" dt="2021-09-08T09:12:51.770" v="2750" actId="20577"/>
          <ac:spMkLst>
            <pc:docMk/>
            <pc:sldMk cId="3774060212" sldId="739"/>
            <ac:spMk id="2" creationId="{A1BE1310-0E13-4227-8189-518F669B86D4}"/>
          </ac:spMkLst>
        </pc:spChg>
        <pc:spChg chg="mod">
          <ac:chgData name="Mark Higgins" userId="ad4ee43bd0f7a961" providerId="LiveId" clId="{647653EF-4188-4197-B4D1-62B0EF62C349}" dt="2021-09-08T09:13:08.554" v="2794" actId="20577"/>
          <ac:spMkLst>
            <pc:docMk/>
            <pc:sldMk cId="3774060212" sldId="739"/>
            <ac:spMk id="3" creationId="{132E6F20-0A77-49C4-8537-FAA41E1FF426}"/>
          </ac:spMkLst>
        </pc:spChg>
      </pc:sldChg>
      <pc:sldChg chg="addSp delSp modSp new mod">
        <pc:chgData name="Mark Higgins" userId="ad4ee43bd0f7a961" providerId="LiveId" clId="{647653EF-4188-4197-B4D1-62B0EF62C349}" dt="2021-09-08T09:18:32.646" v="3086" actId="1076"/>
        <pc:sldMkLst>
          <pc:docMk/>
          <pc:sldMk cId="3122003498" sldId="740"/>
        </pc:sldMkLst>
        <pc:spChg chg="mod">
          <ac:chgData name="Mark Higgins" userId="ad4ee43bd0f7a961" providerId="LiveId" clId="{647653EF-4188-4197-B4D1-62B0EF62C349}" dt="2021-09-08T09:17:36.319" v="3077" actId="20577"/>
          <ac:spMkLst>
            <pc:docMk/>
            <pc:sldMk cId="3122003498" sldId="740"/>
            <ac:spMk id="2" creationId="{E3B9C72A-3EE1-407E-A125-C838E1C3AD21}"/>
          </ac:spMkLst>
        </pc:spChg>
        <pc:spChg chg="mod">
          <ac:chgData name="Mark Higgins" userId="ad4ee43bd0f7a961" providerId="LiveId" clId="{647653EF-4188-4197-B4D1-62B0EF62C349}" dt="2021-09-08T09:18:03.830" v="3081" actId="14100"/>
          <ac:spMkLst>
            <pc:docMk/>
            <pc:sldMk cId="3122003498" sldId="740"/>
            <ac:spMk id="3" creationId="{539D6945-146A-44A3-9A1A-5A329FC55450}"/>
          </ac:spMkLst>
        </pc:spChg>
        <pc:picChg chg="add del">
          <ac:chgData name="Mark Higgins" userId="ad4ee43bd0f7a961" providerId="LiveId" clId="{647653EF-4188-4197-B4D1-62B0EF62C349}" dt="2021-09-08T09:17:59.501" v="3080" actId="21"/>
          <ac:picMkLst>
            <pc:docMk/>
            <pc:sldMk cId="3122003498" sldId="740"/>
            <ac:picMk id="5" creationId="{473E18C6-9822-4B5C-A0A1-E29758D62A57}"/>
          </ac:picMkLst>
        </pc:picChg>
        <pc:picChg chg="add del mod">
          <ac:chgData name="Mark Higgins" userId="ad4ee43bd0f7a961" providerId="LiveId" clId="{647653EF-4188-4197-B4D1-62B0EF62C349}" dt="2021-09-08T09:18:06.668" v="3083" actId="21"/>
          <ac:picMkLst>
            <pc:docMk/>
            <pc:sldMk cId="3122003498" sldId="740"/>
            <ac:picMk id="6" creationId="{0C51080A-C2A2-4CC6-BFA7-CD34EC29B8C8}"/>
          </ac:picMkLst>
        </pc:picChg>
        <pc:picChg chg="add mod">
          <ac:chgData name="Mark Higgins" userId="ad4ee43bd0f7a961" providerId="LiveId" clId="{647653EF-4188-4197-B4D1-62B0EF62C349}" dt="2021-09-08T09:18:32.646" v="3086" actId="1076"/>
          <ac:picMkLst>
            <pc:docMk/>
            <pc:sldMk cId="3122003498" sldId="740"/>
            <ac:picMk id="8" creationId="{B5693977-7AB4-43C5-8F69-069D2A45D06E}"/>
          </ac:picMkLst>
        </pc:picChg>
      </pc:sldChg>
      <pc:sldChg chg="modSp new mod">
        <pc:chgData name="Mark Higgins" userId="ad4ee43bd0f7a961" providerId="LiveId" clId="{647653EF-4188-4197-B4D1-62B0EF62C349}" dt="2021-09-08T09:27:52.023" v="3241" actId="20577"/>
        <pc:sldMkLst>
          <pc:docMk/>
          <pc:sldMk cId="678621518" sldId="741"/>
        </pc:sldMkLst>
        <pc:spChg chg="mod">
          <ac:chgData name="Mark Higgins" userId="ad4ee43bd0f7a961" providerId="LiveId" clId="{647653EF-4188-4197-B4D1-62B0EF62C349}" dt="2021-09-08T09:27:04.052" v="3132" actId="20577"/>
          <ac:spMkLst>
            <pc:docMk/>
            <pc:sldMk cId="678621518" sldId="741"/>
            <ac:spMk id="2" creationId="{3056E26D-EC3A-48F7-B331-D5476C2E69CE}"/>
          </ac:spMkLst>
        </pc:spChg>
        <pc:spChg chg="mod">
          <ac:chgData name="Mark Higgins" userId="ad4ee43bd0f7a961" providerId="LiveId" clId="{647653EF-4188-4197-B4D1-62B0EF62C349}" dt="2021-09-08T09:27:52.023" v="3241" actId="20577"/>
          <ac:spMkLst>
            <pc:docMk/>
            <pc:sldMk cId="678621518" sldId="741"/>
            <ac:spMk id="3" creationId="{A1C4E95F-EBCC-4B36-8479-3A230A1BAFB8}"/>
          </ac:spMkLst>
        </pc:spChg>
      </pc:sldChg>
      <pc:sldChg chg="addSp modSp new mod">
        <pc:chgData name="Mark Higgins" userId="ad4ee43bd0f7a961" providerId="LiveId" clId="{647653EF-4188-4197-B4D1-62B0EF62C349}" dt="2021-09-08T10:07:10.202" v="3950" actId="1076"/>
        <pc:sldMkLst>
          <pc:docMk/>
          <pc:sldMk cId="2723241041" sldId="742"/>
        </pc:sldMkLst>
        <pc:spChg chg="mod">
          <ac:chgData name="Mark Higgins" userId="ad4ee43bd0f7a961" providerId="LiveId" clId="{647653EF-4188-4197-B4D1-62B0EF62C349}" dt="2021-09-08T10:06:27.685" v="3948" actId="20577"/>
          <ac:spMkLst>
            <pc:docMk/>
            <pc:sldMk cId="2723241041" sldId="742"/>
            <ac:spMk id="2" creationId="{79EC3CBB-E97E-452F-9E16-BE6C46B9CA63}"/>
          </ac:spMkLst>
        </pc:spChg>
        <pc:spChg chg="mod">
          <ac:chgData name="Mark Higgins" userId="ad4ee43bd0f7a961" providerId="LiveId" clId="{647653EF-4188-4197-B4D1-62B0EF62C349}" dt="2021-09-08T10:05:55.892" v="3943" actId="1076"/>
          <ac:spMkLst>
            <pc:docMk/>
            <pc:sldMk cId="2723241041" sldId="742"/>
            <ac:spMk id="3" creationId="{C6E813A7-1EA2-41B9-93EF-92171934AB3D}"/>
          </ac:spMkLst>
        </pc:spChg>
        <pc:picChg chg="add mod ord">
          <ac:chgData name="Mark Higgins" userId="ad4ee43bd0f7a961" providerId="LiveId" clId="{647653EF-4188-4197-B4D1-62B0EF62C349}" dt="2021-09-08T10:07:10.202" v="3950" actId="1076"/>
          <ac:picMkLst>
            <pc:docMk/>
            <pc:sldMk cId="2723241041" sldId="742"/>
            <ac:picMk id="5" creationId="{A2CF1D19-B9B6-4603-BD69-672E67BD9E1E}"/>
          </ac:picMkLst>
        </pc:picChg>
      </pc:sldChg>
      <pc:sldChg chg="modSp new del mod">
        <pc:chgData name="Mark Higgins" userId="ad4ee43bd0f7a961" providerId="LiveId" clId="{647653EF-4188-4197-B4D1-62B0EF62C349}" dt="2021-09-08T10:20:34.372" v="4062" actId="47"/>
        <pc:sldMkLst>
          <pc:docMk/>
          <pc:sldMk cId="1896300869" sldId="743"/>
        </pc:sldMkLst>
        <pc:spChg chg="mod">
          <ac:chgData name="Mark Higgins" userId="ad4ee43bd0f7a961" providerId="LiveId" clId="{647653EF-4188-4197-B4D1-62B0EF62C349}" dt="2021-09-08T10:08:13.463" v="3986" actId="113"/>
          <ac:spMkLst>
            <pc:docMk/>
            <pc:sldMk cId="1896300869" sldId="743"/>
            <ac:spMk id="2" creationId="{DB211CC2-7118-45AE-9158-F2AC0E989193}"/>
          </ac:spMkLst>
        </pc:spChg>
        <pc:spChg chg="mod">
          <ac:chgData name="Mark Higgins" userId="ad4ee43bd0f7a961" providerId="LiveId" clId="{647653EF-4188-4197-B4D1-62B0EF62C349}" dt="2021-09-08T10:20:29.380" v="4060" actId="21"/>
          <ac:spMkLst>
            <pc:docMk/>
            <pc:sldMk cId="1896300869" sldId="743"/>
            <ac:spMk id="3" creationId="{23C6BBAB-C1BA-415C-B704-B6588242D233}"/>
          </ac:spMkLst>
        </pc:spChg>
      </pc:sldChg>
      <pc:sldChg chg="modSp new mod">
        <pc:chgData name="Mark Higgins" userId="ad4ee43bd0f7a961" providerId="LiveId" clId="{647653EF-4188-4197-B4D1-62B0EF62C349}" dt="2021-09-09T12:54:24.919" v="12330" actId="20577"/>
        <pc:sldMkLst>
          <pc:docMk/>
          <pc:sldMk cId="4066186202" sldId="744"/>
        </pc:sldMkLst>
        <pc:spChg chg="mod">
          <ac:chgData name="Mark Higgins" userId="ad4ee43bd0f7a961" providerId="LiveId" clId="{647653EF-4188-4197-B4D1-62B0EF62C349}" dt="2021-09-08T10:20:11.544" v="4056" actId="14100"/>
          <ac:spMkLst>
            <pc:docMk/>
            <pc:sldMk cId="4066186202" sldId="744"/>
            <ac:spMk id="2" creationId="{0B885EB5-A960-454C-A969-2478FCCEC572}"/>
          </ac:spMkLst>
        </pc:spChg>
        <pc:spChg chg="mod">
          <ac:chgData name="Mark Higgins" userId="ad4ee43bd0f7a961" providerId="LiveId" clId="{647653EF-4188-4197-B4D1-62B0EF62C349}" dt="2021-09-08T15:59:39.274" v="5918" actId="12"/>
          <ac:spMkLst>
            <pc:docMk/>
            <pc:sldMk cId="4066186202" sldId="744"/>
            <ac:spMk id="3" creationId="{3A95C09B-7C5C-4C05-83F7-3D32A8964383}"/>
          </ac:spMkLst>
        </pc:spChg>
        <pc:spChg chg="mod">
          <ac:chgData name="Mark Higgins" userId="ad4ee43bd0f7a961" providerId="LiveId" clId="{647653EF-4188-4197-B4D1-62B0EF62C349}" dt="2021-09-09T12:54:24.919" v="12330" actId="20577"/>
          <ac:spMkLst>
            <pc:docMk/>
            <pc:sldMk cId="4066186202" sldId="744"/>
            <ac:spMk id="4" creationId="{D5105E7A-D0F6-478E-A603-BEA9B8033B25}"/>
          </ac:spMkLst>
        </pc:spChg>
      </pc:sldChg>
      <pc:sldChg chg="modSp new mod">
        <pc:chgData name="Mark Higgins" userId="ad4ee43bd0f7a961" providerId="LiveId" clId="{647653EF-4188-4197-B4D1-62B0EF62C349}" dt="2021-09-08T10:24:03.460" v="4260"/>
        <pc:sldMkLst>
          <pc:docMk/>
          <pc:sldMk cId="770630686" sldId="745"/>
        </pc:sldMkLst>
        <pc:spChg chg="mod">
          <ac:chgData name="Mark Higgins" userId="ad4ee43bd0f7a961" providerId="LiveId" clId="{647653EF-4188-4197-B4D1-62B0EF62C349}" dt="2021-09-08T10:22:06.496" v="4114" actId="20577"/>
          <ac:spMkLst>
            <pc:docMk/>
            <pc:sldMk cId="770630686" sldId="745"/>
            <ac:spMk id="2" creationId="{82E6915D-19D3-4BC8-89FD-3615A6D6BCAD}"/>
          </ac:spMkLst>
        </pc:spChg>
        <pc:spChg chg="mod">
          <ac:chgData name="Mark Higgins" userId="ad4ee43bd0f7a961" providerId="LiveId" clId="{647653EF-4188-4197-B4D1-62B0EF62C349}" dt="2021-09-08T10:24:01.689" v="4259" actId="21"/>
          <ac:spMkLst>
            <pc:docMk/>
            <pc:sldMk cId="770630686" sldId="745"/>
            <ac:spMk id="3" creationId="{65B89865-A8C0-424A-B106-1E19A3E4C571}"/>
          </ac:spMkLst>
        </pc:spChg>
        <pc:spChg chg="mod">
          <ac:chgData name="Mark Higgins" userId="ad4ee43bd0f7a961" providerId="LiveId" clId="{647653EF-4188-4197-B4D1-62B0EF62C349}" dt="2021-09-08T10:24:03.460" v="4260"/>
          <ac:spMkLst>
            <pc:docMk/>
            <pc:sldMk cId="770630686" sldId="745"/>
            <ac:spMk id="4" creationId="{02B5F9ED-CA4E-41DD-86F2-7AC6DD74DFA6}"/>
          </ac:spMkLst>
        </pc:spChg>
      </pc:sldChg>
      <pc:sldChg chg="modSp add mod">
        <pc:chgData name="Mark Higgins" userId="ad4ee43bd0f7a961" providerId="LiveId" clId="{647653EF-4188-4197-B4D1-62B0EF62C349}" dt="2021-09-08T10:24:50.807" v="4344" actId="20577"/>
        <pc:sldMkLst>
          <pc:docMk/>
          <pc:sldMk cId="617376751" sldId="746"/>
        </pc:sldMkLst>
        <pc:spChg chg="mod">
          <ac:chgData name="Mark Higgins" userId="ad4ee43bd0f7a961" providerId="LiveId" clId="{647653EF-4188-4197-B4D1-62B0EF62C349}" dt="2021-09-08T10:22:36.122" v="4142" actId="20577"/>
          <ac:spMkLst>
            <pc:docMk/>
            <pc:sldMk cId="617376751" sldId="746"/>
            <ac:spMk id="2" creationId="{82E6915D-19D3-4BC8-89FD-3615A6D6BCAD}"/>
          </ac:spMkLst>
        </pc:spChg>
        <pc:spChg chg="mod">
          <ac:chgData name="Mark Higgins" userId="ad4ee43bd0f7a961" providerId="LiveId" clId="{647653EF-4188-4197-B4D1-62B0EF62C349}" dt="2021-09-08T10:24:30.752" v="4306" actId="20577"/>
          <ac:spMkLst>
            <pc:docMk/>
            <pc:sldMk cId="617376751" sldId="746"/>
            <ac:spMk id="3" creationId="{65B89865-A8C0-424A-B106-1E19A3E4C571}"/>
          </ac:spMkLst>
        </pc:spChg>
        <pc:spChg chg="mod">
          <ac:chgData name="Mark Higgins" userId="ad4ee43bd0f7a961" providerId="LiveId" clId="{647653EF-4188-4197-B4D1-62B0EF62C349}" dt="2021-09-08T10:24:50.807" v="4344" actId="20577"/>
          <ac:spMkLst>
            <pc:docMk/>
            <pc:sldMk cId="617376751" sldId="746"/>
            <ac:spMk id="4" creationId="{02B5F9ED-CA4E-41DD-86F2-7AC6DD74DFA6}"/>
          </ac:spMkLst>
        </pc:spChg>
      </pc:sldChg>
      <pc:sldChg chg="addSp delSp modSp add mod">
        <pc:chgData name="Mark Higgins" userId="ad4ee43bd0f7a961" providerId="LiveId" clId="{647653EF-4188-4197-B4D1-62B0EF62C349}" dt="2021-09-08T10:26:35.701" v="4430" actId="478"/>
        <pc:sldMkLst>
          <pc:docMk/>
          <pc:sldMk cId="1570186602" sldId="747"/>
        </pc:sldMkLst>
        <pc:spChg chg="mod">
          <ac:chgData name="Mark Higgins" userId="ad4ee43bd0f7a961" providerId="LiveId" clId="{647653EF-4188-4197-B4D1-62B0EF62C349}" dt="2021-09-08T10:25:20.956" v="4355" actId="20577"/>
          <ac:spMkLst>
            <pc:docMk/>
            <pc:sldMk cId="1570186602" sldId="747"/>
            <ac:spMk id="2" creationId="{82E6915D-19D3-4BC8-89FD-3615A6D6BCAD}"/>
          </ac:spMkLst>
        </pc:spChg>
        <pc:spChg chg="mod">
          <ac:chgData name="Mark Higgins" userId="ad4ee43bd0f7a961" providerId="LiveId" clId="{647653EF-4188-4197-B4D1-62B0EF62C349}" dt="2021-09-08T10:26:16.067" v="4427" actId="20577"/>
          <ac:spMkLst>
            <pc:docMk/>
            <pc:sldMk cId="1570186602" sldId="747"/>
            <ac:spMk id="3" creationId="{65B89865-A8C0-424A-B106-1E19A3E4C571}"/>
          </ac:spMkLst>
        </pc:spChg>
        <pc:spChg chg="del">
          <ac:chgData name="Mark Higgins" userId="ad4ee43bd0f7a961" providerId="LiveId" clId="{647653EF-4188-4197-B4D1-62B0EF62C349}" dt="2021-09-08T10:26:34.506" v="4429" actId="478"/>
          <ac:spMkLst>
            <pc:docMk/>
            <pc:sldMk cId="1570186602" sldId="747"/>
            <ac:spMk id="4" creationId="{02B5F9ED-CA4E-41DD-86F2-7AC6DD74DFA6}"/>
          </ac:spMkLst>
        </pc:spChg>
        <pc:spChg chg="add del mod">
          <ac:chgData name="Mark Higgins" userId="ad4ee43bd0f7a961" providerId="LiveId" clId="{647653EF-4188-4197-B4D1-62B0EF62C349}" dt="2021-09-08T10:26:35.701" v="4430" actId="478"/>
          <ac:spMkLst>
            <pc:docMk/>
            <pc:sldMk cId="1570186602" sldId="747"/>
            <ac:spMk id="6" creationId="{9321712D-3311-4C9F-A724-58A44687E374}"/>
          </ac:spMkLst>
        </pc:spChg>
      </pc:sldChg>
      <pc:sldChg chg="new del">
        <pc:chgData name="Mark Higgins" userId="ad4ee43bd0f7a961" providerId="LiveId" clId="{647653EF-4188-4197-B4D1-62B0EF62C349}" dt="2021-09-08T10:25:05.520" v="4346" actId="47"/>
        <pc:sldMkLst>
          <pc:docMk/>
          <pc:sldMk cId="2126946114" sldId="747"/>
        </pc:sldMkLst>
      </pc:sldChg>
      <pc:sldChg chg="modSp add mod">
        <pc:chgData name="Mark Higgins" userId="ad4ee43bd0f7a961" providerId="LiveId" clId="{647653EF-4188-4197-B4D1-62B0EF62C349}" dt="2021-09-08T10:27:31.709" v="4517" actId="20577"/>
        <pc:sldMkLst>
          <pc:docMk/>
          <pc:sldMk cId="2759050896" sldId="748"/>
        </pc:sldMkLst>
        <pc:spChg chg="mod">
          <ac:chgData name="Mark Higgins" userId="ad4ee43bd0f7a961" providerId="LiveId" clId="{647653EF-4188-4197-B4D1-62B0EF62C349}" dt="2021-09-08T10:26:55.470" v="4458" actId="20577"/>
          <ac:spMkLst>
            <pc:docMk/>
            <pc:sldMk cId="2759050896" sldId="748"/>
            <ac:spMk id="2" creationId="{82E6915D-19D3-4BC8-89FD-3615A6D6BCAD}"/>
          </ac:spMkLst>
        </pc:spChg>
        <pc:spChg chg="mod">
          <ac:chgData name="Mark Higgins" userId="ad4ee43bd0f7a961" providerId="LiveId" clId="{647653EF-4188-4197-B4D1-62B0EF62C349}" dt="2021-09-08T10:27:31.709" v="4517" actId="20577"/>
          <ac:spMkLst>
            <pc:docMk/>
            <pc:sldMk cId="2759050896" sldId="748"/>
            <ac:spMk id="3" creationId="{65B89865-A8C0-424A-B106-1E19A3E4C571}"/>
          </ac:spMkLst>
        </pc:spChg>
      </pc:sldChg>
      <pc:sldChg chg="addSp delSp modSp new mod">
        <pc:chgData name="Mark Higgins" userId="ad4ee43bd0f7a961" providerId="LiveId" clId="{647653EF-4188-4197-B4D1-62B0EF62C349}" dt="2021-09-08T10:37:54.940" v="4628" actId="20577"/>
        <pc:sldMkLst>
          <pc:docMk/>
          <pc:sldMk cId="2085346251" sldId="749"/>
        </pc:sldMkLst>
        <pc:spChg chg="mod">
          <ac:chgData name="Mark Higgins" userId="ad4ee43bd0f7a961" providerId="LiveId" clId="{647653EF-4188-4197-B4D1-62B0EF62C349}" dt="2021-09-08T10:37:33.071" v="4622" actId="20577"/>
          <ac:spMkLst>
            <pc:docMk/>
            <pc:sldMk cId="2085346251" sldId="749"/>
            <ac:spMk id="2" creationId="{D40BF2D4-8835-46D2-BD41-E37842792346}"/>
          </ac:spMkLst>
        </pc:spChg>
        <pc:spChg chg="mod">
          <ac:chgData name="Mark Higgins" userId="ad4ee43bd0f7a961" providerId="LiveId" clId="{647653EF-4188-4197-B4D1-62B0EF62C349}" dt="2021-09-08T10:37:54.940" v="4628" actId="20577"/>
          <ac:spMkLst>
            <pc:docMk/>
            <pc:sldMk cId="2085346251" sldId="749"/>
            <ac:spMk id="3" creationId="{3E6BEAB8-451A-4A1D-BED2-CB8698FDE0DE}"/>
          </ac:spMkLst>
        </pc:spChg>
        <pc:picChg chg="add del mod">
          <ac:chgData name="Mark Higgins" userId="ad4ee43bd0f7a961" providerId="LiveId" clId="{647653EF-4188-4197-B4D1-62B0EF62C349}" dt="2021-09-08T10:37:08.878" v="4595"/>
          <ac:picMkLst>
            <pc:docMk/>
            <pc:sldMk cId="2085346251" sldId="749"/>
            <ac:picMk id="5" creationId="{754F284C-C0BC-4475-8975-3AB8A6BA25D8}"/>
          </ac:picMkLst>
        </pc:picChg>
        <pc:picChg chg="add mod">
          <ac:chgData name="Mark Higgins" userId="ad4ee43bd0f7a961" providerId="LiveId" clId="{647653EF-4188-4197-B4D1-62B0EF62C349}" dt="2021-09-08T10:37:48.430" v="4627" actId="1076"/>
          <ac:picMkLst>
            <pc:docMk/>
            <pc:sldMk cId="2085346251" sldId="749"/>
            <ac:picMk id="7" creationId="{241833EA-63A3-466C-8345-C6D888A9E209}"/>
          </ac:picMkLst>
        </pc:picChg>
      </pc:sldChg>
      <pc:sldChg chg="addSp delSp modSp new mod">
        <pc:chgData name="Mark Higgins" userId="ad4ee43bd0f7a961" providerId="LiveId" clId="{647653EF-4188-4197-B4D1-62B0EF62C349}" dt="2021-09-08T14:01:47.380" v="4738" actId="20577"/>
        <pc:sldMkLst>
          <pc:docMk/>
          <pc:sldMk cId="2018838890" sldId="750"/>
        </pc:sldMkLst>
        <pc:spChg chg="mod">
          <ac:chgData name="Mark Higgins" userId="ad4ee43bd0f7a961" providerId="LiveId" clId="{647653EF-4188-4197-B4D1-62B0EF62C349}" dt="2021-09-08T13:59:43.500" v="4670"/>
          <ac:spMkLst>
            <pc:docMk/>
            <pc:sldMk cId="2018838890" sldId="750"/>
            <ac:spMk id="2" creationId="{73ABB5C0-7797-4E62-BD5C-EADF4A7CD391}"/>
          </ac:spMkLst>
        </pc:spChg>
        <pc:spChg chg="del">
          <ac:chgData name="Mark Higgins" userId="ad4ee43bd0f7a961" providerId="LiveId" clId="{647653EF-4188-4197-B4D1-62B0EF62C349}" dt="2021-09-08T13:59:55.683" v="4671" actId="3680"/>
          <ac:spMkLst>
            <pc:docMk/>
            <pc:sldMk cId="2018838890" sldId="750"/>
            <ac:spMk id="3" creationId="{96F53DAE-5B74-4D47-81C7-142D07EFA951}"/>
          </ac:spMkLst>
        </pc:spChg>
        <pc:graphicFrameChg chg="add mod ord modGraphic">
          <ac:chgData name="Mark Higgins" userId="ad4ee43bd0f7a961" providerId="LiveId" clId="{647653EF-4188-4197-B4D1-62B0EF62C349}" dt="2021-09-08T14:01:47.380" v="4738" actId="20577"/>
          <ac:graphicFrameMkLst>
            <pc:docMk/>
            <pc:sldMk cId="2018838890" sldId="750"/>
            <ac:graphicFrameMk id="4" creationId="{8A37CDB9-E18B-44F7-B972-B90D1179C821}"/>
          </ac:graphicFrameMkLst>
        </pc:graphicFrameChg>
      </pc:sldChg>
      <pc:sldChg chg="modSp new mod">
        <pc:chgData name="Mark Higgins" userId="ad4ee43bd0f7a961" providerId="LiveId" clId="{647653EF-4188-4197-B4D1-62B0EF62C349}" dt="2021-09-09T12:54:52.896" v="12334" actId="20577"/>
        <pc:sldMkLst>
          <pc:docMk/>
          <pc:sldMk cId="3539341101" sldId="751"/>
        </pc:sldMkLst>
        <pc:spChg chg="mod">
          <ac:chgData name="Mark Higgins" userId="ad4ee43bd0f7a961" providerId="LiveId" clId="{647653EF-4188-4197-B4D1-62B0EF62C349}" dt="2021-09-09T12:54:52.896" v="12334" actId="20577"/>
          <ac:spMkLst>
            <pc:docMk/>
            <pc:sldMk cId="3539341101" sldId="751"/>
            <ac:spMk id="2" creationId="{1BB4857F-8796-4749-928C-198127ADE2FB}"/>
          </ac:spMkLst>
        </pc:spChg>
        <pc:spChg chg="mod">
          <ac:chgData name="Mark Higgins" userId="ad4ee43bd0f7a961" providerId="LiveId" clId="{647653EF-4188-4197-B4D1-62B0EF62C349}" dt="2021-09-08T15:58:41.532" v="5909" actId="12"/>
          <ac:spMkLst>
            <pc:docMk/>
            <pc:sldMk cId="3539341101" sldId="751"/>
            <ac:spMk id="3" creationId="{3AB7AE0C-5A41-40B0-AED7-1AF4736BCA6A}"/>
          </ac:spMkLst>
        </pc:spChg>
      </pc:sldChg>
      <pc:sldChg chg="modSp new mod">
        <pc:chgData name="Mark Higgins" userId="ad4ee43bd0f7a961" providerId="LiveId" clId="{647653EF-4188-4197-B4D1-62B0EF62C349}" dt="2021-09-09T12:54:56.393" v="12336" actId="20577"/>
        <pc:sldMkLst>
          <pc:docMk/>
          <pc:sldMk cId="3580120427" sldId="752"/>
        </pc:sldMkLst>
        <pc:spChg chg="mod">
          <ac:chgData name="Mark Higgins" userId="ad4ee43bd0f7a961" providerId="LiveId" clId="{647653EF-4188-4197-B4D1-62B0EF62C349}" dt="2021-09-09T12:54:56.393" v="12336" actId="20577"/>
          <ac:spMkLst>
            <pc:docMk/>
            <pc:sldMk cId="3580120427" sldId="752"/>
            <ac:spMk id="2" creationId="{87610D9C-BD6C-4444-A299-99F5760BAF0E}"/>
          </ac:spMkLst>
        </pc:spChg>
        <pc:spChg chg="mod">
          <ac:chgData name="Mark Higgins" userId="ad4ee43bd0f7a961" providerId="LiveId" clId="{647653EF-4188-4197-B4D1-62B0EF62C349}" dt="2021-09-08T15:58:36.862" v="5908" actId="12"/>
          <ac:spMkLst>
            <pc:docMk/>
            <pc:sldMk cId="3580120427" sldId="752"/>
            <ac:spMk id="3" creationId="{9FF05AF0-4B53-448B-B409-D3C128C84C03}"/>
          </ac:spMkLst>
        </pc:spChg>
      </pc:sldChg>
      <pc:sldChg chg="modSp new mod">
        <pc:chgData name="Mark Higgins" userId="ad4ee43bd0f7a961" providerId="LiveId" clId="{647653EF-4188-4197-B4D1-62B0EF62C349}" dt="2021-09-09T12:54:59.813" v="12338" actId="20577"/>
        <pc:sldMkLst>
          <pc:docMk/>
          <pc:sldMk cId="3010225684" sldId="753"/>
        </pc:sldMkLst>
        <pc:spChg chg="mod">
          <ac:chgData name="Mark Higgins" userId="ad4ee43bd0f7a961" providerId="LiveId" clId="{647653EF-4188-4197-B4D1-62B0EF62C349}" dt="2021-09-09T12:54:59.813" v="12338" actId="20577"/>
          <ac:spMkLst>
            <pc:docMk/>
            <pc:sldMk cId="3010225684" sldId="753"/>
            <ac:spMk id="2" creationId="{401D1D14-A222-4EE8-B2FF-FE298B7DF0FA}"/>
          </ac:spMkLst>
        </pc:spChg>
        <pc:spChg chg="mod">
          <ac:chgData name="Mark Higgins" userId="ad4ee43bd0f7a961" providerId="LiveId" clId="{647653EF-4188-4197-B4D1-62B0EF62C349}" dt="2021-09-09T09:15:36.197" v="6929" actId="113"/>
          <ac:spMkLst>
            <pc:docMk/>
            <pc:sldMk cId="3010225684" sldId="753"/>
            <ac:spMk id="3" creationId="{49BB9FA9-D075-4304-A37F-AAF49C0B6A7C}"/>
          </ac:spMkLst>
        </pc:spChg>
      </pc:sldChg>
      <pc:sldChg chg="modSp new mod">
        <pc:chgData name="Mark Higgins" userId="ad4ee43bd0f7a961" providerId="LiveId" clId="{647653EF-4188-4197-B4D1-62B0EF62C349}" dt="2021-09-09T12:55:03.877" v="12340" actId="20577"/>
        <pc:sldMkLst>
          <pc:docMk/>
          <pc:sldMk cId="1173022864" sldId="754"/>
        </pc:sldMkLst>
        <pc:spChg chg="mod">
          <ac:chgData name="Mark Higgins" userId="ad4ee43bd0f7a961" providerId="LiveId" clId="{647653EF-4188-4197-B4D1-62B0EF62C349}" dt="2021-09-09T12:55:03.877" v="12340" actId="20577"/>
          <ac:spMkLst>
            <pc:docMk/>
            <pc:sldMk cId="1173022864" sldId="754"/>
            <ac:spMk id="2" creationId="{29EE2AEC-0835-4E20-81E4-B461CE63A0B2}"/>
          </ac:spMkLst>
        </pc:spChg>
        <pc:spChg chg="mod">
          <ac:chgData name="Mark Higgins" userId="ad4ee43bd0f7a961" providerId="LiveId" clId="{647653EF-4188-4197-B4D1-62B0EF62C349}" dt="2021-09-09T09:15:51.604" v="6933" actId="113"/>
          <ac:spMkLst>
            <pc:docMk/>
            <pc:sldMk cId="1173022864" sldId="754"/>
            <ac:spMk id="3" creationId="{C3F4B77D-2814-4FEF-B37C-272F71A99C5A}"/>
          </ac:spMkLst>
        </pc:spChg>
      </pc:sldChg>
      <pc:sldChg chg="modSp new del mod">
        <pc:chgData name="Mark Higgins" userId="ad4ee43bd0f7a961" providerId="LiveId" clId="{647653EF-4188-4197-B4D1-62B0EF62C349}" dt="2021-09-09T09:09:23.900" v="6355" actId="47"/>
        <pc:sldMkLst>
          <pc:docMk/>
          <pc:sldMk cId="4037847139" sldId="754"/>
        </pc:sldMkLst>
        <pc:spChg chg="mod">
          <ac:chgData name="Mark Higgins" userId="ad4ee43bd0f7a961" providerId="LiveId" clId="{647653EF-4188-4197-B4D1-62B0EF62C349}" dt="2021-09-09T09:08:56.317" v="6354" actId="20577"/>
          <ac:spMkLst>
            <pc:docMk/>
            <pc:sldMk cId="4037847139" sldId="754"/>
            <ac:spMk id="2" creationId="{4E9F14D6-C0F7-414C-9EB0-EB508749F86E}"/>
          </ac:spMkLst>
        </pc:spChg>
      </pc:sldChg>
      <pc:sldChg chg="modSp new mod">
        <pc:chgData name="Mark Higgins" userId="ad4ee43bd0f7a961" providerId="LiveId" clId="{647653EF-4188-4197-B4D1-62B0EF62C349}" dt="2021-09-09T12:55:07.882" v="12342" actId="20577"/>
        <pc:sldMkLst>
          <pc:docMk/>
          <pc:sldMk cId="3597424047" sldId="755"/>
        </pc:sldMkLst>
        <pc:spChg chg="mod">
          <ac:chgData name="Mark Higgins" userId="ad4ee43bd0f7a961" providerId="LiveId" clId="{647653EF-4188-4197-B4D1-62B0EF62C349}" dt="2021-09-09T12:55:07.882" v="12342" actId="20577"/>
          <ac:spMkLst>
            <pc:docMk/>
            <pc:sldMk cId="3597424047" sldId="755"/>
            <ac:spMk id="2" creationId="{BA7536C8-1243-4AF5-A008-9D212FC0CBE4}"/>
          </ac:spMkLst>
        </pc:spChg>
        <pc:spChg chg="mod">
          <ac:chgData name="Mark Higgins" userId="ad4ee43bd0f7a961" providerId="LiveId" clId="{647653EF-4188-4197-B4D1-62B0EF62C349}" dt="2021-09-09T09:15:24.071" v="6927" actId="113"/>
          <ac:spMkLst>
            <pc:docMk/>
            <pc:sldMk cId="3597424047" sldId="755"/>
            <ac:spMk id="3" creationId="{68B79A21-A458-4052-907B-276AB1D73994}"/>
          </ac:spMkLst>
        </pc:spChg>
      </pc:sldChg>
      <pc:sldChg chg="modSp new mod">
        <pc:chgData name="Mark Higgins" userId="ad4ee43bd0f7a961" providerId="LiveId" clId="{647653EF-4188-4197-B4D1-62B0EF62C349}" dt="2021-09-09T12:55:12.442" v="12344" actId="20577"/>
        <pc:sldMkLst>
          <pc:docMk/>
          <pc:sldMk cId="192846444" sldId="756"/>
        </pc:sldMkLst>
        <pc:spChg chg="mod">
          <ac:chgData name="Mark Higgins" userId="ad4ee43bd0f7a961" providerId="LiveId" clId="{647653EF-4188-4197-B4D1-62B0EF62C349}" dt="2021-09-09T12:55:12.442" v="12344" actId="20577"/>
          <ac:spMkLst>
            <pc:docMk/>
            <pc:sldMk cId="192846444" sldId="756"/>
            <ac:spMk id="2" creationId="{BAA89689-7137-4340-B3F4-197A66D12BC1}"/>
          </ac:spMkLst>
        </pc:spChg>
        <pc:spChg chg="mod">
          <ac:chgData name="Mark Higgins" userId="ad4ee43bd0f7a961" providerId="LiveId" clId="{647653EF-4188-4197-B4D1-62B0EF62C349}" dt="2021-09-09T09:17:23.073" v="7087" actId="20577"/>
          <ac:spMkLst>
            <pc:docMk/>
            <pc:sldMk cId="192846444" sldId="756"/>
            <ac:spMk id="3" creationId="{CDF89FEC-A921-41D4-B826-87495DF1D861}"/>
          </ac:spMkLst>
        </pc:spChg>
      </pc:sldChg>
      <pc:sldChg chg="addSp delSp modSp new mod">
        <pc:chgData name="Mark Higgins" userId="ad4ee43bd0f7a961" providerId="LiveId" clId="{647653EF-4188-4197-B4D1-62B0EF62C349}" dt="2021-09-09T12:55:17.316" v="12346" actId="20577"/>
        <pc:sldMkLst>
          <pc:docMk/>
          <pc:sldMk cId="1815768866" sldId="757"/>
        </pc:sldMkLst>
        <pc:spChg chg="mod">
          <ac:chgData name="Mark Higgins" userId="ad4ee43bd0f7a961" providerId="LiveId" clId="{647653EF-4188-4197-B4D1-62B0EF62C349}" dt="2021-09-09T12:55:17.316" v="12346" actId="20577"/>
          <ac:spMkLst>
            <pc:docMk/>
            <pc:sldMk cId="1815768866" sldId="757"/>
            <ac:spMk id="2" creationId="{EAFA9237-BBAC-48E6-947A-9659CE1BE2F2}"/>
          </ac:spMkLst>
        </pc:spChg>
        <pc:spChg chg="mod">
          <ac:chgData name="Mark Higgins" userId="ad4ee43bd0f7a961" providerId="LiveId" clId="{647653EF-4188-4197-B4D1-62B0EF62C349}" dt="2021-09-09T09:25:51.691" v="7106" actId="20577"/>
          <ac:spMkLst>
            <pc:docMk/>
            <pc:sldMk cId="1815768866" sldId="757"/>
            <ac:spMk id="3" creationId="{0586534F-53BB-494E-8F0F-BD32767322B6}"/>
          </ac:spMkLst>
        </pc:spChg>
        <pc:picChg chg="add del mod">
          <ac:chgData name="Mark Higgins" userId="ad4ee43bd0f7a961" providerId="LiveId" clId="{647653EF-4188-4197-B4D1-62B0EF62C349}" dt="2021-09-09T09:27:03.377" v="7109" actId="478"/>
          <ac:picMkLst>
            <pc:docMk/>
            <pc:sldMk cId="1815768866" sldId="757"/>
            <ac:picMk id="5" creationId="{1F16B5F8-3E97-40FE-A687-957394C45584}"/>
          </ac:picMkLst>
        </pc:picChg>
        <pc:picChg chg="add mod">
          <ac:chgData name="Mark Higgins" userId="ad4ee43bd0f7a961" providerId="LiveId" clId="{647653EF-4188-4197-B4D1-62B0EF62C349}" dt="2021-09-09T09:27:10.284" v="7111" actId="1076"/>
          <ac:picMkLst>
            <pc:docMk/>
            <pc:sldMk cId="1815768866" sldId="757"/>
            <ac:picMk id="7" creationId="{CA08C98E-0A9E-485A-A5D3-104D5B96924B}"/>
          </ac:picMkLst>
        </pc:picChg>
      </pc:sldChg>
      <pc:sldChg chg="addSp modSp new mod">
        <pc:chgData name="Mark Higgins" userId="ad4ee43bd0f7a961" providerId="LiveId" clId="{647653EF-4188-4197-B4D1-62B0EF62C349}" dt="2021-09-09T12:55:22.537" v="12348" actId="20577"/>
        <pc:sldMkLst>
          <pc:docMk/>
          <pc:sldMk cId="107335709" sldId="758"/>
        </pc:sldMkLst>
        <pc:spChg chg="mod">
          <ac:chgData name="Mark Higgins" userId="ad4ee43bd0f7a961" providerId="LiveId" clId="{647653EF-4188-4197-B4D1-62B0EF62C349}" dt="2021-09-09T12:55:22.537" v="12348" actId="20577"/>
          <ac:spMkLst>
            <pc:docMk/>
            <pc:sldMk cId="107335709" sldId="758"/>
            <ac:spMk id="2" creationId="{43BAAE52-1509-46FA-A105-04A9619D64DC}"/>
          </ac:spMkLst>
        </pc:spChg>
        <pc:spChg chg="mod">
          <ac:chgData name="Mark Higgins" userId="ad4ee43bd0f7a961" providerId="LiveId" clId="{647653EF-4188-4197-B4D1-62B0EF62C349}" dt="2021-09-09T09:28:57.331" v="7229" actId="20577"/>
          <ac:spMkLst>
            <pc:docMk/>
            <pc:sldMk cId="107335709" sldId="758"/>
            <ac:spMk id="3" creationId="{9454C529-E6EF-4B71-AC87-E144CAB4E824}"/>
          </ac:spMkLst>
        </pc:spChg>
        <pc:picChg chg="add mod">
          <ac:chgData name="Mark Higgins" userId="ad4ee43bd0f7a961" providerId="LiveId" clId="{647653EF-4188-4197-B4D1-62B0EF62C349}" dt="2021-09-09T09:29:35.598" v="7232" actId="14100"/>
          <ac:picMkLst>
            <pc:docMk/>
            <pc:sldMk cId="107335709" sldId="758"/>
            <ac:picMk id="5" creationId="{85A52650-E4DC-497D-828C-870A2DEE54E1}"/>
          </ac:picMkLst>
        </pc:picChg>
      </pc:sldChg>
      <pc:sldChg chg="modSp new mod">
        <pc:chgData name="Mark Higgins" userId="ad4ee43bd0f7a961" providerId="LiveId" clId="{647653EF-4188-4197-B4D1-62B0EF62C349}" dt="2021-09-09T12:55:27.547" v="12350" actId="20577"/>
        <pc:sldMkLst>
          <pc:docMk/>
          <pc:sldMk cId="2045349611" sldId="759"/>
        </pc:sldMkLst>
        <pc:spChg chg="mod">
          <ac:chgData name="Mark Higgins" userId="ad4ee43bd0f7a961" providerId="LiveId" clId="{647653EF-4188-4197-B4D1-62B0EF62C349}" dt="2021-09-09T12:55:27.547" v="12350" actId="20577"/>
          <ac:spMkLst>
            <pc:docMk/>
            <pc:sldMk cId="2045349611" sldId="759"/>
            <ac:spMk id="2" creationId="{DD75EB1F-A187-4F8E-A63A-3BD6C54B3014}"/>
          </ac:spMkLst>
        </pc:spChg>
        <pc:spChg chg="mod">
          <ac:chgData name="Mark Higgins" userId="ad4ee43bd0f7a961" providerId="LiveId" clId="{647653EF-4188-4197-B4D1-62B0EF62C349}" dt="2021-09-09T09:33:03.487" v="7511" actId="15"/>
          <ac:spMkLst>
            <pc:docMk/>
            <pc:sldMk cId="2045349611" sldId="759"/>
            <ac:spMk id="3" creationId="{FA3AE9BA-6935-4460-801B-096F2E05C6CE}"/>
          </ac:spMkLst>
        </pc:spChg>
      </pc:sldChg>
      <pc:sldChg chg="addSp modSp new mod">
        <pc:chgData name="Mark Higgins" userId="ad4ee43bd0f7a961" providerId="LiveId" clId="{647653EF-4188-4197-B4D1-62B0EF62C349}" dt="2021-09-09T12:55:31.522" v="12352" actId="20577"/>
        <pc:sldMkLst>
          <pc:docMk/>
          <pc:sldMk cId="3253721968" sldId="760"/>
        </pc:sldMkLst>
        <pc:spChg chg="mod">
          <ac:chgData name="Mark Higgins" userId="ad4ee43bd0f7a961" providerId="LiveId" clId="{647653EF-4188-4197-B4D1-62B0EF62C349}" dt="2021-09-09T12:55:31.522" v="12352" actId="20577"/>
          <ac:spMkLst>
            <pc:docMk/>
            <pc:sldMk cId="3253721968" sldId="760"/>
            <ac:spMk id="2" creationId="{EB634CC2-0C76-47E8-9A95-CE0D6FDF258F}"/>
          </ac:spMkLst>
        </pc:spChg>
        <pc:spChg chg="mod">
          <ac:chgData name="Mark Higgins" userId="ad4ee43bd0f7a961" providerId="LiveId" clId="{647653EF-4188-4197-B4D1-62B0EF62C349}" dt="2021-09-09T09:51:20.015" v="8337" actId="20577"/>
          <ac:spMkLst>
            <pc:docMk/>
            <pc:sldMk cId="3253721968" sldId="760"/>
            <ac:spMk id="3" creationId="{657A60F7-E7D0-4967-9B58-18FAC5ED161B}"/>
          </ac:spMkLst>
        </pc:spChg>
        <pc:picChg chg="add mod">
          <ac:chgData name="Mark Higgins" userId="ad4ee43bd0f7a961" providerId="LiveId" clId="{647653EF-4188-4197-B4D1-62B0EF62C349}" dt="2021-09-09T09:51:30.791" v="8341" actId="1076"/>
          <ac:picMkLst>
            <pc:docMk/>
            <pc:sldMk cId="3253721968" sldId="760"/>
            <ac:picMk id="5" creationId="{045571A5-71A1-4DF8-A4E3-D3DCACFDD431}"/>
          </ac:picMkLst>
        </pc:picChg>
      </pc:sldChg>
      <pc:sldChg chg="addSp modSp new mod">
        <pc:chgData name="Mark Higgins" userId="ad4ee43bd0f7a961" providerId="LiveId" clId="{647653EF-4188-4197-B4D1-62B0EF62C349}" dt="2021-09-09T12:55:36.456" v="12354" actId="20577"/>
        <pc:sldMkLst>
          <pc:docMk/>
          <pc:sldMk cId="2057681853" sldId="761"/>
        </pc:sldMkLst>
        <pc:spChg chg="mod">
          <ac:chgData name="Mark Higgins" userId="ad4ee43bd0f7a961" providerId="LiveId" clId="{647653EF-4188-4197-B4D1-62B0EF62C349}" dt="2021-09-09T12:55:36.456" v="12354" actId="20577"/>
          <ac:spMkLst>
            <pc:docMk/>
            <pc:sldMk cId="2057681853" sldId="761"/>
            <ac:spMk id="2" creationId="{E2187FE0-8CC6-435A-B2A4-B27FC9A34388}"/>
          </ac:spMkLst>
        </pc:spChg>
        <pc:spChg chg="mod">
          <ac:chgData name="Mark Higgins" userId="ad4ee43bd0f7a961" providerId="LiveId" clId="{647653EF-4188-4197-B4D1-62B0EF62C349}" dt="2021-09-09T09:52:12.114" v="8346" actId="20577"/>
          <ac:spMkLst>
            <pc:docMk/>
            <pc:sldMk cId="2057681853" sldId="761"/>
            <ac:spMk id="3" creationId="{23C6CB75-64D4-43D4-9738-85AB40B1A31E}"/>
          </ac:spMkLst>
        </pc:spChg>
        <pc:picChg chg="add mod">
          <ac:chgData name="Mark Higgins" userId="ad4ee43bd0f7a961" providerId="LiveId" clId="{647653EF-4188-4197-B4D1-62B0EF62C349}" dt="2021-09-09T09:52:05.743" v="8345" actId="14100"/>
          <ac:picMkLst>
            <pc:docMk/>
            <pc:sldMk cId="2057681853" sldId="761"/>
            <ac:picMk id="5" creationId="{92281F29-9DEC-497F-920F-F70FC675274E}"/>
          </ac:picMkLst>
        </pc:picChg>
      </pc:sldChg>
      <pc:sldChg chg="addSp delSp modSp new mod">
        <pc:chgData name="Mark Higgins" userId="ad4ee43bd0f7a961" providerId="LiveId" clId="{647653EF-4188-4197-B4D1-62B0EF62C349}" dt="2021-09-09T12:55:41.137" v="12356" actId="20577"/>
        <pc:sldMkLst>
          <pc:docMk/>
          <pc:sldMk cId="1239202243" sldId="762"/>
        </pc:sldMkLst>
        <pc:spChg chg="mod">
          <ac:chgData name="Mark Higgins" userId="ad4ee43bd0f7a961" providerId="LiveId" clId="{647653EF-4188-4197-B4D1-62B0EF62C349}" dt="2021-09-09T12:55:41.137" v="12356" actId="20577"/>
          <ac:spMkLst>
            <pc:docMk/>
            <pc:sldMk cId="1239202243" sldId="762"/>
            <ac:spMk id="2" creationId="{ACE5C469-65D0-4D83-BF7A-59281C182216}"/>
          </ac:spMkLst>
        </pc:spChg>
        <pc:spChg chg="mod">
          <ac:chgData name="Mark Higgins" userId="ad4ee43bd0f7a961" providerId="LiveId" clId="{647653EF-4188-4197-B4D1-62B0EF62C349}" dt="2021-09-09T09:49:53.559" v="8325" actId="20577"/>
          <ac:spMkLst>
            <pc:docMk/>
            <pc:sldMk cId="1239202243" sldId="762"/>
            <ac:spMk id="3" creationId="{AB875117-E1A0-49EA-B79F-6A0C26B636D1}"/>
          </ac:spMkLst>
        </pc:spChg>
        <pc:picChg chg="add del mod">
          <ac:chgData name="Mark Higgins" userId="ad4ee43bd0f7a961" providerId="LiveId" clId="{647653EF-4188-4197-B4D1-62B0EF62C349}" dt="2021-09-09T09:50:42.235" v="8331" actId="478"/>
          <ac:picMkLst>
            <pc:docMk/>
            <pc:sldMk cId="1239202243" sldId="762"/>
            <ac:picMk id="5" creationId="{E0F0E987-FE5E-47E8-A482-7004840C8D81}"/>
          </ac:picMkLst>
        </pc:picChg>
        <pc:picChg chg="add mod">
          <ac:chgData name="Mark Higgins" userId="ad4ee43bd0f7a961" providerId="LiveId" clId="{647653EF-4188-4197-B4D1-62B0EF62C349}" dt="2021-09-09T09:50:53.187" v="8336" actId="14100"/>
          <ac:picMkLst>
            <pc:docMk/>
            <pc:sldMk cId="1239202243" sldId="762"/>
            <ac:picMk id="7" creationId="{0C01605C-91E9-4215-9568-A949A3F02FB0}"/>
          </ac:picMkLst>
        </pc:picChg>
      </pc:sldChg>
      <pc:sldChg chg="addSp modSp new mod">
        <pc:chgData name="Mark Higgins" userId="ad4ee43bd0f7a961" providerId="LiveId" clId="{647653EF-4188-4197-B4D1-62B0EF62C349}" dt="2021-09-09T12:55:45.292" v="12358" actId="20577"/>
        <pc:sldMkLst>
          <pc:docMk/>
          <pc:sldMk cId="932549731" sldId="763"/>
        </pc:sldMkLst>
        <pc:spChg chg="mod">
          <ac:chgData name="Mark Higgins" userId="ad4ee43bd0f7a961" providerId="LiveId" clId="{647653EF-4188-4197-B4D1-62B0EF62C349}" dt="2021-09-09T12:55:45.292" v="12358" actId="20577"/>
          <ac:spMkLst>
            <pc:docMk/>
            <pc:sldMk cId="932549731" sldId="763"/>
            <ac:spMk id="2" creationId="{924CA2A8-7AB3-4895-A078-9A98244A65FD}"/>
          </ac:spMkLst>
        </pc:spChg>
        <pc:spChg chg="mod">
          <ac:chgData name="Mark Higgins" userId="ad4ee43bd0f7a961" providerId="LiveId" clId="{647653EF-4188-4197-B4D1-62B0EF62C349}" dt="2021-09-09T10:26:45.658" v="8392" actId="20577"/>
          <ac:spMkLst>
            <pc:docMk/>
            <pc:sldMk cId="932549731" sldId="763"/>
            <ac:spMk id="3" creationId="{CC258964-63E2-4C5C-8A6A-6E69A3E6AE69}"/>
          </ac:spMkLst>
        </pc:spChg>
        <pc:graphicFrameChg chg="add mod modGraphic">
          <ac:chgData name="Mark Higgins" userId="ad4ee43bd0f7a961" providerId="LiveId" clId="{647653EF-4188-4197-B4D1-62B0EF62C349}" dt="2021-09-09T10:28:06.792" v="8399"/>
          <ac:graphicFrameMkLst>
            <pc:docMk/>
            <pc:sldMk cId="932549731" sldId="763"/>
            <ac:graphicFrameMk id="4" creationId="{43006814-3F2B-4EF6-8CB2-765C847ED3BF}"/>
          </ac:graphicFrameMkLst>
        </pc:graphicFrameChg>
      </pc:sldChg>
      <pc:sldChg chg="addSp modSp new mod">
        <pc:chgData name="Mark Higgins" userId="ad4ee43bd0f7a961" providerId="LiveId" clId="{647653EF-4188-4197-B4D1-62B0EF62C349}" dt="2021-09-09T12:55:50.362" v="12360" actId="20577"/>
        <pc:sldMkLst>
          <pc:docMk/>
          <pc:sldMk cId="763952852" sldId="764"/>
        </pc:sldMkLst>
        <pc:spChg chg="mod">
          <ac:chgData name="Mark Higgins" userId="ad4ee43bd0f7a961" providerId="LiveId" clId="{647653EF-4188-4197-B4D1-62B0EF62C349}" dt="2021-09-09T12:55:50.362" v="12360" actId="20577"/>
          <ac:spMkLst>
            <pc:docMk/>
            <pc:sldMk cId="763952852" sldId="764"/>
            <ac:spMk id="2" creationId="{211A66BA-4D08-47C0-A76D-981C5C30BAB2}"/>
          </ac:spMkLst>
        </pc:spChg>
        <pc:spChg chg="mod">
          <ac:chgData name="Mark Higgins" userId="ad4ee43bd0f7a961" providerId="LiveId" clId="{647653EF-4188-4197-B4D1-62B0EF62C349}" dt="2021-09-09T10:33:46.258" v="8564" actId="20577"/>
          <ac:spMkLst>
            <pc:docMk/>
            <pc:sldMk cId="763952852" sldId="764"/>
            <ac:spMk id="3" creationId="{304731A3-2A66-40BA-B756-D72BC33AAC82}"/>
          </ac:spMkLst>
        </pc:spChg>
        <pc:picChg chg="add mod">
          <ac:chgData name="Mark Higgins" userId="ad4ee43bd0f7a961" providerId="LiveId" clId="{647653EF-4188-4197-B4D1-62B0EF62C349}" dt="2021-09-09T10:33:51.475" v="8565" actId="1076"/>
          <ac:picMkLst>
            <pc:docMk/>
            <pc:sldMk cId="763952852" sldId="764"/>
            <ac:picMk id="5" creationId="{6CFF9021-0E1D-41E8-9332-DC80C71CD68E}"/>
          </ac:picMkLst>
        </pc:picChg>
      </pc:sldChg>
      <pc:sldChg chg="modSp new mod">
        <pc:chgData name="Mark Higgins" userId="ad4ee43bd0f7a961" providerId="LiveId" clId="{647653EF-4188-4197-B4D1-62B0EF62C349}" dt="2021-09-09T12:55:55.011" v="12362" actId="20577"/>
        <pc:sldMkLst>
          <pc:docMk/>
          <pc:sldMk cId="1031906618" sldId="765"/>
        </pc:sldMkLst>
        <pc:spChg chg="mod">
          <ac:chgData name="Mark Higgins" userId="ad4ee43bd0f7a961" providerId="LiveId" clId="{647653EF-4188-4197-B4D1-62B0EF62C349}" dt="2021-09-09T12:55:55.011" v="12362" actId="20577"/>
          <ac:spMkLst>
            <pc:docMk/>
            <pc:sldMk cId="1031906618" sldId="765"/>
            <ac:spMk id="2" creationId="{8084D6C1-1EC6-4D41-A849-D117CA29F83C}"/>
          </ac:spMkLst>
        </pc:spChg>
        <pc:spChg chg="mod">
          <ac:chgData name="Mark Higgins" userId="ad4ee43bd0f7a961" providerId="LiveId" clId="{647653EF-4188-4197-B4D1-62B0EF62C349}" dt="2021-09-09T10:35:17.982" v="8712" actId="20577"/>
          <ac:spMkLst>
            <pc:docMk/>
            <pc:sldMk cId="1031906618" sldId="765"/>
            <ac:spMk id="3" creationId="{222DAC11-93A6-4359-B1BC-7DB59C9F22D4}"/>
          </ac:spMkLst>
        </pc:spChg>
      </pc:sldChg>
      <pc:sldChg chg="modSp new mod">
        <pc:chgData name="Mark Higgins" userId="ad4ee43bd0f7a961" providerId="LiveId" clId="{647653EF-4188-4197-B4D1-62B0EF62C349}" dt="2021-09-09T12:55:59.257" v="12364" actId="20577"/>
        <pc:sldMkLst>
          <pc:docMk/>
          <pc:sldMk cId="4045849453" sldId="766"/>
        </pc:sldMkLst>
        <pc:spChg chg="mod">
          <ac:chgData name="Mark Higgins" userId="ad4ee43bd0f7a961" providerId="LiveId" clId="{647653EF-4188-4197-B4D1-62B0EF62C349}" dt="2021-09-09T12:55:59.257" v="12364" actId="20577"/>
          <ac:spMkLst>
            <pc:docMk/>
            <pc:sldMk cId="4045849453" sldId="766"/>
            <ac:spMk id="2" creationId="{1C13DB8D-A665-42B7-8788-4DD4F0837DAA}"/>
          </ac:spMkLst>
        </pc:spChg>
        <pc:spChg chg="mod">
          <ac:chgData name="Mark Higgins" userId="ad4ee43bd0f7a961" providerId="LiveId" clId="{647653EF-4188-4197-B4D1-62B0EF62C349}" dt="2021-09-09T10:38:47.518" v="9127" actId="20577"/>
          <ac:spMkLst>
            <pc:docMk/>
            <pc:sldMk cId="4045849453" sldId="766"/>
            <ac:spMk id="3" creationId="{2764C43D-B1E0-4321-8FC2-3AFE18F18302}"/>
          </ac:spMkLst>
        </pc:spChg>
      </pc:sldChg>
      <pc:sldChg chg="addSp modSp new mod">
        <pc:chgData name="Mark Higgins" userId="ad4ee43bd0f7a961" providerId="LiveId" clId="{647653EF-4188-4197-B4D1-62B0EF62C349}" dt="2021-09-09T12:56:02.855" v="12366" actId="20577"/>
        <pc:sldMkLst>
          <pc:docMk/>
          <pc:sldMk cId="148442352" sldId="767"/>
        </pc:sldMkLst>
        <pc:spChg chg="mod">
          <ac:chgData name="Mark Higgins" userId="ad4ee43bd0f7a961" providerId="LiveId" clId="{647653EF-4188-4197-B4D1-62B0EF62C349}" dt="2021-09-09T12:56:02.855" v="12366" actId="20577"/>
          <ac:spMkLst>
            <pc:docMk/>
            <pc:sldMk cId="148442352" sldId="767"/>
            <ac:spMk id="2" creationId="{3B291F5B-9305-4732-A4B3-ADA915692CA3}"/>
          </ac:spMkLst>
        </pc:spChg>
        <pc:spChg chg="mod">
          <ac:chgData name="Mark Higgins" userId="ad4ee43bd0f7a961" providerId="LiveId" clId="{647653EF-4188-4197-B4D1-62B0EF62C349}" dt="2021-09-09T10:41:21.055" v="9213" actId="20577"/>
          <ac:spMkLst>
            <pc:docMk/>
            <pc:sldMk cId="148442352" sldId="767"/>
            <ac:spMk id="3" creationId="{B233EB34-DD2A-4BA7-B09C-EBFD9845E69C}"/>
          </ac:spMkLst>
        </pc:spChg>
        <pc:graphicFrameChg chg="add mod modGraphic">
          <ac:chgData name="Mark Higgins" userId="ad4ee43bd0f7a961" providerId="LiveId" clId="{647653EF-4188-4197-B4D1-62B0EF62C349}" dt="2021-09-09T10:45:08.319" v="9418" actId="20577"/>
          <ac:graphicFrameMkLst>
            <pc:docMk/>
            <pc:sldMk cId="148442352" sldId="767"/>
            <ac:graphicFrameMk id="4" creationId="{9F6BB076-A773-4E25-BDAC-CC73A81A61E3}"/>
          </ac:graphicFrameMkLst>
        </pc:graphicFrameChg>
      </pc:sldChg>
      <pc:sldChg chg="modSp new del mod">
        <pc:chgData name="Mark Higgins" userId="ad4ee43bd0f7a961" providerId="LiveId" clId="{647653EF-4188-4197-B4D1-62B0EF62C349}" dt="2021-09-09T11:02:49.093" v="9597" actId="47"/>
        <pc:sldMkLst>
          <pc:docMk/>
          <pc:sldMk cId="112603793" sldId="768"/>
        </pc:sldMkLst>
        <pc:spChg chg="mod">
          <ac:chgData name="Mark Higgins" userId="ad4ee43bd0f7a961" providerId="LiveId" clId="{647653EF-4188-4197-B4D1-62B0EF62C349}" dt="2021-09-09T10:45:29.634" v="9432" actId="20577"/>
          <ac:spMkLst>
            <pc:docMk/>
            <pc:sldMk cId="112603793" sldId="768"/>
            <ac:spMk id="2" creationId="{1E6B7B18-2927-48B5-B56C-A774622FBB14}"/>
          </ac:spMkLst>
        </pc:spChg>
        <pc:spChg chg="mod">
          <ac:chgData name="Mark Higgins" userId="ad4ee43bd0f7a961" providerId="LiveId" clId="{647653EF-4188-4197-B4D1-62B0EF62C349}" dt="2021-09-09T11:02:47.297" v="9596" actId="6549"/>
          <ac:spMkLst>
            <pc:docMk/>
            <pc:sldMk cId="112603793" sldId="768"/>
            <ac:spMk id="3" creationId="{2317DD97-C843-4D1E-B57E-C584134C1E56}"/>
          </ac:spMkLst>
        </pc:spChg>
      </pc:sldChg>
      <pc:sldChg chg="addSp modSp new mod">
        <pc:chgData name="Mark Higgins" userId="ad4ee43bd0f7a961" providerId="LiveId" clId="{647653EF-4188-4197-B4D1-62B0EF62C349}" dt="2021-09-09T12:56:07.192" v="12368" actId="20577"/>
        <pc:sldMkLst>
          <pc:docMk/>
          <pc:sldMk cId="1954010883" sldId="769"/>
        </pc:sldMkLst>
        <pc:spChg chg="mod">
          <ac:chgData name="Mark Higgins" userId="ad4ee43bd0f7a961" providerId="LiveId" clId="{647653EF-4188-4197-B4D1-62B0EF62C349}" dt="2021-09-09T12:56:07.192" v="12368" actId="20577"/>
          <ac:spMkLst>
            <pc:docMk/>
            <pc:sldMk cId="1954010883" sldId="769"/>
            <ac:spMk id="2" creationId="{3394C551-7EEF-4B50-BD17-359FCABEE0AE}"/>
          </ac:spMkLst>
        </pc:spChg>
        <pc:spChg chg="mod">
          <ac:chgData name="Mark Higgins" userId="ad4ee43bd0f7a961" providerId="LiveId" clId="{647653EF-4188-4197-B4D1-62B0EF62C349}" dt="2021-09-09T11:14:02.774" v="10000" actId="20577"/>
          <ac:spMkLst>
            <pc:docMk/>
            <pc:sldMk cId="1954010883" sldId="769"/>
            <ac:spMk id="3" creationId="{2373F381-E274-476A-859D-554434E772A9}"/>
          </ac:spMkLst>
        </pc:spChg>
        <pc:graphicFrameChg chg="add mod modGraphic">
          <ac:chgData name="Mark Higgins" userId="ad4ee43bd0f7a961" providerId="LiveId" clId="{647653EF-4188-4197-B4D1-62B0EF62C349}" dt="2021-09-09T11:13:31.812" v="9908" actId="14734"/>
          <ac:graphicFrameMkLst>
            <pc:docMk/>
            <pc:sldMk cId="1954010883" sldId="769"/>
            <ac:graphicFrameMk id="4" creationId="{FC2DD406-8B9C-4AF3-8A8B-75DBF1334EF1}"/>
          </ac:graphicFrameMkLst>
        </pc:graphicFrameChg>
      </pc:sldChg>
      <pc:sldChg chg="modSp new mod">
        <pc:chgData name="Mark Higgins" userId="ad4ee43bd0f7a961" providerId="LiveId" clId="{647653EF-4188-4197-B4D1-62B0EF62C349}" dt="2021-09-09T12:56:14.958" v="12369"/>
        <pc:sldMkLst>
          <pc:docMk/>
          <pc:sldMk cId="1604972400" sldId="770"/>
        </pc:sldMkLst>
        <pc:spChg chg="mod">
          <ac:chgData name="Mark Higgins" userId="ad4ee43bd0f7a961" providerId="LiveId" clId="{647653EF-4188-4197-B4D1-62B0EF62C349}" dt="2021-09-09T12:56:14.958" v="12369"/>
          <ac:spMkLst>
            <pc:docMk/>
            <pc:sldMk cId="1604972400" sldId="770"/>
            <ac:spMk id="2" creationId="{2AA2E299-6B3D-4A4F-A7A5-BF215D2FE48B}"/>
          </ac:spMkLst>
        </pc:spChg>
        <pc:spChg chg="mod">
          <ac:chgData name="Mark Higgins" userId="ad4ee43bd0f7a961" providerId="LiveId" clId="{647653EF-4188-4197-B4D1-62B0EF62C349}" dt="2021-09-09T12:01:09.212" v="10225" actId="20577"/>
          <ac:spMkLst>
            <pc:docMk/>
            <pc:sldMk cId="1604972400" sldId="770"/>
            <ac:spMk id="3" creationId="{D69C3DC8-5804-4F88-B958-019F3E3D7375}"/>
          </ac:spMkLst>
        </pc:spChg>
      </pc:sldChg>
      <pc:sldChg chg="addSp modSp new mod">
        <pc:chgData name="Mark Higgins" userId="ad4ee43bd0f7a961" providerId="LiveId" clId="{647653EF-4188-4197-B4D1-62B0EF62C349}" dt="2021-09-09T12:56:18.469" v="12370"/>
        <pc:sldMkLst>
          <pc:docMk/>
          <pc:sldMk cId="2510440238" sldId="771"/>
        </pc:sldMkLst>
        <pc:spChg chg="mod">
          <ac:chgData name="Mark Higgins" userId="ad4ee43bd0f7a961" providerId="LiveId" clId="{647653EF-4188-4197-B4D1-62B0EF62C349}" dt="2021-09-09T12:56:18.469" v="12370"/>
          <ac:spMkLst>
            <pc:docMk/>
            <pc:sldMk cId="2510440238" sldId="771"/>
            <ac:spMk id="2" creationId="{205782F2-7381-4999-9F72-1F7CB91CEF1B}"/>
          </ac:spMkLst>
        </pc:spChg>
        <pc:spChg chg="mod">
          <ac:chgData name="Mark Higgins" userId="ad4ee43bd0f7a961" providerId="LiveId" clId="{647653EF-4188-4197-B4D1-62B0EF62C349}" dt="2021-09-09T12:08:03.484" v="10646" actId="20577"/>
          <ac:spMkLst>
            <pc:docMk/>
            <pc:sldMk cId="2510440238" sldId="771"/>
            <ac:spMk id="3" creationId="{821E72C2-EF11-49F1-BED4-7485BC6FFC3E}"/>
          </ac:spMkLst>
        </pc:spChg>
        <pc:picChg chg="add mod">
          <ac:chgData name="Mark Higgins" userId="ad4ee43bd0f7a961" providerId="LiveId" clId="{647653EF-4188-4197-B4D1-62B0EF62C349}" dt="2021-09-09T12:06:42.347" v="10492" actId="14100"/>
          <ac:picMkLst>
            <pc:docMk/>
            <pc:sldMk cId="2510440238" sldId="771"/>
            <ac:picMk id="5" creationId="{04F80B8A-962A-41FB-9B29-4EBFEB78DE46}"/>
          </ac:picMkLst>
        </pc:picChg>
      </pc:sldChg>
      <pc:sldChg chg="addSp modSp new mod ord">
        <pc:chgData name="Mark Higgins" userId="ad4ee43bd0f7a961" providerId="LiveId" clId="{647653EF-4188-4197-B4D1-62B0EF62C349}" dt="2021-09-09T12:56:21.881" v="12371"/>
        <pc:sldMkLst>
          <pc:docMk/>
          <pc:sldMk cId="676233634" sldId="772"/>
        </pc:sldMkLst>
        <pc:spChg chg="mod">
          <ac:chgData name="Mark Higgins" userId="ad4ee43bd0f7a961" providerId="LiveId" clId="{647653EF-4188-4197-B4D1-62B0EF62C349}" dt="2021-09-09T12:56:21.881" v="12371"/>
          <ac:spMkLst>
            <pc:docMk/>
            <pc:sldMk cId="676233634" sldId="772"/>
            <ac:spMk id="2" creationId="{95274E2D-5564-44B1-BE0C-5FFEA7E1C781}"/>
          </ac:spMkLst>
        </pc:spChg>
        <pc:spChg chg="mod">
          <ac:chgData name="Mark Higgins" userId="ad4ee43bd0f7a961" providerId="LiveId" clId="{647653EF-4188-4197-B4D1-62B0EF62C349}" dt="2021-09-09T12:06:10.260" v="10484" actId="20577"/>
          <ac:spMkLst>
            <pc:docMk/>
            <pc:sldMk cId="676233634" sldId="772"/>
            <ac:spMk id="3" creationId="{F5782063-7B1A-4B12-93EC-B67BC7DEAE50}"/>
          </ac:spMkLst>
        </pc:spChg>
        <pc:picChg chg="add mod">
          <ac:chgData name="Mark Higgins" userId="ad4ee43bd0f7a961" providerId="LiveId" clId="{647653EF-4188-4197-B4D1-62B0EF62C349}" dt="2021-09-09T12:06:14.994" v="10486" actId="1076"/>
          <ac:picMkLst>
            <pc:docMk/>
            <pc:sldMk cId="676233634" sldId="772"/>
            <ac:picMk id="5" creationId="{FC1F3846-1F48-4940-8171-5995EA390C5F}"/>
          </ac:picMkLst>
        </pc:picChg>
      </pc:sldChg>
      <pc:sldChg chg="addSp modSp new mod">
        <pc:chgData name="Mark Higgins" userId="ad4ee43bd0f7a961" providerId="LiveId" clId="{647653EF-4188-4197-B4D1-62B0EF62C349}" dt="2021-09-09T12:56:26.613" v="12372"/>
        <pc:sldMkLst>
          <pc:docMk/>
          <pc:sldMk cId="1934469221" sldId="773"/>
        </pc:sldMkLst>
        <pc:spChg chg="mod">
          <ac:chgData name="Mark Higgins" userId="ad4ee43bd0f7a961" providerId="LiveId" clId="{647653EF-4188-4197-B4D1-62B0EF62C349}" dt="2021-09-09T12:56:26.613" v="12372"/>
          <ac:spMkLst>
            <pc:docMk/>
            <pc:sldMk cId="1934469221" sldId="773"/>
            <ac:spMk id="2" creationId="{69161DD3-065D-4F10-97B8-A1B60EFC01FD}"/>
          </ac:spMkLst>
        </pc:spChg>
        <pc:spChg chg="mod">
          <ac:chgData name="Mark Higgins" userId="ad4ee43bd0f7a961" providerId="LiveId" clId="{647653EF-4188-4197-B4D1-62B0EF62C349}" dt="2021-09-09T12:20:17.207" v="11157" actId="20577"/>
          <ac:spMkLst>
            <pc:docMk/>
            <pc:sldMk cId="1934469221" sldId="773"/>
            <ac:spMk id="3" creationId="{068B7CD6-FE8F-48A9-A540-D69A888FBF9B}"/>
          </ac:spMkLst>
        </pc:spChg>
        <pc:picChg chg="add mod">
          <ac:chgData name="Mark Higgins" userId="ad4ee43bd0f7a961" providerId="LiveId" clId="{647653EF-4188-4197-B4D1-62B0EF62C349}" dt="2021-09-09T12:19:06.371" v="11083" actId="1076"/>
          <ac:picMkLst>
            <pc:docMk/>
            <pc:sldMk cId="1934469221" sldId="773"/>
            <ac:picMk id="5" creationId="{95D8BF38-E3B6-45D1-8B83-0FE3B48ADAB3}"/>
          </ac:picMkLst>
        </pc:picChg>
      </pc:sldChg>
      <pc:sldChg chg="addSp modSp new mod">
        <pc:chgData name="Mark Higgins" userId="ad4ee43bd0f7a961" providerId="LiveId" clId="{647653EF-4188-4197-B4D1-62B0EF62C349}" dt="2021-09-09T12:56:30.678" v="12373"/>
        <pc:sldMkLst>
          <pc:docMk/>
          <pc:sldMk cId="1886039604" sldId="774"/>
        </pc:sldMkLst>
        <pc:spChg chg="mod">
          <ac:chgData name="Mark Higgins" userId="ad4ee43bd0f7a961" providerId="LiveId" clId="{647653EF-4188-4197-B4D1-62B0EF62C349}" dt="2021-09-09T12:56:30.678" v="12373"/>
          <ac:spMkLst>
            <pc:docMk/>
            <pc:sldMk cId="1886039604" sldId="774"/>
            <ac:spMk id="2" creationId="{4E73F67C-C8B2-4D94-B9F0-E4E49DBF3B44}"/>
          </ac:spMkLst>
        </pc:spChg>
        <pc:spChg chg="mod">
          <ac:chgData name="Mark Higgins" userId="ad4ee43bd0f7a961" providerId="LiveId" clId="{647653EF-4188-4197-B4D1-62B0EF62C349}" dt="2021-09-09T12:24:12.703" v="11599" actId="6549"/>
          <ac:spMkLst>
            <pc:docMk/>
            <pc:sldMk cId="1886039604" sldId="774"/>
            <ac:spMk id="3" creationId="{AA871E9D-6440-45F5-8DC5-DEE8634EE039}"/>
          </ac:spMkLst>
        </pc:spChg>
        <pc:picChg chg="add mod">
          <ac:chgData name="Mark Higgins" userId="ad4ee43bd0f7a961" providerId="LiveId" clId="{647653EF-4188-4197-B4D1-62B0EF62C349}" dt="2021-09-09T12:21:08.748" v="11254" actId="14100"/>
          <ac:picMkLst>
            <pc:docMk/>
            <pc:sldMk cId="1886039604" sldId="774"/>
            <ac:picMk id="5" creationId="{BD684FC9-EAC5-4671-A891-1C34634B561E}"/>
          </ac:picMkLst>
        </pc:picChg>
      </pc:sldChg>
      <pc:sldChg chg="addSp modSp new mod">
        <pc:chgData name="Mark Higgins" userId="ad4ee43bd0f7a961" providerId="LiveId" clId="{647653EF-4188-4197-B4D1-62B0EF62C349}" dt="2021-09-09T12:56:34.091" v="12374"/>
        <pc:sldMkLst>
          <pc:docMk/>
          <pc:sldMk cId="2319426009" sldId="775"/>
        </pc:sldMkLst>
        <pc:spChg chg="mod">
          <ac:chgData name="Mark Higgins" userId="ad4ee43bd0f7a961" providerId="LiveId" clId="{647653EF-4188-4197-B4D1-62B0EF62C349}" dt="2021-09-09T12:56:34.091" v="12374"/>
          <ac:spMkLst>
            <pc:docMk/>
            <pc:sldMk cId="2319426009" sldId="775"/>
            <ac:spMk id="2" creationId="{B8899151-AD9F-4B4F-817B-E4A7561B0B5B}"/>
          </ac:spMkLst>
        </pc:spChg>
        <pc:spChg chg="mod">
          <ac:chgData name="Mark Higgins" userId="ad4ee43bd0f7a961" providerId="LiveId" clId="{647653EF-4188-4197-B4D1-62B0EF62C349}" dt="2021-09-09T12:22:24.310" v="11366" actId="20577"/>
          <ac:spMkLst>
            <pc:docMk/>
            <pc:sldMk cId="2319426009" sldId="775"/>
            <ac:spMk id="3" creationId="{0745E1F7-8067-43B9-8BC5-12932ECF86EE}"/>
          </ac:spMkLst>
        </pc:spChg>
        <pc:picChg chg="add mod">
          <ac:chgData name="Mark Higgins" userId="ad4ee43bd0f7a961" providerId="LiveId" clId="{647653EF-4188-4197-B4D1-62B0EF62C349}" dt="2021-09-09T12:22:01.721" v="11337" actId="1076"/>
          <ac:picMkLst>
            <pc:docMk/>
            <pc:sldMk cId="2319426009" sldId="775"/>
            <ac:picMk id="5" creationId="{623D7FFF-540C-43C6-A4B7-25A181C6053D}"/>
          </ac:picMkLst>
        </pc:picChg>
      </pc:sldChg>
      <pc:sldChg chg="modSp new mod">
        <pc:chgData name="Mark Higgins" userId="ad4ee43bd0f7a961" providerId="LiveId" clId="{647653EF-4188-4197-B4D1-62B0EF62C349}" dt="2021-09-09T12:56:37.406" v="12375"/>
        <pc:sldMkLst>
          <pc:docMk/>
          <pc:sldMk cId="3786160514" sldId="776"/>
        </pc:sldMkLst>
        <pc:spChg chg="mod">
          <ac:chgData name="Mark Higgins" userId="ad4ee43bd0f7a961" providerId="LiveId" clId="{647653EF-4188-4197-B4D1-62B0EF62C349}" dt="2021-09-09T12:56:37.406" v="12375"/>
          <ac:spMkLst>
            <pc:docMk/>
            <pc:sldMk cId="3786160514" sldId="776"/>
            <ac:spMk id="2" creationId="{086E7393-C005-40BF-B749-9ADC7CBBB905}"/>
          </ac:spMkLst>
        </pc:spChg>
        <pc:spChg chg="mod">
          <ac:chgData name="Mark Higgins" userId="ad4ee43bd0f7a961" providerId="LiveId" clId="{647653EF-4188-4197-B4D1-62B0EF62C349}" dt="2021-09-09T12:37:30.186" v="12290" actId="27636"/>
          <ac:spMkLst>
            <pc:docMk/>
            <pc:sldMk cId="3786160514" sldId="776"/>
            <ac:spMk id="3" creationId="{82ED2AB1-4240-4CC9-BF5E-B083AE1DEB25}"/>
          </ac:spMkLst>
        </pc:spChg>
      </pc:sldChg>
      <pc:sldChg chg="addSp modSp new del mod">
        <pc:chgData name="Mark Higgins" userId="ad4ee43bd0f7a961" providerId="LiveId" clId="{647653EF-4188-4197-B4D1-62B0EF62C349}" dt="2021-09-09T12:37:10.697" v="12284" actId="47"/>
        <pc:sldMkLst>
          <pc:docMk/>
          <pc:sldMk cId="1539168376" sldId="777"/>
        </pc:sldMkLst>
        <pc:spChg chg="mod">
          <ac:chgData name="Mark Higgins" userId="ad4ee43bd0f7a961" providerId="LiveId" clId="{647653EF-4188-4197-B4D1-62B0EF62C349}" dt="2021-09-09T12:33:30.638" v="12140" actId="20577"/>
          <ac:spMkLst>
            <pc:docMk/>
            <pc:sldMk cId="1539168376" sldId="777"/>
            <ac:spMk id="2" creationId="{046C7536-ACB4-4E1F-BDC7-C67AEEA45DC1}"/>
          </ac:spMkLst>
        </pc:spChg>
        <pc:spChg chg="mod">
          <ac:chgData name="Mark Higgins" userId="ad4ee43bd0f7a961" providerId="LiveId" clId="{647653EF-4188-4197-B4D1-62B0EF62C349}" dt="2021-09-09T12:34:56.602" v="12188" actId="20577"/>
          <ac:spMkLst>
            <pc:docMk/>
            <pc:sldMk cId="1539168376" sldId="777"/>
            <ac:spMk id="3" creationId="{6C48F410-F4A6-4536-9E9A-265101796DE8}"/>
          </ac:spMkLst>
        </pc:spChg>
        <pc:graphicFrameChg chg="add mod modGraphic">
          <ac:chgData name="Mark Higgins" userId="ad4ee43bd0f7a961" providerId="LiveId" clId="{647653EF-4188-4197-B4D1-62B0EF62C349}" dt="2021-09-09T12:35:57.923" v="12245" actId="20577"/>
          <ac:graphicFrameMkLst>
            <pc:docMk/>
            <pc:sldMk cId="1539168376" sldId="777"/>
            <ac:graphicFrameMk id="4" creationId="{719650A6-2C92-4312-BD58-0D21E1394437}"/>
          </ac:graphicFrameMkLst>
        </pc:graphicFrameChg>
      </pc:sldChg>
      <pc:sldChg chg="modSp new mod">
        <pc:chgData name="Mark Higgins" userId="ad4ee43bd0f7a961" providerId="LiveId" clId="{647653EF-4188-4197-B4D1-62B0EF62C349}" dt="2021-09-09T13:42:36.519" v="12748" actId="20577"/>
        <pc:sldMkLst>
          <pc:docMk/>
          <pc:sldMk cId="2516407089" sldId="777"/>
        </pc:sldMkLst>
        <pc:spChg chg="mod">
          <ac:chgData name="Mark Higgins" userId="ad4ee43bd0f7a961" providerId="LiveId" clId="{647653EF-4188-4197-B4D1-62B0EF62C349}" dt="2021-09-09T12:56:40.969" v="12376"/>
          <ac:spMkLst>
            <pc:docMk/>
            <pc:sldMk cId="2516407089" sldId="777"/>
            <ac:spMk id="2" creationId="{1387D88F-3D55-4FDF-99A3-B815C272A81E}"/>
          </ac:spMkLst>
        </pc:spChg>
        <pc:spChg chg="mod">
          <ac:chgData name="Mark Higgins" userId="ad4ee43bd0f7a961" providerId="LiveId" clId="{647653EF-4188-4197-B4D1-62B0EF62C349}" dt="2021-09-09T13:42:36.519" v="12748" actId="20577"/>
          <ac:spMkLst>
            <pc:docMk/>
            <pc:sldMk cId="2516407089" sldId="777"/>
            <ac:spMk id="3" creationId="{3D8F4E44-C9E1-4A10-89BD-F086F4F898D4}"/>
          </ac:spMkLst>
        </pc:spChg>
      </pc:sldChg>
      <pc:sldChg chg="modSp add mod">
        <pc:chgData name="Mark Higgins" userId="ad4ee43bd0f7a961" providerId="LiveId" clId="{647653EF-4188-4197-B4D1-62B0EF62C349}" dt="2021-09-09T14:03:51.588" v="13055" actId="20577"/>
        <pc:sldMkLst>
          <pc:docMk/>
          <pc:sldMk cId="4293784501" sldId="778"/>
        </pc:sldMkLst>
        <pc:spChg chg="mod">
          <ac:chgData name="Mark Higgins" userId="ad4ee43bd0f7a961" providerId="LiveId" clId="{647653EF-4188-4197-B4D1-62B0EF62C349}" dt="2021-09-09T14:02:36.512" v="12804" actId="20577"/>
          <ac:spMkLst>
            <pc:docMk/>
            <pc:sldMk cId="4293784501" sldId="778"/>
            <ac:spMk id="2" creationId="{1387D88F-3D55-4FDF-99A3-B815C272A81E}"/>
          </ac:spMkLst>
        </pc:spChg>
        <pc:spChg chg="mod">
          <ac:chgData name="Mark Higgins" userId="ad4ee43bd0f7a961" providerId="LiveId" clId="{647653EF-4188-4197-B4D1-62B0EF62C349}" dt="2021-09-09T14:03:51.588" v="13055" actId="20577"/>
          <ac:spMkLst>
            <pc:docMk/>
            <pc:sldMk cId="4293784501" sldId="778"/>
            <ac:spMk id="3" creationId="{3D8F4E44-C9E1-4A10-89BD-F086F4F898D4}"/>
          </ac:spMkLst>
        </pc:spChg>
      </pc:sldChg>
      <pc:sldChg chg="modSp new mod">
        <pc:chgData name="Mark Higgins" userId="ad4ee43bd0f7a961" providerId="LiveId" clId="{647653EF-4188-4197-B4D1-62B0EF62C349}" dt="2021-09-09T12:57:13.267" v="12412" actId="20577"/>
        <pc:sldMkLst>
          <pc:docMk/>
          <pc:sldMk cId="1417685135" sldId="779"/>
        </pc:sldMkLst>
        <pc:spChg chg="mod">
          <ac:chgData name="Mark Higgins" userId="ad4ee43bd0f7a961" providerId="LiveId" clId="{647653EF-4188-4197-B4D1-62B0EF62C349}" dt="2021-09-09T12:57:13.267" v="12412" actId="20577"/>
          <ac:spMkLst>
            <pc:docMk/>
            <pc:sldMk cId="1417685135" sldId="779"/>
            <ac:spMk id="2" creationId="{0F0628B2-6987-45D7-855F-A73DE1B2959E}"/>
          </ac:spMkLst>
        </pc:spChg>
      </pc:sldChg>
      <pc:sldChg chg="modSp add mod">
        <pc:chgData name="Mark Higgins" userId="ad4ee43bd0f7a961" providerId="LiveId" clId="{647653EF-4188-4197-B4D1-62B0EF62C349}" dt="2021-09-09T14:09:37.544" v="13533" actId="15"/>
        <pc:sldMkLst>
          <pc:docMk/>
          <pc:sldMk cId="3894080252" sldId="780"/>
        </pc:sldMkLst>
        <pc:spChg chg="mod">
          <ac:chgData name="Mark Higgins" userId="ad4ee43bd0f7a961" providerId="LiveId" clId="{647653EF-4188-4197-B4D1-62B0EF62C349}" dt="2021-09-09T12:57:42.130" v="12443" actId="20577"/>
          <ac:spMkLst>
            <pc:docMk/>
            <pc:sldMk cId="3894080252" sldId="780"/>
            <ac:spMk id="2" creationId="{1387D88F-3D55-4FDF-99A3-B815C272A81E}"/>
          </ac:spMkLst>
        </pc:spChg>
        <pc:spChg chg="mod">
          <ac:chgData name="Mark Higgins" userId="ad4ee43bd0f7a961" providerId="LiveId" clId="{647653EF-4188-4197-B4D1-62B0EF62C349}" dt="2021-09-09T14:09:37.544" v="13533" actId="15"/>
          <ac:spMkLst>
            <pc:docMk/>
            <pc:sldMk cId="3894080252" sldId="780"/>
            <ac:spMk id="3" creationId="{3D8F4E44-C9E1-4A10-89BD-F086F4F898D4}"/>
          </ac:spMkLst>
        </pc:spChg>
      </pc:sldChg>
      <pc:sldChg chg="addSp modSp new mod">
        <pc:chgData name="Mark Higgins" userId="ad4ee43bd0f7a961" providerId="LiveId" clId="{647653EF-4188-4197-B4D1-62B0EF62C349}" dt="2021-09-09T14:14:04.636" v="14012" actId="20577"/>
        <pc:sldMkLst>
          <pc:docMk/>
          <pc:sldMk cId="2470802861" sldId="781"/>
        </pc:sldMkLst>
        <pc:spChg chg="mod">
          <ac:chgData name="Mark Higgins" userId="ad4ee43bd0f7a961" providerId="LiveId" clId="{647653EF-4188-4197-B4D1-62B0EF62C349}" dt="2021-09-09T12:57:55.566" v="12470" actId="20577"/>
          <ac:spMkLst>
            <pc:docMk/>
            <pc:sldMk cId="2470802861" sldId="781"/>
            <ac:spMk id="2" creationId="{47D648AA-8018-4191-B91C-756A286AF589}"/>
          </ac:spMkLst>
        </pc:spChg>
        <pc:spChg chg="mod">
          <ac:chgData name="Mark Higgins" userId="ad4ee43bd0f7a961" providerId="LiveId" clId="{647653EF-4188-4197-B4D1-62B0EF62C349}" dt="2021-09-09T14:11:25.083" v="13753" actId="20577"/>
          <ac:spMkLst>
            <pc:docMk/>
            <pc:sldMk cId="2470802861" sldId="781"/>
            <ac:spMk id="3" creationId="{9AF32A0D-75B2-460A-8D82-C2517DE2E7FC}"/>
          </ac:spMkLst>
        </pc:spChg>
        <pc:graphicFrameChg chg="add mod modGraphic">
          <ac:chgData name="Mark Higgins" userId="ad4ee43bd0f7a961" providerId="LiveId" clId="{647653EF-4188-4197-B4D1-62B0EF62C349}" dt="2021-09-09T14:14:04.636" v="14012" actId="20577"/>
          <ac:graphicFrameMkLst>
            <pc:docMk/>
            <pc:sldMk cId="2470802861" sldId="781"/>
            <ac:graphicFrameMk id="4" creationId="{23788E01-35E5-4BF8-9EA5-79A96602C8C2}"/>
          </ac:graphicFrameMkLst>
        </pc:graphicFrameChg>
      </pc:sldChg>
      <pc:sldChg chg="modSp new mod">
        <pc:chgData name="Mark Higgins" userId="ad4ee43bd0f7a961" providerId="LiveId" clId="{647653EF-4188-4197-B4D1-62B0EF62C349}" dt="2021-09-09T12:58:49.130" v="12503" actId="20577"/>
        <pc:sldMkLst>
          <pc:docMk/>
          <pc:sldMk cId="2774721002" sldId="782"/>
        </pc:sldMkLst>
        <pc:spChg chg="mod">
          <ac:chgData name="Mark Higgins" userId="ad4ee43bd0f7a961" providerId="LiveId" clId="{647653EF-4188-4197-B4D1-62B0EF62C349}" dt="2021-09-09T12:58:49.130" v="12503" actId="20577"/>
          <ac:spMkLst>
            <pc:docMk/>
            <pc:sldMk cId="2774721002" sldId="782"/>
            <ac:spMk id="2" creationId="{AD475AE2-6F56-4B37-A42F-DC8F5C052E72}"/>
          </ac:spMkLst>
        </pc:spChg>
      </pc:sldChg>
      <pc:sldChg chg="modSp add mod">
        <pc:chgData name="Mark Higgins" userId="ad4ee43bd0f7a961" providerId="LiveId" clId="{647653EF-4188-4197-B4D1-62B0EF62C349}" dt="2021-09-09T12:58:35.061" v="12493" actId="20577"/>
        <pc:sldMkLst>
          <pc:docMk/>
          <pc:sldMk cId="2161751952" sldId="783"/>
        </pc:sldMkLst>
        <pc:spChg chg="mod">
          <ac:chgData name="Mark Higgins" userId="ad4ee43bd0f7a961" providerId="LiveId" clId="{647653EF-4188-4197-B4D1-62B0EF62C349}" dt="2021-09-09T12:58:35.061" v="12493" actId="20577"/>
          <ac:spMkLst>
            <pc:docMk/>
            <pc:sldMk cId="2161751952" sldId="783"/>
            <ac:spMk id="2" creationId="{47D648AA-8018-4191-B91C-756A286AF589}"/>
          </ac:spMkLst>
        </pc:spChg>
      </pc:sldChg>
      <pc:sldChg chg="modSp new mod">
        <pc:chgData name="Mark Higgins" userId="ad4ee43bd0f7a961" providerId="LiveId" clId="{647653EF-4188-4197-B4D1-62B0EF62C349}" dt="2021-09-09T12:59:05.481" v="12525" actId="20577"/>
        <pc:sldMkLst>
          <pc:docMk/>
          <pc:sldMk cId="2213243107" sldId="784"/>
        </pc:sldMkLst>
        <pc:spChg chg="mod">
          <ac:chgData name="Mark Higgins" userId="ad4ee43bd0f7a961" providerId="LiveId" clId="{647653EF-4188-4197-B4D1-62B0EF62C349}" dt="2021-09-09T12:59:05.481" v="12525" actId="20577"/>
          <ac:spMkLst>
            <pc:docMk/>
            <pc:sldMk cId="2213243107" sldId="784"/>
            <ac:spMk id="2" creationId="{F89EB668-847A-4D12-A9DC-DB041B244F2B}"/>
          </ac:spMkLst>
        </pc:spChg>
      </pc:sldChg>
      <pc:sldChg chg="addSp modSp new mod">
        <pc:chgData name="Mark Higgins" userId="ad4ee43bd0f7a961" providerId="LiveId" clId="{647653EF-4188-4197-B4D1-62B0EF62C349}" dt="2021-09-09T14:02:31.470" v="12802"/>
        <pc:sldMkLst>
          <pc:docMk/>
          <pc:sldMk cId="2965334806" sldId="785"/>
        </pc:sldMkLst>
        <pc:spChg chg="mod">
          <ac:chgData name="Mark Higgins" userId="ad4ee43bd0f7a961" providerId="LiveId" clId="{647653EF-4188-4197-B4D1-62B0EF62C349}" dt="2021-09-09T14:02:31.470" v="12802"/>
          <ac:spMkLst>
            <pc:docMk/>
            <pc:sldMk cId="2965334806" sldId="785"/>
            <ac:spMk id="2" creationId="{6520173E-EECA-4C21-BD7F-FB7FFCAD25A0}"/>
          </ac:spMkLst>
        </pc:spChg>
        <pc:spChg chg="mod">
          <ac:chgData name="Mark Higgins" userId="ad4ee43bd0f7a961" providerId="LiveId" clId="{647653EF-4188-4197-B4D1-62B0EF62C349}" dt="2021-09-09T14:01:45.738" v="12795" actId="20577"/>
          <ac:spMkLst>
            <pc:docMk/>
            <pc:sldMk cId="2965334806" sldId="785"/>
            <ac:spMk id="3" creationId="{C1206447-0F3D-43E2-AC44-F6961E867FC5}"/>
          </ac:spMkLst>
        </pc:spChg>
        <pc:picChg chg="add mod">
          <ac:chgData name="Mark Higgins" userId="ad4ee43bd0f7a961" providerId="LiveId" clId="{647653EF-4188-4197-B4D1-62B0EF62C349}" dt="2021-09-09T14:00:16.014" v="12760" actId="1076"/>
          <ac:picMkLst>
            <pc:docMk/>
            <pc:sldMk cId="2965334806" sldId="785"/>
            <ac:picMk id="5" creationId="{D1BA59F9-8425-4BE9-B173-4640F75B8935}"/>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02722F-2E0D-4EC8-93B5-222C5214EAE8}" type="datetimeFigureOut">
              <a:rPr lang="en-GB" smtClean="0"/>
              <a:t>08/11/2021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CB0BE7D-523D-4413-9118-EBC49F5417EA}" type="slidenum">
              <a:rPr lang="en-GB" smtClean="0"/>
              <a:t>‹#›</a:t>
            </a:fld>
            <a:endParaRPr lang="en-GB"/>
          </a:p>
        </p:txBody>
      </p:sp>
    </p:spTree>
    <p:extLst>
      <p:ext uri="{BB962C8B-B14F-4D97-AF65-F5344CB8AC3E}">
        <p14:creationId xmlns:p14="http://schemas.microsoft.com/office/powerpoint/2010/main" val="26594071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CB0BE7D-523D-4413-9118-EBC49F5417EA}" type="slidenum">
              <a:rPr lang="en-GB" smtClean="0"/>
              <a:t>10</a:t>
            </a:fld>
            <a:endParaRPr lang="en-GB"/>
          </a:p>
        </p:txBody>
      </p:sp>
    </p:spTree>
    <p:extLst>
      <p:ext uri="{BB962C8B-B14F-4D97-AF65-F5344CB8AC3E}">
        <p14:creationId xmlns:p14="http://schemas.microsoft.com/office/powerpoint/2010/main" val="23787658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39599-BA86-AD4D-BFB8-3A0ADAC2DDB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AF1EC698-B0F6-0348-83A8-27CCA45509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826D9B1-D72D-D645-A3B8-5B16CB64DA90}"/>
              </a:ext>
            </a:extLst>
          </p:cNvPr>
          <p:cNvSpPr>
            <a:spLocks noGrp="1"/>
          </p:cNvSpPr>
          <p:nvPr>
            <p:ph type="dt" sz="half" idx="10"/>
          </p:nvPr>
        </p:nvSpPr>
        <p:spPr/>
        <p:txBody>
          <a:bodyPr/>
          <a:lstStyle/>
          <a:p>
            <a:fld id="{E879894E-EBB1-FD48-9BBC-B56B05B3E990}" type="datetimeFigureOut">
              <a:rPr lang="en-US" smtClean="0"/>
              <a:t>11/8/2021</a:t>
            </a:fld>
            <a:endParaRPr lang="en-US"/>
          </a:p>
        </p:txBody>
      </p:sp>
      <p:sp>
        <p:nvSpPr>
          <p:cNvPr id="5" name="Footer Placeholder 4">
            <a:extLst>
              <a:ext uri="{FF2B5EF4-FFF2-40B4-BE49-F238E27FC236}">
                <a16:creationId xmlns:a16="http://schemas.microsoft.com/office/drawing/2014/main" id="{135B73F5-602B-1B45-A7C3-620CFA860B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E9BC5D-29BC-B540-B4E9-D2DFCEC9AB6D}"/>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183976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childTnLst>
                          </p:cTn>
                        </p:par>
                        <p:par>
                          <p:cTn id="13" fill="hold">
                            <p:stCondLst>
                              <p:cond delay="1000"/>
                            </p:stCondLst>
                            <p:childTnLst>
                              <p:par>
                                <p:cTn id="14" presetID="64" presetClass="path" presetSubtype="0" accel="50000" decel="50000" fill="hold" grpId="1" nodeType="afterEffect">
                                  <p:stCondLst>
                                    <p:cond delay="0"/>
                                  </p:stCondLst>
                                  <p:childTnLst>
                                    <p:animMotion origin="layout" path="M -0.00326 0.40139 L -8.33333E-7 -2.96296E-6 " pathEditMode="relative" rAng="0" ptsTypes="AA">
                                      <p:cBhvr>
                                        <p:cTn id="15" dur="2000" fill="hold"/>
                                        <p:tgtEl>
                                          <p:spTgt spid="3">
                                            <p:txEl>
                                              <p:pRg st="0" end="0"/>
                                            </p:txEl>
                                          </p:spTgt>
                                        </p:tgtEl>
                                        <p:attrNameLst>
                                          <p:attrName>ppt_x</p:attrName>
                                          <p:attrName>ppt_y</p:attrName>
                                        </p:attrNameLst>
                                      </p:cBhvr>
                                      <p:rCtr x="13" y="-1891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3" grpId="1" bui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E6053-683B-944E-90AC-12911C50AD2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F830CFC-6F21-4D42-8B64-BF258FD3C9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99C3B1-07AD-0247-A663-E070CB36129D}"/>
              </a:ext>
            </a:extLst>
          </p:cNvPr>
          <p:cNvSpPr>
            <a:spLocks noGrp="1"/>
          </p:cNvSpPr>
          <p:nvPr>
            <p:ph type="dt" sz="half" idx="10"/>
          </p:nvPr>
        </p:nvSpPr>
        <p:spPr/>
        <p:txBody>
          <a:bodyPr/>
          <a:lstStyle/>
          <a:p>
            <a:fld id="{E879894E-EBB1-FD48-9BBC-B56B05B3E990}" type="datetimeFigureOut">
              <a:rPr lang="en-US" smtClean="0"/>
              <a:t>11/8/2021</a:t>
            </a:fld>
            <a:endParaRPr lang="en-US"/>
          </a:p>
        </p:txBody>
      </p:sp>
      <p:sp>
        <p:nvSpPr>
          <p:cNvPr id="5" name="Footer Placeholder 4">
            <a:extLst>
              <a:ext uri="{FF2B5EF4-FFF2-40B4-BE49-F238E27FC236}">
                <a16:creationId xmlns:a16="http://schemas.microsoft.com/office/drawing/2014/main" id="{28F457D1-DA7C-A048-84DC-8A55F59904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9149D0-9CAF-3F4D-9022-C4F17528514D}"/>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4254451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E331164-5A17-DD41-971A-71F6A30570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822F257-1B0E-AD4B-87BE-97BB51AC8E2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207CA0-BB1D-8D4B-B304-E472BCBD7C3F}"/>
              </a:ext>
            </a:extLst>
          </p:cNvPr>
          <p:cNvSpPr>
            <a:spLocks noGrp="1"/>
          </p:cNvSpPr>
          <p:nvPr>
            <p:ph type="dt" sz="half" idx="10"/>
          </p:nvPr>
        </p:nvSpPr>
        <p:spPr/>
        <p:txBody>
          <a:bodyPr/>
          <a:lstStyle/>
          <a:p>
            <a:fld id="{E879894E-EBB1-FD48-9BBC-B56B05B3E990}" type="datetimeFigureOut">
              <a:rPr lang="en-US" smtClean="0"/>
              <a:t>11/8/2021</a:t>
            </a:fld>
            <a:endParaRPr lang="en-US"/>
          </a:p>
        </p:txBody>
      </p:sp>
      <p:sp>
        <p:nvSpPr>
          <p:cNvPr id="5" name="Footer Placeholder 4">
            <a:extLst>
              <a:ext uri="{FF2B5EF4-FFF2-40B4-BE49-F238E27FC236}">
                <a16:creationId xmlns:a16="http://schemas.microsoft.com/office/drawing/2014/main" id="{0E5EB8FB-9DF5-0D48-9856-E579DEBDFA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6353C1-1792-4649-AF64-312ED230C66C}"/>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457463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98DBE-3DA6-6843-B18A-0C12EA895A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7BE8B26-06BF-3C49-AE1E-D1247D2CC9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E8B8A8-DA48-AB40-BD95-C70379211071}"/>
              </a:ext>
            </a:extLst>
          </p:cNvPr>
          <p:cNvSpPr>
            <a:spLocks noGrp="1"/>
          </p:cNvSpPr>
          <p:nvPr>
            <p:ph type="dt" sz="half" idx="10"/>
          </p:nvPr>
        </p:nvSpPr>
        <p:spPr/>
        <p:txBody>
          <a:bodyPr/>
          <a:lstStyle/>
          <a:p>
            <a:fld id="{E879894E-EBB1-FD48-9BBC-B56B05B3E990}" type="datetimeFigureOut">
              <a:rPr lang="en-US" smtClean="0"/>
              <a:t>11/8/2021</a:t>
            </a:fld>
            <a:endParaRPr lang="en-US"/>
          </a:p>
        </p:txBody>
      </p:sp>
      <p:sp>
        <p:nvSpPr>
          <p:cNvPr id="5" name="Footer Placeholder 4">
            <a:extLst>
              <a:ext uri="{FF2B5EF4-FFF2-40B4-BE49-F238E27FC236}">
                <a16:creationId xmlns:a16="http://schemas.microsoft.com/office/drawing/2014/main" id="{3163D902-AFC6-C742-A5D2-1210F1C778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A8D8A7-1165-4443-A122-FEB76945803D}"/>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6788501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E98D1D-FF20-444E-BAE0-E4434AE4EA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F2B2670-B233-E640-8A79-E073D46BC1B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182AA90-1FE8-9148-B13F-37A85BA18D76}"/>
              </a:ext>
            </a:extLst>
          </p:cNvPr>
          <p:cNvSpPr>
            <a:spLocks noGrp="1"/>
          </p:cNvSpPr>
          <p:nvPr>
            <p:ph type="dt" sz="half" idx="10"/>
          </p:nvPr>
        </p:nvSpPr>
        <p:spPr/>
        <p:txBody>
          <a:bodyPr/>
          <a:lstStyle/>
          <a:p>
            <a:fld id="{E879894E-EBB1-FD48-9BBC-B56B05B3E990}" type="datetimeFigureOut">
              <a:rPr lang="en-US" smtClean="0"/>
              <a:t>11/8/2021</a:t>
            </a:fld>
            <a:endParaRPr lang="en-US"/>
          </a:p>
        </p:txBody>
      </p:sp>
      <p:sp>
        <p:nvSpPr>
          <p:cNvPr id="5" name="Footer Placeholder 4">
            <a:extLst>
              <a:ext uri="{FF2B5EF4-FFF2-40B4-BE49-F238E27FC236}">
                <a16:creationId xmlns:a16="http://schemas.microsoft.com/office/drawing/2014/main" id="{21121276-7BB3-0D4C-8EBA-8D22BE2C80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310E87-1B9A-BA46-BFE2-1DCC271A6BD8}"/>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45321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87B1D-DE33-264E-9202-BFE9E45F063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C5D7BC-4BE9-9444-9485-C81A371CBE0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9CA21DF-400D-E44E-B45A-8C8E2ED0007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48CA67C-5156-C243-A007-5FEFAB76660D}"/>
              </a:ext>
            </a:extLst>
          </p:cNvPr>
          <p:cNvSpPr>
            <a:spLocks noGrp="1"/>
          </p:cNvSpPr>
          <p:nvPr>
            <p:ph type="dt" sz="half" idx="10"/>
          </p:nvPr>
        </p:nvSpPr>
        <p:spPr/>
        <p:txBody>
          <a:bodyPr/>
          <a:lstStyle/>
          <a:p>
            <a:fld id="{E879894E-EBB1-FD48-9BBC-B56B05B3E990}" type="datetimeFigureOut">
              <a:rPr lang="en-US" smtClean="0"/>
              <a:t>11/8/2021</a:t>
            </a:fld>
            <a:endParaRPr lang="en-US"/>
          </a:p>
        </p:txBody>
      </p:sp>
      <p:sp>
        <p:nvSpPr>
          <p:cNvPr id="6" name="Footer Placeholder 5">
            <a:extLst>
              <a:ext uri="{FF2B5EF4-FFF2-40B4-BE49-F238E27FC236}">
                <a16:creationId xmlns:a16="http://schemas.microsoft.com/office/drawing/2014/main" id="{AF5AA0E9-DA14-5B42-AA64-DAD9E311FF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31608D6-99A5-9848-A505-A3337182DAA6}"/>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4160118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53BA0-F92A-1D4F-B601-47CF0DC512A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CEE6B93-ED99-9343-B5E6-DAF24985E6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9F208CF-AEB2-D743-BDCA-7AE684CC9D4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EAE64CC-B022-3844-A885-C6E7411952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3A225BD-7E09-E24B-9464-14D10B0E009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46A4DB-702E-4944-8018-108715BE5BD2}"/>
              </a:ext>
            </a:extLst>
          </p:cNvPr>
          <p:cNvSpPr>
            <a:spLocks noGrp="1"/>
          </p:cNvSpPr>
          <p:nvPr>
            <p:ph type="dt" sz="half" idx="10"/>
          </p:nvPr>
        </p:nvSpPr>
        <p:spPr/>
        <p:txBody>
          <a:bodyPr/>
          <a:lstStyle/>
          <a:p>
            <a:fld id="{E879894E-EBB1-FD48-9BBC-B56B05B3E990}" type="datetimeFigureOut">
              <a:rPr lang="en-US" smtClean="0"/>
              <a:t>11/8/2021</a:t>
            </a:fld>
            <a:endParaRPr lang="en-US"/>
          </a:p>
        </p:txBody>
      </p:sp>
      <p:sp>
        <p:nvSpPr>
          <p:cNvPr id="8" name="Footer Placeholder 7">
            <a:extLst>
              <a:ext uri="{FF2B5EF4-FFF2-40B4-BE49-F238E27FC236}">
                <a16:creationId xmlns:a16="http://schemas.microsoft.com/office/drawing/2014/main" id="{823182C0-1D7A-5E40-B5E3-B6594C22CA0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9422B6E-CFEF-BF42-9985-05AC748F79D5}"/>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4168586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635FB-9CF8-054A-A97C-BF4C4D62F36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638B957-892B-AA44-B91F-7E5E301E68B1}"/>
              </a:ext>
            </a:extLst>
          </p:cNvPr>
          <p:cNvSpPr>
            <a:spLocks noGrp="1"/>
          </p:cNvSpPr>
          <p:nvPr>
            <p:ph type="dt" sz="half" idx="10"/>
          </p:nvPr>
        </p:nvSpPr>
        <p:spPr/>
        <p:txBody>
          <a:bodyPr/>
          <a:lstStyle/>
          <a:p>
            <a:fld id="{E879894E-EBB1-FD48-9BBC-B56B05B3E990}" type="datetimeFigureOut">
              <a:rPr lang="en-US" smtClean="0"/>
              <a:t>11/8/2021</a:t>
            </a:fld>
            <a:endParaRPr lang="en-US"/>
          </a:p>
        </p:txBody>
      </p:sp>
      <p:sp>
        <p:nvSpPr>
          <p:cNvPr id="4" name="Footer Placeholder 3">
            <a:extLst>
              <a:ext uri="{FF2B5EF4-FFF2-40B4-BE49-F238E27FC236}">
                <a16:creationId xmlns:a16="http://schemas.microsoft.com/office/drawing/2014/main" id="{CBBBDF29-4B1A-7849-93B4-C39AA38B581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1318F2A-ABB2-5449-A885-14BD88E7A849}"/>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1256163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A5F7AED-F6B6-1E46-945E-B9C27ECC843B}"/>
              </a:ext>
            </a:extLst>
          </p:cNvPr>
          <p:cNvSpPr>
            <a:spLocks noGrp="1"/>
          </p:cNvSpPr>
          <p:nvPr>
            <p:ph type="dt" sz="half" idx="10"/>
          </p:nvPr>
        </p:nvSpPr>
        <p:spPr/>
        <p:txBody>
          <a:bodyPr/>
          <a:lstStyle/>
          <a:p>
            <a:fld id="{E879894E-EBB1-FD48-9BBC-B56B05B3E990}" type="datetimeFigureOut">
              <a:rPr lang="en-US" smtClean="0"/>
              <a:t>11/8/2021</a:t>
            </a:fld>
            <a:endParaRPr lang="en-US"/>
          </a:p>
        </p:txBody>
      </p:sp>
      <p:sp>
        <p:nvSpPr>
          <p:cNvPr id="3" name="Footer Placeholder 2">
            <a:extLst>
              <a:ext uri="{FF2B5EF4-FFF2-40B4-BE49-F238E27FC236}">
                <a16:creationId xmlns:a16="http://schemas.microsoft.com/office/drawing/2014/main" id="{6903A227-2590-E644-AF99-9F0501B54F2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15DE034-408D-1E45-A854-F551038170A6}"/>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2871619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BD678E-4376-CF4F-8FFC-03E5C6C8FD5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D614E4-B276-644A-9E53-1B9DDC1D3E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9B17942-DAA2-3C4C-8CAA-3A3A4CD50F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273C32-4092-6642-B01E-8674DEA6A036}"/>
              </a:ext>
            </a:extLst>
          </p:cNvPr>
          <p:cNvSpPr>
            <a:spLocks noGrp="1"/>
          </p:cNvSpPr>
          <p:nvPr>
            <p:ph type="dt" sz="half" idx="10"/>
          </p:nvPr>
        </p:nvSpPr>
        <p:spPr/>
        <p:txBody>
          <a:bodyPr/>
          <a:lstStyle/>
          <a:p>
            <a:fld id="{E879894E-EBB1-FD48-9BBC-B56B05B3E990}" type="datetimeFigureOut">
              <a:rPr lang="en-US" smtClean="0"/>
              <a:t>11/8/2021</a:t>
            </a:fld>
            <a:endParaRPr lang="en-US"/>
          </a:p>
        </p:txBody>
      </p:sp>
      <p:sp>
        <p:nvSpPr>
          <p:cNvPr id="6" name="Footer Placeholder 5">
            <a:extLst>
              <a:ext uri="{FF2B5EF4-FFF2-40B4-BE49-F238E27FC236}">
                <a16:creationId xmlns:a16="http://schemas.microsoft.com/office/drawing/2014/main" id="{627F48E4-092C-2B40-9E25-B8DE12CFE19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A1786A-D6A8-A842-9F5F-9105143276D5}"/>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22987949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B529E0-01E3-6C4F-A2ED-E57E57A0DC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2B8CC20-B95D-864F-9EBD-70BB244563B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0A486A8F-E198-B242-AA23-067420B9744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FB9F4C1-930F-BB44-BFA1-C63AC40EE39B}"/>
              </a:ext>
            </a:extLst>
          </p:cNvPr>
          <p:cNvSpPr>
            <a:spLocks noGrp="1"/>
          </p:cNvSpPr>
          <p:nvPr>
            <p:ph type="dt" sz="half" idx="10"/>
          </p:nvPr>
        </p:nvSpPr>
        <p:spPr/>
        <p:txBody>
          <a:bodyPr/>
          <a:lstStyle/>
          <a:p>
            <a:fld id="{E879894E-EBB1-FD48-9BBC-B56B05B3E990}" type="datetimeFigureOut">
              <a:rPr lang="en-US" smtClean="0"/>
              <a:t>11/8/2021</a:t>
            </a:fld>
            <a:endParaRPr lang="en-US"/>
          </a:p>
        </p:txBody>
      </p:sp>
      <p:sp>
        <p:nvSpPr>
          <p:cNvPr id="6" name="Footer Placeholder 5">
            <a:extLst>
              <a:ext uri="{FF2B5EF4-FFF2-40B4-BE49-F238E27FC236}">
                <a16:creationId xmlns:a16="http://schemas.microsoft.com/office/drawing/2014/main" id="{8EFDFADA-F33E-D646-AA52-D1A1F4C007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EC9086-E381-B54A-9760-1F84E09B359D}"/>
              </a:ext>
            </a:extLst>
          </p:cNvPr>
          <p:cNvSpPr>
            <a:spLocks noGrp="1"/>
          </p:cNvSpPr>
          <p:nvPr>
            <p:ph type="sldNum" sz="quarter" idx="12"/>
          </p:nvPr>
        </p:nvSpPr>
        <p:spPr/>
        <p:txBody>
          <a:bodyPr/>
          <a:lstStyle/>
          <a:p>
            <a:fld id="{33506E59-DA56-4769-A5E8-25CAAA73E4F9}" type="slidenum">
              <a:rPr lang="en-GB" smtClean="0"/>
              <a:t>‹#›</a:t>
            </a:fld>
            <a:endParaRPr lang="en-GB"/>
          </a:p>
        </p:txBody>
      </p:sp>
    </p:spTree>
    <p:extLst>
      <p:ext uri="{BB962C8B-B14F-4D97-AF65-F5344CB8AC3E}">
        <p14:creationId xmlns:p14="http://schemas.microsoft.com/office/powerpoint/2010/main" val="3999826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A9BC3D9-A340-5A4C-A6DD-23B56FA195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1F31BA7-432B-2A42-872D-2D20269675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6CA2EE-C32C-4545-9827-59FAC7EE73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79894E-EBB1-FD48-9BBC-B56B05B3E990}" type="datetimeFigureOut">
              <a:rPr lang="en-US" smtClean="0"/>
              <a:t>11/8/2021</a:t>
            </a:fld>
            <a:endParaRPr lang="en-US"/>
          </a:p>
        </p:txBody>
      </p:sp>
      <p:sp>
        <p:nvSpPr>
          <p:cNvPr id="5" name="Footer Placeholder 4">
            <a:extLst>
              <a:ext uri="{FF2B5EF4-FFF2-40B4-BE49-F238E27FC236}">
                <a16:creationId xmlns:a16="http://schemas.microsoft.com/office/drawing/2014/main" id="{23E61985-3447-184A-9458-48F72D4D189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753E3E0-694C-D643-ADEC-2A6A68210A4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506E59-DA56-4769-A5E8-25CAAA73E4F9}" type="slidenum">
              <a:rPr lang="en-GB" smtClean="0"/>
              <a:t>‹#›</a:t>
            </a:fld>
            <a:endParaRPr lang="en-GB"/>
          </a:p>
        </p:txBody>
      </p:sp>
      <p:sp>
        <p:nvSpPr>
          <p:cNvPr id="7" name="Rectangle 6">
            <a:extLst>
              <a:ext uri="{FF2B5EF4-FFF2-40B4-BE49-F238E27FC236}">
                <a16:creationId xmlns:a16="http://schemas.microsoft.com/office/drawing/2014/main" id="{57EA4655-CB46-0544-B73D-859810E0A0E7}"/>
              </a:ext>
            </a:extLst>
          </p:cNvPr>
          <p:cNvSpPr/>
          <p:nvPr/>
        </p:nvSpPr>
        <p:spPr>
          <a:xfrm rot="5400000">
            <a:off x="5740435" y="-5770529"/>
            <a:ext cx="711130" cy="12192001"/>
          </a:xfrm>
          <a:prstGeom prst="rect">
            <a:avLst/>
          </a:prstGeom>
          <a:solidFill>
            <a:srgbClr val="22334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8" name="Picture 7">
            <a:extLst>
              <a:ext uri="{FF2B5EF4-FFF2-40B4-BE49-F238E27FC236}">
                <a16:creationId xmlns:a16="http://schemas.microsoft.com/office/drawing/2014/main" id="{E336AD38-66E3-C448-AF96-49668BAB046C}"/>
              </a:ext>
            </a:extLst>
          </p:cNvPr>
          <p:cNvPicPr>
            <a:picLocks noChangeAspect="1"/>
          </p:cNvPicPr>
          <p:nvPr/>
        </p:nvPicPr>
        <p:blipFill rotWithShape="1">
          <a:blip r:embed="rId13">
            <a:extLst>
              <a:ext uri="{28A0092B-C50C-407E-A947-70E740481C1C}">
                <a14:useLocalDpi xmlns:a14="http://schemas.microsoft.com/office/drawing/2010/main" val="0"/>
              </a:ext>
            </a:extLst>
          </a:blip>
          <a:srcRect l="63755" t="3290" r="1579" b="6172"/>
          <a:stretch/>
        </p:blipFill>
        <p:spPr>
          <a:xfrm>
            <a:off x="12500" y="-22917"/>
            <a:ext cx="834793" cy="697668"/>
          </a:xfrm>
          <a:prstGeom prst="rect">
            <a:avLst/>
          </a:prstGeom>
        </p:spPr>
      </p:pic>
    </p:spTree>
    <p:extLst>
      <p:ext uri="{BB962C8B-B14F-4D97-AF65-F5344CB8AC3E}">
        <p14:creationId xmlns:p14="http://schemas.microsoft.com/office/powerpoint/2010/main" val="184808753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svg"/><Relationship Id="rId7" Type="http://schemas.openxmlformats.org/officeDocument/2006/relationships/image" Target="../media/image7.sv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526F4-FE67-43D6-9908-A68FB728C051}"/>
              </a:ext>
            </a:extLst>
          </p:cNvPr>
          <p:cNvSpPr>
            <a:spLocks noGrp="1"/>
          </p:cNvSpPr>
          <p:nvPr>
            <p:ph type="title"/>
          </p:nvPr>
        </p:nvSpPr>
        <p:spPr>
          <a:xfrm>
            <a:off x="838200" y="1144216"/>
            <a:ext cx="10515600" cy="1325563"/>
          </a:xfrm>
        </p:spPr>
        <p:txBody>
          <a:bodyPr/>
          <a:lstStyle/>
          <a:p>
            <a:pPr algn="ctr"/>
            <a:r>
              <a:rPr lang="en-GB" sz="6000" b="1" dirty="0">
                <a:solidFill>
                  <a:srgbClr val="223346"/>
                </a:solidFill>
                <a:latin typeface="Arial" panose="020B0604020202020204" pitchFamily="34" charset="0"/>
              </a:rPr>
              <a:t>Introduction</a:t>
            </a:r>
            <a:endParaRPr lang="en-GB" sz="6000" dirty="0"/>
          </a:p>
        </p:txBody>
      </p:sp>
      <p:sp>
        <p:nvSpPr>
          <p:cNvPr id="3" name="Content Placeholder 2">
            <a:extLst>
              <a:ext uri="{FF2B5EF4-FFF2-40B4-BE49-F238E27FC236}">
                <a16:creationId xmlns:a16="http://schemas.microsoft.com/office/drawing/2014/main" id="{78941B76-ADFF-4B8C-BB38-21ADF089D1A0}"/>
              </a:ext>
            </a:extLst>
          </p:cNvPr>
          <p:cNvSpPr>
            <a:spLocks noGrp="1"/>
          </p:cNvSpPr>
          <p:nvPr>
            <p:ph idx="1"/>
          </p:nvPr>
        </p:nvSpPr>
        <p:spPr>
          <a:xfrm>
            <a:off x="838200" y="2841171"/>
            <a:ext cx="10515600" cy="3335792"/>
          </a:xfrm>
        </p:spPr>
        <p:txBody>
          <a:bodyPr>
            <a:normAutofit/>
          </a:bodyPr>
          <a:lstStyle/>
          <a:p>
            <a:pPr marL="0" indent="0" algn="ctr">
              <a:buNone/>
            </a:pPr>
            <a:r>
              <a:rPr lang="en-GB" dirty="0">
                <a:solidFill>
                  <a:srgbClr val="000000"/>
                </a:solidFill>
                <a:latin typeface="Arial" panose="020B0604020202020204" pitchFamily="34" charset="0"/>
              </a:rPr>
              <a:t>Operating System Security &amp; Defensive Programming</a:t>
            </a:r>
          </a:p>
          <a:p>
            <a:pPr marL="0" indent="0" algn="ctr">
              <a:buNone/>
            </a:pPr>
            <a:r>
              <a:rPr lang="en-GB" dirty="0">
                <a:solidFill>
                  <a:srgbClr val="000000"/>
                </a:solidFill>
                <a:latin typeface="Arial" panose="020B0604020202020204" pitchFamily="34" charset="0"/>
              </a:rPr>
              <a:t>UFCFHU-30-2</a:t>
            </a:r>
          </a:p>
          <a:p>
            <a:pPr marL="0" indent="0" algn="ctr">
              <a:buNone/>
            </a:pPr>
            <a:endParaRPr lang="en-GB" dirty="0">
              <a:solidFill>
                <a:srgbClr val="000000"/>
              </a:solidFill>
              <a:latin typeface="Arial" panose="020B0604020202020204" pitchFamily="34" charset="0"/>
            </a:endParaRPr>
          </a:p>
          <a:p>
            <a:pPr marL="0" indent="0" algn="ctr">
              <a:buNone/>
            </a:pPr>
            <a:r>
              <a:rPr lang="en-GB" dirty="0">
                <a:solidFill>
                  <a:srgbClr val="000000"/>
                </a:solidFill>
                <a:latin typeface="Arial" panose="020B0604020202020204" pitchFamily="34" charset="0"/>
              </a:rPr>
              <a:t>Level 5</a:t>
            </a:r>
          </a:p>
          <a:p>
            <a:pPr marL="0" indent="0" algn="ctr">
              <a:buNone/>
            </a:pPr>
            <a:endParaRPr lang="en-GB" dirty="0">
              <a:solidFill>
                <a:srgbClr val="000000"/>
              </a:solidFill>
              <a:latin typeface="Arial" panose="020B0604020202020204" pitchFamily="34" charset="0"/>
            </a:endParaRPr>
          </a:p>
          <a:p>
            <a:pPr marL="0" indent="0" algn="ctr">
              <a:buNone/>
            </a:pPr>
            <a:r>
              <a:rPr lang="en-GB" dirty="0">
                <a:solidFill>
                  <a:srgbClr val="000000"/>
                </a:solidFill>
                <a:latin typeface="Arial" panose="020B0604020202020204" pitchFamily="34" charset="0"/>
              </a:rPr>
              <a:t>30 Credits</a:t>
            </a:r>
          </a:p>
          <a:p>
            <a:endParaRPr lang="en-GB" dirty="0"/>
          </a:p>
        </p:txBody>
      </p:sp>
    </p:spTree>
    <p:extLst>
      <p:ext uri="{BB962C8B-B14F-4D97-AF65-F5344CB8AC3E}">
        <p14:creationId xmlns:p14="http://schemas.microsoft.com/office/powerpoint/2010/main" val="7136421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E1A0CE-437E-4089-AE73-03BEE8D4C05A}"/>
              </a:ext>
            </a:extLst>
          </p:cNvPr>
          <p:cNvSpPr>
            <a:spLocks noGrp="1"/>
          </p:cNvSpPr>
          <p:nvPr>
            <p:ph idx="1"/>
          </p:nvPr>
        </p:nvSpPr>
        <p:spPr>
          <a:xfrm>
            <a:off x="838200" y="1420586"/>
            <a:ext cx="10515600" cy="4756377"/>
          </a:xfrm>
        </p:spPr>
        <p:txBody>
          <a:bodyPr>
            <a:normAutofit/>
          </a:bodyPr>
          <a:lstStyle/>
          <a:p>
            <a:r>
              <a:rPr lang="en-US" sz="1800" b="0" i="0" u="none" strike="noStrike" baseline="0" dirty="0">
                <a:solidFill>
                  <a:srgbClr val="000000"/>
                </a:solidFill>
                <a:latin typeface="Arial" panose="020B0604020202020204" pitchFamily="34" charset="0"/>
              </a:rPr>
              <a:t>Monday</a:t>
            </a:r>
          </a:p>
          <a:p>
            <a:pPr lvl="1"/>
            <a:r>
              <a:rPr lang="en-US" sz="1400" b="0" i="0" u="none" strike="noStrike" baseline="0" dirty="0">
                <a:solidFill>
                  <a:srgbClr val="000000"/>
                </a:solidFill>
                <a:latin typeface="Arial" panose="020B0604020202020204" pitchFamily="34" charset="0"/>
              </a:rPr>
              <a:t>PHP Programming refresher  </a:t>
            </a:r>
          </a:p>
          <a:p>
            <a:r>
              <a:rPr lang="en-GB" sz="1800" b="0" i="0" u="none" strike="noStrike" baseline="0" dirty="0">
                <a:solidFill>
                  <a:srgbClr val="000000"/>
                </a:solidFill>
                <a:latin typeface="Arial" panose="020B0604020202020204" pitchFamily="34" charset="0"/>
              </a:rPr>
              <a:t>Tuesday</a:t>
            </a:r>
          </a:p>
          <a:p>
            <a:pPr lvl="1"/>
            <a:r>
              <a:rPr lang="en-GB" sz="1400" dirty="0">
                <a:solidFill>
                  <a:srgbClr val="000000"/>
                </a:solidFill>
                <a:latin typeface="Arial" panose="020B0604020202020204" pitchFamily="34" charset="0"/>
              </a:rPr>
              <a:t>OOP practical refresher with PHP</a:t>
            </a:r>
          </a:p>
          <a:p>
            <a:pPr lvl="1"/>
            <a:r>
              <a:rPr lang="en-GB" sz="1400" dirty="0">
                <a:solidFill>
                  <a:srgbClr val="000000"/>
                </a:solidFill>
                <a:latin typeface="Arial" panose="020B0604020202020204" pitchFamily="34" charset="0"/>
              </a:rPr>
              <a:t>Web development using design patterns</a:t>
            </a:r>
          </a:p>
          <a:p>
            <a:pPr lvl="1"/>
            <a:endParaRPr lang="en-GB" sz="1400" dirty="0">
              <a:solidFill>
                <a:srgbClr val="000000"/>
              </a:solidFill>
              <a:latin typeface="Arial" panose="020B0604020202020204" pitchFamily="34" charset="0"/>
            </a:endParaRPr>
          </a:p>
          <a:p>
            <a:r>
              <a:rPr lang="en-GB" sz="1800" b="0" i="0" u="none" strike="noStrike" baseline="0" dirty="0">
                <a:solidFill>
                  <a:srgbClr val="000000"/>
                </a:solidFill>
                <a:latin typeface="Arial" panose="020B0604020202020204" pitchFamily="34" charset="0"/>
              </a:rPr>
              <a:t>Wednesday</a:t>
            </a:r>
          </a:p>
          <a:p>
            <a:pPr lvl="1"/>
            <a:r>
              <a:rPr lang="en-GB" sz="1400" dirty="0">
                <a:solidFill>
                  <a:srgbClr val="000000"/>
                </a:solidFill>
                <a:latin typeface="Arial" panose="020B0604020202020204" pitchFamily="34" charset="0"/>
              </a:rPr>
              <a:t>Bringing it all together</a:t>
            </a:r>
          </a:p>
          <a:p>
            <a:pPr lvl="1"/>
            <a:endParaRPr lang="en-GB" sz="1400" dirty="0">
              <a:solidFill>
                <a:srgbClr val="000000"/>
              </a:solidFill>
              <a:latin typeface="Arial" panose="020B0604020202020204" pitchFamily="34" charset="0"/>
            </a:endParaRPr>
          </a:p>
          <a:p>
            <a:r>
              <a:rPr lang="en-GB" sz="1800" dirty="0">
                <a:solidFill>
                  <a:srgbClr val="000000"/>
                </a:solidFill>
                <a:latin typeface="Arial" panose="020B0604020202020204" pitchFamily="34" charset="0"/>
              </a:rPr>
              <a:t>Thursday</a:t>
            </a:r>
          </a:p>
          <a:p>
            <a:pPr lvl="1"/>
            <a:r>
              <a:rPr lang="en-US" sz="1400" dirty="0">
                <a:solidFill>
                  <a:srgbClr val="000000"/>
                </a:solidFill>
                <a:latin typeface="Arial" panose="020B0604020202020204" pitchFamily="34" charset="0"/>
              </a:rPr>
              <a:t>Assignment workshop</a:t>
            </a:r>
          </a:p>
          <a:p>
            <a:r>
              <a:rPr lang="en-US" sz="1800" dirty="0">
                <a:solidFill>
                  <a:srgbClr val="000000"/>
                </a:solidFill>
                <a:latin typeface="Arial" panose="020B0604020202020204" pitchFamily="34" charset="0"/>
              </a:rPr>
              <a:t>Friday</a:t>
            </a:r>
          </a:p>
          <a:p>
            <a:pPr lvl="1"/>
            <a:r>
              <a:rPr lang="en-US" sz="1400" dirty="0">
                <a:solidFill>
                  <a:srgbClr val="000000"/>
                </a:solidFill>
                <a:latin typeface="Arial" panose="020B0604020202020204" pitchFamily="34" charset="0"/>
              </a:rPr>
              <a:t>Assignment workshop</a:t>
            </a:r>
          </a:p>
          <a:p>
            <a:pPr lvl="1"/>
            <a:endParaRPr lang="en-GB" sz="1400" b="0" i="0" u="none" strike="noStrike" baseline="0" dirty="0">
              <a:solidFill>
                <a:srgbClr val="000000"/>
              </a:solidFill>
              <a:latin typeface="Arial" panose="020B0604020202020204" pitchFamily="34" charset="0"/>
            </a:endParaRPr>
          </a:p>
        </p:txBody>
      </p:sp>
      <p:sp>
        <p:nvSpPr>
          <p:cNvPr id="4" name="Title 1">
            <a:extLst>
              <a:ext uri="{FF2B5EF4-FFF2-40B4-BE49-F238E27FC236}">
                <a16:creationId xmlns:a16="http://schemas.microsoft.com/office/drawing/2014/main" id="{D5320410-ED88-4971-A4E2-E93173A47682}"/>
              </a:ext>
            </a:extLst>
          </p:cNvPr>
          <p:cNvSpPr txBox="1">
            <a:spLocks/>
          </p:cNvSpPr>
          <p:nvPr/>
        </p:nvSpPr>
        <p:spPr>
          <a:xfrm>
            <a:off x="457200" y="406967"/>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Syllabus – Week 2 commencing Dec 6</a:t>
            </a:r>
            <a:r>
              <a:rPr lang="en-GB" baseline="30000" dirty="0"/>
              <a:t>th</a:t>
            </a:r>
            <a:r>
              <a:rPr lang="en-GB" dirty="0"/>
              <a:t> 2021</a:t>
            </a:r>
          </a:p>
        </p:txBody>
      </p:sp>
    </p:spTree>
    <p:extLst>
      <p:ext uri="{BB962C8B-B14F-4D97-AF65-F5344CB8AC3E}">
        <p14:creationId xmlns:p14="http://schemas.microsoft.com/office/powerpoint/2010/main" val="653415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F292C-D909-4287-8696-E17CC5C5AEAE}"/>
              </a:ext>
            </a:extLst>
          </p:cNvPr>
          <p:cNvSpPr>
            <a:spLocks noGrp="1"/>
          </p:cNvSpPr>
          <p:nvPr>
            <p:ph type="title"/>
          </p:nvPr>
        </p:nvSpPr>
        <p:spPr/>
        <p:txBody>
          <a:bodyPr/>
          <a:lstStyle/>
          <a:p>
            <a:r>
              <a:rPr lang="en-GB" dirty="0"/>
              <a:t>Syllabus – Week 3 commencing Jan 10</a:t>
            </a:r>
            <a:r>
              <a:rPr lang="en-GB" baseline="30000" dirty="0"/>
              <a:t>th</a:t>
            </a:r>
            <a:r>
              <a:rPr lang="en-GB" dirty="0"/>
              <a:t> 2022</a:t>
            </a:r>
          </a:p>
        </p:txBody>
      </p:sp>
      <p:sp>
        <p:nvSpPr>
          <p:cNvPr id="3" name="Content Placeholder 2">
            <a:extLst>
              <a:ext uri="{FF2B5EF4-FFF2-40B4-BE49-F238E27FC236}">
                <a16:creationId xmlns:a16="http://schemas.microsoft.com/office/drawing/2014/main" id="{65EFF8C6-42AC-4A83-BF2F-E83C6EFB2852}"/>
              </a:ext>
            </a:extLst>
          </p:cNvPr>
          <p:cNvSpPr>
            <a:spLocks noGrp="1"/>
          </p:cNvSpPr>
          <p:nvPr>
            <p:ph sz="half" idx="1"/>
          </p:nvPr>
        </p:nvSpPr>
        <p:spPr/>
        <p:txBody>
          <a:bodyPr/>
          <a:lstStyle/>
          <a:p>
            <a:r>
              <a:rPr lang="en-US" sz="1800" b="0" i="0" u="none" strike="noStrike" baseline="0" dirty="0">
                <a:solidFill>
                  <a:srgbClr val="000000"/>
                </a:solidFill>
                <a:latin typeface="Arial" panose="020B0604020202020204" pitchFamily="34" charset="0"/>
              </a:rPr>
              <a:t>Monday</a:t>
            </a:r>
          </a:p>
          <a:p>
            <a:pPr lvl="1"/>
            <a:r>
              <a:rPr lang="en-US" sz="1400" b="0" i="0" u="none" strike="noStrike" baseline="0" dirty="0">
                <a:solidFill>
                  <a:srgbClr val="000000"/>
                </a:solidFill>
                <a:latin typeface="Arial" panose="020B0604020202020204" pitchFamily="34" charset="0"/>
              </a:rPr>
              <a:t>Assignment 1 due</a:t>
            </a:r>
          </a:p>
          <a:p>
            <a:pPr lvl="1"/>
            <a:r>
              <a:rPr lang="en-US" sz="1400" dirty="0">
                <a:solidFill>
                  <a:srgbClr val="000000"/>
                </a:solidFill>
                <a:latin typeface="Arial" panose="020B0604020202020204" pitchFamily="34" charset="0"/>
              </a:rPr>
              <a:t>Linux VM Setup</a:t>
            </a:r>
          </a:p>
          <a:p>
            <a:pPr lvl="1"/>
            <a:r>
              <a:rPr lang="en-US" sz="1400" dirty="0">
                <a:solidFill>
                  <a:srgbClr val="000000"/>
                </a:solidFill>
                <a:latin typeface="Arial" panose="020B0604020202020204" pitchFamily="34" charset="0"/>
              </a:rPr>
              <a:t>Getting familiar with Linux</a:t>
            </a:r>
          </a:p>
          <a:p>
            <a:pPr lvl="1"/>
            <a:r>
              <a:rPr lang="en-US" sz="1400" b="0" i="0" u="none" strike="noStrike" baseline="0" dirty="0">
                <a:solidFill>
                  <a:srgbClr val="000000"/>
                </a:solidFill>
                <a:latin typeface="Arial" panose="020B0604020202020204" pitchFamily="34" charset="0"/>
              </a:rPr>
              <a:t>Introduction to threats against an OS</a:t>
            </a:r>
          </a:p>
          <a:p>
            <a:r>
              <a:rPr lang="en-GB" sz="1800" b="0" i="0" u="none" strike="noStrike" baseline="0" dirty="0">
                <a:solidFill>
                  <a:srgbClr val="000000"/>
                </a:solidFill>
                <a:latin typeface="Arial" panose="020B0604020202020204" pitchFamily="34" charset="0"/>
              </a:rPr>
              <a:t>Tuesday</a:t>
            </a:r>
          </a:p>
          <a:p>
            <a:pPr lvl="1"/>
            <a:r>
              <a:rPr lang="en-GB" sz="1400" b="0" i="0" u="none" strike="noStrike" baseline="0" dirty="0">
                <a:solidFill>
                  <a:srgbClr val="000000"/>
                </a:solidFill>
                <a:latin typeface="Arial" panose="020B0604020202020204" pitchFamily="34" charset="0"/>
              </a:rPr>
              <a:t>Threats against OS – Continued</a:t>
            </a:r>
          </a:p>
          <a:p>
            <a:pPr lvl="1"/>
            <a:r>
              <a:rPr lang="en-GB" sz="1400" dirty="0">
                <a:solidFill>
                  <a:srgbClr val="000000"/>
                </a:solidFill>
                <a:latin typeface="Arial" panose="020B0604020202020204" pitchFamily="34" charset="0"/>
              </a:rPr>
              <a:t>Security features of Operating Systems</a:t>
            </a:r>
            <a:endParaRPr lang="en-GB" sz="1400" b="0" i="0" u="none" strike="noStrike" baseline="0" dirty="0">
              <a:solidFill>
                <a:srgbClr val="000000"/>
              </a:solidFill>
              <a:latin typeface="Arial" panose="020B0604020202020204" pitchFamily="34" charset="0"/>
            </a:endParaRPr>
          </a:p>
          <a:p>
            <a:endParaRPr lang="en-GB" dirty="0"/>
          </a:p>
        </p:txBody>
      </p:sp>
      <p:sp>
        <p:nvSpPr>
          <p:cNvPr id="4" name="Content Placeholder 3">
            <a:extLst>
              <a:ext uri="{FF2B5EF4-FFF2-40B4-BE49-F238E27FC236}">
                <a16:creationId xmlns:a16="http://schemas.microsoft.com/office/drawing/2014/main" id="{329A02A2-A49E-472D-942E-0F21016C4BE1}"/>
              </a:ext>
            </a:extLst>
          </p:cNvPr>
          <p:cNvSpPr>
            <a:spLocks noGrp="1"/>
          </p:cNvSpPr>
          <p:nvPr>
            <p:ph sz="half" idx="2"/>
          </p:nvPr>
        </p:nvSpPr>
        <p:spPr/>
        <p:txBody>
          <a:bodyPr/>
          <a:lstStyle/>
          <a:p>
            <a:r>
              <a:rPr lang="en-GB" sz="1800" b="0" i="0" u="none" strike="noStrike" baseline="0" dirty="0">
                <a:solidFill>
                  <a:srgbClr val="000000"/>
                </a:solidFill>
                <a:latin typeface="Arial" panose="020B0604020202020204" pitchFamily="34" charset="0"/>
              </a:rPr>
              <a:t>Wednesday</a:t>
            </a:r>
          </a:p>
          <a:p>
            <a:pPr lvl="1"/>
            <a:r>
              <a:rPr lang="en-GB" sz="1400" dirty="0">
                <a:solidFill>
                  <a:srgbClr val="000000"/>
                </a:solidFill>
                <a:latin typeface="Arial" panose="020B0604020202020204" pitchFamily="34" charset="0"/>
              </a:rPr>
              <a:t>Securing an OS</a:t>
            </a:r>
          </a:p>
          <a:p>
            <a:pPr lvl="2"/>
            <a:r>
              <a:rPr lang="en-GB" sz="1000" dirty="0">
                <a:solidFill>
                  <a:srgbClr val="000000"/>
                </a:solidFill>
                <a:latin typeface="Arial" panose="020B0604020202020204" pitchFamily="34" charset="0"/>
              </a:rPr>
              <a:t>Ring model</a:t>
            </a:r>
          </a:p>
          <a:p>
            <a:pPr lvl="2"/>
            <a:r>
              <a:rPr lang="en-GB" sz="1000" dirty="0">
                <a:solidFill>
                  <a:srgbClr val="000000"/>
                </a:solidFill>
                <a:latin typeface="Arial" panose="020B0604020202020204" pitchFamily="34" charset="0"/>
              </a:rPr>
              <a:t>Authentication &amp; Authorisation</a:t>
            </a:r>
          </a:p>
          <a:p>
            <a:pPr lvl="2"/>
            <a:r>
              <a:rPr lang="en-GB" sz="1000" dirty="0">
                <a:solidFill>
                  <a:srgbClr val="000000"/>
                </a:solidFill>
                <a:latin typeface="Arial" panose="020B0604020202020204" pitchFamily="34" charset="0"/>
              </a:rPr>
              <a:t>Access Control</a:t>
            </a:r>
          </a:p>
          <a:p>
            <a:pPr lvl="2"/>
            <a:r>
              <a:rPr lang="en-GB" sz="1000" dirty="0">
                <a:solidFill>
                  <a:srgbClr val="000000"/>
                </a:solidFill>
                <a:latin typeface="Arial" panose="020B0604020202020204" pitchFamily="34" charset="0"/>
              </a:rPr>
              <a:t>Memory Protection</a:t>
            </a:r>
          </a:p>
          <a:p>
            <a:pPr lvl="2"/>
            <a:r>
              <a:rPr lang="en-GB" sz="1000" dirty="0">
                <a:solidFill>
                  <a:srgbClr val="000000"/>
                </a:solidFill>
                <a:latin typeface="Arial" panose="020B0604020202020204" pitchFamily="34" charset="0"/>
              </a:rPr>
              <a:t>Encryption</a:t>
            </a:r>
            <a:endParaRPr lang="en-GB" sz="1800" b="0" i="0" u="none" strike="noStrike" baseline="0" dirty="0">
              <a:solidFill>
                <a:srgbClr val="000000"/>
              </a:solidFill>
              <a:latin typeface="Arial" panose="020B0604020202020204" pitchFamily="34" charset="0"/>
            </a:endParaRPr>
          </a:p>
          <a:p>
            <a:r>
              <a:rPr lang="en-GB" sz="1800" dirty="0">
                <a:solidFill>
                  <a:srgbClr val="000000"/>
                </a:solidFill>
                <a:latin typeface="Arial" panose="020B0604020202020204" pitchFamily="34" charset="0"/>
              </a:rPr>
              <a:t>Thursday</a:t>
            </a:r>
          </a:p>
          <a:p>
            <a:pPr lvl="1"/>
            <a:r>
              <a:rPr lang="en-US" sz="1400" dirty="0">
                <a:solidFill>
                  <a:srgbClr val="000000"/>
                </a:solidFill>
                <a:latin typeface="Arial" panose="020B0604020202020204" pitchFamily="34" charset="0"/>
              </a:rPr>
              <a:t> Configuring an OS to secure it</a:t>
            </a:r>
          </a:p>
          <a:p>
            <a:pPr lvl="1"/>
            <a:endParaRPr lang="en-US" sz="1400" dirty="0">
              <a:solidFill>
                <a:srgbClr val="000000"/>
              </a:solidFill>
              <a:latin typeface="Arial" panose="020B0604020202020204" pitchFamily="34" charset="0"/>
            </a:endParaRPr>
          </a:p>
          <a:p>
            <a:r>
              <a:rPr lang="en-US" sz="2200" dirty="0">
                <a:solidFill>
                  <a:srgbClr val="000000"/>
                </a:solidFill>
                <a:latin typeface="Arial" panose="020B0604020202020204" pitchFamily="34" charset="0"/>
              </a:rPr>
              <a:t>Friday</a:t>
            </a:r>
          </a:p>
          <a:p>
            <a:pPr lvl="1"/>
            <a:r>
              <a:rPr lang="en-GB" sz="1400" dirty="0">
                <a:solidFill>
                  <a:srgbClr val="000000"/>
                </a:solidFill>
                <a:latin typeface="Arial" panose="020B0604020202020204" pitchFamily="34" charset="0"/>
              </a:rPr>
              <a:t>Issue Assignment 2</a:t>
            </a:r>
            <a:endParaRPr lang="en-GB" sz="1400" b="0" i="0" u="none" strike="noStrike" baseline="0" dirty="0">
              <a:solidFill>
                <a:srgbClr val="000000"/>
              </a:solidFill>
              <a:latin typeface="Arial" panose="020B0604020202020204" pitchFamily="34" charset="0"/>
            </a:endParaRPr>
          </a:p>
          <a:p>
            <a:endParaRPr lang="en-GB" dirty="0"/>
          </a:p>
        </p:txBody>
      </p:sp>
    </p:spTree>
    <p:extLst>
      <p:ext uri="{BB962C8B-B14F-4D97-AF65-F5344CB8AC3E}">
        <p14:creationId xmlns:p14="http://schemas.microsoft.com/office/powerpoint/2010/main" val="30120172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01313-DB92-43E4-A175-3DCAA15427FD}"/>
              </a:ext>
            </a:extLst>
          </p:cNvPr>
          <p:cNvSpPr>
            <a:spLocks noGrp="1"/>
          </p:cNvSpPr>
          <p:nvPr>
            <p:ph type="title"/>
          </p:nvPr>
        </p:nvSpPr>
        <p:spPr/>
        <p:txBody>
          <a:bodyPr/>
          <a:lstStyle/>
          <a:p>
            <a:r>
              <a:rPr lang="en-GB" dirty="0"/>
              <a:t>Assessment</a:t>
            </a:r>
          </a:p>
        </p:txBody>
      </p:sp>
      <p:sp>
        <p:nvSpPr>
          <p:cNvPr id="3" name="Content Placeholder 2">
            <a:extLst>
              <a:ext uri="{FF2B5EF4-FFF2-40B4-BE49-F238E27FC236}">
                <a16:creationId xmlns:a16="http://schemas.microsoft.com/office/drawing/2014/main" id="{AE492C01-75B6-409A-93EA-70DADA5312C3}"/>
              </a:ext>
            </a:extLst>
          </p:cNvPr>
          <p:cNvSpPr>
            <a:spLocks noGrp="1"/>
          </p:cNvSpPr>
          <p:nvPr>
            <p:ph idx="1"/>
          </p:nvPr>
        </p:nvSpPr>
        <p:spPr/>
        <p:txBody>
          <a:bodyPr>
            <a:normAutofit/>
          </a:bodyPr>
          <a:lstStyle/>
          <a:p>
            <a:r>
              <a:rPr lang="en-GB" dirty="0"/>
              <a:t>This module is assessed by a combination of: </a:t>
            </a:r>
          </a:p>
          <a:p>
            <a:endParaRPr lang="en-GB" dirty="0"/>
          </a:p>
          <a:p>
            <a:pPr marL="0" indent="0">
              <a:buNone/>
            </a:pPr>
            <a:r>
              <a:rPr lang="en-GB" dirty="0"/>
              <a:t>	Component A: Portfolio </a:t>
            </a:r>
          </a:p>
          <a:p>
            <a:pPr marL="0" indent="0">
              <a:buNone/>
            </a:pPr>
            <a:r>
              <a:rPr lang="en-US" sz="2000" b="0" i="0" dirty="0">
                <a:solidFill>
                  <a:srgbClr val="333333"/>
                </a:solidFill>
                <a:effectLst/>
                <a:latin typeface="Arial" panose="020B0604020202020204" pitchFamily="34" charset="0"/>
              </a:rPr>
              <a:t>	Issued: </a:t>
            </a:r>
            <a:r>
              <a:rPr lang="en-US" sz="2000" dirty="0">
                <a:solidFill>
                  <a:srgbClr val="333333"/>
                </a:solidFill>
                <a:latin typeface="Arial" panose="020B0604020202020204" pitchFamily="34" charset="0"/>
              </a:rPr>
              <a:t>Today, Nov 8</a:t>
            </a:r>
            <a:r>
              <a:rPr lang="en-US" sz="2000" baseline="30000" dirty="0">
                <a:solidFill>
                  <a:srgbClr val="333333"/>
                </a:solidFill>
                <a:latin typeface="Arial" panose="020B0604020202020204" pitchFamily="34" charset="0"/>
              </a:rPr>
              <a:t>th</a:t>
            </a:r>
            <a:r>
              <a:rPr lang="en-US" sz="2000" dirty="0">
                <a:solidFill>
                  <a:srgbClr val="333333"/>
                </a:solidFill>
                <a:latin typeface="Arial" panose="020B0604020202020204" pitchFamily="34" charset="0"/>
              </a:rPr>
              <a:t> 2021</a:t>
            </a:r>
            <a:endParaRPr lang="en-US" sz="2000" b="0" i="0" dirty="0">
              <a:solidFill>
                <a:srgbClr val="333333"/>
              </a:solidFill>
              <a:effectLst/>
              <a:latin typeface="Arial" panose="020B0604020202020204" pitchFamily="34" charset="0"/>
            </a:endParaRPr>
          </a:p>
          <a:p>
            <a:pPr marL="0" indent="0">
              <a:buNone/>
            </a:pPr>
            <a:r>
              <a:rPr lang="en-US" sz="2000" b="0" i="0" dirty="0">
                <a:solidFill>
                  <a:srgbClr val="333333"/>
                </a:solidFill>
                <a:effectLst/>
                <a:latin typeface="Arial" panose="020B0604020202020204" pitchFamily="34" charset="0"/>
              </a:rPr>
              <a:t>	Due: 	Start of block release week 3, Jan 10</a:t>
            </a:r>
            <a:r>
              <a:rPr lang="en-US" sz="2000" b="0" i="0" baseline="30000" dirty="0">
                <a:solidFill>
                  <a:srgbClr val="333333"/>
                </a:solidFill>
                <a:effectLst/>
                <a:latin typeface="Arial" panose="020B0604020202020204" pitchFamily="34" charset="0"/>
              </a:rPr>
              <a:t>th</a:t>
            </a:r>
            <a:r>
              <a:rPr lang="en-US" sz="2000" b="0" i="0" dirty="0">
                <a:solidFill>
                  <a:srgbClr val="333333"/>
                </a:solidFill>
                <a:effectLst/>
                <a:latin typeface="Arial" panose="020B0604020202020204" pitchFamily="34" charset="0"/>
              </a:rPr>
              <a:t> 2022</a:t>
            </a:r>
          </a:p>
          <a:p>
            <a:pPr marL="0" indent="0">
              <a:buNone/>
            </a:pPr>
            <a:endParaRPr lang="en-US" sz="2000" b="0" i="0" dirty="0">
              <a:solidFill>
                <a:srgbClr val="333333"/>
              </a:solidFill>
              <a:effectLst/>
              <a:latin typeface="Arial" panose="020B0604020202020204" pitchFamily="34" charset="0"/>
            </a:endParaRPr>
          </a:p>
          <a:p>
            <a:pPr marL="0" indent="0" algn="l">
              <a:buNone/>
            </a:pPr>
            <a:r>
              <a:rPr lang="en-GB" dirty="0"/>
              <a:t>	Component B: Report</a:t>
            </a:r>
          </a:p>
          <a:p>
            <a:pPr marL="0" indent="0" algn="l">
              <a:buNone/>
            </a:pPr>
            <a:r>
              <a:rPr lang="en-US" sz="2000" b="0" i="0" dirty="0">
                <a:solidFill>
                  <a:srgbClr val="333333"/>
                </a:solidFill>
                <a:effectLst/>
                <a:latin typeface="Arial" panose="020B0604020202020204" pitchFamily="34" charset="0"/>
              </a:rPr>
              <a:t>	Issued: End of block release week 3, Jan 15</a:t>
            </a:r>
            <a:r>
              <a:rPr lang="en-US" sz="2000" b="0" i="0" baseline="30000" dirty="0">
                <a:solidFill>
                  <a:srgbClr val="333333"/>
                </a:solidFill>
                <a:effectLst/>
                <a:latin typeface="Arial" panose="020B0604020202020204" pitchFamily="34" charset="0"/>
              </a:rPr>
              <a:t>th</a:t>
            </a:r>
            <a:r>
              <a:rPr lang="en-US" sz="2000" b="0" i="0" dirty="0">
                <a:solidFill>
                  <a:srgbClr val="333333"/>
                </a:solidFill>
                <a:effectLst/>
                <a:latin typeface="Arial" panose="020B0604020202020204" pitchFamily="34" charset="0"/>
              </a:rPr>
              <a:t>, 2022</a:t>
            </a:r>
          </a:p>
          <a:p>
            <a:pPr marL="0" indent="0" algn="l">
              <a:buNone/>
            </a:pPr>
            <a:r>
              <a:rPr lang="en-US" sz="2000" b="0" i="0" dirty="0">
                <a:solidFill>
                  <a:srgbClr val="333333"/>
                </a:solidFill>
                <a:effectLst/>
                <a:latin typeface="Arial" panose="020B0604020202020204" pitchFamily="34" charset="0"/>
              </a:rPr>
              <a:t>	Due: 	Start of block release week 1 of next module</a:t>
            </a:r>
          </a:p>
          <a:p>
            <a:pPr marL="0" indent="0">
              <a:buNone/>
            </a:pPr>
            <a:endParaRPr lang="en-GB" dirty="0"/>
          </a:p>
        </p:txBody>
      </p:sp>
    </p:spTree>
    <p:extLst>
      <p:ext uri="{BB962C8B-B14F-4D97-AF65-F5344CB8AC3E}">
        <p14:creationId xmlns:p14="http://schemas.microsoft.com/office/powerpoint/2010/main" val="10150551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01313-DB92-43E4-A175-3DCAA15427FD}"/>
              </a:ext>
            </a:extLst>
          </p:cNvPr>
          <p:cNvSpPr>
            <a:spLocks noGrp="1"/>
          </p:cNvSpPr>
          <p:nvPr>
            <p:ph type="title"/>
          </p:nvPr>
        </p:nvSpPr>
        <p:spPr/>
        <p:txBody>
          <a:bodyPr/>
          <a:lstStyle/>
          <a:p>
            <a:r>
              <a:rPr lang="en-GB" dirty="0"/>
              <a:t>Component A - Portfolio</a:t>
            </a:r>
          </a:p>
        </p:txBody>
      </p:sp>
      <p:sp>
        <p:nvSpPr>
          <p:cNvPr id="3" name="Content Placeholder 2">
            <a:extLst>
              <a:ext uri="{FF2B5EF4-FFF2-40B4-BE49-F238E27FC236}">
                <a16:creationId xmlns:a16="http://schemas.microsoft.com/office/drawing/2014/main" id="{AE492C01-75B6-409A-93EA-70DADA5312C3}"/>
              </a:ext>
            </a:extLst>
          </p:cNvPr>
          <p:cNvSpPr>
            <a:spLocks noGrp="1"/>
          </p:cNvSpPr>
          <p:nvPr>
            <p:ph idx="1"/>
          </p:nvPr>
        </p:nvSpPr>
        <p:spPr/>
        <p:txBody>
          <a:bodyPr>
            <a:normAutofit/>
          </a:bodyPr>
          <a:lstStyle/>
          <a:p>
            <a:pPr marL="0" indent="0">
              <a:buNone/>
            </a:pPr>
            <a:r>
              <a:rPr lang="en-GB" dirty="0"/>
              <a:t>Component A (60%):</a:t>
            </a:r>
          </a:p>
          <a:p>
            <a:pPr marL="457200" lvl="1" indent="0">
              <a:buNone/>
            </a:pPr>
            <a:endParaRPr lang="en-GB" dirty="0"/>
          </a:p>
          <a:p>
            <a:pPr lvl="1"/>
            <a:r>
              <a:rPr lang="en-GB" dirty="0"/>
              <a:t>Students will be given a specification from which they have to produce a solution. </a:t>
            </a:r>
          </a:p>
          <a:p>
            <a:pPr lvl="1"/>
            <a:r>
              <a:rPr lang="en-GB" dirty="0"/>
              <a:t>This must incorporate the use of secure design patterns. </a:t>
            </a:r>
          </a:p>
          <a:p>
            <a:pPr lvl="1"/>
            <a:r>
              <a:rPr lang="en-GB" dirty="0"/>
              <a:t>They must show the research they have done to select the secure programming practices they will employ. </a:t>
            </a:r>
          </a:p>
          <a:p>
            <a:pPr lvl="1"/>
            <a:r>
              <a:rPr lang="en-GB" dirty="0"/>
              <a:t>As well as demonstrating the solution, apprentices will have to produce evidence of the design, development, implementation, test and debug. </a:t>
            </a:r>
          </a:p>
        </p:txBody>
      </p:sp>
    </p:spTree>
    <p:extLst>
      <p:ext uri="{BB962C8B-B14F-4D97-AF65-F5344CB8AC3E}">
        <p14:creationId xmlns:p14="http://schemas.microsoft.com/office/powerpoint/2010/main" val="22295827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01313-DB92-43E4-A175-3DCAA15427FD}"/>
              </a:ext>
            </a:extLst>
          </p:cNvPr>
          <p:cNvSpPr>
            <a:spLocks noGrp="1"/>
          </p:cNvSpPr>
          <p:nvPr>
            <p:ph type="title"/>
          </p:nvPr>
        </p:nvSpPr>
        <p:spPr/>
        <p:txBody>
          <a:bodyPr/>
          <a:lstStyle/>
          <a:p>
            <a:r>
              <a:rPr lang="en-GB" dirty="0"/>
              <a:t>Component B - Report </a:t>
            </a:r>
          </a:p>
        </p:txBody>
      </p:sp>
      <p:sp>
        <p:nvSpPr>
          <p:cNvPr id="3" name="Content Placeholder 2">
            <a:extLst>
              <a:ext uri="{FF2B5EF4-FFF2-40B4-BE49-F238E27FC236}">
                <a16:creationId xmlns:a16="http://schemas.microsoft.com/office/drawing/2014/main" id="{AE492C01-75B6-409A-93EA-70DADA5312C3}"/>
              </a:ext>
            </a:extLst>
          </p:cNvPr>
          <p:cNvSpPr>
            <a:spLocks noGrp="1"/>
          </p:cNvSpPr>
          <p:nvPr>
            <p:ph idx="1"/>
          </p:nvPr>
        </p:nvSpPr>
        <p:spPr/>
        <p:txBody>
          <a:bodyPr>
            <a:normAutofit fontScale="92500" lnSpcReduction="10000"/>
          </a:bodyPr>
          <a:lstStyle/>
          <a:p>
            <a:pPr marL="0" indent="0">
              <a:buNone/>
            </a:pPr>
            <a:r>
              <a:rPr lang="en-GB" dirty="0"/>
              <a:t>Component B (40%): </a:t>
            </a:r>
          </a:p>
          <a:p>
            <a:pPr marL="457200" lvl="1" indent="0">
              <a:buNone/>
            </a:pPr>
            <a:endParaRPr lang="en-GB" dirty="0"/>
          </a:p>
          <a:p>
            <a:pPr marL="457200" lvl="1" indent="0">
              <a:buNone/>
            </a:pPr>
            <a:r>
              <a:rPr lang="en-GB" dirty="0"/>
              <a:t>Students will write a 3,000-word report that will require them to research the most prevalent threats to operating systems. </a:t>
            </a:r>
          </a:p>
          <a:p>
            <a:pPr marL="457200" lvl="1" indent="0">
              <a:buNone/>
            </a:pPr>
            <a:r>
              <a:rPr lang="en-GB" dirty="0"/>
              <a:t>They will then describe how operating system security features protect against these threats. </a:t>
            </a:r>
          </a:p>
          <a:p>
            <a:pPr marL="457200" lvl="1" indent="0">
              <a:buNone/>
            </a:pPr>
            <a:r>
              <a:rPr lang="en-GB" dirty="0"/>
              <a:t>Finally, they will show how operating systems should be configured to take the most advantage of these features</a:t>
            </a:r>
          </a:p>
          <a:p>
            <a:pPr lvl="1"/>
            <a:endParaRPr lang="en-GB" dirty="0"/>
          </a:p>
          <a:p>
            <a:pPr lvl="1"/>
            <a:endParaRPr lang="en-GB" dirty="0"/>
          </a:p>
          <a:p>
            <a:pPr lvl="1"/>
            <a:endParaRPr lang="en-GB" dirty="0"/>
          </a:p>
          <a:p>
            <a:pPr marL="0" indent="0">
              <a:buNone/>
            </a:pPr>
            <a:r>
              <a:rPr lang="en-GB" dirty="0"/>
              <a:t>At referral, students will rework any deficiencies from the main sit, using feedback to guide them.</a:t>
            </a:r>
          </a:p>
        </p:txBody>
      </p:sp>
    </p:spTree>
    <p:extLst>
      <p:ext uri="{BB962C8B-B14F-4D97-AF65-F5344CB8AC3E}">
        <p14:creationId xmlns:p14="http://schemas.microsoft.com/office/powerpoint/2010/main" val="6103492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FC21C1-3E2C-40D2-B276-5E1F79D95BD0}"/>
              </a:ext>
            </a:extLst>
          </p:cNvPr>
          <p:cNvSpPr>
            <a:spLocks noGrp="1"/>
          </p:cNvSpPr>
          <p:nvPr>
            <p:ph type="title"/>
          </p:nvPr>
        </p:nvSpPr>
        <p:spPr/>
        <p:txBody>
          <a:bodyPr/>
          <a:lstStyle/>
          <a:p>
            <a:r>
              <a:rPr lang="en-GB" dirty="0"/>
              <a:t>Apprenticeship IT Training Environments</a:t>
            </a:r>
          </a:p>
        </p:txBody>
      </p:sp>
      <p:sp>
        <p:nvSpPr>
          <p:cNvPr id="3" name="Content Placeholder 2">
            <a:extLst>
              <a:ext uri="{FF2B5EF4-FFF2-40B4-BE49-F238E27FC236}">
                <a16:creationId xmlns:a16="http://schemas.microsoft.com/office/drawing/2014/main" id="{F4B35A80-C9B8-4630-B944-3B10E079D0A8}"/>
              </a:ext>
            </a:extLst>
          </p:cNvPr>
          <p:cNvSpPr>
            <a:spLocks noGrp="1"/>
          </p:cNvSpPr>
          <p:nvPr>
            <p:ph idx="1"/>
          </p:nvPr>
        </p:nvSpPr>
        <p:spPr/>
        <p:txBody>
          <a:bodyPr>
            <a:normAutofit lnSpcReduction="10000"/>
          </a:bodyPr>
          <a:lstStyle/>
          <a:p>
            <a:pPr marL="0" indent="0">
              <a:buNone/>
            </a:pPr>
            <a:r>
              <a:rPr lang="en-GB" dirty="0"/>
              <a:t>Please note:</a:t>
            </a:r>
          </a:p>
          <a:p>
            <a:r>
              <a:rPr lang="en-GB" dirty="0"/>
              <a:t>IT training environments are shared by different apprenticeships</a:t>
            </a:r>
          </a:p>
          <a:p>
            <a:endParaRPr lang="en-GB" dirty="0"/>
          </a:p>
          <a:p>
            <a:r>
              <a:rPr lang="en-GB" dirty="0"/>
              <a:t>You do not have a dedicated PC during the apprenticeship</a:t>
            </a:r>
          </a:p>
          <a:p>
            <a:endParaRPr lang="en-GB" dirty="0"/>
          </a:p>
          <a:p>
            <a:r>
              <a:rPr lang="en-GB" dirty="0"/>
              <a:t>PC’s can be re-installed without prior notice</a:t>
            </a:r>
          </a:p>
          <a:p>
            <a:endParaRPr lang="en-GB" dirty="0"/>
          </a:p>
          <a:p>
            <a:r>
              <a:rPr lang="en-GB" dirty="0"/>
              <a:t>You are responsible for backing up your own work </a:t>
            </a:r>
          </a:p>
          <a:p>
            <a:pPr marL="0" indent="0">
              <a:buNone/>
            </a:pPr>
            <a:r>
              <a:rPr lang="en-GB" dirty="0"/>
              <a:t>(Use of personally owned USB sticks are permitted for backups)</a:t>
            </a:r>
          </a:p>
          <a:p>
            <a:endParaRPr lang="en-GB" dirty="0"/>
          </a:p>
          <a:p>
            <a:endParaRPr lang="en-GB" dirty="0"/>
          </a:p>
        </p:txBody>
      </p:sp>
    </p:spTree>
    <p:extLst>
      <p:ext uri="{BB962C8B-B14F-4D97-AF65-F5344CB8AC3E}">
        <p14:creationId xmlns:p14="http://schemas.microsoft.com/office/powerpoint/2010/main" val="38456611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3BF51-DBAA-473B-A7D5-1A5809E9C0A7}"/>
              </a:ext>
            </a:extLst>
          </p:cNvPr>
          <p:cNvSpPr>
            <a:spLocks noGrp="1"/>
          </p:cNvSpPr>
          <p:nvPr>
            <p:ph type="title"/>
          </p:nvPr>
        </p:nvSpPr>
        <p:spPr/>
        <p:txBody>
          <a:bodyPr/>
          <a:lstStyle/>
          <a:p>
            <a:r>
              <a:rPr lang="en-GB" dirty="0"/>
              <a:t>If you see a slide with this background…</a:t>
            </a:r>
          </a:p>
        </p:txBody>
      </p:sp>
      <p:sp>
        <p:nvSpPr>
          <p:cNvPr id="3" name="Content Placeholder 2">
            <a:extLst>
              <a:ext uri="{FF2B5EF4-FFF2-40B4-BE49-F238E27FC236}">
                <a16:creationId xmlns:a16="http://schemas.microsoft.com/office/drawing/2014/main" id="{70415948-1479-4E63-B0EB-3A611DC5A740}"/>
              </a:ext>
            </a:extLst>
          </p:cNvPr>
          <p:cNvSpPr>
            <a:spLocks noGrp="1"/>
          </p:cNvSpPr>
          <p:nvPr>
            <p:ph idx="1"/>
          </p:nvPr>
        </p:nvSpPr>
        <p:spPr>
          <a:xfrm>
            <a:off x="838200" y="1825625"/>
            <a:ext cx="5884628" cy="4351338"/>
          </a:xfrm>
        </p:spPr>
        <p:txBody>
          <a:bodyPr>
            <a:normAutofit/>
          </a:bodyPr>
          <a:lstStyle/>
          <a:p>
            <a:pPr marL="0" indent="0" algn="ctr">
              <a:buNone/>
            </a:pPr>
            <a:endParaRPr lang="en-GB" sz="8800" dirty="0"/>
          </a:p>
          <a:p>
            <a:pPr marL="0" indent="0">
              <a:buNone/>
            </a:pPr>
            <a:r>
              <a:rPr lang="en-GB" sz="6000" dirty="0"/>
              <a:t>Exercises &amp; Labs = </a:t>
            </a:r>
          </a:p>
        </p:txBody>
      </p:sp>
      <p:pic>
        <p:nvPicPr>
          <p:cNvPr id="6" name="Graphic 5" descr="Lightbulb and gear with solid fill">
            <a:extLst>
              <a:ext uri="{FF2B5EF4-FFF2-40B4-BE49-F238E27FC236}">
                <a16:creationId xmlns:a16="http://schemas.microsoft.com/office/drawing/2014/main" id="{1ECD6537-37E5-4C7F-85A0-3871D66B3356}"/>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03082" y="1429377"/>
            <a:ext cx="4705623" cy="4705623"/>
          </a:xfrm>
          <a:prstGeom prst="rect">
            <a:avLst/>
          </a:prstGeom>
        </p:spPr>
      </p:pic>
    </p:spTree>
    <p:extLst>
      <p:ext uri="{BB962C8B-B14F-4D97-AF65-F5344CB8AC3E}">
        <p14:creationId xmlns:p14="http://schemas.microsoft.com/office/powerpoint/2010/main" val="14417712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2CBFC-338C-40A5-B7AC-492C1C0E8364}"/>
              </a:ext>
            </a:extLst>
          </p:cNvPr>
          <p:cNvSpPr>
            <a:spLocks noGrp="1"/>
          </p:cNvSpPr>
          <p:nvPr>
            <p:ph type="title"/>
          </p:nvPr>
        </p:nvSpPr>
        <p:spPr/>
        <p:txBody>
          <a:bodyPr/>
          <a:lstStyle/>
          <a:p>
            <a:r>
              <a:rPr lang="en-GB" dirty="0"/>
              <a:t>If you see a slide with this background…</a:t>
            </a:r>
          </a:p>
        </p:txBody>
      </p:sp>
      <p:sp>
        <p:nvSpPr>
          <p:cNvPr id="3" name="Content Placeholder 2">
            <a:extLst>
              <a:ext uri="{FF2B5EF4-FFF2-40B4-BE49-F238E27FC236}">
                <a16:creationId xmlns:a16="http://schemas.microsoft.com/office/drawing/2014/main" id="{4DAEBBF3-2856-436A-B0DD-43FEC7543E1B}"/>
              </a:ext>
            </a:extLst>
          </p:cNvPr>
          <p:cNvSpPr>
            <a:spLocks noGrp="1"/>
          </p:cNvSpPr>
          <p:nvPr>
            <p:ph idx="1"/>
          </p:nvPr>
        </p:nvSpPr>
        <p:spPr>
          <a:xfrm>
            <a:off x="838201" y="1825625"/>
            <a:ext cx="5451281" cy="4351338"/>
          </a:xfrm>
        </p:spPr>
        <p:txBody>
          <a:bodyPr>
            <a:normAutofit/>
          </a:bodyPr>
          <a:lstStyle/>
          <a:p>
            <a:pPr marL="0" indent="0">
              <a:buNone/>
            </a:pPr>
            <a:endParaRPr lang="en-GB" dirty="0"/>
          </a:p>
          <a:p>
            <a:pPr marL="0" indent="0">
              <a:buNone/>
            </a:pPr>
            <a:endParaRPr lang="en-GB" dirty="0"/>
          </a:p>
          <a:p>
            <a:pPr marL="0" indent="0" algn="ctr">
              <a:buNone/>
            </a:pPr>
            <a:r>
              <a:rPr lang="en-GB" sz="6000" dirty="0"/>
              <a:t>Important Information = </a:t>
            </a:r>
          </a:p>
        </p:txBody>
      </p:sp>
      <p:pic>
        <p:nvPicPr>
          <p:cNvPr id="5" name="Graphic 4" descr="Information with solid fill">
            <a:extLst>
              <a:ext uri="{FF2B5EF4-FFF2-40B4-BE49-F238E27FC236}">
                <a16:creationId xmlns:a16="http://schemas.microsoft.com/office/drawing/2014/main" id="{7DD09E31-BBC3-47D8-A8AD-F71C1F4D6158}"/>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871996" y="1741649"/>
            <a:ext cx="3911057" cy="3911057"/>
          </a:xfrm>
          <a:prstGeom prst="rect">
            <a:avLst/>
          </a:prstGeom>
        </p:spPr>
      </p:pic>
    </p:spTree>
    <p:extLst>
      <p:ext uri="{BB962C8B-B14F-4D97-AF65-F5344CB8AC3E}">
        <p14:creationId xmlns:p14="http://schemas.microsoft.com/office/powerpoint/2010/main" val="32603836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A0EBE-A6F2-4F4E-8876-6D47A8D5FFD8}"/>
              </a:ext>
            </a:extLst>
          </p:cNvPr>
          <p:cNvSpPr>
            <a:spLocks noGrp="1"/>
          </p:cNvSpPr>
          <p:nvPr>
            <p:ph type="title"/>
          </p:nvPr>
        </p:nvSpPr>
        <p:spPr/>
        <p:txBody>
          <a:bodyPr/>
          <a:lstStyle/>
          <a:p>
            <a:r>
              <a:rPr lang="en-US" dirty="0"/>
              <a:t>Introductions</a:t>
            </a:r>
            <a:endParaRPr lang="en-GB" dirty="0"/>
          </a:p>
        </p:txBody>
      </p:sp>
      <p:sp>
        <p:nvSpPr>
          <p:cNvPr id="3" name="Content Placeholder 2">
            <a:extLst>
              <a:ext uri="{FF2B5EF4-FFF2-40B4-BE49-F238E27FC236}">
                <a16:creationId xmlns:a16="http://schemas.microsoft.com/office/drawing/2014/main" id="{EE86AC19-90FE-4327-BFE2-4899C40FF6D1}"/>
              </a:ext>
            </a:extLst>
          </p:cNvPr>
          <p:cNvSpPr>
            <a:spLocks noGrp="1"/>
          </p:cNvSpPr>
          <p:nvPr>
            <p:ph idx="1"/>
          </p:nvPr>
        </p:nvSpPr>
        <p:spPr/>
        <p:txBody>
          <a:bodyPr/>
          <a:lstStyle/>
          <a:p>
            <a:pPr marL="0" indent="0">
              <a:buNone/>
            </a:pPr>
            <a:r>
              <a:rPr lang="en-US" dirty="0"/>
              <a:t>Name</a:t>
            </a:r>
          </a:p>
          <a:p>
            <a:pPr marL="0" indent="0">
              <a:buNone/>
            </a:pPr>
            <a:r>
              <a:rPr lang="en-US" dirty="0"/>
              <a:t>Role</a:t>
            </a:r>
          </a:p>
          <a:p>
            <a:pPr marL="0" indent="0">
              <a:buNone/>
            </a:pPr>
            <a:r>
              <a:rPr lang="en-US" dirty="0"/>
              <a:t>What do you want to get from this unit? </a:t>
            </a:r>
          </a:p>
          <a:p>
            <a:pPr marL="0" indent="0">
              <a:buNone/>
            </a:pPr>
            <a:r>
              <a:rPr lang="en-US" dirty="0"/>
              <a:t>Hobbies/interests outside of work?</a:t>
            </a:r>
          </a:p>
          <a:p>
            <a:pPr marL="0" indent="0">
              <a:buNone/>
            </a:pPr>
            <a:r>
              <a:rPr lang="en-US" dirty="0" err="1"/>
              <a:t>Favourite</a:t>
            </a:r>
            <a:r>
              <a:rPr lang="en-US" dirty="0"/>
              <a:t> TV series and Movie?</a:t>
            </a:r>
          </a:p>
          <a:p>
            <a:pPr marL="0" indent="0">
              <a:buNone/>
            </a:pPr>
            <a:endParaRPr lang="en-US" dirty="0"/>
          </a:p>
        </p:txBody>
      </p:sp>
    </p:spTree>
    <p:extLst>
      <p:ext uri="{BB962C8B-B14F-4D97-AF65-F5344CB8AC3E}">
        <p14:creationId xmlns:p14="http://schemas.microsoft.com/office/powerpoint/2010/main" val="661489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BF94E-84D7-4C47-A3B1-EFB7C19F239F}"/>
              </a:ext>
            </a:extLst>
          </p:cNvPr>
          <p:cNvSpPr>
            <a:spLocks noGrp="1"/>
          </p:cNvSpPr>
          <p:nvPr>
            <p:ph type="title"/>
          </p:nvPr>
        </p:nvSpPr>
        <p:spPr/>
        <p:txBody>
          <a:bodyPr/>
          <a:lstStyle/>
          <a:p>
            <a:r>
              <a:rPr lang="en-US" dirty="0"/>
              <a:t>Say hello</a:t>
            </a:r>
            <a:endParaRPr lang="en-GB" dirty="0"/>
          </a:p>
        </p:txBody>
      </p:sp>
      <p:sp>
        <p:nvSpPr>
          <p:cNvPr id="3" name="Content Placeholder 2">
            <a:extLst>
              <a:ext uri="{FF2B5EF4-FFF2-40B4-BE49-F238E27FC236}">
                <a16:creationId xmlns:a16="http://schemas.microsoft.com/office/drawing/2014/main" id="{0423AAD1-C2D8-4983-8860-5298242C2722}"/>
              </a:ext>
            </a:extLst>
          </p:cNvPr>
          <p:cNvSpPr>
            <a:spLocks noGrp="1"/>
          </p:cNvSpPr>
          <p:nvPr>
            <p:ph idx="1"/>
          </p:nvPr>
        </p:nvSpPr>
        <p:spPr/>
        <p:txBody>
          <a:bodyPr/>
          <a:lstStyle/>
          <a:p>
            <a:r>
              <a:rPr lang="en-US" dirty="0"/>
              <a:t>Email me </a:t>
            </a:r>
            <a:r>
              <a:rPr lang="en-US"/>
              <a:t>and say hello…</a:t>
            </a:r>
            <a:endParaRPr lang="en-US" dirty="0"/>
          </a:p>
          <a:p>
            <a:endParaRPr lang="en-US" dirty="0"/>
          </a:p>
          <a:p>
            <a:pPr marL="0" indent="0">
              <a:buNone/>
            </a:pPr>
            <a:r>
              <a:rPr lang="en-US" sz="6000" dirty="0"/>
              <a:t>mark.higgins@gloscol.ac.uk</a:t>
            </a:r>
            <a:endParaRPr lang="en-GB" sz="6000" dirty="0"/>
          </a:p>
        </p:txBody>
      </p:sp>
    </p:spTree>
    <p:extLst>
      <p:ext uri="{BB962C8B-B14F-4D97-AF65-F5344CB8AC3E}">
        <p14:creationId xmlns:p14="http://schemas.microsoft.com/office/powerpoint/2010/main" val="34624184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23346"/>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CDDA460C-0072-4C06-B816-2B05E4A2A0EA}"/>
              </a:ext>
            </a:extLst>
          </p:cNvPr>
          <p:cNvGrpSpPr/>
          <p:nvPr/>
        </p:nvGrpSpPr>
        <p:grpSpPr>
          <a:xfrm>
            <a:off x="5197342" y="2888634"/>
            <a:ext cx="1862433" cy="3586556"/>
            <a:chOff x="5021580" y="1604970"/>
            <a:chExt cx="2374153" cy="4571992"/>
          </a:xfrm>
        </p:grpSpPr>
        <p:sp>
          <p:nvSpPr>
            <p:cNvPr id="5" name="Freeform: Shape 4">
              <a:extLst>
                <a:ext uri="{FF2B5EF4-FFF2-40B4-BE49-F238E27FC236}">
                  <a16:creationId xmlns:a16="http://schemas.microsoft.com/office/drawing/2014/main" id="{3EE129BC-86F6-440E-84F5-88EE0A93A132}"/>
                </a:ext>
              </a:extLst>
            </p:cNvPr>
            <p:cNvSpPr/>
            <p:nvPr/>
          </p:nvSpPr>
          <p:spPr>
            <a:xfrm>
              <a:off x="5021580" y="2790823"/>
              <a:ext cx="791384" cy="644849"/>
            </a:xfrm>
            <a:custGeom>
              <a:avLst/>
              <a:gdLst>
                <a:gd name="connsiteX0" fmla="*/ 7620 w 791384"/>
                <a:gd name="connsiteY0" fmla="*/ 0 h 644849"/>
                <a:gd name="connsiteX1" fmla="*/ 782169 w 791384"/>
                <a:gd name="connsiteY1" fmla="*/ 320829 h 644849"/>
                <a:gd name="connsiteX2" fmla="*/ 791384 w 791384"/>
                <a:gd name="connsiteY2" fmla="*/ 330968 h 644849"/>
                <a:gd name="connsiteX3" fmla="*/ 791384 w 791384"/>
                <a:gd name="connsiteY3" fmla="*/ 644849 h 644849"/>
                <a:gd name="connsiteX4" fmla="*/ 4575 w 791384"/>
                <a:gd name="connsiteY4" fmla="*/ 188500 h 644849"/>
                <a:gd name="connsiteX5" fmla="*/ 0 w 791384"/>
                <a:gd name="connsiteY5" fmla="*/ 191153 h 644849"/>
                <a:gd name="connsiteX6" fmla="*/ 0 w 791384"/>
                <a:gd name="connsiteY6" fmla="*/ 385 h 644849"/>
                <a:gd name="connsiteX7" fmla="*/ 7620 w 791384"/>
                <a:gd name="connsiteY7" fmla="*/ 0 h 6448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91384" h="644849">
                  <a:moveTo>
                    <a:pt x="7620" y="0"/>
                  </a:moveTo>
                  <a:cubicBezTo>
                    <a:pt x="310101" y="0"/>
                    <a:pt x="583945" y="122604"/>
                    <a:pt x="782169" y="320829"/>
                  </a:cubicBezTo>
                  <a:lnTo>
                    <a:pt x="791384" y="330968"/>
                  </a:lnTo>
                  <a:lnTo>
                    <a:pt x="791384" y="644849"/>
                  </a:lnTo>
                  <a:lnTo>
                    <a:pt x="4575" y="188500"/>
                  </a:lnTo>
                  <a:lnTo>
                    <a:pt x="0" y="191153"/>
                  </a:lnTo>
                  <a:lnTo>
                    <a:pt x="0" y="385"/>
                  </a:lnTo>
                  <a:lnTo>
                    <a:pt x="762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6" name="Freeform: Shape 5">
              <a:extLst>
                <a:ext uri="{FF2B5EF4-FFF2-40B4-BE49-F238E27FC236}">
                  <a16:creationId xmlns:a16="http://schemas.microsoft.com/office/drawing/2014/main" id="{45CA4A01-B7D4-4C02-A0A6-31D1D25DBE5E}"/>
                </a:ext>
              </a:extLst>
            </p:cNvPr>
            <p:cNvSpPr/>
            <p:nvPr/>
          </p:nvSpPr>
          <p:spPr>
            <a:xfrm>
              <a:off x="6600506" y="2977519"/>
              <a:ext cx="3843" cy="4457"/>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7" name="Freeform: Shape 6">
              <a:extLst>
                <a:ext uri="{FF2B5EF4-FFF2-40B4-BE49-F238E27FC236}">
                  <a16:creationId xmlns:a16="http://schemas.microsoft.com/office/drawing/2014/main" id="{F7DAAB66-13A8-4034-BDDF-000911C1B325}"/>
                </a:ext>
              </a:extLst>
            </p:cNvPr>
            <p:cNvSpPr/>
            <p:nvPr/>
          </p:nvSpPr>
          <p:spPr>
            <a:xfrm>
              <a:off x="5977789" y="2979324"/>
              <a:ext cx="622716" cy="36137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8" name="Freeform: Shape 7">
              <a:extLst>
                <a:ext uri="{FF2B5EF4-FFF2-40B4-BE49-F238E27FC236}">
                  <a16:creationId xmlns:a16="http://schemas.microsoft.com/office/drawing/2014/main" id="{16C62978-FAF5-4DD6-A6FF-DA4D04CC401D}"/>
                </a:ext>
              </a:extLst>
            </p:cNvPr>
            <p:cNvSpPr/>
            <p:nvPr/>
          </p:nvSpPr>
          <p:spPr>
            <a:xfrm>
              <a:off x="5812965" y="3121791"/>
              <a:ext cx="164824" cy="313880"/>
            </a:xfrm>
            <a:custGeom>
              <a:avLst/>
              <a:gdLst>
                <a:gd name="connsiteX0" fmla="*/ 0 w 164824"/>
                <a:gd name="connsiteY0" fmla="*/ 0 h 313880"/>
                <a:gd name="connsiteX1" fmla="*/ 61482 w 164824"/>
                <a:gd name="connsiteY1" fmla="*/ 67647 h 313880"/>
                <a:gd name="connsiteX2" fmla="*/ 124540 w 164824"/>
                <a:gd name="connsiteY2" fmla="*/ 151973 h 313880"/>
                <a:gd name="connsiteX3" fmla="*/ 164824 w 164824"/>
                <a:gd name="connsiteY3" fmla="*/ 218283 h 313880"/>
                <a:gd name="connsiteX4" fmla="*/ 0 w 164824"/>
                <a:gd name="connsiteY4" fmla="*/ 313880 h 313880"/>
                <a:gd name="connsiteX5" fmla="*/ 0 w 164824"/>
                <a:gd name="connsiteY5" fmla="*/ 0 h 3138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4824" h="313880">
                  <a:moveTo>
                    <a:pt x="0" y="0"/>
                  </a:moveTo>
                  <a:lnTo>
                    <a:pt x="61482" y="67647"/>
                  </a:lnTo>
                  <a:cubicBezTo>
                    <a:pt x="83805" y="94696"/>
                    <a:pt x="104855" y="122835"/>
                    <a:pt x="124540" y="151973"/>
                  </a:cubicBezTo>
                  <a:lnTo>
                    <a:pt x="164824" y="218283"/>
                  </a:lnTo>
                  <a:lnTo>
                    <a:pt x="0" y="313880"/>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9" name="Freeform: Shape 8">
              <a:extLst>
                <a:ext uri="{FF2B5EF4-FFF2-40B4-BE49-F238E27FC236}">
                  <a16:creationId xmlns:a16="http://schemas.microsoft.com/office/drawing/2014/main" id="{C10F9C09-3FB9-4C54-848D-CD843C318F9D}"/>
                </a:ext>
              </a:extLst>
            </p:cNvPr>
            <p:cNvSpPr/>
            <p:nvPr/>
          </p:nvSpPr>
          <p:spPr>
            <a:xfrm>
              <a:off x="5812964" y="3340703"/>
              <a:ext cx="311614" cy="1098673"/>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0" name="Freeform: Shape 9">
              <a:extLst>
                <a:ext uri="{FF2B5EF4-FFF2-40B4-BE49-F238E27FC236}">
                  <a16:creationId xmlns:a16="http://schemas.microsoft.com/office/drawing/2014/main" id="{B3E275BE-D4F7-41A9-B504-CBCA6B3286E5}"/>
                </a:ext>
              </a:extLst>
            </p:cNvPr>
            <p:cNvSpPr/>
            <p:nvPr/>
          </p:nvSpPr>
          <p:spPr>
            <a:xfrm>
              <a:off x="5021581" y="4346260"/>
              <a:ext cx="950599" cy="635318"/>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1" name="Freeform: Shape 10">
              <a:extLst>
                <a:ext uri="{FF2B5EF4-FFF2-40B4-BE49-F238E27FC236}">
                  <a16:creationId xmlns:a16="http://schemas.microsoft.com/office/drawing/2014/main" id="{BB918341-62AE-4DF9-97B8-0A38506765CC}"/>
                </a:ext>
              </a:extLst>
            </p:cNvPr>
            <p:cNvSpPr/>
            <p:nvPr/>
          </p:nvSpPr>
          <p:spPr>
            <a:xfrm>
              <a:off x="5021580" y="1604970"/>
              <a:ext cx="1582768" cy="173510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2" name="Freeform: Shape 11">
              <a:extLst>
                <a:ext uri="{FF2B5EF4-FFF2-40B4-BE49-F238E27FC236}">
                  <a16:creationId xmlns:a16="http://schemas.microsoft.com/office/drawing/2014/main" id="{A85ABCA8-D310-4A20-86D5-E28F124AED36}"/>
                </a:ext>
              </a:extLst>
            </p:cNvPr>
            <p:cNvSpPr/>
            <p:nvPr/>
          </p:nvSpPr>
          <p:spPr>
            <a:xfrm>
              <a:off x="5973508" y="2977518"/>
              <a:ext cx="1422225" cy="1830702"/>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3" name="Freeform: Shape 12">
              <a:extLst>
                <a:ext uri="{FF2B5EF4-FFF2-40B4-BE49-F238E27FC236}">
                  <a16:creationId xmlns:a16="http://schemas.microsoft.com/office/drawing/2014/main" id="{C07112E0-955F-4D31-803A-A76358EBC614}"/>
                </a:ext>
              </a:extLst>
            </p:cNvPr>
            <p:cNvSpPr/>
            <p:nvPr/>
          </p:nvSpPr>
          <p:spPr>
            <a:xfrm>
              <a:off x="5812965" y="4346260"/>
              <a:ext cx="160543" cy="95302"/>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4" name="Freeform: Shape 13">
              <a:extLst>
                <a:ext uri="{FF2B5EF4-FFF2-40B4-BE49-F238E27FC236}">
                  <a16:creationId xmlns:a16="http://schemas.microsoft.com/office/drawing/2014/main" id="{CAC36928-96A1-49EA-B9D1-733D22362489}"/>
                </a:ext>
              </a:extLst>
            </p:cNvPr>
            <p:cNvSpPr/>
            <p:nvPr/>
          </p:nvSpPr>
          <p:spPr>
            <a:xfrm>
              <a:off x="5021580" y="4441562"/>
              <a:ext cx="1582768" cy="1735400"/>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grpSp>
      <p:sp>
        <p:nvSpPr>
          <p:cNvPr id="15" name="Freeform: Shape 14">
            <a:extLst>
              <a:ext uri="{FF2B5EF4-FFF2-40B4-BE49-F238E27FC236}">
                <a16:creationId xmlns:a16="http://schemas.microsoft.com/office/drawing/2014/main" id="{BA1C8B5A-F88B-4A20-AD3C-18F5C73BF8B7}"/>
              </a:ext>
            </a:extLst>
          </p:cNvPr>
          <p:cNvSpPr/>
          <p:nvPr/>
        </p:nvSpPr>
        <p:spPr>
          <a:xfrm>
            <a:off x="5947452" y="3966764"/>
            <a:ext cx="488497" cy="28348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6" name="Freeform: Shape 15">
            <a:extLst>
              <a:ext uri="{FF2B5EF4-FFF2-40B4-BE49-F238E27FC236}">
                <a16:creationId xmlns:a16="http://schemas.microsoft.com/office/drawing/2014/main" id="{49EF05FD-CD1E-40DE-8FAA-D8948699C889}"/>
              </a:ext>
            </a:extLst>
          </p:cNvPr>
          <p:cNvSpPr/>
          <p:nvPr/>
        </p:nvSpPr>
        <p:spPr>
          <a:xfrm>
            <a:off x="5818153" y="4250252"/>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3399FF"/>
          </a:solidFill>
          <a:ln>
            <a:noFill/>
          </a:ln>
          <a:effectLst>
            <a:innerShdw blurRad="63500" dist="50800" dir="216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7" name="Freeform: Shape 16">
            <a:extLst>
              <a:ext uri="{FF2B5EF4-FFF2-40B4-BE49-F238E27FC236}">
                <a16:creationId xmlns:a16="http://schemas.microsoft.com/office/drawing/2014/main" id="{12CCBDFB-1CF6-4236-83FE-00D0B054EECC}"/>
              </a:ext>
            </a:extLst>
          </p:cNvPr>
          <p:cNvSpPr/>
          <p:nvPr/>
        </p:nvSpPr>
        <p:spPr>
          <a:xfrm>
            <a:off x="5197343" y="5039073"/>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00FFCC"/>
          </a:solidFill>
          <a:ln>
            <a:noFill/>
          </a:ln>
          <a:effectLst>
            <a:innerShdw blurRad="63500" dist="50800" dir="2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8" name="Freeform: Shape 17">
            <a:extLst>
              <a:ext uri="{FF2B5EF4-FFF2-40B4-BE49-F238E27FC236}">
                <a16:creationId xmlns:a16="http://schemas.microsoft.com/office/drawing/2014/main" id="{5AB447F6-08BD-4F09-9455-FD70871F0072}"/>
              </a:ext>
            </a:extLst>
          </p:cNvPr>
          <p:cNvSpPr/>
          <p:nvPr/>
        </p:nvSpPr>
        <p:spPr>
          <a:xfrm>
            <a:off x="5197342" y="2888635"/>
            <a:ext cx="1241622" cy="136112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19" name="Freeform: Shape 18">
            <a:extLst>
              <a:ext uri="{FF2B5EF4-FFF2-40B4-BE49-F238E27FC236}">
                <a16:creationId xmlns:a16="http://schemas.microsoft.com/office/drawing/2014/main" id="{C1ECEB67-DA9F-4C2E-B389-B866A473CF6D}"/>
              </a:ext>
            </a:extLst>
          </p:cNvPr>
          <p:cNvSpPr/>
          <p:nvPr/>
        </p:nvSpPr>
        <p:spPr>
          <a:xfrm>
            <a:off x="5944094" y="3965347"/>
            <a:ext cx="1115682" cy="1436117"/>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0" name="Freeform: Shape 19">
            <a:extLst>
              <a:ext uri="{FF2B5EF4-FFF2-40B4-BE49-F238E27FC236}">
                <a16:creationId xmlns:a16="http://schemas.microsoft.com/office/drawing/2014/main" id="{6DB23C87-2A94-4E14-A9CA-EA6147101D21}"/>
              </a:ext>
            </a:extLst>
          </p:cNvPr>
          <p:cNvSpPr/>
          <p:nvPr/>
        </p:nvSpPr>
        <p:spPr>
          <a:xfrm>
            <a:off x="5818154" y="5039074"/>
            <a:ext cx="125940" cy="74760"/>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1" name="Freeform: Shape 20">
            <a:extLst>
              <a:ext uri="{FF2B5EF4-FFF2-40B4-BE49-F238E27FC236}">
                <a16:creationId xmlns:a16="http://schemas.microsoft.com/office/drawing/2014/main" id="{B568E533-9521-457E-875A-558EE570B694}"/>
              </a:ext>
            </a:extLst>
          </p:cNvPr>
          <p:cNvSpPr/>
          <p:nvPr/>
        </p:nvSpPr>
        <p:spPr>
          <a:xfrm>
            <a:off x="5197342" y="5113835"/>
            <a:ext cx="1241622" cy="1361356"/>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2" name="Freeform: Shape 21">
            <a:extLst>
              <a:ext uri="{FF2B5EF4-FFF2-40B4-BE49-F238E27FC236}">
                <a16:creationId xmlns:a16="http://schemas.microsoft.com/office/drawing/2014/main" id="{2A802FE2-5948-4AF8-8A06-899878119AF1}"/>
              </a:ext>
            </a:extLst>
          </p:cNvPr>
          <p:cNvSpPr/>
          <p:nvPr/>
        </p:nvSpPr>
        <p:spPr>
          <a:xfrm flipH="1">
            <a:off x="7683162" y="3962539"/>
            <a:ext cx="3015" cy="3496"/>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3" name="Freeform: Shape 22">
            <a:extLst>
              <a:ext uri="{FF2B5EF4-FFF2-40B4-BE49-F238E27FC236}">
                <a16:creationId xmlns:a16="http://schemas.microsoft.com/office/drawing/2014/main" id="{0E596100-B9C3-49FB-AFB5-0B1BE3835250}"/>
              </a:ext>
            </a:extLst>
          </p:cNvPr>
          <p:cNvSpPr/>
          <p:nvPr/>
        </p:nvSpPr>
        <p:spPr>
          <a:xfrm flipH="1" flipV="1">
            <a:off x="6448649" y="3252200"/>
            <a:ext cx="3015" cy="3496"/>
          </a:xfrm>
          <a:custGeom>
            <a:avLst/>
            <a:gdLst>
              <a:gd name="connsiteX0" fmla="*/ 3843 w 3843"/>
              <a:gd name="connsiteY0" fmla="*/ 0 h 4457"/>
              <a:gd name="connsiteX1" fmla="*/ 3843 w 3843"/>
              <a:gd name="connsiteY1" fmla="*/ 4457 h 4457"/>
              <a:gd name="connsiteX2" fmla="*/ 0 w 3843"/>
              <a:gd name="connsiteY2" fmla="*/ 2229 h 4457"/>
              <a:gd name="connsiteX3" fmla="*/ 3843 w 3843"/>
              <a:gd name="connsiteY3" fmla="*/ 0 h 4457"/>
            </a:gdLst>
            <a:ahLst/>
            <a:cxnLst>
              <a:cxn ang="0">
                <a:pos x="connsiteX0" y="connsiteY0"/>
              </a:cxn>
              <a:cxn ang="0">
                <a:pos x="connsiteX1" y="connsiteY1"/>
              </a:cxn>
              <a:cxn ang="0">
                <a:pos x="connsiteX2" y="connsiteY2"/>
              </a:cxn>
              <a:cxn ang="0">
                <a:pos x="connsiteX3" y="connsiteY3"/>
              </a:cxn>
            </a:cxnLst>
            <a:rect l="l" t="t" r="r" b="b"/>
            <a:pathLst>
              <a:path w="3843" h="4457">
                <a:moveTo>
                  <a:pt x="3843" y="0"/>
                </a:moveTo>
                <a:lnTo>
                  <a:pt x="3843" y="4457"/>
                </a:lnTo>
                <a:lnTo>
                  <a:pt x="0" y="2229"/>
                </a:lnTo>
                <a:lnTo>
                  <a:pt x="384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4" name="Freeform: Shape 23">
            <a:extLst>
              <a:ext uri="{FF2B5EF4-FFF2-40B4-BE49-F238E27FC236}">
                <a16:creationId xmlns:a16="http://schemas.microsoft.com/office/drawing/2014/main" id="{4BD7015C-483F-4766-A5EB-A46C45617AF5}"/>
              </a:ext>
            </a:extLst>
          </p:cNvPr>
          <p:cNvSpPr/>
          <p:nvPr/>
        </p:nvSpPr>
        <p:spPr>
          <a:xfrm flipH="1" flipV="1">
            <a:off x="6451665" y="2970793"/>
            <a:ext cx="488497" cy="283489"/>
          </a:xfrm>
          <a:custGeom>
            <a:avLst/>
            <a:gdLst>
              <a:gd name="connsiteX0" fmla="*/ 621985 w 622716"/>
              <a:gd name="connsiteY0" fmla="*/ 0 h 361379"/>
              <a:gd name="connsiteX1" fmla="*/ 622716 w 622716"/>
              <a:gd name="connsiteY1" fmla="*/ 424 h 361379"/>
              <a:gd name="connsiteX2" fmla="*/ 382 w 622716"/>
              <a:gd name="connsiteY2" fmla="*/ 361379 h 361379"/>
              <a:gd name="connsiteX3" fmla="*/ 0 w 622716"/>
              <a:gd name="connsiteY3" fmla="*/ 360751 h 361379"/>
              <a:gd name="connsiteX4" fmla="*/ 621985 w 622716"/>
              <a:gd name="connsiteY4" fmla="*/ 0 h 361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22716" h="361379">
                <a:moveTo>
                  <a:pt x="621985" y="0"/>
                </a:moveTo>
                <a:lnTo>
                  <a:pt x="622716" y="424"/>
                </a:lnTo>
                <a:lnTo>
                  <a:pt x="382" y="361379"/>
                </a:lnTo>
                <a:lnTo>
                  <a:pt x="0" y="360751"/>
                </a:lnTo>
                <a:lnTo>
                  <a:pt x="62198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5" name="Freeform: Shape 24">
            <a:extLst>
              <a:ext uri="{FF2B5EF4-FFF2-40B4-BE49-F238E27FC236}">
                <a16:creationId xmlns:a16="http://schemas.microsoft.com/office/drawing/2014/main" id="{BE1764B7-0EB9-4BA6-AEB0-B12DD26CC035}"/>
              </a:ext>
            </a:extLst>
          </p:cNvPr>
          <p:cNvSpPr/>
          <p:nvPr/>
        </p:nvSpPr>
        <p:spPr>
          <a:xfrm flipH="1" flipV="1">
            <a:off x="6825011" y="2108925"/>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FF9900"/>
          </a:solidFill>
          <a:ln>
            <a:noFill/>
          </a:ln>
          <a:effectLst>
            <a:innerShdw blurRad="63500" dist="50800" dir="30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6" name="Freeform: Shape 25">
            <a:extLst>
              <a:ext uri="{FF2B5EF4-FFF2-40B4-BE49-F238E27FC236}">
                <a16:creationId xmlns:a16="http://schemas.microsoft.com/office/drawing/2014/main" id="{D9764DC3-5E31-4863-90A8-F66102EC8D3C}"/>
              </a:ext>
            </a:extLst>
          </p:cNvPr>
          <p:cNvSpPr/>
          <p:nvPr/>
        </p:nvSpPr>
        <p:spPr>
          <a:xfrm flipH="1" flipV="1">
            <a:off x="6944563" y="1683586"/>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FF66CC"/>
          </a:solidFill>
          <a:ln>
            <a:noFill/>
          </a:ln>
          <a:effectLst>
            <a:innerShdw blurRad="63500" dist="50800" dir="36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7" name="Freeform: Shape 26">
            <a:extLst>
              <a:ext uri="{FF2B5EF4-FFF2-40B4-BE49-F238E27FC236}">
                <a16:creationId xmlns:a16="http://schemas.microsoft.com/office/drawing/2014/main" id="{639EC02E-39C3-4B8D-AE9F-796E86412B46}"/>
              </a:ext>
            </a:extLst>
          </p:cNvPr>
          <p:cNvSpPr/>
          <p:nvPr/>
        </p:nvSpPr>
        <p:spPr>
          <a:xfrm flipH="1" flipV="1">
            <a:off x="6441031" y="2971285"/>
            <a:ext cx="1241622" cy="1361125"/>
          </a:xfrm>
          <a:custGeom>
            <a:avLst/>
            <a:gdLst>
              <a:gd name="connsiteX0" fmla="*/ 791384 w 1582768"/>
              <a:gd name="connsiteY0" fmla="*/ 0 h 1735105"/>
              <a:gd name="connsiteX1" fmla="*/ 1582767 w 1582768"/>
              <a:gd name="connsiteY1" fmla="*/ 459002 h 1735105"/>
              <a:gd name="connsiteX2" fmla="*/ 1582768 w 1582768"/>
              <a:gd name="connsiteY2" fmla="*/ 459002 h 1735105"/>
              <a:gd name="connsiteX3" fmla="*/ 1582768 w 1582768"/>
              <a:gd name="connsiteY3" fmla="*/ 1371700 h 1735105"/>
              <a:gd name="connsiteX4" fmla="*/ 1582768 w 1582768"/>
              <a:gd name="connsiteY4" fmla="*/ 1371701 h 1735105"/>
              <a:gd name="connsiteX5" fmla="*/ 1582768 w 1582768"/>
              <a:gd name="connsiteY5" fmla="*/ 1372549 h 1735105"/>
              <a:gd name="connsiteX6" fmla="*/ 1578925 w 1582768"/>
              <a:gd name="connsiteY6" fmla="*/ 1374778 h 1735105"/>
              <a:gd name="connsiteX7" fmla="*/ 1578194 w 1582768"/>
              <a:gd name="connsiteY7" fmla="*/ 1374354 h 1735105"/>
              <a:gd name="connsiteX8" fmla="*/ 956209 w 1582768"/>
              <a:gd name="connsiteY8" fmla="*/ 1735105 h 1735105"/>
              <a:gd name="connsiteX9" fmla="*/ 915925 w 1582768"/>
              <a:gd name="connsiteY9" fmla="*/ 1668795 h 1735105"/>
              <a:gd name="connsiteX10" fmla="*/ 852867 w 1582768"/>
              <a:gd name="connsiteY10" fmla="*/ 1584469 h 1735105"/>
              <a:gd name="connsiteX11" fmla="*/ 791385 w 1582768"/>
              <a:gd name="connsiteY11" fmla="*/ 1516822 h 1735105"/>
              <a:gd name="connsiteX12" fmla="*/ 791385 w 1582768"/>
              <a:gd name="connsiteY12" fmla="*/ 918005 h 1735105"/>
              <a:gd name="connsiteX13" fmla="*/ 791384 w 1582768"/>
              <a:gd name="connsiteY13" fmla="*/ 918004 h 1735105"/>
              <a:gd name="connsiteX14" fmla="*/ 791384 w 1582768"/>
              <a:gd name="connsiteY14" fmla="*/ 1516821 h 1735105"/>
              <a:gd name="connsiteX15" fmla="*/ 782169 w 1582768"/>
              <a:gd name="connsiteY15" fmla="*/ 1506682 h 1735105"/>
              <a:gd name="connsiteX16" fmla="*/ 7620 w 1582768"/>
              <a:gd name="connsiteY16" fmla="*/ 1185853 h 1735105"/>
              <a:gd name="connsiteX17" fmla="*/ 0 w 1582768"/>
              <a:gd name="connsiteY17" fmla="*/ 1186238 h 1735105"/>
              <a:gd name="connsiteX18" fmla="*/ 0 w 1582768"/>
              <a:gd name="connsiteY18" fmla="*/ 459002 h 1735105"/>
              <a:gd name="connsiteX19" fmla="*/ 1 w 1582768"/>
              <a:gd name="connsiteY19" fmla="*/ 459002 h 1735105"/>
              <a:gd name="connsiteX20" fmla="*/ 791384 w 1582768"/>
              <a:gd name="connsiteY20" fmla="*/ 0 h 17351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582768" h="1735105">
                <a:moveTo>
                  <a:pt x="791384" y="0"/>
                </a:moveTo>
                <a:lnTo>
                  <a:pt x="1582767" y="459002"/>
                </a:lnTo>
                <a:lnTo>
                  <a:pt x="1582768" y="459002"/>
                </a:lnTo>
                <a:lnTo>
                  <a:pt x="1582768" y="1371700"/>
                </a:lnTo>
                <a:lnTo>
                  <a:pt x="1582768" y="1371701"/>
                </a:lnTo>
                <a:lnTo>
                  <a:pt x="1582768" y="1372549"/>
                </a:lnTo>
                <a:lnTo>
                  <a:pt x="1578925" y="1374778"/>
                </a:lnTo>
                <a:lnTo>
                  <a:pt x="1578194" y="1374354"/>
                </a:lnTo>
                <a:lnTo>
                  <a:pt x="956209" y="1735105"/>
                </a:lnTo>
                <a:lnTo>
                  <a:pt x="915925" y="1668795"/>
                </a:lnTo>
                <a:cubicBezTo>
                  <a:pt x="896240" y="1639657"/>
                  <a:pt x="875190" y="1611518"/>
                  <a:pt x="852867" y="1584469"/>
                </a:cubicBezTo>
                <a:lnTo>
                  <a:pt x="791385" y="1516822"/>
                </a:lnTo>
                <a:lnTo>
                  <a:pt x="791385" y="918005"/>
                </a:lnTo>
                <a:lnTo>
                  <a:pt x="791384" y="918004"/>
                </a:lnTo>
                <a:lnTo>
                  <a:pt x="791384" y="1516821"/>
                </a:lnTo>
                <a:lnTo>
                  <a:pt x="782169" y="1506682"/>
                </a:lnTo>
                <a:cubicBezTo>
                  <a:pt x="583945" y="1308457"/>
                  <a:pt x="310101" y="1185853"/>
                  <a:pt x="7620" y="1185853"/>
                </a:cubicBezTo>
                <a:lnTo>
                  <a:pt x="0" y="1186238"/>
                </a:lnTo>
                <a:lnTo>
                  <a:pt x="0" y="459002"/>
                </a:lnTo>
                <a:lnTo>
                  <a:pt x="1" y="459002"/>
                </a:lnTo>
                <a:lnTo>
                  <a:pt x="791384"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8" name="Freeform: Shape 27">
            <a:extLst>
              <a:ext uri="{FF2B5EF4-FFF2-40B4-BE49-F238E27FC236}">
                <a16:creationId xmlns:a16="http://schemas.microsoft.com/office/drawing/2014/main" id="{391ABD13-A430-42F6-8875-5EA1EE1747D2}"/>
              </a:ext>
            </a:extLst>
          </p:cNvPr>
          <p:cNvSpPr/>
          <p:nvPr/>
        </p:nvSpPr>
        <p:spPr>
          <a:xfrm flipH="1" flipV="1">
            <a:off x="5820219" y="1819581"/>
            <a:ext cx="1115682" cy="1436117"/>
          </a:xfrm>
          <a:custGeom>
            <a:avLst/>
            <a:gdLst>
              <a:gd name="connsiteX0" fmla="*/ 630841 w 1422225"/>
              <a:gd name="connsiteY0" fmla="*/ 0 h 1830702"/>
              <a:gd name="connsiteX1" fmla="*/ 1422224 w 1422225"/>
              <a:gd name="connsiteY1" fmla="*/ 459003 h 1830702"/>
              <a:gd name="connsiteX2" fmla="*/ 1422225 w 1422225"/>
              <a:gd name="connsiteY2" fmla="*/ 459002 h 1830702"/>
              <a:gd name="connsiteX3" fmla="*/ 1422225 w 1422225"/>
              <a:gd name="connsiteY3" fmla="*/ 459003 h 1830702"/>
              <a:gd name="connsiteX4" fmla="*/ 1422225 w 1422225"/>
              <a:gd name="connsiteY4" fmla="*/ 1371700 h 1830702"/>
              <a:gd name="connsiteX5" fmla="*/ 1422225 w 1422225"/>
              <a:gd name="connsiteY5" fmla="*/ 1371701 h 1830702"/>
              <a:gd name="connsiteX6" fmla="*/ 1422225 w 1422225"/>
              <a:gd name="connsiteY6" fmla="*/ 1377006 h 1830702"/>
              <a:gd name="connsiteX7" fmla="*/ 1417651 w 1422225"/>
              <a:gd name="connsiteY7" fmla="*/ 1374354 h 1830702"/>
              <a:gd name="connsiteX8" fmla="*/ 630842 w 1422225"/>
              <a:gd name="connsiteY8" fmla="*/ 1830702 h 1830702"/>
              <a:gd name="connsiteX9" fmla="*/ 630842 w 1422225"/>
              <a:gd name="connsiteY9" fmla="*/ 918005 h 1830702"/>
              <a:gd name="connsiteX10" fmla="*/ 630841 w 1422225"/>
              <a:gd name="connsiteY10" fmla="*/ 918004 h 1830702"/>
              <a:gd name="connsiteX11" fmla="*/ 630841 w 1422225"/>
              <a:gd name="connsiteY11" fmla="*/ 1827744 h 1830702"/>
              <a:gd name="connsiteX12" fmla="*/ 630840 w 1422225"/>
              <a:gd name="connsiteY12" fmla="*/ 1827745 h 1830702"/>
              <a:gd name="connsiteX13" fmla="*/ 0 w 1422225"/>
              <a:gd name="connsiteY13" fmla="*/ 1461857 h 1830702"/>
              <a:gd name="connsiteX14" fmla="*/ 18865 w 1422225"/>
              <a:gd name="connsiteY14" fmla="*/ 1430804 h 1830702"/>
              <a:gd name="connsiteX15" fmla="*/ 151071 w 1422225"/>
              <a:gd name="connsiteY15" fmla="*/ 908682 h 1830702"/>
              <a:gd name="connsiteX16" fmla="*/ 18865 w 1422225"/>
              <a:gd name="connsiteY16" fmla="*/ 386560 h 1830702"/>
              <a:gd name="connsiteX17" fmla="*/ 4664 w 1422225"/>
              <a:gd name="connsiteY17" fmla="*/ 363184 h 1830702"/>
              <a:gd name="connsiteX18" fmla="*/ 626998 w 1422225"/>
              <a:gd name="connsiteY18" fmla="*/ 2229 h 1830702"/>
              <a:gd name="connsiteX19" fmla="*/ 630841 w 1422225"/>
              <a:gd name="connsiteY19" fmla="*/ 4457 h 1830702"/>
              <a:gd name="connsiteX20" fmla="*/ 630841 w 1422225"/>
              <a:gd name="connsiteY20" fmla="*/ 0 h 18307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422225" h="1830702">
                <a:moveTo>
                  <a:pt x="630841" y="0"/>
                </a:moveTo>
                <a:lnTo>
                  <a:pt x="1422224" y="459003"/>
                </a:lnTo>
                <a:lnTo>
                  <a:pt x="1422225" y="459002"/>
                </a:lnTo>
                <a:lnTo>
                  <a:pt x="1422225" y="459003"/>
                </a:lnTo>
                <a:lnTo>
                  <a:pt x="1422225" y="1371700"/>
                </a:lnTo>
                <a:lnTo>
                  <a:pt x="1422225" y="1371701"/>
                </a:lnTo>
                <a:lnTo>
                  <a:pt x="1422225" y="1377006"/>
                </a:lnTo>
                <a:lnTo>
                  <a:pt x="1417651" y="1374354"/>
                </a:lnTo>
                <a:lnTo>
                  <a:pt x="630842" y="1830702"/>
                </a:lnTo>
                <a:lnTo>
                  <a:pt x="630842" y="918005"/>
                </a:lnTo>
                <a:lnTo>
                  <a:pt x="630841" y="918004"/>
                </a:lnTo>
                <a:lnTo>
                  <a:pt x="630841" y="1827744"/>
                </a:lnTo>
                <a:lnTo>
                  <a:pt x="630840" y="1827745"/>
                </a:lnTo>
                <a:lnTo>
                  <a:pt x="0" y="1461857"/>
                </a:lnTo>
                <a:lnTo>
                  <a:pt x="18865" y="1430804"/>
                </a:lnTo>
                <a:cubicBezTo>
                  <a:pt x="103179" y="1275597"/>
                  <a:pt x="151071" y="1097732"/>
                  <a:pt x="151071" y="908682"/>
                </a:cubicBezTo>
                <a:cubicBezTo>
                  <a:pt x="151071" y="719632"/>
                  <a:pt x="103179" y="541767"/>
                  <a:pt x="18865" y="386560"/>
                </a:cubicBezTo>
                <a:lnTo>
                  <a:pt x="4664" y="363184"/>
                </a:lnTo>
                <a:lnTo>
                  <a:pt x="626998" y="2229"/>
                </a:lnTo>
                <a:lnTo>
                  <a:pt x="630841" y="4457"/>
                </a:lnTo>
                <a:lnTo>
                  <a:pt x="630841"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29" name="Freeform: Shape 28">
            <a:extLst>
              <a:ext uri="{FF2B5EF4-FFF2-40B4-BE49-F238E27FC236}">
                <a16:creationId xmlns:a16="http://schemas.microsoft.com/office/drawing/2014/main" id="{0FA6B576-9F7D-4DE4-9393-077029355B4C}"/>
              </a:ext>
            </a:extLst>
          </p:cNvPr>
          <p:cNvSpPr/>
          <p:nvPr/>
        </p:nvSpPr>
        <p:spPr>
          <a:xfrm flipH="1" flipV="1">
            <a:off x="6943521" y="2107210"/>
            <a:ext cx="125940" cy="74760"/>
          </a:xfrm>
          <a:custGeom>
            <a:avLst/>
            <a:gdLst>
              <a:gd name="connsiteX0" fmla="*/ 0 w 160543"/>
              <a:gd name="connsiteY0" fmla="*/ 0 h 95302"/>
              <a:gd name="connsiteX1" fmla="*/ 160543 w 160543"/>
              <a:gd name="connsiteY1" fmla="*/ 93115 h 95302"/>
              <a:gd name="connsiteX2" fmla="*/ 159215 w 160543"/>
              <a:gd name="connsiteY2" fmla="*/ 95302 h 95302"/>
              <a:gd name="connsiteX3" fmla="*/ 4575 w 160543"/>
              <a:gd name="connsiteY3" fmla="*/ 5611 h 95302"/>
              <a:gd name="connsiteX4" fmla="*/ 0 w 160543"/>
              <a:gd name="connsiteY4" fmla="*/ 8264 h 95302"/>
              <a:gd name="connsiteX5" fmla="*/ 0 w 160543"/>
              <a:gd name="connsiteY5" fmla="*/ 0 h 953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543" h="95302">
                <a:moveTo>
                  <a:pt x="0" y="0"/>
                </a:moveTo>
                <a:lnTo>
                  <a:pt x="160543" y="93115"/>
                </a:lnTo>
                <a:lnTo>
                  <a:pt x="159215" y="95302"/>
                </a:lnTo>
                <a:lnTo>
                  <a:pt x="4575" y="5611"/>
                </a:lnTo>
                <a:lnTo>
                  <a:pt x="0" y="8264"/>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30" name="Freeform: Shape 29">
            <a:extLst>
              <a:ext uri="{FF2B5EF4-FFF2-40B4-BE49-F238E27FC236}">
                <a16:creationId xmlns:a16="http://schemas.microsoft.com/office/drawing/2014/main" id="{B55DCADB-1A7C-4662-B136-6915DDFD1CC9}"/>
              </a:ext>
            </a:extLst>
          </p:cNvPr>
          <p:cNvSpPr/>
          <p:nvPr/>
        </p:nvSpPr>
        <p:spPr>
          <a:xfrm flipH="1" flipV="1">
            <a:off x="6441031" y="745854"/>
            <a:ext cx="1241622" cy="1361356"/>
          </a:xfrm>
          <a:custGeom>
            <a:avLst/>
            <a:gdLst>
              <a:gd name="connsiteX0" fmla="*/ 950599 w 1582768"/>
              <a:gd name="connsiteY0" fmla="*/ 0 h 1735400"/>
              <a:gd name="connsiteX1" fmla="*/ 1582768 w 1582768"/>
              <a:gd name="connsiteY1" fmla="*/ 366658 h 1735400"/>
              <a:gd name="connsiteX2" fmla="*/ 1582768 w 1582768"/>
              <a:gd name="connsiteY2" fmla="*/ 1276398 h 1735400"/>
              <a:gd name="connsiteX3" fmla="*/ 1582768 w 1582768"/>
              <a:gd name="connsiteY3" fmla="*/ 1276399 h 1735400"/>
              <a:gd name="connsiteX4" fmla="*/ 1582768 w 1582768"/>
              <a:gd name="connsiteY4" fmla="*/ 1281704 h 1735400"/>
              <a:gd name="connsiteX5" fmla="*/ 1578194 w 1582768"/>
              <a:gd name="connsiteY5" fmla="*/ 1279052 h 1735400"/>
              <a:gd name="connsiteX6" fmla="*/ 791385 w 1582768"/>
              <a:gd name="connsiteY6" fmla="*/ 1735400 h 1735400"/>
              <a:gd name="connsiteX7" fmla="*/ 791385 w 1582768"/>
              <a:gd name="connsiteY7" fmla="*/ 822703 h 1735400"/>
              <a:gd name="connsiteX8" fmla="*/ 791384 w 1582768"/>
              <a:gd name="connsiteY8" fmla="*/ 822702 h 1735400"/>
              <a:gd name="connsiteX9" fmla="*/ 791384 w 1582768"/>
              <a:gd name="connsiteY9" fmla="*/ 1735400 h 1735400"/>
              <a:gd name="connsiteX10" fmla="*/ 4575 w 1582768"/>
              <a:gd name="connsiteY10" fmla="*/ 1279051 h 1735400"/>
              <a:gd name="connsiteX11" fmla="*/ 0 w 1582768"/>
              <a:gd name="connsiteY11" fmla="*/ 1281704 h 1735400"/>
              <a:gd name="connsiteX12" fmla="*/ 0 w 1582768"/>
              <a:gd name="connsiteY12" fmla="*/ 539631 h 1735400"/>
              <a:gd name="connsiteX13" fmla="*/ 7620 w 1582768"/>
              <a:gd name="connsiteY13" fmla="*/ 540016 h 1735400"/>
              <a:gd name="connsiteX14" fmla="*/ 782169 w 1582768"/>
              <a:gd name="connsiteY14" fmla="*/ 219187 h 1735400"/>
              <a:gd name="connsiteX15" fmla="*/ 791384 w 1582768"/>
              <a:gd name="connsiteY15" fmla="*/ 209048 h 1735400"/>
              <a:gd name="connsiteX16" fmla="*/ 852867 w 1582768"/>
              <a:gd name="connsiteY16" fmla="*/ 141400 h 1735400"/>
              <a:gd name="connsiteX17" fmla="*/ 915925 w 1582768"/>
              <a:gd name="connsiteY17" fmla="*/ 57074 h 1735400"/>
              <a:gd name="connsiteX18" fmla="*/ 950599 w 1582768"/>
              <a:gd name="connsiteY18" fmla="*/ 0 h 1735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582768" h="1735400">
                <a:moveTo>
                  <a:pt x="950599" y="0"/>
                </a:moveTo>
                <a:lnTo>
                  <a:pt x="1582768" y="366658"/>
                </a:lnTo>
                <a:lnTo>
                  <a:pt x="1582768" y="1276398"/>
                </a:lnTo>
                <a:lnTo>
                  <a:pt x="1582768" y="1276399"/>
                </a:lnTo>
                <a:lnTo>
                  <a:pt x="1582768" y="1281704"/>
                </a:lnTo>
                <a:lnTo>
                  <a:pt x="1578194" y="1279052"/>
                </a:lnTo>
                <a:lnTo>
                  <a:pt x="791385" y="1735400"/>
                </a:lnTo>
                <a:lnTo>
                  <a:pt x="791385" y="822703"/>
                </a:lnTo>
                <a:lnTo>
                  <a:pt x="791384" y="822702"/>
                </a:lnTo>
                <a:lnTo>
                  <a:pt x="791384" y="1735400"/>
                </a:lnTo>
                <a:lnTo>
                  <a:pt x="4575" y="1279051"/>
                </a:lnTo>
                <a:lnTo>
                  <a:pt x="0" y="1281704"/>
                </a:lnTo>
                <a:lnTo>
                  <a:pt x="0" y="539631"/>
                </a:lnTo>
                <a:lnTo>
                  <a:pt x="7620" y="540016"/>
                </a:lnTo>
                <a:cubicBezTo>
                  <a:pt x="310101" y="540016"/>
                  <a:pt x="583945" y="417412"/>
                  <a:pt x="782169" y="219187"/>
                </a:cubicBezTo>
                <a:lnTo>
                  <a:pt x="791384" y="209048"/>
                </a:lnTo>
                <a:lnTo>
                  <a:pt x="852867" y="141400"/>
                </a:lnTo>
                <a:cubicBezTo>
                  <a:pt x="875190" y="114351"/>
                  <a:pt x="896240" y="86212"/>
                  <a:pt x="915925" y="57074"/>
                </a:cubicBezTo>
                <a:lnTo>
                  <a:pt x="950599" y="0"/>
                </a:lnTo>
                <a:close/>
              </a:path>
            </a:pathLst>
          </a:custGeom>
          <a:gradFill>
            <a:gsLst>
              <a:gs pos="0">
                <a:schemeClr val="accent1">
                  <a:lumMod val="5000"/>
                  <a:lumOff val="95000"/>
                </a:schemeClr>
              </a:gs>
              <a:gs pos="100000">
                <a:schemeClr val="bg1">
                  <a:lumMod val="75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31" name="Freeform: Shape 30">
            <a:extLst>
              <a:ext uri="{FF2B5EF4-FFF2-40B4-BE49-F238E27FC236}">
                <a16:creationId xmlns:a16="http://schemas.microsoft.com/office/drawing/2014/main" id="{A8952B75-B054-4F76-BF3D-E7EF8B86B5C8}"/>
              </a:ext>
            </a:extLst>
          </p:cNvPr>
          <p:cNvSpPr/>
          <p:nvPr/>
        </p:nvSpPr>
        <p:spPr>
          <a:xfrm rot="17986545" flipH="1" flipV="1">
            <a:off x="7190691" y="2750003"/>
            <a:ext cx="244450" cy="861868"/>
          </a:xfrm>
          <a:custGeom>
            <a:avLst/>
            <a:gdLst>
              <a:gd name="connsiteX0" fmla="*/ 165207 w 311614"/>
              <a:gd name="connsiteY0" fmla="*/ 0 h 1098673"/>
              <a:gd name="connsiteX1" fmla="*/ 179408 w 311614"/>
              <a:gd name="connsiteY1" fmla="*/ 23376 h 1098673"/>
              <a:gd name="connsiteX2" fmla="*/ 311614 w 311614"/>
              <a:gd name="connsiteY2" fmla="*/ 545498 h 1098673"/>
              <a:gd name="connsiteX3" fmla="*/ 179408 w 311614"/>
              <a:gd name="connsiteY3" fmla="*/ 1067620 h 1098673"/>
              <a:gd name="connsiteX4" fmla="*/ 160543 w 311614"/>
              <a:gd name="connsiteY4" fmla="*/ 1098673 h 1098673"/>
              <a:gd name="connsiteX5" fmla="*/ 0 w 311614"/>
              <a:gd name="connsiteY5" fmla="*/ 1005558 h 1098673"/>
              <a:gd name="connsiteX6" fmla="*/ 0 w 311614"/>
              <a:gd name="connsiteY6" fmla="*/ 95819 h 1098673"/>
              <a:gd name="connsiteX7" fmla="*/ 0 w 311614"/>
              <a:gd name="connsiteY7" fmla="*/ 95818 h 1098673"/>
              <a:gd name="connsiteX8" fmla="*/ 1 w 311614"/>
              <a:gd name="connsiteY8" fmla="*/ 95819 h 1098673"/>
              <a:gd name="connsiteX9" fmla="*/ 165207 w 311614"/>
              <a:gd name="connsiteY9" fmla="*/ 0 h 10986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11614" h="1098673">
                <a:moveTo>
                  <a:pt x="165207" y="0"/>
                </a:moveTo>
                <a:lnTo>
                  <a:pt x="179408" y="23376"/>
                </a:lnTo>
                <a:cubicBezTo>
                  <a:pt x="263722" y="178583"/>
                  <a:pt x="311614" y="356448"/>
                  <a:pt x="311614" y="545498"/>
                </a:cubicBezTo>
                <a:cubicBezTo>
                  <a:pt x="311614" y="734548"/>
                  <a:pt x="263722" y="912413"/>
                  <a:pt x="179408" y="1067620"/>
                </a:cubicBezTo>
                <a:lnTo>
                  <a:pt x="160543" y="1098673"/>
                </a:lnTo>
                <a:lnTo>
                  <a:pt x="0" y="1005558"/>
                </a:lnTo>
                <a:lnTo>
                  <a:pt x="0" y="95819"/>
                </a:lnTo>
                <a:lnTo>
                  <a:pt x="0" y="95818"/>
                </a:lnTo>
                <a:lnTo>
                  <a:pt x="1" y="95819"/>
                </a:lnTo>
                <a:lnTo>
                  <a:pt x="165207" y="0"/>
                </a:lnTo>
                <a:close/>
              </a:path>
            </a:pathLst>
          </a:custGeom>
          <a:solidFill>
            <a:srgbClr val="FFFF66"/>
          </a:solidFill>
          <a:ln>
            <a:noFill/>
          </a:ln>
          <a:effectLst>
            <a:innerShdw blurRad="63500" dist="50800" dir="18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sp>
        <p:nvSpPr>
          <p:cNvPr id="32" name="Freeform: Shape 31">
            <a:extLst>
              <a:ext uri="{FF2B5EF4-FFF2-40B4-BE49-F238E27FC236}">
                <a16:creationId xmlns:a16="http://schemas.microsoft.com/office/drawing/2014/main" id="{FBA324CE-03C4-4ECF-9ECE-3A286CCC0399}"/>
              </a:ext>
            </a:extLst>
          </p:cNvPr>
          <p:cNvSpPr/>
          <p:nvPr/>
        </p:nvSpPr>
        <p:spPr>
          <a:xfrm flipV="1">
            <a:off x="5199430" y="3824133"/>
            <a:ext cx="745709" cy="498384"/>
          </a:xfrm>
          <a:custGeom>
            <a:avLst/>
            <a:gdLst>
              <a:gd name="connsiteX0" fmla="*/ 791384 w 950599"/>
              <a:gd name="connsiteY0" fmla="*/ 0 h 635318"/>
              <a:gd name="connsiteX1" fmla="*/ 791384 w 950599"/>
              <a:gd name="connsiteY1" fmla="*/ 8264 h 635318"/>
              <a:gd name="connsiteX2" fmla="*/ 795959 w 950599"/>
              <a:gd name="connsiteY2" fmla="*/ 5611 h 635318"/>
              <a:gd name="connsiteX3" fmla="*/ 950599 w 950599"/>
              <a:gd name="connsiteY3" fmla="*/ 95302 h 635318"/>
              <a:gd name="connsiteX4" fmla="*/ 915925 w 950599"/>
              <a:gd name="connsiteY4" fmla="*/ 152376 h 635318"/>
              <a:gd name="connsiteX5" fmla="*/ 852867 w 950599"/>
              <a:gd name="connsiteY5" fmla="*/ 236702 h 635318"/>
              <a:gd name="connsiteX6" fmla="*/ 791384 w 950599"/>
              <a:gd name="connsiteY6" fmla="*/ 304350 h 635318"/>
              <a:gd name="connsiteX7" fmla="*/ 782169 w 950599"/>
              <a:gd name="connsiteY7" fmla="*/ 314489 h 635318"/>
              <a:gd name="connsiteX8" fmla="*/ 7620 w 950599"/>
              <a:gd name="connsiteY8" fmla="*/ 635318 h 635318"/>
              <a:gd name="connsiteX9" fmla="*/ 0 w 950599"/>
              <a:gd name="connsiteY9" fmla="*/ 634933 h 635318"/>
              <a:gd name="connsiteX10" fmla="*/ 0 w 950599"/>
              <a:gd name="connsiteY10" fmla="*/ 459003 h 635318"/>
              <a:gd name="connsiteX11" fmla="*/ 0 w 950599"/>
              <a:gd name="connsiteY11" fmla="*/ 459002 h 635318"/>
              <a:gd name="connsiteX12" fmla="*/ 1 w 950599"/>
              <a:gd name="connsiteY12" fmla="*/ 459003 h 635318"/>
              <a:gd name="connsiteX13" fmla="*/ 791384 w 950599"/>
              <a:gd name="connsiteY13" fmla="*/ 0 h 6353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950599" h="635318">
                <a:moveTo>
                  <a:pt x="791384" y="0"/>
                </a:moveTo>
                <a:lnTo>
                  <a:pt x="791384" y="8264"/>
                </a:lnTo>
                <a:lnTo>
                  <a:pt x="795959" y="5611"/>
                </a:lnTo>
                <a:lnTo>
                  <a:pt x="950599" y="95302"/>
                </a:lnTo>
                <a:lnTo>
                  <a:pt x="915925" y="152376"/>
                </a:lnTo>
                <a:cubicBezTo>
                  <a:pt x="896240" y="181514"/>
                  <a:pt x="875190" y="209653"/>
                  <a:pt x="852867" y="236702"/>
                </a:cubicBezTo>
                <a:lnTo>
                  <a:pt x="791384" y="304350"/>
                </a:lnTo>
                <a:lnTo>
                  <a:pt x="782169" y="314489"/>
                </a:lnTo>
                <a:cubicBezTo>
                  <a:pt x="583945" y="512714"/>
                  <a:pt x="310101" y="635318"/>
                  <a:pt x="7620" y="635318"/>
                </a:cubicBezTo>
                <a:lnTo>
                  <a:pt x="0" y="634933"/>
                </a:lnTo>
                <a:lnTo>
                  <a:pt x="0" y="459003"/>
                </a:lnTo>
                <a:lnTo>
                  <a:pt x="0" y="459002"/>
                </a:lnTo>
                <a:lnTo>
                  <a:pt x="1" y="459003"/>
                </a:lnTo>
                <a:lnTo>
                  <a:pt x="791384" y="0"/>
                </a:lnTo>
                <a:close/>
              </a:path>
            </a:pathLst>
          </a:custGeom>
          <a:solidFill>
            <a:srgbClr val="99FF66"/>
          </a:solidFill>
          <a:ln>
            <a:noFill/>
          </a:ln>
          <a:effectLst>
            <a:innerShdw blurRad="63500" dist="50800" dir="2400000">
              <a:prstClr val="black">
                <a:alpha val="50000"/>
              </a:prstClr>
            </a:inn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sz="2473"/>
          </a:p>
        </p:txBody>
      </p:sp>
      <p:cxnSp>
        <p:nvCxnSpPr>
          <p:cNvPr id="33" name="Connector: Elbow 32">
            <a:extLst>
              <a:ext uri="{FF2B5EF4-FFF2-40B4-BE49-F238E27FC236}">
                <a16:creationId xmlns:a16="http://schemas.microsoft.com/office/drawing/2014/main" id="{5F31A74B-03A6-41A7-8C7D-7A260A6E97E2}"/>
              </a:ext>
            </a:extLst>
          </p:cNvPr>
          <p:cNvCxnSpPr>
            <a:cxnSpLocks/>
          </p:cNvCxnSpPr>
          <p:nvPr/>
        </p:nvCxnSpPr>
        <p:spPr>
          <a:xfrm rot="10800000">
            <a:off x="5284470" y="771630"/>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34" name="Rectangle: Rounded Corners 33">
            <a:extLst>
              <a:ext uri="{FF2B5EF4-FFF2-40B4-BE49-F238E27FC236}">
                <a16:creationId xmlns:a16="http://schemas.microsoft.com/office/drawing/2014/main" id="{C658BCC0-52DC-4EAC-90A4-64F4A48930B5}"/>
              </a:ext>
            </a:extLst>
          </p:cNvPr>
          <p:cNvSpPr/>
          <p:nvPr/>
        </p:nvSpPr>
        <p:spPr>
          <a:xfrm>
            <a:off x="3348990" y="475589"/>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35" name="Connector: Elbow 34">
            <a:extLst>
              <a:ext uri="{FF2B5EF4-FFF2-40B4-BE49-F238E27FC236}">
                <a16:creationId xmlns:a16="http://schemas.microsoft.com/office/drawing/2014/main" id="{73C7EA77-C775-45E1-A760-7BE2AC29E0CB}"/>
              </a:ext>
            </a:extLst>
          </p:cNvPr>
          <p:cNvCxnSpPr>
            <a:cxnSpLocks/>
          </p:cNvCxnSpPr>
          <p:nvPr/>
        </p:nvCxnSpPr>
        <p:spPr>
          <a:xfrm rot="10800000">
            <a:off x="4673859" y="1840684"/>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6" name="Connector: Elbow 35">
            <a:extLst>
              <a:ext uri="{FF2B5EF4-FFF2-40B4-BE49-F238E27FC236}">
                <a16:creationId xmlns:a16="http://schemas.microsoft.com/office/drawing/2014/main" id="{55AA3BB2-2C6C-4DBD-A301-DA956D86FA29}"/>
              </a:ext>
            </a:extLst>
          </p:cNvPr>
          <p:cNvCxnSpPr>
            <a:cxnSpLocks/>
          </p:cNvCxnSpPr>
          <p:nvPr/>
        </p:nvCxnSpPr>
        <p:spPr>
          <a:xfrm rot="10800000">
            <a:off x="4058947" y="2922299"/>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7" name="Connector: Elbow 36">
            <a:extLst>
              <a:ext uri="{FF2B5EF4-FFF2-40B4-BE49-F238E27FC236}">
                <a16:creationId xmlns:a16="http://schemas.microsoft.com/office/drawing/2014/main" id="{4F33FD81-39ED-4757-B556-4BF5BB149EBB}"/>
              </a:ext>
            </a:extLst>
          </p:cNvPr>
          <p:cNvCxnSpPr>
            <a:cxnSpLocks/>
          </p:cNvCxnSpPr>
          <p:nvPr/>
        </p:nvCxnSpPr>
        <p:spPr>
          <a:xfrm rot="10800000">
            <a:off x="7678094" y="3969099"/>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8" name="Connector: Elbow 37">
            <a:extLst>
              <a:ext uri="{FF2B5EF4-FFF2-40B4-BE49-F238E27FC236}">
                <a16:creationId xmlns:a16="http://schemas.microsoft.com/office/drawing/2014/main" id="{2AE52E96-CD4D-4A7B-A070-52B498E04335}"/>
              </a:ext>
            </a:extLst>
          </p:cNvPr>
          <p:cNvCxnSpPr>
            <a:cxnSpLocks/>
          </p:cNvCxnSpPr>
          <p:nvPr/>
        </p:nvCxnSpPr>
        <p:spPr>
          <a:xfrm rot="10800000">
            <a:off x="7057686" y="5030992"/>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39" name="Connector: Elbow 38">
            <a:extLst>
              <a:ext uri="{FF2B5EF4-FFF2-40B4-BE49-F238E27FC236}">
                <a16:creationId xmlns:a16="http://schemas.microsoft.com/office/drawing/2014/main" id="{00B11DF8-A293-4036-A586-EB1D0556386A}"/>
              </a:ext>
            </a:extLst>
          </p:cNvPr>
          <p:cNvCxnSpPr>
            <a:cxnSpLocks/>
          </p:cNvCxnSpPr>
          <p:nvPr/>
        </p:nvCxnSpPr>
        <p:spPr>
          <a:xfrm rot="10800000">
            <a:off x="6426456" y="6105646"/>
            <a:ext cx="1148080" cy="330986"/>
          </a:xfrm>
          <a:prstGeom prst="bentConnector3">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40" name="Rectangle: Rounded Corners 39">
            <a:extLst>
              <a:ext uri="{FF2B5EF4-FFF2-40B4-BE49-F238E27FC236}">
                <a16:creationId xmlns:a16="http://schemas.microsoft.com/office/drawing/2014/main" id="{2EF8DCE1-F939-430A-974F-AEDFA83E0613}"/>
              </a:ext>
            </a:extLst>
          </p:cNvPr>
          <p:cNvSpPr/>
          <p:nvPr/>
        </p:nvSpPr>
        <p:spPr>
          <a:xfrm>
            <a:off x="2730326" y="1544067"/>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1" name="Rectangle: Rounded Corners 40">
            <a:extLst>
              <a:ext uri="{FF2B5EF4-FFF2-40B4-BE49-F238E27FC236}">
                <a16:creationId xmlns:a16="http://schemas.microsoft.com/office/drawing/2014/main" id="{AA0A2FC9-DA13-4A0F-8748-086A59805721}"/>
              </a:ext>
            </a:extLst>
          </p:cNvPr>
          <p:cNvSpPr/>
          <p:nvPr/>
        </p:nvSpPr>
        <p:spPr>
          <a:xfrm>
            <a:off x="8842579" y="4003469"/>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2" name="Rectangle: Rounded Corners 41">
            <a:extLst>
              <a:ext uri="{FF2B5EF4-FFF2-40B4-BE49-F238E27FC236}">
                <a16:creationId xmlns:a16="http://schemas.microsoft.com/office/drawing/2014/main" id="{50221159-1856-4AD4-95DF-A96735C5121F}"/>
              </a:ext>
            </a:extLst>
          </p:cNvPr>
          <p:cNvSpPr/>
          <p:nvPr/>
        </p:nvSpPr>
        <p:spPr>
          <a:xfrm>
            <a:off x="2122433" y="2625683"/>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Rounded Corners 42">
            <a:extLst>
              <a:ext uri="{FF2B5EF4-FFF2-40B4-BE49-F238E27FC236}">
                <a16:creationId xmlns:a16="http://schemas.microsoft.com/office/drawing/2014/main" id="{5A0D5C1B-03D4-4071-8C9E-6B402409517F}"/>
              </a:ext>
            </a:extLst>
          </p:cNvPr>
          <p:cNvSpPr/>
          <p:nvPr/>
        </p:nvSpPr>
        <p:spPr>
          <a:xfrm>
            <a:off x="8205766" y="5051878"/>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4" name="Rectangle: Rounded Corners 43">
            <a:extLst>
              <a:ext uri="{FF2B5EF4-FFF2-40B4-BE49-F238E27FC236}">
                <a16:creationId xmlns:a16="http://schemas.microsoft.com/office/drawing/2014/main" id="{53CEA714-1B86-4BCF-8BE2-F36729AF0E14}"/>
              </a:ext>
            </a:extLst>
          </p:cNvPr>
          <p:cNvSpPr/>
          <p:nvPr/>
        </p:nvSpPr>
        <p:spPr>
          <a:xfrm>
            <a:off x="7574536" y="6126902"/>
            <a:ext cx="1935480" cy="593232"/>
          </a:xfrm>
          <a:prstGeom prst="roundRect">
            <a:avLst>
              <a:gd name="adj" fmla="val 50000"/>
            </a:avLst>
          </a:prstGeom>
          <a:no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5" name="Graphic 44" descr="Bullseye with solid fill">
            <a:extLst>
              <a:ext uri="{FF2B5EF4-FFF2-40B4-BE49-F238E27FC236}">
                <a16:creationId xmlns:a16="http://schemas.microsoft.com/office/drawing/2014/main" id="{39E46765-30FC-41F7-8566-A50A1CE654E1}"/>
              </a:ext>
            </a:extLst>
          </p:cNvPr>
          <p:cNvPicPr>
            <a:picLocks noChangeAspect="1"/>
          </p:cNvPicPr>
          <p:nvPr/>
        </p:nvPicPr>
        <p:blipFill>
          <a:blip r:embed="rId2" cstate="hq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548889" y="5511966"/>
            <a:ext cx="540000" cy="540000"/>
          </a:xfrm>
          <a:prstGeom prst="rect">
            <a:avLst/>
          </a:prstGeom>
          <a:effectLst>
            <a:outerShdw blurRad="50800" dist="266700" dir="3000000" algn="tl" rotWithShape="0">
              <a:schemeClr val="tx1">
                <a:alpha val="31000"/>
              </a:schemeClr>
            </a:outerShdw>
          </a:effectLst>
        </p:spPr>
      </p:pic>
      <p:pic>
        <p:nvPicPr>
          <p:cNvPr id="46" name="Graphic 45" descr="Bar graph with upward trend with solid fill">
            <a:extLst>
              <a:ext uri="{FF2B5EF4-FFF2-40B4-BE49-F238E27FC236}">
                <a16:creationId xmlns:a16="http://schemas.microsoft.com/office/drawing/2014/main" id="{4B568A1D-6739-4133-9E8C-BD3AF7C09E78}"/>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188542" y="4432128"/>
            <a:ext cx="540000" cy="540000"/>
          </a:xfrm>
          <a:prstGeom prst="rect">
            <a:avLst/>
          </a:prstGeom>
          <a:effectLst>
            <a:outerShdw blurRad="50800" dist="330200" dir="2400000" algn="tl" rotWithShape="0">
              <a:prstClr val="black">
                <a:alpha val="40000"/>
              </a:prstClr>
            </a:outerShdw>
          </a:effectLst>
        </p:spPr>
      </p:pic>
      <p:pic>
        <p:nvPicPr>
          <p:cNvPr id="47" name="Graphic 46" descr="Stopwatch with solid fill">
            <a:extLst>
              <a:ext uri="{FF2B5EF4-FFF2-40B4-BE49-F238E27FC236}">
                <a16:creationId xmlns:a16="http://schemas.microsoft.com/office/drawing/2014/main" id="{D9530905-13E8-4695-BFF9-3B11821490C5}"/>
              </a:ext>
            </a:extLst>
          </p:cNvPr>
          <p:cNvPicPr>
            <a:picLocks noChangeAspect="1"/>
          </p:cNvPicPr>
          <p:nvPr/>
        </p:nvPicPr>
        <p:blipFill>
          <a:blip r:embed="rId6" cstate="hq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598163" y="3316963"/>
            <a:ext cx="540000" cy="540000"/>
          </a:xfrm>
          <a:prstGeom prst="rect">
            <a:avLst/>
          </a:prstGeom>
          <a:effectLst>
            <a:outerShdw blurRad="50800" dist="292100" dir="1800000" algn="tl" rotWithShape="0">
              <a:prstClr val="black">
                <a:alpha val="40000"/>
              </a:prstClr>
            </a:outerShdw>
          </a:effectLst>
        </p:spPr>
      </p:pic>
      <p:pic>
        <p:nvPicPr>
          <p:cNvPr id="48" name="Graphic 47" descr="Single gear with solid fill">
            <a:extLst>
              <a:ext uri="{FF2B5EF4-FFF2-40B4-BE49-F238E27FC236}">
                <a16:creationId xmlns:a16="http://schemas.microsoft.com/office/drawing/2014/main" id="{AFF084EB-A625-4679-9005-E608FDAD3FB5}"/>
              </a:ext>
            </a:extLst>
          </p:cNvPr>
          <p:cNvPicPr>
            <a:picLocks noChangeAspect="1"/>
          </p:cNvPicPr>
          <p:nvPr/>
        </p:nvPicPr>
        <p:blipFill>
          <a:blip r:embed="rId8" cstate="hq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790165" y="3347081"/>
            <a:ext cx="540000" cy="540000"/>
          </a:xfrm>
          <a:prstGeom prst="rect">
            <a:avLst/>
          </a:prstGeom>
          <a:effectLst>
            <a:outerShdw blurRad="50800" dist="266700" dir="1800000" algn="tl" rotWithShape="0">
              <a:prstClr val="black">
                <a:alpha val="40000"/>
              </a:prstClr>
            </a:outerShdw>
          </a:effectLst>
        </p:spPr>
      </p:pic>
      <p:pic>
        <p:nvPicPr>
          <p:cNvPr id="49" name="Graphic 48" descr="Magnifying glass with solid fill">
            <a:extLst>
              <a:ext uri="{FF2B5EF4-FFF2-40B4-BE49-F238E27FC236}">
                <a16:creationId xmlns:a16="http://schemas.microsoft.com/office/drawing/2014/main" id="{06979707-E88A-4C93-AFA1-30A21E2915BA}"/>
              </a:ext>
            </a:extLst>
          </p:cNvPr>
          <p:cNvPicPr>
            <a:picLocks noChangeAspect="1"/>
          </p:cNvPicPr>
          <p:nvPr/>
        </p:nvPicPr>
        <p:blipFill>
          <a:blip r:embed="rId10" cstate="hqprint">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6192681" y="2247627"/>
            <a:ext cx="540000" cy="540000"/>
          </a:xfrm>
          <a:prstGeom prst="rect">
            <a:avLst/>
          </a:prstGeom>
          <a:effectLst>
            <a:outerShdw blurRad="50800" dist="177800" dir="1800000" algn="tl" rotWithShape="0">
              <a:prstClr val="black">
                <a:alpha val="40000"/>
              </a:prstClr>
            </a:outerShdw>
          </a:effectLst>
        </p:spPr>
      </p:pic>
      <p:pic>
        <p:nvPicPr>
          <p:cNvPr id="50" name="Graphic 49" descr="Lightbulb with solid fill">
            <a:extLst>
              <a:ext uri="{FF2B5EF4-FFF2-40B4-BE49-F238E27FC236}">
                <a16:creationId xmlns:a16="http://schemas.microsoft.com/office/drawing/2014/main" id="{9D0F1E9D-77B1-47A2-9965-7EF8757022AF}"/>
              </a:ext>
            </a:extLst>
          </p:cNvPr>
          <p:cNvPicPr>
            <a:picLocks noChangeAspect="1"/>
          </p:cNvPicPr>
          <p:nvPr/>
        </p:nvPicPr>
        <p:blipFill>
          <a:blip r:embed="rId12" cstate="hqprint">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6799461" y="1100857"/>
            <a:ext cx="540000" cy="540000"/>
          </a:xfrm>
          <a:prstGeom prst="rect">
            <a:avLst/>
          </a:prstGeom>
          <a:effectLst>
            <a:outerShdw blurRad="50800" dist="190500" dir="2400000" algn="tl" rotWithShape="0">
              <a:prstClr val="black">
                <a:alpha val="40000"/>
              </a:prstClr>
            </a:outerShdw>
          </a:effectLst>
        </p:spPr>
      </p:pic>
      <p:sp>
        <p:nvSpPr>
          <p:cNvPr id="51" name="TextBox 50">
            <a:extLst>
              <a:ext uri="{FF2B5EF4-FFF2-40B4-BE49-F238E27FC236}">
                <a16:creationId xmlns:a16="http://schemas.microsoft.com/office/drawing/2014/main" id="{F663FCDC-2679-4560-B2BF-AB5965A0EE4F}"/>
              </a:ext>
            </a:extLst>
          </p:cNvPr>
          <p:cNvSpPr txBox="1"/>
          <p:nvPr/>
        </p:nvSpPr>
        <p:spPr>
          <a:xfrm>
            <a:off x="7151270" y="1704038"/>
            <a:ext cx="357790"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01</a:t>
            </a:r>
          </a:p>
        </p:txBody>
      </p:sp>
      <p:sp>
        <p:nvSpPr>
          <p:cNvPr id="52" name="TextBox 51">
            <a:extLst>
              <a:ext uri="{FF2B5EF4-FFF2-40B4-BE49-F238E27FC236}">
                <a16:creationId xmlns:a16="http://schemas.microsoft.com/office/drawing/2014/main" id="{83B9310E-43E4-43F4-80A4-AACA8D4FD77D}"/>
              </a:ext>
            </a:extLst>
          </p:cNvPr>
          <p:cNvSpPr txBox="1"/>
          <p:nvPr/>
        </p:nvSpPr>
        <p:spPr>
          <a:xfrm>
            <a:off x="6747798" y="2338401"/>
            <a:ext cx="393056"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02</a:t>
            </a:r>
          </a:p>
        </p:txBody>
      </p:sp>
      <p:sp>
        <p:nvSpPr>
          <p:cNvPr id="53" name="TextBox 52">
            <a:extLst>
              <a:ext uri="{FF2B5EF4-FFF2-40B4-BE49-F238E27FC236}">
                <a16:creationId xmlns:a16="http://schemas.microsoft.com/office/drawing/2014/main" id="{55D71D65-0147-4631-82E1-BD82953684EA}"/>
              </a:ext>
            </a:extLst>
          </p:cNvPr>
          <p:cNvSpPr txBox="1"/>
          <p:nvPr/>
        </p:nvSpPr>
        <p:spPr>
          <a:xfrm>
            <a:off x="5737042" y="4492695"/>
            <a:ext cx="396262"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05</a:t>
            </a:r>
          </a:p>
        </p:txBody>
      </p:sp>
      <p:sp>
        <p:nvSpPr>
          <p:cNvPr id="54" name="TextBox 53">
            <a:extLst>
              <a:ext uri="{FF2B5EF4-FFF2-40B4-BE49-F238E27FC236}">
                <a16:creationId xmlns:a16="http://schemas.microsoft.com/office/drawing/2014/main" id="{84A341CB-ED85-4BF4-8F62-7C18A1E39D94}"/>
              </a:ext>
            </a:extLst>
          </p:cNvPr>
          <p:cNvSpPr txBox="1"/>
          <p:nvPr/>
        </p:nvSpPr>
        <p:spPr>
          <a:xfrm>
            <a:off x="7109592" y="2980756"/>
            <a:ext cx="396262"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03</a:t>
            </a:r>
          </a:p>
        </p:txBody>
      </p:sp>
      <p:sp>
        <p:nvSpPr>
          <p:cNvPr id="55" name="TextBox 54">
            <a:extLst>
              <a:ext uri="{FF2B5EF4-FFF2-40B4-BE49-F238E27FC236}">
                <a16:creationId xmlns:a16="http://schemas.microsoft.com/office/drawing/2014/main" id="{56754B27-32F0-44BE-B6AF-981570202F1C}"/>
              </a:ext>
            </a:extLst>
          </p:cNvPr>
          <p:cNvSpPr txBox="1"/>
          <p:nvPr/>
        </p:nvSpPr>
        <p:spPr>
          <a:xfrm>
            <a:off x="5328835" y="3831752"/>
            <a:ext cx="405880"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04</a:t>
            </a:r>
          </a:p>
        </p:txBody>
      </p:sp>
      <p:sp>
        <p:nvSpPr>
          <p:cNvPr id="56" name="TextBox 55">
            <a:extLst>
              <a:ext uri="{FF2B5EF4-FFF2-40B4-BE49-F238E27FC236}">
                <a16:creationId xmlns:a16="http://schemas.microsoft.com/office/drawing/2014/main" id="{0F703032-4DFE-4B25-8847-23F5806318F6}"/>
              </a:ext>
            </a:extLst>
          </p:cNvPr>
          <p:cNvSpPr txBox="1"/>
          <p:nvPr/>
        </p:nvSpPr>
        <p:spPr>
          <a:xfrm>
            <a:off x="5377061" y="5109837"/>
            <a:ext cx="396262" cy="338554"/>
          </a:xfrm>
          <a:prstGeom prst="rect">
            <a:avLst/>
          </a:prstGeom>
          <a:noFill/>
        </p:spPr>
        <p:txBody>
          <a:bodyPr wrap="none" rtlCol="0">
            <a:spAutoFit/>
          </a:bodyPr>
          <a:lstStyle/>
          <a:p>
            <a:r>
              <a:rPr lang="en-GB" sz="1600" b="1" dirty="0">
                <a:solidFill>
                  <a:schemeClr val="bg1"/>
                </a:solidFill>
                <a:effectLst>
                  <a:outerShdw blurRad="50800" dist="38100" dir="2700000" sx="105000" sy="105000" algn="tl" rotWithShape="0">
                    <a:prstClr val="black">
                      <a:alpha val="66000"/>
                    </a:prstClr>
                  </a:outerShdw>
                </a:effectLst>
                <a:latin typeface="EuroStyle" panose="02027200000000000000" pitchFamily="18" charset="0"/>
              </a:rPr>
              <a:t>06</a:t>
            </a:r>
          </a:p>
        </p:txBody>
      </p:sp>
      <p:sp>
        <p:nvSpPr>
          <p:cNvPr id="57" name="TextBox 56">
            <a:extLst>
              <a:ext uri="{FF2B5EF4-FFF2-40B4-BE49-F238E27FC236}">
                <a16:creationId xmlns:a16="http://schemas.microsoft.com/office/drawing/2014/main" id="{C511BFB5-EEAD-4CA1-979C-CC71A3834622}"/>
              </a:ext>
            </a:extLst>
          </p:cNvPr>
          <p:cNvSpPr txBox="1"/>
          <p:nvPr/>
        </p:nvSpPr>
        <p:spPr>
          <a:xfrm>
            <a:off x="7898512" y="108973"/>
            <a:ext cx="4338695" cy="2616101"/>
          </a:xfrm>
          <a:prstGeom prst="rect">
            <a:avLst/>
          </a:prstGeom>
          <a:noFill/>
        </p:spPr>
        <p:txBody>
          <a:bodyPr wrap="square" rtlCol="0">
            <a:spAutoFit/>
          </a:bodyPr>
          <a:lstStyle/>
          <a:p>
            <a:pPr algn="ctr"/>
            <a:r>
              <a:rPr lang="en-GB" sz="4400" b="1" spc="300" dirty="0">
                <a:solidFill>
                  <a:schemeClr val="bg1"/>
                </a:solidFill>
                <a:latin typeface="EuroStyle" panose="02027200000000000000" pitchFamily="18" charset="0"/>
              </a:rPr>
              <a:t>OS Security &amp;</a:t>
            </a:r>
          </a:p>
          <a:p>
            <a:pPr algn="ctr"/>
            <a:r>
              <a:rPr lang="en-GB" sz="4400" b="1" spc="300" dirty="0">
                <a:solidFill>
                  <a:schemeClr val="bg1"/>
                </a:solidFill>
                <a:latin typeface="EuroStyle" panose="02027200000000000000" pitchFamily="18" charset="0"/>
              </a:rPr>
              <a:t>Defensive </a:t>
            </a:r>
          </a:p>
          <a:p>
            <a:pPr algn="ctr"/>
            <a:r>
              <a:rPr lang="en-GB" sz="4400" b="1" spc="300" dirty="0">
                <a:solidFill>
                  <a:schemeClr val="bg1"/>
                </a:solidFill>
                <a:latin typeface="EuroStyle" panose="02027200000000000000" pitchFamily="18" charset="0"/>
              </a:rPr>
              <a:t>Programming</a:t>
            </a:r>
          </a:p>
          <a:p>
            <a:pPr algn="ctr"/>
            <a:r>
              <a:rPr lang="en-GB" sz="3200" b="1" spc="300" dirty="0">
                <a:solidFill>
                  <a:schemeClr val="bg1"/>
                </a:solidFill>
                <a:latin typeface="EuroStyle" panose="02027200000000000000" pitchFamily="18" charset="0"/>
              </a:rPr>
              <a:t>Week 1</a:t>
            </a:r>
          </a:p>
        </p:txBody>
      </p:sp>
      <p:sp>
        <p:nvSpPr>
          <p:cNvPr id="58" name="TextBox 57">
            <a:extLst>
              <a:ext uri="{FF2B5EF4-FFF2-40B4-BE49-F238E27FC236}">
                <a16:creationId xmlns:a16="http://schemas.microsoft.com/office/drawing/2014/main" id="{DE6C5A3C-32EF-4195-8A42-ECEC36D1B91E}"/>
              </a:ext>
            </a:extLst>
          </p:cNvPr>
          <p:cNvSpPr txBox="1"/>
          <p:nvPr/>
        </p:nvSpPr>
        <p:spPr>
          <a:xfrm>
            <a:off x="3402826" y="517115"/>
            <a:ext cx="1794516" cy="461665"/>
          </a:xfrm>
          <a:prstGeom prst="rect">
            <a:avLst/>
          </a:prstGeom>
          <a:noFill/>
        </p:spPr>
        <p:txBody>
          <a:bodyPr wrap="square" rtlCol="0">
            <a:spAutoFit/>
          </a:bodyPr>
          <a:lstStyle/>
          <a:p>
            <a:pPr algn="ctr"/>
            <a:r>
              <a:rPr lang="en-GB" sz="2400" b="1" spc="300" dirty="0">
                <a:solidFill>
                  <a:schemeClr val="accent2"/>
                </a:solidFill>
                <a:latin typeface="EuroStyle" panose="02027200000000000000" pitchFamily="18" charset="0"/>
              </a:rPr>
              <a:t>Intro</a:t>
            </a:r>
          </a:p>
        </p:txBody>
      </p:sp>
      <p:sp>
        <p:nvSpPr>
          <p:cNvPr id="59" name="TextBox 58">
            <a:extLst>
              <a:ext uri="{FF2B5EF4-FFF2-40B4-BE49-F238E27FC236}">
                <a16:creationId xmlns:a16="http://schemas.microsoft.com/office/drawing/2014/main" id="{1F1E1CA2-8B22-4EBC-A8B3-4E1D4101D87E}"/>
              </a:ext>
            </a:extLst>
          </p:cNvPr>
          <p:cNvSpPr txBox="1"/>
          <p:nvPr/>
        </p:nvSpPr>
        <p:spPr>
          <a:xfrm>
            <a:off x="3019444" y="1601899"/>
            <a:ext cx="1253869"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Monday</a:t>
            </a:r>
            <a:endParaRPr lang="en-GB" spc="300" dirty="0">
              <a:solidFill>
                <a:schemeClr val="bg1"/>
              </a:solidFill>
              <a:latin typeface="EuroStyle" panose="02027200000000000000" pitchFamily="18" charset="0"/>
            </a:endParaRPr>
          </a:p>
        </p:txBody>
      </p:sp>
      <p:sp>
        <p:nvSpPr>
          <p:cNvPr id="60" name="TextBox 59">
            <a:extLst>
              <a:ext uri="{FF2B5EF4-FFF2-40B4-BE49-F238E27FC236}">
                <a16:creationId xmlns:a16="http://schemas.microsoft.com/office/drawing/2014/main" id="{ACF09B4E-41D8-4B56-8174-5E60E938E8D6}"/>
              </a:ext>
            </a:extLst>
          </p:cNvPr>
          <p:cNvSpPr txBox="1"/>
          <p:nvPr/>
        </p:nvSpPr>
        <p:spPr>
          <a:xfrm>
            <a:off x="9113041" y="4053349"/>
            <a:ext cx="1346844"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Tuesday</a:t>
            </a:r>
            <a:endParaRPr lang="en-GB" spc="300" dirty="0">
              <a:solidFill>
                <a:schemeClr val="bg1"/>
              </a:solidFill>
              <a:latin typeface="EuroStyle" panose="02027200000000000000" pitchFamily="18" charset="0"/>
            </a:endParaRPr>
          </a:p>
        </p:txBody>
      </p:sp>
      <p:sp>
        <p:nvSpPr>
          <p:cNvPr id="61" name="TextBox 60">
            <a:extLst>
              <a:ext uri="{FF2B5EF4-FFF2-40B4-BE49-F238E27FC236}">
                <a16:creationId xmlns:a16="http://schemas.microsoft.com/office/drawing/2014/main" id="{9CF244F9-7E36-42DC-B24D-59EBF30A28A1}"/>
              </a:ext>
            </a:extLst>
          </p:cNvPr>
          <p:cNvSpPr txBox="1"/>
          <p:nvPr/>
        </p:nvSpPr>
        <p:spPr>
          <a:xfrm>
            <a:off x="2147731" y="2691467"/>
            <a:ext cx="1813317"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Wednesday</a:t>
            </a:r>
            <a:endParaRPr lang="en-GB" spc="300" dirty="0">
              <a:solidFill>
                <a:schemeClr val="bg1"/>
              </a:solidFill>
              <a:latin typeface="EuroStyle" panose="02027200000000000000" pitchFamily="18" charset="0"/>
            </a:endParaRPr>
          </a:p>
        </p:txBody>
      </p:sp>
      <p:sp>
        <p:nvSpPr>
          <p:cNvPr id="62" name="TextBox 61">
            <a:extLst>
              <a:ext uri="{FF2B5EF4-FFF2-40B4-BE49-F238E27FC236}">
                <a16:creationId xmlns:a16="http://schemas.microsoft.com/office/drawing/2014/main" id="{E55572B0-0A45-4057-94BB-B759D0F7135D}"/>
              </a:ext>
            </a:extLst>
          </p:cNvPr>
          <p:cNvSpPr txBox="1"/>
          <p:nvPr/>
        </p:nvSpPr>
        <p:spPr>
          <a:xfrm>
            <a:off x="8393801" y="5117662"/>
            <a:ext cx="1479892"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Thursday</a:t>
            </a:r>
            <a:endParaRPr lang="en-GB" spc="300" dirty="0">
              <a:solidFill>
                <a:schemeClr val="bg1"/>
              </a:solidFill>
              <a:latin typeface="EuroStyle" panose="02027200000000000000" pitchFamily="18" charset="0"/>
            </a:endParaRPr>
          </a:p>
        </p:txBody>
      </p:sp>
      <p:sp>
        <p:nvSpPr>
          <p:cNvPr id="63" name="TextBox 62">
            <a:extLst>
              <a:ext uri="{FF2B5EF4-FFF2-40B4-BE49-F238E27FC236}">
                <a16:creationId xmlns:a16="http://schemas.microsoft.com/office/drawing/2014/main" id="{282655B6-90CA-4328-86FC-0793928AD5CE}"/>
              </a:ext>
            </a:extLst>
          </p:cNvPr>
          <p:cNvSpPr txBox="1"/>
          <p:nvPr/>
        </p:nvSpPr>
        <p:spPr>
          <a:xfrm>
            <a:off x="7976602" y="6192686"/>
            <a:ext cx="1043876" cy="461665"/>
          </a:xfrm>
          <a:prstGeom prst="rect">
            <a:avLst/>
          </a:prstGeom>
          <a:noFill/>
        </p:spPr>
        <p:txBody>
          <a:bodyPr wrap="none" rtlCol="0">
            <a:spAutoFit/>
          </a:bodyPr>
          <a:lstStyle/>
          <a:p>
            <a:r>
              <a:rPr lang="en-GB" sz="2400" spc="300" dirty="0">
                <a:solidFill>
                  <a:schemeClr val="bg1"/>
                </a:solidFill>
                <a:latin typeface="EuroStyle" panose="02027200000000000000" pitchFamily="18" charset="0"/>
              </a:rPr>
              <a:t>Friday</a:t>
            </a:r>
            <a:endParaRPr lang="en-GB" spc="300" dirty="0">
              <a:solidFill>
                <a:schemeClr val="bg1"/>
              </a:solidFill>
              <a:latin typeface="EuroStyle" panose="02027200000000000000" pitchFamily="18" charset="0"/>
            </a:endParaRPr>
          </a:p>
        </p:txBody>
      </p:sp>
    </p:spTree>
    <p:extLst>
      <p:ext uri="{BB962C8B-B14F-4D97-AF65-F5344CB8AC3E}">
        <p14:creationId xmlns:p14="http://schemas.microsoft.com/office/powerpoint/2010/main" val="11203191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DA714-46A4-4E76-8548-D57251EC7880}"/>
              </a:ext>
            </a:extLst>
          </p:cNvPr>
          <p:cNvSpPr>
            <a:spLocks noGrp="1"/>
          </p:cNvSpPr>
          <p:nvPr>
            <p:ph type="title"/>
          </p:nvPr>
        </p:nvSpPr>
        <p:spPr/>
        <p:txBody>
          <a:bodyPr/>
          <a:lstStyle/>
          <a:p>
            <a:r>
              <a:rPr lang="en-GB" dirty="0"/>
              <a:t>Degree Apprenticeship – Training Levels</a:t>
            </a:r>
          </a:p>
        </p:txBody>
      </p:sp>
      <p:sp>
        <p:nvSpPr>
          <p:cNvPr id="3" name="Content Placeholder 2">
            <a:extLst>
              <a:ext uri="{FF2B5EF4-FFF2-40B4-BE49-F238E27FC236}">
                <a16:creationId xmlns:a16="http://schemas.microsoft.com/office/drawing/2014/main" id="{5E390638-6CBB-4D59-AC8D-0A1693D53E21}"/>
              </a:ext>
            </a:extLst>
          </p:cNvPr>
          <p:cNvSpPr>
            <a:spLocks noGrp="1"/>
          </p:cNvSpPr>
          <p:nvPr>
            <p:ph idx="1"/>
          </p:nvPr>
        </p:nvSpPr>
        <p:spPr/>
        <p:txBody>
          <a:bodyPr/>
          <a:lstStyle/>
          <a:p>
            <a:pPr marL="0" indent="0">
              <a:buNone/>
            </a:pPr>
            <a:endParaRPr lang="en-GB" dirty="0"/>
          </a:p>
          <a:p>
            <a:pPr marL="0" indent="0">
              <a:buNone/>
            </a:pPr>
            <a:r>
              <a:rPr lang="en-GB" dirty="0"/>
              <a:t>The Cyber Security Technical Professional (integrated degree) apprenticeship is delivered at the following Levels:</a:t>
            </a:r>
          </a:p>
          <a:p>
            <a:pPr marL="0" indent="0">
              <a:buNone/>
            </a:pPr>
            <a:endParaRPr lang="en-GB" dirty="0"/>
          </a:p>
          <a:p>
            <a:pPr marL="0" indent="0" algn="ctr">
              <a:buNone/>
            </a:pPr>
            <a:r>
              <a:rPr lang="en-GB" dirty="0"/>
              <a:t>Year 1 – Level 4</a:t>
            </a:r>
          </a:p>
          <a:p>
            <a:pPr marL="0" indent="0" algn="ctr">
              <a:buNone/>
            </a:pPr>
            <a:r>
              <a:rPr lang="en-GB" dirty="0">
                <a:highlight>
                  <a:srgbClr val="00FF00"/>
                </a:highlight>
              </a:rPr>
              <a:t>Year 2 – Level 5</a:t>
            </a:r>
          </a:p>
          <a:p>
            <a:pPr marL="0" indent="0" algn="ctr">
              <a:buNone/>
            </a:pPr>
            <a:r>
              <a:rPr lang="en-GB" dirty="0"/>
              <a:t>Year 3 – Level 6</a:t>
            </a:r>
          </a:p>
        </p:txBody>
      </p:sp>
    </p:spTree>
    <p:extLst>
      <p:ext uri="{BB962C8B-B14F-4D97-AF65-F5344CB8AC3E}">
        <p14:creationId xmlns:p14="http://schemas.microsoft.com/office/powerpoint/2010/main" val="4007501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8895C-D793-4D63-8174-A3C5D86253E6}"/>
              </a:ext>
            </a:extLst>
          </p:cNvPr>
          <p:cNvSpPr>
            <a:spLocks noGrp="1"/>
          </p:cNvSpPr>
          <p:nvPr>
            <p:ph type="title"/>
          </p:nvPr>
        </p:nvSpPr>
        <p:spPr/>
        <p:txBody>
          <a:bodyPr/>
          <a:lstStyle/>
          <a:p>
            <a:r>
              <a:rPr lang="en-GB" dirty="0"/>
              <a:t>Degree Apprenticeship – Training Levels</a:t>
            </a:r>
          </a:p>
        </p:txBody>
      </p:sp>
      <p:pic>
        <p:nvPicPr>
          <p:cNvPr id="5" name="Content Placeholder 4">
            <a:extLst>
              <a:ext uri="{FF2B5EF4-FFF2-40B4-BE49-F238E27FC236}">
                <a16:creationId xmlns:a16="http://schemas.microsoft.com/office/drawing/2014/main" id="{EFBCC65F-A18C-4D00-9918-0949778544CB}"/>
              </a:ext>
            </a:extLst>
          </p:cNvPr>
          <p:cNvPicPr>
            <a:picLocks noGrp="1" noChangeAspect="1"/>
          </p:cNvPicPr>
          <p:nvPr>
            <p:ph idx="1"/>
          </p:nvPr>
        </p:nvPicPr>
        <p:blipFill rotWithShape="1">
          <a:blip r:embed="rId2"/>
          <a:srcRect l="28601" t="11648" r="30312" b="39402"/>
          <a:stretch/>
        </p:blipFill>
        <p:spPr>
          <a:xfrm>
            <a:off x="2482408" y="1395943"/>
            <a:ext cx="7227183" cy="5381375"/>
          </a:xfrm>
        </p:spPr>
      </p:pic>
    </p:spTree>
    <p:extLst>
      <p:ext uri="{BB962C8B-B14F-4D97-AF65-F5344CB8AC3E}">
        <p14:creationId xmlns:p14="http://schemas.microsoft.com/office/powerpoint/2010/main" val="40141083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8895C-D793-4D63-8174-A3C5D86253E6}"/>
              </a:ext>
            </a:extLst>
          </p:cNvPr>
          <p:cNvSpPr>
            <a:spLocks noGrp="1"/>
          </p:cNvSpPr>
          <p:nvPr>
            <p:ph type="title"/>
          </p:nvPr>
        </p:nvSpPr>
        <p:spPr/>
        <p:txBody>
          <a:bodyPr/>
          <a:lstStyle/>
          <a:p>
            <a:r>
              <a:rPr lang="en-GB" dirty="0"/>
              <a:t>Degree Apprenticeship – Training Levels</a:t>
            </a:r>
          </a:p>
        </p:txBody>
      </p:sp>
      <p:pic>
        <p:nvPicPr>
          <p:cNvPr id="5" name="Content Placeholder 4">
            <a:extLst>
              <a:ext uri="{FF2B5EF4-FFF2-40B4-BE49-F238E27FC236}">
                <a16:creationId xmlns:a16="http://schemas.microsoft.com/office/drawing/2014/main" id="{EFBCC65F-A18C-4D00-9918-0949778544CB}"/>
              </a:ext>
            </a:extLst>
          </p:cNvPr>
          <p:cNvPicPr>
            <a:picLocks noGrp="1" noChangeAspect="1"/>
          </p:cNvPicPr>
          <p:nvPr>
            <p:ph idx="1"/>
          </p:nvPr>
        </p:nvPicPr>
        <p:blipFill rotWithShape="1">
          <a:blip r:embed="rId2"/>
          <a:srcRect l="28601" t="60598" r="30312" b="10700"/>
          <a:stretch/>
        </p:blipFill>
        <p:spPr>
          <a:xfrm>
            <a:off x="2482408" y="2327590"/>
            <a:ext cx="7227183" cy="3155351"/>
          </a:xfrm>
        </p:spPr>
      </p:pic>
    </p:spTree>
    <p:extLst>
      <p:ext uri="{BB962C8B-B14F-4D97-AF65-F5344CB8AC3E}">
        <p14:creationId xmlns:p14="http://schemas.microsoft.com/office/powerpoint/2010/main" val="3595396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2D086-A43B-4CDC-A095-32ECF695D0EB}"/>
              </a:ext>
            </a:extLst>
          </p:cNvPr>
          <p:cNvSpPr>
            <a:spLocks noGrp="1"/>
          </p:cNvSpPr>
          <p:nvPr>
            <p:ph type="title"/>
          </p:nvPr>
        </p:nvSpPr>
        <p:spPr/>
        <p:txBody>
          <a:bodyPr/>
          <a:lstStyle/>
          <a:p>
            <a:r>
              <a:rPr lang="en-GB" dirty="0"/>
              <a:t>Module Overview</a:t>
            </a:r>
          </a:p>
        </p:txBody>
      </p:sp>
      <p:sp>
        <p:nvSpPr>
          <p:cNvPr id="3" name="Content Placeholder 2">
            <a:extLst>
              <a:ext uri="{FF2B5EF4-FFF2-40B4-BE49-F238E27FC236}">
                <a16:creationId xmlns:a16="http://schemas.microsoft.com/office/drawing/2014/main" id="{93E1A0CE-437E-4089-AE73-03BEE8D4C05A}"/>
              </a:ext>
            </a:extLst>
          </p:cNvPr>
          <p:cNvSpPr>
            <a:spLocks noGrp="1"/>
          </p:cNvSpPr>
          <p:nvPr>
            <p:ph idx="1"/>
          </p:nvPr>
        </p:nvSpPr>
        <p:spPr>
          <a:xfrm>
            <a:off x="838200" y="1420586"/>
            <a:ext cx="10515600" cy="4756377"/>
          </a:xfrm>
        </p:spPr>
        <p:txBody>
          <a:bodyPr>
            <a:normAutofit/>
          </a:bodyPr>
          <a:lstStyle/>
          <a:p>
            <a:pPr marL="0" indent="0">
              <a:buNone/>
            </a:pPr>
            <a:r>
              <a:rPr lang="en-GB" sz="1800" dirty="0">
                <a:solidFill>
                  <a:srgbClr val="000000"/>
                </a:solidFill>
                <a:latin typeface="Arial" panose="020B0604020202020204" pitchFamily="34" charset="0"/>
              </a:rPr>
              <a:t>This module introduces students to the tasks of operating systems such as controlling and allocating memory, prioritising system requests, controlling input and output devices, facilitating data networking and managing files, including security and protection.  </a:t>
            </a:r>
          </a:p>
          <a:p>
            <a:pPr marL="0" indent="0">
              <a:buNone/>
            </a:pPr>
            <a:endParaRPr lang="en-GB" sz="1800" dirty="0">
              <a:solidFill>
                <a:srgbClr val="000000"/>
              </a:solidFill>
              <a:latin typeface="Arial" panose="020B0604020202020204" pitchFamily="34" charset="0"/>
            </a:endParaRPr>
          </a:p>
          <a:p>
            <a:pPr marL="0" indent="0">
              <a:buNone/>
            </a:pPr>
            <a:r>
              <a:rPr lang="en-GB" sz="1800" dirty="0">
                <a:solidFill>
                  <a:srgbClr val="000000"/>
                </a:solidFill>
                <a:latin typeface="Arial" panose="020B0604020202020204" pitchFamily="34" charset="0"/>
              </a:rPr>
              <a:t>Students will learn the concepts of security protection in operating systems, such as hierarchical protection domains, and how they are employed to resist malware threats.  </a:t>
            </a:r>
          </a:p>
          <a:p>
            <a:pPr marL="0" indent="0">
              <a:buNone/>
            </a:pPr>
            <a:endParaRPr lang="en-GB" sz="1800" dirty="0">
              <a:solidFill>
                <a:srgbClr val="000000"/>
              </a:solidFill>
              <a:latin typeface="Arial" panose="020B0604020202020204" pitchFamily="34" charset="0"/>
            </a:endParaRPr>
          </a:p>
          <a:p>
            <a:pPr marL="0" indent="0">
              <a:buNone/>
            </a:pPr>
            <a:r>
              <a:rPr lang="en-GB" sz="1800" dirty="0">
                <a:solidFill>
                  <a:srgbClr val="000000"/>
                </a:solidFill>
                <a:latin typeface="Arial" panose="020B0604020202020204" pitchFamily="34" charset="0"/>
              </a:rPr>
              <a:t>A design pattern is a description of how to solve a problem that can be used in many different situations and can help deepen the understanding of object-orientated programming and help improve software design and reusability. They can also be used for secure programming and students will learn how to apply them along with other methods and tools.</a:t>
            </a:r>
          </a:p>
          <a:p>
            <a:pPr marL="0" indent="0">
              <a:buNone/>
            </a:pPr>
            <a:endParaRPr lang="en-GB" sz="1800" dirty="0">
              <a:solidFill>
                <a:srgbClr val="000000"/>
              </a:solidFill>
              <a:latin typeface="Arial" panose="020B0604020202020204" pitchFamily="34" charset="0"/>
            </a:endParaRPr>
          </a:p>
          <a:p>
            <a:pPr marL="0" indent="0">
              <a:buNone/>
            </a:pPr>
            <a:r>
              <a:rPr lang="en-GB" sz="1800" dirty="0">
                <a:solidFill>
                  <a:srgbClr val="000000"/>
                </a:solidFill>
                <a:latin typeface="Arial" panose="020B0604020202020204" pitchFamily="34" charset="0"/>
              </a:rPr>
              <a:t>This module contributes to cyber knowledge. It strengthens and deepens the computing underpinnings developed at earlier levels of study.</a:t>
            </a:r>
          </a:p>
        </p:txBody>
      </p:sp>
    </p:spTree>
    <p:extLst>
      <p:ext uri="{BB962C8B-B14F-4D97-AF65-F5344CB8AC3E}">
        <p14:creationId xmlns:p14="http://schemas.microsoft.com/office/powerpoint/2010/main" val="365249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BB5C0-7797-4E62-BD5C-EADF4A7CD391}"/>
              </a:ext>
            </a:extLst>
          </p:cNvPr>
          <p:cNvSpPr>
            <a:spLocks noGrp="1"/>
          </p:cNvSpPr>
          <p:nvPr>
            <p:ph type="title"/>
          </p:nvPr>
        </p:nvSpPr>
        <p:spPr/>
        <p:txBody>
          <a:bodyPr/>
          <a:lstStyle/>
          <a:p>
            <a:r>
              <a:rPr lang="en-GB" dirty="0"/>
              <a:t>Module Learning Outcomes</a:t>
            </a:r>
            <a:endParaRPr lang="en-GB" b="1" dirty="0"/>
          </a:p>
        </p:txBody>
      </p:sp>
      <p:graphicFrame>
        <p:nvGraphicFramePr>
          <p:cNvPr id="4" name="Table 4">
            <a:extLst>
              <a:ext uri="{FF2B5EF4-FFF2-40B4-BE49-F238E27FC236}">
                <a16:creationId xmlns:a16="http://schemas.microsoft.com/office/drawing/2014/main" id="{8A37CDB9-E18B-44F7-B972-B90D1179C821}"/>
              </a:ext>
            </a:extLst>
          </p:cNvPr>
          <p:cNvGraphicFramePr>
            <a:graphicFrameLocks noGrp="1"/>
          </p:cNvGraphicFramePr>
          <p:nvPr>
            <p:ph idx="1"/>
            <p:extLst>
              <p:ext uri="{D42A27DB-BD31-4B8C-83A1-F6EECF244321}">
                <p14:modId xmlns:p14="http://schemas.microsoft.com/office/powerpoint/2010/main" val="3908590095"/>
              </p:ext>
            </p:extLst>
          </p:nvPr>
        </p:nvGraphicFramePr>
        <p:xfrm>
          <a:off x="838200" y="1825625"/>
          <a:ext cx="10515597" cy="3205480"/>
        </p:xfrm>
        <a:graphic>
          <a:graphicData uri="http://schemas.openxmlformats.org/drawingml/2006/table">
            <a:tbl>
              <a:tblPr firstRow="1" bandRow="1">
                <a:tableStyleId>{5C22544A-7EE6-4342-B048-85BDC9FD1C3A}</a:tableStyleId>
              </a:tblPr>
              <a:tblGrid>
                <a:gridCol w="1848556">
                  <a:extLst>
                    <a:ext uri="{9D8B030D-6E8A-4147-A177-3AD203B41FA5}">
                      <a16:colId xmlns:a16="http://schemas.microsoft.com/office/drawing/2014/main" val="955113903"/>
                    </a:ext>
                  </a:extLst>
                </a:gridCol>
                <a:gridCol w="5161842">
                  <a:extLst>
                    <a:ext uri="{9D8B030D-6E8A-4147-A177-3AD203B41FA5}">
                      <a16:colId xmlns:a16="http://schemas.microsoft.com/office/drawing/2014/main" val="409784620"/>
                    </a:ext>
                  </a:extLst>
                </a:gridCol>
                <a:gridCol w="3505199">
                  <a:extLst>
                    <a:ext uri="{9D8B030D-6E8A-4147-A177-3AD203B41FA5}">
                      <a16:colId xmlns:a16="http://schemas.microsoft.com/office/drawing/2014/main" val="3299999000"/>
                    </a:ext>
                  </a:extLst>
                </a:gridCol>
              </a:tblGrid>
              <a:tr h="370840">
                <a:tc>
                  <a:txBody>
                    <a:bodyPr/>
                    <a:lstStyle/>
                    <a:p>
                      <a:r>
                        <a:rPr lang="en-GB" dirty="0"/>
                        <a:t>Module Outcome</a:t>
                      </a:r>
                    </a:p>
                  </a:txBody>
                  <a:tcPr/>
                </a:tc>
                <a:tc>
                  <a:txBody>
                    <a:bodyPr/>
                    <a:lstStyle/>
                    <a:p>
                      <a:r>
                        <a:rPr lang="en-GB" dirty="0"/>
                        <a:t>Description</a:t>
                      </a:r>
                    </a:p>
                  </a:txBody>
                  <a:tcPr/>
                </a:tc>
                <a:tc>
                  <a:txBody>
                    <a:bodyPr/>
                    <a:lstStyle/>
                    <a:p>
                      <a:r>
                        <a:rPr lang="en-GB" dirty="0"/>
                        <a:t>Covered in Week</a:t>
                      </a:r>
                    </a:p>
                  </a:txBody>
                  <a:tcPr/>
                </a:tc>
                <a:extLst>
                  <a:ext uri="{0D108BD9-81ED-4DB2-BD59-A6C34878D82A}">
                    <a16:rowId xmlns:a16="http://schemas.microsoft.com/office/drawing/2014/main" val="3873761967"/>
                  </a:ext>
                </a:extLst>
              </a:tr>
              <a:tr h="370840">
                <a:tc>
                  <a:txBody>
                    <a:bodyPr/>
                    <a:lstStyle/>
                    <a:p>
                      <a:r>
                        <a:rPr lang="en-GB" dirty="0"/>
                        <a:t>1</a:t>
                      </a:r>
                    </a:p>
                  </a:txBody>
                  <a:tcPr/>
                </a:tc>
                <a:tc>
                  <a:txBody>
                    <a:bodyPr/>
                    <a:lstStyle/>
                    <a:p>
                      <a:r>
                        <a:rPr lang="en-GB" sz="1800" dirty="0"/>
                        <a:t>Configure an Operating System in accordance with security policy.</a:t>
                      </a:r>
                      <a:endParaRPr lang="en-GB" dirty="0"/>
                    </a:p>
                  </a:txBody>
                  <a:tcPr/>
                </a:tc>
                <a:tc>
                  <a:txBody>
                    <a:bodyPr/>
                    <a:lstStyle/>
                    <a:p>
                      <a:r>
                        <a:rPr lang="en-GB" dirty="0"/>
                        <a:t>3</a:t>
                      </a:r>
                    </a:p>
                  </a:txBody>
                  <a:tcPr/>
                </a:tc>
                <a:extLst>
                  <a:ext uri="{0D108BD9-81ED-4DB2-BD59-A6C34878D82A}">
                    <a16:rowId xmlns:a16="http://schemas.microsoft.com/office/drawing/2014/main" val="1303051131"/>
                  </a:ext>
                </a:extLst>
              </a:tr>
              <a:tr h="370840">
                <a:tc>
                  <a:txBody>
                    <a:bodyPr/>
                    <a:lstStyle/>
                    <a:p>
                      <a:r>
                        <a:rPr lang="en-GB" dirty="0"/>
                        <a:t>2</a:t>
                      </a:r>
                    </a:p>
                  </a:txBody>
                  <a:tcPr/>
                </a:tc>
                <a:tc>
                  <a:txBody>
                    <a:bodyPr/>
                    <a:lstStyle/>
                    <a:p>
                      <a:r>
                        <a:rPr lang="en-GB" sz="1800" dirty="0"/>
                        <a:t>Identify threats and the features that mitigate the threats. </a:t>
                      </a:r>
                      <a:endParaRPr lang="en-GB" dirty="0"/>
                    </a:p>
                  </a:txBody>
                  <a:tcPr/>
                </a:tc>
                <a:tc>
                  <a:txBody>
                    <a:bodyPr/>
                    <a:lstStyle/>
                    <a:p>
                      <a:r>
                        <a:rPr lang="en-GB" dirty="0"/>
                        <a:t>3</a:t>
                      </a:r>
                    </a:p>
                  </a:txBody>
                  <a:tcPr/>
                </a:tc>
                <a:extLst>
                  <a:ext uri="{0D108BD9-81ED-4DB2-BD59-A6C34878D82A}">
                    <a16:rowId xmlns:a16="http://schemas.microsoft.com/office/drawing/2014/main" val="1758693310"/>
                  </a:ext>
                </a:extLst>
              </a:tr>
              <a:tr h="370840">
                <a:tc>
                  <a:txBody>
                    <a:bodyPr/>
                    <a:lstStyle/>
                    <a:p>
                      <a:r>
                        <a:rPr lang="en-GB" dirty="0"/>
                        <a:t>3</a:t>
                      </a:r>
                    </a:p>
                  </a:txBody>
                  <a:tcPr/>
                </a:tc>
                <a:tc>
                  <a:txBody>
                    <a:bodyPr/>
                    <a:lstStyle/>
                    <a:p>
                      <a:r>
                        <a:rPr lang="en-GB" sz="1800" dirty="0"/>
                        <a:t>Identify appropriate secure programming principles and design patterns and analyse their fitness to address security issues. </a:t>
                      </a:r>
                      <a:endParaRPr lang="en-GB" dirty="0"/>
                    </a:p>
                  </a:txBody>
                  <a:tcPr/>
                </a:tc>
                <a:tc>
                  <a:txBody>
                    <a:bodyPr/>
                    <a:lstStyle/>
                    <a:p>
                      <a:r>
                        <a:rPr lang="en-GB" dirty="0"/>
                        <a:t>1 &amp; 2</a:t>
                      </a:r>
                    </a:p>
                  </a:txBody>
                  <a:tcPr/>
                </a:tc>
                <a:extLst>
                  <a:ext uri="{0D108BD9-81ED-4DB2-BD59-A6C34878D82A}">
                    <a16:rowId xmlns:a16="http://schemas.microsoft.com/office/drawing/2014/main" val="1581960960"/>
                  </a:ext>
                </a:extLst>
              </a:tr>
              <a:tr h="370840">
                <a:tc>
                  <a:txBody>
                    <a:bodyPr/>
                    <a:lstStyle/>
                    <a:p>
                      <a:r>
                        <a:rPr lang="en-GB" dirty="0"/>
                        <a:t>4</a:t>
                      </a:r>
                    </a:p>
                  </a:txBody>
                  <a:tcPr/>
                </a:tc>
                <a:tc>
                  <a:txBody>
                    <a:bodyPr/>
                    <a:lstStyle/>
                    <a:p>
                      <a:r>
                        <a:rPr lang="en-GB" sz="1800" dirty="0"/>
                        <a:t>Research sources of secure programming practices and apply them. </a:t>
                      </a:r>
                      <a:endParaRPr lang="en-GB" dirty="0"/>
                    </a:p>
                  </a:txBody>
                  <a:tcPr/>
                </a:tc>
                <a:tc>
                  <a:txBody>
                    <a:bodyPr/>
                    <a:lstStyle/>
                    <a:p>
                      <a:r>
                        <a:rPr lang="en-GB" dirty="0"/>
                        <a:t>1 &amp; 2</a:t>
                      </a:r>
                    </a:p>
                  </a:txBody>
                  <a:tcPr/>
                </a:tc>
                <a:extLst>
                  <a:ext uri="{0D108BD9-81ED-4DB2-BD59-A6C34878D82A}">
                    <a16:rowId xmlns:a16="http://schemas.microsoft.com/office/drawing/2014/main" val="720612667"/>
                  </a:ext>
                </a:extLst>
              </a:tr>
            </a:tbl>
          </a:graphicData>
        </a:graphic>
      </p:graphicFrame>
    </p:spTree>
    <p:extLst>
      <p:ext uri="{BB962C8B-B14F-4D97-AF65-F5344CB8AC3E}">
        <p14:creationId xmlns:p14="http://schemas.microsoft.com/office/powerpoint/2010/main" val="20188388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F52883-B499-4376-9815-3C46047A0A2F}"/>
              </a:ext>
            </a:extLst>
          </p:cNvPr>
          <p:cNvSpPr>
            <a:spLocks noGrp="1"/>
          </p:cNvSpPr>
          <p:nvPr>
            <p:ph type="title"/>
          </p:nvPr>
        </p:nvSpPr>
        <p:spPr/>
        <p:txBody>
          <a:bodyPr/>
          <a:lstStyle/>
          <a:p>
            <a:r>
              <a:rPr lang="en-US" dirty="0"/>
              <a:t>Module hours expectations</a:t>
            </a:r>
            <a:endParaRPr lang="en-GB" dirty="0"/>
          </a:p>
        </p:txBody>
      </p:sp>
      <p:graphicFrame>
        <p:nvGraphicFramePr>
          <p:cNvPr id="4" name="Table 4">
            <a:extLst>
              <a:ext uri="{FF2B5EF4-FFF2-40B4-BE49-F238E27FC236}">
                <a16:creationId xmlns:a16="http://schemas.microsoft.com/office/drawing/2014/main" id="{E030EAED-58A5-4164-A2E2-5394113E1482}"/>
              </a:ext>
            </a:extLst>
          </p:cNvPr>
          <p:cNvGraphicFramePr>
            <a:graphicFrameLocks noGrp="1"/>
          </p:cNvGraphicFramePr>
          <p:nvPr>
            <p:ph idx="1"/>
            <p:extLst>
              <p:ext uri="{D42A27DB-BD31-4B8C-83A1-F6EECF244321}">
                <p14:modId xmlns:p14="http://schemas.microsoft.com/office/powerpoint/2010/main" val="891729625"/>
              </p:ext>
            </p:extLst>
          </p:nvPr>
        </p:nvGraphicFramePr>
        <p:xfrm>
          <a:off x="702734" y="2185035"/>
          <a:ext cx="6138333" cy="3210560"/>
        </p:xfrm>
        <a:graphic>
          <a:graphicData uri="http://schemas.openxmlformats.org/drawingml/2006/table">
            <a:tbl>
              <a:tblPr firstRow="1" bandRow="1">
                <a:tableStyleId>{5C22544A-7EE6-4342-B048-85BDC9FD1C3A}</a:tableStyleId>
              </a:tblPr>
              <a:tblGrid>
                <a:gridCol w="2760098">
                  <a:extLst>
                    <a:ext uri="{9D8B030D-6E8A-4147-A177-3AD203B41FA5}">
                      <a16:colId xmlns:a16="http://schemas.microsoft.com/office/drawing/2014/main" val="3908967118"/>
                    </a:ext>
                  </a:extLst>
                </a:gridCol>
                <a:gridCol w="3378235">
                  <a:extLst>
                    <a:ext uri="{9D8B030D-6E8A-4147-A177-3AD203B41FA5}">
                      <a16:colId xmlns:a16="http://schemas.microsoft.com/office/drawing/2014/main" val="1182187595"/>
                    </a:ext>
                  </a:extLst>
                </a:gridCol>
              </a:tblGrid>
              <a:tr h="370840">
                <a:tc>
                  <a:txBody>
                    <a:bodyPr/>
                    <a:lstStyle/>
                    <a:p>
                      <a:r>
                        <a:rPr lang="en-US" dirty="0"/>
                        <a:t>Type of study</a:t>
                      </a:r>
                      <a:endParaRPr lang="en-GB" dirty="0"/>
                    </a:p>
                  </a:txBody>
                  <a:tcPr/>
                </a:tc>
                <a:tc>
                  <a:txBody>
                    <a:bodyPr/>
                    <a:lstStyle/>
                    <a:p>
                      <a:r>
                        <a:rPr lang="en-US" dirty="0"/>
                        <a:t>Hours expected</a:t>
                      </a:r>
                      <a:endParaRPr lang="en-GB" dirty="0"/>
                    </a:p>
                  </a:txBody>
                  <a:tcPr/>
                </a:tc>
                <a:extLst>
                  <a:ext uri="{0D108BD9-81ED-4DB2-BD59-A6C34878D82A}">
                    <a16:rowId xmlns:a16="http://schemas.microsoft.com/office/drawing/2014/main" val="795104174"/>
                  </a:ext>
                </a:extLst>
              </a:tr>
              <a:tr h="370840">
                <a:tc>
                  <a:txBody>
                    <a:bodyPr/>
                    <a:lstStyle/>
                    <a:p>
                      <a:r>
                        <a:rPr lang="en-US" dirty="0"/>
                        <a:t>Independent study hours</a:t>
                      </a:r>
                    </a:p>
                    <a:p>
                      <a:r>
                        <a:rPr lang="en-US" sz="1200" i="1" dirty="0"/>
                        <a:t>(Not in work or in college time)</a:t>
                      </a:r>
                    </a:p>
                    <a:p>
                      <a:endParaRPr lang="en-GB" dirty="0"/>
                    </a:p>
                  </a:txBody>
                  <a:tcPr/>
                </a:tc>
                <a:tc>
                  <a:txBody>
                    <a:bodyPr/>
                    <a:lstStyle/>
                    <a:p>
                      <a:r>
                        <a:rPr lang="en-US" dirty="0"/>
                        <a:t>135</a:t>
                      </a:r>
                      <a:endParaRPr lang="en-GB" dirty="0"/>
                    </a:p>
                  </a:txBody>
                  <a:tcPr/>
                </a:tc>
                <a:extLst>
                  <a:ext uri="{0D108BD9-81ED-4DB2-BD59-A6C34878D82A}">
                    <a16:rowId xmlns:a16="http://schemas.microsoft.com/office/drawing/2014/main" val="3057660349"/>
                  </a:ext>
                </a:extLst>
              </a:tr>
              <a:tr h="370840">
                <a:tc>
                  <a:txBody>
                    <a:bodyPr/>
                    <a:lstStyle/>
                    <a:p>
                      <a:r>
                        <a:rPr lang="en-US" dirty="0"/>
                        <a:t>Placement study hours</a:t>
                      </a:r>
                    </a:p>
                    <a:p>
                      <a:r>
                        <a:rPr lang="en-US" sz="1200" i="1" dirty="0"/>
                        <a:t>(time at work)</a:t>
                      </a:r>
                    </a:p>
                    <a:p>
                      <a:endParaRPr lang="en-GB" dirty="0"/>
                    </a:p>
                  </a:txBody>
                  <a:tcPr/>
                </a:tc>
                <a:tc>
                  <a:txBody>
                    <a:bodyPr/>
                    <a:lstStyle/>
                    <a:p>
                      <a:r>
                        <a:rPr lang="en-US" dirty="0"/>
                        <a:t>75</a:t>
                      </a:r>
                      <a:endParaRPr lang="en-GB" dirty="0"/>
                    </a:p>
                  </a:txBody>
                  <a:tcPr/>
                </a:tc>
                <a:extLst>
                  <a:ext uri="{0D108BD9-81ED-4DB2-BD59-A6C34878D82A}">
                    <a16:rowId xmlns:a16="http://schemas.microsoft.com/office/drawing/2014/main" val="659486718"/>
                  </a:ext>
                </a:extLst>
              </a:tr>
              <a:tr h="370840">
                <a:tc>
                  <a:txBody>
                    <a:bodyPr/>
                    <a:lstStyle/>
                    <a:p>
                      <a:r>
                        <a:rPr lang="en-US" dirty="0"/>
                        <a:t>Face-to-Face learning</a:t>
                      </a:r>
                    </a:p>
                    <a:p>
                      <a:r>
                        <a:rPr lang="en-US" sz="1200" i="1" dirty="0"/>
                        <a:t>(In college time)</a:t>
                      </a:r>
                    </a:p>
                    <a:p>
                      <a:endParaRPr lang="en-GB" dirty="0"/>
                    </a:p>
                  </a:txBody>
                  <a:tcPr/>
                </a:tc>
                <a:tc>
                  <a:txBody>
                    <a:bodyPr/>
                    <a:lstStyle/>
                    <a:p>
                      <a:r>
                        <a:rPr lang="en-US" dirty="0"/>
                        <a:t>90 </a:t>
                      </a:r>
                    </a:p>
                    <a:p>
                      <a:r>
                        <a:rPr lang="en-US" dirty="0"/>
                        <a:t>(over 3 teaching weeks)</a:t>
                      </a:r>
                      <a:endParaRPr lang="en-GB" dirty="0"/>
                    </a:p>
                  </a:txBody>
                  <a:tcPr/>
                </a:tc>
                <a:extLst>
                  <a:ext uri="{0D108BD9-81ED-4DB2-BD59-A6C34878D82A}">
                    <a16:rowId xmlns:a16="http://schemas.microsoft.com/office/drawing/2014/main" val="725984614"/>
                  </a:ext>
                </a:extLst>
              </a:tr>
              <a:tr h="370840">
                <a:tc>
                  <a:txBody>
                    <a:bodyPr/>
                    <a:lstStyle/>
                    <a:p>
                      <a:r>
                        <a:rPr lang="en-US" dirty="0"/>
                        <a:t>Total</a:t>
                      </a:r>
                      <a:endParaRPr lang="en-GB" dirty="0"/>
                    </a:p>
                  </a:txBody>
                  <a:tcPr/>
                </a:tc>
                <a:tc>
                  <a:txBody>
                    <a:bodyPr/>
                    <a:lstStyle/>
                    <a:p>
                      <a:r>
                        <a:rPr lang="en-US" dirty="0"/>
                        <a:t>300</a:t>
                      </a:r>
                      <a:endParaRPr lang="en-GB" dirty="0"/>
                    </a:p>
                  </a:txBody>
                  <a:tcPr/>
                </a:tc>
                <a:extLst>
                  <a:ext uri="{0D108BD9-81ED-4DB2-BD59-A6C34878D82A}">
                    <a16:rowId xmlns:a16="http://schemas.microsoft.com/office/drawing/2014/main" val="4117957953"/>
                  </a:ext>
                </a:extLst>
              </a:tr>
            </a:tbl>
          </a:graphicData>
        </a:graphic>
      </p:graphicFrame>
      <p:sp>
        <p:nvSpPr>
          <p:cNvPr id="3" name="TextBox 2">
            <a:extLst>
              <a:ext uri="{FF2B5EF4-FFF2-40B4-BE49-F238E27FC236}">
                <a16:creationId xmlns:a16="http://schemas.microsoft.com/office/drawing/2014/main" id="{3EDF88D1-5B18-4F2B-82EE-7DC35E76B4CE}"/>
              </a:ext>
            </a:extLst>
          </p:cNvPr>
          <p:cNvSpPr txBox="1"/>
          <p:nvPr/>
        </p:nvSpPr>
        <p:spPr>
          <a:xfrm>
            <a:off x="1670756" y="1690688"/>
            <a:ext cx="8095101" cy="369332"/>
          </a:xfrm>
          <a:prstGeom prst="rect">
            <a:avLst/>
          </a:prstGeom>
          <a:noFill/>
        </p:spPr>
        <p:txBody>
          <a:bodyPr wrap="none" rtlCol="0">
            <a:spAutoFit/>
          </a:bodyPr>
          <a:lstStyle/>
          <a:p>
            <a:r>
              <a:rPr lang="en-GB" dirty="0"/>
              <a:t>This module has been created with the expectation that you will be working </a:t>
            </a:r>
            <a:r>
              <a:rPr lang="en-GB" u="sng" dirty="0"/>
              <a:t>at least:</a:t>
            </a:r>
          </a:p>
        </p:txBody>
      </p:sp>
      <p:sp>
        <p:nvSpPr>
          <p:cNvPr id="16" name="Ellipse 15">
            <a:extLst>
              <a:ext uri="{FF2B5EF4-FFF2-40B4-BE49-F238E27FC236}">
                <a16:creationId xmlns:a16="http://schemas.microsoft.com/office/drawing/2014/main" id="{B73BF6CE-A4C4-41F2-9BDA-C8CC95467334}"/>
              </a:ext>
            </a:extLst>
          </p:cNvPr>
          <p:cNvSpPr/>
          <p:nvPr/>
        </p:nvSpPr>
        <p:spPr>
          <a:xfrm>
            <a:off x="3406140" y="2503912"/>
            <a:ext cx="635282" cy="481196"/>
          </a:xfrm>
          <a:prstGeom prst="ellipse">
            <a:avLst/>
          </a:prstGeom>
          <a:solidFill>
            <a:srgbClr val="E71224">
              <a:alpha val="5000"/>
            </a:srgbClr>
          </a:solidFill>
          <a:ln w="36000">
            <a:solidFill>
              <a:srgbClr val="E71224"/>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nchorCtr="1"/>
          <a:lstStyle/>
          <a:p>
            <a:endParaRPr lang="en-US">
              <a:solidFill>
                <a:srgbClr val="E71224"/>
              </a:solidFill>
            </a:endParaRPr>
          </a:p>
        </p:txBody>
      </p:sp>
    </p:spTree>
    <p:extLst>
      <p:ext uri="{BB962C8B-B14F-4D97-AF65-F5344CB8AC3E}">
        <p14:creationId xmlns:p14="http://schemas.microsoft.com/office/powerpoint/2010/main" val="1637030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3E1A0CE-437E-4089-AE73-03BEE8D4C05A}"/>
              </a:ext>
            </a:extLst>
          </p:cNvPr>
          <p:cNvSpPr>
            <a:spLocks noGrp="1"/>
          </p:cNvSpPr>
          <p:nvPr>
            <p:ph idx="1"/>
          </p:nvPr>
        </p:nvSpPr>
        <p:spPr>
          <a:xfrm>
            <a:off x="774700" y="1754188"/>
            <a:ext cx="4610100" cy="4756377"/>
          </a:xfrm>
        </p:spPr>
        <p:txBody>
          <a:bodyPr>
            <a:normAutofit/>
          </a:bodyPr>
          <a:lstStyle/>
          <a:p>
            <a:r>
              <a:rPr lang="en-US" sz="3200" b="0" i="0" u="none" strike="noStrike" baseline="0" dirty="0">
                <a:solidFill>
                  <a:srgbClr val="000000"/>
                </a:solidFill>
                <a:latin typeface="Arial" panose="020B0604020202020204" pitchFamily="34" charset="0"/>
              </a:rPr>
              <a:t>Monday</a:t>
            </a:r>
          </a:p>
          <a:p>
            <a:pPr lvl="1"/>
            <a:r>
              <a:rPr lang="en-US" sz="1400" b="0" i="0" u="none" strike="noStrike" baseline="0" dirty="0">
                <a:solidFill>
                  <a:srgbClr val="000000"/>
                </a:solidFill>
                <a:latin typeface="Arial" panose="020B0604020202020204" pitchFamily="34" charset="0"/>
              </a:rPr>
              <a:t>Intro &amp; Assignment early look</a:t>
            </a:r>
          </a:p>
          <a:p>
            <a:pPr lvl="1"/>
            <a:r>
              <a:rPr lang="en-US" sz="1400" b="0" i="0" u="none" strike="noStrike" baseline="0" dirty="0">
                <a:solidFill>
                  <a:srgbClr val="000000"/>
                </a:solidFill>
                <a:latin typeface="Arial" panose="020B0604020202020204" pitchFamily="34" charset="0"/>
              </a:rPr>
              <a:t>Application Security</a:t>
            </a:r>
          </a:p>
          <a:p>
            <a:r>
              <a:rPr lang="en-GB" sz="3200" b="0" i="0" u="none" strike="noStrike" baseline="0" dirty="0">
                <a:solidFill>
                  <a:srgbClr val="000000"/>
                </a:solidFill>
                <a:latin typeface="Arial" panose="020B0604020202020204" pitchFamily="34" charset="0"/>
              </a:rPr>
              <a:t>Tuesday</a:t>
            </a:r>
          </a:p>
          <a:p>
            <a:pPr lvl="1"/>
            <a:r>
              <a:rPr lang="en-US" sz="1400" dirty="0">
                <a:solidFill>
                  <a:srgbClr val="000000"/>
                </a:solidFill>
                <a:latin typeface="Arial" panose="020B0604020202020204" pitchFamily="34" charset="0"/>
              </a:rPr>
              <a:t>Writing Better Requirements</a:t>
            </a:r>
          </a:p>
          <a:p>
            <a:pPr lvl="2"/>
            <a:r>
              <a:rPr lang="en-US" sz="1400" dirty="0">
                <a:solidFill>
                  <a:srgbClr val="000000"/>
                </a:solidFill>
                <a:latin typeface="Arial" panose="020B0604020202020204" pitchFamily="34" charset="0"/>
              </a:rPr>
              <a:t>Requirements Engineering</a:t>
            </a:r>
          </a:p>
          <a:p>
            <a:pPr lvl="2"/>
            <a:r>
              <a:rPr lang="en-US" sz="1400" dirty="0">
                <a:solidFill>
                  <a:srgbClr val="000000"/>
                </a:solidFill>
                <a:latin typeface="Arial" panose="020B0604020202020204" pitchFamily="34" charset="0"/>
              </a:rPr>
              <a:t>Agile Methodologies</a:t>
            </a:r>
          </a:p>
          <a:p>
            <a:pPr lvl="1"/>
            <a:r>
              <a:rPr lang="en-GB" sz="1400" dirty="0">
                <a:solidFill>
                  <a:srgbClr val="000000"/>
                </a:solidFill>
                <a:latin typeface="Arial" panose="020B0604020202020204" pitchFamily="34" charset="0"/>
              </a:rPr>
              <a:t>Sources of secure programming practices</a:t>
            </a:r>
          </a:p>
          <a:p>
            <a:pPr lvl="2"/>
            <a:r>
              <a:rPr lang="en-GB" sz="1400" dirty="0" err="1">
                <a:solidFill>
                  <a:srgbClr val="000000"/>
                </a:solidFill>
                <a:latin typeface="Arial" panose="020B0604020202020204" pitchFamily="34" charset="0"/>
              </a:rPr>
              <a:t>CyBOK</a:t>
            </a:r>
            <a:endParaRPr lang="en-GB" sz="1400" dirty="0">
              <a:solidFill>
                <a:srgbClr val="000000"/>
              </a:solidFill>
              <a:latin typeface="Arial" panose="020B0604020202020204" pitchFamily="34" charset="0"/>
            </a:endParaRPr>
          </a:p>
          <a:p>
            <a:pPr lvl="2"/>
            <a:r>
              <a:rPr lang="en-GB" sz="1400" dirty="0">
                <a:solidFill>
                  <a:srgbClr val="000000"/>
                </a:solidFill>
                <a:latin typeface="Arial" panose="020B0604020202020204" pitchFamily="34" charset="0"/>
              </a:rPr>
              <a:t>OWASP</a:t>
            </a:r>
          </a:p>
          <a:p>
            <a:pPr lvl="2"/>
            <a:r>
              <a:rPr lang="en-GB" sz="1400" dirty="0">
                <a:solidFill>
                  <a:srgbClr val="000000"/>
                </a:solidFill>
                <a:latin typeface="Arial" panose="020B0604020202020204" pitchFamily="34" charset="0"/>
              </a:rPr>
              <a:t>CERT</a:t>
            </a:r>
          </a:p>
          <a:p>
            <a:pPr lvl="2"/>
            <a:r>
              <a:rPr lang="en-GB" sz="1400" dirty="0">
                <a:solidFill>
                  <a:srgbClr val="000000"/>
                </a:solidFill>
                <a:latin typeface="Arial" panose="020B0604020202020204" pitchFamily="34" charset="0"/>
              </a:rPr>
              <a:t>Microsoft/Oracle</a:t>
            </a:r>
          </a:p>
          <a:p>
            <a:pPr lvl="2"/>
            <a:r>
              <a:rPr lang="en-GB" sz="1400" dirty="0">
                <a:solidFill>
                  <a:srgbClr val="000000"/>
                </a:solidFill>
                <a:latin typeface="Arial" panose="020B0604020202020204" pitchFamily="34" charset="0"/>
              </a:rPr>
              <a:t>Employer coding standards/guidelines</a:t>
            </a:r>
          </a:p>
        </p:txBody>
      </p:sp>
      <p:sp>
        <p:nvSpPr>
          <p:cNvPr id="6" name="Title 1">
            <a:extLst>
              <a:ext uri="{FF2B5EF4-FFF2-40B4-BE49-F238E27FC236}">
                <a16:creationId xmlns:a16="http://schemas.microsoft.com/office/drawing/2014/main" id="{A696E764-ED5D-47A2-A9F9-4C808777F5D4}"/>
              </a:ext>
            </a:extLst>
          </p:cNvPr>
          <p:cNvSpPr txBox="1">
            <a:spLocks/>
          </p:cNvSpPr>
          <p:nvPr/>
        </p:nvSpPr>
        <p:spPr>
          <a:xfrm>
            <a:off x="469900" y="4286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dirty="0"/>
              <a:t>Syllabus – Week 1 commencing Nov 8</a:t>
            </a:r>
            <a:r>
              <a:rPr lang="en-GB" baseline="30000" dirty="0"/>
              <a:t>th</a:t>
            </a:r>
            <a:r>
              <a:rPr lang="en-GB" dirty="0"/>
              <a:t> 2021</a:t>
            </a:r>
          </a:p>
        </p:txBody>
      </p:sp>
      <p:sp>
        <p:nvSpPr>
          <p:cNvPr id="7" name="TextBox 6">
            <a:extLst>
              <a:ext uri="{FF2B5EF4-FFF2-40B4-BE49-F238E27FC236}">
                <a16:creationId xmlns:a16="http://schemas.microsoft.com/office/drawing/2014/main" id="{18128484-EA74-4207-8743-D6890E77D4AF}"/>
              </a:ext>
            </a:extLst>
          </p:cNvPr>
          <p:cNvSpPr txBox="1"/>
          <p:nvPr/>
        </p:nvSpPr>
        <p:spPr>
          <a:xfrm>
            <a:off x="6286500" y="1754188"/>
            <a:ext cx="5435600" cy="4801314"/>
          </a:xfrm>
          <a:prstGeom prst="rect">
            <a:avLst/>
          </a:prstGeom>
          <a:noFill/>
        </p:spPr>
        <p:txBody>
          <a:bodyPr wrap="square" rtlCol="0">
            <a:spAutoFit/>
          </a:bodyPr>
          <a:lstStyle/>
          <a:p>
            <a:pPr marL="285750" indent="-285750">
              <a:buFont typeface="Arial" panose="020B0604020202020204" pitchFamily="34" charset="0"/>
              <a:buChar char="•"/>
            </a:pPr>
            <a:r>
              <a:rPr lang="en-GB" sz="3200" b="0" i="0" u="none" strike="noStrike" baseline="0" dirty="0">
                <a:solidFill>
                  <a:srgbClr val="000000"/>
                </a:solidFill>
                <a:latin typeface="Arial" panose="020B0604020202020204" pitchFamily="34" charset="0"/>
              </a:rPr>
              <a:t>Wednesday</a:t>
            </a:r>
          </a:p>
          <a:p>
            <a:pPr marL="742950" lvl="1" indent="-285750">
              <a:buFont typeface="Arial" panose="020B0604020202020204" pitchFamily="34" charset="0"/>
              <a:buChar char="•"/>
            </a:pPr>
            <a:r>
              <a:rPr lang="en-US" sz="1400" dirty="0">
                <a:solidFill>
                  <a:srgbClr val="000000"/>
                </a:solidFill>
                <a:latin typeface="Arial" panose="020B0604020202020204" pitchFamily="34" charset="0"/>
              </a:rPr>
              <a:t>Compiler features</a:t>
            </a:r>
          </a:p>
          <a:p>
            <a:pPr marL="742950" lvl="1" indent="-285750">
              <a:buFont typeface="Arial" panose="020B0604020202020204" pitchFamily="34" charset="0"/>
              <a:buChar char="•"/>
            </a:pPr>
            <a:r>
              <a:rPr lang="en-US" sz="1400" b="0" i="0" u="none" strike="noStrike" baseline="0" dirty="0">
                <a:solidFill>
                  <a:srgbClr val="000000"/>
                </a:solidFill>
                <a:latin typeface="Arial" panose="020B0604020202020204" pitchFamily="34" charset="0"/>
              </a:rPr>
              <a:t>Static &amp; Dynamic Code Analysis</a:t>
            </a:r>
          </a:p>
          <a:p>
            <a:pPr marL="742950" lvl="1" indent="-285750">
              <a:buFont typeface="Arial" panose="020B0604020202020204" pitchFamily="34" charset="0"/>
              <a:buChar char="•"/>
            </a:pPr>
            <a:r>
              <a:rPr lang="en-US" sz="1400" dirty="0">
                <a:solidFill>
                  <a:srgbClr val="000000"/>
                </a:solidFill>
                <a:latin typeface="Arial" panose="020B0604020202020204" pitchFamily="34" charset="0"/>
              </a:rPr>
              <a:t>Formal Methods</a:t>
            </a:r>
          </a:p>
          <a:p>
            <a:pPr marL="1200150" lvl="2" indent="-285750">
              <a:buFont typeface="Arial" panose="020B0604020202020204" pitchFamily="34" charset="0"/>
              <a:buChar char="•"/>
            </a:pPr>
            <a:r>
              <a:rPr lang="en-US" sz="1400" b="0" i="0" u="none" strike="noStrike" baseline="0" dirty="0">
                <a:solidFill>
                  <a:srgbClr val="000000"/>
                </a:solidFill>
                <a:latin typeface="Arial" panose="020B0604020202020204" pitchFamily="34" charset="0"/>
              </a:rPr>
              <a:t>strengths and weaknesses</a:t>
            </a:r>
          </a:p>
          <a:p>
            <a:pPr marL="742950" lvl="1" indent="-285750">
              <a:buFont typeface="Arial" panose="020B0604020202020204" pitchFamily="34" charset="0"/>
              <a:buChar char="•"/>
            </a:pPr>
            <a:r>
              <a:rPr lang="en-US" sz="1400" b="0" i="0" u="none" strike="noStrike" baseline="0" dirty="0">
                <a:solidFill>
                  <a:srgbClr val="000000"/>
                </a:solidFill>
                <a:latin typeface="Arial" panose="020B0604020202020204" pitchFamily="34" charset="0"/>
              </a:rPr>
              <a:t>Software Design </a:t>
            </a:r>
          </a:p>
          <a:p>
            <a:pPr marL="1200150" lvl="2" indent="-285750">
              <a:buFont typeface="Arial" panose="020B0604020202020204" pitchFamily="34" charset="0"/>
              <a:buChar char="•"/>
            </a:pPr>
            <a:r>
              <a:rPr lang="en-US" sz="1400" b="0" i="0" u="none" strike="noStrike" baseline="0" dirty="0">
                <a:solidFill>
                  <a:srgbClr val="000000"/>
                </a:solidFill>
                <a:latin typeface="Arial" panose="020B0604020202020204" pitchFamily="34" charset="0"/>
              </a:rPr>
              <a:t>Algorithms</a:t>
            </a:r>
          </a:p>
          <a:p>
            <a:pPr marL="1200150" lvl="2" indent="-285750">
              <a:buFont typeface="Arial" panose="020B0604020202020204" pitchFamily="34" charset="0"/>
              <a:buChar char="•"/>
            </a:pPr>
            <a:r>
              <a:rPr lang="en-US" sz="1400" b="0" i="0" u="none" strike="noStrike" baseline="0" dirty="0">
                <a:solidFill>
                  <a:srgbClr val="000000"/>
                </a:solidFill>
                <a:latin typeface="Arial" panose="020B0604020202020204" pitchFamily="34" charset="0"/>
              </a:rPr>
              <a:t>Pseudocode</a:t>
            </a:r>
          </a:p>
          <a:p>
            <a:pPr marL="742950" lvl="1" indent="-285750">
              <a:buFont typeface="Arial" panose="020B0604020202020204" pitchFamily="34" charset="0"/>
              <a:buChar char="•"/>
            </a:pPr>
            <a:r>
              <a:rPr lang="en-US" sz="1400" dirty="0">
                <a:solidFill>
                  <a:srgbClr val="000000"/>
                </a:solidFill>
                <a:latin typeface="Arial" panose="020B0604020202020204" pitchFamily="34" charset="0"/>
              </a:rPr>
              <a:t>OOP Refresher</a:t>
            </a:r>
          </a:p>
          <a:p>
            <a:pPr marL="1200150" lvl="2" indent="-285750">
              <a:buFont typeface="Arial" panose="020B0604020202020204" pitchFamily="34" charset="0"/>
              <a:buChar char="•"/>
            </a:pPr>
            <a:r>
              <a:rPr lang="en-US" sz="1400" dirty="0">
                <a:solidFill>
                  <a:srgbClr val="000000"/>
                </a:solidFill>
                <a:latin typeface="Arial" panose="020B0604020202020204" pitchFamily="34" charset="0"/>
              </a:rPr>
              <a:t>UML</a:t>
            </a:r>
            <a:endParaRPr lang="en-US" sz="1400" b="0" i="0" u="none" strike="noStrike" baseline="0" dirty="0">
              <a:solidFill>
                <a:srgbClr val="000000"/>
              </a:solidFill>
              <a:latin typeface="Arial" panose="020B0604020202020204" pitchFamily="34" charset="0"/>
            </a:endParaRPr>
          </a:p>
          <a:p>
            <a:pPr marL="285750" indent="-285750">
              <a:buFont typeface="Arial" panose="020B0604020202020204" pitchFamily="34" charset="0"/>
              <a:buChar char="•"/>
            </a:pPr>
            <a:r>
              <a:rPr lang="en-GB" sz="3200" dirty="0">
                <a:solidFill>
                  <a:srgbClr val="000000"/>
                </a:solidFill>
                <a:latin typeface="Arial" panose="020B0604020202020204" pitchFamily="34" charset="0"/>
              </a:rPr>
              <a:t>Thursday</a:t>
            </a:r>
          </a:p>
          <a:p>
            <a:pPr marL="742950" lvl="1" indent="-285750">
              <a:buFont typeface="Arial" panose="020B0604020202020204" pitchFamily="34" charset="0"/>
              <a:buChar char="•"/>
            </a:pPr>
            <a:r>
              <a:rPr lang="en-GB" sz="1400" dirty="0">
                <a:solidFill>
                  <a:srgbClr val="000000"/>
                </a:solidFill>
                <a:latin typeface="Arial" panose="020B0604020202020204" pitchFamily="34" charset="0"/>
              </a:rPr>
              <a:t>Design Patterns</a:t>
            </a:r>
          </a:p>
          <a:p>
            <a:pPr marL="1200150" lvl="2" indent="-285750">
              <a:buFont typeface="Arial" panose="020B0604020202020204" pitchFamily="34" charset="0"/>
              <a:buChar char="•"/>
            </a:pPr>
            <a:r>
              <a:rPr lang="en-GB" sz="1400" dirty="0">
                <a:solidFill>
                  <a:srgbClr val="000000"/>
                </a:solidFill>
                <a:latin typeface="Arial" panose="020B0604020202020204" pitchFamily="34" charset="0"/>
              </a:rPr>
              <a:t>What are they?</a:t>
            </a:r>
          </a:p>
          <a:p>
            <a:pPr marL="1200150" lvl="2" indent="-285750">
              <a:buFont typeface="Arial" panose="020B0604020202020204" pitchFamily="34" charset="0"/>
              <a:buChar char="•"/>
            </a:pPr>
            <a:r>
              <a:rPr lang="en-GB" sz="1400" dirty="0">
                <a:solidFill>
                  <a:srgbClr val="000000"/>
                </a:solidFill>
                <a:latin typeface="Arial" panose="020B0604020202020204" pitchFamily="34" charset="0"/>
              </a:rPr>
              <a:t>Investigations</a:t>
            </a:r>
          </a:p>
          <a:p>
            <a:pPr marL="742950" lvl="1" indent="-285750">
              <a:buFont typeface="Arial" panose="020B0604020202020204" pitchFamily="34" charset="0"/>
              <a:buChar char="•"/>
            </a:pPr>
            <a:endParaRPr lang="en-US" sz="1400" dirty="0">
              <a:solidFill>
                <a:srgbClr val="000000"/>
              </a:solidFill>
              <a:latin typeface="Arial" panose="020B0604020202020204" pitchFamily="34" charset="0"/>
            </a:endParaRPr>
          </a:p>
          <a:p>
            <a:pPr marL="342900" indent="-342900">
              <a:buFont typeface="Arial" panose="020B0604020202020204" pitchFamily="34" charset="0"/>
              <a:buChar char="•"/>
            </a:pPr>
            <a:r>
              <a:rPr lang="en-US" sz="3200" dirty="0">
                <a:solidFill>
                  <a:srgbClr val="000000"/>
                </a:solidFill>
                <a:latin typeface="Arial" panose="020B0604020202020204" pitchFamily="34" charset="0"/>
              </a:rPr>
              <a:t>Friday</a:t>
            </a:r>
          </a:p>
          <a:p>
            <a:pPr marL="742950" lvl="1" indent="-285750">
              <a:buFont typeface="Arial" panose="020B0604020202020204" pitchFamily="34" charset="0"/>
              <a:buChar char="•"/>
            </a:pPr>
            <a:r>
              <a:rPr lang="en-GB" sz="1400" dirty="0">
                <a:solidFill>
                  <a:srgbClr val="000000"/>
                </a:solidFill>
                <a:latin typeface="Arial" panose="020B0604020202020204" pitchFamily="34" charset="0"/>
              </a:rPr>
              <a:t>Design Patterns</a:t>
            </a:r>
          </a:p>
          <a:p>
            <a:pPr marL="1200150" lvl="2" indent="-285750">
              <a:buFont typeface="Arial" panose="020B0604020202020204" pitchFamily="34" charset="0"/>
              <a:buChar char="•"/>
            </a:pPr>
            <a:r>
              <a:rPr lang="en-GB" sz="1400" dirty="0">
                <a:solidFill>
                  <a:srgbClr val="000000"/>
                </a:solidFill>
                <a:latin typeface="Arial" panose="020B0604020202020204" pitchFamily="34" charset="0"/>
              </a:rPr>
              <a:t>secure design patterns</a:t>
            </a:r>
          </a:p>
        </p:txBody>
      </p:sp>
    </p:spTree>
    <p:extLst>
      <p:ext uri="{BB962C8B-B14F-4D97-AF65-F5344CB8AC3E}">
        <p14:creationId xmlns:p14="http://schemas.microsoft.com/office/powerpoint/2010/main" val="2851725395"/>
      </p:ext>
    </p:extLst>
  </p:cSld>
  <p:clrMapOvr>
    <a:masterClrMapping/>
  </p:clrMapOvr>
</p:sld>
</file>

<file path=ppt/theme/theme1.xml><?xml version="1.0" encoding="utf-8"?>
<a:theme xmlns:a="http://schemas.openxmlformats.org/drawingml/2006/main" name="degree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gree2" id="{411E9D5B-E36E-4214-B691-6A4241F91BA7}" vid="{190BCCB6-F2C4-4D8A-90C0-2EE477782DC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degree2</Template>
  <TotalTime>0</TotalTime>
  <Words>877</Words>
  <Application>Microsoft Office PowerPoint</Application>
  <PresentationFormat>Widescreen</PresentationFormat>
  <Paragraphs>194</Paragraphs>
  <Slides>19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EuroStyle</vt:lpstr>
      <vt:lpstr>degree2</vt:lpstr>
      <vt:lpstr>Introduction</vt:lpstr>
      <vt:lpstr>PowerPoint Presentation</vt:lpstr>
      <vt:lpstr>Degree Apprenticeship – Training Levels</vt:lpstr>
      <vt:lpstr>Degree Apprenticeship – Training Levels</vt:lpstr>
      <vt:lpstr>Degree Apprenticeship – Training Levels</vt:lpstr>
      <vt:lpstr>Module Overview</vt:lpstr>
      <vt:lpstr>Module Learning Outcomes</vt:lpstr>
      <vt:lpstr>Module hours expectations</vt:lpstr>
      <vt:lpstr>PowerPoint Presentation</vt:lpstr>
      <vt:lpstr>PowerPoint Presentation</vt:lpstr>
      <vt:lpstr>Syllabus – Week 3 commencing Jan 10th 2022</vt:lpstr>
      <vt:lpstr>Assessment</vt:lpstr>
      <vt:lpstr>Component A - Portfolio</vt:lpstr>
      <vt:lpstr>Component B - Report </vt:lpstr>
      <vt:lpstr>Apprenticeship IT Training Environments</vt:lpstr>
      <vt:lpstr>If you see a slide with this background…</vt:lpstr>
      <vt:lpstr>If you see a slide with this background…</vt:lpstr>
      <vt:lpstr>Introductions</vt:lpstr>
      <vt:lpstr>Say hello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Leonard Shand</dc:creator>
  <cp:lastModifiedBy>Mark Higgins</cp:lastModifiedBy>
  <cp:revision>14</cp:revision>
  <dcterms:created xsi:type="dcterms:W3CDTF">2021-01-18T11:18:24Z</dcterms:created>
  <dcterms:modified xsi:type="dcterms:W3CDTF">2021-11-08T08:24:11Z</dcterms:modified>
</cp:coreProperties>
</file>