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5" autoAdjust="0"/>
    <p:restoredTop sz="94660"/>
  </p:normalViewPr>
  <p:slideViewPr>
    <p:cSldViewPr snapToGrid="0">
      <p:cViewPr varScale="1">
        <p:scale>
          <a:sx n="119" d="100"/>
          <a:sy n="119" d="100"/>
        </p:scale>
        <p:origin x="96" y="3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51DD84-CCC0-4DBB-A45D-B3620AE0A9E7}" type="datetimeFigureOut">
              <a:rPr lang="en-GB" smtClean="0"/>
              <a:t>25/03/2021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A7FF28-98FA-49BC-A1D0-C5C1413F68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0423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51DD84-CCC0-4DBB-A45D-B3620AE0A9E7}" type="datetimeFigureOut">
              <a:rPr lang="en-GB" smtClean="0"/>
              <a:t>25/03/2021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A7FF28-98FA-49BC-A1D0-C5C1413F68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75869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51DD84-CCC0-4DBB-A45D-B3620AE0A9E7}" type="datetimeFigureOut">
              <a:rPr lang="en-GB" smtClean="0"/>
              <a:t>25/03/2021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A7FF28-98FA-49BC-A1D0-C5C1413F68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195267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51DD84-CCC0-4DBB-A45D-B3620AE0A9E7}" type="datetimeFigureOut">
              <a:rPr lang="en-GB" smtClean="0"/>
              <a:t>25/03/2021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A7FF28-98FA-49BC-A1D0-C5C1413F68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38297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51DD84-CCC0-4DBB-A45D-B3620AE0A9E7}" type="datetimeFigureOut">
              <a:rPr lang="en-GB" smtClean="0"/>
              <a:t>25/03/2021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A7FF28-98FA-49BC-A1D0-C5C1413F68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473201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51DD84-CCC0-4DBB-A45D-B3620AE0A9E7}" type="datetimeFigureOut">
              <a:rPr lang="en-GB" smtClean="0"/>
              <a:t>25/03/2021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A7FF28-98FA-49BC-A1D0-C5C1413F68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53957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51DD84-CCC0-4DBB-A45D-B3620AE0A9E7}" type="datetimeFigureOut">
              <a:rPr lang="en-GB" smtClean="0"/>
              <a:t>25/03/2021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A7FF28-98FA-49BC-A1D0-C5C1413F68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737467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51DD84-CCC0-4DBB-A45D-B3620AE0A9E7}" type="datetimeFigureOut">
              <a:rPr lang="en-GB" smtClean="0"/>
              <a:t>25/03/2021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A7FF28-98FA-49BC-A1D0-C5C1413F68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633881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51DD84-CCC0-4DBB-A45D-B3620AE0A9E7}" type="datetimeFigureOut">
              <a:rPr lang="en-GB" smtClean="0"/>
              <a:t>25/03/2021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A7FF28-98FA-49BC-A1D0-C5C1413F68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592680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51DD84-CCC0-4DBB-A45D-B3620AE0A9E7}" type="datetimeFigureOut">
              <a:rPr lang="en-GB" smtClean="0"/>
              <a:t>25/03/2021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A7FF28-98FA-49BC-A1D0-C5C1413F68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843232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51DD84-CCC0-4DBB-A45D-B3620AE0A9E7}" type="datetimeFigureOut">
              <a:rPr lang="en-GB" smtClean="0"/>
              <a:t>25/03/2021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A7FF28-98FA-49BC-A1D0-C5C1413F68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018790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51DD84-CCC0-4DBB-A45D-B3620AE0A9E7}" type="datetimeFigureOut">
              <a:rPr lang="en-GB" smtClean="0"/>
              <a:t>25/03/2021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A7FF28-98FA-49BC-A1D0-C5C1413F68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474975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smtClean="0"/>
              <a:t>OSPF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261465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Advantages of OSPF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GB" dirty="0" smtClean="0"/>
              <a:t>Changes in an OSPF network are propagated quickly</a:t>
            </a:r>
          </a:p>
          <a:p>
            <a:r>
              <a:rPr lang="en-GB" dirty="0" smtClean="0"/>
              <a:t>OSPF is hierarchical, using area 0 as the top of the hierarchy</a:t>
            </a:r>
          </a:p>
          <a:p>
            <a:r>
              <a:rPr lang="en-GB" dirty="0" smtClean="0"/>
              <a:t>OSPF is a link state algorithm</a:t>
            </a:r>
          </a:p>
          <a:p>
            <a:r>
              <a:rPr lang="en-GB" dirty="0" smtClean="0"/>
              <a:t>OSPF supports Variable Length Subnet Masks (VLSM)</a:t>
            </a:r>
          </a:p>
          <a:p>
            <a:r>
              <a:rPr lang="en-GB" dirty="0" smtClean="0"/>
              <a:t>OSPF uses multicasting within areas</a:t>
            </a:r>
          </a:p>
          <a:p>
            <a:r>
              <a:rPr lang="en-GB" dirty="0" smtClean="0"/>
              <a:t>After initialization, OSPF only sends updates on routing table sections which have changed, it does not send the entire routing table</a:t>
            </a:r>
          </a:p>
          <a:p>
            <a:r>
              <a:rPr lang="en-GB" dirty="0" smtClean="0"/>
              <a:t>Using areas, OSPF networks can be logically segmented to decrease the size of routing tables. Table size can be further reduced by using route summarization</a:t>
            </a:r>
          </a:p>
          <a:p>
            <a:r>
              <a:rPr lang="en-GB" dirty="0" smtClean="0"/>
              <a:t>OSPF is an open standard, not related to any particular vendor.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169885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Disadvantages of OSPF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OSPF is very processor intensive</a:t>
            </a:r>
          </a:p>
          <a:p>
            <a:r>
              <a:rPr lang="en-GB" dirty="0" smtClean="0"/>
              <a:t>OSPF maintains multiple copies of routing information, increasing the amount of memory needed</a:t>
            </a:r>
          </a:p>
          <a:p>
            <a:r>
              <a:rPr lang="en-GB" dirty="0" smtClean="0"/>
              <a:t>Using areas, OSPF can be logically segmented</a:t>
            </a:r>
          </a:p>
          <a:p>
            <a:r>
              <a:rPr lang="en-GB" dirty="0" smtClean="0"/>
              <a:t>OSPF is not as easy to learn as some other protocols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774069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149</Words>
  <Application>Microsoft Office PowerPoint</Application>
  <PresentationFormat>Widescreen</PresentationFormat>
  <Paragraphs>15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OSPF</vt:lpstr>
      <vt:lpstr>Advantages of OSPF</vt:lpstr>
      <vt:lpstr>Disadvantages of OSPF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OSPF</dc:title>
  <dc:creator>Len Shand</dc:creator>
  <cp:lastModifiedBy>Len Shand</cp:lastModifiedBy>
  <cp:revision>1</cp:revision>
  <dcterms:created xsi:type="dcterms:W3CDTF">2021-03-25T09:48:45Z</dcterms:created>
  <dcterms:modified xsi:type="dcterms:W3CDTF">2021-03-25T09:50:55Z</dcterms:modified>
</cp:coreProperties>
</file>