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 id="2147483702" r:id="rId5"/>
    <p:sldMasterId id="2147483714" r:id="rId6"/>
    <p:sldMasterId id="2147483726" r:id="rId7"/>
  </p:sldMasterIdLst>
  <p:notesMasterIdLst>
    <p:notesMasterId r:id="rId93"/>
  </p:notesMasterIdLst>
  <p:sldIdLst>
    <p:sldId id="257" r:id="rId8"/>
    <p:sldId id="260" r:id="rId9"/>
    <p:sldId id="366" r:id="rId10"/>
    <p:sldId id="367" r:id="rId11"/>
    <p:sldId id="368" r:id="rId12"/>
    <p:sldId id="369" r:id="rId13"/>
    <p:sldId id="370" r:id="rId14"/>
    <p:sldId id="262" r:id="rId15"/>
    <p:sldId id="263" r:id="rId16"/>
    <p:sldId id="264"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334" r:id="rId31"/>
    <p:sldId id="280" r:id="rId32"/>
    <p:sldId id="281" r:id="rId33"/>
    <p:sldId id="282" r:id="rId34"/>
    <p:sldId id="283" r:id="rId35"/>
    <p:sldId id="284" r:id="rId36"/>
    <p:sldId id="285" r:id="rId37"/>
    <p:sldId id="286" r:id="rId38"/>
    <p:sldId id="289" r:id="rId39"/>
    <p:sldId id="290" r:id="rId40"/>
    <p:sldId id="291" r:id="rId41"/>
    <p:sldId id="293" r:id="rId42"/>
    <p:sldId id="294" r:id="rId43"/>
    <p:sldId id="295" r:id="rId44"/>
    <p:sldId id="296" r:id="rId45"/>
    <p:sldId id="297" r:id="rId46"/>
    <p:sldId id="345" r:id="rId47"/>
    <p:sldId id="346" r:id="rId48"/>
    <p:sldId id="347" r:id="rId49"/>
    <p:sldId id="348" r:id="rId50"/>
    <p:sldId id="349" r:id="rId51"/>
    <p:sldId id="350" r:id="rId52"/>
    <p:sldId id="351" r:id="rId53"/>
    <p:sldId id="352" r:id="rId54"/>
    <p:sldId id="353" r:id="rId55"/>
    <p:sldId id="354" r:id="rId56"/>
    <p:sldId id="355" r:id="rId57"/>
    <p:sldId id="356" r:id="rId58"/>
    <p:sldId id="357" r:id="rId59"/>
    <p:sldId id="287" r:id="rId60"/>
    <p:sldId id="358" r:id="rId61"/>
    <p:sldId id="288" r:id="rId62"/>
    <p:sldId id="359" r:id="rId63"/>
    <p:sldId id="360" r:id="rId64"/>
    <p:sldId id="292" r:id="rId65"/>
    <p:sldId id="361" r:id="rId66"/>
    <p:sldId id="362" r:id="rId67"/>
    <p:sldId id="363" r:id="rId68"/>
    <p:sldId id="364" r:id="rId69"/>
    <p:sldId id="365" r:id="rId70"/>
    <p:sldId id="298" r:id="rId71"/>
    <p:sldId id="299" r:id="rId72"/>
    <p:sldId id="300" r:id="rId73"/>
    <p:sldId id="302" r:id="rId74"/>
    <p:sldId id="301" r:id="rId75"/>
    <p:sldId id="303" r:id="rId76"/>
    <p:sldId id="305" r:id="rId77"/>
    <p:sldId id="306" r:id="rId78"/>
    <p:sldId id="307" r:id="rId79"/>
    <p:sldId id="308" r:id="rId80"/>
    <p:sldId id="309" r:id="rId81"/>
    <p:sldId id="310" r:id="rId82"/>
    <p:sldId id="311" r:id="rId83"/>
    <p:sldId id="312" r:id="rId84"/>
    <p:sldId id="313" r:id="rId85"/>
    <p:sldId id="314" r:id="rId86"/>
    <p:sldId id="315" r:id="rId87"/>
    <p:sldId id="316" r:id="rId88"/>
    <p:sldId id="304" r:id="rId89"/>
    <p:sldId id="318" r:id="rId90"/>
    <p:sldId id="319" r:id="rId91"/>
    <p:sldId id="320" r:id="rId9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B8C5D3-4AD0-9144-9178-7E016D71DE54}" v="1" dt="2019-11-29T18:32:21.818"/>
    <p1510:client id="{FF0CC3F9-E0B8-F140-84EC-AFDEDEA53896}" v="112" dt="2019-11-29T21:48:39.8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51" autoAdjust="0"/>
    <p:restoredTop sz="95224"/>
  </p:normalViewPr>
  <p:slideViewPr>
    <p:cSldViewPr snapToGrid="0">
      <p:cViewPr varScale="1">
        <p:scale>
          <a:sx n="117" d="100"/>
          <a:sy n="117" d="100"/>
        </p:scale>
        <p:origin x="46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2.xml"/><Relationship Id="rId90" Type="http://schemas.openxmlformats.org/officeDocument/2006/relationships/slide" Target="slides/slide83.xml"/><Relationship Id="rId95" Type="http://schemas.openxmlformats.org/officeDocument/2006/relationships/viewProps" Target="viewProps.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80" Type="http://schemas.openxmlformats.org/officeDocument/2006/relationships/slide" Target="slides/slide73.xml"/><Relationship Id="rId85" Type="http://schemas.openxmlformats.org/officeDocument/2006/relationships/slide" Target="slides/slide78.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notesMaster" Target="notesMasters/notesMaster1.xml"/><Relationship Id="rId98"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E9D89A-E9E2-4B65-A648-9C7FDAB3A7A7}"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US"/>
        </a:p>
      </dgm:t>
    </dgm:pt>
    <dgm:pt modelId="{5050B4B9-0259-42FA-84CC-BEC4DB05ADD5}">
      <dgm:prSet/>
      <dgm:spPr/>
      <dgm:t>
        <a:bodyPr/>
        <a:lstStyle/>
        <a:p>
          <a:pPr rtl="0"/>
          <a:r>
            <a:rPr lang="en-GB"/>
            <a:t>COMPILED</a:t>
          </a:r>
        </a:p>
      </dgm:t>
    </dgm:pt>
    <dgm:pt modelId="{4F63F75C-180E-4457-81B9-9789A820C9C2}" type="parTrans" cxnId="{5E1E4137-D8FA-43D7-BA2F-786D75A01662}">
      <dgm:prSet/>
      <dgm:spPr/>
      <dgm:t>
        <a:bodyPr/>
        <a:lstStyle/>
        <a:p>
          <a:endParaRPr lang="en-US"/>
        </a:p>
      </dgm:t>
    </dgm:pt>
    <dgm:pt modelId="{7278F85C-502B-4B30-BE2A-51B80A640FCC}" type="sibTrans" cxnId="{5E1E4137-D8FA-43D7-BA2F-786D75A01662}">
      <dgm:prSet/>
      <dgm:spPr/>
      <dgm:t>
        <a:bodyPr/>
        <a:lstStyle/>
        <a:p>
          <a:endParaRPr lang="en-US"/>
        </a:p>
      </dgm:t>
    </dgm:pt>
    <dgm:pt modelId="{15262613-1774-429C-91BF-237D85F821C0}">
      <dgm:prSet/>
      <dgm:spPr/>
      <dgm:t>
        <a:bodyPr/>
        <a:lstStyle/>
        <a:p>
          <a:pPr rtl="0"/>
          <a:r>
            <a:rPr lang="en-GB"/>
            <a:t>A compiled language is one where the program, once compiled, is expressed in the instructions of the target machine. </a:t>
          </a:r>
        </a:p>
      </dgm:t>
    </dgm:pt>
    <dgm:pt modelId="{2113FDFC-433B-4C11-A8CF-1E5A562FACDD}" type="parTrans" cxnId="{99316F48-4C1C-4365-B199-8D6025985CD6}">
      <dgm:prSet/>
      <dgm:spPr/>
      <dgm:t>
        <a:bodyPr/>
        <a:lstStyle/>
        <a:p>
          <a:endParaRPr lang="en-US"/>
        </a:p>
      </dgm:t>
    </dgm:pt>
    <dgm:pt modelId="{D14CBCF8-073C-4F7B-A52F-6F7C9F4FCEB7}" type="sibTrans" cxnId="{99316F48-4C1C-4365-B199-8D6025985CD6}">
      <dgm:prSet/>
      <dgm:spPr/>
      <dgm:t>
        <a:bodyPr/>
        <a:lstStyle/>
        <a:p>
          <a:endParaRPr lang="en-US"/>
        </a:p>
      </dgm:t>
    </dgm:pt>
    <dgm:pt modelId="{5D99A112-1541-4283-BCD7-CC52C7D5EFD6}">
      <dgm:prSet/>
      <dgm:spPr/>
      <dgm:t>
        <a:bodyPr/>
        <a:lstStyle/>
        <a:p>
          <a:pPr rtl="0"/>
          <a:r>
            <a:rPr lang="en-GB"/>
            <a:t>E.G. an addition "+" operation in your source code could be translated directly to the "ADD" instruction in machine code.</a:t>
          </a:r>
        </a:p>
      </dgm:t>
    </dgm:pt>
    <dgm:pt modelId="{2B6C915B-2270-4828-92EC-3C4407856238}" type="parTrans" cxnId="{4BF53EC6-1922-48CB-92DC-C5F5CB5386E7}">
      <dgm:prSet/>
      <dgm:spPr/>
      <dgm:t>
        <a:bodyPr/>
        <a:lstStyle/>
        <a:p>
          <a:endParaRPr lang="en-US"/>
        </a:p>
      </dgm:t>
    </dgm:pt>
    <dgm:pt modelId="{D328DF02-B3AA-4530-BB94-F3B0790D1747}" type="sibTrans" cxnId="{4BF53EC6-1922-48CB-92DC-C5F5CB5386E7}">
      <dgm:prSet/>
      <dgm:spPr/>
      <dgm:t>
        <a:bodyPr/>
        <a:lstStyle/>
        <a:p>
          <a:endParaRPr lang="en-US"/>
        </a:p>
      </dgm:t>
    </dgm:pt>
    <dgm:pt modelId="{134D83AD-4ED9-48D3-8714-845B6CAE27AC}">
      <dgm:prSet/>
      <dgm:spPr/>
      <dgm:t>
        <a:bodyPr/>
        <a:lstStyle/>
        <a:p>
          <a:pPr rtl="0"/>
          <a:r>
            <a:rPr lang="en-GB"/>
            <a:t>INTERPRETED</a:t>
          </a:r>
        </a:p>
      </dgm:t>
    </dgm:pt>
    <dgm:pt modelId="{63570503-BC5F-4646-A99A-3188E8DC29BA}" type="parTrans" cxnId="{398E5414-1DA7-486E-83E4-C1B20D0DDBF3}">
      <dgm:prSet/>
      <dgm:spPr/>
      <dgm:t>
        <a:bodyPr/>
        <a:lstStyle/>
        <a:p>
          <a:endParaRPr lang="en-US"/>
        </a:p>
      </dgm:t>
    </dgm:pt>
    <dgm:pt modelId="{379DA0BE-9FAF-4A7F-858A-5EB87DD6427E}" type="sibTrans" cxnId="{398E5414-1DA7-486E-83E4-C1B20D0DDBF3}">
      <dgm:prSet/>
      <dgm:spPr/>
      <dgm:t>
        <a:bodyPr/>
        <a:lstStyle/>
        <a:p>
          <a:endParaRPr lang="en-US"/>
        </a:p>
      </dgm:t>
    </dgm:pt>
    <dgm:pt modelId="{9FF3AF31-07E9-473E-89A0-180AAFEEE31B}">
      <dgm:prSet/>
      <dgm:spPr/>
      <dgm:t>
        <a:bodyPr/>
        <a:lstStyle/>
        <a:p>
          <a:pPr rtl="0"/>
          <a:r>
            <a:rPr lang="en-GB" dirty="0"/>
            <a:t>An interpreted language is one where the instructions are not directly executed by the target machine, but instead read and executed by some other program, the interpreter.</a:t>
          </a:r>
        </a:p>
      </dgm:t>
    </dgm:pt>
    <dgm:pt modelId="{45E317A9-30EA-4F1B-963C-E73762F3F660}" type="parTrans" cxnId="{C027BEBC-7541-4B03-8007-6E71A4D839BD}">
      <dgm:prSet/>
      <dgm:spPr/>
      <dgm:t>
        <a:bodyPr/>
        <a:lstStyle/>
        <a:p>
          <a:endParaRPr lang="en-US"/>
        </a:p>
      </dgm:t>
    </dgm:pt>
    <dgm:pt modelId="{3111251A-24B4-4B9B-BED8-48DE5C713A4B}" type="sibTrans" cxnId="{C027BEBC-7541-4B03-8007-6E71A4D839BD}">
      <dgm:prSet/>
      <dgm:spPr/>
      <dgm:t>
        <a:bodyPr/>
        <a:lstStyle/>
        <a:p>
          <a:endParaRPr lang="en-US"/>
        </a:p>
      </dgm:t>
    </dgm:pt>
    <dgm:pt modelId="{2ABE85E2-7827-41F0-844B-A70702D02834}" type="pres">
      <dgm:prSet presAssocID="{B5E9D89A-E9E2-4B65-A648-9C7FDAB3A7A7}" presName="diagram" presStyleCnt="0">
        <dgm:presLayoutVars>
          <dgm:dir/>
          <dgm:animLvl val="lvl"/>
          <dgm:resizeHandles val="exact"/>
        </dgm:presLayoutVars>
      </dgm:prSet>
      <dgm:spPr/>
    </dgm:pt>
    <dgm:pt modelId="{13F7ADF5-AEDA-4E6A-B65D-C94B4F828AF4}" type="pres">
      <dgm:prSet presAssocID="{5050B4B9-0259-42FA-84CC-BEC4DB05ADD5}" presName="compNode" presStyleCnt="0"/>
      <dgm:spPr/>
    </dgm:pt>
    <dgm:pt modelId="{953E2B5D-831A-4D24-8390-F09B78643F05}" type="pres">
      <dgm:prSet presAssocID="{5050B4B9-0259-42FA-84CC-BEC4DB05ADD5}" presName="childRect" presStyleLbl="bgAcc1" presStyleIdx="0" presStyleCnt="2" custLinFactNeighborX="377" custLinFactNeighborY="-10091">
        <dgm:presLayoutVars>
          <dgm:bulletEnabled val="1"/>
        </dgm:presLayoutVars>
      </dgm:prSet>
      <dgm:spPr/>
    </dgm:pt>
    <dgm:pt modelId="{0974CDE0-D627-4076-A349-D368575F3024}" type="pres">
      <dgm:prSet presAssocID="{5050B4B9-0259-42FA-84CC-BEC4DB05ADD5}" presName="parentText" presStyleLbl="node1" presStyleIdx="0" presStyleCnt="0">
        <dgm:presLayoutVars>
          <dgm:chMax val="0"/>
          <dgm:bulletEnabled val="1"/>
        </dgm:presLayoutVars>
      </dgm:prSet>
      <dgm:spPr/>
    </dgm:pt>
    <dgm:pt modelId="{6F902A00-CE53-4A94-B990-EFE2FE03737B}" type="pres">
      <dgm:prSet presAssocID="{5050B4B9-0259-42FA-84CC-BEC4DB05ADD5}" presName="parentRect" presStyleLbl="alignNode1" presStyleIdx="0" presStyleCnt="2"/>
      <dgm:spPr/>
    </dgm:pt>
    <dgm:pt modelId="{39CE7842-5C1D-46B0-BB95-6E46E390B8E8}" type="pres">
      <dgm:prSet presAssocID="{5050B4B9-0259-42FA-84CC-BEC4DB05ADD5}" presName="adorn" presStyleLbl="fgAccFollowNode1" presStyleIdx="0" presStyleCnt="2"/>
      <dgm:spPr/>
    </dgm:pt>
    <dgm:pt modelId="{5F0757F6-7B34-4544-8C82-D3CB450F5DC2}" type="pres">
      <dgm:prSet presAssocID="{7278F85C-502B-4B30-BE2A-51B80A640FCC}" presName="sibTrans" presStyleLbl="sibTrans2D1" presStyleIdx="0" presStyleCnt="0"/>
      <dgm:spPr/>
    </dgm:pt>
    <dgm:pt modelId="{C78A8843-CEEB-4AA3-8356-2178B1B37C9D}" type="pres">
      <dgm:prSet presAssocID="{134D83AD-4ED9-48D3-8714-845B6CAE27AC}" presName="compNode" presStyleCnt="0"/>
      <dgm:spPr/>
    </dgm:pt>
    <dgm:pt modelId="{5BFF52D1-9070-4827-894E-05914DB917C8}" type="pres">
      <dgm:prSet presAssocID="{134D83AD-4ED9-48D3-8714-845B6CAE27AC}" presName="childRect" presStyleLbl="bgAcc1" presStyleIdx="1" presStyleCnt="2">
        <dgm:presLayoutVars>
          <dgm:bulletEnabled val="1"/>
        </dgm:presLayoutVars>
      </dgm:prSet>
      <dgm:spPr/>
    </dgm:pt>
    <dgm:pt modelId="{9F43B413-8BBF-4946-9CCF-4A8B80490ED4}" type="pres">
      <dgm:prSet presAssocID="{134D83AD-4ED9-48D3-8714-845B6CAE27AC}" presName="parentText" presStyleLbl="node1" presStyleIdx="0" presStyleCnt="0">
        <dgm:presLayoutVars>
          <dgm:chMax val="0"/>
          <dgm:bulletEnabled val="1"/>
        </dgm:presLayoutVars>
      </dgm:prSet>
      <dgm:spPr/>
    </dgm:pt>
    <dgm:pt modelId="{E39A6DDF-C90B-4683-A29A-3AC73E752713}" type="pres">
      <dgm:prSet presAssocID="{134D83AD-4ED9-48D3-8714-845B6CAE27AC}" presName="parentRect" presStyleLbl="alignNode1" presStyleIdx="1" presStyleCnt="2"/>
      <dgm:spPr/>
    </dgm:pt>
    <dgm:pt modelId="{4BC11BFF-4096-4DAE-A0B7-C98414C29C32}" type="pres">
      <dgm:prSet presAssocID="{134D83AD-4ED9-48D3-8714-845B6CAE27AC}" presName="adorn" presStyleLbl="fgAccFollowNode1" presStyleIdx="1" presStyleCnt="2"/>
      <dgm:spPr/>
    </dgm:pt>
  </dgm:ptLst>
  <dgm:cxnLst>
    <dgm:cxn modelId="{398E5414-1DA7-486E-83E4-C1B20D0DDBF3}" srcId="{B5E9D89A-E9E2-4B65-A648-9C7FDAB3A7A7}" destId="{134D83AD-4ED9-48D3-8714-845B6CAE27AC}" srcOrd="1" destOrd="0" parTransId="{63570503-BC5F-4646-A99A-3188E8DC29BA}" sibTransId="{379DA0BE-9FAF-4A7F-858A-5EB87DD6427E}"/>
    <dgm:cxn modelId="{A4BEF318-B113-4ED5-8E79-5B5D5EC7D8F5}" type="presOf" srcId="{B5E9D89A-E9E2-4B65-A648-9C7FDAB3A7A7}" destId="{2ABE85E2-7827-41F0-844B-A70702D02834}" srcOrd="0" destOrd="0" presId="urn:microsoft.com/office/officeart/2005/8/layout/bList2"/>
    <dgm:cxn modelId="{0152F725-9B57-497B-909E-BB727C26605D}" type="presOf" srcId="{134D83AD-4ED9-48D3-8714-845B6CAE27AC}" destId="{E39A6DDF-C90B-4683-A29A-3AC73E752713}" srcOrd="1" destOrd="0" presId="urn:microsoft.com/office/officeart/2005/8/layout/bList2"/>
    <dgm:cxn modelId="{595CF130-8F07-46DD-B015-C5C417D0426C}" type="presOf" srcId="{15262613-1774-429C-91BF-237D85F821C0}" destId="{953E2B5D-831A-4D24-8390-F09B78643F05}" srcOrd="0" destOrd="0" presId="urn:microsoft.com/office/officeart/2005/8/layout/bList2"/>
    <dgm:cxn modelId="{5E1E4137-D8FA-43D7-BA2F-786D75A01662}" srcId="{B5E9D89A-E9E2-4B65-A648-9C7FDAB3A7A7}" destId="{5050B4B9-0259-42FA-84CC-BEC4DB05ADD5}" srcOrd="0" destOrd="0" parTransId="{4F63F75C-180E-4457-81B9-9789A820C9C2}" sibTransId="{7278F85C-502B-4B30-BE2A-51B80A640FCC}"/>
    <dgm:cxn modelId="{99316F48-4C1C-4365-B199-8D6025985CD6}" srcId="{5050B4B9-0259-42FA-84CC-BEC4DB05ADD5}" destId="{15262613-1774-429C-91BF-237D85F821C0}" srcOrd="0" destOrd="0" parTransId="{2113FDFC-433B-4C11-A8CF-1E5A562FACDD}" sibTransId="{D14CBCF8-073C-4F7B-A52F-6F7C9F4FCEB7}"/>
    <dgm:cxn modelId="{80496B7D-59F9-44EE-B18E-697C87F7A5F1}" type="presOf" srcId="{7278F85C-502B-4B30-BE2A-51B80A640FCC}" destId="{5F0757F6-7B34-4544-8C82-D3CB450F5DC2}" srcOrd="0" destOrd="0" presId="urn:microsoft.com/office/officeart/2005/8/layout/bList2"/>
    <dgm:cxn modelId="{6C5F708D-0147-4CB8-8CB5-7A2CD6BD86EB}" type="presOf" srcId="{5050B4B9-0259-42FA-84CC-BEC4DB05ADD5}" destId="{6F902A00-CE53-4A94-B990-EFE2FE03737B}" srcOrd="1" destOrd="0" presId="urn:microsoft.com/office/officeart/2005/8/layout/bList2"/>
    <dgm:cxn modelId="{C249F8A5-C584-4F16-82B1-DFC371C18B8C}" type="presOf" srcId="{5D99A112-1541-4283-BCD7-CC52C7D5EFD6}" destId="{953E2B5D-831A-4D24-8390-F09B78643F05}" srcOrd="0" destOrd="1" presId="urn:microsoft.com/office/officeart/2005/8/layout/bList2"/>
    <dgm:cxn modelId="{C027BEBC-7541-4B03-8007-6E71A4D839BD}" srcId="{134D83AD-4ED9-48D3-8714-845B6CAE27AC}" destId="{9FF3AF31-07E9-473E-89A0-180AAFEEE31B}" srcOrd="0" destOrd="0" parTransId="{45E317A9-30EA-4F1B-963C-E73762F3F660}" sibTransId="{3111251A-24B4-4B9B-BED8-48DE5C713A4B}"/>
    <dgm:cxn modelId="{4BF53EC6-1922-48CB-92DC-C5F5CB5386E7}" srcId="{5050B4B9-0259-42FA-84CC-BEC4DB05ADD5}" destId="{5D99A112-1541-4283-BCD7-CC52C7D5EFD6}" srcOrd="1" destOrd="0" parTransId="{2B6C915B-2270-4828-92EC-3C4407856238}" sibTransId="{D328DF02-B3AA-4530-BB94-F3B0790D1747}"/>
    <dgm:cxn modelId="{6D4CB2CE-D50F-4135-BBE2-4BF6A9A2593D}" type="presOf" srcId="{5050B4B9-0259-42FA-84CC-BEC4DB05ADD5}" destId="{0974CDE0-D627-4076-A349-D368575F3024}" srcOrd="0" destOrd="0" presId="urn:microsoft.com/office/officeart/2005/8/layout/bList2"/>
    <dgm:cxn modelId="{C69D18EC-CD95-4296-BA94-C68C0D7ED3F4}" type="presOf" srcId="{134D83AD-4ED9-48D3-8714-845B6CAE27AC}" destId="{9F43B413-8BBF-4946-9CCF-4A8B80490ED4}" srcOrd="0" destOrd="0" presId="urn:microsoft.com/office/officeart/2005/8/layout/bList2"/>
    <dgm:cxn modelId="{BDF036EF-44C3-4236-96C7-2D59582FF0E8}" type="presOf" srcId="{9FF3AF31-07E9-473E-89A0-180AAFEEE31B}" destId="{5BFF52D1-9070-4827-894E-05914DB917C8}" srcOrd="0" destOrd="0" presId="urn:microsoft.com/office/officeart/2005/8/layout/bList2"/>
    <dgm:cxn modelId="{0BCD450A-286E-4B20-8636-0389DF95D08A}" type="presParOf" srcId="{2ABE85E2-7827-41F0-844B-A70702D02834}" destId="{13F7ADF5-AEDA-4E6A-B65D-C94B4F828AF4}" srcOrd="0" destOrd="0" presId="urn:microsoft.com/office/officeart/2005/8/layout/bList2"/>
    <dgm:cxn modelId="{D04ADC4E-F17D-4F7D-8D88-7858BFB68799}" type="presParOf" srcId="{13F7ADF5-AEDA-4E6A-B65D-C94B4F828AF4}" destId="{953E2B5D-831A-4D24-8390-F09B78643F05}" srcOrd="0" destOrd="0" presId="urn:microsoft.com/office/officeart/2005/8/layout/bList2"/>
    <dgm:cxn modelId="{C4EF9406-A9F4-4C5E-8D71-3D0952D4B1CA}" type="presParOf" srcId="{13F7ADF5-AEDA-4E6A-B65D-C94B4F828AF4}" destId="{0974CDE0-D627-4076-A349-D368575F3024}" srcOrd="1" destOrd="0" presId="urn:microsoft.com/office/officeart/2005/8/layout/bList2"/>
    <dgm:cxn modelId="{DA265D0A-29FC-49AA-BEB5-3C8AC161C0ED}" type="presParOf" srcId="{13F7ADF5-AEDA-4E6A-B65D-C94B4F828AF4}" destId="{6F902A00-CE53-4A94-B990-EFE2FE03737B}" srcOrd="2" destOrd="0" presId="urn:microsoft.com/office/officeart/2005/8/layout/bList2"/>
    <dgm:cxn modelId="{2BCECE38-C1CF-4BCE-AD08-4CD81CE752D5}" type="presParOf" srcId="{13F7ADF5-AEDA-4E6A-B65D-C94B4F828AF4}" destId="{39CE7842-5C1D-46B0-BB95-6E46E390B8E8}" srcOrd="3" destOrd="0" presId="urn:microsoft.com/office/officeart/2005/8/layout/bList2"/>
    <dgm:cxn modelId="{74D13C0A-DECB-4242-957C-05FA021CE637}" type="presParOf" srcId="{2ABE85E2-7827-41F0-844B-A70702D02834}" destId="{5F0757F6-7B34-4544-8C82-D3CB450F5DC2}" srcOrd="1" destOrd="0" presId="urn:microsoft.com/office/officeart/2005/8/layout/bList2"/>
    <dgm:cxn modelId="{1C7FDD1E-28D8-4D42-9115-2112CF6914B5}" type="presParOf" srcId="{2ABE85E2-7827-41F0-844B-A70702D02834}" destId="{C78A8843-CEEB-4AA3-8356-2178B1B37C9D}" srcOrd="2" destOrd="0" presId="urn:microsoft.com/office/officeart/2005/8/layout/bList2"/>
    <dgm:cxn modelId="{E6165C19-AE95-4E32-A934-2521F8973A21}" type="presParOf" srcId="{C78A8843-CEEB-4AA3-8356-2178B1B37C9D}" destId="{5BFF52D1-9070-4827-894E-05914DB917C8}" srcOrd="0" destOrd="0" presId="urn:microsoft.com/office/officeart/2005/8/layout/bList2"/>
    <dgm:cxn modelId="{4BD9EFA8-E11A-478E-A7E1-1ECC29A44FD9}" type="presParOf" srcId="{C78A8843-CEEB-4AA3-8356-2178B1B37C9D}" destId="{9F43B413-8BBF-4946-9CCF-4A8B80490ED4}" srcOrd="1" destOrd="0" presId="urn:microsoft.com/office/officeart/2005/8/layout/bList2"/>
    <dgm:cxn modelId="{14790D23-635D-461F-80EE-893FF506A5F9}" type="presParOf" srcId="{C78A8843-CEEB-4AA3-8356-2178B1B37C9D}" destId="{E39A6DDF-C90B-4683-A29A-3AC73E752713}" srcOrd="2" destOrd="0" presId="urn:microsoft.com/office/officeart/2005/8/layout/bList2"/>
    <dgm:cxn modelId="{409F26B4-1FD8-4985-9C7C-5DA561EA622A}" type="presParOf" srcId="{C78A8843-CEEB-4AA3-8356-2178B1B37C9D}" destId="{4BC11BFF-4096-4DAE-A0B7-C98414C29C32}"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59B6DA-D130-4CAC-9135-0F53910FAF7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B3C5575-42C7-4159-A5B8-5251848DD56A}">
      <dgm:prSet/>
      <dgm:spPr/>
      <dgm:t>
        <a:bodyPr/>
        <a:lstStyle/>
        <a:p>
          <a:pPr rtl="0"/>
          <a:r>
            <a:rPr lang="en-GB" dirty="0"/>
            <a:t>C</a:t>
          </a:r>
        </a:p>
      </dgm:t>
    </dgm:pt>
    <dgm:pt modelId="{F3ED1393-D361-49AA-BB33-FE1E391C35CB}" type="parTrans" cxnId="{C456284F-4BDA-4F04-B380-D1D4E13F4C56}">
      <dgm:prSet/>
      <dgm:spPr/>
      <dgm:t>
        <a:bodyPr/>
        <a:lstStyle/>
        <a:p>
          <a:endParaRPr lang="en-US"/>
        </a:p>
      </dgm:t>
    </dgm:pt>
    <dgm:pt modelId="{ED9754BB-879C-46C7-B978-516347312E03}" type="sibTrans" cxnId="{C456284F-4BDA-4F04-B380-D1D4E13F4C56}">
      <dgm:prSet/>
      <dgm:spPr/>
      <dgm:t>
        <a:bodyPr/>
        <a:lstStyle/>
        <a:p>
          <a:endParaRPr lang="en-US"/>
        </a:p>
      </dgm:t>
    </dgm:pt>
    <dgm:pt modelId="{17D30B8D-ECE2-4D1A-9FBA-6000E9F1C296}">
      <dgm:prSet/>
      <dgm:spPr/>
      <dgm:t>
        <a:bodyPr/>
        <a:lstStyle/>
        <a:p>
          <a:pPr rtl="0"/>
          <a:r>
            <a:rPr lang="en-GB"/>
            <a:t>C++</a:t>
          </a:r>
        </a:p>
      </dgm:t>
    </dgm:pt>
    <dgm:pt modelId="{ED83BF3E-9596-401D-8F8B-3FC8805C511C}" type="parTrans" cxnId="{59DE5771-24E9-412F-BC87-509A5DF8D5FC}">
      <dgm:prSet/>
      <dgm:spPr/>
      <dgm:t>
        <a:bodyPr/>
        <a:lstStyle/>
        <a:p>
          <a:endParaRPr lang="en-US"/>
        </a:p>
      </dgm:t>
    </dgm:pt>
    <dgm:pt modelId="{F1089111-C25C-41F0-BFE4-B8D870DCBF50}" type="sibTrans" cxnId="{59DE5771-24E9-412F-BC87-509A5DF8D5FC}">
      <dgm:prSet/>
      <dgm:spPr/>
      <dgm:t>
        <a:bodyPr/>
        <a:lstStyle/>
        <a:p>
          <a:endParaRPr lang="en-US"/>
        </a:p>
      </dgm:t>
    </dgm:pt>
    <dgm:pt modelId="{7A9335B3-F14C-41F5-8322-2C147E026159}">
      <dgm:prSet/>
      <dgm:spPr/>
      <dgm:t>
        <a:bodyPr/>
        <a:lstStyle/>
        <a:p>
          <a:pPr rtl="0"/>
          <a:r>
            <a:rPr lang="en-GB" dirty="0"/>
            <a:t>C# - to bytecode (CIL)</a:t>
          </a:r>
        </a:p>
      </dgm:t>
    </dgm:pt>
    <dgm:pt modelId="{520B7A76-5D3B-4675-A684-82EF9D8294CA}" type="parTrans" cxnId="{9DB21248-97B0-4779-A579-54DC0CB7E245}">
      <dgm:prSet/>
      <dgm:spPr/>
      <dgm:t>
        <a:bodyPr/>
        <a:lstStyle/>
        <a:p>
          <a:endParaRPr lang="en-US"/>
        </a:p>
      </dgm:t>
    </dgm:pt>
    <dgm:pt modelId="{7BD510C8-1F56-417F-AF2C-4D331B5BEF64}" type="sibTrans" cxnId="{9DB21248-97B0-4779-A579-54DC0CB7E245}">
      <dgm:prSet/>
      <dgm:spPr/>
      <dgm:t>
        <a:bodyPr/>
        <a:lstStyle/>
        <a:p>
          <a:endParaRPr lang="en-US"/>
        </a:p>
      </dgm:t>
    </dgm:pt>
    <dgm:pt modelId="{BDFB8ED6-0768-4652-BB31-B44716EF2F68}">
      <dgm:prSet/>
      <dgm:spPr/>
      <dgm:t>
        <a:bodyPr/>
        <a:lstStyle/>
        <a:p>
          <a:pPr rtl="0"/>
          <a:r>
            <a:rPr lang="en-GB" dirty="0" err="1"/>
            <a:t>Erlang</a:t>
          </a:r>
          <a:r>
            <a:rPr lang="en-GB" dirty="0"/>
            <a:t> – to bytecode</a:t>
          </a:r>
        </a:p>
      </dgm:t>
    </dgm:pt>
    <dgm:pt modelId="{97BD4D3A-E94C-4CF3-9CF3-C0316A8A30AB}" type="parTrans" cxnId="{ACDF1B9E-9B08-451E-9D03-3AC0E2F5AE75}">
      <dgm:prSet/>
      <dgm:spPr/>
      <dgm:t>
        <a:bodyPr/>
        <a:lstStyle/>
        <a:p>
          <a:endParaRPr lang="en-US"/>
        </a:p>
      </dgm:t>
    </dgm:pt>
    <dgm:pt modelId="{AB002EFC-FAB0-41E8-A1B5-FC2F8BC8C58D}" type="sibTrans" cxnId="{ACDF1B9E-9B08-451E-9D03-3AC0E2F5AE75}">
      <dgm:prSet/>
      <dgm:spPr/>
      <dgm:t>
        <a:bodyPr/>
        <a:lstStyle/>
        <a:p>
          <a:endParaRPr lang="en-US"/>
        </a:p>
      </dgm:t>
    </dgm:pt>
    <dgm:pt modelId="{EF0E0D5D-B67C-47A0-B1BB-5659033CD6BA}">
      <dgm:prSet/>
      <dgm:spPr/>
      <dgm:t>
        <a:bodyPr/>
        <a:lstStyle/>
        <a:p>
          <a:pPr rtl="0"/>
          <a:r>
            <a:rPr lang="en-GB" dirty="0"/>
            <a:t>Objective-C</a:t>
          </a:r>
        </a:p>
      </dgm:t>
    </dgm:pt>
    <dgm:pt modelId="{606A54E5-AD51-4EBA-96DB-422167B7E118}" type="parTrans" cxnId="{CBE33FD2-7010-4064-9F7F-4B28E1FFA875}">
      <dgm:prSet/>
      <dgm:spPr/>
      <dgm:t>
        <a:bodyPr/>
        <a:lstStyle/>
        <a:p>
          <a:endParaRPr lang="en-US"/>
        </a:p>
      </dgm:t>
    </dgm:pt>
    <dgm:pt modelId="{E78BD631-1C88-4B68-8963-4E714B3FA99B}" type="sibTrans" cxnId="{CBE33FD2-7010-4064-9F7F-4B28E1FFA875}">
      <dgm:prSet/>
      <dgm:spPr/>
      <dgm:t>
        <a:bodyPr/>
        <a:lstStyle/>
        <a:p>
          <a:endParaRPr lang="en-US"/>
        </a:p>
      </dgm:t>
    </dgm:pt>
    <dgm:pt modelId="{589B5762-EE5B-4789-BF96-FDDF684BFE9C}">
      <dgm:prSet/>
      <dgm:spPr/>
      <dgm:t>
        <a:bodyPr/>
        <a:lstStyle/>
        <a:p>
          <a:pPr rtl="0"/>
          <a:r>
            <a:rPr lang="en-GB" dirty="0"/>
            <a:t>Java – to bytecode</a:t>
          </a:r>
        </a:p>
      </dgm:t>
    </dgm:pt>
    <dgm:pt modelId="{2A01A4B8-2E1C-42B2-8A61-38144ACEE9B0}" type="parTrans" cxnId="{241D5BA0-35AA-4DAF-A49C-A4590F54939A}">
      <dgm:prSet/>
      <dgm:spPr/>
      <dgm:t>
        <a:bodyPr/>
        <a:lstStyle/>
        <a:p>
          <a:endParaRPr lang="en-US"/>
        </a:p>
      </dgm:t>
    </dgm:pt>
    <dgm:pt modelId="{D8F2141A-31C4-4677-81F7-BD8E44523955}" type="sibTrans" cxnId="{241D5BA0-35AA-4DAF-A49C-A4590F54939A}">
      <dgm:prSet/>
      <dgm:spPr/>
      <dgm:t>
        <a:bodyPr/>
        <a:lstStyle/>
        <a:p>
          <a:endParaRPr lang="en-US"/>
        </a:p>
      </dgm:t>
    </dgm:pt>
    <dgm:pt modelId="{4A455657-477E-4164-A3DE-20221BE9E78B}" type="pres">
      <dgm:prSet presAssocID="{6659B6DA-D130-4CAC-9135-0F53910FAF71}" presName="linear" presStyleCnt="0">
        <dgm:presLayoutVars>
          <dgm:animLvl val="lvl"/>
          <dgm:resizeHandles val="exact"/>
        </dgm:presLayoutVars>
      </dgm:prSet>
      <dgm:spPr/>
    </dgm:pt>
    <dgm:pt modelId="{B7817950-73FD-4633-B681-FBC1F39A17A3}" type="pres">
      <dgm:prSet presAssocID="{1B3C5575-42C7-4159-A5B8-5251848DD56A}" presName="parentText" presStyleLbl="node1" presStyleIdx="0" presStyleCnt="6">
        <dgm:presLayoutVars>
          <dgm:chMax val="0"/>
          <dgm:bulletEnabled val="1"/>
        </dgm:presLayoutVars>
      </dgm:prSet>
      <dgm:spPr/>
    </dgm:pt>
    <dgm:pt modelId="{AE57B6F7-D1D4-41CF-B883-6CFE9236DE74}" type="pres">
      <dgm:prSet presAssocID="{ED9754BB-879C-46C7-B978-516347312E03}" presName="spacer" presStyleCnt="0"/>
      <dgm:spPr/>
    </dgm:pt>
    <dgm:pt modelId="{AE0F514F-0D0E-41A8-B4BA-11AACA25AD72}" type="pres">
      <dgm:prSet presAssocID="{17D30B8D-ECE2-4D1A-9FBA-6000E9F1C296}" presName="parentText" presStyleLbl="node1" presStyleIdx="1" presStyleCnt="6">
        <dgm:presLayoutVars>
          <dgm:chMax val="0"/>
          <dgm:bulletEnabled val="1"/>
        </dgm:presLayoutVars>
      </dgm:prSet>
      <dgm:spPr/>
    </dgm:pt>
    <dgm:pt modelId="{96F7AC9C-A818-4149-A268-D267AFBEA583}" type="pres">
      <dgm:prSet presAssocID="{F1089111-C25C-41F0-BFE4-B8D870DCBF50}" presName="spacer" presStyleCnt="0"/>
      <dgm:spPr/>
    </dgm:pt>
    <dgm:pt modelId="{0F088163-9F82-410D-8266-63046AB498AC}" type="pres">
      <dgm:prSet presAssocID="{7A9335B3-F14C-41F5-8322-2C147E026159}" presName="parentText" presStyleLbl="node1" presStyleIdx="2" presStyleCnt="6">
        <dgm:presLayoutVars>
          <dgm:chMax val="0"/>
          <dgm:bulletEnabled val="1"/>
        </dgm:presLayoutVars>
      </dgm:prSet>
      <dgm:spPr/>
    </dgm:pt>
    <dgm:pt modelId="{D774D1F6-2025-4282-A493-40026D2FB6D3}" type="pres">
      <dgm:prSet presAssocID="{7BD510C8-1F56-417F-AF2C-4D331B5BEF64}" presName="spacer" presStyleCnt="0"/>
      <dgm:spPr/>
    </dgm:pt>
    <dgm:pt modelId="{B53D6594-93FD-4266-A4B0-4D668C5DB9A2}" type="pres">
      <dgm:prSet presAssocID="{BDFB8ED6-0768-4652-BB31-B44716EF2F68}" presName="parentText" presStyleLbl="node1" presStyleIdx="3" presStyleCnt="6">
        <dgm:presLayoutVars>
          <dgm:chMax val="0"/>
          <dgm:bulletEnabled val="1"/>
        </dgm:presLayoutVars>
      </dgm:prSet>
      <dgm:spPr/>
    </dgm:pt>
    <dgm:pt modelId="{2973B218-CC36-4732-AFA3-643D6EB893F1}" type="pres">
      <dgm:prSet presAssocID="{AB002EFC-FAB0-41E8-A1B5-FC2F8BC8C58D}" presName="spacer" presStyleCnt="0"/>
      <dgm:spPr/>
    </dgm:pt>
    <dgm:pt modelId="{C2AF295A-4CFE-40B2-A1DA-176BD8D3430E}" type="pres">
      <dgm:prSet presAssocID="{EF0E0D5D-B67C-47A0-B1BB-5659033CD6BA}" presName="parentText" presStyleLbl="node1" presStyleIdx="4" presStyleCnt="6">
        <dgm:presLayoutVars>
          <dgm:chMax val="0"/>
          <dgm:bulletEnabled val="1"/>
        </dgm:presLayoutVars>
      </dgm:prSet>
      <dgm:spPr/>
    </dgm:pt>
    <dgm:pt modelId="{DFE47CD7-4A6D-4FD1-AD86-71CDBE19E5F2}" type="pres">
      <dgm:prSet presAssocID="{E78BD631-1C88-4B68-8963-4E714B3FA99B}" presName="spacer" presStyleCnt="0"/>
      <dgm:spPr/>
    </dgm:pt>
    <dgm:pt modelId="{B8073F01-0E48-42E6-9BF7-F1EF4641680A}" type="pres">
      <dgm:prSet presAssocID="{589B5762-EE5B-4789-BF96-FDDF684BFE9C}" presName="parentText" presStyleLbl="node1" presStyleIdx="5" presStyleCnt="6">
        <dgm:presLayoutVars>
          <dgm:chMax val="0"/>
          <dgm:bulletEnabled val="1"/>
        </dgm:presLayoutVars>
      </dgm:prSet>
      <dgm:spPr/>
    </dgm:pt>
  </dgm:ptLst>
  <dgm:cxnLst>
    <dgm:cxn modelId="{52E64D03-429A-4DE6-BA12-7F366E291405}" type="presOf" srcId="{7A9335B3-F14C-41F5-8322-2C147E026159}" destId="{0F088163-9F82-410D-8266-63046AB498AC}" srcOrd="0" destOrd="0" presId="urn:microsoft.com/office/officeart/2005/8/layout/vList2"/>
    <dgm:cxn modelId="{9DB21248-97B0-4779-A579-54DC0CB7E245}" srcId="{6659B6DA-D130-4CAC-9135-0F53910FAF71}" destId="{7A9335B3-F14C-41F5-8322-2C147E026159}" srcOrd="2" destOrd="0" parTransId="{520B7A76-5D3B-4675-A684-82EF9D8294CA}" sibTransId="{7BD510C8-1F56-417F-AF2C-4D331B5BEF64}"/>
    <dgm:cxn modelId="{C456284F-4BDA-4F04-B380-D1D4E13F4C56}" srcId="{6659B6DA-D130-4CAC-9135-0F53910FAF71}" destId="{1B3C5575-42C7-4159-A5B8-5251848DD56A}" srcOrd="0" destOrd="0" parTransId="{F3ED1393-D361-49AA-BB33-FE1E391C35CB}" sibTransId="{ED9754BB-879C-46C7-B978-516347312E03}"/>
    <dgm:cxn modelId="{59DE5771-24E9-412F-BC87-509A5DF8D5FC}" srcId="{6659B6DA-D130-4CAC-9135-0F53910FAF71}" destId="{17D30B8D-ECE2-4D1A-9FBA-6000E9F1C296}" srcOrd="1" destOrd="0" parTransId="{ED83BF3E-9596-401D-8F8B-3FC8805C511C}" sibTransId="{F1089111-C25C-41F0-BFE4-B8D870DCBF50}"/>
    <dgm:cxn modelId="{00ADD279-683F-4E93-93BE-E3E4AD9A4452}" type="presOf" srcId="{17D30B8D-ECE2-4D1A-9FBA-6000E9F1C296}" destId="{AE0F514F-0D0E-41A8-B4BA-11AACA25AD72}" srcOrd="0" destOrd="0" presId="urn:microsoft.com/office/officeart/2005/8/layout/vList2"/>
    <dgm:cxn modelId="{9964CE91-1DA1-4B7E-A048-458E270BC31E}" type="presOf" srcId="{EF0E0D5D-B67C-47A0-B1BB-5659033CD6BA}" destId="{C2AF295A-4CFE-40B2-A1DA-176BD8D3430E}" srcOrd="0" destOrd="0" presId="urn:microsoft.com/office/officeart/2005/8/layout/vList2"/>
    <dgm:cxn modelId="{5C59BD97-A527-4543-AAA3-8514CF507ECF}" type="presOf" srcId="{6659B6DA-D130-4CAC-9135-0F53910FAF71}" destId="{4A455657-477E-4164-A3DE-20221BE9E78B}" srcOrd="0" destOrd="0" presId="urn:microsoft.com/office/officeart/2005/8/layout/vList2"/>
    <dgm:cxn modelId="{4775AE99-2804-4303-8253-7C1CBD1D6C0C}" type="presOf" srcId="{589B5762-EE5B-4789-BF96-FDDF684BFE9C}" destId="{B8073F01-0E48-42E6-9BF7-F1EF4641680A}" srcOrd="0" destOrd="0" presId="urn:microsoft.com/office/officeart/2005/8/layout/vList2"/>
    <dgm:cxn modelId="{ACDF1B9E-9B08-451E-9D03-3AC0E2F5AE75}" srcId="{6659B6DA-D130-4CAC-9135-0F53910FAF71}" destId="{BDFB8ED6-0768-4652-BB31-B44716EF2F68}" srcOrd="3" destOrd="0" parTransId="{97BD4D3A-E94C-4CF3-9CF3-C0316A8A30AB}" sibTransId="{AB002EFC-FAB0-41E8-A1B5-FC2F8BC8C58D}"/>
    <dgm:cxn modelId="{241D5BA0-35AA-4DAF-A49C-A4590F54939A}" srcId="{6659B6DA-D130-4CAC-9135-0F53910FAF71}" destId="{589B5762-EE5B-4789-BF96-FDDF684BFE9C}" srcOrd="5" destOrd="0" parTransId="{2A01A4B8-2E1C-42B2-8A61-38144ACEE9B0}" sibTransId="{D8F2141A-31C4-4677-81F7-BD8E44523955}"/>
    <dgm:cxn modelId="{913E58CF-B23B-4F58-8F80-12996756CED6}" type="presOf" srcId="{BDFB8ED6-0768-4652-BB31-B44716EF2F68}" destId="{B53D6594-93FD-4266-A4B0-4D668C5DB9A2}" srcOrd="0" destOrd="0" presId="urn:microsoft.com/office/officeart/2005/8/layout/vList2"/>
    <dgm:cxn modelId="{CBE33FD2-7010-4064-9F7F-4B28E1FFA875}" srcId="{6659B6DA-D130-4CAC-9135-0F53910FAF71}" destId="{EF0E0D5D-B67C-47A0-B1BB-5659033CD6BA}" srcOrd="4" destOrd="0" parTransId="{606A54E5-AD51-4EBA-96DB-422167B7E118}" sibTransId="{E78BD631-1C88-4B68-8963-4E714B3FA99B}"/>
    <dgm:cxn modelId="{096B3FFB-A659-4F52-A823-9E73EEABACA8}" type="presOf" srcId="{1B3C5575-42C7-4159-A5B8-5251848DD56A}" destId="{B7817950-73FD-4633-B681-FBC1F39A17A3}" srcOrd="0" destOrd="0" presId="urn:microsoft.com/office/officeart/2005/8/layout/vList2"/>
    <dgm:cxn modelId="{26145CBF-DFF8-45DA-B922-79C0F45080B2}" type="presParOf" srcId="{4A455657-477E-4164-A3DE-20221BE9E78B}" destId="{B7817950-73FD-4633-B681-FBC1F39A17A3}" srcOrd="0" destOrd="0" presId="urn:microsoft.com/office/officeart/2005/8/layout/vList2"/>
    <dgm:cxn modelId="{5E5A6089-70A8-4D47-90F3-AA52DA5A6454}" type="presParOf" srcId="{4A455657-477E-4164-A3DE-20221BE9E78B}" destId="{AE57B6F7-D1D4-41CF-B883-6CFE9236DE74}" srcOrd="1" destOrd="0" presId="urn:microsoft.com/office/officeart/2005/8/layout/vList2"/>
    <dgm:cxn modelId="{61CF5F54-F4F9-47FC-A013-F30CC321BDAB}" type="presParOf" srcId="{4A455657-477E-4164-A3DE-20221BE9E78B}" destId="{AE0F514F-0D0E-41A8-B4BA-11AACA25AD72}" srcOrd="2" destOrd="0" presId="urn:microsoft.com/office/officeart/2005/8/layout/vList2"/>
    <dgm:cxn modelId="{60CAE70F-7582-41F7-87B2-60BFE976DE37}" type="presParOf" srcId="{4A455657-477E-4164-A3DE-20221BE9E78B}" destId="{96F7AC9C-A818-4149-A268-D267AFBEA583}" srcOrd="3" destOrd="0" presId="urn:microsoft.com/office/officeart/2005/8/layout/vList2"/>
    <dgm:cxn modelId="{1012DBC0-40A7-4DED-9975-6B968791A254}" type="presParOf" srcId="{4A455657-477E-4164-A3DE-20221BE9E78B}" destId="{0F088163-9F82-410D-8266-63046AB498AC}" srcOrd="4" destOrd="0" presId="urn:microsoft.com/office/officeart/2005/8/layout/vList2"/>
    <dgm:cxn modelId="{28EE3626-FF05-406C-BE74-CBBAA116DF14}" type="presParOf" srcId="{4A455657-477E-4164-A3DE-20221BE9E78B}" destId="{D774D1F6-2025-4282-A493-40026D2FB6D3}" srcOrd="5" destOrd="0" presId="urn:microsoft.com/office/officeart/2005/8/layout/vList2"/>
    <dgm:cxn modelId="{A38BFDCB-1F50-4DEB-A039-D68B53A23466}" type="presParOf" srcId="{4A455657-477E-4164-A3DE-20221BE9E78B}" destId="{B53D6594-93FD-4266-A4B0-4D668C5DB9A2}" srcOrd="6" destOrd="0" presId="urn:microsoft.com/office/officeart/2005/8/layout/vList2"/>
    <dgm:cxn modelId="{A851B52A-F6F4-4982-9F15-28C14E38EF91}" type="presParOf" srcId="{4A455657-477E-4164-A3DE-20221BE9E78B}" destId="{2973B218-CC36-4732-AFA3-643D6EB893F1}" srcOrd="7" destOrd="0" presId="urn:microsoft.com/office/officeart/2005/8/layout/vList2"/>
    <dgm:cxn modelId="{FA8A5657-1658-4F0B-B740-8FFE5E06D1E7}" type="presParOf" srcId="{4A455657-477E-4164-A3DE-20221BE9E78B}" destId="{C2AF295A-4CFE-40B2-A1DA-176BD8D3430E}" srcOrd="8" destOrd="0" presId="urn:microsoft.com/office/officeart/2005/8/layout/vList2"/>
    <dgm:cxn modelId="{857727CD-6725-4B7D-A552-E83EF16257CE}" type="presParOf" srcId="{4A455657-477E-4164-A3DE-20221BE9E78B}" destId="{DFE47CD7-4A6D-4FD1-AD86-71CDBE19E5F2}" srcOrd="9" destOrd="0" presId="urn:microsoft.com/office/officeart/2005/8/layout/vList2"/>
    <dgm:cxn modelId="{B239469C-C968-420D-AF4A-37AFB358BDDC}" type="presParOf" srcId="{4A455657-477E-4164-A3DE-20221BE9E78B}" destId="{B8073F01-0E48-42E6-9BF7-F1EF4641680A}"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4E827E-2411-41B8-999E-F7820A2AD5C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3F3811F-DFF9-4DAE-ADC1-833E7769587C}">
      <dgm:prSet custT="1"/>
      <dgm:spPr/>
      <dgm:t>
        <a:bodyPr/>
        <a:lstStyle/>
        <a:p>
          <a:pPr rtl="0"/>
          <a:r>
            <a:rPr lang="en-GB" sz="2300" dirty="0"/>
            <a:t>Pascal</a:t>
          </a:r>
        </a:p>
      </dgm:t>
    </dgm:pt>
    <dgm:pt modelId="{40B7560D-43DC-4B1A-BC48-5E5435CD4BA8}" type="parTrans" cxnId="{FD03894E-7ED1-4596-B5D6-26759B3F9422}">
      <dgm:prSet/>
      <dgm:spPr/>
      <dgm:t>
        <a:bodyPr/>
        <a:lstStyle/>
        <a:p>
          <a:endParaRPr lang="en-US"/>
        </a:p>
      </dgm:t>
    </dgm:pt>
    <dgm:pt modelId="{3DBF6EAA-BA19-429D-A598-98A598490C69}" type="sibTrans" cxnId="{FD03894E-7ED1-4596-B5D6-26759B3F9422}">
      <dgm:prSet/>
      <dgm:spPr/>
      <dgm:t>
        <a:bodyPr/>
        <a:lstStyle/>
        <a:p>
          <a:endParaRPr lang="en-US"/>
        </a:p>
      </dgm:t>
    </dgm:pt>
    <dgm:pt modelId="{61032DE7-D126-498B-BFCF-DD96E62C564C}">
      <dgm:prSet custT="1"/>
      <dgm:spPr/>
      <dgm:t>
        <a:bodyPr/>
        <a:lstStyle/>
        <a:p>
          <a:pPr rtl="0"/>
          <a:r>
            <a:rPr lang="en-GB" sz="2300"/>
            <a:t>Scala</a:t>
          </a:r>
        </a:p>
      </dgm:t>
    </dgm:pt>
    <dgm:pt modelId="{A63155AF-7C19-4ADA-A7A2-576508D894AA}" type="parTrans" cxnId="{AEEC5A4F-E662-4732-90EE-26164E1C089D}">
      <dgm:prSet/>
      <dgm:spPr/>
      <dgm:t>
        <a:bodyPr/>
        <a:lstStyle/>
        <a:p>
          <a:endParaRPr lang="en-US"/>
        </a:p>
      </dgm:t>
    </dgm:pt>
    <dgm:pt modelId="{90C24050-B82F-4263-9CE4-CEC0CD4D6694}" type="sibTrans" cxnId="{AEEC5A4F-E662-4732-90EE-26164E1C089D}">
      <dgm:prSet/>
      <dgm:spPr/>
      <dgm:t>
        <a:bodyPr/>
        <a:lstStyle/>
        <a:p>
          <a:endParaRPr lang="en-US"/>
        </a:p>
      </dgm:t>
    </dgm:pt>
    <dgm:pt modelId="{E68866E2-0059-49C1-9DF8-0ED46B9EB19F}">
      <dgm:prSet custT="1"/>
      <dgm:spPr/>
      <dgm:t>
        <a:bodyPr/>
        <a:lstStyle/>
        <a:p>
          <a:pPr rtl="0"/>
          <a:r>
            <a:rPr lang="en-GB" sz="2300" dirty="0"/>
            <a:t>Swift</a:t>
          </a:r>
        </a:p>
      </dgm:t>
    </dgm:pt>
    <dgm:pt modelId="{A5B3CE74-70FF-47FC-A8A3-6DCAB3BC12A8}" type="parTrans" cxnId="{2ACFCC35-DFE8-4602-9EA5-9BB5BEFAA063}">
      <dgm:prSet/>
      <dgm:spPr/>
      <dgm:t>
        <a:bodyPr/>
        <a:lstStyle/>
        <a:p>
          <a:endParaRPr lang="en-US"/>
        </a:p>
      </dgm:t>
    </dgm:pt>
    <dgm:pt modelId="{55BC90E5-1E34-4C58-B8AF-C067A29F13D4}" type="sibTrans" cxnId="{2ACFCC35-DFE8-4602-9EA5-9BB5BEFAA063}">
      <dgm:prSet/>
      <dgm:spPr/>
      <dgm:t>
        <a:bodyPr/>
        <a:lstStyle/>
        <a:p>
          <a:endParaRPr lang="en-US"/>
        </a:p>
      </dgm:t>
    </dgm:pt>
    <dgm:pt modelId="{7A720260-9D8C-489F-9F5F-2C643D4C0148}">
      <dgm:prSet custT="1"/>
      <dgm:spPr/>
      <dgm:t>
        <a:bodyPr/>
        <a:lstStyle/>
        <a:p>
          <a:pPr rtl="0"/>
          <a:r>
            <a:rPr lang="en-GB" sz="2300" dirty="0"/>
            <a:t>Smalltalk</a:t>
          </a:r>
        </a:p>
      </dgm:t>
    </dgm:pt>
    <dgm:pt modelId="{7EF91E15-1796-4E30-A15D-30EC2B1AACEA}" type="parTrans" cxnId="{094F04F1-E562-4455-AC56-D3DC1EA1D4FC}">
      <dgm:prSet/>
      <dgm:spPr/>
      <dgm:t>
        <a:bodyPr/>
        <a:lstStyle/>
        <a:p>
          <a:endParaRPr lang="en-US"/>
        </a:p>
      </dgm:t>
    </dgm:pt>
    <dgm:pt modelId="{D503EE27-1B6D-44A6-8EA6-30942B55C3DC}" type="sibTrans" cxnId="{094F04F1-E562-4455-AC56-D3DC1EA1D4FC}">
      <dgm:prSet/>
      <dgm:spPr/>
      <dgm:t>
        <a:bodyPr/>
        <a:lstStyle/>
        <a:p>
          <a:endParaRPr lang="en-US"/>
        </a:p>
      </dgm:t>
    </dgm:pt>
    <dgm:pt modelId="{121598F1-3423-4752-A1C0-646113168D45}">
      <dgm:prSet custT="1"/>
      <dgm:spPr/>
      <dgm:t>
        <a:bodyPr/>
        <a:lstStyle/>
        <a:p>
          <a:pPr rtl="0"/>
          <a:r>
            <a:rPr lang="en-GB" sz="2300" dirty="0" err="1"/>
            <a:t>TypeScript</a:t>
          </a:r>
          <a:endParaRPr lang="en-GB" sz="2300" dirty="0"/>
        </a:p>
      </dgm:t>
    </dgm:pt>
    <dgm:pt modelId="{1A19A5FD-F220-43B9-8E84-1DDDCE423DBF}" type="parTrans" cxnId="{5D9B9C81-A4BC-451A-95FF-A9825A3704D7}">
      <dgm:prSet/>
      <dgm:spPr/>
      <dgm:t>
        <a:bodyPr/>
        <a:lstStyle/>
        <a:p>
          <a:endParaRPr lang="en-US"/>
        </a:p>
      </dgm:t>
    </dgm:pt>
    <dgm:pt modelId="{A999EEF6-1FD1-4660-828F-D1F429A2111A}" type="sibTrans" cxnId="{5D9B9C81-A4BC-451A-95FF-A9825A3704D7}">
      <dgm:prSet/>
      <dgm:spPr/>
      <dgm:t>
        <a:bodyPr/>
        <a:lstStyle/>
        <a:p>
          <a:endParaRPr lang="en-US"/>
        </a:p>
      </dgm:t>
    </dgm:pt>
    <dgm:pt modelId="{0A405D8C-9837-401D-AB29-C7222CD0363C}">
      <dgm:prSet custT="1"/>
      <dgm:spPr/>
      <dgm:t>
        <a:bodyPr/>
        <a:lstStyle/>
        <a:p>
          <a:pPr rtl="0"/>
          <a:r>
            <a:rPr lang="en-GB" sz="2300" dirty="0"/>
            <a:t>AppleScript – to bytecode</a:t>
          </a:r>
        </a:p>
      </dgm:t>
    </dgm:pt>
    <dgm:pt modelId="{F6695137-7075-43D6-9911-803C0BA6526D}" type="parTrans" cxnId="{8572B90D-8780-486B-825C-08E560D944D0}">
      <dgm:prSet/>
      <dgm:spPr/>
      <dgm:t>
        <a:bodyPr/>
        <a:lstStyle/>
        <a:p>
          <a:endParaRPr lang="en-US"/>
        </a:p>
      </dgm:t>
    </dgm:pt>
    <dgm:pt modelId="{06839476-F2C9-468A-927D-5D555FF3B063}" type="sibTrans" cxnId="{8572B90D-8780-486B-825C-08E560D944D0}">
      <dgm:prSet/>
      <dgm:spPr/>
      <dgm:t>
        <a:bodyPr/>
        <a:lstStyle/>
        <a:p>
          <a:endParaRPr lang="en-US"/>
        </a:p>
      </dgm:t>
    </dgm:pt>
    <dgm:pt modelId="{585D3FCC-AF8A-4C07-9AB8-B2BC1453BF4B}" type="pres">
      <dgm:prSet presAssocID="{154E827E-2411-41B8-999E-F7820A2AD5CF}" presName="linear" presStyleCnt="0">
        <dgm:presLayoutVars>
          <dgm:animLvl val="lvl"/>
          <dgm:resizeHandles val="exact"/>
        </dgm:presLayoutVars>
      </dgm:prSet>
      <dgm:spPr/>
    </dgm:pt>
    <dgm:pt modelId="{3724E728-116E-4C59-8ABF-444779E238A6}" type="pres">
      <dgm:prSet presAssocID="{93F3811F-DFF9-4DAE-ADC1-833E7769587C}" presName="parentText" presStyleLbl="node1" presStyleIdx="0" presStyleCnt="6">
        <dgm:presLayoutVars>
          <dgm:chMax val="0"/>
          <dgm:bulletEnabled val="1"/>
        </dgm:presLayoutVars>
      </dgm:prSet>
      <dgm:spPr/>
    </dgm:pt>
    <dgm:pt modelId="{4D211E58-42F6-4261-9906-6466BBEADE7D}" type="pres">
      <dgm:prSet presAssocID="{3DBF6EAA-BA19-429D-A598-98A598490C69}" presName="spacer" presStyleCnt="0"/>
      <dgm:spPr/>
    </dgm:pt>
    <dgm:pt modelId="{B8812D5A-E3EF-4574-8360-BC0EA5AFAED8}" type="pres">
      <dgm:prSet presAssocID="{61032DE7-D126-498B-BFCF-DD96E62C564C}" presName="parentText" presStyleLbl="node1" presStyleIdx="1" presStyleCnt="6" custLinFactNeighborX="349" custLinFactNeighborY="-36970">
        <dgm:presLayoutVars>
          <dgm:chMax val="0"/>
          <dgm:bulletEnabled val="1"/>
        </dgm:presLayoutVars>
      </dgm:prSet>
      <dgm:spPr/>
    </dgm:pt>
    <dgm:pt modelId="{7BD29F28-9E8B-4160-8553-7D0ED93BF610}" type="pres">
      <dgm:prSet presAssocID="{90C24050-B82F-4263-9CE4-CEC0CD4D6694}" presName="spacer" presStyleCnt="0"/>
      <dgm:spPr/>
    </dgm:pt>
    <dgm:pt modelId="{43216085-B37B-41EF-B607-53F1062FC7AA}" type="pres">
      <dgm:prSet presAssocID="{E68866E2-0059-49C1-9DF8-0ED46B9EB19F}" presName="parentText" presStyleLbl="node1" presStyleIdx="2" presStyleCnt="6" custLinFactNeighborX="-171" custLinFactNeighborY="-59899">
        <dgm:presLayoutVars>
          <dgm:chMax val="0"/>
          <dgm:bulletEnabled val="1"/>
        </dgm:presLayoutVars>
      </dgm:prSet>
      <dgm:spPr/>
    </dgm:pt>
    <dgm:pt modelId="{90C8174D-B49E-4D42-A63C-CAEEE9FCA241}" type="pres">
      <dgm:prSet presAssocID="{55BC90E5-1E34-4C58-B8AF-C067A29F13D4}" presName="spacer" presStyleCnt="0"/>
      <dgm:spPr/>
    </dgm:pt>
    <dgm:pt modelId="{71F76BE6-09FC-477C-AE78-5BFC4B9F5B29}" type="pres">
      <dgm:prSet presAssocID="{7A720260-9D8C-489F-9F5F-2C643D4C0148}" presName="parentText" presStyleLbl="node1" presStyleIdx="3" presStyleCnt="6" custLinFactNeighborY="-57391">
        <dgm:presLayoutVars>
          <dgm:chMax val="0"/>
          <dgm:bulletEnabled val="1"/>
        </dgm:presLayoutVars>
      </dgm:prSet>
      <dgm:spPr/>
    </dgm:pt>
    <dgm:pt modelId="{9654E1F1-A443-4D91-8ABA-2F7C6762764B}" type="pres">
      <dgm:prSet presAssocID="{D503EE27-1B6D-44A6-8EA6-30942B55C3DC}" presName="spacer" presStyleCnt="0"/>
      <dgm:spPr/>
    </dgm:pt>
    <dgm:pt modelId="{4FD195FA-5D0E-4BF5-AB46-E792DE5F9F05}" type="pres">
      <dgm:prSet presAssocID="{121598F1-3423-4752-A1C0-646113168D45}" presName="parentText" presStyleLbl="node1" presStyleIdx="4" presStyleCnt="6" custLinFactNeighborY="-51758">
        <dgm:presLayoutVars>
          <dgm:chMax val="0"/>
          <dgm:bulletEnabled val="1"/>
        </dgm:presLayoutVars>
      </dgm:prSet>
      <dgm:spPr/>
    </dgm:pt>
    <dgm:pt modelId="{DB576CEA-A658-4560-A5A6-0B3F446892A9}" type="pres">
      <dgm:prSet presAssocID="{A999EEF6-1FD1-4660-828F-D1F429A2111A}" presName="spacer" presStyleCnt="0"/>
      <dgm:spPr/>
    </dgm:pt>
    <dgm:pt modelId="{688AB49E-5B2B-46F4-9EF9-011435E5DA21}" type="pres">
      <dgm:prSet presAssocID="{0A405D8C-9837-401D-AB29-C7222CD0363C}" presName="parentText" presStyleLbl="node1" presStyleIdx="5" presStyleCnt="6" custLinFactNeighborY="-88702">
        <dgm:presLayoutVars>
          <dgm:chMax val="0"/>
          <dgm:bulletEnabled val="1"/>
        </dgm:presLayoutVars>
      </dgm:prSet>
      <dgm:spPr/>
    </dgm:pt>
  </dgm:ptLst>
  <dgm:cxnLst>
    <dgm:cxn modelId="{8572B90D-8780-486B-825C-08E560D944D0}" srcId="{154E827E-2411-41B8-999E-F7820A2AD5CF}" destId="{0A405D8C-9837-401D-AB29-C7222CD0363C}" srcOrd="5" destOrd="0" parTransId="{F6695137-7075-43D6-9911-803C0BA6526D}" sibTransId="{06839476-F2C9-468A-927D-5D555FF3B063}"/>
    <dgm:cxn modelId="{6478B11E-47CF-4CB5-A93A-2B481DA5D647}" type="presOf" srcId="{93F3811F-DFF9-4DAE-ADC1-833E7769587C}" destId="{3724E728-116E-4C59-8ABF-444779E238A6}" srcOrd="0" destOrd="0" presId="urn:microsoft.com/office/officeart/2005/8/layout/vList2"/>
    <dgm:cxn modelId="{2ACFCC35-DFE8-4602-9EA5-9BB5BEFAA063}" srcId="{154E827E-2411-41B8-999E-F7820A2AD5CF}" destId="{E68866E2-0059-49C1-9DF8-0ED46B9EB19F}" srcOrd="2" destOrd="0" parTransId="{A5B3CE74-70FF-47FC-A8A3-6DCAB3BC12A8}" sibTransId="{55BC90E5-1E34-4C58-B8AF-C067A29F13D4}"/>
    <dgm:cxn modelId="{A4B93D40-4CD4-4798-89CD-FBB2523F8401}" type="presOf" srcId="{E68866E2-0059-49C1-9DF8-0ED46B9EB19F}" destId="{43216085-B37B-41EF-B607-53F1062FC7AA}" srcOrd="0" destOrd="0" presId="urn:microsoft.com/office/officeart/2005/8/layout/vList2"/>
    <dgm:cxn modelId="{FD03894E-7ED1-4596-B5D6-26759B3F9422}" srcId="{154E827E-2411-41B8-999E-F7820A2AD5CF}" destId="{93F3811F-DFF9-4DAE-ADC1-833E7769587C}" srcOrd="0" destOrd="0" parTransId="{40B7560D-43DC-4B1A-BC48-5E5435CD4BA8}" sibTransId="{3DBF6EAA-BA19-429D-A598-98A598490C69}"/>
    <dgm:cxn modelId="{AEEC5A4F-E662-4732-90EE-26164E1C089D}" srcId="{154E827E-2411-41B8-999E-F7820A2AD5CF}" destId="{61032DE7-D126-498B-BFCF-DD96E62C564C}" srcOrd="1" destOrd="0" parTransId="{A63155AF-7C19-4ADA-A7A2-576508D894AA}" sibTransId="{90C24050-B82F-4263-9CE4-CEC0CD4D6694}"/>
    <dgm:cxn modelId="{3B565F52-9523-42D2-9EFC-1A92F7E0BC65}" type="presOf" srcId="{7A720260-9D8C-489F-9F5F-2C643D4C0148}" destId="{71F76BE6-09FC-477C-AE78-5BFC4B9F5B29}" srcOrd="0" destOrd="0" presId="urn:microsoft.com/office/officeart/2005/8/layout/vList2"/>
    <dgm:cxn modelId="{5D9B9C81-A4BC-451A-95FF-A9825A3704D7}" srcId="{154E827E-2411-41B8-999E-F7820A2AD5CF}" destId="{121598F1-3423-4752-A1C0-646113168D45}" srcOrd="4" destOrd="0" parTransId="{1A19A5FD-F220-43B9-8E84-1DDDCE423DBF}" sibTransId="{A999EEF6-1FD1-4660-828F-D1F429A2111A}"/>
    <dgm:cxn modelId="{049A2E93-952D-4F8B-B60B-997AB9324810}" type="presOf" srcId="{121598F1-3423-4752-A1C0-646113168D45}" destId="{4FD195FA-5D0E-4BF5-AB46-E792DE5F9F05}" srcOrd="0" destOrd="0" presId="urn:microsoft.com/office/officeart/2005/8/layout/vList2"/>
    <dgm:cxn modelId="{E1260895-A3AD-477A-8AB3-625E10AA3FEB}" type="presOf" srcId="{154E827E-2411-41B8-999E-F7820A2AD5CF}" destId="{585D3FCC-AF8A-4C07-9AB8-B2BC1453BF4B}" srcOrd="0" destOrd="0" presId="urn:microsoft.com/office/officeart/2005/8/layout/vList2"/>
    <dgm:cxn modelId="{50C3949D-FEC4-4872-8C4F-18F8EB6A82A8}" type="presOf" srcId="{0A405D8C-9837-401D-AB29-C7222CD0363C}" destId="{688AB49E-5B2B-46F4-9EF9-011435E5DA21}" srcOrd="0" destOrd="0" presId="urn:microsoft.com/office/officeart/2005/8/layout/vList2"/>
    <dgm:cxn modelId="{094F04F1-E562-4455-AC56-D3DC1EA1D4FC}" srcId="{154E827E-2411-41B8-999E-F7820A2AD5CF}" destId="{7A720260-9D8C-489F-9F5F-2C643D4C0148}" srcOrd="3" destOrd="0" parTransId="{7EF91E15-1796-4E30-A15D-30EC2B1AACEA}" sibTransId="{D503EE27-1B6D-44A6-8EA6-30942B55C3DC}"/>
    <dgm:cxn modelId="{C8AB68F9-8496-4BE9-AE5B-171769B3D1E3}" type="presOf" srcId="{61032DE7-D126-498B-BFCF-DD96E62C564C}" destId="{B8812D5A-E3EF-4574-8360-BC0EA5AFAED8}" srcOrd="0" destOrd="0" presId="urn:microsoft.com/office/officeart/2005/8/layout/vList2"/>
    <dgm:cxn modelId="{09091C6B-B0E3-44EA-A225-BC342ECF4EFA}" type="presParOf" srcId="{585D3FCC-AF8A-4C07-9AB8-B2BC1453BF4B}" destId="{3724E728-116E-4C59-8ABF-444779E238A6}" srcOrd="0" destOrd="0" presId="urn:microsoft.com/office/officeart/2005/8/layout/vList2"/>
    <dgm:cxn modelId="{44D96763-56FC-4CEB-BE6A-11BC23FF8751}" type="presParOf" srcId="{585D3FCC-AF8A-4C07-9AB8-B2BC1453BF4B}" destId="{4D211E58-42F6-4261-9906-6466BBEADE7D}" srcOrd="1" destOrd="0" presId="urn:microsoft.com/office/officeart/2005/8/layout/vList2"/>
    <dgm:cxn modelId="{5FFB1EB0-5812-4B7D-BC0B-1554F9C8376E}" type="presParOf" srcId="{585D3FCC-AF8A-4C07-9AB8-B2BC1453BF4B}" destId="{B8812D5A-E3EF-4574-8360-BC0EA5AFAED8}" srcOrd="2" destOrd="0" presId="urn:microsoft.com/office/officeart/2005/8/layout/vList2"/>
    <dgm:cxn modelId="{903E0A75-1A0E-43B5-8413-CA6023C14B66}" type="presParOf" srcId="{585D3FCC-AF8A-4C07-9AB8-B2BC1453BF4B}" destId="{7BD29F28-9E8B-4160-8553-7D0ED93BF610}" srcOrd="3" destOrd="0" presId="urn:microsoft.com/office/officeart/2005/8/layout/vList2"/>
    <dgm:cxn modelId="{E1D7D7FD-4341-4FCD-B105-2C07A2E09A81}" type="presParOf" srcId="{585D3FCC-AF8A-4C07-9AB8-B2BC1453BF4B}" destId="{43216085-B37B-41EF-B607-53F1062FC7AA}" srcOrd="4" destOrd="0" presId="urn:microsoft.com/office/officeart/2005/8/layout/vList2"/>
    <dgm:cxn modelId="{F1880B1A-A328-4E96-ACF0-3E22131C74E3}" type="presParOf" srcId="{585D3FCC-AF8A-4C07-9AB8-B2BC1453BF4B}" destId="{90C8174D-B49E-4D42-A63C-CAEEE9FCA241}" srcOrd="5" destOrd="0" presId="urn:microsoft.com/office/officeart/2005/8/layout/vList2"/>
    <dgm:cxn modelId="{CF31A1A7-A781-4102-B4FE-44B2D83732E0}" type="presParOf" srcId="{585D3FCC-AF8A-4C07-9AB8-B2BC1453BF4B}" destId="{71F76BE6-09FC-477C-AE78-5BFC4B9F5B29}" srcOrd="6" destOrd="0" presId="urn:microsoft.com/office/officeart/2005/8/layout/vList2"/>
    <dgm:cxn modelId="{F8BDADF1-1A48-4FCC-BC73-32881417BFB7}" type="presParOf" srcId="{585D3FCC-AF8A-4C07-9AB8-B2BC1453BF4B}" destId="{9654E1F1-A443-4D91-8ABA-2F7C6762764B}" srcOrd="7" destOrd="0" presId="urn:microsoft.com/office/officeart/2005/8/layout/vList2"/>
    <dgm:cxn modelId="{36CCA751-794F-4710-A471-CB71616DA39C}" type="presParOf" srcId="{585D3FCC-AF8A-4C07-9AB8-B2BC1453BF4B}" destId="{4FD195FA-5D0E-4BF5-AB46-E792DE5F9F05}" srcOrd="8" destOrd="0" presId="urn:microsoft.com/office/officeart/2005/8/layout/vList2"/>
    <dgm:cxn modelId="{3A4A65E5-4EF2-4367-A4D6-7A6764E9E511}" type="presParOf" srcId="{585D3FCC-AF8A-4C07-9AB8-B2BC1453BF4B}" destId="{DB576CEA-A658-4560-A5A6-0B3F446892A9}" srcOrd="9" destOrd="0" presId="urn:microsoft.com/office/officeart/2005/8/layout/vList2"/>
    <dgm:cxn modelId="{FF917D52-A4BB-40D6-BE0F-C972201ABD80}" type="presParOf" srcId="{585D3FCC-AF8A-4C07-9AB8-B2BC1453BF4B}" destId="{688AB49E-5B2B-46F4-9EF9-011435E5DA21}" srcOrd="1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D0524E-B4D0-4B43-BDC7-44042BA38DA4}" type="doc">
      <dgm:prSet loTypeId="urn:microsoft.com/office/officeart/2005/8/layout/vList5" loCatId="list" qsTypeId="urn:microsoft.com/office/officeart/2005/8/quickstyle/simple1" qsCatId="simple" csTypeId="urn:microsoft.com/office/officeart/2005/8/colors/accent4_3" csCatId="accent4" phldr="1"/>
      <dgm:spPr/>
      <dgm:t>
        <a:bodyPr/>
        <a:lstStyle/>
        <a:p>
          <a:endParaRPr lang="en-US"/>
        </a:p>
      </dgm:t>
    </dgm:pt>
    <dgm:pt modelId="{C29EB8C1-5204-420B-9E57-B554D60F82B2}">
      <dgm:prSet/>
      <dgm:spPr/>
      <dgm:t>
        <a:bodyPr/>
        <a:lstStyle/>
        <a:p>
          <a:pPr rtl="0"/>
          <a:r>
            <a:rPr lang="en-GB" b="1" dirty="0"/>
            <a:t>They work</a:t>
          </a:r>
          <a:endParaRPr lang="en-GB" dirty="0"/>
        </a:p>
      </dgm:t>
    </dgm:pt>
    <dgm:pt modelId="{E4644812-7C0E-4829-8481-E8B8BCA269CD}" type="parTrans" cxnId="{8A945D01-646E-405D-8147-D09F94AE1B03}">
      <dgm:prSet/>
      <dgm:spPr/>
      <dgm:t>
        <a:bodyPr/>
        <a:lstStyle/>
        <a:p>
          <a:endParaRPr lang="en-US"/>
        </a:p>
      </dgm:t>
    </dgm:pt>
    <dgm:pt modelId="{2AF06F04-AD59-440B-8D12-B9007EF4398B}" type="sibTrans" cxnId="{8A945D01-646E-405D-8147-D09F94AE1B03}">
      <dgm:prSet/>
      <dgm:spPr/>
      <dgm:t>
        <a:bodyPr/>
        <a:lstStyle/>
        <a:p>
          <a:endParaRPr lang="en-US"/>
        </a:p>
      </dgm:t>
    </dgm:pt>
    <dgm:pt modelId="{3768939A-37D9-47C2-94FD-03D8079A5F7F}">
      <dgm:prSet custT="1"/>
      <dgm:spPr/>
      <dgm:t>
        <a:bodyPr/>
        <a:lstStyle/>
        <a:p>
          <a:pPr rtl="0"/>
          <a:r>
            <a:rPr lang="en-GB" sz="1600" dirty="0"/>
            <a:t>One of the most important reasons you should use library functions is simply because they work</a:t>
          </a:r>
        </a:p>
      </dgm:t>
    </dgm:pt>
    <dgm:pt modelId="{1FECCD63-D873-494D-AC24-1731AA57D231}" type="parTrans" cxnId="{7F45A94B-A11F-40C9-A6B2-D1F63706B745}">
      <dgm:prSet/>
      <dgm:spPr/>
      <dgm:t>
        <a:bodyPr/>
        <a:lstStyle/>
        <a:p>
          <a:endParaRPr lang="en-US"/>
        </a:p>
      </dgm:t>
    </dgm:pt>
    <dgm:pt modelId="{EBF38803-1C57-43CB-BB2E-1D03FEFE74E4}" type="sibTrans" cxnId="{7F45A94B-A11F-40C9-A6B2-D1F63706B745}">
      <dgm:prSet/>
      <dgm:spPr/>
      <dgm:t>
        <a:bodyPr/>
        <a:lstStyle/>
        <a:p>
          <a:endParaRPr lang="en-US"/>
        </a:p>
      </dgm:t>
    </dgm:pt>
    <dgm:pt modelId="{45640157-5655-413E-AEE6-139AA0ADBF2B}">
      <dgm:prSet custT="1"/>
      <dgm:spPr/>
      <dgm:t>
        <a:bodyPr/>
        <a:lstStyle/>
        <a:p>
          <a:pPr rtl="0"/>
          <a:r>
            <a:rPr lang="en-GB" sz="1600" dirty="0"/>
            <a:t>These functions have gone through multiple rigorous testing and are easy to use</a:t>
          </a:r>
        </a:p>
      </dgm:t>
    </dgm:pt>
    <dgm:pt modelId="{AFEC0845-893A-48AD-8C72-DD4D83526E38}" type="parTrans" cxnId="{E41D116D-FB72-402A-BEDB-F7803F4E6609}">
      <dgm:prSet/>
      <dgm:spPr/>
      <dgm:t>
        <a:bodyPr/>
        <a:lstStyle/>
        <a:p>
          <a:endParaRPr lang="en-US"/>
        </a:p>
      </dgm:t>
    </dgm:pt>
    <dgm:pt modelId="{E938AD01-0617-4E27-8CFA-92F955130763}" type="sibTrans" cxnId="{E41D116D-FB72-402A-BEDB-F7803F4E6609}">
      <dgm:prSet/>
      <dgm:spPr/>
      <dgm:t>
        <a:bodyPr/>
        <a:lstStyle/>
        <a:p>
          <a:endParaRPr lang="en-US"/>
        </a:p>
      </dgm:t>
    </dgm:pt>
    <dgm:pt modelId="{5EA8130B-61CB-456F-B383-435AC3A3F9D2}">
      <dgm:prSet/>
      <dgm:spPr/>
      <dgm:t>
        <a:bodyPr/>
        <a:lstStyle/>
        <a:p>
          <a:pPr rtl="0"/>
          <a:r>
            <a:rPr lang="en-GB" b="1" dirty="0"/>
            <a:t>The functions are optimized for performance</a:t>
          </a:r>
          <a:endParaRPr lang="en-GB" dirty="0"/>
        </a:p>
      </dgm:t>
    </dgm:pt>
    <dgm:pt modelId="{A5848E4C-8017-4AD2-A570-A4BD1D1339DE}" type="parTrans" cxnId="{EE05C376-225E-46E7-8072-E8AA26502F0C}">
      <dgm:prSet/>
      <dgm:spPr/>
      <dgm:t>
        <a:bodyPr/>
        <a:lstStyle/>
        <a:p>
          <a:endParaRPr lang="en-US"/>
        </a:p>
      </dgm:t>
    </dgm:pt>
    <dgm:pt modelId="{42B9A945-DABE-41D3-A6A3-BA7EA6565E6C}" type="sibTrans" cxnId="{EE05C376-225E-46E7-8072-E8AA26502F0C}">
      <dgm:prSet/>
      <dgm:spPr/>
      <dgm:t>
        <a:bodyPr/>
        <a:lstStyle/>
        <a:p>
          <a:endParaRPr lang="en-US"/>
        </a:p>
      </dgm:t>
    </dgm:pt>
    <dgm:pt modelId="{0A26A49D-54F6-4207-83A9-C50FC554B8EA}">
      <dgm:prSet custT="1"/>
      <dgm:spPr/>
      <dgm:t>
        <a:bodyPr/>
        <a:lstStyle/>
        <a:p>
          <a:pPr rtl="0"/>
          <a:r>
            <a:rPr lang="en-GB" sz="1600" dirty="0"/>
            <a:t>Since, the functions are "standard library" functions, a dedicated group of developers constantly make them better</a:t>
          </a:r>
        </a:p>
      </dgm:t>
    </dgm:pt>
    <dgm:pt modelId="{E3E8C39C-8F8A-4691-B488-ABB4DD6C9A2D}" type="parTrans" cxnId="{E92FF753-2359-4876-85F0-5209B063667D}">
      <dgm:prSet/>
      <dgm:spPr/>
      <dgm:t>
        <a:bodyPr/>
        <a:lstStyle/>
        <a:p>
          <a:endParaRPr lang="en-US"/>
        </a:p>
      </dgm:t>
    </dgm:pt>
    <dgm:pt modelId="{F8AA4898-6B18-4C0F-96F3-A1F44C27C218}" type="sibTrans" cxnId="{E92FF753-2359-4876-85F0-5209B063667D}">
      <dgm:prSet/>
      <dgm:spPr/>
      <dgm:t>
        <a:bodyPr/>
        <a:lstStyle/>
        <a:p>
          <a:endParaRPr lang="en-US"/>
        </a:p>
      </dgm:t>
    </dgm:pt>
    <dgm:pt modelId="{0C2C9C86-9C0D-4047-AD37-D7085DC3BAF8}">
      <dgm:prSet custT="1"/>
      <dgm:spPr/>
      <dgm:t>
        <a:bodyPr/>
        <a:lstStyle/>
        <a:p>
          <a:pPr rtl="0"/>
          <a:r>
            <a:rPr lang="en-GB" sz="1600" dirty="0"/>
            <a:t>In the process, they are able to create the most efficient code optimized for maximum performance</a:t>
          </a:r>
        </a:p>
      </dgm:t>
    </dgm:pt>
    <dgm:pt modelId="{A14964A6-7B30-4326-BF0D-1165E63979E8}" type="parTrans" cxnId="{ACDE973E-995E-4452-9FB3-85C703AB8F53}">
      <dgm:prSet/>
      <dgm:spPr/>
      <dgm:t>
        <a:bodyPr/>
        <a:lstStyle/>
        <a:p>
          <a:endParaRPr lang="en-US"/>
        </a:p>
      </dgm:t>
    </dgm:pt>
    <dgm:pt modelId="{2F9971A7-B1B5-423C-90E0-DB472FA468C6}" type="sibTrans" cxnId="{ACDE973E-995E-4452-9FB3-85C703AB8F53}">
      <dgm:prSet/>
      <dgm:spPr/>
      <dgm:t>
        <a:bodyPr/>
        <a:lstStyle/>
        <a:p>
          <a:endParaRPr lang="en-US"/>
        </a:p>
      </dgm:t>
    </dgm:pt>
    <dgm:pt modelId="{579C5FAE-C2DE-4C63-863C-FB56BC25CAAA}">
      <dgm:prSet/>
      <dgm:spPr/>
      <dgm:t>
        <a:bodyPr/>
        <a:lstStyle/>
        <a:p>
          <a:pPr rtl="0"/>
          <a:r>
            <a:rPr lang="en-GB" b="1" dirty="0"/>
            <a:t>It saves considerable development time</a:t>
          </a:r>
          <a:endParaRPr lang="en-GB" dirty="0"/>
        </a:p>
      </dgm:t>
    </dgm:pt>
    <dgm:pt modelId="{2C93BE0A-E05A-44AC-8012-A06C6D312BD1}" type="parTrans" cxnId="{0094A1E4-96E3-4E25-8CB9-1EF887F146FC}">
      <dgm:prSet/>
      <dgm:spPr/>
      <dgm:t>
        <a:bodyPr/>
        <a:lstStyle/>
        <a:p>
          <a:endParaRPr lang="en-US"/>
        </a:p>
      </dgm:t>
    </dgm:pt>
    <dgm:pt modelId="{19470F3F-3DED-485C-A4CC-A0F0C3196BCD}" type="sibTrans" cxnId="{0094A1E4-96E3-4E25-8CB9-1EF887F146FC}">
      <dgm:prSet/>
      <dgm:spPr/>
      <dgm:t>
        <a:bodyPr/>
        <a:lstStyle/>
        <a:p>
          <a:endParaRPr lang="en-US"/>
        </a:p>
      </dgm:t>
    </dgm:pt>
    <dgm:pt modelId="{ACE6D3A2-252F-4330-8975-6C0D12A23070}">
      <dgm:prSet custT="1"/>
      <dgm:spPr/>
      <dgm:t>
        <a:bodyPr/>
        <a:lstStyle/>
        <a:p>
          <a:pPr rtl="0"/>
          <a:r>
            <a:rPr lang="en-GB" sz="1600" dirty="0"/>
            <a:t>Since the general functions like printing to a screen, calculating the square root, and many more are already written. You shouldn't worry about creating them once again</a:t>
          </a:r>
        </a:p>
      </dgm:t>
    </dgm:pt>
    <dgm:pt modelId="{C69949DA-7CA2-426B-8DD4-2D0A6B1DB0F1}" type="parTrans" cxnId="{68B3ECBC-4AF7-402A-897B-632411344FF5}">
      <dgm:prSet/>
      <dgm:spPr/>
      <dgm:t>
        <a:bodyPr/>
        <a:lstStyle/>
        <a:p>
          <a:endParaRPr lang="en-US"/>
        </a:p>
      </dgm:t>
    </dgm:pt>
    <dgm:pt modelId="{8281716F-26E0-472E-A4A9-22EEB114AD25}" type="sibTrans" cxnId="{68B3ECBC-4AF7-402A-897B-632411344FF5}">
      <dgm:prSet/>
      <dgm:spPr/>
      <dgm:t>
        <a:bodyPr/>
        <a:lstStyle/>
        <a:p>
          <a:endParaRPr lang="en-US"/>
        </a:p>
      </dgm:t>
    </dgm:pt>
    <dgm:pt modelId="{3FCBF9B9-A50C-430A-897F-82150827B96F}">
      <dgm:prSet custT="1"/>
      <dgm:spPr/>
      <dgm:t>
        <a:bodyPr/>
        <a:lstStyle/>
        <a:p>
          <a:pPr rtl="0"/>
          <a:r>
            <a:rPr lang="en-GB" sz="1600" dirty="0"/>
            <a:t>It saves valuable time and your code may not always be the most efficient</a:t>
          </a:r>
        </a:p>
      </dgm:t>
    </dgm:pt>
    <dgm:pt modelId="{DA460AED-5E6D-4D3F-92D3-DF131D04A4F7}" type="parTrans" cxnId="{29D3CEA0-4F07-4725-8DEA-028C0215D99D}">
      <dgm:prSet/>
      <dgm:spPr/>
      <dgm:t>
        <a:bodyPr/>
        <a:lstStyle/>
        <a:p>
          <a:endParaRPr lang="en-US"/>
        </a:p>
      </dgm:t>
    </dgm:pt>
    <dgm:pt modelId="{C567A0CF-3F98-4F18-9BB1-75660DE3F93A}" type="sibTrans" cxnId="{29D3CEA0-4F07-4725-8DEA-028C0215D99D}">
      <dgm:prSet/>
      <dgm:spPr/>
      <dgm:t>
        <a:bodyPr/>
        <a:lstStyle/>
        <a:p>
          <a:endParaRPr lang="en-US"/>
        </a:p>
      </dgm:t>
    </dgm:pt>
    <dgm:pt modelId="{C6853A61-7558-4654-AFE5-27F31C8FB42B}">
      <dgm:prSet/>
      <dgm:spPr/>
      <dgm:t>
        <a:bodyPr/>
        <a:lstStyle/>
        <a:p>
          <a:pPr rtl="0"/>
          <a:r>
            <a:rPr lang="en-GB" b="1" dirty="0"/>
            <a:t>The functions are portable</a:t>
          </a:r>
          <a:endParaRPr lang="en-GB" dirty="0"/>
        </a:p>
      </dgm:t>
    </dgm:pt>
    <dgm:pt modelId="{8BD7051E-2E31-4D25-98B9-45BFC2CA0B05}" type="parTrans" cxnId="{B869D70C-5544-41F0-8E6B-F04E33B8737F}">
      <dgm:prSet/>
      <dgm:spPr/>
      <dgm:t>
        <a:bodyPr/>
        <a:lstStyle/>
        <a:p>
          <a:endParaRPr lang="en-US"/>
        </a:p>
      </dgm:t>
    </dgm:pt>
    <dgm:pt modelId="{58AF1936-4821-45D7-8A10-71F6237818D9}" type="sibTrans" cxnId="{B869D70C-5544-41F0-8E6B-F04E33B8737F}">
      <dgm:prSet/>
      <dgm:spPr/>
      <dgm:t>
        <a:bodyPr/>
        <a:lstStyle/>
        <a:p>
          <a:endParaRPr lang="en-US"/>
        </a:p>
      </dgm:t>
    </dgm:pt>
    <dgm:pt modelId="{F97C8A20-AFB7-41C7-BD17-2688667C5377}">
      <dgm:prSet custT="1"/>
      <dgm:spPr/>
      <dgm:t>
        <a:bodyPr/>
        <a:lstStyle/>
        <a:p>
          <a:pPr rtl="0"/>
          <a:r>
            <a:rPr lang="en-GB" sz="1600" dirty="0"/>
            <a:t>With ever changing real world needs, your application is expected to work every time, everywhere</a:t>
          </a:r>
        </a:p>
      </dgm:t>
    </dgm:pt>
    <dgm:pt modelId="{1D3365D2-3D87-4680-A499-BF769FA84EDF}" type="parTrans" cxnId="{181B085B-21C3-49BD-B45D-936D2BAD4B4E}">
      <dgm:prSet/>
      <dgm:spPr/>
      <dgm:t>
        <a:bodyPr/>
        <a:lstStyle/>
        <a:p>
          <a:endParaRPr lang="en-US"/>
        </a:p>
      </dgm:t>
    </dgm:pt>
    <dgm:pt modelId="{F0860FC8-3F74-4842-ACBF-CC6FAB1E3CE4}" type="sibTrans" cxnId="{181B085B-21C3-49BD-B45D-936D2BAD4B4E}">
      <dgm:prSet/>
      <dgm:spPr/>
      <dgm:t>
        <a:bodyPr/>
        <a:lstStyle/>
        <a:p>
          <a:endParaRPr lang="en-US"/>
        </a:p>
      </dgm:t>
    </dgm:pt>
    <dgm:pt modelId="{F4706871-FA1B-4EE5-95B1-F094D2B0C9A4}">
      <dgm:prSet custT="1"/>
      <dgm:spPr/>
      <dgm:t>
        <a:bodyPr/>
        <a:lstStyle/>
        <a:p>
          <a:pPr rtl="0"/>
          <a:r>
            <a:rPr lang="en-GB" sz="1600" dirty="0"/>
            <a:t>library functions help you in that they do the same thing on every computer</a:t>
          </a:r>
        </a:p>
      </dgm:t>
    </dgm:pt>
    <dgm:pt modelId="{1B909BF0-88A0-4A09-8F07-026B8797F815}" type="parTrans" cxnId="{EFEE217C-DFB6-4F92-8BE9-3B1152FDA936}">
      <dgm:prSet/>
      <dgm:spPr/>
      <dgm:t>
        <a:bodyPr/>
        <a:lstStyle/>
        <a:p>
          <a:endParaRPr lang="en-US"/>
        </a:p>
      </dgm:t>
    </dgm:pt>
    <dgm:pt modelId="{5F1F26B1-AF05-4E1C-AC1A-045EF3895D59}" type="sibTrans" cxnId="{EFEE217C-DFB6-4F92-8BE9-3B1152FDA936}">
      <dgm:prSet/>
      <dgm:spPr/>
      <dgm:t>
        <a:bodyPr/>
        <a:lstStyle/>
        <a:p>
          <a:endParaRPr lang="en-US"/>
        </a:p>
      </dgm:t>
    </dgm:pt>
    <dgm:pt modelId="{974A534A-4CC1-4FC8-864F-D25E9A818440}">
      <dgm:prSet custT="1"/>
      <dgm:spPr/>
      <dgm:t>
        <a:bodyPr/>
        <a:lstStyle/>
        <a:p>
          <a:pPr rtl="0"/>
          <a:r>
            <a:rPr lang="en-GB" sz="1600" dirty="0"/>
            <a:t>This saves time, effort and makes your program portable</a:t>
          </a:r>
        </a:p>
      </dgm:t>
    </dgm:pt>
    <dgm:pt modelId="{156B1D9E-D787-424D-BA91-C454456E92F2}" type="parTrans" cxnId="{664DFDAF-2074-475F-9E08-C514EAAB0583}">
      <dgm:prSet/>
      <dgm:spPr/>
      <dgm:t>
        <a:bodyPr/>
        <a:lstStyle/>
        <a:p>
          <a:endParaRPr lang="en-US"/>
        </a:p>
      </dgm:t>
    </dgm:pt>
    <dgm:pt modelId="{2997B31B-CEA3-4978-8DAD-E33C62B7B911}" type="sibTrans" cxnId="{664DFDAF-2074-475F-9E08-C514EAAB0583}">
      <dgm:prSet/>
      <dgm:spPr/>
      <dgm:t>
        <a:bodyPr/>
        <a:lstStyle/>
        <a:p>
          <a:endParaRPr lang="en-US"/>
        </a:p>
      </dgm:t>
    </dgm:pt>
    <dgm:pt modelId="{FFD338CA-7B02-448F-96C5-BCA4F563EB57}" type="pres">
      <dgm:prSet presAssocID="{71D0524E-B4D0-4B43-BDC7-44042BA38DA4}" presName="Name0" presStyleCnt="0">
        <dgm:presLayoutVars>
          <dgm:dir/>
          <dgm:animLvl val="lvl"/>
          <dgm:resizeHandles val="exact"/>
        </dgm:presLayoutVars>
      </dgm:prSet>
      <dgm:spPr/>
    </dgm:pt>
    <dgm:pt modelId="{F22D13C4-1AC7-4A21-A0A5-87EB943B838B}" type="pres">
      <dgm:prSet presAssocID="{C29EB8C1-5204-420B-9E57-B554D60F82B2}" presName="linNode" presStyleCnt="0"/>
      <dgm:spPr/>
    </dgm:pt>
    <dgm:pt modelId="{BFA7F431-20D6-4424-8189-C0ADF5AFCADA}" type="pres">
      <dgm:prSet presAssocID="{C29EB8C1-5204-420B-9E57-B554D60F82B2}" presName="parentText" presStyleLbl="node1" presStyleIdx="0" presStyleCnt="4">
        <dgm:presLayoutVars>
          <dgm:chMax val="1"/>
          <dgm:bulletEnabled val="1"/>
        </dgm:presLayoutVars>
      </dgm:prSet>
      <dgm:spPr/>
    </dgm:pt>
    <dgm:pt modelId="{9C33000A-88CF-4260-A793-0F03C5195FC1}" type="pres">
      <dgm:prSet presAssocID="{C29EB8C1-5204-420B-9E57-B554D60F82B2}" presName="descendantText" presStyleLbl="alignAccFollowNode1" presStyleIdx="0" presStyleCnt="4">
        <dgm:presLayoutVars>
          <dgm:bulletEnabled val="1"/>
        </dgm:presLayoutVars>
      </dgm:prSet>
      <dgm:spPr/>
    </dgm:pt>
    <dgm:pt modelId="{34DAD693-D170-4BCA-B67C-03EBE5C8E4A1}" type="pres">
      <dgm:prSet presAssocID="{2AF06F04-AD59-440B-8D12-B9007EF4398B}" presName="sp" presStyleCnt="0"/>
      <dgm:spPr/>
    </dgm:pt>
    <dgm:pt modelId="{87A2B84D-1F06-4FBB-A3B3-9E199B63594E}" type="pres">
      <dgm:prSet presAssocID="{5EA8130B-61CB-456F-B383-435AC3A3F9D2}" presName="linNode" presStyleCnt="0"/>
      <dgm:spPr/>
    </dgm:pt>
    <dgm:pt modelId="{CF6416D7-2A0C-4B8D-BD9C-DB1F0AE5C919}" type="pres">
      <dgm:prSet presAssocID="{5EA8130B-61CB-456F-B383-435AC3A3F9D2}" presName="parentText" presStyleLbl="node1" presStyleIdx="1" presStyleCnt="4">
        <dgm:presLayoutVars>
          <dgm:chMax val="1"/>
          <dgm:bulletEnabled val="1"/>
        </dgm:presLayoutVars>
      </dgm:prSet>
      <dgm:spPr/>
    </dgm:pt>
    <dgm:pt modelId="{96B341C8-CA69-4693-8B1C-5A0340A2655C}" type="pres">
      <dgm:prSet presAssocID="{5EA8130B-61CB-456F-B383-435AC3A3F9D2}" presName="descendantText" presStyleLbl="alignAccFollowNode1" presStyleIdx="1" presStyleCnt="4">
        <dgm:presLayoutVars>
          <dgm:bulletEnabled val="1"/>
        </dgm:presLayoutVars>
      </dgm:prSet>
      <dgm:spPr/>
    </dgm:pt>
    <dgm:pt modelId="{E8969D27-1D83-470B-8F6B-9A64F2B78421}" type="pres">
      <dgm:prSet presAssocID="{42B9A945-DABE-41D3-A6A3-BA7EA6565E6C}" presName="sp" presStyleCnt="0"/>
      <dgm:spPr/>
    </dgm:pt>
    <dgm:pt modelId="{5AD61558-B5CA-4611-B482-5D8CF955B651}" type="pres">
      <dgm:prSet presAssocID="{579C5FAE-C2DE-4C63-863C-FB56BC25CAAA}" presName="linNode" presStyleCnt="0"/>
      <dgm:spPr/>
    </dgm:pt>
    <dgm:pt modelId="{90F88F75-220C-4B7B-A7B2-117C1F651642}" type="pres">
      <dgm:prSet presAssocID="{579C5FAE-C2DE-4C63-863C-FB56BC25CAAA}" presName="parentText" presStyleLbl="node1" presStyleIdx="2" presStyleCnt="4">
        <dgm:presLayoutVars>
          <dgm:chMax val="1"/>
          <dgm:bulletEnabled val="1"/>
        </dgm:presLayoutVars>
      </dgm:prSet>
      <dgm:spPr/>
    </dgm:pt>
    <dgm:pt modelId="{0D8EF996-AB4D-4F94-8B78-FF793FAD6EF7}" type="pres">
      <dgm:prSet presAssocID="{579C5FAE-C2DE-4C63-863C-FB56BC25CAAA}" presName="descendantText" presStyleLbl="alignAccFollowNode1" presStyleIdx="2" presStyleCnt="4">
        <dgm:presLayoutVars>
          <dgm:bulletEnabled val="1"/>
        </dgm:presLayoutVars>
      </dgm:prSet>
      <dgm:spPr/>
    </dgm:pt>
    <dgm:pt modelId="{81C005B2-751D-4613-8FDF-70A561B2FE7D}" type="pres">
      <dgm:prSet presAssocID="{19470F3F-3DED-485C-A4CC-A0F0C3196BCD}" presName="sp" presStyleCnt="0"/>
      <dgm:spPr/>
    </dgm:pt>
    <dgm:pt modelId="{2D9B15B5-2F67-4015-82F4-BD6D036978C3}" type="pres">
      <dgm:prSet presAssocID="{C6853A61-7558-4654-AFE5-27F31C8FB42B}" presName="linNode" presStyleCnt="0"/>
      <dgm:spPr/>
    </dgm:pt>
    <dgm:pt modelId="{026C2E0B-2F1F-4C7E-9A36-D217E8B221B5}" type="pres">
      <dgm:prSet presAssocID="{C6853A61-7558-4654-AFE5-27F31C8FB42B}" presName="parentText" presStyleLbl="node1" presStyleIdx="3" presStyleCnt="4">
        <dgm:presLayoutVars>
          <dgm:chMax val="1"/>
          <dgm:bulletEnabled val="1"/>
        </dgm:presLayoutVars>
      </dgm:prSet>
      <dgm:spPr/>
    </dgm:pt>
    <dgm:pt modelId="{5E5B9B38-DD5D-4331-BF52-3D6F7F6A0AF1}" type="pres">
      <dgm:prSet presAssocID="{C6853A61-7558-4654-AFE5-27F31C8FB42B}" presName="descendantText" presStyleLbl="alignAccFollowNode1" presStyleIdx="3" presStyleCnt="4">
        <dgm:presLayoutVars>
          <dgm:bulletEnabled val="1"/>
        </dgm:presLayoutVars>
      </dgm:prSet>
      <dgm:spPr/>
    </dgm:pt>
  </dgm:ptLst>
  <dgm:cxnLst>
    <dgm:cxn modelId="{8A945D01-646E-405D-8147-D09F94AE1B03}" srcId="{71D0524E-B4D0-4B43-BDC7-44042BA38DA4}" destId="{C29EB8C1-5204-420B-9E57-B554D60F82B2}" srcOrd="0" destOrd="0" parTransId="{E4644812-7C0E-4829-8481-E8B8BCA269CD}" sibTransId="{2AF06F04-AD59-440B-8D12-B9007EF4398B}"/>
    <dgm:cxn modelId="{B869D70C-5544-41F0-8E6B-F04E33B8737F}" srcId="{71D0524E-B4D0-4B43-BDC7-44042BA38DA4}" destId="{C6853A61-7558-4654-AFE5-27F31C8FB42B}" srcOrd="3" destOrd="0" parTransId="{8BD7051E-2E31-4D25-98B9-45BFC2CA0B05}" sibTransId="{58AF1936-4821-45D7-8A10-71F6237818D9}"/>
    <dgm:cxn modelId="{4E1F9F11-3E6D-4AE3-A862-B126038AAD9B}" type="presOf" srcId="{0C2C9C86-9C0D-4047-AD37-D7085DC3BAF8}" destId="{96B341C8-CA69-4693-8B1C-5A0340A2655C}" srcOrd="0" destOrd="1" presId="urn:microsoft.com/office/officeart/2005/8/layout/vList5"/>
    <dgm:cxn modelId="{06A09227-F3D9-40DC-9500-FACD7CB9BECD}" type="presOf" srcId="{F97C8A20-AFB7-41C7-BD17-2688667C5377}" destId="{5E5B9B38-DD5D-4331-BF52-3D6F7F6A0AF1}" srcOrd="0" destOrd="0" presId="urn:microsoft.com/office/officeart/2005/8/layout/vList5"/>
    <dgm:cxn modelId="{ACDE973E-995E-4452-9FB3-85C703AB8F53}" srcId="{5EA8130B-61CB-456F-B383-435AC3A3F9D2}" destId="{0C2C9C86-9C0D-4047-AD37-D7085DC3BAF8}" srcOrd="1" destOrd="0" parTransId="{A14964A6-7B30-4326-BF0D-1165E63979E8}" sibTransId="{2F9971A7-B1B5-423C-90E0-DB472FA468C6}"/>
    <dgm:cxn modelId="{181B085B-21C3-49BD-B45D-936D2BAD4B4E}" srcId="{C6853A61-7558-4654-AFE5-27F31C8FB42B}" destId="{F97C8A20-AFB7-41C7-BD17-2688667C5377}" srcOrd="0" destOrd="0" parTransId="{1D3365D2-3D87-4680-A499-BF769FA84EDF}" sibTransId="{F0860FC8-3F74-4842-ACBF-CC6FAB1E3CE4}"/>
    <dgm:cxn modelId="{07AB4F66-120A-4143-B234-ED66C9A9B003}" type="presOf" srcId="{71D0524E-B4D0-4B43-BDC7-44042BA38DA4}" destId="{FFD338CA-7B02-448F-96C5-BCA4F563EB57}" srcOrd="0" destOrd="0" presId="urn:microsoft.com/office/officeart/2005/8/layout/vList5"/>
    <dgm:cxn modelId="{7FCF9167-A3B2-429B-8E66-7B96F2FF7A99}" type="presOf" srcId="{3768939A-37D9-47C2-94FD-03D8079A5F7F}" destId="{9C33000A-88CF-4260-A793-0F03C5195FC1}" srcOrd="0" destOrd="0" presId="urn:microsoft.com/office/officeart/2005/8/layout/vList5"/>
    <dgm:cxn modelId="{7F45A94B-A11F-40C9-A6B2-D1F63706B745}" srcId="{C29EB8C1-5204-420B-9E57-B554D60F82B2}" destId="{3768939A-37D9-47C2-94FD-03D8079A5F7F}" srcOrd="0" destOrd="0" parTransId="{1FECCD63-D873-494D-AC24-1731AA57D231}" sibTransId="{EBF38803-1C57-43CB-BB2E-1D03FEFE74E4}"/>
    <dgm:cxn modelId="{E41D116D-FB72-402A-BEDB-F7803F4E6609}" srcId="{C29EB8C1-5204-420B-9E57-B554D60F82B2}" destId="{45640157-5655-413E-AEE6-139AA0ADBF2B}" srcOrd="1" destOrd="0" parTransId="{AFEC0845-893A-48AD-8C72-DD4D83526E38}" sibTransId="{E938AD01-0617-4E27-8CFA-92F955130763}"/>
    <dgm:cxn modelId="{E92FF753-2359-4876-85F0-5209B063667D}" srcId="{5EA8130B-61CB-456F-B383-435AC3A3F9D2}" destId="{0A26A49D-54F6-4207-83A9-C50FC554B8EA}" srcOrd="0" destOrd="0" parTransId="{E3E8C39C-8F8A-4691-B488-ABB4DD6C9A2D}" sibTransId="{F8AA4898-6B18-4C0F-96F3-A1F44C27C218}"/>
    <dgm:cxn modelId="{EE05C376-225E-46E7-8072-E8AA26502F0C}" srcId="{71D0524E-B4D0-4B43-BDC7-44042BA38DA4}" destId="{5EA8130B-61CB-456F-B383-435AC3A3F9D2}" srcOrd="1" destOrd="0" parTransId="{A5848E4C-8017-4AD2-A570-A4BD1D1339DE}" sibTransId="{42B9A945-DABE-41D3-A6A3-BA7EA6565E6C}"/>
    <dgm:cxn modelId="{EFEE217C-DFB6-4F92-8BE9-3B1152FDA936}" srcId="{C6853A61-7558-4654-AFE5-27F31C8FB42B}" destId="{F4706871-FA1B-4EE5-95B1-F094D2B0C9A4}" srcOrd="1" destOrd="0" parTransId="{1B909BF0-88A0-4A09-8F07-026B8797F815}" sibTransId="{5F1F26B1-AF05-4E1C-AC1A-045EF3895D59}"/>
    <dgm:cxn modelId="{93103187-AC17-4119-8155-32674EF5527A}" type="presOf" srcId="{C29EB8C1-5204-420B-9E57-B554D60F82B2}" destId="{BFA7F431-20D6-4424-8189-C0ADF5AFCADA}" srcOrd="0" destOrd="0" presId="urn:microsoft.com/office/officeart/2005/8/layout/vList5"/>
    <dgm:cxn modelId="{0C0E2F89-4BC8-466C-BAE1-D29201010E49}" type="presOf" srcId="{579C5FAE-C2DE-4C63-863C-FB56BC25CAAA}" destId="{90F88F75-220C-4B7B-A7B2-117C1F651642}" srcOrd="0" destOrd="0" presId="urn:microsoft.com/office/officeart/2005/8/layout/vList5"/>
    <dgm:cxn modelId="{29D3CEA0-4F07-4725-8DEA-028C0215D99D}" srcId="{579C5FAE-C2DE-4C63-863C-FB56BC25CAAA}" destId="{3FCBF9B9-A50C-430A-897F-82150827B96F}" srcOrd="1" destOrd="0" parTransId="{DA460AED-5E6D-4D3F-92D3-DF131D04A4F7}" sibTransId="{C567A0CF-3F98-4F18-9BB1-75660DE3F93A}"/>
    <dgm:cxn modelId="{0F2A88AC-1BC4-4303-A116-C99A3693C9D4}" type="presOf" srcId="{C6853A61-7558-4654-AFE5-27F31C8FB42B}" destId="{026C2E0B-2F1F-4C7E-9A36-D217E8B221B5}" srcOrd="0" destOrd="0" presId="urn:microsoft.com/office/officeart/2005/8/layout/vList5"/>
    <dgm:cxn modelId="{664DFDAF-2074-475F-9E08-C514EAAB0583}" srcId="{C6853A61-7558-4654-AFE5-27F31C8FB42B}" destId="{974A534A-4CC1-4FC8-864F-D25E9A818440}" srcOrd="2" destOrd="0" parTransId="{156B1D9E-D787-424D-BA91-C454456E92F2}" sibTransId="{2997B31B-CEA3-4978-8DAD-E33C62B7B911}"/>
    <dgm:cxn modelId="{9C5266B7-A542-4014-83D4-143990F0DCDB}" type="presOf" srcId="{ACE6D3A2-252F-4330-8975-6C0D12A23070}" destId="{0D8EF996-AB4D-4F94-8B78-FF793FAD6EF7}" srcOrd="0" destOrd="0" presId="urn:microsoft.com/office/officeart/2005/8/layout/vList5"/>
    <dgm:cxn modelId="{F7F514BC-78A3-4242-803F-28334EA68A37}" type="presOf" srcId="{F4706871-FA1B-4EE5-95B1-F094D2B0C9A4}" destId="{5E5B9B38-DD5D-4331-BF52-3D6F7F6A0AF1}" srcOrd="0" destOrd="1" presId="urn:microsoft.com/office/officeart/2005/8/layout/vList5"/>
    <dgm:cxn modelId="{68B3ECBC-4AF7-402A-897B-632411344FF5}" srcId="{579C5FAE-C2DE-4C63-863C-FB56BC25CAAA}" destId="{ACE6D3A2-252F-4330-8975-6C0D12A23070}" srcOrd="0" destOrd="0" parTransId="{C69949DA-7CA2-426B-8DD4-2D0A6B1DB0F1}" sibTransId="{8281716F-26E0-472E-A4A9-22EEB114AD25}"/>
    <dgm:cxn modelId="{9C4C8CC5-4F1E-4EB3-8DBF-B5B1BACACA5B}" type="presOf" srcId="{5EA8130B-61CB-456F-B383-435AC3A3F9D2}" destId="{CF6416D7-2A0C-4B8D-BD9C-DB1F0AE5C919}" srcOrd="0" destOrd="0" presId="urn:microsoft.com/office/officeart/2005/8/layout/vList5"/>
    <dgm:cxn modelId="{0094A1E4-96E3-4E25-8CB9-1EF887F146FC}" srcId="{71D0524E-B4D0-4B43-BDC7-44042BA38DA4}" destId="{579C5FAE-C2DE-4C63-863C-FB56BC25CAAA}" srcOrd="2" destOrd="0" parTransId="{2C93BE0A-E05A-44AC-8012-A06C6D312BD1}" sibTransId="{19470F3F-3DED-485C-A4CC-A0F0C3196BCD}"/>
    <dgm:cxn modelId="{7ED402F1-F559-4070-9BE4-62989DA96728}" type="presOf" srcId="{0A26A49D-54F6-4207-83A9-C50FC554B8EA}" destId="{96B341C8-CA69-4693-8B1C-5A0340A2655C}" srcOrd="0" destOrd="0" presId="urn:microsoft.com/office/officeart/2005/8/layout/vList5"/>
    <dgm:cxn modelId="{FE4945F5-1D1E-4D01-8C7A-6D1AED8F2088}" type="presOf" srcId="{3FCBF9B9-A50C-430A-897F-82150827B96F}" destId="{0D8EF996-AB4D-4F94-8B78-FF793FAD6EF7}" srcOrd="0" destOrd="1" presId="urn:microsoft.com/office/officeart/2005/8/layout/vList5"/>
    <dgm:cxn modelId="{0FB8B8F8-B8A1-4BE5-99F1-F9E7FA642FA0}" type="presOf" srcId="{45640157-5655-413E-AEE6-139AA0ADBF2B}" destId="{9C33000A-88CF-4260-A793-0F03C5195FC1}" srcOrd="0" destOrd="1" presId="urn:microsoft.com/office/officeart/2005/8/layout/vList5"/>
    <dgm:cxn modelId="{F2D9F8FB-6099-4896-843F-A370387C9666}" type="presOf" srcId="{974A534A-4CC1-4FC8-864F-D25E9A818440}" destId="{5E5B9B38-DD5D-4331-BF52-3D6F7F6A0AF1}" srcOrd="0" destOrd="2" presId="urn:microsoft.com/office/officeart/2005/8/layout/vList5"/>
    <dgm:cxn modelId="{F3B333E5-558D-4818-A1D6-49EAF4EE5BB0}" type="presParOf" srcId="{FFD338CA-7B02-448F-96C5-BCA4F563EB57}" destId="{F22D13C4-1AC7-4A21-A0A5-87EB943B838B}" srcOrd="0" destOrd="0" presId="urn:microsoft.com/office/officeart/2005/8/layout/vList5"/>
    <dgm:cxn modelId="{D4E430A9-D0D8-4D13-A2F2-957905843113}" type="presParOf" srcId="{F22D13C4-1AC7-4A21-A0A5-87EB943B838B}" destId="{BFA7F431-20D6-4424-8189-C0ADF5AFCADA}" srcOrd="0" destOrd="0" presId="urn:microsoft.com/office/officeart/2005/8/layout/vList5"/>
    <dgm:cxn modelId="{71CFDF97-D874-45C4-AD3B-6459A45D063A}" type="presParOf" srcId="{F22D13C4-1AC7-4A21-A0A5-87EB943B838B}" destId="{9C33000A-88CF-4260-A793-0F03C5195FC1}" srcOrd="1" destOrd="0" presId="urn:microsoft.com/office/officeart/2005/8/layout/vList5"/>
    <dgm:cxn modelId="{BA2A265D-408F-468F-8387-86F0B910131E}" type="presParOf" srcId="{FFD338CA-7B02-448F-96C5-BCA4F563EB57}" destId="{34DAD693-D170-4BCA-B67C-03EBE5C8E4A1}" srcOrd="1" destOrd="0" presId="urn:microsoft.com/office/officeart/2005/8/layout/vList5"/>
    <dgm:cxn modelId="{5104CDE7-2562-4123-AF4C-C5A979B3BBAA}" type="presParOf" srcId="{FFD338CA-7B02-448F-96C5-BCA4F563EB57}" destId="{87A2B84D-1F06-4FBB-A3B3-9E199B63594E}" srcOrd="2" destOrd="0" presId="urn:microsoft.com/office/officeart/2005/8/layout/vList5"/>
    <dgm:cxn modelId="{EE0793BF-411D-42A1-8BA4-840CF489B367}" type="presParOf" srcId="{87A2B84D-1F06-4FBB-A3B3-9E199B63594E}" destId="{CF6416D7-2A0C-4B8D-BD9C-DB1F0AE5C919}" srcOrd="0" destOrd="0" presId="urn:microsoft.com/office/officeart/2005/8/layout/vList5"/>
    <dgm:cxn modelId="{FE507DBD-6CAF-4560-A747-264AFC6142CF}" type="presParOf" srcId="{87A2B84D-1F06-4FBB-A3B3-9E199B63594E}" destId="{96B341C8-CA69-4693-8B1C-5A0340A2655C}" srcOrd="1" destOrd="0" presId="urn:microsoft.com/office/officeart/2005/8/layout/vList5"/>
    <dgm:cxn modelId="{938595F6-A000-4138-B03E-184C578D3955}" type="presParOf" srcId="{FFD338CA-7B02-448F-96C5-BCA4F563EB57}" destId="{E8969D27-1D83-470B-8F6B-9A64F2B78421}" srcOrd="3" destOrd="0" presId="urn:microsoft.com/office/officeart/2005/8/layout/vList5"/>
    <dgm:cxn modelId="{0BE8C135-4100-4B8E-A2A3-6B888DB92542}" type="presParOf" srcId="{FFD338CA-7B02-448F-96C5-BCA4F563EB57}" destId="{5AD61558-B5CA-4611-B482-5D8CF955B651}" srcOrd="4" destOrd="0" presId="urn:microsoft.com/office/officeart/2005/8/layout/vList5"/>
    <dgm:cxn modelId="{FFE547F7-F367-49B3-8598-44CD6CA930C4}" type="presParOf" srcId="{5AD61558-B5CA-4611-B482-5D8CF955B651}" destId="{90F88F75-220C-4B7B-A7B2-117C1F651642}" srcOrd="0" destOrd="0" presId="urn:microsoft.com/office/officeart/2005/8/layout/vList5"/>
    <dgm:cxn modelId="{4A699DEB-213B-4999-9700-25879AC55C3F}" type="presParOf" srcId="{5AD61558-B5CA-4611-B482-5D8CF955B651}" destId="{0D8EF996-AB4D-4F94-8B78-FF793FAD6EF7}" srcOrd="1" destOrd="0" presId="urn:microsoft.com/office/officeart/2005/8/layout/vList5"/>
    <dgm:cxn modelId="{2830002E-E8D1-4400-B049-DDBEF8E8822C}" type="presParOf" srcId="{FFD338CA-7B02-448F-96C5-BCA4F563EB57}" destId="{81C005B2-751D-4613-8FDF-70A561B2FE7D}" srcOrd="5" destOrd="0" presId="urn:microsoft.com/office/officeart/2005/8/layout/vList5"/>
    <dgm:cxn modelId="{D10E94C5-0697-42F3-87DB-58305CF3F496}" type="presParOf" srcId="{FFD338CA-7B02-448F-96C5-BCA4F563EB57}" destId="{2D9B15B5-2F67-4015-82F4-BD6D036978C3}" srcOrd="6" destOrd="0" presId="urn:microsoft.com/office/officeart/2005/8/layout/vList5"/>
    <dgm:cxn modelId="{6DAA8E15-A6C7-4A01-AEC7-8F32C435BA57}" type="presParOf" srcId="{2D9B15B5-2F67-4015-82F4-BD6D036978C3}" destId="{026C2E0B-2F1F-4C7E-9A36-D217E8B221B5}" srcOrd="0" destOrd="0" presId="urn:microsoft.com/office/officeart/2005/8/layout/vList5"/>
    <dgm:cxn modelId="{7C98601B-0F62-49BF-AD0D-2B3051A168BD}" type="presParOf" srcId="{2D9B15B5-2F67-4015-82F4-BD6D036978C3}" destId="{5E5B9B38-DD5D-4331-BF52-3D6F7F6A0AF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3E2B5D-831A-4D24-8390-F09B78643F05}">
      <dsp:nvSpPr>
        <dsp:cNvPr id="0" name=""/>
        <dsp:cNvSpPr/>
      </dsp:nvSpPr>
      <dsp:spPr>
        <a:xfrm>
          <a:off x="973289" y="0"/>
          <a:ext cx="4297196" cy="3207766"/>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87630" rIns="29210" bIns="29210" numCol="1" spcCol="1270" anchor="t" anchorCtr="0">
          <a:noAutofit/>
        </a:bodyPr>
        <a:lstStyle/>
        <a:p>
          <a:pPr marL="228600" lvl="1" indent="-228600" algn="l" defTabSz="1022350" rtl="0">
            <a:lnSpc>
              <a:spcPct val="90000"/>
            </a:lnSpc>
            <a:spcBef>
              <a:spcPct val="0"/>
            </a:spcBef>
            <a:spcAft>
              <a:spcPct val="15000"/>
            </a:spcAft>
            <a:buChar char="•"/>
          </a:pPr>
          <a:r>
            <a:rPr lang="en-GB" sz="2300" kern="1200"/>
            <a:t>A compiled language is one where the program, once compiled, is expressed in the instructions of the target machine. </a:t>
          </a:r>
        </a:p>
        <a:p>
          <a:pPr marL="228600" lvl="1" indent="-228600" algn="l" defTabSz="1022350" rtl="0">
            <a:lnSpc>
              <a:spcPct val="90000"/>
            </a:lnSpc>
            <a:spcBef>
              <a:spcPct val="0"/>
            </a:spcBef>
            <a:spcAft>
              <a:spcPct val="15000"/>
            </a:spcAft>
            <a:buChar char="•"/>
          </a:pPr>
          <a:r>
            <a:rPr lang="en-GB" sz="2300" kern="1200"/>
            <a:t>E.G. an addition "+" operation in your source code could be translated directly to the "ADD" instruction in machine code.</a:t>
          </a:r>
        </a:p>
      </dsp:txBody>
      <dsp:txXfrm>
        <a:off x="1048451" y="75162"/>
        <a:ext cx="4146872" cy="3132604"/>
      </dsp:txXfrm>
    </dsp:sp>
    <dsp:sp modelId="{6F902A00-CE53-4A94-B990-EFE2FE03737B}">
      <dsp:nvSpPr>
        <dsp:cNvPr id="0" name=""/>
        <dsp:cNvSpPr/>
      </dsp:nvSpPr>
      <dsp:spPr>
        <a:xfrm>
          <a:off x="957088" y="3210095"/>
          <a:ext cx="4297196" cy="137933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50800" bIns="0" numCol="1" spcCol="1270" anchor="ctr" anchorCtr="0">
          <a:noAutofit/>
        </a:bodyPr>
        <a:lstStyle/>
        <a:p>
          <a:pPr marL="0" lvl="0" indent="0" algn="l" defTabSz="1778000" rtl="0">
            <a:lnSpc>
              <a:spcPct val="90000"/>
            </a:lnSpc>
            <a:spcBef>
              <a:spcPct val="0"/>
            </a:spcBef>
            <a:spcAft>
              <a:spcPct val="35000"/>
            </a:spcAft>
            <a:buNone/>
          </a:pPr>
          <a:r>
            <a:rPr lang="en-GB" sz="4000" kern="1200"/>
            <a:t>COMPILED</a:t>
          </a:r>
        </a:p>
      </dsp:txBody>
      <dsp:txXfrm>
        <a:off x="957088" y="3210095"/>
        <a:ext cx="3026194" cy="1379339"/>
      </dsp:txXfrm>
    </dsp:sp>
    <dsp:sp modelId="{39CE7842-5C1D-46B0-BB95-6E46E390B8E8}">
      <dsp:nvSpPr>
        <dsp:cNvPr id="0" name=""/>
        <dsp:cNvSpPr/>
      </dsp:nvSpPr>
      <dsp:spPr>
        <a:xfrm>
          <a:off x="4104844" y="3429190"/>
          <a:ext cx="1504018" cy="1504018"/>
        </a:xfrm>
        <a:prstGeom prst="ellips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FF52D1-9070-4827-894E-05914DB917C8}">
      <dsp:nvSpPr>
        <dsp:cNvPr id="0" name=""/>
        <dsp:cNvSpPr/>
      </dsp:nvSpPr>
      <dsp:spPr>
        <a:xfrm>
          <a:off x="5981474" y="2328"/>
          <a:ext cx="4297196" cy="3207766"/>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87630" rIns="29210" bIns="29210" numCol="1" spcCol="1270" anchor="t" anchorCtr="0">
          <a:noAutofit/>
        </a:bodyPr>
        <a:lstStyle/>
        <a:p>
          <a:pPr marL="228600" lvl="1" indent="-228600" algn="l" defTabSz="1022350" rtl="0">
            <a:lnSpc>
              <a:spcPct val="90000"/>
            </a:lnSpc>
            <a:spcBef>
              <a:spcPct val="0"/>
            </a:spcBef>
            <a:spcAft>
              <a:spcPct val="15000"/>
            </a:spcAft>
            <a:buChar char="•"/>
          </a:pPr>
          <a:r>
            <a:rPr lang="en-GB" sz="2300" kern="1200" dirty="0"/>
            <a:t>An interpreted language is one where the instructions are not directly executed by the target machine, but instead read and executed by some other program, the interpreter.</a:t>
          </a:r>
        </a:p>
      </dsp:txBody>
      <dsp:txXfrm>
        <a:off x="6056636" y="77490"/>
        <a:ext cx="4146872" cy="3132604"/>
      </dsp:txXfrm>
    </dsp:sp>
    <dsp:sp modelId="{E39A6DDF-C90B-4683-A29A-3AC73E752713}">
      <dsp:nvSpPr>
        <dsp:cNvPr id="0" name=""/>
        <dsp:cNvSpPr/>
      </dsp:nvSpPr>
      <dsp:spPr>
        <a:xfrm>
          <a:off x="5981474" y="3210095"/>
          <a:ext cx="4297196" cy="137933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50800" bIns="0" numCol="1" spcCol="1270" anchor="ctr" anchorCtr="0">
          <a:noAutofit/>
        </a:bodyPr>
        <a:lstStyle/>
        <a:p>
          <a:pPr marL="0" lvl="0" indent="0" algn="l" defTabSz="1778000" rtl="0">
            <a:lnSpc>
              <a:spcPct val="90000"/>
            </a:lnSpc>
            <a:spcBef>
              <a:spcPct val="0"/>
            </a:spcBef>
            <a:spcAft>
              <a:spcPct val="35000"/>
            </a:spcAft>
            <a:buNone/>
          </a:pPr>
          <a:r>
            <a:rPr lang="en-GB" sz="4000" kern="1200"/>
            <a:t>INTERPRETED</a:t>
          </a:r>
        </a:p>
      </dsp:txBody>
      <dsp:txXfrm>
        <a:off x="5981474" y="3210095"/>
        <a:ext cx="3026194" cy="1379339"/>
      </dsp:txXfrm>
    </dsp:sp>
    <dsp:sp modelId="{4BC11BFF-4096-4DAE-A0B7-C98414C29C32}">
      <dsp:nvSpPr>
        <dsp:cNvPr id="0" name=""/>
        <dsp:cNvSpPr/>
      </dsp:nvSpPr>
      <dsp:spPr>
        <a:xfrm>
          <a:off x="9129229" y="3429190"/>
          <a:ext cx="1504018" cy="1504018"/>
        </a:xfrm>
        <a:prstGeom prst="ellips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817950-73FD-4633-B681-FBC1F39A17A3}">
      <dsp:nvSpPr>
        <dsp:cNvPr id="0" name=""/>
        <dsp:cNvSpPr/>
      </dsp:nvSpPr>
      <dsp:spPr>
        <a:xfrm>
          <a:off x="0" y="52637"/>
          <a:ext cx="5181600" cy="7195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en-GB" sz="3000" kern="1200" dirty="0"/>
            <a:t>C</a:t>
          </a:r>
        </a:p>
      </dsp:txBody>
      <dsp:txXfrm>
        <a:off x="35125" y="87762"/>
        <a:ext cx="5111350" cy="649299"/>
      </dsp:txXfrm>
    </dsp:sp>
    <dsp:sp modelId="{AE0F514F-0D0E-41A8-B4BA-11AACA25AD72}">
      <dsp:nvSpPr>
        <dsp:cNvPr id="0" name=""/>
        <dsp:cNvSpPr/>
      </dsp:nvSpPr>
      <dsp:spPr>
        <a:xfrm>
          <a:off x="0" y="858587"/>
          <a:ext cx="5181600" cy="7195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en-GB" sz="3000" kern="1200"/>
            <a:t>C++</a:t>
          </a:r>
        </a:p>
      </dsp:txBody>
      <dsp:txXfrm>
        <a:off x="35125" y="893712"/>
        <a:ext cx="5111350" cy="649299"/>
      </dsp:txXfrm>
    </dsp:sp>
    <dsp:sp modelId="{0F088163-9F82-410D-8266-63046AB498AC}">
      <dsp:nvSpPr>
        <dsp:cNvPr id="0" name=""/>
        <dsp:cNvSpPr/>
      </dsp:nvSpPr>
      <dsp:spPr>
        <a:xfrm>
          <a:off x="0" y="1664537"/>
          <a:ext cx="5181600" cy="7195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en-GB" sz="3000" kern="1200" dirty="0"/>
            <a:t>C# - to bytecode (CIL)</a:t>
          </a:r>
        </a:p>
      </dsp:txBody>
      <dsp:txXfrm>
        <a:off x="35125" y="1699662"/>
        <a:ext cx="5111350" cy="649299"/>
      </dsp:txXfrm>
    </dsp:sp>
    <dsp:sp modelId="{B53D6594-93FD-4266-A4B0-4D668C5DB9A2}">
      <dsp:nvSpPr>
        <dsp:cNvPr id="0" name=""/>
        <dsp:cNvSpPr/>
      </dsp:nvSpPr>
      <dsp:spPr>
        <a:xfrm>
          <a:off x="0" y="2470487"/>
          <a:ext cx="5181600" cy="7195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en-GB" sz="3000" kern="1200" dirty="0" err="1"/>
            <a:t>Erlang</a:t>
          </a:r>
          <a:r>
            <a:rPr lang="en-GB" sz="3000" kern="1200" dirty="0"/>
            <a:t> – to bytecode</a:t>
          </a:r>
        </a:p>
      </dsp:txBody>
      <dsp:txXfrm>
        <a:off x="35125" y="2505612"/>
        <a:ext cx="5111350" cy="649299"/>
      </dsp:txXfrm>
    </dsp:sp>
    <dsp:sp modelId="{C2AF295A-4CFE-40B2-A1DA-176BD8D3430E}">
      <dsp:nvSpPr>
        <dsp:cNvPr id="0" name=""/>
        <dsp:cNvSpPr/>
      </dsp:nvSpPr>
      <dsp:spPr>
        <a:xfrm>
          <a:off x="0" y="3276437"/>
          <a:ext cx="5181600" cy="7195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en-GB" sz="3000" kern="1200" dirty="0"/>
            <a:t>Objective-C</a:t>
          </a:r>
        </a:p>
      </dsp:txBody>
      <dsp:txXfrm>
        <a:off x="35125" y="3311562"/>
        <a:ext cx="5111350" cy="649299"/>
      </dsp:txXfrm>
    </dsp:sp>
    <dsp:sp modelId="{B8073F01-0E48-42E6-9BF7-F1EF4641680A}">
      <dsp:nvSpPr>
        <dsp:cNvPr id="0" name=""/>
        <dsp:cNvSpPr/>
      </dsp:nvSpPr>
      <dsp:spPr>
        <a:xfrm>
          <a:off x="0" y="4082387"/>
          <a:ext cx="5181600" cy="7195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en-GB" sz="3000" kern="1200" dirty="0"/>
            <a:t>Java – to bytecode</a:t>
          </a:r>
        </a:p>
      </dsp:txBody>
      <dsp:txXfrm>
        <a:off x="35125" y="4117512"/>
        <a:ext cx="5111350" cy="6492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4E728-116E-4C59-8ABF-444779E238A6}">
      <dsp:nvSpPr>
        <dsp:cNvPr id="0" name=""/>
        <dsp:cNvSpPr/>
      </dsp:nvSpPr>
      <dsp:spPr>
        <a:xfrm>
          <a:off x="0" y="19607"/>
          <a:ext cx="5133975" cy="71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GB" sz="2300" kern="1200" dirty="0"/>
            <a:t>Pascal</a:t>
          </a:r>
        </a:p>
      </dsp:txBody>
      <dsp:txXfrm>
        <a:off x="34726" y="54333"/>
        <a:ext cx="5064523" cy="641908"/>
      </dsp:txXfrm>
    </dsp:sp>
    <dsp:sp modelId="{B8812D5A-E3EF-4574-8360-BC0EA5AFAED8}">
      <dsp:nvSpPr>
        <dsp:cNvPr id="0" name=""/>
        <dsp:cNvSpPr/>
      </dsp:nvSpPr>
      <dsp:spPr>
        <a:xfrm>
          <a:off x="0" y="799947"/>
          <a:ext cx="5133975" cy="71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GB" sz="2300" kern="1200"/>
            <a:t>Scala</a:t>
          </a:r>
        </a:p>
      </dsp:txBody>
      <dsp:txXfrm>
        <a:off x="34726" y="834673"/>
        <a:ext cx="5064523" cy="641908"/>
      </dsp:txXfrm>
    </dsp:sp>
    <dsp:sp modelId="{43216085-B37B-41EF-B607-53F1062FC7AA}">
      <dsp:nvSpPr>
        <dsp:cNvPr id="0" name=""/>
        <dsp:cNvSpPr/>
      </dsp:nvSpPr>
      <dsp:spPr>
        <a:xfrm>
          <a:off x="0" y="1595654"/>
          <a:ext cx="5133975" cy="71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GB" sz="2300" kern="1200" dirty="0"/>
            <a:t>Swift</a:t>
          </a:r>
        </a:p>
      </dsp:txBody>
      <dsp:txXfrm>
        <a:off x="34726" y="1630380"/>
        <a:ext cx="5064523" cy="641908"/>
      </dsp:txXfrm>
    </dsp:sp>
    <dsp:sp modelId="{71F76BE6-09FC-477C-AE78-5BFC4B9F5B29}">
      <dsp:nvSpPr>
        <dsp:cNvPr id="0" name=""/>
        <dsp:cNvSpPr/>
      </dsp:nvSpPr>
      <dsp:spPr>
        <a:xfrm>
          <a:off x="0" y="2419198"/>
          <a:ext cx="5133975" cy="71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GB" sz="2300" kern="1200" dirty="0"/>
            <a:t>Smalltalk</a:t>
          </a:r>
        </a:p>
      </dsp:txBody>
      <dsp:txXfrm>
        <a:off x="34726" y="2453924"/>
        <a:ext cx="5064523" cy="641908"/>
      </dsp:txXfrm>
    </dsp:sp>
    <dsp:sp modelId="{4FD195FA-5D0E-4BF5-AB46-E792DE5F9F05}">
      <dsp:nvSpPr>
        <dsp:cNvPr id="0" name=""/>
        <dsp:cNvSpPr/>
      </dsp:nvSpPr>
      <dsp:spPr>
        <a:xfrm>
          <a:off x="0" y="3246163"/>
          <a:ext cx="5133975" cy="71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GB" sz="2300" kern="1200" dirty="0" err="1"/>
            <a:t>TypeScript</a:t>
          </a:r>
          <a:endParaRPr lang="en-GB" sz="2300" kern="1200" dirty="0"/>
        </a:p>
      </dsp:txBody>
      <dsp:txXfrm>
        <a:off x="34726" y="3280889"/>
        <a:ext cx="5064523" cy="641908"/>
      </dsp:txXfrm>
    </dsp:sp>
    <dsp:sp modelId="{688AB49E-5B2B-46F4-9EF9-011435E5DA21}">
      <dsp:nvSpPr>
        <dsp:cNvPr id="0" name=""/>
        <dsp:cNvSpPr/>
      </dsp:nvSpPr>
      <dsp:spPr>
        <a:xfrm>
          <a:off x="0" y="4026532"/>
          <a:ext cx="5133975" cy="71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GB" sz="2300" kern="1200" dirty="0"/>
            <a:t>AppleScript – to bytecode</a:t>
          </a:r>
        </a:p>
      </dsp:txBody>
      <dsp:txXfrm>
        <a:off x="34726" y="4061258"/>
        <a:ext cx="5064523" cy="6419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33000A-88CF-4260-A793-0F03C5195FC1}">
      <dsp:nvSpPr>
        <dsp:cNvPr id="0" name=""/>
        <dsp:cNvSpPr/>
      </dsp:nvSpPr>
      <dsp:spPr>
        <a:xfrm rot="5400000">
          <a:off x="7406190" y="-3112389"/>
          <a:ext cx="950476" cy="7417815"/>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GB" sz="1600" kern="1200" dirty="0"/>
            <a:t>One of the most important reasons you should use library functions is simply because they work</a:t>
          </a:r>
        </a:p>
        <a:p>
          <a:pPr marL="171450" lvl="1" indent="-171450" algn="l" defTabSz="711200" rtl="0">
            <a:lnSpc>
              <a:spcPct val="90000"/>
            </a:lnSpc>
            <a:spcBef>
              <a:spcPct val="0"/>
            </a:spcBef>
            <a:spcAft>
              <a:spcPct val="15000"/>
            </a:spcAft>
            <a:buChar char="•"/>
          </a:pPr>
          <a:r>
            <a:rPr lang="en-GB" sz="1600" kern="1200" dirty="0"/>
            <a:t>These functions have gone through multiple rigorous testing and are easy to use</a:t>
          </a:r>
        </a:p>
      </dsp:txBody>
      <dsp:txXfrm rot="-5400000">
        <a:off x="4172521" y="167678"/>
        <a:ext cx="7371417" cy="857680"/>
      </dsp:txXfrm>
    </dsp:sp>
    <dsp:sp modelId="{BFA7F431-20D6-4424-8189-C0ADF5AFCADA}">
      <dsp:nvSpPr>
        <dsp:cNvPr id="0" name=""/>
        <dsp:cNvSpPr/>
      </dsp:nvSpPr>
      <dsp:spPr>
        <a:xfrm>
          <a:off x="0" y="2470"/>
          <a:ext cx="4172521" cy="1188095"/>
        </a:xfrm>
        <a:prstGeom prst="roundRect">
          <a:avLst/>
        </a:prstGeom>
        <a:solidFill>
          <a:schemeClr val="accent4">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rtl="0">
            <a:lnSpc>
              <a:spcPct val="90000"/>
            </a:lnSpc>
            <a:spcBef>
              <a:spcPct val="0"/>
            </a:spcBef>
            <a:spcAft>
              <a:spcPct val="35000"/>
            </a:spcAft>
            <a:buNone/>
          </a:pPr>
          <a:r>
            <a:rPr lang="en-GB" sz="2700" b="1" kern="1200" dirty="0"/>
            <a:t>They work</a:t>
          </a:r>
          <a:endParaRPr lang="en-GB" sz="2700" kern="1200" dirty="0"/>
        </a:p>
      </dsp:txBody>
      <dsp:txXfrm>
        <a:off x="57998" y="60468"/>
        <a:ext cx="4056525" cy="1072099"/>
      </dsp:txXfrm>
    </dsp:sp>
    <dsp:sp modelId="{96B341C8-CA69-4693-8B1C-5A0340A2655C}">
      <dsp:nvSpPr>
        <dsp:cNvPr id="0" name=""/>
        <dsp:cNvSpPr/>
      </dsp:nvSpPr>
      <dsp:spPr>
        <a:xfrm rot="5400000">
          <a:off x="7406190" y="-1864889"/>
          <a:ext cx="950476" cy="7417815"/>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GB" sz="1600" kern="1200" dirty="0"/>
            <a:t>Since, the functions are "standard library" functions, a dedicated group of developers constantly make them better</a:t>
          </a:r>
        </a:p>
        <a:p>
          <a:pPr marL="171450" lvl="1" indent="-171450" algn="l" defTabSz="711200" rtl="0">
            <a:lnSpc>
              <a:spcPct val="90000"/>
            </a:lnSpc>
            <a:spcBef>
              <a:spcPct val="0"/>
            </a:spcBef>
            <a:spcAft>
              <a:spcPct val="15000"/>
            </a:spcAft>
            <a:buChar char="•"/>
          </a:pPr>
          <a:r>
            <a:rPr lang="en-GB" sz="1600" kern="1200" dirty="0"/>
            <a:t>In the process, they are able to create the most efficient code optimized for maximum performance</a:t>
          </a:r>
        </a:p>
      </dsp:txBody>
      <dsp:txXfrm rot="-5400000">
        <a:off x="4172521" y="1415178"/>
        <a:ext cx="7371417" cy="857680"/>
      </dsp:txXfrm>
    </dsp:sp>
    <dsp:sp modelId="{CF6416D7-2A0C-4B8D-BD9C-DB1F0AE5C919}">
      <dsp:nvSpPr>
        <dsp:cNvPr id="0" name=""/>
        <dsp:cNvSpPr/>
      </dsp:nvSpPr>
      <dsp:spPr>
        <a:xfrm>
          <a:off x="0" y="1249970"/>
          <a:ext cx="4172521" cy="1188095"/>
        </a:xfrm>
        <a:prstGeom prst="roundRect">
          <a:avLst/>
        </a:prstGeom>
        <a:solidFill>
          <a:schemeClr val="accent4">
            <a:shade val="80000"/>
            <a:hueOff val="-171094"/>
            <a:satOff val="0"/>
            <a:lumOff val="112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rtl="0">
            <a:lnSpc>
              <a:spcPct val="90000"/>
            </a:lnSpc>
            <a:spcBef>
              <a:spcPct val="0"/>
            </a:spcBef>
            <a:spcAft>
              <a:spcPct val="35000"/>
            </a:spcAft>
            <a:buNone/>
          </a:pPr>
          <a:r>
            <a:rPr lang="en-GB" sz="2700" b="1" kern="1200" dirty="0"/>
            <a:t>The functions are optimized for performance</a:t>
          </a:r>
          <a:endParaRPr lang="en-GB" sz="2700" kern="1200" dirty="0"/>
        </a:p>
      </dsp:txBody>
      <dsp:txXfrm>
        <a:off x="57998" y="1307968"/>
        <a:ext cx="4056525" cy="1072099"/>
      </dsp:txXfrm>
    </dsp:sp>
    <dsp:sp modelId="{0D8EF996-AB4D-4F94-8B78-FF793FAD6EF7}">
      <dsp:nvSpPr>
        <dsp:cNvPr id="0" name=""/>
        <dsp:cNvSpPr/>
      </dsp:nvSpPr>
      <dsp:spPr>
        <a:xfrm rot="5400000">
          <a:off x="7406190" y="-617388"/>
          <a:ext cx="950476" cy="7417815"/>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GB" sz="1600" kern="1200" dirty="0"/>
            <a:t>Since the general functions like printing to a screen, calculating the square root, and many more are already written. You shouldn't worry about creating them once again</a:t>
          </a:r>
        </a:p>
        <a:p>
          <a:pPr marL="171450" lvl="1" indent="-171450" algn="l" defTabSz="711200" rtl="0">
            <a:lnSpc>
              <a:spcPct val="90000"/>
            </a:lnSpc>
            <a:spcBef>
              <a:spcPct val="0"/>
            </a:spcBef>
            <a:spcAft>
              <a:spcPct val="15000"/>
            </a:spcAft>
            <a:buChar char="•"/>
          </a:pPr>
          <a:r>
            <a:rPr lang="en-GB" sz="1600" kern="1200" dirty="0"/>
            <a:t>It saves valuable time and your code may not always be the most efficient</a:t>
          </a:r>
        </a:p>
      </dsp:txBody>
      <dsp:txXfrm rot="-5400000">
        <a:off x="4172521" y="2662679"/>
        <a:ext cx="7371417" cy="857680"/>
      </dsp:txXfrm>
    </dsp:sp>
    <dsp:sp modelId="{90F88F75-220C-4B7B-A7B2-117C1F651642}">
      <dsp:nvSpPr>
        <dsp:cNvPr id="0" name=""/>
        <dsp:cNvSpPr/>
      </dsp:nvSpPr>
      <dsp:spPr>
        <a:xfrm>
          <a:off x="0" y="2497471"/>
          <a:ext cx="4172521" cy="1188095"/>
        </a:xfrm>
        <a:prstGeom prst="roundRect">
          <a:avLst/>
        </a:prstGeom>
        <a:solidFill>
          <a:schemeClr val="accent4">
            <a:shade val="80000"/>
            <a:hueOff val="-342189"/>
            <a:satOff val="0"/>
            <a:lumOff val="225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rtl="0">
            <a:lnSpc>
              <a:spcPct val="90000"/>
            </a:lnSpc>
            <a:spcBef>
              <a:spcPct val="0"/>
            </a:spcBef>
            <a:spcAft>
              <a:spcPct val="35000"/>
            </a:spcAft>
            <a:buNone/>
          </a:pPr>
          <a:r>
            <a:rPr lang="en-GB" sz="2700" b="1" kern="1200" dirty="0"/>
            <a:t>It saves considerable development time</a:t>
          </a:r>
          <a:endParaRPr lang="en-GB" sz="2700" kern="1200" dirty="0"/>
        </a:p>
      </dsp:txBody>
      <dsp:txXfrm>
        <a:off x="57998" y="2555469"/>
        <a:ext cx="4056525" cy="1072099"/>
      </dsp:txXfrm>
    </dsp:sp>
    <dsp:sp modelId="{5E5B9B38-DD5D-4331-BF52-3D6F7F6A0AF1}">
      <dsp:nvSpPr>
        <dsp:cNvPr id="0" name=""/>
        <dsp:cNvSpPr/>
      </dsp:nvSpPr>
      <dsp:spPr>
        <a:xfrm rot="5400000">
          <a:off x="7406190" y="630112"/>
          <a:ext cx="950476" cy="7417815"/>
        </a:xfrm>
        <a:prstGeom prst="round2Same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GB" sz="1600" kern="1200" dirty="0"/>
            <a:t>With ever changing real world needs, your application is expected to work every time, everywhere</a:t>
          </a:r>
        </a:p>
        <a:p>
          <a:pPr marL="171450" lvl="1" indent="-171450" algn="l" defTabSz="711200" rtl="0">
            <a:lnSpc>
              <a:spcPct val="90000"/>
            </a:lnSpc>
            <a:spcBef>
              <a:spcPct val="0"/>
            </a:spcBef>
            <a:spcAft>
              <a:spcPct val="15000"/>
            </a:spcAft>
            <a:buChar char="•"/>
          </a:pPr>
          <a:r>
            <a:rPr lang="en-GB" sz="1600" kern="1200" dirty="0"/>
            <a:t>library functions help you in that they do the same thing on every computer</a:t>
          </a:r>
        </a:p>
        <a:p>
          <a:pPr marL="171450" lvl="1" indent="-171450" algn="l" defTabSz="711200" rtl="0">
            <a:lnSpc>
              <a:spcPct val="90000"/>
            </a:lnSpc>
            <a:spcBef>
              <a:spcPct val="0"/>
            </a:spcBef>
            <a:spcAft>
              <a:spcPct val="15000"/>
            </a:spcAft>
            <a:buChar char="•"/>
          </a:pPr>
          <a:r>
            <a:rPr lang="en-GB" sz="1600" kern="1200" dirty="0"/>
            <a:t>This saves time, effort and makes your program portable</a:t>
          </a:r>
        </a:p>
      </dsp:txBody>
      <dsp:txXfrm rot="-5400000">
        <a:off x="4172521" y="3910179"/>
        <a:ext cx="7371417" cy="857680"/>
      </dsp:txXfrm>
    </dsp:sp>
    <dsp:sp modelId="{026C2E0B-2F1F-4C7E-9A36-D217E8B221B5}">
      <dsp:nvSpPr>
        <dsp:cNvPr id="0" name=""/>
        <dsp:cNvSpPr/>
      </dsp:nvSpPr>
      <dsp:spPr>
        <a:xfrm>
          <a:off x="0" y="3744972"/>
          <a:ext cx="4172521" cy="1188095"/>
        </a:xfrm>
        <a:prstGeom prst="roundRect">
          <a:avLst/>
        </a:prstGeom>
        <a:solidFill>
          <a:schemeClr val="accent4">
            <a:shade val="80000"/>
            <a:hueOff val="-513283"/>
            <a:satOff val="0"/>
            <a:lumOff val="338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rtl="0">
            <a:lnSpc>
              <a:spcPct val="90000"/>
            </a:lnSpc>
            <a:spcBef>
              <a:spcPct val="0"/>
            </a:spcBef>
            <a:spcAft>
              <a:spcPct val="35000"/>
            </a:spcAft>
            <a:buNone/>
          </a:pPr>
          <a:r>
            <a:rPr lang="en-GB" sz="2700" b="1" kern="1200" dirty="0"/>
            <a:t>The functions are portable</a:t>
          </a:r>
          <a:endParaRPr lang="en-GB" sz="2700" kern="1200" dirty="0"/>
        </a:p>
      </dsp:txBody>
      <dsp:txXfrm>
        <a:off x="57998" y="3802970"/>
        <a:ext cx="4056525" cy="1072099"/>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318699-1443-4646-899C-E221A0E75C93}" type="datetimeFigureOut">
              <a:rPr lang="en-GB" smtClean="0"/>
              <a:t>03/03/2021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8EA854-80AC-44DB-A4F4-9E13C6B40DC3}" type="slidenum">
              <a:rPr lang="en-GB" smtClean="0"/>
              <a:t>‹#›</a:t>
            </a:fld>
            <a:endParaRPr lang="en-GB"/>
          </a:p>
        </p:txBody>
      </p:sp>
    </p:spTree>
    <p:extLst>
      <p:ext uri="{BB962C8B-B14F-4D97-AF65-F5344CB8AC3E}">
        <p14:creationId xmlns:p14="http://schemas.microsoft.com/office/powerpoint/2010/main" val="3442269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80BFB6-B999-4C7D-9A50-59EA43A852B3}" type="slidenum">
              <a:rPr lang="en-US" altLang="en-US"/>
              <a:pPr/>
              <a:t>6</a:t>
            </a:fld>
            <a:endParaRPr lang="en-US" alt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2883230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A6B312-C588-49C0-95B4-733AC157A5BE}" type="slidenum">
              <a:rPr lang="en-US" altLang="en-US"/>
              <a:pPr/>
              <a:t>7</a:t>
            </a:fld>
            <a:endParaRPr lang="en-US" alt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2465991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48163-8683-1B44-958B-3DD07D70C3A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9D9E6B8-5815-9343-B128-796D50F3E2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730EF94-AF64-774C-95F3-42E02E90A59D}"/>
              </a:ext>
            </a:extLst>
          </p:cNvPr>
          <p:cNvSpPr>
            <a:spLocks noGrp="1"/>
          </p:cNvSpPr>
          <p:nvPr>
            <p:ph type="dt" sz="half" idx="10"/>
          </p:nvPr>
        </p:nvSpPr>
        <p:spPr/>
        <p:txBody>
          <a:bodyPr/>
          <a:lstStyle/>
          <a:p>
            <a:fld id="{ADA6289B-8C99-5141-9A95-36F64D8AEC5D}" type="datetimeFigureOut">
              <a:rPr lang="en-US" smtClean="0"/>
              <a:t>3/3/2021</a:t>
            </a:fld>
            <a:endParaRPr lang="en-US"/>
          </a:p>
        </p:txBody>
      </p:sp>
      <p:sp>
        <p:nvSpPr>
          <p:cNvPr id="5" name="Footer Placeholder 4">
            <a:extLst>
              <a:ext uri="{FF2B5EF4-FFF2-40B4-BE49-F238E27FC236}">
                <a16:creationId xmlns:a16="http://schemas.microsoft.com/office/drawing/2014/main" id="{6E837CB4-3055-2B4E-A599-DC9FA53961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81E0DE-931F-D644-99FA-35F8B42A2C7A}"/>
              </a:ext>
            </a:extLst>
          </p:cNvPr>
          <p:cNvSpPr>
            <a:spLocks noGrp="1"/>
          </p:cNvSpPr>
          <p:nvPr>
            <p:ph type="sldNum" sz="quarter" idx="12"/>
          </p:nvPr>
        </p:nvSpPr>
        <p:spPr/>
        <p:txBody>
          <a:bodyPr/>
          <a:lstStyle/>
          <a:p>
            <a:fld id="{5A261775-A6EA-6445-B973-E0382F58B05F}" type="slidenum">
              <a:rPr lang="en-US" smtClean="0"/>
              <a:t>‹#›</a:t>
            </a:fld>
            <a:endParaRPr lang="en-US"/>
          </a:p>
        </p:txBody>
      </p:sp>
    </p:spTree>
    <p:extLst>
      <p:ext uri="{BB962C8B-B14F-4D97-AF65-F5344CB8AC3E}">
        <p14:creationId xmlns:p14="http://schemas.microsoft.com/office/powerpoint/2010/main" val="3887222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B9F37-3E03-3544-8FB1-D5D5BCF8E79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92C3BF8-C03A-3049-B0F4-711781C11A4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B551564-EDEA-454F-A489-A4CA02F7F7CE}"/>
              </a:ext>
            </a:extLst>
          </p:cNvPr>
          <p:cNvSpPr>
            <a:spLocks noGrp="1"/>
          </p:cNvSpPr>
          <p:nvPr>
            <p:ph type="dt" sz="half" idx="10"/>
          </p:nvPr>
        </p:nvSpPr>
        <p:spPr/>
        <p:txBody>
          <a:bodyPr/>
          <a:lstStyle/>
          <a:p>
            <a:fld id="{ADA6289B-8C99-5141-9A95-36F64D8AEC5D}" type="datetimeFigureOut">
              <a:rPr lang="en-US" smtClean="0"/>
              <a:t>3/3/2021</a:t>
            </a:fld>
            <a:endParaRPr lang="en-US"/>
          </a:p>
        </p:txBody>
      </p:sp>
      <p:sp>
        <p:nvSpPr>
          <p:cNvPr id="5" name="Footer Placeholder 4">
            <a:extLst>
              <a:ext uri="{FF2B5EF4-FFF2-40B4-BE49-F238E27FC236}">
                <a16:creationId xmlns:a16="http://schemas.microsoft.com/office/drawing/2014/main" id="{1AD224E2-1C64-A24D-9D13-38EB30AC1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C7D643-6C93-BF4E-93F7-5C8B76C30056}"/>
              </a:ext>
            </a:extLst>
          </p:cNvPr>
          <p:cNvSpPr>
            <a:spLocks noGrp="1"/>
          </p:cNvSpPr>
          <p:nvPr>
            <p:ph type="sldNum" sz="quarter" idx="12"/>
          </p:nvPr>
        </p:nvSpPr>
        <p:spPr/>
        <p:txBody>
          <a:bodyPr/>
          <a:lstStyle/>
          <a:p>
            <a:fld id="{5A261775-A6EA-6445-B973-E0382F58B05F}" type="slidenum">
              <a:rPr lang="en-US" smtClean="0"/>
              <a:t>‹#›</a:t>
            </a:fld>
            <a:endParaRPr lang="en-US"/>
          </a:p>
        </p:txBody>
      </p:sp>
    </p:spTree>
    <p:extLst>
      <p:ext uri="{BB962C8B-B14F-4D97-AF65-F5344CB8AC3E}">
        <p14:creationId xmlns:p14="http://schemas.microsoft.com/office/powerpoint/2010/main" val="1222558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233182-870D-8342-8FA6-54FDC740D9D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4D5526C-D5C3-324D-A3F0-D98E41E9117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BE7D33F-CD8A-844E-A9A1-F551A54F14D9}"/>
              </a:ext>
            </a:extLst>
          </p:cNvPr>
          <p:cNvSpPr>
            <a:spLocks noGrp="1"/>
          </p:cNvSpPr>
          <p:nvPr>
            <p:ph type="dt" sz="half" idx="10"/>
          </p:nvPr>
        </p:nvSpPr>
        <p:spPr/>
        <p:txBody>
          <a:bodyPr/>
          <a:lstStyle/>
          <a:p>
            <a:fld id="{ADA6289B-8C99-5141-9A95-36F64D8AEC5D}" type="datetimeFigureOut">
              <a:rPr lang="en-US" smtClean="0"/>
              <a:t>3/3/2021</a:t>
            </a:fld>
            <a:endParaRPr lang="en-US"/>
          </a:p>
        </p:txBody>
      </p:sp>
      <p:sp>
        <p:nvSpPr>
          <p:cNvPr id="5" name="Footer Placeholder 4">
            <a:extLst>
              <a:ext uri="{FF2B5EF4-FFF2-40B4-BE49-F238E27FC236}">
                <a16:creationId xmlns:a16="http://schemas.microsoft.com/office/drawing/2014/main" id="{79EEF64E-E29D-4342-81B9-D6CE212B41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D203AA-F960-994A-8671-964972C1FFB1}"/>
              </a:ext>
            </a:extLst>
          </p:cNvPr>
          <p:cNvSpPr>
            <a:spLocks noGrp="1"/>
          </p:cNvSpPr>
          <p:nvPr>
            <p:ph type="sldNum" sz="quarter" idx="12"/>
          </p:nvPr>
        </p:nvSpPr>
        <p:spPr/>
        <p:txBody>
          <a:bodyPr/>
          <a:lstStyle/>
          <a:p>
            <a:fld id="{5A261775-A6EA-6445-B973-E0382F58B05F}" type="slidenum">
              <a:rPr lang="en-US" smtClean="0"/>
              <a:t>‹#›</a:t>
            </a:fld>
            <a:endParaRPr lang="en-US"/>
          </a:p>
        </p:txBody>
      </p:sp>
    </p:spTree>
    <p:extLst>
      <p:ext uri="{BB962C8B-B14F-4D97-AF65-F5344CB8AC3E}">
        <p14:creationId xmlns:p14="http://schemas.microsoft.com/office/powerpoint/2010/main" val="1277793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9"/>
            <a:ext cx="9144000" cy="1655762"/>
          </a:xfrm>
        </p:spPr>
        <p:txBody>
          <a:bodyPr/>
          <a:lstStyle>
            <a:lvl1pPr marL="0" indent="0" algn="ctr">
              <a:buNone/>
              <a:defRPr sz="2400"/>
            </a:lvl1pPr>
            <a:lvl2pPr marL="457194" indent="0" algn="ctr">
              <a:buNone/>
              <a:defRPr sz="2000"/>
            </a:lvl2pPr>
            <a:lvl3pPr marL="914388" indent="0" algn="ctr">
              <a:buNone/>
              <a:defRPr sz="1800"/>
            </a:lvl3pPr>
            <a:lvl4pPr marL="1371582" indent="0" algn="ctr">
              <a:buNone/>
              <a:defRPr sz="1600"/>
            </a:lvl4pPr>
            <a:lvl5pPr marL="1828776" indent="0" algn="ctr">
              <a:buNone/>
              <a:defRPr sz="1600"/>
            </a:lvl5pPr>
            <a:lvl6pPr marL="2285970" indent="0" algn="ctr">
              <a:buNone/>
              <a:defRPr sz="1600"/>
            </a:lvl6pPr>
            <a:lvl7pPr marL="2743164" indent="0" algn="ctr">
              <a:buNone/>
              <a:defRPr sz="1600"/>
            </a:lvl7pPr>
            <a:lvl8pPr marL="3200358" indent="0" algn="ctr">
              <a:buNone/>
              <a:defRPr sz="1600"/>
            </a:lvl8pPr>
            <a:lvl9pPr marL="3657552"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95E5A9-D778-44B2-97DE-EBF37A6D242A}"/>
              </a:ext>
            </a:extLst>
          </p:cNvPr>
          <p:cNvSpPr>
            <a:spLocks noGrp="1"/>
          </p:cNvSpPr>
          <p:nvPr>
            <p:ph type="dt" sz="half" idx="10"/>
          </p:nvPr>
        </p:nvSpPr>
        <p:spPr/>
        <p:txBody>
          <a:bodyPr/>
          <a:lstStyle>
            <a:lvl1pPr>
              <a:defRPr/>
            </a:lvl1pPr>
          </a:lstStyle>
          <a:p>
            <a:pPr>
              <a:defRPr/>
            </a:pPr>
            <a:fld id="{D6B3E2EF-7417-4349-866D-3A5FA9A83C58}" type="datetimeFigureOut">
              <a:rPr lang="en-US"/>
              <a:pPr>
                <a:defRPr/>
              </a:pPr>
              <a:t>3/3/2021</a:t>
            </a:fld>
            <a:endParaRPr lang="en-US"/>
          </a:p>
        </p:txBody>
      </p:sp>
      <p:sp>
        <p:nvSpPr>
          <p:cNvPr id="5" name="Footer Placeholder 4">
            <a:extLst>
              <a:ext uri="{FF2B5EF4-FFF2-40B4-BE49-F238E27FC236}">
                <a16:creationId xmlns:a16="http://schemas.microsoft.com/office/drawing/2014/main" id="{D0F96AB2-FB0B-49FD-B58E-97C45DF789C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92FCA7E-1575-457B-ABDE-7663DE2D4F71}"/>
              </a:ext>
            </a:extLst>
          </p:cNvPr>
          <p:cNvSpPr>
            <a:spLocks noGrp="1"/>
          </p:cNvSpPr>
          <p:nvPr>
            <p:ph type="sldNum" sz="quarter" idx="12"/>
          </p:nvPr>
        </p:nvSpPr>
        <p:spPr/>
        <p:txBody>
          <a:bodyPr/>
          <a:lstStyle>
            <a:lvl1pPr>
              <a:defRPr/>
            </a:lvl1pPr>
          </a:lstStyle>
          <a:p>
            <a:fld id="{6D22F896-40B5-4ADD-8801-0D06FADFA095}" type="slidenum">
              <a:rPr lang="en-US" smtClean="0"/>
              <a:t>‹#›</a:t>
            </a:fld>
            <a:endParaRPr lang="en-US"/>
          </a:p>
        </p:txBody>
      </p:sp>
    </p:spTree>
    <p:extLst>
      <p:ext uri="{BB962C8B-B14F-4D97-AF65-F5344CB8AC3E}">
        <p14:creationId xmlns:p14="http://schemas.microsoft.com/office/powerpoint/2010/main" val="2232434012"/>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AEB3CC-2B34-4496-B183-CCD9228F5353}"/>
              </a:ext>
            </a:extLst>
          </p:cNvPr>
          <p:cNvSpPr>
            <a:spLocks noGrp="1"/>
          </p:cNvSpPr>
          <p:nvPr>
            <p:ph type="dt" sz="half" idx="10"/>
          </p:nvPr>
        </p:nvSpPr>
        <p:spPr/>
        <p:txBody>
          <a:bodyPr/>
          <a:lstStyle>
            <a:lvl1pPr>
              <a:defRPr/>
            </a:lvl1pPr>
          </a:lstStyle>
          <a:p>
            <a:pPr>
              <a:defRPr/>
            </a:pPr>
            <a:fld id="{BCBDAE76-7CF7-403D-A35B-944E7AE0BA65}" type="datetimeFigureOut">
              <a:rPr lang="en-US"/>
              <a:pPr>
                <a:defRPr/>
              </a:pPr>
              <a:t>3/3/2021</a:t>
            </a:fld>
            <a:endParaRPr lang="en-US"/>
          </a:p>
        </p:txBody>
      </p:sp>
      <p:sp>
        <p:nvSpPr>
          <p:cNvPr id="5" name="Footer Placeholder 4">
            <a:extLst>
              <a:ext uri="{FF2B5EF4-FFF2-40B4-BE49-F238E27FC236}">
                <a16:creationId xmlns:a16="http://schemas.microsoft.com/office/drawing/2014/main" id="{C118BDEB-6FA9-4EFE-8FCF-C216A8750BF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392A879-6C3D-495E-8BAE-CB6BC017457C}"/>
              </a:ext>
            </a:extLst>
          </p:cNvPr>
          <p:cNvSpPr>
            <a:spLocks noGrp="1"/>
          </p:cNvSpPr>
          <p:nvPr>
            <p:ph type="sldNum" sz="quarter" idx="12"/>
          </p:nvPr>
        </p:nvSpPr>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506081172"/>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94" indent="0">
              <a:buNone/>
              <a:defRPr sz="2000">
                <a:solidFill>
                  <a:schemeClr val="tx1">
                    <a:tint val="75000"/>
                  </a:schemeClr>
                </a:solidFill>
              </a:defRPr>
            </a:lvl2pPr>
            <a:lvl3pPr marL="914388" indent="0">
              <a:buNone/>
              <a:defRPr sz="1800">
                <a:solidFill>
                  <a:schemeClr val="tx1">
                    <a:tint val="75000"/>
                  </a:schemeClr>
                </a:solidFill>
              </a:defRPr>
            </a:lvl3pPr>
            <a:lvl4pPr marL="1371582" indent="0">
              <a:buNone/>
              <a:defRPr sz="1600">
                <a:solidFill>
                  <a:schemeClr val="tx1">
                    <a:tint val="75000"/>
                  </a:schemeClr>
                </a:solidFill>
              </a:defRPr>
            </a:lvl4pPr>
            <a:lvl5pPr marL="1828776" indent="0">
              <a:buNone/>
              <a:defRPr sz="1600">
                <a:solidFill>
                  <a:schemeClr val="tx1">
                    <a:tint val="75000"/>
                  </a:schemeClr>
                </a:solidFill>
              </a:defRPr>
            </a:lvl5pPr>
            <a:lvl6pPr marL="2285970" indent="0">
              <a:buNone/>
              <a:defRPr sz="1600">
                <a:solidFill>
                  <a:schemeClr val="tx1">
                    <a:tint val="75000"/>
                  </a:schemeClr>
                </a:solidFill>
              </a:defRPr>
            </a:lvl6pPr>
            <a:lvl7pPr marL="2743164" indent="0">
              <a:buNone/>
              <a:defRPr sz="1600">
                <a:solidFill>
                  <a:schemeClr val="tx1">
                    <a:tint val="75000"/>
                  </a:schemeClr>
                </a:solidFill>
              </a:defRPr>
            </a:lvl7pPr>
            <a:lvl8pPr marL="3200358" indent="0">
              <a:buNone/>
              <a:defRPr sz="1600">
                <a:solidFill>
                  <a:schemeClr val="tx1">
                    <a:tint val="75000"/>
                  </a:schemeClr>
                </a:solidFill>
              </a:defRPr>
            </a:lvl8pPr>
            <a:lvl9pPr marL="3657552"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0BB5EA-6E0C-4ACD-970E-523F3C57E3E3}"/>
              </a:ext>
            </a:extLst>
          </p:cNvPr>
          <p:cNvSpPr>
            <a:spLocks noGrp="1"/>
          </p:cNvSpPr>
          <p:nvPr>
            <p:ph type="dt" sz="half" idx="10"/>
          </p:nvPr>
        </p:nvSpPr>
        <p:spPr/>
        <p:txBody>
          <a:bodyPr/>
          <a:lstStyle>
            <a:lvl1pPr>
              <a:defRPr/>
            </a:lvl1pPr>
          </a:lstStyle>
          <a:p>
            <a:pPr>
              <a:defRPr/>
            </a:pPr>
            <a:fld id="{9A978DFD-3FC6-44FD-BF56-E2260765871B}" type="datetimeFigureOut">
              <a:rPr lang="en-US"/>
              <a:pPr>
                <a:defRPr/>
              </a:pPr>
              <a:t>3/3/2021</a:t>
            </a:fld>
            <a:endParaRPr lang="en-US"/>
          </a:p>
        </p:txBody>
      </p:sp>
      <p:sp>
        <p:nvSpPr>
          <p:cNvPr id="5" name="Footer Placeholder 4">
            <a:extLst>
              <a:ext uri="{FF2B5EF4-FFF2-40B4-BE49-F238E27FC236}">
                <a16:creationId xmlns:a16="http://schemas.microsoft.com/office/drawing/2014/main" id="{34BAB8A5-413C-4F4B-9763-39F5F4EC60A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96F4EC4-516C-4048-A779-6D94D80BF747}"/>
              </a:ext>
            </a:extLst>
          </p:cNvPr>
          <p:cNvSpPr>
            <a:spLocks noGrp="1"/>
          </p:cNvSpPr>
          <p:nvPr>
            <p:ph type="sldNum" sz="quarter" idx="12"/>
          </p:nvPr>
        </p:nvSpPr>
        <p:spPr/>
        <p:txBody>
          <a:bodyPr/>
          <a:lstStyle>
            <a:lvl1pPr>
              <a:defRPr/>
            </a:lvl1pPr>
          </a:lstStyle>
          <a:p>
            <a:fld id="{6D22F896-40B5-4ADD-8801-0D06FADFA095}" type="slidenum">
              <a:rPr lang="en-US" smtClean="0"/>
              <a:t>‹#›</a:t>
            </a:fld>
            <a:endParaRPr lang="en-US"/>
          </a:p>
        </p:txBody>
      </p:sp>
    </p:spTree>
    <p:extLst>
      <p:ext uri="{BB962C8B-B14F-4D97-AF65-F5344CB8AC3E}">
        <p14:creationId xmlns:p14="http://schemas.microsoft.com/office/powerpoint/2010/main" val="3867996837"/>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3119912-0CAA-4CFD-9A11-2D9B9E633AA3}"/>
              </a:ext>
            </a:extLst>
          </p:cNvPr>
          <p:cNvSpPr>
            <a:spLocks noGrp="1"/>
          </p:cNvSpPr>
          <p:nvPr>
            <p:ph type="dt" sz="half" idx="10"/>
          </p:nvPr>
        </p:nvSpPr>
        <p:spPr/>
        <p:txBody>
          <a:bodyPr/>
          <a:lstStyle>
            <a:lvl1pPr>
              <a:defRPr/>
            </a:lvl1pPr>
          </a:lstStyle>
          <a:p>
            <a:pPr>
              <a:defRPr/>
            </a:pPr>
            <a:fld id="{97F83135-63E1-49C6-83E5-49FC2CD705C3}" type="datetimeFigureOut">
              <a:rPr lang="en-US"/>
              <a:pPr>
                <a:defRPr/>
              </a:pPr>
              <a:t>3/3/2021</a:t>
            </a:fld>
            <a:endParaRPr lang="en-US"/>
          </a:p>
        </p:txBody>
      </p:sp>
      <p:sp>
        <p:nvSpPr>
          <p:cNvPr id="6" name="Footer Placeholder 4">
            <a:extLst>
              <a:ext uri="{FF2B5EF4-FFF2-40B4-BE49-F238E27FC236}">
                <a16:creationId xmlns:a16="http://schemas.microsoft.com/office/drawing/2014/main" id="{D69CC854-94C9-4B3B-878B-626701B6A34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7FDDF83-5E5B-4EF9-A42A-7CDE360D30DD}"/>
              </a:ext>
            </a:extLst>
          </p:cNvPr>
          <p:cNvSpPr>
            <a:spLocks noGrp="1"/>
          </p:cNvSpPr>
          <p:nvPr>
            <p:ph type="sldNum" sz="quarter" idx="12"/>
          </p:nvPr>
        </p:nvSpPr>
        <p:spPr/>
        <p:txBody>
          <a:bodyPr/>
          <a:lstStyle>
            <a:lvl1pPr>
              <a:defRPr/>
            </a:lvl1pPr>
          </a:lstStyle>
          <a:p>
            <a:fld id="{6D22F896-40B5-4ADD-8801-0D06FADFA095}" type="slidenum">
              <a:rPr lang="en-US" smtClean="0"/>
              <a:t>‹#›</a:t>
            </a:fld>
            <a:endParaRPr lang="en-US"/>
          </a:p>
        </p:txBody>
      </p:sp>
    </p:spTree>
    <p:extLst>
      <p:ext uri="{BB962C8B-B14F-4D97-AF65-F5344CB8AC3E}">
        <p14:creationId xmlns:p14="http://schemas.microsoft.com/office/powerpoint/2010/main" val="57877381"/>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4"/>
            <a:ext cx="5157787" cy="823912"/>
          </a:xfrm>
        </p:spPr>
        <p:txBody>
          <a:bodyPr anchor="b"/>
          <a:lstStyle>
            <a:lvl1pPr marL="0" indent="0">
              <a:buNone/>
              <a:defRPr sz="2400" b="1"/>
            </a:lvl1pPr>
            <a:lvl2pPr marL="457194" indent="0">
              <a:buNone/>
              <a:defRPr sz="2000" b="1"/>
            </a:lvl2pPr>
            <a:lvl3pPr marL="914388" indent="0">
              <a:buNone/>
              <a:defRPr sz="1800" b="1"/>
            </a:lvl3pPr>
            <a:lvl4pPr marL="1371582" indent="0">
              <a:buNone/>
              <a:defRPr sz="1600" b="1"/>
            </a:lvl4pPr>
            <a:lvl5pPr marL="1828776" indent="0">
              <a:buNone/>
              <a:defRPr sz="1600" b="1"/>
            </a:lvl5pPr>
            <a:lvl6pPr marL="2285970" indent="0">
              <a:buNone/>
              <a:defRPr sz="1600" b="1"/>
            </a:lvl6pPr>
            <a:lvl7pPr marL="2743164" indent="0">
              <a:buNone/>
              <a:defRPr sz="1600" b="1"/>
            </a:lvl7pPr>
            <a:lvl8pPr marL="3200358" indent="0">
              <a:buNone/>
              <a:defRPr sz="1600" b="1"/>
            </a:lvl8pPr>
            <a:lvl9pPr marL="3657552"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4"/>
            <a:ext cx="5183188" cy="823912"/>
          </a:xfrm>
        </p:spPr>
        <p:txBody>
          <a:bodyPr anchor="b"/>
          <a:lstStyle>
            <a:lvl1pPr marL="0" indent="0">
              <a:buNone/>
              <a:defRPr sz="2400" b="1"/>
            </a:lvl1pPr>
            <a:lvl2pPr marL="457194" indent="0">
              <a:buNone/>
              <a:defRPr sz="2000" b="1"/>
            </a:lvl2pPr>
            <a:lvl3pPr marL="914388" indent="0">
              <a:buNone/>
              <a:defRPr sz="1800" b="1"/>
            </a:lvl3pPr>
            <a:lvl4pPr marL="1371582" indent="0">
              <a:buNone/>
              <a:defRPr sz="1600" b="1"/>
            </a:lvl4pPr>
            <a:lvl5pPr marL="1828776" indent="0">
              <a:buNone/>
              <a:defRPr sz="1600" b="1"/>
            </a:lvl5pPr>
            <a:lvl6pPr marL="2285970" indent="0">
              <a:buNone/>
              <a:defRPr sz="1600" b="1"/>
            </a:lvl6pPr>
            <a:lvl7pPr marL="2743164" indent="0">
              <a:buNone/>
              <a:defRPr sz="1600" b="1"/>
            </a:lvl7pPr>
            <a:lvl8pPr marL="3200358" indent="0">
              <a:buNone/>
              <a:defRPr sz="1600" b="1"/>
            </a:lvl8pPr>
            <a:lvl9pPr marL="36575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F758712-D16C-4F7B-9731-904BF7B9E04A}"/>
              </a:ext>
            </a:extLst>
          </p:cNvPr>
          <p:cNvSpPr>
            <a:spLocks noGrp="1"/>
          </p:cNvSpPr>
          <p:nvPr>
            <p:ph type="dt" sz="half" idx="10"/>
          </p:nvPr>
        </p:nvSpPr>
        <p:spPr/>
        <p:txBody>
          <a:bodyPr/>
          <a:lstStyle>
            <a:lvl1pPr>
              <a:defRPr/>
            </a:lvl1pPr>
          </a:lstStyle>
          <a:p>
            <a:pPr>
              <a:defRPr/>
            </a:pPr>
            <a:fld id="{BA35A7F5-0B34-4E45-B4B2-3AE6CE4FC205}" type="datetimeFigureOut">
              <a:rPr lang="en-US"/>
              <a:pPr>
                <a:defRPr/>
              </a:pPr>
              <a:t>3/3/2021</a:t>
            </a:fld>
            <a:endParaRPr lang="en-US"/>
          </a:p>
        </p:txBody>
      </p:sp>
      <p:sp>
        <p:nvSpPr>
          <p:cNvPr id="8" name="Footer Placeholder 4">
            <a:extLst>
              <a:ext uri="{FF2B5EF4-FFF2-40B4-BE49-F238E27FC236}">
                <a16:creationId xmlns:a16="http://schemas.microsoft.com/office/drawing/2014/main" id="{A4399406-CD19-4F77-BBC7-D683DBD2E0F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58A3BD4-B2EC-4F87-91A3-608DFA08CFD8}"/>
              </a:ext>
            </a:extLst>
          </p:cNvPr>
          <p:cNvSpPr>
            <a:spLocks noGrp="1"/>
          </p:cNvSpPr>
          <p:nvPr>
            <p:ph type="sldNum" sz="quarter" idx="12"/>
          </p:nvPr>
        </p:nvSpPr>
        <p:spPr/>
        <p:txBody>
          <a:bodyPr/>
          <a:lstStyle>
            <a:lvl1pPr>
              <a:defRPr/>
            </a:lvl1pPr>
          </a:lstStyle>
          <a:p>
            <a:fld id="{6D22F896-40B5-4ADD-8801-0D06FADFA095}" type="slidenum">
              <a:rPr lang="en-US" smtClean="0"/>
              <a:t>‹#›</a:t>
            </a:fld>
            <a:endParaRPr lang="en-US"/>
          </a:p>
        </p:txBody>
      </p:sp>
    </p:spTree>
    <p:extLst>
      <p:ext uri="{BB962C8B-B14F-4D97-AF65-F5344CB8AC3E}">
        <p14:creationId xmlns:p14="http://schemas.microsoft.com/office/powerpoint/2010/main" val="3947951893"/>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EA39C53-0A72-4F2B-8A40-1D289CDB9A75}"/>
              </a:ext>
            </a:extLst>
          </p:cNvPr>
          <p:cNvSpPr>
            <a:spLocks noGrp="1"/>
          </p:cNvSpPr>
          <p:nvPr>
            <p:ph type="dt" sz="half" idx="10"/>
          </p:nvPr>
        </p:nvSpPr>
        <p:spPr/>
        <p:txBody>
          <a:bodyPr/>
          <a:lstStyle>
            <a:lvl1pPr>
              <a:defRPr/>
            </a:lvl1pPr>
          </a:lstStyle>
          <a:p>
            <a:pPr>
              <a:defRPr/>
            </a:pPr>
            <a:fld id="{24B41FB5-3D1A-4E38-92EE-AC7069290077}" type="datetimeFigureOut">
              <a:rPr lang="en-US"/>
              <a:pPr>
                <a:defRPr/>
              </a:pPr>
              <a:t>3/3/2021</a:t>
            </a:fld>
            <a:endParaRPr lang="en-US"/>
          </a:p>
        </p:txBody>
      </p:sp>
      <p:sp>
        <p:nvSpPr>
          <p:cNvPr id="4" name="Footer Placeholder 4">
            <a:extLst>
              <a:ext uri="{FF2B5EF4-FFF2-40B4-BE49-F238E27FC236}">
                <a16:creationId xmlns:a16="http://schemas.microsoft.com/office/drawing/2014/main" id="{45A29C92-ADB7-476F-853A-B5CEF5922FC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E27DC14-18A3-481B-B328-2744CA7CADD5}"/>
              </a:ext>
            </a:extLst>
          </p:cNvPr>
          <p:cNvSpPr>
            <a:spLocks noGrp="1"/>
          </p:cNvSpPr>
          <p:nvPr>
            <p:ph type="sldNum" sz="quarter" idx="12"/>
          </p:nvPr>
        </p:nvSpPr>
        <p:spPr/>
        <p:txBody>
          <a:bodyPr/>
          <a:lstStyle>
            <a:lvl1pPr>
              <a:defRPr/>
            </a:lvl1pPr>
          </a:lstStyle>
          <a:p>
            <a:fld id="{6D22F896-40B5-4ADD-8801-0D06FADFA095}" type="slidenum">
              <a:rPr lang="en-US" smtClean="0"/>
              <a:t>‹#›</a:t>
            </a:fld>
            <a:endParaRPr lang="en-US"/>
          </a:p>
        </p:txBody>
      </p:sp>
    </p:spTree>
    <p:extLst>
      <p:ext uri="{BB962C8B-B14F-4D97-AF65-F5344CB8AC3E}">
        <p14:creationId xmlns:p14="http://schemas.microsoft.com/office/powerpoint/2010/main" val="684732630"/>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1ACD4B1-6722-4663-9BDA-D64F95E09989}"/>
              </a:ext>
            </a:extLst>
          </p:cNvPr>
          <p:cNvSpPr>
            <a:spLocks noGrp="1"/>
          </p:cNvSpPr>
          <p:nvPr>
            <p:ph type="dt" sz="half" idx="10"/>
          </p:nvPr>
        </p:nvSpPr>
        <p:spPr/>
        <p:txBody>
          <a:bodyPr/>
          <a:lstStyle>
            <a:lvl1pPr>
              <a:defRPr/>
            </a:lvl1pPr>
          </a:lstStyle>
          <a:p>
            <a:pPr>
              <a:defRPr/>
            </a:pPr>
            <a:fld id="{39BB24A3-10AC-437E-B3DC-EE1B314315B3}" type="datetimeFigureOut">
              <a:rPr lang="en-US"/>
              <a:pPr>
                <a:defRPr/>
              </a:pPr>
              <a:t>3/3/2021</a:t>
            </a:fld>
            <a:endParaRPr lang="en-US"/>
          </a:p>
        </p:txBody>
      </p:sp>
      <p:sp>
        <p:nvSpPr>
          <p:cNvPr id="3" name="Footer Placeholder 4">
            <a:extLst>
              <a:ext uri="{FF2B5EF4-FFF2-40B4-BE49-F238E27FC236}">
                <a16:creationId xmlns:a16="http://schemas.microsoft.com/office/drawing/2014/main" id="{C0474931-741F-45A4-AB90-A424BADEB9A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99786E6-6358-4F0F-B3D4-20AEA204000F}"/>
              </a:ext>
            </a:extLst>
          </p:cNvPr>
          <p:cNvSpPr>
            <a:spLocks noGrp="1"/>
          </p:cNvSpPr>
          <p:nvPr>
            <p:ph type="sldNum" sz="quarter" idx="12"/>
          </p:nvPr>
        </p:nvSpPr>
        <p:spPr/>
        <p:txBody>
          <a:bodyPr/>
          <a:lstStyle>
            <a:lvl1pPr>
              <a:defRPr/>
            </a:lvl1pPr>
          </a:lstStyle>
          <a:p>
            <a:fld id="{6D22F896-40B5-4ADD-8801-0D06FADFA095}" type="slidenum">
              <a:rPr lang="en-US" smtClean="0"/>
              <a:t>‹#›</a:t>
            </a:fld>
            <a:endParaRPr lang="en-US"/>
          </a:p>
        </p:txBody>
      </p:sp>
    </p:spTree>
    <p:extLst>
      <p:ext uri="{BB962C8B-B14F-4D97-AF65-F5344CB8AC3E}">
        <p14:creationId xmlns:p14="http://schemas.microsoft.com/office/powerpoint/2010/main" val="2004355887"/>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1"/>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94" indent="0">
              <a:buNone/>
              <a:defRPr sz="1400"/>
            </a:lvl2pPr>
            <a:lvl3pPr marL="914388" indent="0">
              <a:buNone/>
              <a:defRPr sz="1200"/>
            </a:lvl3pPr>
            <a:lvl4pPr marL="1371582" indent="0">
              <a:buNone/>
              <a:defRPr sz="1000"/>
            </a:lvl4pPr>
            <a:lvl5pPr marL="1828776" indent="0">
              <a:buNone/>
              <a:defRPr sz="1000"/>
            </a:lvl5pPr>
            <a:lvl6pPr marL="2285970" indent="0">
              <a:buNone/>
              <a:defRPr sz="1000"/>
            </a:lvl6pPr>
            <a:lvl7pPr marL="2743164" indent="0">
              <a:buNone/>
              <a:defRPr sz="1000"/>
            </a:lvl7pPr>
            <a:lvl8pPr marL="3200358" indent="0">
              <a:buNone/>
              <a:defRPr sz="1000"/>
            </a:lvl8pPr>
            <a:lvl9pPr marL="3657552"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C593CA7-342E-4619-B7FE-9EA3026718B8}"/>
              </a:ext>
            </a:extLst>
          </p:cNvPr>
          <p:cNvSpPr>
            <a:spLocks noGrp="1"/>
          </p:cNvSpPr>
          <p:nvPr>
            <p:ph type="dt" sz="half" idx="10"/>
          </p:nvPr>
        </p:nvSpPr>
        <p:spPr/>
        <p:txBody>
          <a:bodyPr/>
          <a:lstStyle>
            <a:lvl1pPr>
              <a:defRPr/>
            </a:lvl1pPr>
          </a:lstStyle>
          <a:p>
            <a:pPr>
              <a:defRPr/>
            </a:pPr>
            <a:fld id="{E30A4661-4B83-4832-93F9-EF6C93062850}" type="datetimeFigureOut">
              <a:rPr lang="en-US"/>
              <a:pPr>
                <a:defRPr/>
              </a:pPr>
              <a:t>3/3/2021</a:t>
            </a:fld>
            <a:endParaRPr lang="en-US"/>
          </a:p>
        </p:txBody>
      </p:sp>
      <p:sp>
        <p:nvSpPr>
          <p:cNvPr id="6" name="Footer Placeholder 4">
            <a:extLst>
              <a:ext uri="{FF2B5EF4-FFF2-40B4-BE49-F238E27FC236}">
                <a16:creationId xmlns:a16="http://schemas.microsoft.com/office/drawing/2014/main" id="{23CF1AC1-C3FC-4BBD-8446-058D2E88756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0131773-9C46-448D-B8F0-2CE15DB60981}"/>
              </a:ext>
            </a:extLst>
          </p:cNvPr>
          <p:cNvSpPr>
            <a:spLocks noGrp="1"/>
          </p:cNvSpPr>
          <p:nvPr>
            <p:ph type="sldNum" sz="quarter" idx="12"/>
          </p:nvPr>
        </p:nvSpPr>
        <p:spPr/>
        <p:txBody>
          <a:bodyPr/>
          <a:lstStyle>
            <a:lvl1pPr>
              <a:defRPr/>
            </a:lvl1pPr>
          </a:lstStyle>
          <a:p>
            <a:fld id="{6D22F896-40B5-4ADD-8801-0D06FADFA095}" type="slidenum">
              <a:rPr lang="en-US" smtClean="0"/>
              <a:t>‹#›</a:t>
            </a:fld>
            <a:endParaRPr lang="en-US"/>
          </a:p>
        </p:txBody>
      </p:sp>
    </p:spTree>
    <p:extLst>
      <p:ext uri="{BB962C8B-B14F-4D97-AF65-F5344CB8AC3E}">
        <p14:creationId xmlns:p14="http://schemas.microsoft.com/office/powerpoint/2010/main" val="3433964577"/>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BEBF0-62C3-7B48-8E36-14E1FB02396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4FCCB11-41C5-DE4E-B00D-02F2D804209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A4D609A-E451-3746-8D05-D561404D33BC}"/>
              </a:ext>
            </a:extLst>
          </p:cNvPr>
          <p:cNvSpPr>
            <a:spLocks noGrp="1"/>
          </p:cNvSpPr>
          <p:nvPr>
            <p:ph type="dt" sz="half" idx="10"/>
          </p:nvPr>
        </p:nvSpPr>
        <p:spPr/>
        <p:txBody>
          <a:bodyPr/>
          <a:lstStyle/>
          <a:p>
            <a:fld id="{ADA6289B-8C99-5141-9A95-36F64D8AEC5D}" type="datetimeFigureOut">
              <a:rPr lang="en-US" smtClean="0"/>
              <a:t>3/3/2021</a:t>
            </a:fld>
            <a:endParaRPr lang="en-US"/>
          </a:p>
        </p:txBody>
      </p:sp>
      <p:sp>
        <p:nvSpPr>
          <p:cNvPr id="5" name="Footer Placeholder 4">
            <a:extLst>
              <a:ext uri="{FF2B5EF4-FFF2-40B4-BE49-F238E27FC236}">
                <a16:creationId xmlns:a16="http://schemas.microsoft.com/office/drawing/2014/main" id="{19ACA600-9894-514C-A074-C80D036230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5824A1-B862-7340-BBF7-CD3664E601A5}"/>
              </a:ext>
            </a:extLst>
          </p:cNvPr>
          <p:cNvSpPr>
            <a:spLocks noGrp="1"/>
          </p:cNvSpPr>
          <p:nvPr>
            <p:ph type="sldNum" sz="quarter" idx="12"/>
          </p:nvPr>
        </p:nvSpPr>
        <p:spPr/>
        <p:txBody>
          <a:bodyPr/>
          <a:lstStyle/>
          <a:p>
            <a:fld id="{5A261775-A6EA-6445-B973-E0382F58B05F}" type="slidenum">
              <a:rPr lang="en-US" smtClean="0"/>
              <a:t>‹#›</a:t>
            </a:fld>
            <a:endParaRPr lang="en-US"/>
          </a:p>
        </p:txBody>
      </p:sp>
    </p:spTree>
    <p:extLst>
      <p:ext uri="{BB962C8B-B14F-4D97-AF65-F5344CB8AC3E}">
        <p14:creationId xmlns:p14="http://schemas.microsoft.com/office/powerpoint/2010/main" val="4286638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1"/>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94" indent="0">
              <a:buNone/>
              <a:defRPr sz="2800"/>
            </a:lvl2pPr>
            <a:lvl3pPr marL="914388" indent="0">
              <a:buNone/>
              <a:defRPr sz="2400"/>
            </a:lvl3pPr>
            <a:lvl4pPr marL="1371582" indent="0">
              <a:buNone/>
              <a:defRPr sz="2000"/>
            </a:lvl4pPr>
            <a:lvl5pPr marL="1828776" indent="0">
              <a:buNone/>
              <a:defRPr sz="2000"/>
            </a:lvl5pPr>
            <a:lvl6pPr marL="2285970" indent="0">
              <a:buNone/>
              <a:defRPr sz="2000"/>
            </a:lvl6pPr>
            <a:lvl7pPr marL="2743164" indent="0">
              <a:buNone/>
              <a:defRPr sz="2000"/>
            </a:lvl7pPr>
            <a:lvl8pPr marL="3200358" indent="0">
              <a:buNone/>
              <a:defRPr sz="2000"/>
            </a:lvl8pPr>
            <a:lvl9pPr marL="36575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94" indent="0">
              <a:buNone/>
              <a:defRPr sz="1400"/>
            </a:lvl2pPr>
            <a:lvl3pPr marL="914388" indent="0">
              <a:buNone/>
              <a:defRPr sz="1200"/>
            </a:lvl3pPr>
            <a:lvl4pPr marL="1371582" indent="0">
              <a:buNone/>
              <a:defRPr sz="1000"/>
            </a:lvl4pPr>
            <a:lvl5pPr marL="1828776" indent="0">
              <a:buNone/>
              <a:defRPr sz="1000"/>
            </a:lvl5pPr>
            <a:lvl6pPr marL="2285970" indent="0">
              <a:buNone/>
              <a:defRPr sz="1000"/>
            </a:lvl6pPr>
            <a:lvl7pPr marL="2743164" indent="0">
              <a:buNone/>
              <a:defRPr sz="1000"/>
            </a:lvl7pPr>
            <a:lvl8pPr marL="3200358" indent="0">
              <a:buNone/>
              <a:defRPr sz="1000"/>
            </a:lvl8pPr>
            <a:lvl9pPr marL="3657552"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82298D-36B5-4FB4-A4BB-1C7DBD59C21A}"/>
              </a:ext>
            </a:extLst>
          </p:cNvPr>
          <p:cNvSpPr>
            <a:spLocks noGrp="1"/>
          </p:cNvSpPr>
          <p:nvPr>
            <p:ph type="dt" sz="half" idx="10"/>
          </p:nvPr>
        </p:nvSpPr>
        <p:spPr/>
        <p:txBody>
          <a:bodyPr/>
          <a:lstStyle>
            <a:lvl1pPr>
              <a:defRPr/>
            </a:lvl1pPr>
          </a:lstStyle>
          <a:p>
            <a:fld id="{528F4E35-D83E-46BB-8E51-3877E87F04AF}" type="datetimeFigureOut">
              <a:rPr lang="en-GB" smtClean="0"/>
              <a:t>03/03/2021</a:t>
            </a:fld>
            <a:endParaRPr lang="en-GB"/>
          </a:p>
        </p:txBody>
      </p:sp>
      <p:sp>
        <p:nvSpPr>
          <p:cNvPr id="6" name="Footer Placeholder 5">
            <a:extLst>
              <a:ext uri="{FF2B5EF4-FFF2-40B4-BE49-F238E27FC236}">
                <a16:creationId xmlns:a16="http://schemas.microsoft.com/office/drawing/2014/main" id="{B0F1CDA4-DEEB-4770-B458-210450B8DB09}"/>
              </a:ext>
            </a:extLst>
          </p:cNvPr>
          <p:cNvSpPr>
            <a:spLocks noGrp="1"/>
          </p:cNvSpPr>
          <p:nvPr>
            <p:ph type="ftr" sz="quarter" idx="11"/>
          </p:nvPr>
        </p:nvSpPr>
        <p:spPr/>
        <p:txBody>
          <a:bodyPr/>
          <a:lstStyle>
            <a:lvl1pPr>
              <a:defRPr/>
            </a:lvl1pPr>
          </a:lstStyle>
          <a:p>
            <a:endParaRPr lang="en-GB"/>
          </a:p>
        </p:txBody>
      </p:sp>
      <p:sp>
        <p:nvSpPr>
          <p:cNvPr id="7" name="Slide Number Placeholder 6">
            <a:extLst>
              <a:ext uri="{FF2B5EF4-FFF2-40B4-BE49-F238E27FC236}">
                <a16:creationId xmlns:a16="http://schemas.microsoft.com/office/drawing/2014/main" id="{A0346333-5CD8-4F14-A04E-DF2BB42C470E}"/>
              </a:ext>
            </a:extLst>
          </p:cNvPr>
          <p:cNvSpPr>
            <a:spLocks noGrp="1"/>
          </p:cNvSpPr>
          <p:nvPr>
            <p:ph type="sldNum" sz="quarter" idx="12"/>
          </p:nvPr>
        </p:nvSpPr>
        <p:spPr/>
        <p:txBody>
          <a:bodyPr/>
          <a:lstStyle>
            <a:lvl1pPr>
              <a:defRPr/>
            </a:lvl1pPr>
          </a:lstStyle>
          <a:p>
            <a:fld id="{6D22F896-40B5-4ADD-8801-0D06FADFA095}" type="slidenum">
              <a:rPr lang="en-US" smtClean="0"/>
              <a:t>‹#›</a:t>
            </a:fld>
            <a:endParaRPr lang="en-US"/>
          </a:p>
        </p:txBody>
      </p:sp>
    </p:spTree>
    <p:extLst>
      <p:ext uri="{BB962C8B-B14F-4D97-AF65-F5344CB8AC3E}">
        <p14:creationId xmlns:p14="http://schemas.microsoft.com/office/powerpoint/2010/main" val="197289014"/>
      </p:ext>
    </p:extLst>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4E7C8F-5845-417D-9944-EDE529B582BC}"/>
              </a:ext>
            </a:extLst>
          </p:cNvPr>
          <p:cNvSpPr>
            <a:spLocks noGrp="1"/>
          </p:cNvSpPr>
          <p:nvPr>
            <p:ph type="dt" sz="half" idx="10"/>
          </p:nvPr>
        </p:nvSpPr>
        <p:spPr/>
        <p:txBody>
          <a:bodyPr/>
          <a:lstStyle>
            <a:lvl1pPr>
              <a:defRPr/>
            </a:lvl1pPr>
          </a:lstStyle>
          <a:p>
            <a:fld id="{528F4E35-D83E-46BB-8E51-3877E87F04AF}" type="datetimeFigureOut">
              <a:rPr lang="en-GB" smtClean="0"/>
              <a:t>03/03/2021</a:t>
            </a:fld>
            <a:endParaRPr lang="en-GB"/>
          </a:p>
        </p:txBody>
      </p:sp>
      <p:sp>
        <p:nvSpPr>
          <p:cNvPr id="5" name="Footer Placeholder 4">
            <a:extLst>
              <a:ext uri="{FF2B5EF4-FFF2-40B4-BE49-F238E27FC236}">
                <a16:creationId xmlns:a16="http://schemas.microsoft.com/office/drawing/2014/main" id="{282C1FC2-C91B-4277-A414-0475A5A5D3A6}"/>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5C022D2A-E6CE-4EE5-B3F8-F68C83DC6D3D}"/>
              </a:ext>
            </a:extLst>
          </p:cNvPr>
          <p:cNvSpPr>
            <a:spLocks noGrp="1"/>
          </p:cNvSpPr>
          <p:nvPr>
            <p:ph type="sldNum" sz="quarter" idx="12"/>
          </p:nvPr>
        </p:nvSpPr>
        <p:spPr/>
        <p:txBody>
          <a:bodyPr/>
          <a:lstStyle>
            <a:lvl1pPr>
              <a:defRPr/>
            </a:lvl1pPr>
          </a:lstStyle>
          <a:p>
            <a:fld id="{6D22F896-40B5-4ADD-8801-0D06FADFA095}" type="slidenum">
              <a:rPr lang="en-US" smtClean="0"/>
              <a:t>‹#›</a:t>
            </a:fld>
            <a:endParaRPr lang="en-US"/>
          </a:p>
        </p:txBody>
      </p:sp>
    </p:spTree>
    <p:extLst>
      <p:ext uri="{BB962C8B-B14F-4D97-AF65-F5344CB8AC3E}">
        <p14:creationId xmlns:p14="http://schemas.microsoft.com/office/powerpoint/2010/main" val="3343441495"/>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5568B0-C6A5-4B6C-8338-26EC1EA4ED32}"/>
              </a:ext>
            </a:extLst>
          </p:cNvPr>
          <p:cNvSpPr>
            <a:spLocks noGrp="1"/>
          </p:cNvSpPr>
          <p:nvPr>
            <p:ph type="dt" sz="half" idx="10"/>
          </p:nvPr>
        </p:nvSpPr>
        <p:spPr/>
        <p:txBody>
          <a:bodyPr/>
          <a:lstStyle>
            <a:lvl1pPr>
              <a:defRPr/>
            </a:lvl1pPr>
          </a:lstStyle>
          <a:p>
            <a:fld id="{528F4E35-D83E-46BB-8E51-3877E87F04AF}" type="datetimeFigureOut">
              <a:rPr lang="en-GB" smtClean="0"/>
              <a:t>03/03/2021</a:t>
            </a:fld>
            <a:endParaRPr lang="en-GB"/>
          </a:p>
        </p:txBody>
      </p:sp>
      <p:sp>
        <p:nvSpPr>
          <p:cNvPr id="5" name="Footer Placeholder 4">
            <a:extLst>
              <a:ext uri="{FF2B5EF4-FFF2-40B4-BE49-F238E27FC236}">
                <a16:creationId xmlns:a16="http://schemas.microsoft.com/office/drawing/2014/main" id="{574DFAB4-34A9-4E7D-B76D-C2546BF9F711}"/>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00CA8CB1-02C8-4166-9809-B265A3589E37}"/>
              </a:ext>
            </a:extLst>
          </p:cNvPr>
          <p:cNvSpPr>
            <a:spLocks noGrp="1"/>
          </p:cNvSpPr>
          <p:nvPr>
            <p:ph type="sldNum" sz="quarter" idx="12"/>
          </p:nvPr>
        </p:nvSpPr>
        <p:spPr/>
        <p:txBody>
          <a:bodyPr/>
          <a:lstStyle>
            <a:lvl1pPr>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2475769498"/>
      </p:ext>
    </p:extLst>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39599-BA86-AD4D-BFB8-3A0ADAC2DDBF}"/>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F1EC698-B0F6-0348-83A8-27CCA45509BE}"/>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826D9B1-D72D-D645-A3B8-5B16CB64DA90}"/>
              </a:ext>
            </a:extLst>
          </p:cNvPr>
          <p:cNvSpPr>
            <a:spLocks noGrp="1"/>
          </p:cNvSpPr>
          <p:nvPr>
            <p:ph type="dt" sz="half" idx="10"/>
          </p:nvPr>
        </p:nvSpPr>
        <p:spPr/>
        <p:txBody>
          <a:bodyPr/>
          <a:lstStyle/>
          <a:p>
            <a:fld id="{E879894E-EBB1-FD48-9BBC-B56B05B3E990}" type="datetimeFigureOut">
              <a:rPr lang="en-US" smtClean="0"/>
              <a:t>3/3/2021</a:t>
            </a:fld>
            <a:endParaRPr lang="en-US"/>
          </a:p>
        </p:txBody>
      </p:sp>
      <p:sp>
        <p:nvSpPr>
          <p:cNvPr id="5" name="Footer Placeholder 4">
            <a:extLst>
              <a:ext uri="{FF2B5EF4-FFF2-40B4-BE49-F238E27FC236}">
                <a16:creationId xmlns:a16="http://schemas.microsoft.com/office/drawing/2014/main" id="{135B73F5-602B-1B45-A7C3-620CFA860B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E9BC5D-29BC-B540-B4E9-D2DFCEC9AB6D}"/>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9355343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8DBE-3DA6-6843-B18A-0C12EA895A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BE8B26-06BF-3C49-AE1E-D1247D2CC9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E8B8A8-DA48-AB40-BD95-C70379211071}"/>
              </a:ext>
            </a:extLst>
          </p:cNvPr>
          <p:cNvSpPr>
            <a:spLocks noGrp="1"/>
          </p:cNvSpPr>
          <p:nvPr>
            <p:ph type="dt" sz="half" idx="10"/>
          </p:nvPr>
        </p:nvSpPr>
        <p:spPr/>
        <p:txBody>
          <a:bodyPr/>
          <a:lstStyle/>
          <a:p>
            <a:fld id="{E879894E-EBB1-FD48-9BBC-B56B05B3E990}" type="datetimeFigureOut">
              <a:rPr lang="en-US" smtClean="0"/>
              <a:t>3/3/2021</a:t>
            </a:fld>
            <a:endParaRPr lang="en-US"/>
          </a:p>
        </p:txBody>
      </p:sp>
      <p:sp>
        <p:nvSpPr>
          <p:cNvPr id="5" name="Footer Placeholder 4">
            <a:extLst>
              <a:ext uri="{FF2B5EF4-FFF2-40B4-BE49-F238E27FC236}">
                <a16:creationId xmlns:a16="http://schemas.microsoft.com/office/drawing/2014/main" id="{3163D902-AFC6-C742-A5D2-1210F1C778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A8D8A7-1165-4443-A122-FEB76945803D}"/>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4972349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98D1D-FF20-444E-BAE0-E4434AE4EAF4}"/>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F2B2670-B233-E640-8A79-E073D46BC1B8}"/>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82AA90-1FE8-9148-B13F-37A85BA18D76}"/>
              </a:ext>
            </a:extLst>
          </p:cNvPr>
          <p:cNvSpPr>
            <a:spLocks noGrp="1"/>
          </p:cNvSpPr>
          <p:nvPr>
            <p:ph type="dt" sz="half" idx="10"/>
          </p:nvPr>
        </p:nvSpPr>
        <p:spPr/>
        <p:txBody>
          <a:bodyPr/>
          <a:lstStyle/>
          <a:p>
            <a:fld id="{E879894E-EBB1-FD48-9BBC-B56B05B3E990}" type="datetimeFigureOut">
              <a:rPr lang="en-US" smtClean="0"/>
              <a:t>3/3/2021</a:t>
            </a:fld>
            <a:endParaRPr lang="en-US"/>
          </a:p>
        </p:txBody>
      </p:sp>
      <p:sp>
        <p:nvSpPr>
          <p:cNvPr id="5" name="Footer Placeholder 4">
            <a:extLst>
              <a:ext uri="{FF2B5EF4-FFF2-40B4-BE49-F238E27FC236}">
                <a16:creationId xmlns:a16="http://schemas.microsoft.com/office/drawing/2014/main" id="{21121276-7BB3-0D4C-8EBA-8D22BE2C80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10E87-1B9A-BA46-BFE2-1DCC271A6BD8}"/>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444194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87B1D-DE33-264E-9202-BFE9E45F06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C5D7BC-4BE9-9444-9485-C81A371CBE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CA21DF-400D-E44E-B45A-8C8E2ED000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8CA67C-5156-C243-A007-5FEFAB76660D}"/>
              </a:ext>
            </a:extLst>
          </p:cNvPr>
          <p:cNvSpPr>
            <a:spLocks noGrp="1"/>
          </p:cNvSpPr>
          <p:nvPr>
            <p:ph type="dt" sz="half" idx="10"/>
          </p:nvPr>
        </p:nvSpPr>
        <p:spPr/>
        <p:txBody>
          <a:bodyPr/>
          <a:lstStyle/>
          <a:p>
            <a:fld id="{E879894E-EBB1-FD48-9BBC-B56B05B3E990}" type="datetimeFigureOut">
              <a:rPr lang="en-US" smtClean="0"/>
              <a:t>3/3/2021</a:t>
            </a:fld>
            <a:endParaRPr lang="en-US"/>
          </a:p>
        </p:txBody>
      </p:sp>
      <p:sp>
        <p:nvSpPr>
          <p:cNvPr id="6" name="Footer Placeholder 5">
            <a:extLst>
              <a:ext uri="{FF2B5EF4-FFF2-40B4-BE49-F238E27FC236}">
                <a16:creationId xmlns:a16="http://schemas.microsoft.com/office/drawing/2014/main" id="{AF5AA0E9-DA14-5B42-AA64-DAD9E311FF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1608D6-99A5-9848-A505-A3337182DAA6}"/>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0895681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3BA0-F92A-1D4F-B601-47CF0DC512AF}"/>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EE6B93-ED99-9343-B5E6-DAF24985E633}"/>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9F208CF-AEB2-D743-BDCA-7AE684CC9D45}"/>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AE64CC-B022-3844-A885-C6E741195214}"/>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3A225BD-7E09-E24B-9464-14D10B0E009C}"/>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46A4DB-702E-4944-8018-108715BE5BD2}"/>
              </a:ext>
            </a:extLst>
          </p:cNvPr>
          <p:cNvSpPr>
            <a:spLocks noGrp="1"/>
          </p:cNvSpPr>
          <p:nvPr>
            <p:ph type="dt" sz="half" idx="10"/>
          </p:nvPr>
        </p:nvSpPr>
        <p:spPr/>
        <p:txBody>
          <a:bodyPr/>
          <a:lstStyle/>
          <a:p>
            <a:fld id="{E879894E-EBB1-FD48-9BBC-B56B05B3E990}" type="datetimeFigureOut">
              <a:rPr lang="en-US" smtClean="0"/>
              <a:t>3/3/2021</a:t>
            </a:fld>
            <a:endParaRPr lang="en-US"/>
          </a:p>
        </p:txBody>
      </p:sp>
      <p:sp>
        <p:nvSpPr>
          <p:cNvPr id="8" name="Footer Placeholder 7">
            <a:extLst>
              <a:ext uri="{FF2B5EF4-FFF2-40B4-BE49-F238E27FC236}">
                <a16:creationId xmlns:a16="http://schemas.microsoft.com/office/drawing/2014/main" id="{823182C0-1D7A-5E40-B5E3-B6594C22CA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422B6E-CFEF-BF42-9985-05AC748F79D5}"/>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6461324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635FB-9CF8-054A-A97C-BF4C4D62F3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38B957-892B-AA44-B91F-7E5E301E68B1}"/>
              </a:ext>
            </a:extLst>
          </p:cNvPr>
          <p:cNvSpPr>
            <a:spLocks noGrp="1"/>
          </p:cNvSpPr>
          <p:nvPr>
            <p:ph type="dt" sz="half" idx="10"/>
          </p:nvPr>
        </p:nvSpPr>
        <p:spPr/>
        <p:txBody>
          <a:bodyPr/>
          <a:lstStyle/>
          <a:p>
            <a:fld id="{E879894E-EBB1-FD48-9BBC-B56B05B3E990}" type="datetimeFigureOut">
              <a:rPr lang="en-US" smtClean="0"/>
              <a:t>3/3/2021</a:t>
            </a:fld>
            <a:endParaRPr lang="en-US"/>
          </a:p>
        </p:txBody>
      </p:sp>
      <p:sp>
        <p:nvSpPr>
          <p:cNvPr id="4" name="Footer Placeholder 3">
            <a:extLst>
              <a:ext uri="{FF2B5EF4-FFF2-40B4-BE49-F238E27FC236}">
                <a16:creationId xmlns:a16="http://schemas.microsoft.com/office/drawing/2014/main" id="{CBBBDF29-4B1A-7849-93B4-C39AA38B58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318F2A-ABB2-5449-A885-14BD88E7A849}"/>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6967107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5F7AED-F6B6-1E46-945E-B9C27ECC843B}"/>
              </a:ext>
            </a:extLst>
          </p:cNvPr>
          <p:cNvSpPr>
            <a:spLocks noGrp="1"/>
          </p:cNvSpPr>
          <p:nvPr>
            <p:ph type="dt" sz="half" idx="10"/>
          </p:nvPr>
        </p:nvSpPr>
        <p:spPr/>
        <p:txBody>
          <a:bodyPr/>
          <a:lstStyle/>
          <a:p>
            <a:fld id="{E879894E-EBB1-FD48-9BBC-B56B05B3E990}" type="datetimeFigureOut">
              <a:rPr lang="en-US" smtClean="0"/>
              <a:t>3/3/2021</a:t>
            </a:fld>
            <a:endParaRPr lang="en-US"/>
          </a:p>
        </p:txBody>
      </p:sp>
      <p:sp>
        <p:nvSpPr>
          <p:cNvPr id="3" name="Footer Placeholder 2">
            <a:extLst>
              <a:ext uri="{FF2B5EF4-FFF2-40B4-BE49-F238E27FC236}">
                <a16:creationId xmlns:a16="http://schemas.microsoft.com/office/drawing/2014/main" id="{6903A227-2590-E644-AF99-9F0501B54F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5DE034-408D-1E45-A854-F551038170A6}"/>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920554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35B03-9C13-7B4B-B10B-58013991BAE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2D4B682-5751-A044-B1C0-1201474241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C42BF6D-2CEC-C34B-A1B2-00310779F233}"/>
              </a:ext>
            </a:extLst>
          </p:cNvPr>
          <p:cNvSpPr>
            <a:spLocks noGrp="1"/>
          </p:cNvSpPr>
          <p:nvPr>
            <p:ph type="dt" sz="half" idx="10"/>
          </p:nvPr>
        </p:nvSpPr>
        <p:spPr/>
        <p:txBody>
          <a:bodyPr/>
          <a:lstStyle/>
          <a:p>
            <a:fld id="{ADA6289B-8C99-5141-9A95-36F64D8AEC5D}" type="datetimeFigureOut">
              <a:rPr lang="en-US" smtClean="0"/>
              <a:t>3/3/2021</a:t>
            </a:fld>
            <a:endParaRPr lang="en-US"/>
          </a:p>
        </p:txBody>
      </p:sp>
      <p:sp>
        <p:nvSpPr>
          <p:cNvPr id="5" name="Footer Placeholder 4">
            <a:extLst>
              <a:ext uri="{FF2B5EF4-FFF2-40B4-BE49-F238E27FC236}">
                <a16:creationId xmlns:a16="http://schemas.microsoft.com/office/drawing/2014/main" id="{1FDD6F67-19E0-B149-A363-2646C1246A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567CE0-A16D-C640-95EC-856A8F808021}"/>
              </a:ext>
            </a:extLst>
          </p:cNvPr>
          <p:cNvSpPr>
            <a:spLocks noGrp="1"/>
          </p:cNvSpPr>
          <p:nvPr>
            <p:ph type="sldNum" sz="quarter" idx="12"/>
          </p:nvPr>
        </p:nvSpPr>
        <p:spPr/>
        <p:txBody>
          <a:bodyPr/>
          <a:lstStyle/>
          <a:p>
            <a:fld id="{5A261775-A6EA-6445-B973-E0382F58B05F}" type="slidenum">
              <a:rPr lang="en-US" smtClean="0"/>
              <a:t>‹#›</a:t>
            </a:fld>
            <a:endParaRPr lang="en-US"/>
          </a:p>
        </p:txBody>
      </p:sp>
    </p:spTree>
    <p:extLst>
      <p:ext uri="{BB962C8B-B14F-4D97-AF65-F5344CB8AC3E}">
        <p14:creationId xmlns:p14="http://schemas.microsoft.com/office/powerpoint/2010/main" val="7577129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D678E-4376-CF4F-8FFC-03E5C6C8FD56}"/>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7D614E4-B276-644A-9E53-1B9DDC1D3E4B}"/>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B17942-DAA2-3C4C-8CAA-3A3A4CD50FD8}"/>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BA273C32-4092-6642-B01E-8674DEA6A036}"/>
              </a:ext>
            </a:extLst>
          </p:cNvPr>
          <p:cNvSpPr>
            <a:spLocks noGrp="1"/>
          </p:cNvSpPr>
          <p:nvPr>
            <p:ph type="dt" sz="half" idx="10"/>
          </p:nvPr>
        </p:nvSpPr>
        <p:spPr/>
        <p:txBody>
          <a:bodyPr/>
          <a:lstStyle/>
          <a:p>
            <a:fld id="{E879894E-EBB1-FD48-9BBC-B56B05B3E990}" type="datetimeFigureOut">
              <a:rPr lang="en-US" smtClean="0"/>
              <a:t>3/3/2021</a:t>
            </a:fld>
            <a:endParaRPr lang="en-US"/>
          </a:p>
        </p:txBody>
      </p:sp>
      <p:sp>
        <p:nvSpPr>
          <p:cNvPr id="6" name="Footer Placeholder 5">
            <a:extLst>
              <a:ext uri="{FF2B5EF4-FFF2-40B4-BE49-F238E27FC236}">
                <a16:creationId xmlns:a16="http://schemas.microsoft.com/office/drawing/2014/main" id="{627F48E4-092C-2B40-9E25-B8DE12CFE1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A1786A-D6A8-A842-9F5F-9105143276D5}"/>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7708040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29E0-01E3-6C4F-A2ED-E57E57A0DC0B}"/>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2B8CC20-B95D-864F-9EBD-70BB244563B8}"/>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0A486A8F-E198-B242-AA23-067420B97447}"/>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3FB9F4C1-930F-BB44-BFA1-C63AC40EE39B}"/>
              </a:ext>
            </a:extLst>
          </p:cNvPr>
          <p:cNvSpPr>
            <a:spLocks noGrp="1"/>
          </p:cNvSpPr>
          <p:nvPr>
            <p:ph type="dt" sz="half" idx="10"/>
          </p:nvPr>
        </p:nvSpPr>
        <p:spPr/>
        <p:txBody>
          <a:bodyPr/>
          <a:lstStyle/>
          <a:p>
            <a:fld id="{25F90B5A-9AF8-4AEA-9133-124376A4E123}" type="datetimeFigureOut">
              <a:rPr lang="en-GB" smtClean="0"/>
              <a:t>03/03/2021</a:t>
            </a:fld>
            <a:endParaRPr lang="en-GB"/>
          </a:p>
        </p:txBody>
      </p:sp>
      <p:sp>
        <p:nvSpPr>
          <p:cNvPr id="6" name="Footer Placeholder 5">
            <a:extLst>
              <a:ext uri="{FF2B5EF4-FFF2-40B4-BE49-F238E27FC236}">
                <a16:creationId xmlns:a16="http://schemas.microsoft.com/office/drawing/2014/main" id="{8EFDFADA-F33E-D646-AA52-D1A1F4C007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EC9086-E381-B54A-9760-1F84E09B359D}"/>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0102381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E6053-683B-944E-90AC-12911C50AD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830CFC-6F21-4D42-8B64-BF258FD3C9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99C3B1-07AD-0247-A663-E070CB36129D}"/>
              </a:ext>
            </a:extLst>
          </p:cNvPr>
          <p:cNvSpPr>
            <a:spLocks noGrp="1"/>
          </p:cNvSpPr>
          <p:nvPr>
            <p:ph type="dt" sz="half" idx="10"/>
          </p:nvPr>
        </p:nvSpPr>
        <p:spPr/>
        <p:txBody>
          <a:bodyPr/>
          <a:lstStyle/>
          <a:p>
            <a:fld id="{25F90B5A-9AF8-4AEA-9133-124376A4E123}" type="datetimeFigureOut">
              <a:rPr lang="en-GB" smtClean="0"/>
              <a:t>03/03/2021</a:t>
            </a:fld>
            <a:endParaRPr lang="en-GB"/>
          </a:p>
        </p:txBody>
      </p:sp>
      <p:sp>
        <p:nvSpPr>
          <p:cNvPr id="5" name="Footer Placeholder 4">
            <a:extLst>
              <a:ext uri="{FF2B5EF4-FFF2-40B4-BE49-F238E27FC236}">
                <a16:creationId xmlns:a16="http://schemas.microsoft.com/office/drawing/2014/main" id="{28F457D1-DA7C-A048-84DC-8A55F59904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9149D0-9CAF-3F4D-9022-C4F17528514D}"/>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3431522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331164-5A17-DD41-971A-71F6A30570A6}"/>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22F257-1B0E-AD4B-87BE-97BB51AC8E20}"/>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207CA0-BB1D-8D4B-B304-E472BCBD7C3F}"/>
              </a:ext>
            </a:extLst>
          </p:cNvPr>
          <p:cNvSpPr>
            <a:spLocks noGrp="1"/>
          </p:cNvSpPr>
          <p:nvPr>
            <p:ph type="dt" sz="half" idx="10"/>
          </p:nvPr>
        </p:nvSpPr>
        <p:spPr/>
        <p:txBody>
          <a:bodyPr/>
          <a:lstStyle/>
          <a:p>
            <a:fld id="{25F90B5A-9AF8-4AEA-9133-124376A4E123}" type="datetimeFigureOut">
              <a:rPr lang="en-GB" smtClean="0"/>
              <a:t>03/03/2021</a:t>
            </a:fld>
            <a:endParaRPr lang="en-GB"/>
          </a:p>
        </p:txBody>
      </p:sp>
      <p:sp>
        <p:nvSpPr>
          <p:cNvPr id="5" name="Footer Placeholder 4">
            <a:extLst>
              <a:ext uri="{FF2B5EF4-FFF2-40B4-BE49-F238E27FC236}">
                <a16:creationId xmlns:a16="http://schemas.microsoft.com/office/drawing/2014/main" id="{0E5EB8FB-9DF5-0D48-9856-E579DEBDFA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6353C1-1792-4649-AF64-312ED230C66C}"/>
              </a:ext>
            </a:extLst>
          </p:cNvPr>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7101471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39599-BA86-AD4D-BFB8-3A0ADAC2DD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1EC698-B0F6-0348-83A8-27CCA45509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26D9B1-D72D-D645-A3B8-5B16CB64DA90}"/>
              </a:ext>
            </a:extLst>
          </p:cNvPr>
          <p:cNvSpPr>
            <a:spLocks noGrp="1"/>
          </p:cNvSpPr>
          <p:nvPr>
            <p:ph type="dt" sz="half" idx="10"/>
          </p:nvPr>
        </p:nvSpPr>
        <p:spPr/>
        <p:txBody>
          <a:bodyPr/>
          <a:lstStyle/>
          <a:p>
            <a:fld id="{E879894E-EBB1-FD48-9BBC-B56B05B3E990}" type="datetimeFigureOut">
              <a:rPr lang="en-US" smtClean="0"/>
              <a:t>3/3/2021</a:t>
            </a:fld>
            <a:endParaRPr lang="en-US"/>
          </a:p>
        </p:txBody>
      </p:sp>
      <p:sp>
        <p:nvSpPr>
          <p:cNvPr id="5" name="Footer Placeholder 4">
            <a:extLst>
              <a:ext uri="{FF2B5EF4-FFF2-40B4-BE49-F238E27FC236}">
                <a16:creationId xmlns:a16="http://schemas.microsoft.com/office/drawing/2014/main" id="{135B73F5-602B-1B45-A7C3-620CFA860B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E9BC5D-29BC-B540-B4E9-D2DFCEC9AB6D}"/>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5676423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8DBE-3DA6-6843-B18A-0C12EA895A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BE8B26-06BF-3C49-AE1E-D1247D2CC9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E8B8A8-DA48-AB40-BD95-C70379211071}"/>
              </a:ext>
            </a:extLst>
          </p:cNvPr>
          <p:cNvSpPr>
            <a:spLocks noGrp="1"/>
          </p:cNvSpPr>
          <p:nvPr>
            <p:ph type="dt" sz="half" idx="10"/>
          </p:nvPr>
        </p:nvSpPr>
        <p:spPr/>
        <p:txBody>
          <a:bodyPr/>
          <a:lstStyle/>
          <a:p>
            <a:fld id="{E879894E-EBB1-FD48-9BBC-B56B05B3E990}" type="datetimeFigureOut">
              <a:rPr lang="en-US" smtClean="0"/>
              <a:t>3/3/2021</a:t>
            </a:fld>
            <a:endParaRPr lang="en-US"/>
          </a:p>
        </p:txBody>
      </p:sp>
      <p:sp>
        <p:nvSpPr>
          <p:cNvPr id="5" name="Footer Placeholder 4">
            <a:extLst>
              <a:ext uri="{FF2B5EF4-FFF2-40B4-BE49-F238E27FC236}">
                <a16:creationId xmlns:a16="http://schemas.microsoft.com/office/drawing/2014/main" id="{3163D902-AFC6-C742-A5D2-1210F1C778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A8D8A7-1165-4443-A122-FEB76945803D}"/>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2308798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98D1D-FF20-444E-BAE0-E4434AE4EA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2B2670-B233-E640-8A79-E073D46BC1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82AA90-1FE8-9148-B13F-37A85BA18D76}"/>
              </a:ext>
            </a:extLst>
          </p:cNvPr>
          <p:cNvSpPr>
            <a:spLocks noGrp="1"/>
          </p:cNvSpPr>
          <p:nvPr>
            <p:ph type="dt" sz="half" idx="10"/>
          </p:nvPr>
        </p:nvSpPr>
        <p:spPr/>
        <p:txBody>
          <a:bodyPr/>
          <a:lstStyle/>
          <a:p>
            <a:fld id="{E879894E-EBB1-FD48-9BBC-B56B05B3E990}" type="datetimeFigureOut">
              <a:rPr lang="en-US" smtClean="0"/>
              <a:t>3/3/2021</a:t>
            </a:fld>
            <a:endParaRPr lang="en-US"/>
          </a:p>
        </p:txBody>
      </p:sp>
      <p:sp>
        <p:nvSpPr>
          <p:cNvPr id="5" name="Footer Placeholder 4">
            <a:extLst>
              <a:ext uri="{FF2B5EF4-FFF2-40B4-BE49-F238E27FC236}">
                <a16:creationId xmlns:a16="http://schemas.microsoft.com/office/drawing/2014/main" id="{21121276-7BB3-0D4C-8EBA-8D22BE2C80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10E87-1B9A-BA46-BFE2-1DCC271A6BD8}"/>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9721737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87B1D-DE33-264E-9202-BFE9E45F06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C5D7BC-4BE9-9444-9485-C81A371CBE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CA21DF-400D-E44E-B45A-8C8E2ED000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8CA67C-5156-C243-A007-5FEFAB76660D}"/>
              </a:ext>
            </a:extLst>
          </p:cNvPr>
          <p:cNvSpPr>
            <a:spLocks noGrp="1"/>
          </p:cNvSpPr>
          <p:nvPr>
            <p:ph type="dt" sz="half" idx="10"/>
          </p:nvPr>
        </p:nvSpPr>
        <p:spPr/>
        <p:txBody>
          <a:bodyPr/>
          <a:lstStyle/>
          <a:p>
            <a:fld id="{E879894E-EBB1-FD48-9BBC-B56B05B3E990}" type="datetimeFigureOut">
              <a:rPr lang="en-US" smtClean="0"/>
              <a:t>3/3/2021</a:t>
            </a:fld>
            <a:endParaRPr lang="en-US"/>
          </a:p>
        </p:txBody>
      </p:sp>
      <p:sp>
        <p:nvSpPr>
          <p:cNvPr id="6" name="Footer Placeholder 5">
            <a:extLst>
              <a:ext uri="{FF2B5EF4-FFF2-40B4-BE49-F238E27FC236}">
                <a16:creationId xmlns:a16="http://schemas.microsoft.com/office/drawing/2014/main" id="{AF5AA0E9-DA14-5B42-AA64-DAD9E311FF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1608D6-99A5-9848-A505-A3337182DAA6}"/>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6496793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3BA0-F92A-1D4F-B601-47CF0DC512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EE6B93-ED99-9343-B5E6-DAF24985E6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F208CF-AEB2-D743-BDCA-7AE684CC9D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AE64CC-B022-3844-A885-C6E741195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A225BD-7E09-E24B-9464-14D10B0E00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46A4DB-702E-4944-8018-108715BE5BD2}"/>
              </a:ext>
            </a:extLst>
          </p:cNvPr>
          <p:cNvSpPr>
            <a:spLocks noGrp="1"/>
          </p:cNvSpPr>
          <p:nvPr>
            <p:ph type="dt" sz="half" idx="10"/>
          </p:nvPr>
        </p:nvSpPr>
        <p:spPr/>
        <p:txBody>
          <a:bodyPr/>
          <a:lstStyle/>
          <a:p>
            <a:fld id="{E879894E-EBB1-FD48-9BBC-B56B05B3E990}" type="datetimeFigureOut">
              <a:rPr lang="en-US" smtClean="0"/>
              <a:t>3/3/2021</a:t>
            </a:fld>
            <a:endParaRPr lang="en-US"/>
          </a:p>
        </p:txBody>
      </p:sp>
      <p:sp>
        <p:nvSpPr>
          <p:cNvPr id="8" name="Footer Placeholder 7">
            <a:extLst>
              <a:ext uri="{FF2B5EF4-FFF2-40B4-BE49-F238E27FC236}">
                <a16:creationId xmlns:a16="http://schemas.microsoft.com/office/drawing/2014/main" id="{823182C0-1D7A-5E40-B5E3-B6594C22CA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422B6E-CFEF-BF42-9985-05AC748F79D5}"/>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1337570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635FB-9CF8-054A-A97C-BF4C4D62F3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38B957-892B-AA44-B91F-7E5E301E68B1}"/>
              </a:ext>
            </a:extLst>
          </p:cNvPr>
          <p:cNvSpPr>
            <a:spLocks noGrp="1"/>
          </p:cNvSpPr>
          <p:nvPr>
            <p:ph type="dt" sz="half" idx="10"/>
          </p:nvPr>
        </p:nvSpPr>
        <p:spPr/>
        <p:txBody>
          <a:bodyPr/>
          <a:lstStyle/>
          <a:p>
            <a:fld id="{E879894E-EBB1-FD48-9BBC-B56B05B3E990}" type="datetimeFigureOut">
              <a:rPr lang="en-US" smtClean="0"/>
              <a:t>3/3/2021</a:t>
            </a:fld>
            <a:endParaRPr lang="en-US"/>
          </a:p>
        </p:txBody>
      </p:sp>
      <p:sp>
        <p:nvSpPr>
          <p:cNvPr id="4" name="Footer Placeholder 3">
            <a:extLst>
              <a:ext uri="{FF2B5EF4-FFF2-40B4-BE49-F238E27FC236}">
                <a16:creationId xmlns:a16="http://schemas.microsoft.com/office/drawing/2014/main" id="{CBBBDF29-4B1A-7849-93B4-C39AA38B58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318F2A-ABB2-5449-A885-14BD88E7A849}"/>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74091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D90E4-D856-3042-8E67-5BB54BE485A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C0196FB-D975-7448-BF10-D59AE598A39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0DC6FC3-3D0C-AC42-9713-3A4182FCC03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BC91522-6FE7-7246-81A9-1ADDCE8A411A}"/>
              </a:ext>
            </a:extLst>
          </p:cNvPr>
          <p:cNvSpPr>
            <a:spLocks noGrp="1"/>
          </p:cNvSpPr>
          <p:nvPr>
            <p:ph type="dt" sz="half" idx="10"/>
          </p:nvPr>
        </p:nvSpPr>
        <p:spPr/>
        <p:txBody>
          <a:bodyPr/>
          <a:lstStyle/>
          <a:p>
            <a:fld id="{ADA6289B-8C99-5141-9A95-36F64D8AEC5D}" type="datetimeFigureOut">
              <a:rPr lang="en-US" smtClean="0"/>
              <a:t>3/3/2021</a:t>
            </a:fld>
            <a:endParaRPr lang="en-US"/>
          </a:p>
        </p:txBody>
      </p:sp>
      <p:sp>
        <p:nvSpPr>
          <p:cNvPr id="6" name="Footer Placeholder 5">
            <a:extLst>
              <a:ext uri="{FF2B5EF4-FFF2-40B4-BE49-F238E27FC236}">
                <a16:creationId xmlns:a16="http://schemas.microsoft.com/office/drawing/2014/main" id="{87F90830-8875-234D-87C0-90F6B0A9C6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D18C83-7460-1942-AC64-91E1E9212926}"/>
              </a:ext>
            </a:extLst>
          </p:cNvPr>
          <p:cNvSpPr>
            <a:spLocks noGrp="1"/>
          </p:cNvSpPr>
          <p:nvPr>
            <p:ph type="sldNum" sz="quarter" idx="12"/>
          </p:nvPr>
        </p:nvSpPr>
        <p:spPr/>
        <p:txBody>
          <a:bodyPr/>
          <a:lstStyle/>
          <a:p>
            <a:fld id="{5A261775-A6EA-6445-B973-E0382F58B05F}" type="slidenum">
              <a:rPr lang="en-US" smtClean="0"/>
              <a:t>‹#›</a:t>
            </a:fld>
            <a:endParaRPr lang="en-US"/>
          </a:p>
        </p:txBody>
      </p:sp>
    </p:spTree>
    <p:extLst>
      <p:ext uri="{BB962C8B-B14F-4D97-AF65-F5344CB8AC3E}">
        <p14:creationId xmlns:p14="http://schemas.microsoft.com/office/powerpoint/2010/main" val="4655916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5F7AED-F6B6-1E46-945E-B9C27ECC843B}"/>
              </a:ext>
            </a:extLst>
          </p:cNvPr>
          <p:cNvSpPr>
            <a:spLocks noGrp="1"/>
          </p:cNvSpPr>
          <p:nvPr>
            <p:ph type="dt" sz="half" idx="10"/>
          </p:nvPr>
        </p:nvSpPr>
        <p:spPr/>
        <p:txBody>
          <a:bodyPr/>
          <a:lstStyle/>
          <a:p>
            <a:fld id="{E879894E-EBB1-FD48-9BBC-B56B05B3E990}" type="datetimeFigureOut">
              <a:rPr lang="en-US" smtClean="0"/>
              <a:t>3/3/2021</a:t>
            </a:fld>
            <a:endParaRPr lang="en-US"/>
          </a:p>
        </p:txBody>
      </p:sp>
      <p:sp>
        <p:nvSpPr>
          <p:cNvPr id="3" name="Footer Placeholder 2">
            <a:extLst>
              <a:ext uri="{FF2B5EF4-FFF2-40B4-BE49-F238E27FC236}">
                <a16:creationId xmlns:a16="http://schemas.microsoft.com/office/drawing/2014/main" id="{6903A227-2590-E644-AF99-9F0501B54F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5DE034-408D-1E45-A854-F551038170A6}"/>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6865295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D678E-4376-CF4F-8FFC-03E5C6C8FD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D614E4-B276-644A-9E53-1B9DDC1D3E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B17942-DAA2-3C4C-8CAA-3A3A4CD50F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273C32-4092-6642-B01E-8674DEA6A036}"/>
              </a:ext>
            </a:extLst>
          </p:cNvPr>
          <p:cNvSpPr>
            <a:spLocks noGrp="1"/>
          </p:cNvSpPr>
          <p:nvPr>
            <p:ph type="dt" sz="half" idx="10"/>
          </p:nvPr>
        </p:nvSpPr>
        <p:spPr/>
        <p:txBody>
          <a:bodyPr/>
          <a:lstStyle/>
          <a:p>
            <a:fld id="{E879894E-EBB1-FD48-9BBC-B56B05B3E990}" type="datetimeFigureOut">
              <a:rPr lang="en-US" smtClean="0"/>
              <a:t>3/3/2021</a:t>
            </a:fld>
            <a:endParaRPr lang="en-US"/>
          </a:p>
        </p:txBody>
      </p:sp>
      <p:sp>
        <p:nvSpPr>
          <p:cNvPr id="6" name="Footer Placeholder 5">
            <a:extLst>
              <a:ext uri="{FF2B5EF4-FFF2-40B4-BE49-F238E27FC236}">
                <a16:creationId xmlns:a16="http://schemas.microsoft.com/office/drawing/2014/main" id="{627F48E4-092C-2B40-9E25-B8DE12CFE1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A1786A-D6A8-A842-9F5F-9105143276D5}"/>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6034392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29E0-01E3-6C4F-A2ED-E57E57A0DC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B8CC20-B95D-864F-9EBD-70BB244563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A486A8F-E198-B242-AA23-067420B974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B9F4C1-930F-BB44-BFA1-C63AC40EE39B}"/>
              </a:ext>
            </a:extLst>
          </p:cNvPr>
          <p:cNvSpPr>
            <a:spLocks noGrp="1"/>
          </p:cNvSpPr>
          <p:nvPr>
            <p:ph type="dt" sz="half" idx="10"/>
          </p:nvPr>
        </p:nvSpPr>
        <p:spPr/>
        <p:txBody>
          <a:bodyPr/>
          <a:lstStyle/>
          <a:p>
            <a:fld id="{25F90B5A-9AF8-4AEA-9133-124376A4E123}" type="datetimeFigureOut">
              <a:rPr lang="en-GB" smtClean="0"/>
              <a:t>03/03/2021</a:t>
            </a:fld>
            <a:endParaRPr lang="en-GB"/>
          </a:p>
        </p:txBody>
      </p:sp>
      <p:sp>
        <p:nvSpPr>
          <p:cNvPr id="6" name="Footer Placeholder 5">
            <a:extLst>
              <a:ext uri="{FF2B5EF4-FFF2-40B4-BE49-F238E27FC236}">
                <a16:creationId xmlns:a16="http://schemas.microsoft.com/office/drawing/2014/main" id="{8EFDFADA-F33E-D646-AA52-D1A1F4C007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EC9086-E381-B54A-9760-1F84E09B359D}"/>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9509725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E6053-683B-944E-90AC-12911C50AD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830CFC-6F21-4D42-8B64-BF258FD3C9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99C3B1-07AD-0247-A663-E070CB36129D}"/>
              </a:ext>
            </a:extLst>
          </p:cNvPr>
          <p:cNvSpPr>
            <a:spLocks noGrp="1"/>
          </p:cNvSpPr>
          <p:nvPr>
            <p:ph type="dt" sz="half" idx="10"/>
          </p:nvPr>
        </p:nvSpPr>
        <p:spPr/>
        <p:txBody>
          <a:bodyPr/>
          <a:lstStyle/>
          <a:p>
            <a:fld id="{25F90B5A-9AF8-4AEA-9133-124376A4E123}" type="datetimeFigureOut">
              <a:rPr lang="en-GB" smtClean="0"/>
              <a:t>03/03/2021</a:t>
            </a:fld>
            <a:endParaRPr lang="en-GB"/>
          </a:p>
        </p:txBody>
      </p:sp>
      <p:sp>
        <p:nvSpPr>
          <p:cNvPr id="5" name="Footer Placeholder 4">
            <a:extLst>
              <a:ext uri="{FF2B5EF4-FFF2-40B4-BE49-F238E27FC236}">
                <a16:creationId xmlns:a16="http://schemas.microsoft.com/office/drawing/2014/main" id="{28F457D1-DA7C-A048-84DC-8A55F59904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9149D0-9CAF-3F4D-9022-C4F17528514D}"/>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8000444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331164-5A17-DD41-971A-71F6A30570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22F257-1B0E-AD4B-87BE-97BB51AC8E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207CA0-BB1D-8D4B-B304-E472BCBD7C3F}"/>
              </a:ext>
            </a:extLst>
          </p:cNvPr>
          <p:cNvSpPr>
            <a:spLocks noGrp="1"/>
          </p:cNvSpPr>
          <p:nvPr>
            <p:ph type="dt" sz="half" idx="10"/>
          </p:nvPr>
        </p:nvSpPr>
        <p:spPr/>
        <p:txBody>
          <a:bodyPr/>
          <a:lstStyle/>
          <a:p>
            <a:fld id="{25F90B5A-9AF8-4AEA-9133-124376A4E123}" type="datetimeFigureOut">
              <a:rPr lang="en-GB" smtClean="0"/>
              <a:t>03/03/2021</a:t>
            </a:fld>
            <a:endParaRPr lang="en-GB"/>
          </a:p>
        </p:txBody>
      </p:sp>
      <p:sp>
        <p:nvSpPr>
          <p:cNvPr id="5" name="Footer Placeholder 4">
            <a:extLst>
              <a:ext uri="{FF2B5EF4-FFF2-40B4-BE49-F238E27FC236}">
                <a16:creationId xmlns:a16="http://schemas.microsoft.com/office/drawing/2014/main" id="{0E5EB8FB-9DF5-0D48-9856-E579DEBDFA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6353C1-1792-4649-AF64-312ED230C66C}"/>
              </a:ext>
            </a:extLst>
          </p:cNvPr>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871921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2E3CF-0BAD-6B49-A021-7178AF52043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0F27C74-CC9F-554B-B803-FEFE39EF97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E3426A3-A1EE-CB48-A77E-305FFE0B3A0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FD30CE6-D1EA-CA4C-8A0A-27CDB1888D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C3EB5B6-071A-4B4B-84C6-AF83494E0A1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6764E92-7AB8-694E-911A-1DEA0DF492F2}"/>
              </a:ext>
            </a:extLst>
          </p:cNvPr>
          <p:cNvSpPr>
            <a:spLocks noGrp="1"/>
          </p:cNvSpPr>
          <p:nvPr>
            <p:ph type="dt" sz="half" idx="10"/>
          </p:nvPr>
        </p:nvSpPr>
        <p:spPr/>
        <p:txBody>
          <a:bodyPr/>
          <a:lstStyle/>
          <a:p>
            <a:fld id="{ADA6289B-8C99-5141-9A95-36F64D8AEC5D}" type="datetimeFigureOut">
              <a:rPr lang="en-US" smtClean="0"/>
              <a:t>3/3/2021</a:t>
            </a:fld>
            <a:endParaRPr lang="en-US"/>
          </a:p>
        </p:txBody>
      </p:sp>
      <p:sp>
        <p:nvSpPr>
          <p:cNvPr id="8" name="Footer Placeholder 7">
            <a:extLst>
              <a:ext uri="{FF2B5EF4-FFF2-40B4-BE49-F238E27FC236}">
                <a16:creationId xmlns:a16="http://schemas.microsoft.com/office/drawing/2014/main" id="{0AEB8142-0C0F-794C-8851-5B4C3ED006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02697B-97AF-9744-A7DE-6AB8B43A1A29}"/>
              </a:ext>
            </a:extLst>
          </p:cNvPr>
          <p:cNvSpPr>
            <a:spLocks noGrp="1"/>
          </p:cNvSpPr>
          <p:nvPr>
            <p:ph type="sldNum" sz="quarter" idx="12"/>
          </p:nvPr>
        </p:nvSpPr>
        <p:spPr/>
        <p:txBody>
          <a:bodyPr/>
          <a:lstStyle/>
          <a:p>
            <a:fld id="{5A261775-A6EA-6445-B973-E0382F58B05F}" type="slidenum">
              <a:rPr lang="en-US" smtClean="0"/>
              <a:t>‹#›</a:t>
            </a:fld>
            <a:endParaRPr lang="en-US"/>
          </a:p>
        </p:txBody>
      </p:sp>
    </p:spTree>
    <p:extLst>
      <p:ext uri="{BB962C8B-B14F-4D97-AF65-F5344CB8AC3E}">
        <p14:creationId xmlns:p14="http://schemas.microsoft.com/office/powerpoint/2010/main" val="1780041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8E9AA-2FBD-0F47-A1AB-CFFCA20F50E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B573017-3B54-614E-868D-59F2FB476F99}"/>
              </a:ext>
            </a:extLst>
          </p:cNvPr>
          <p:cNvSpPr>
            <a:spLocks noGrp="1"/>
          </p:cNvSpPr>
          <p:nvPr>
            <p:ph type="dt" sz="half" idx="10"/>
          </p:nvPr>
        </p:nvSpPr>
        <p:spPr/>
        <p:txBody>
          <a:bodyPr/>
          <a:lstStyle/>
          <a:p>
            <a:fld id="{ADA6289B-8C99-5141-9A95-36F64D8AEC5D}" type="datetimeFigureOut">
              <a:rPr lang="en-US" smtClean="0"/>
              <a:t>3/3/2021</a:t>
            </a:fld>
            <a:endParaRPr lang="en-US"/>
          </a:p>
        </p:txBody>
      </p:sp>
      <p:sp>
        <p:nvSpPr>
          <p:cNvPr id="4" name="Footer Placeholder 3">
            <a:extLst>
              <a:ext uri="{FF2B5EF4-FFF2-40B4-BE49-F238E27FC236}">
                <a16:creationId xmlns:a16="http://schemas.microsoft.com/office/drawing/2014/main" id="{F62F1579-643B-344B-B725-51B038E7F2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A6830F-87B8-F846-BA5E-5737CB5A2960}"/>
              </a:ext>
            </a:extLst>
          </p:cNvPr>
          <p:cNvSpPr>
            <a:spLocks noGrp="1"/>
          </p:cNvSpPr>
          <p:nvPr>
            <p:ph type="sldNum" sz="quarter" idx="12"/>
          </p:nvPr>
        </p:nvSpPr>
        <p:spPr/>
        <p:txBody>
          <a:bodyPr/>
          <a:lstStyle/>
          <a:p>
            <a:fld id="{5A261775-A6EA-6445-B973-E0382F58B05F}" type="slidenum">
              <a:rPr lang="en-US" smtClean="0"/>
              <a:t>‹#›</a:t>
            </a:fld>
            <a:endParaRPr lang="en-US"/>
          </a:p>
        </p:txBody>
      </p:sp>
    </p:spTree>
    <p:extLst>
      <p:ext uri="{BB962C8B-B14F-4D97-AF65-F5344CB8AC3E}">
        <p14:creationId xmlns:p14="http://schemas.microsoft.com/office/powerpoint/2010/main" val="880035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937D78-393E-C049-94CC-F4B9262AB7D9}"/>
              </a:ext>
            </a:extLst>
          </p:cNvPr>
          <p:cNvSpPr>
            <a:spLocks noGrp="1"/>
          </p:cNvSpPr>
          <p:nvPr>
            <p:ph type="dt" sz="half" idx="10"/>
          </p:nvPr>
        </p:nvSpPr>
        <p:spPr/>
        <p:txBody>
          <a:bodyPr/>
          <a:lstStyle/>
          <a:p>
            <a:fld id="{ADA6289B-8C99-5141-9A95-36F64D8AEC5D}" type="datetimeFigureOut">
              <a:rPr lang="en-US" smtClean="0"/>
              <a:t>3/3/2021</a:t>
            </a:fld>
            <a:endParaRPr lang="en-US"/>
          </a:p>
        </p:txBody>
      </p:sp>
      <p:sp>
        <p:nvSpPr>
          <p:cNvPr id="3" name="Footer Placeholder 2">
            <a:extLst>
              <a:ext uri="{FF2B5EF4-FFF2-40B4-BE49-F238E27FC236}">
                <a16:creationId xmlns:a16="http://schemas.microsoft.com/office/drawing/2014/main" id="{AA12E0F4-B510-1C44-A629-2A1AB91C92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6C7A70-A930-4A4E-8BC0-C2B4EE98FF3C}"/>
              </a:ext>
            </a:extLst>
          </p:cNvPr>
          <p:cNvSpPr>
            <a:spLocks noGrp="1"/>
          </p:cNvSpPr>
          <p:nvPr>
            <p:ph type="sldNum" sz="quarter" idx="12"/>
          </p:nvPr>
        </p:nvSpPr>
        <p:spPr/>
        <p:txBody>
          <a:bodyPr/>
          <a:lstStyle/>
          <a:p>
            <a:fld id="{5A261775-A6EA-6445-B973-E0382F58B05F}" type="slidenum">
              <a:rPr lang="en-US" smtClean="0"/>
              <a:t>‹#›</a:t>
            </a:fld>
            <a:endParaRPr lang="en-US"/>
          </a:p>
        </p:txBody>
      </p:sp>
    </p:spTree>
    <p:extLst>
      <p:ext uri="{BB962C8B-B14F-4D97-AF65-F5344CB8AC3E}">
        <p14:creationId xmlns:p14="http://schemas.microsoft.com/office/powerpoint/2010/main" val="893785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F3607-68DD-F940-8C01-59A2BD75E80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C0D39D2-B8A5-9D44-BBDB-7CEF2E693B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1111F37-C6F6-2E4E-83C9-145D1A2753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25530E5-BD13-7E46-BF68-6EB371BF3AB1}"/>
              </a:ext>
            </a:extLst>
          </p:cNvPr>
          <p:cNvSpPr>
            <a:spLocks noGrp="1"/>
          </p:cNvSpPr>
          <p:nvPr>
            <p:ph type="dt" sz="half" idx="10"/>
          </p:nvPr>
        </p:nvSpPr>
        <p:spPr/>
        <p:txBody>
          <a:bodyPr/>
          <a:lstStyle/>
          <a:p>
            <a:fld id="{ADA6289B-8C99-5141-9A95-36F64D8AEC5D}" type="datetimeFigureOut">
              <a:rPr lang="en-US" smtClean="0"/>
              <a:t>3/3/2021</a:t>
            </a:fld>
            <a:endParaRPr lang="en-US"/>
          </a:p>
        </p:txBody>
      </p:sp>
      <p:sp>
        <p:nvSpPr>
          <p:cNvPr id="6" name="Footer Placeholder 5">
            <a:extLst>
              <a:ext uri="{FF2B5EF4-FFF2-40B4-BE49-F238E27FC236}">
                <a16:creationId xmlns:a16="http://schemas.microsoft.com/office/drawing/2014/main" id="{2707340E-B269-9D48-8FA1-EBDF47644E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658D0C-766F-FC47-B23D-38779BAE1AE2}"/>
              </a:ext>
            </a:extLst>
          </p:cNvPr>
          <p:cNvSpPr>
            <a:spLocks noGrp="1"/>
          </p:cNvSpPr>
          <p:nvPr>
            <p:ph type="sldNum" sz="quarter" idx="12"/>
          </p:nvPr>
        </p:nvSpPr>
        <p:spPr/>
        <p:txBody>
          <a:bodyPr/>
          <a:lstStyle/>
          <a:p>
            <a:fld id="{5A261775-A6EA-6445-B973-E0382F58B05F}" type="slidenum">
              <a:rPr lang="en-US" smtClean="0"/>
              <a:t>‹#›</a:t>
            </a:fld>
            <a:endParaRPr lang="en-US"/>
          </a:p>
        </p:txBody>
      </p:sp>
    </p:spTree>
    <p:extLst>
      <p:ext uri="{BB962C8B-B14F-4D97-AF65-F5344CB8AC3E}">
        <p14:creationId xmlns:p14="http://schemas.microsoft.com/office/powerpoint/2010/main" val="2823370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0D1CD-63E2-004B-B673-7CF890C7992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3935167-A579-0E4F-BECD-E4FB39CF97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F11050-B86B-2144-A94B-D94F0D825D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12C6523-C8DA-264F-9C5D-CA9509032FE3}"/>
              </a:ext>
            </a:extLst>
          </p:cNvPr>
          <p:cNvSpPr>
            <a:spLocks noGrp="1"/>
          </p:cNvSpPr>
          <p:nvPr>
            <p:ph type="dt" sz="half" idx="10"/>
          </p:nvPr>
        </p:nvSpPr>
        <p:spPr/>
        <p:txBody>
          <a:bodyPr/>
          <a:lstStyle/>
          <a:p>
            <a:fld id="{ADA6289B-8C99-5141-9A95-36F64D8AEC5D}" type="datetimeFigureOut">
              <a:rPr lang="en-US" smtClean="0"/>
              <a:t>3/3/2021</a:t>
            </a:fld>
            <a:endParaRPr lang="en-US"/>
          </a:p>
        </p:txBody>
      </p:sp>
      <p:sp>
        <p:nvSpPr>
          <p:cNvPr id="6" name="Footer Placeholder 5">
            <a:extLst>
              <a:ext uri="{FF2B5EF4-FFF2-40B4-BE49-F238E27FC236}">
                <a16:creationId xmlns:a16="http://schemas.microsoft.com/office/drawing/2014/main" id="{4537F3F1-D87F-1C4F-A447-5A79C9F564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F6D6C5-FBA5-E549-BB80-3A46C5480660}"/>
              </a:ext>
            </a:extLst>
          </p:cNvPr>
          <p:cNvSpPr>
            <a:spLocks noGrp="1"/>
          </p:cNvSpPr>
          <p:nvPr>
            <p:ph type="sldNum" sz="quarter" idx="12"/>
          </p:nvPr>
        </p:nvSpPr>
        <p:spPr/>
        <p:txBody>
          <a:bodyPr/>
          <a:lstStyle/>
          <a:p>
            <a:fld id="{5A261775-A6EA-6445-B973-E0382F58B05F}" type="slidenum">
              <a:rPr lang="en-US" smtClean="0"/>
              <a:t>‹#›</a:t>
            </a:fld>
            <a:endParaRPr lang="en-US"/>
          </a:p>
        </p:txBody>
      </p:sp>
    </p:spTree>
    <p:extLst>
      <p:ext uri="{BB962C8B-B14F-4D97-AF65-F5344CB8AC3E}">
        <p14:creationId xmlns:p14="http://schemas.microsoft.com/office/powerpoint/2010/main" val="3010144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D830F1-8A24-1248-B07E-DD2D3A5F9F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645A2B6-8C1A-7245-9DBC-1346AF3D8B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0DDE83F-1127-6941-A649-66D7089B84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A6289B-8C99-5141-9A95-36F64D8AEC5D}" type="datetimeFigureOut">
              <a:rPr lang="en-US" smtClean="0"/>
              <a:t>3/3/2021</a:t>
            </a:fld>
            <a:endParaRPr lang="en-US"/>
          </a:p>
        </p:txBody>
      </p:sp>
      <p:sp>
        <p:nvSpPr>
          <p:cNvPr id="5" name="Footer Placeholder 4">
            <a:extLst>
              <a:ext uri="{FF2B5EF4-FFF2-40B4-BE49-F238E27FC236}">
                <a16:creationId xmlns:a16="http://schemas.microsoft.com/office/drawing/2014/main" id="{F2959AB6-525E-8745-BF35-EC791B75CF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6DFADD9-3524-1948-896A-9C54599FD3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261775-A6EA-6445-B973-E0382F58B05F}" type="slidenum">
              <a:rPr lang="en-US" smtClean="0"/>
              <a:t>‹#›</a:t>
            </a:fld>
            <a:endParaRPr lang="en-US"/>
          </a:p>
        </p:txBody>
      </p:sp>
    </p:spTree>
    <p:extLst>
      <p:ext uri="{BB962C8B-B14F-4D97-AF65-F5344CB8AC3E}">
        <p14:creationId xmlns:p14="http://schemas.microsoft.com/office/powerpoint/2010/main" val="19901124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6A2032-988E-44F2-9739-AABCE9428C29}"/>
              </a:ext>
            </a:extLst>
          </p:cNvPr>
          <p:cNvSpPr>
            <a:spLocks noGrp="1"/>
          </p:cNvSpPr>
          <p:nvPr>
            <p:ph type="title"/>
          </p:nvPr>
        </p:nvSpPr>
        <p:spPr>
          <a:xfrm>
            <a:off x="838837" y="364706"/>
            <a:ext cx="10514327" cy="132662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837725-47E1-4A09-9A33-44C7BC543B43}"/>
              </a:ext>
            </a:extLst>
          </p:cNvPr>
          <p:cNvSpPr>
            <a:spLocks noGrp="1"/>
          </p:cNvSpPr>
          <p:nvPr>
            <p:ph type="body" idx="1"/>
          </p:nvPr>
        </p:nvSpPr>
        <p:spPr>
          <a:xfrm>
            <a:off x="838837" y="1825052"/>
            <a:ext cx="10514327" cy="4352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1EA927-1A89-47BE-86E6-2D02FB78AB40}"/>
              </a:ext>
            </a:extLst>
          </p:cNvPr>
          <p:cNvSpPr>
            <a:spLocks noGrp="1"/>
          </p:cNvSpPr>
          <p:nvPr>
            <p:ph type="dt" sz="half" idx="2"/>
          </p:nvPr>
        </p:nvSpPr>
        <p:spPr>
          <a:xfrm>
            <a:off x="838837" y="6356529"/>
            <a:ext cx="2742934" cy="364706"/>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fld id="{ADA6289B-8C99-5141-9A95-36F64D8AEC5D}" type="datetimeFigureOut">
              <a:rPr lang="en-US" smtClean="0"/>
              <a:t>3/3/2021</a:t>
            </a:fld>
            <a:endParaRPr lang="en-US"/>
          </a:p>
        </p:txBody>
      </p:sp>
      <p:sp>
        <p:nvSpPr>
          <p:cNvPr id="5" name="Footer Placeholder 4">
            <a:extLst>
              <a:ext uri="{FF2B5EF4-FFF2-40B4-BE49-F238E27FC236}">
                <a16:creationId xmlns:a16="http://schemas.microsoft.com/office/drawing/2014/main" id="{5B29918E-3BAC-4E6C-8293-97C54D4BA97E}"/>
              </a:ext>
            </a:extLst>
          </p:cNvPr>
          <p:cNvSpPr>
            <a:spLocks noGrp="1"/>
          </p:cNvSpPr>
          <p:nvPr>
            <p:ph type="ftr" sz="quarter" idx="3"/>
          </p:nvPr>
        </p:nvSpPr>
        <p:spPr>
          <a:xfrm>
            <a:off x="4039179" y="6356529"/>
            <a:ext cx="4113642" cy="364706"/>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2BE71099-4297-4618-8560-F49F202895DA}"/>
              </a:ext>
            </a:extLst>
          </p:cNvPr>
          <p:cNvSpPr>
            <a:spLocks noGrp="1"/>
          </p:cNvSpPr>
          <p:nvPr>
            <p:ph type="sldNum" sz="quarter" idx="4"/>
          </p:nvPr>
        </p:nvSpPr>
        <p:spPr>
          <a:xfrm>
            <a:off x="8610229" y="6356529"/>
            <a:ext cx="2742934" cy="364706"/>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fld id="{5A261775-A6EA-6445-B973-E0382F58B05F}" type="slidenum">
              <a:rPr lang="en-US" smtClean="0"/>
              <a:t>‹#›</a:t>
            </a:fld>
            <a:endParaRPr lang="en-US"/>
          </a:p>
        </p:txBody>
      </p:sp>
      <p:sp>
        <p:nvSpPr>
          <p:cNvPr id="7" name="Rectangle 6">
            <a:extLst>
              <a:ext uri="{FF2B5EF4-FFF2-40B4-BE49-F238E27FC236}">
                <a16:creationId xmlns:a16="http://schemas.microsoft.com/office/drawing/2014/main" id="{08E48212-B9B2-47FB-A26B-D0AC8FA27FEB}"/>
              </a:ext>
            </a:extLst>
          </p:cNvPr>
          <p:cNvSpPr/>
          <p:nvPr/>
        </p:nvSpPr>
        <p:spPr>
          <a:xfrm rot="5400000">
            <a:off x="5740412" y="-5770803"/>
            <a:ext cx="711177" cy="12192000"/>
          </a:xfrm>
          <a:prstGeom prst="rect">
            <a:avLst/>
          </a:prstGeom>
          <a:solidFill>
            <a:srgbClr val="22334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1723"/>
          </a:p>
        </p:txBody>
      </p:sp>
      <p:pic>
        <p:nvPicPr>
          <p:cNvPr id="1032" name="Picture 7">
            <a:extLst>
              <a:ext uri="{FF2B5EF4-FFF2-40B4-BE49-F238E27FC236}">
                <a16:creationId xmlns:a16="http://schemas.microsoft.com/office/drawing/2014/main" id="{8A532FE5-9A5D-43B2-A1AD-BDA552E696D7}"/>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l="63754" t="3290" r="1579" b="6172"/>
          <a:stretch>
            <a:fillRect/>
          </a:stretch>
        </p:blipFill>
        <p:spPr bwMode="auto">
          <a:xfrm>
            <a:off x="12158" y="-22794"/>
            <a:ext cx="835797" cy="697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805402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ransition>
    <p:fade thruBlk="1"/>
  </p:transition>
  <p:txStyles>
    <p:titleStyle>
      <a:lvl1pPr algn="l" defTabSz="913253" rtl="0" eaLnBrk="1" fontAlgn="base" hangingPunct="1">
        <a:lnSpc>
          <a:spcPct val="90000"/>
        </a:lnSpc>
        <a:spcBef>
          <a:spcPct val="0"/>
        </a:spcBef>
        <a:spcAft>
          <a:spcPct val="0"/>
        </a:spcAft>
        <a:defRPr sz="4307" kern="1200">
          <a:solidFill>
            <a:schemeClr val="tx1"/>
          </a:solidFill>
          <a:latin typeface="+mj-lt"/>
          <a:ea typeface="+mj-ea"/>
          <a:cs typeface="+mj-cs"/>
        </a:defRPr>
      </a:lvl1pPr>
      <a:lvl2pPr algn="l" defTabSz="913253" rtl="0" eaLnBrk="1" fontAlgn="base" hangingPunct="1">
        <a:lnSpc>
          <a:spcPct val="90000"/>
        </a:lnSpc>
        <a:spcBef>
          <a:spcPct val="0"/>
        </a:spcBef>
        <a:spcAft>
          <a:spcPct val="0"/>
        </a:spcAft>
        <a:defRPr sz="4307">
          <a:solidFill>
            <a:schemeClr val="tx1"/>
          </a:solidFill>
          <a:latin typeface="Calibri Light" panose="020F0302020204030204" pitchFamily="34" charset="0"/>
        </a:defRPr>
      </a:lvl2pPr>
      <a:lvl3pPr algn="l" defTabSz="913253" rtl="0" eaLnBrk="1" fontAlgn="base" hangingPunct="1">
        <a:lnSpc>
          <a:spcPct val="90000"/>
        </a:lnSpc>
        <a:spcBef>
          <a:spcPct val="0"/>
        </a:spcBef>
        <a:spcAft>
          <a:spcPct val="0"/>
        </a:spcAft>
        <a:defRPr sz="4307">
          <a:solidFill>
            <a:schemeClr val="tx1"/>
          </a:solidFill>
          <a:latin typeface="Calibri Light" panose="020F0302020204030204" pitchFamily="34" charset="0"/>
        </a:defRPr>
      </a:lvl3pPr>
      <a:lvl4pPr algn="l" defTabSz="913253" rtl="0" eaLnBrk="1" fontAlgn="base" hangingPunct="1">
        <a:lnSpc>
          <a:spcPct val="90000"/>
        </a:lnSpc>
        <a:spcBef>
          <a:spcPct val="0"/>
        </a:spcBef>
        <a:spcAft>
          <a:spcPct val="0"/>
        </a:spcAft>
        <a:defRPr sz="4307">
          <a:solidFill>
            <a:schemeClr val="tx1"/>
          </a:solidFill>
          <a:latin typeface="Calibri Light" panose="020F0302020204030204" pitchFamily="34" charset="0"/>
        </a:defRPr>
      </a:lvl4pPr>
      <a:lvl5pPr algn="l" defTabSz="913253" rtl="0" eaLnBrk="1" fontAlgn="base" hangingPunct="1">
        <a:lnSpc>
          <a:spcPct val="90000"/>
        </a:lnSpc>
        <a:spcBef>
          <a:spcPct val="0"/>
        </a:spcBef>
        <a:spcAft>
          <a:spcPct val="0"/>
        </a:spcAft>
        <a:defRPr sz="4307">
          <a:solidFill>
            <a:schemeClr val="tx1"/>
          </a:solidFill>
          <a:latin typeface="Calibri Light" panose="020F0302020204030204" pitchFamily="34" charset="0"/>
        </a:defRPr>
      </a:lvl5pPr>
      <a:lvl6pPr marL="437632" algn="l" defTabSz="913253" rtl="0" eaLnBrk="1" fontAlgn="base" hangingPunct="1">
        <a:lnSpc>
          <a:spcPct val="90000"/>
        </a:lnSpc>
        <a:spcBef>
          <a:spcPct val="0"/>
        </a:spcBef>
        <a:spcAft>
          <a:spcPct val="0"/>
        </a:spcAft>
        <a:defRPr sz="4307">
          <a:solidFill>
            <a:schemeClr val="tx1"/>
          </a:solidFill>
          <a:latin typeface="Calibri Light" panose="020F0302020204030204" pitchFamily="34" charset="0"/>
        </a:defRPr>
      </a:lvl6pPr>
      <a:lvl7pPr marL="875264" algn="l" defTabSz="913253" rtl="0" eaLnBrk="1" fontAlgn="base" hangingPunct="1">
        <a:lnSpc>
          <a:spcPct val="90000"/>
        </a:lnSpc>
        <a:spcBef>
          <a:spcPct val="0"/>
        </a:spcBef>
        <a:spcAft>
          <a:spcPct val="0"/>
        </a:spcAft>
        <a:defRPr sz="4307">
          <a:solidFill>
            <a:schemeClr val="tx1"/>
          </a:solidFill>
          <a:latin typeface="Calibri Light" panose="020F0302020204030204" pitchFamily="34" charset="0"/>
        </a:defRPr>
      </a:lvl7pPr>
      <a:lvl8pPr marL="1312896" algn="l" defTabSz="913253" rtl="0" eaLnBrk="1" fontAlgn="base" hangingPunct="1">
        <a:lnSpc>
          <a:spcPct val="90000"/>
        </a:lnSpc>
        <a:spcBef>
          <a:spcPct val="0"/>
        </a:spcBef>
        <a:spcAft>
          <a:spcPct val="0"/>
        </a:spcAft>
        <a:defRPr sz="4307">
          <a:solidFill>
            <a:schemeClr val="tx1"/>
          </a:solidFill>
          <a:latin typeface="Calibri Light" panose="020F0302020204030204" pitchFamily="34" charset="0"/>
        </a:defRPr>
      </a:lvl8pPr>
      <a:lvl9pPr marL="1750527" algn="l" defTabSz="913253" rtl="0" eaLnBrk="1" fontAlgn="base" hangingPunct="1">
        <a:lnSpc>
          <a:spcPct val="90000"/>
        </a:lnSpc>
        <a:spcBef>
          <a:spcPct val="0"/>
        </a:spcBef>
        <a:spcAft>
          <a:spcPct val="0"/>
        </a:spcAft>
        <a:defRPr sz="4307">
          <a:solidFill>
            <a:schemeClr val="tx1"/>
          </a:solidFill>
          <a:latin typeface="Calibri Light" panose="020F0302020204030204" pitchFamily="34" charset="0"/>
        </a:defRPr>
      </a:lvl9pPr>
    </p:titleStyle>
    <p:bodyStyle>
      <a:lvl1pPr marL="227933" indent="-227933" algn="l" defTabSz="913253" rtl="0" eaLnBrk="1" fontAlgn="base" hangingPunct="1">
        <a:lnSpc>
          <a:spcPct val="90000"/>
        </a:lnSpc>
        <a:spcBef>
          <a:spcPts val="1005"/>
        </a:spcBef>
        <a:spcAft>
          <a:spcPct val="0"/>
        </a:spcAft>
        <a:buFont typeface="Arial" panose="020B0604020202020204" pitchFamily="34" charset="0"/>
        <a:buChar char="•"/>
        <a:defRPr sz="2776" kern="1200">
          <a:solidFill>
            <a:schemeClr val="tx1"/>
          </a:solidFill>
          <a:latin typeface="+mn-lt"/>
          <a:ea typeface="+mn-ea"/>
          <a:cs typeface="+mn-cs"/>
        </a:defRPr>
      </a:lvl1pPr>
      <a:lvl2pPr marL="685320" indent="-227933" algn="l" defTabSz="913253" rtl="0" eaLnBrk="1" fontAlgn="base" hangingPunct="1">
        <a:lnSpc>
          <a:spcPct val="90000"/>
        </a:lnSpc>
        <a:spcBef>
          <a:spcPts val="503"/>
        </a:spcBef>
        <a:spcAft>
          <a:spcPct val="0"/>
        </a:spcAft>
        <a:buFont typeface="Arial" panose="020B0604020202020204" pitchFamily="34" charset="0"/>
        <a:buChar char="•"/>
        <a:defRPr sz="2393" kern="1200">
          <a:solidFill>
            <a:schemeClr val="tx1"/>
          </a:solidFill>
          <a:latin typeface="+mn-lt"/>
          <a:ea typeface="+mn-ea"/>
          <a:cs typeface="+mn-cs"/>
        </a:defRPr>
      </a:lvl2pPr>
      <a:lvl3pPr marL="1142705" indent="-227933" algn="l" defTabSz="913253" rtl="0" eaLnBrk="1" fontAlgn="base" hangingPunct="1">
        <a:lnSpc>
          <a:spcPct val="90000"/>
        </a:lnSpc>
        <a:spcBef>
          <a:spcPts val="503"/>
        </a:spcBef>
        <a:spcAft>
          <a:spcPct val="0"/>
        </a:spcAft>
        <a:buFont typeface="Arial" panose="020B0604020202020204" pitchFamily="34" charset="0"/>
        <a:buChar char="•"/>
        <a:defRPr sz="1914" kern="1200">
          <a:solidFill>
            <a:schemeClr val="tx1"/>
          </a:solidFill>
          <a:latin typeface="+mn-lt"/>
          <a:ea typeface="+mn-ea"/>
          <a:cs typeface="+mn-cs"/>
        </a:defRPr>
      </a:lvl3pPr>
      <a:lvl4pPr marL="1600092" indent="-227933" algn="l" defTabSz="913253" rtl="0" eaLnBrk="1" fontAlgn="base" hangingPunct="1">
        <a:lnSpc>
          <a:spcPct val="90000"/>
        </a:lnSpc>
        <a:spcBef>
          <a:spcPts val="503"/>
        </a:spcBef>
        <a:spcAft>
          <a:spcPct val="0"/>
        </a:spcAft>
        <a:buFont typeface="Arial" panose="020B0604020202020204" pitchFamily="34" charset="0"/>
        <a:buChar char="•"/>
        <a:defRPr kern="1200">
          <a:solidFill>
            <a:schemeClr val="tx1"/>
          </a:solidFill>
          <a:latin typeface="+mn-lt"/>
          <a:ea typeface="+mn-ea"/>
          <a:cs typeface="+mn-cs"/>
        </a:defRPr>
      </a:lvl4pPr>
      <a:lvl5pPr marL="2055958" indent="-227933" algn="l" defTabSz="913253" rtl="0" eaLnBrk="1" fontAlgn="base" hangingPunct="1">
        <a:lnSpc>
          <a:spcPct val="90000"/>
        </a:lnSpc>
        <a:spcBef>
          <a:spcPts val="503"/>
        </a:spcBef>
        <a:spcAft>
          <a:spcPct val="0"/>
        </a:spcAft>
        <a:buFont typeface="Arial" panose="020B0604020202020204" pitchFamily="34" charset="0"/>
        <a:buChar char="•"/>
        <a:defRPr kern="1200">
          <a:solidFill>
            <a:schemeClr val="tx1"/>
          </a:solidFill>
          <a:latin typeface="+mn-lt"/>
          <a:ea typeface="+mn-ea"/>
          <a:cs typeface="+mn-cs"/>
        </a:defRPr>
      </a:lvl5pPr>
      <a:lvl6pPr marL="2514567"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60"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55"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49" indent="-228597" algn="l" defTabSz="9143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88" rtl="0" eaLnBrk="1" latinLnBrk="0" hangingPunct="1">
        <a:defRPr sz="1800" kern="1200">
          <a:solidFill>
            <a:schemeClr val="tx1"/>
          </a:solidFill>
          <a:latin typeface="+mn-lt"/>
          <a:ea typeface="+mn-ea"/>
          <a:cs typeface="+mn-cs"/>
        </a:defRPr>
      </a:lvl1pPr>
      <a:lvl2pPr marL="457194" algn="l" defTabSz="914388" rtl="0" eaLnBrk="1" latinLnBrk="0" hangingPunct="1">
        <a:defRPr sz="1800" kern="1200">
          <a:solidFill>
            <a:schemeClr val="tx1"/>
          </a:solidFill>
          <a:latin typeface="+mn-lt"/>
          <a:ea typeface="+mn-ea"/>
          <a:cs typeface="+mn-cs"/>
        </a:defRPr>
      </a:lvl2pPr>
      <a:lvl3pPr marL="914388" algn="l" defTabSz="914388" rtl="0" eaLnBrk="1" latinLnBrk="0" hangingPunct="1">
        <a:defRPr sz="1800" kern="1200">
          <a:solidFill>
            <a:schemeClr val="tx1"/>
          </a:solidFill>
          <a:latin typeface="+mn-lt"/>
          <a:ea typeface="+mn-ea"/>
          <a:cs typeface="+mn-cs"/>
        </a:defRPr>
      </a:lvl3pPr>
      <a:lvl4pPr marL="1371582" algn="l" defTabSz="914388" rtl="0" eaLnBrk="1" latinLnBrk="0" hangingPunct="1">
        <a:defRPr sz="1800" kern="1200">
          <a:solidFill>
            <a:schemeClr val="tx1"/>
          </a:solidFill>
          <a:latin typeface="+mn-lt"/>
          <a:ea typeface="+mn-ea"/>
          <a:cs typeface="+mn-cs"/>
        </a:defRPr>
      </a:lvl4pPr>
      <a:lvl5pPr marL="1828776" algn="l" defTabSz="914388" rtl="0" eaLnBrk="1" latinLnBrk="0" hangingPunct="1">
        <a:defRPr sz="1800" kern="1200">
          <a:solidFill>
            <a:schemeClr val="tx1"/>
          </a:solidFill>
          <a:latin typeface="+mn-lt"/>
          <a:ea typeface="+mn-ea"/>
          <a:cs typeface="+mn-cs"/>
        </a:defRPr>
      </a:lvl5pPr>
      <a:lvl6pPr marL="2285970" algn="l" defTabSz="914388" rtl="0" eaLnBrk="1" latinLnBrk="0" hangingPunct="1">
        <a:defRPr sz="1800" kern="1200">
          <a:solidFill>
            <a:schemeClr val="tx1"/>
          </a:solidFill>
          <a:latin typeface="+mn-lt"/>
          <a:ea typeface="+mn-ea"/>
          <a:cs typeface="+mn-cs"/>
        </a:defRPr>
      </a:lvl6pPr>
      <a:lvl7pPr marL="2743164" algn="l" defTabSz="914388" rtl="0" eaLnBrk="1" latinLnBrk="0" hangingPunct="1">
        <a:defRPr sz="1800" kern="1200">
          <a:solidFill>
            <a:schemeClr val="tx1"/>
          </a:solidFill>
          <a:latin typeface="+mn-lt"/>
          <a:ea typeface="+mn-ea"/>
          <a:cs typeface="+mn-cs"/>
        </a:defRPr>
      </a:lvl7pPr>
      <a:lvl8pPr marL="3200358" algn="l" defTabSz="914388" rtl="0" eaLnBrk="1" latinLnBrk="0" hangingPunct="1">
        <a:defRPr sz="1800" kern="1200">
          <a:solidFill>
            <a:schemeClr val="tx1"/>
          </a:solidFill>
          <a:latin typeface="+mn-lt"/>
          <a:ea typeface="+mn-ea"/>
          <a:cs typeface="+mn-cs"/>
        </a:defRPr>
      </a:lvl8pPr>
      <a:lvl9pPr marL="3657552" algn="l" defTabSz="91438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9BC3D9-A340-5A4C-A6DD-23B56FA19508}"/>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F31BA7-432B-2A42-872D-2D20269675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6CA2EE-C32C-4545-9827-59FAC7EE7336}"/>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879894E-EBB1-FD48-9BBC-B56B05B3E990}" type="datetimeFigureOut">
              <a:rPr lang="en-US" smtClean="0"/>
              <a:t>3/3/2021</a:t>
            </a:fld>
            <a:endParaRPr lang="en-US"/>
          </a:p>
        </p:txBody>
      </p:sp>
      <p:sp>
        <p:nvSpPr>
          <p:cNvPr id="5" name="Footer Placeholder 4">
            <a:extLst>
              <a:ext uri="{FF2B5EF4-FFF2-40B4-BE49-F238E27FC236}">
                <a16:creationId xmlns:a16="http://schemas.microsoft.com/office/drawing/2014/main" id="{23E61985-3447-184A-9458-48F72D4D189C}"/>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53E3E0-694C-D643-ADEC-2A6A68210A4F}"/>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82931A0-FD84-40E0-BB2F-B6C3805ED98E}" type="slidenum">
              <a:rPr lang="en-GB" smtClean="0"/>
              <a:t>‹#›</a:t>
            </a:fld>
            <a:endParaRPr lang="en-GB"/>
          </a:p>
        </p:txBody>
      </p:sp>
      <p:sp>
        <p:nvSpPr>
          <p:cNvPr id="7" name="Rectangle 6">
            <a:extLst>
              <a:ext uri="{FF2B5EF4-FFF2-40B4-BE49-F238E27FC236}">
                <a16:creationId xmlns:a16="http://schemas.microsoft.com/office/drawing/2014/main" id="{57EA4655-CB46-0544-B73D-859810E0A0E7}"/>
              </a:ext>
            </a:extLst>
          </p:cNvPr>
          <p:cNvSpPr/>
          <p:nvPr/>
        </p:nvSpPr>
        <p:spPr>
          <a:xfrm rot="5400000">
            <a:off x="5740435" y="-5770529"/>
            <a:ext cx="711130" cy="12192001"/>
          </a:xfrm>
          <a:prstGeom prst="rect">
            <a:avLst/>
          </a:prstGeom>
          <a:solidFill>
            <a:srgbClr val="2233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8" name="Picture 7">
            <a:extLst>
              <a:ext uri="{FF2B5EF4-FFF2-40B4-BE49-F238E27FC236}">
                <a16:creationId xmlns:a16="http://schemas.microsoft.com/office/drawing/2014/main" id="{E336AD38-66E3-C448-AF96-49668BAB046C}"/>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63755" t="3290" r="1579" b="6172"/>
          <a:stretch/>
        </p:blipFill>
        <p:spPr>
          <a:xfrm>
            <a:off x="12501" y="-22917"/>
            <a:ext cx="834793" cy="697668"/>
          </a:xfrm>
          <a:prstGeom prst="rect">
            <a:avLst/>
          </a:prstGeom>
        </p:spPr>
      </p:pic>
    </p:spTree>
    <p:extLst>
      <p:ext uri="{BB962C8B-B14F-4D97-AF65-F5344CB8AC3E}">
        <p14:creationId xmlns:p14="http://schemas.microsoft.com/office/powerpoint/2010/main" val="414977056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9BC3D9-A340-5A4C-A6DD-23B56FA195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F31BA7-432B-2A42-872D-2D20269675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6CA2EE-C32C-4545-9827-59FAC7EE73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3/3/2021</a:t>
            </a:fld>
            <a:endParaRPr lang="en-US"/>
          </a:p>
        </p:txBody>
      </p:sp>
      <p:sp>
        <p:nvSpPr>
          <p:cNvPr id="5" name="Footer Placeholder 4">
            <a:extLst>
              <a:ext uri="{FF2B5EF4-FFF2-40B4-BE49-F238E27FC236}">
                <a16:creationId xmlns:a16="http://schemas.microsoft.com/office/drawing/2014/main" id="{23E61985-3447-184A-9458-48F72D4D18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53E3E0-694C-D643-ADEC-2A6A68210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
        <p:nvSpPr>
          <p:cNvPr id="7" name="Rectangle 6">
            <a:extLst>
              <a:ext uri="{FF2B5EF4-FFF2-40B4-BE49-F238E27FC236}">
                <a16:creationId xmlns:a16="http://schemas.microsoft.com/office/drawing/2014/main" id="{57EA4655-CB46-0544-B73D-859810E0A0E7}"/>
              </a:ext>
            </a:extLst>
          </p:cNvPr>
          <p:cNvSpPr/>
          <p:nvPr/>
        </p:nvSpPr>
        <p:spPr>
          <a:xfrm rot="5400000">
            <a:off x="5740435" y="-5770529"/>
            <a:ext cx="711130" cy="12192001"/>
          </a:xfrm>
          <a:prstGeom prst="rect">
            <a:avLst/>
          </a:prstGeom>
          <a:solidFill>
            <a:srgbClr val="2233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E336AD38-66E3-C448-AF96-49668BAB046C}"/>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63755" t="3290" r="1579" b="6172"/>
          <a:stretch/>
        </p:blipFill>
        <p:spPr>
          <a:xfrm>
            <a:off x="12500" y="-22917"/>
            <a:ext cx="834793" cy="697668"/>
          </a:xfrm>
          <a:prstGeom prst="rect">
            <a:avLst/>
          </a:prstGeom>
        </p:spPr>
      </p:pic>
    </p:spTree>
    <p:extLst>
      <p:ext uri="{BB962C8B-B14F-4D97-AF65-F5344CB8AC3E}">
        <p14:creationId xmlns:p14="http://schemas.microsoft.com/office/powerpoint/2010/main" val="59798215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hyperlink" Target="https://www.oodesign.com/" TargetMode="Externa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000" b="1" dirty="0"/>
              <a:t>Introduction to Programming</a:t>
            </a:r>
            <a:endParaRPr lang="en-GB" sz="4000" dirty="0"/>
          </a:p>
        </p:txBody>
      </p:sp>
      <p:sp>
        <p:nvSpPr>
          <p:cNvPr id="3" name="Subtitle 2"/>
          <p:cNvSpPr>
            <a:spLocks noGrp="1"/>
          </p:cNvSpPr>
          <p:nvPr>
            <p:ph type="subTitle" idx="1"/>
          </p:nvPr>
        </p:nvSpPr>
        <p:spPr/>
        <p:txBody>
          <a:bodyPr/>
          <a:lstStyle/>
          <a:p>
            <a:r>
              <a:rPr lang="en-GB" dirty="0"/>
              <a:t>Week 2 Day 1</a:t>
            </a:r>
          </a:p>
        </p:txBody>
      </p:sp>
    </p:spTree>
    <p:extLst>
      <p:ext uri="{BB962C8B-B14F-4D97-AF65-F5344CB8AC3E}">
        <p14:creationId xmlns:p14="http://schemas.microsoft.com/office/powerpoint/2010/main" val="905434484"/>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65" y="585142"/>
            <a:ext cx="10514327" cy="1326620"/>
          </a:xfrm>
        </p:spPr>
        <p:txBody>
          <a:bodyPr/>
          <a:lstStyle/>
          <a:p>
            <a:r>
              <a:rPr lang="en-GB" b="1" dirty="0"/>
              <a:t>Procedural vs. object-oriented vs. functional programming</a:t>
            </a:r>
            <a:endParaRPr lang="en-GB" dirty="0"/>
          </a:p>
        </p:txBody>
      </p:sp>
      <p:sp>
        <p:nvSpPr>
          <p:cNvPr id="3" name="Content Placeholder 2"/>
          <p:cNvSpPr>
            <a:spLocks noGrp="1"/>
          </p:cNvSpPr>
          <p:nvPr>
            <p:ph idx="1"/>
          </p:nvPr>
        </p:nvSpPr>
        <p:spPr/>
        <p:txBody>
          <a:bodyPr>
            <a:normAutofit/>
          </a:bodyPr>
          <a:lstStyle/>
          <a:p>
            <a:r>
              <a:rPr lang="en-GB" sz="2800" dirty="0"/>
              <a:t>Object-oriented Programming uses data fields where Procedural Programming uses procedures</a:t>
            </a:r>
          </a:p>
        </p:txBody>
      </p:sp>
      <p:graphicFrame>
        <p:nvGraphicFramePr>
          <p:cNvPr id="6" name="Table 5"/>
          <p:cNvGraphicFramePr>
            <a:graphicFrameLocks noGrp="1"/>
          </p:cNvGraphicFramePr>
          <p:nvPr>
            <p:extLst>
              <p:ext uri="{D42A27DB-BD31-4B8C-83A1-F6EECF244321}">
                <p14:modId xmlns:p14="http://schemas.microsoft.com/office/powerpoint/2010/main" val="4191229525"/>
              </p:ext>
            </p:extLst>
          </p:nvPr>
        </p:nvGraphicFramePr>
        <p:xfrm>
          <a:off x="596113" y="2797308"/>
          <a:ext cx="7665856" cy="2992590"/>
        </p:xfrm>
        <a:graphic>
          <a:graphicData uri="http://schemas.openxmlformats.org/drawingml/2006/table">
            <a:tbl>
              <a:tblPr firstRow="1" bandRow="1">
                <a:tableStyleId>{5C22544A-7EE6-4342-B048-85BDC9FD1C3A}</a:tableStyleId>
              </a:tblPr>
              <a:tblGrid>
                <a:gridCol w="3832928">
                  <a:extLst>
                    <a:ext uri="{9D8B030D-6E8A-4147-A177-3AD203B41FA5}">
                      <a16:colId xmlns:a16="http://schemas.microsoft.com/office/drawing/2014/main" val="3413759559"/>
                    </a:ext>
                  </a:extLst>
                </a:gridCol>
                <a:gridCol w="3832928">
                  <a:extLst>
                    <a:ext uri="{9D8B030D-6E8A-4147-A177-3AD203B41FA5}">
                      <a16:colId xmlns:a16="http://schemas.microsoft.com/office/drawing/2014/main" val="1452417898"/>
                    </a:ext>
                  </a:extLst>
                </a:gridCol>
              </a:tblGrid>
              <a:tr h="598518">
                <a:tc>
                  <a:txBody>
                    <a:bodyPr/>
                    <a:lstStyle/>
                    <a:p>
                      <a:pPr algn="ctr"/>
                      <a:r>
                        <a:rPr lang="en-GB" sz="2800" dirty="0"/>
                        <a:t>Procedural</a:t>
                      </a:r>
                    </a:p>
                  </a:txBody>
                  <a:tcPr/>
                </a:tc>
                <a:tc>
                  <a:txBody>
                    <a:bodyPr/>
                    <a:lstStyle/>
                    <a:p>
                      <a:pPr algn="ctr"/>
                      <a:r>
                        <a:rPr lang="en-GB" sz="2800" dirty="0"/>
                        <a:t>Object-oriented</a:t>
                      </a:r>
                    </a:p>
                  </a:txBody>
                  <a:tcPr/>
                </a:tc>
                <a:extLst>
                  <a:ext uri="{0D108BD9-81ED-4DB2-BD59-A6C34878D82A}">
                    <a16:rowId xmlns:a16="http://schemas.microsoft.com/office/drawing/2014/main" val="1855786363"/>
                  </a:ext>
                </a:extLst>
              </a:tr>
              <a:tr h="598518">
                <a:tc>
                  <a:txBody>
                    <a:bodyPr/>
                    <a:lstStyle/>
                    <a:p>
                      <a:r>
                        <a:rPr lang="en-GB" sz="2800" dirty="0"/>
                        <a:t>Procedure</a:t>
                      </a:r>
                    </a:p>
                  </a:txBody>
                  <a:tcPr/>
                </a:tc>
                <a:tc>
                  <a:txBody>
                    <a:bodyPr/>
                    <a:lstStyle/>
                    <a:p>
                      <a:r>
                        <a:rPr lang="en-GB" sz="2800" dirty="0"/>
                        <a:t>Method</a:t>
                      </a:r>
                    </a:p>
                  </a:txBody>
                  <a:tcPr/>
                </a:tc>
                <a:extLst>
                  <a:ext uri="{0D108BD9-81ED-4DB2-BD59-A6C34878D82A}">
                    <a16:rowId xmlns:a16="http://schemas.microsoft.com/office/drawing/2014/main" val="2070553395"/>
                  </a:ext>
                </a:extLst>
              </a:tr>
              <a:tr h="598518">
                <a:tc>
                  <a:txBody>
                    <a:bodyPr/>
                    <a:lstStyle/>
                    <a:p>
                      <a:r>
                        <a:rPr lang="en-GB" sz="2800" dirty="0"/>
                        <a:t>Record</a:t>
                      </a:r>
                    </a:p>
                  </a:txBody>
                  <a:tcPr/>
                </a:tc>
                <a:tc>
                  <a:txBody>
                    <a:bodyPr/>
                    <a:lstStyle/>
                    <a:p>
                      <a:r>
                        <a:rPr lang="en-GB" sz="2800" dirty="0"/>
                        <a:t>Object</a:t>
                      </a:r>
                    </a:p>
                  </a:txBody>
                  <a:tcPr/>
                </a:tc>
                <a:extLst>
                  <a:ext uri="{0D108BD9-81ED-4DB2-BD59-A6C34878D82A}">
                    <a16:rowId xmlns:a16="http://schemas.microsoft.com/office/drawing/2014/main" val="188684913"/>
                  </a:ext>
                </a:extLst>
              </a:tr>
              <a:tr h="598518">
                <a:tc>
                  <a:txBody>
                    <a:bodyPr/>
                    <a:lstStyle/>
                    <a:p>
                      <a:r>
                        <a:rPr lang="en-GB" sz="2800" dirty="0"/>
                        <a:t>Module</a:t>
                      </a:r>
                    </a:p>
                  </a:txBody>
                  <a:tcPr/>
                </a:tc>
                <a:tc>
                  <a:txBody>
                    <a:bodyPr/>
                    <a:lstStyle/>
                    <a:p>
                      <a:r>
                        <a:rPr lang="en-GB" sz="2800" dirty="0"/>
                        <a:t>Class</a:t>
                      </a:r>
                    </a:p>
                  </a:txBody>
                  <a:tcPr/>
                </a:tc>
                <a:extLst>
                  <a:ext uri="{0D108BD9-81ED-4DB2-BD59-A6C34878D82A}">
                    <a16:rowId xmlns:a16="http://schemas.microsoft.com/office/drawing/2014/main" val="3657210301"/>
                  </a:ext>
                </a:extLst>
              </a:tr>
              <a:tr h="598518">
                <a:tc>
                  <a:txBody>
                    <a:bodyPr/>
                    <a:lstStyle/>
                    <a:p>
                      <a:r>
                        <a:rPr lang="en-GB" sz="2800" dirty="0"/>
                        <a:t>Procedure call</a:t>
                      </a:r>
                    </a:p>
                  </a:txBody>
                  <a:tcPr/>
                </a:tc>
                <a:tc>
                  <a:txBody>
                    <a:bodyPr/>
                    <a:lstStyle/>
                    <a:p>
                      <a:r>
                        <a:rPr lang="en-GB" sz="2800" dirty="0"/>
                        <a:t>Message</a:t>
                      </a:r>
                    </a:p>
                  </a:txBody>
                  <a:tcPr/>
                </a:tc>
                <a:extLst>
                  <a:ext uri="{0D108BD9-81ED-4DB2-BD59-A6C34878D82A}">
                    <a16:rowId xmlns:a16="http://schemas.microsoft.com/office/drawing/2014/main" val="594557570"/>
                  </a:ext>
                </a:extLst>
              </a:tr>
            </a:tbl>
          </a:graphicData>
        </a:graphic>
      </p:graphicFrame>
    </p:spTree>
    <p:extLst>
      <p:ext uri="{BB962C8B-B14F-4D97-AF65-F5344CB8AC3E}">
        <p14:creationId xmlns:p14="http://schemas.microsoft.com/office/powerpoint/2010/main" val="2197304387"/>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Compiled vs. interpreted</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59699040"/>
              </p:ext>
            </p:extLst>
          </p:nvPr>
        </p:nvGraphicFramePr>
        <p:xfrm>
          <a:off x="288757" y="1445299"/>
          <a:ext cx="11590337" cy="4935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1863497"/>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Compiled vs. interpreted</a:t>
            </a:r>
            <a:endParaRPr lang="en-GB"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88762" y="1439154"/>
            <a:ext cx="9014476" cy="4443756"/>
          </a:xfrm>
        </p:spPr>
      </p:pic>
    </p:spTree>
    <p:extLst>
      <p:ext uri="{BB962C8B-B14F-4D97-AF65-F5344CB8AC3E}">
        <p14:creationId xmlns:p14="http://schemas.microsoft.com/office/powerpoint/2010/main" val="1847902685"/>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Compiled Languages</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824220114"/>
              </p:ext>
            </p:extLst>
          </p:nvPr>
        </p:nvGraphicFramePr>
        <p:xfrm>
          <a:off x="865388" y="1421023"/>
          <a:ext cx="5181600" cy="4854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ontent Placeholder 7"/>
          <p:cNvGraphicFramePr>
            <a:graphicFrameLocks noGrp="1"/>
          </p:cNvGraphicFramePr>
          <p:nvPr>
            <p:ph sz="half" idx="2"/>
            <p:extLst>
              <p:ext uri="{D42A27DB-BD31-4B8C-83A1-F6EECF244321}">
                <p14:modId xmlns:p14="http://schemas.microsoft.com/office/powerpoint/2010/main" val="2087382293"/>
              </p:ext>
            </p:extLst>
          </p:nvPr>
        </p:nvGraphicFramePr>
        <p:xfrm>
          <a:off x="6153780" y="1477667"/>
          <a:ext cx="5133975" cy="48545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317303607"/>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Interpreted Languages</a:t>
            </a:r>
          </a:p>
        </p:txBody>
      </p:sp>
      <p:sp>
        <p:nvSpPr>
          <p:cNvPr id="3" name="Content Placeholder 2"/>
          <p:cNvSpPr>
            <a:spLocks noGrp="1"/>
          </p:cNvSpPr>
          <p:nvPr>
            <p:ph sz="half" idx="1"/>
          </p:nvPr>
        </p:nvSpPr>
        <p:spPr/>
        <p:txBody>
          <a:bodyPr>
            <a:normAutofit/>
          </a:bodyPr>
          <a:lstStyle/>
          <a:p>
            <a:r>
              <a:rPr lang="en-GB" sz="2800" dirty="0"/>
              <a:t>JavaScript</a:t>
            </a:r>
          </a:p>
          <a:p>
            <a:r>
              <a:rPr lang="en-GB" sz="2800" dirty="0"/>
              <a:t>Python</a:t>
            </a:r>
          </a:p>
          <a:p>
            <a:r>
              <a:rPr lang="en-GB" sz="2800" dirty="0"/>
              <a:t>PHP</a:t>
            </a:r>
          </a:p>
          <a:p>
            <a:r>
              <a:rPr lang="en-GB" sz="2800" dirty="0"/>
              <a:t>Perl</a:t>
            </a:r>
          </a:p>
        </p:txBody>
      </p:sp>
      <p:sp>
        <p:nvSpPr>
          <p:cNvPr id="4" name="Content Placeholder 3"/>
          <p:cNvSpPr>
            <a:spLocks noGrp="1"/>
          </p:cNvSpPr>
          <p:nvPr>
            <p:ph sz="half" idx="2"/>
          </p:nvPr>
        </p:nvSpPr>
        <p:spPr/>
        <p:txBody>
          <a:bodyPr/>
          <a:lstStyle/>
          <a:p>
            <a:r>
              <a:rPr lang="en-GB" sz="2800" dirty="0"/>
              <a:t>Excel</a:t>
            </a:r>
          </a:p>
          <a:p>
            <a:r>
              <a:rPr lang="en-GB" sz="2800" dirty="0"/>
              <a:t>VBScript</a:t>
            </a:r>
          </a:p>
          <a:p>
            <a:r>
              <a:rPr lang="en-GB" sz="2800" dirty="0" err="1"/>
              <a:t>Matlab</a:t>
            </a:r>
            <a:endParaRPr lang="en-GB" sz="2800" dirty="0"/>
          </a:p>
          <a:p>
            <a:r>
              <a:rPr lang="en-GB" sz="2800" dirty="0"/>
              <a:t>PowerShell</a:t>
            </a:r>
          </a:p>
          <a:p>
            <a:endParaRPr lang="en-GB" dirty="0"/>
          </a:p>
        </p:txBody>
      </p:sp>
    </p:spTree>
    <p:extLst>
      <p:ext uri="{BB962C8B-B14F-4D97-AF65-F5344CB8AC3E}">
        <p14:creationId xmlns:p14="http://schemas.microsoft.com/office/powerpoint/2010/main" val="2669409205"/>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Core constructs within programming</a:t>
            </a:r>
          </a:p>
        </p:txBody>
      </p:sp>
      <p:sp>
        <p:nvSpPr>
          <p:cNvPr id="6" name="Content Placeholder 5"/>
          <p:cNvSpPr>
            <a:spLocks noGrp="1"/>
          </p:cNvSpPr>
          <p:nvPr>
            <p:ph idx="1"/>
          </p:nvPr>
        </p:nvSpPr>
        <p:spPr/>
        <p:txBody>
          <a:bodyPr>
            <a:normAutofit/>
          </a:bodyPr>
          <a:lstStyle/>
          <a:p>
            <a:r>
              <a:rPr lang="en-GB" sz="2800" dirty="0"/>
              <a:t>Classes</a:t>
            </a:r>
          </a:p>
          <a:p>
            <a:r>
              <a:rPr lang="en-GB" sz="2800" dirty="0"/>
              <a:t>Objects</a:t>
            </a:r>
          </a:p>
          <a:p>
            <a:r>
              <a:rPr lang="en-GB" sz="2800" dirty="0"/>
              <a:t>Methods</a:t>
            </a:r>
          </a:p>
          <a:p>
            <a:r>
              <a:rPr lang="en-GB" sz="2800" dirty="0"/>
              <a:t>Variables</a:t>
            </a:r>
          </a:p>
          <a:p>
            <a:r>
              <a:rPr lang="en-GB" sz="2800" dirty="0"/>
              <a:t>Logic operators</a:t>
            </a:r>
          </a:p>
        </p:txBody>
      </p:sp>
    </p:spTree>
    <p:extLst>
      <p:ext uri="{BB962C8B-B14F-4D97-AF65-F5344CB8AC3E}">
        <p14:creationId xmlns:p14="http://schemas.microsoft.com/office/powerpoint/2010/main" val="1986435543"/>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Classes</a:t>
            </a:r>
          </a:p>
        </p:txBody>
      </p:sp>
      <p:sp>
        <p:nvSpPr>
          <p:cNvPr id="3" name="Content Placeholder 2"/>
          <p:cNvSpPr>
            <a:spLocks noGrp="1"/>
          </p:cNvSpPr>
          <p:nvPr>
            <p:ph idx="1"/>
          </p:nvPr>
        </p:nvSpPr>
        <p:spPr/>
        <p:txBody>
          <a:bodyPr/>
          <a:lstStyle/>
          <a:p>
            <a:r>
              <a:rPr lang="en-GB" sz="2800" dirty="0"/>
              <a:t>A class describes data</a:t>
            </a:r>
          </a:p>
          <a:p>
            <a:r>
              <a:rPr lang="en-GB" sz="2800" dirty="0"/>
              <a:t>It defines the abstract characteristics of an object very much like a blueprint</a:t>
            </a:r>
          </a:p>
          <a:p>
            <a:r>
              <a:rPr lang="en-GB" sz="2800" dirty="0"/>
              <a:t>A class is an entity that defines how an object will behave and what the object will contain when the object is constructed, or instantiated</a:t>
            </a:r>
          </a:p>
          <a:p>
            <a:r>
              <a:rPr lang="en-GB" sz="2800" dirty="0"/>
              <a:t>Things it can do – Methods</a:t>
            </a:r>
          </a:p>
          <a:p>
            <a:r>
              <a:rPr lang="en-GB" sz="2800" dirty="0"/>
              <a:t>Attributes - Properties and fields</a:t>
            </a:r>
          </a:p>
          <a:p>
            <a:endParaRPr lang="en-GB" dirty="0"/>
          </a:p>
        </p:txBody>
      </p:sp>
    </p:spTree>
    <p:extLst>
      <p:ext uri="{BB962C8B-B14F-4D97-AF65-F5344CB8AC3E}">
        <p14:creationId xmlns:p14="http://schemas.microsoft.com/office/powerpoint/2010/main" val="1808444407"/>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Objects</a:t>
            </a:r>
          </a:p>
        </p:txBody>
      </p:sp>
      <p:sp>
        <p:nvSpPr>
          <p:cNvPr id="3" name="Content Placeholder 2"/>
          <p:cNvSpPr>
            <a:spLocks noGrp="1"/>
          </p:cNvSpPr>
          <p:nvPr>
            <p:ph idx="1"/>
          </p:nvPr>
        </p:nvSpPr>
        <p:spPr/>
        <p:txBody>
          <a:bodyPr/>
          <a:lstStyle/>
          <a:p>
            <a:r>
              <a:rPr lang="en-GB" sz="2800" dirty="0"/>
              <a:t>An object can be a variable, a data structure, a function, or a method, and as such, is a value in memory referenced by an identifier.</a:t>
            </a:r>
          </a:p>
          <a:p>
            <a:r>
              <a:rPr lang="en-GB" sz="2800" dirty="0"/>
              <a:t>In the class-based object-oriented programming paradigm, object refers to a particular instance of a class, where the object can be a combination of variables, functions, and data structures.</a:t>
            </a:r>
          </a:p>
          <a:p>
            <a:endParaRPr lang="en-GB" dirty="0"/>
          </a:p>
        </p:txBody>
      </p:sp>
    </p:spTree>
    <p:extLst>
      <p:ext uri="{BB962C8B-B14F-4D97-AF65-F5344CB8AC3E}">
        <p14:creationId xmlns:p14="http://schemas.microsoft.com/office/powerpoint/2010/main" val="3854624704"/>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Methods</a:t>
            </a:r>
          </a:p>
        </p:txBody>
      </p:sp>
      <p:sp>
        <p:nvSpPr>
          <p:cNvPr id="3" name="Content Placeholder 2"/>
          <p:cNvSpPr>
            <a:spLocks noGrp="1"/>
          </p:cNvSpPr>
          <p:nvPr>
            <p:ph idx="1"/>
          </p:nvPr>
        </p:nvSpPr>
        <p:spPr/>
        <p:txBody>
          <a:bodyPr/>
          <a:lstStyle/>
          <a:p>
            <a:r>
              <a:rPr lang="en-GB" sz="2800" dirty="0"/>
              <a:t>A method in object-oriented programming is a procedure associated with a class</a:t>
            </a:r>
          </a:p>
          <a:p>
            <a:r>
              <a:rPr lang="en-GB" sz="2800" dirty="0"/>
              <a:t>A method defines the behaviour of the objects that are created from the class</a:t>
            </a:r>
          </a:p>
          <a:p>
            <a:r>
              <a:rPr lang="en-GB" sz="2800" dirty="0"/>
              <a:t>Another way to say this is that a method is an action that an object is able to perform</a:t>
            </a:r>
          </a:p>
          <a:p>
            <a:r>
              <a:rPr lang="en-GB" sz="2800" dirty="0"/>
              <a:t>The association between method and class is called binding</a:t>
            </a:r>
          </a:p>
          <a:p>
            <a:endParaRPr lang="en-GB" dirty="0"/>
          </a:p>
        </p:txBody>
      </p:sp>
    </p:spTree>
    <p:extLst>
      <p:ext uri="{BB962C8B-B14F-4D97-AF65-F5344CB8AC3E}">
        <p14:creationId xmlns:p14="http://schemas.microsoft.com/office/powerpoint/2010/main" val="2466637053"/>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Variables</a:t>
            </a:r>
          </a:p>
        </p:txBody>
      </p:sp>
      <p:sp>
        <p:nvSpPr>
          <p:cNvPr id="3" name="Content Placeholder 2">
            <a:extLst>
              <a:ext uri="{FF2B5EF4-FFF2-40B4-BE49-F238E27FC236}">
                <a16:creationId xmlns:a16="http://schemas.microsoft.com/office/drawing/2014/main" id="{48F9E0C8-8F07-1542-8A79-609B3B0F9101}"/>
              </a:ext>
            </a:extLst>
          </p:cNvPr>
          <p:cNvSpPr>
            <a:spLocks noGrp="1"/>
          </p:cNvSpPr>
          <p:nvPr>
            <p:ph idx="1"/>
          </p:nvPr>
        </p:nvSpPr>
        <p:spPr/>
        <p:txBody>
          <a:bodyPr/>
          <a:lstStyle/>
          <a:p>
            <a:r>
              <a:rPr lang="en-GB" sz="2800" dirty="0"/>
              <a:t>In OOP there are two types of variables:</a:t>
            </a:r>
          </a:p>
          <a:p>
            <a:endParaRPr lang="en-US" dirty="0"/>
          </a:p>
        </p:txBody>
      </p:sp>
      <p:sp>
        <p:nvSpPr>
          <p:cNvPr id="8" name="Freeform 7"/>
          <p:cNvSpPr/>
          <p:nvPr/>
        </p:nvSpPr>
        <p:spPr>
          <a:xfrm>
            <a:off x="4664941" y="2622310"/>
            <a:ext cx="4614654" cy="1404577"/>
          </a:xfrm>
          <a:custGeom>
            <a:avLst/>
            <a:gdLst>
              <a:gd name="connsiteX0" fmla="*/ 234101 w 1404576"/>
              <a:gd name="connsiteY0" fmla="*/ 0 h 4614653"/>
              <a:gd name="connsiteX1" fmla="*/ 1170475 w 1404576"/>
              <a:gd name="connsiteY1" fmla="*/ 0 h 4614653"/>
              <a:gd name="connsiteX2" fmla="*/ 1404576 w 1404576"/>
              <a:gd name="connsiteY2" fmla="*/ 234101 h 4614653"/>
              <a:gd name="connsiteX3" fmla="*/ 1404576 w 1404576"/>
              <a:gd name="connsiteY3" fmla="*/ 4614653 h 4614653"/>
              <a:gd name="connsiteX4" fmla="*/ 1404576 w 1404576"/>
              <a:gd name="connsiteY4" fmla="*/ 4614653 h 4614653"/>
              <a:gd name="connsiteX5" fmla="*/ 0 w 1404576"/>
              <a:gd name="connsiteY5" fmla="*/ 4614653 h 4614653"/>
              <a:gd name="connsiteX6" fmla="*/ 0 w 1404576"/>
              <a:gd name="connsiteY6" fmla="*/ 4614653 h 4614653"/>
              <a:gd name="connsiteX7" fmla="*/ 0 w 1404576"/>
              <a:gd name="connsiteY7" fmla="*/ 234101 h 4614653"/>
              <a:gd name="connsiteX8" fmla="*/ 234101 w 1404576"/>
              <a:gd name="connsiteY8" fmla="*/ 0 h 461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4576" h="4614653">
                <a:moveTo>
                  <a:pt x="1404576" y="769126"/>
                </a:moveTo>
                <a:lnTo>
                  <a:pt x="1404576" y="3845527"/>
                </a:lnTo>
                <a:cubicBezTo>
                  <a:pt x="1404576" y="4270301"/>
                  <a:pt x="1372674" y="4614651"/>
                  <a:pt x="1333322" y="4614651"/>
                </a:cubicBezTo>
                <a:lnTo>
                  <a:pt x="0" y="4614651"/>
                </a:lnTo>
                <a:lnTo>
                  <a:pt x="0" y="4614651"/>
                </a:lnTo>
                <a:lnTo>
                  <a:pt x="0" y="2"/>
                </a:lnTo>
                <a:lnTo>
                  <a:pt x="0" y="2"/>
                </a:lnTo>
                <a:lnTo>
                  <a:pt x="1333322" y="2"/>
                </a:lnTo>
                <a:cubicBezTo>
                  <a:pt x="1372674" y="2"/>
                  <a:pt x="1404576" y="344352"/>
                  <a:pt x="1404576" y="769126"/>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3821" tIns="110476" rIns="152386" bIns="110477" numCol="1" spcCol="1270" anchor="ctr" anchorCtr="0">
            <a:noAutofit/>
          </a:bodyPr>
          <a:lstStyle/>
          <a:p>
            <a:pPr marL="228600" lvl="1" indent="-228600" defTabSz="977900">
              <a:lnSpc>
                <a:spcPct val="90000"/>
              </a:lnSpc>
              <a:spcBef>
                <a:spcPct val="0"/>
              </a:spcBef>
              <a:spcAft>
                <a:spcPct val="15000"/>
              </a:spcAft>
              <a:buChar char="••"/>
            </a:pPr>
            <a:r>
              <a:rPr lang="en-GB" sz="2200" dirty="0"/>
              <a:t>a variable defined in a class of which a single copy exists, regardless of how many instances of the class exist</a:t>
            </a:r>
          </a:p>
        </p:txBody>
      </p:sp>
      <p:sp>
        <p:nvSpPr>
          <p:cNvPr id="9" name="Freeform 8"/>
          <p:cNvSpPr/>
          <p:nvPr/>
        </p:nvSpPr>
        <p:spPr>
          <a:xfrm>
            <a:off x="2069200" y="2446737"/>
            <a:ext cx="2595742" cy="1755721"/>
          </a:xfrm>
          <a:custGeom>
            <a:avLst/>
            <a:gdLst>
              <a:gd name="connsiteX0" fmla="*/ 0 w 2595742"/>
              <a:gd name="connsiteY0" fmla="*/ 292626 h 1755721"/>
              <a:gd name="connsiteX1" fmla="*/ 292626 w 2595742"/>
              <a:gd name="connsiteY1" fmla="*/ 0 h 1755721"/>
              <a:gd name="connsiteX2" fmla="*/ 2303116 w 2595742"/>
              <a:gd name="connsiteY2" fmla="*/ 0 h 1755721"/>
              <a:gd name="connsiteX3" fmla="*/ 2595742 w 2595742"/>
              <a:gd name="connsiteY3" fmla="*/ 292626 h 1755721"/>
              <a:gd name="connsiteX4" fmla="*/ 2595742 w 2595742"/>
              <a:gd name="connsiteY4" fmla="*/ 1463095 h 1755721"/>
              <a:gd name="connsiteX5" fmla="*/ 2303116 w 2595742"/>
              <a:gd name="connsiteY5" fmla="*/ 1755721 h 1755721"/>
              <a:gd name="connsiteX6" fmla="*/ 292626 w 2595742"/>
              <a:gd name="connsiteY6" fmla="*/ 1755721 h 1755721"/>
              <a:gd name="connsiteX7" fmla="*/ 0 w 2595742"/>
              <a:gd name="connsiteY7" fmla="*/ 1463095 h 1755721"/>
              <a:gd name="connsiteX8" fmla="*/ 0 w 2595742"/>
              <a:gd name="connsiteY8" fmla="*/ 292626 h 175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5742" h="1755721">
                <a:moveTo>
                  <a:pt x="0" y="292626"/>
                </a:moveTo>
                <a:cubicBezTo>
                  <a:pt x="0" y="131013"/>
                  <a:pt x="131013" y="0"/>
                  <a:pt x="292626" y="0"/>
                </a:cubicBezTo>
                <a:lnTo>
                  <a:pt x="2303116" y="0"/>
                </a:lnTo>
                <a:cubicBezTo>
                  <a:pt x="2464729" y="0"/>
                  <a:pt x="2595742" y="131013"/>
                  <a:pt x="2595742" y="292626"/>
                </a:cubicBezTo>
                <a:lnTo>
                  <a:pt x="2595742" y="1463095"/>
                </a:lnTo>
                <a:cubicBezTo>
                  <a:pt x="2595742" y="1624708"/>
                  <a:pt x="2464729" y="1755721"/>
                  <a:pt x="2303116" y="1755721"/>
                </a:cubicBezTo>
                <a:lnTo>
                  <a:pt x="292626" y="1755721"/>
                </a:lnTo>
                <a:cubicBezTo>
                  <a:pt x="131013" y="1755721"/>
                  <a:pt x="0" y="1624708"/>
                  <a:pt x="0" y="1463095"/>
                </a:cubicBezTo>
                <a:lnTo>
                  <a:pt x="0" y="29262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297" tIns="160002" rIns="234297" bIns="160002" numCol="1" spcCol="1270" anchor="ctr" anchorCtr="0">
            <a:noAutofit/>
          </a:bodyPr>
          <a:lstStyle/>
          <a:p>
            <a:pPr algn="ctr" defTabSz="1733550">
              <a:lnSpc>
                <a:spcPct val="90000"/>
              </a:lnSpc>
              <a:spcBef>
                <a:spcPct val="0"/>
              </a:spcBef>
              <a:spcAft>
                <a:spcPct val="35000"/>
              </a:spcAft>
            </a:pPr>
            <a:r>
              <a:rPr lang="en-GB" sz="3900" dirty="0"/>
              <a:t>class variables </a:t>
            </a:r>
          </a:p>
        </p:txBody>
      </p:sp>
      <p:sp>
        <p:nvSpPr>
          <p:cNvPr id="10" name="Freeform 9"/>
          <p:cNvSpPr/>
          <p:nvPr/>
        </p:nvSpPr>
        <p:spPr>
          <a:xfrm>
            <a:off x="4664941" y="4465816"/>
            <a:ext cx="4614654" cy="1404577"/>
          </a:xfrm>
          <a:custGeom>
            <a:avLst/>
            <a:gdLst>
              <a:gd name="connsiteX0" fmla="*/ 234101 w 1404576"/>
              <a:gd name="connsiteY0" fmla="*/ 0 h 4614653"/>
              <a:gd name="connsiteX1" fmla="*/ 1170475 w 1404576"/>
              <a:gd name="connsiteY1" fmla="*/ 0 h 4614653"/>
              <a:gd name="connsiteX2" fmla="*/ 1404576 w 1404576"/>
              <a:gd name="connsiteY2" fmla="*/ 234101 h 4614653"/>
              <a:gd name="connsiteX3" fmla="*/ 1404576 w 1404576"/>
              <a:gd name="connsiteY3" fmla="*/ 4614653 h 4614653"/>
              <a:gd name="connsiteX4" fmla="*/ 1404576 w 1404576"/>
              <a:gd name="connsiteY4" fmla="*/ 4614653 h 4614653"/>
              <a:gd name="connsiteX5" fmla="*/ 0 w 1404576"/>
              <a:gd name="connsiteY5" fmla="*/ 4614653 h 4614653"/>
              <a:gd name="connsiteX6" fmla="*/ 0 w 1404576"/>
              <a:gd name="connsiteY6" fmla="*/ 4614653 h 4614653"/>
              <a:gd name="connsiteX7" fmla="*/ 0 w 1404576"/>
              <a:gd name="connsiteY7" fmla="*/ 234101 h 4614653"/>
              <a:gd name="connsiteX8" fmla="*/ 234101 w 1404576"/>
              <a:gd name="connsiteY8" fmla="*/ 0 h 461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4576" h="4614653">
                <a:moveTo>
                  <a:pt x="1404576" y="769126"/>
                </a:moveTo>
                <a:lnTo>
                  <a:pt x="1404576" y="3845527"/>
                </a:lnTo>
                <a:cubicBezTo>
                  <a:pt x="1404576" y="4270301"/>
                  <a:pt x="1372674" y="4614651"/>
                  <a:pt x="1333322" y="4614651"/>
                </a:cubicBezTo>
                <a:lnTo>
                  <a:pt x="0" y="4614651"/>
                </a:lnTo>
                <a:lnTo>
                  <a:pt x="0" y="4614651"/>
                </a:lnTo>
                <a:lnTo>
                  <a:pt x="0" y="2"/>
                </a:lnTo>
                <a:lnTo>
                  <a:pt x="0" y="2"/>
                </a:lnTo>
                <a:lnTo>
                  <a:pt x="1333322" y="2"/>
                </a:lnTo>
                <a:cubicBezTo>
                  <a:pt x="1372674" y="2"/>
                  <a:pt x="1404576" y="344352"/>
                  <a:pt x="1404576" y="769126"/>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3821" tIns="110476" rIns="152386" bIns="110477" numCol="1" spcCol="1270" anchor="ctr" anchorCtr="0">
            <a:noAutofit/>
          </a:bodyPr>
          <a:lstStyle/>
          <a:p>
            <a:pPr marL="228600" lvl="1" indent="-228600" defTabSz="977900">
              <a:lnSpc>
                <a:spcPct val="90000"/>
              </a:lnSpc>
              <a:spcBef>
                <a:spcPct val="0"/>
              </a:spcBef>
              <a:spcAft>
                <a:spcPct val="15000"/>
              </a:spcAft>
              <a:buChar char="••"/>
            </a:pPr>
            <a:r>
              <a:rPr lang="en-GB" sz="2200" dirty="0"/>
              <a:t>a variable that has been allocated "statically", meaning that its lifetime (or "extent") is the entire run of the program</a:t>
            </a:r>
          </a:p>
        </p:txBody>
      </p:sp>
      <p:sp>
        <p:nvSpPr>
          <p:cNvPr id="11" name="Freeform 10"/>
          <p:cNvSpPr/>
          <p:nvPr/>
        </p:nvSpPr>
        <p:spPr>
          <a:xfrm>
            <a:off x="2069200" y="4290245"/>
            <a:ext cx="2595742" cy="1755721"/>
          </a:xfrm>
          <a:custGeom>
            <a:avLst/>
            <a:gdLst>
              <a:gd name="connsiteX0" fmla="*/ 0 w 2595742"/>
              <a:gd name="connsiteY0" fmla="*/ 292626 h 1755721"/>
              <a:gd name="connsiteX1" fmla="*/ 292626 w 2595742"/>
              <a:gd name="connsiteY1" fmla="*/ 0 h 1755721"/>
              <a:gd name="connsiteX2" fmla="*/ 2303116 w 2595742"/>
              <a:gd name="connsiteY2" fmla="*/ 0 h 1755721"/>
              <a:gd name="connsiteX3" fmla="*/ 2595742 w 2595742"/>
              <a:gd name="connsiteY3" fmla="*/ 292626 h 1755721"/>
              <a:gd name="connsiteX4" fmla="*/ 2595742 w 2595742"/>
              <a:gd name="connsiteY4" fmla="*/ 1463095 h 1755721"/>
              <a:gd name="connsiteX5" fmla="*/ 2303116 w 2595742"/>
              <a:gd name="connsiteY5" fmla="*/ 1755721 h 1755721"/>
              <a:gd name="connsiteX6" fmla="*/ 292626 w 2595742"/>
              <a:gd name="connsiteY6" fmla="*/ 1755721 h 1755721"/>
              <a:gd name="connsiteX7" fmla="*/ 0 w 2595742"/>
              <a:gd name="connsiteY7" fmla="*/ 1463095 h 1755721"/>
              <a:gd name="connsiteX8" fmla="*/ 0 w 2595742"/>
              <a:gd name="connsiteY8" fmla="*/ 292626 h 175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5742" h="1755721">
                <a:moveTo>
                  <a:pt x="0" y="292626"/>
                </a:moveTo>
                <a:cubicBezTo>
                  <a:pt x="0" y="131013"/>
                  <a:pt x="131013" y="0"/>
                  <a:pt x="292626" y="0"/>
                </a:cubicBezTo>
                <a:lnTo>
                  <a:pt x="2303116" y="0"/>
                </a:lnTo>
                <a:cubicBezTo>
                  <a:pt x="2464729" y="0"/>
                  <a:pt x="2595742" y="131013"/>
                  <a:pt x="2595742" y="292626"/>
                </a:cubicBezTo>
                <a:lnTo>
                  <a:pt x="2595742" y="1463095"/>
                </a:lnTo>
                <a:cubicBezTo>
                  <a:pt x="2595742" y="1624708"/>
                  <a:pt x="2464729" y="1755721"/>
                  <a:pt x="2303116" y="1755721"/>
                </a:cubicBezTo>
                <a:lnTo>
                  <a:pt x="292626" y="1755721"/>
                </a:lnTo>
                <a:cubicBezTo>
                  <a:pt x="131013" y="1755721"/>
                  <a:pt x="0" y="1624708"/>
                  <a:pt x="0" y="1463095"/>
                </a:cubicBezTo>
                <a:lnTo>
                  <a:pt x="0" y="29262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297" tIns="160002" rIns="234297" bIns="160002" numCol="1" spcCol="1270" anchor="ctr" anchorCtr="0">
            <a:noAutofit/>
          </a:bodyPr>
          <a:lstStyle/>
          <a:p>
            <a:pPr algn="ctr" defTabSz="1733550">
              <a:lnSpc>
                <a:spcPct val="90000"/>
              </a:lnSpc>
              <a:spcBef>
                <a:spcPct val="0"/>
              </a:spcBef>
              <a:spcAft>
                <a:spcPct val="35000"/>
              </a:spcAft>
            </a:pPr>
            <a:r>
              <a:rPr lang="en-GB" sz="3900" dirty="0"/>
              <a:t>static variables</a:t>
            </a:r>
          </a:p>
        </p:txBody>
      </p:sp>
    </p:spTree>
    <p:extLst>
      <p:ext uri="{BB962C8B-B14F-4D97-AF65-F5344CB8AC3E}">
        <p14:creationId xmlns:p14="http://schemas.microsoft.com/office/powerpoint/2010/main" val="122187940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100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Topics</a:t>
            </a:r>
          </a:p>
        </p:txBody>
      </p:sp>
      <p:sp>
        <p:nvSpPr>
          <p:cNvPr id="3" name="Content Placeholder 2"/>
          <p:cNvSpPr>
            <a:spLocks noGrp="1"/>
          </p:cNvSpPr>
          <p:nvPr>
            <p:ph idx="1"/>
          </p:nvPr>
        </p:nvSpPr>
        <p:spPr/>
        <p:txBody>
          <a:bodyPr/>
          <a:lstStyle/>
          <a:p>
            <a:r>
              <a:rPr lang="en-GB" sz="2800" dirty="0"/>
              <a:t>Algorithms</a:t>
            </a:r>
          </a:p>
          <a:p>
            <a:pPr lvl="0"/>
            <a:r>
              <a:rPr lang="en-GB" sz="2800" dirty="0"/>
              <a:t>Fundamentals of programming Procedural vs Object</a:t>
            </a:r>
          </a:p>
          <a:p>
            <a:pPr lvl="0"/>
            <a:r>
              <a:rPr lang="en-GB" sz="2800" dirty="0"/>
              <a:t>Constructs</a:t>
            </a:r>
          </a:p>
          <a:p>
            <a:pPr lvl="0"/>
            <a:r>
              <a:rPr lang="en-GB" sz="2800" dirty="0"/>
              <a:t>Control Structures</a:t>
            </a:r>
          </a:p>
          <a:p>
            <a:pPr lvl="0"/>
            <a:r>
              <a:rPr lang="en-GB" sz="2800" dirty="0"/>
              <a:t>Data structures</a:t>
            </a:r>
          </a:p>
          <a:p>
            <a:pPr lvl="0"/>
            <a:r>
              <a:rPr lang="en-GB" sz="2800" dirty="0"/>
              <a:t>Test driven development (TDD)</a:t>
            </a:r>
          </a:p>
          <a:p>
            <a:pPr marL="0" indent="0">
              <a:buNone/>
            </a:pPr>
            <a:endParaRPr lang="en-GB" dirty="0"/>
          </a:p>
        </p:txBody>
      </p:sp>
    </p:spTree>
    <p:extLst>
      <p:ext uri="{BB962C8B-B14F-4D97-AF65-F5344CB8AC3E}">
        <p14:creationId xmlns:p14="http://schemas.microsoft.com/office/powerpoint/2010/main" val="1704003236"/>
      </p:ext>
    </p:extLst>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Logic Operators</a:t>
            </a:r>
          </a:p>
        </p:txBody>
      </p:sp>
      <p:sp>
        <p:nvSpPr>
          <p:cNvPr id="3" name="Content Placeholder 2"/>
          <p:cNvSpPr>
            <a:spLocks noGrp="1"/>
          </p:cNvSpPr>
          <p:nvPr>
            <p:ph idx="1"/>
          </p:nvPr>
        </p:nvSpPr>
        <p:spPr/>
        <p:txBody>
          <a:bodyPr>
            <a:normAutofit/>
          </a:bodyPr>
          <a:lstStyle/>
          <a:p>
            <a:r>
              <a:rPr lang="en-GB" sz="2800" dirty="0"/>
              <a:t>Computers make use of logic gates to perform operations. </a:t>
            </a:r>
          </a:p>
          <a:p>
            <a:r>
              <a:rPr lang="en-GB" sz="2800" dirty="0"/>
              <a:t>While there are only three logic operators to consider when programming, there are others that could be used programmatically</a:t>
            </a:r>
            <a:r>
              <a:rPr lang="en-GB" dirty="0"/>
              <a:t>.</a:t>
            </a:r>
          </a:p>
        </p:txBody>
      </p:sp>
    </p:spTree>
    <p:extLst>
      <p:ext uri="{BB962C8B-B14F-4D97-AF65-F5344CB8AC3E}">
        <p14:creationId xmlns:p14="http://schemas.microsoft.com/office/powerpoint/2010/main" val="3117782056"/>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Logic Gates</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628343" y="1267275"/>
            <a:ext cx="10408867" cy="4935538"/>
          </a:xfrm>
          <a:prstGeom prst="rect">
            <a:avLst/>
          </a:prstGeom>
        </p:spPr>
      </p:pic>
    </p:spTree>
    <p:extLst>
      <p:ext uri="{BB962C8B-B14F-4D97-AF65-F5344CB8AC3E}">
        <p14:creationId xmlns:p14="http://schemas.microsoft.com/office/powerpoint/2010/main" val="1053084333"/>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Logic Operators</a:t>
            </a:r>
          </a:p>
        </p:txBody>
      </p:sp>
      <p:sp>
        <p:nvSpPr>
          <p:cNvPr id="3" name="Content Placeholder 2"/>
          <p:cNvSpPr>
            <a:spLocks noGrp="1"/>
          </p:cNvSpPr>
          <p:nvPr>
            <p:ph idx="1"/>
          </p:nvPr>
        </p:nvSpPr>
        <p:spPr/>
        <p:txBody>
          <a:bodyPr>
            <a:normAutofit/>
          </a:bodyPr>
          <a:lstStyle/>
          <a:p>
            <a:r>
              <a:rPr lang="en-GB" sz="2800" dirty="0"/>
              <a:t>Logic operators allow a program to make a decision based on multiple conditions</a:t>
            </a:r>
          </a:p>
          <a:p>
            <a:r>
              <a:rPr lang="en-GB" sz="2800" dirty="0"/>
              <a:t>Each operand is considered a condition that can be evaluated to a true or false value</a:t>
            </a:r>
          </a:p>
          <a:p>
            <a:r>
              <a:rPr lang="en-GB" sz="2800" dirty="0"/>
              <a:t>Logic operators have precedence in the same way as normal mathematical operators</a:t>
            </a:r>
          </a:p>
        </p:txBody>
      </p:sp>
    </p:spTree>
    <p:extLst>
      <p:ext uri="{BB962C8B-B14F-4D97-AF65-F5344CB8AC3E}">
        <p14:creationId xmlns:p14="http://schemas.microsoft.com/office/powerpoint/2010/main" val="865019784"/>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Logic Operators</a:t>
            </a:r>
          </a:p>
        </p:txBody>
      </p:sp>
      <p:graphicFrame>
        <p:nvGraphicFramePr>
          <p:cNvPr id="4" name="Content Placeholder 3"/>
          <p:cNvGraphicFramePr>
            <a:graphicFrameLocks noGrp="1"/>
          </p:cNvGraphicFramePr>
          <p:nvPr>
            <p:ph idx="1"/>
          </p:nvPr>
        </p:nvGraphicFramePr>
        <p:xfrm>
          <a:off x="838200" y="1825625"/>
          <a:ext cx="10515537" cy="2314853"/>
        </p:xfrm>
        <a:graphic>
          <a:graphicData uri="http://schemas.openxmlformats.org/drawingml/2006/table">
            <a:tbl>
              <a:tblPr firstRow="1" firstCol="1" bandRow="1">
                <a:tableStyleId>{5C22544A-7EE6-4342-B048-85BDC9FD1C3A}</a:tableStyleId>
              </a:tblPr>
              <a:tblGrid>
                <a:gridCol w="1289157">
                  <a:extLst>
                    <a:ext uri="{9D8B030D-6E8A-4147-A177-3AD203B41FA5}">
                      <a16:colId xmlns:a16="http://schemas.microsoft.com/office/drawing/2014/main" val="1995209503"/>
                    </a:ext>
                  </a:extLst>
                </a:gridCol>
                <a:gridCol w="5259993">
                  <a:extLst>
                    <a:ext uri="{9D8B030D-6E8A-4147-A177-3AD203B41FA5}">
                      <a16:colId xmlns:a16="http://schemas.microsoft.com/office/drawing/2014/main" val="1105917224"/>
                    </a:ext>
                  </a:extLst>
                </a:gridCol>
                <a:gridCol w="1475865">
                  <a:extLst>
                    <a:ext uri="{9D8B030D-6E8A-4147-A177-3AD203B41FA5}">
                      <a16:colId xmlns:a16="http://schemas.microsoft.com/office/drawing/2014/main" val="615164686"/>
                    </a:ext>
                  </a:extLst>
                </a:gridCol>
                <a:gridCol w="1014657">
                  <a:extLst>
                    <a:ext uri="{9D8B030D-6E8A-4147-A177-3AD203B41FA5}">
                      <a16:colId xmlns:a16="http://schemas.microsoft.com/office/drawing/2014/main" val="3424044403"/>
                    </a:ext>
                  </a:extLst>
                </a:gridCol>
                <a:gridCol w="1475865">
                  <a:extLst>
                    <a:ext uri="{9D8B030D-6E8A-4147-A177-3AD203B41FA5}">
                      <a16:colId xmlns:a16="http://schemas.microsoft.com/office/drawing/2014/main" val="2189995523"/>
                    </a:ext>
                  </a:extLst>
                </a:gridCol>
              </a:tblGrid>
              <a:tr h="363418">
                <a:tc>
                  <a:txBody>
                    <a:bodyPr/>
                    <a:lstStyle/>
                    <a:p>
                      <a:pPr>
                        <a:lnSpc>
                          <a:spcPct val="107000"/>
                        </a:lnSpc>
                        <a:spcAft>
                          <a:spcPts val="0"/>
                        </a:spcAft>
                      </a:pPr>
                      <a:r>
                        <a:rPr lang="en-GB" sz="2000" dirty="0">
                          <a:effectLst/>
                          <a:latin typeface="Calibri" panose="020F0502020204030204" pitchFamily="34"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7850" marR="87850" marT="0" marB="0"/>
                </a:tc>
                <a:tc>
                  <a:txBody>
                    <a:bodyPr/>
                    <a:lstStyle/>
                    <a:p>
                      <a:pPr algn="ctr">
                        <a:lnSpc>
                          <a:spcPct val="107000"/>
                        </a:lnSpc>
                        <a:spcAft>
                          <a:spcPts val="0"/>
                        </a:spcAft>
                      </a:pPr>
                      <a:r>
                        <a:rPr lang="en-GB" sz="2400" dirty="0">
                          <a:effectLst/>
                          <a:latin typeface="Calibri" panose="020F0502020204030204" pitchFamily="34" charset="0"/>
                        </a:rPr>
                        <a:t>Function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7850" marR="87850" marT="0" marB="0"/>
                </a:tc>
                <a:tc>
                  <a:txBody>
                    <a:bodyPr/>
                    <a:lstStyle/>
                    <a:p>
                      <a:pPr algn="ctr">
                        <a:lnSpc>
                          <a:spcPct val="107000"/>
                        </a:lnSpc>
                        <a:spcAft>
                          <a:spcPts val="0"/>
                        </a:spcAft>
                      </a:pPr>
                      <a:r>
                        <a:rPr lang="en-GB" sz="2400">
                          <a:effectLst/>
                          <a:latin typeface="Calibri" panose="020F0502020204030204" pitchFamily="34" charset="0"/>
                        </a:rPr>
                        <a:t>Java</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87850" marR="87850" marT="0" marB="0"/>
                </a:tc>
                <a:tc>
                  <a:txBody>
                    <a:bodyPr/>
                    <a:lstStyle/>
                    <a:p>
                      <a:pPr algn="ctr">
                        <a:lnSpc>
                          <a:spcPct val="107000"/>
                        </a:lnSpc>
                        <a:spcAft>
                          <a:spcPts val="0"/>
                        </a:spcAft>
                      </a:pPr>
                      <a:r>
                        <a:rPr lang="en-GB" sz="2400">
                          <a:effectLst/>
                          <a:latin typeface="Calibri" panose="020F0502020204030204" pitchFamily="34" charset="0"/>
                        </a:rPr>
                        <a:t>C#</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87850" marR="87850" marT="0" marB="0"/>
                </a:tc>
                <a:tc>
                  <a:txBody>
                    <a:bodyPr/>
                    <a:lstStyle/>
                    <a:p>
                      <a:pPr algn="ctr">
                        <a:lnSpc>
                          <a:spcPct val="107000"/>
                        </a:lnSpc>
                        <a:spcAft>
                          <a:spcPts val="0"/>
                        </a:spcAft>
                      </a:pPr>
                      <a:r>
                        <a:rPr lang="en-GB" sz="2400">
                          <a:effectLst/>
                          <a:latin typeface="Calibri" panose="020F0502020204030204" pitchFamily="34" charset="0"/>
                        </a:rPr>
                        <a:t>VB.net</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87850" marR="87850" marT="0" marB="0"/>
                </a:tc>
                <a:extLst>
                  <a:ext uri="{0D108BD9-81ED-4DB2-BD59-A6C34878D82A}">
                    <a16:rowId xmlns:a16="http://schemas.microsoft.com/office/drawing/2014/main" val="1363886124"/>
                  </a:ext>
                </a:extLst>
              </a:tr>
              <a:tr h="646946">
                <a:tc>
                  <a:txBody>
                    <a:bodyPr/>
                    <a:lstStyle/>
                    <a:p>
                      <a:pPr algn="ctr">
                        <a:lnSpc>
                          <a:spcPct val="107000"/>
                        </a:lnSpc>
                        <a:spcAft>
                          <a:spcPts val="0"/>
                        </a:spcAft>
                      </a:pPr>
                      <a:r>
                        <a:rPr lang="en-GB" sz="2000">
                          <a:effectLst/>
                          <a:latin typeface="Calibri" panose="020F0502020204030204" pitchFamily="34" charset="0"/>
                        </a:rPr>
                        <a:t>AND</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87850" marR="87850" marT="0" marB="0"/>
                </a:tc>
                <a:tc>
                  <a:txBody>
                    <a:bodyPr/>
                    <a:lstStyle/>
                    <a:p>
                      <a:pPr algn="ctr">
                        <a:lnSpc>
                          <a:spcPct val="107000"/>
                        </a:lnSpc>
                        <a:spcAft>
                          <a:spcPts val="0"/>
                        </a:spcAft>
                      </a:pPr>
                      <a:r>
                        <a:rPr lang="en-GB" sz="2000">
                          <a:effectLst/>
                          <a:latin typeface="Calibri" panose="020F0502020204030204" pitchFamily="34" charset="0"/>
                        </a:rPr>
                        <a:t>Performs a logical AND operation: </a:t>
                      </a:r>
                    </a:p>
                    <a:p>
                      <a:pPr algn="ctr">
                        <a:lnSpc>
                          <a:spcPct val="107000"/>
                        </a:lnSpc>
                        <a:spcAft>
                          <a:spcPts val="0"/>
                        </a:spcAft>
                      </a:pPr>
                      <a:r>
                        <a:rPr lang="en-GB" sz="2000">
                          <a:effectLst/>
                          <a:latin typeface="Calibri" panose="020F0502020204030204" pitchFamily="34" charset="0"/>
                        </a:rPr>
                        <a:t>A &amp;&amp; B</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87850" marR="87850" marT="0" marB="0"/>
                </a:tc>
                <a:tc>
                  <a:txBody>
                    <a:bodyPr/>
                    <a:lstStyle/>
                    <a:p>
                      <a:pPr algn="ctr">
                        <a:lnSpc>
                          <a:spcPct val="107000"/>
                        </a:lnSpc>
                        <a:spcAft>
                          <a:spcPts val="0"/>
                        </a:spcAft>
                      </a:pPr>
                      <a:r>
                        <a:rPr lang="en-GB" sz="2000" dirty="0">
                          <a:effectLst/>
                          <a:latin typeface="Calibri" panose="020F0502020204030204" pitchFamily="34" charset="0"/>
                        </a:rPr>
                        <a:t>&amp;&amp;</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7850" marR="87850" marT="0" marB="0"/>
                </a:tc>
                <a:tc>
                  <a:txBody>
                    <a:bodyPr/>
                    <a:lstStyle/>
                    <a:p>
                      <a:pPr algn="ctr">
                        <a:lnSpc>
                          <a:spcPct val="107000"/>
                        </a:lnSpc>
                        <a:spcAft>
                          <a:spcPts val="0"/>
                        </a:spcAft>
                      </a:pPr>
                      <a:r>
                        <a:rPr lang="en-GB" sz="2000" dirty="0">
                          <a:effectLst/>
                          <a:latin typeface="Calibri" panose="020F0502020204030204" pitchFamily="34" charset="0"/>
                        </a:rPr>
                        <a:t>&amp;&amp;</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7850" marR="87850" marT="0" marB="0"/>
                </a:tc>
                <a:tc>
                  <a:txBody>
                    <a:bodyPr/>
                    <a:lstStyle/>
                    <a:p>
                      <a:pPr algn="ctr">
                        <a:lnSpc>
                          <a:spcPct val="107000"/>
                        </a:lnSpc>
                        <a:spcAft>
                          <a:spcPts val="0"/>
                        </a:spcAft>
                      </a:pPr>
                      <a:r>
                        <a:rPr lang="en-GB" sz="2000">
                          <a:effectLst/>
                          <a:latin typeface="Calibri" panose="020F0502020204030204" pitchFamily="34" charset="0"/>
                        </a:rPr>
                        <a:t>AND</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87850" marR="87850" marT="0" marB="0"/>
                </a:tc>
                <a:extLst>
                  <a:ext uri="{0D108BD9-81ED-4DB2-BD59-A6C34878D82A}">
                    <a16:rowId xmlns:a16="http://schemas.microsoft.com/office/drawing/2014/main" val="722203403"/>
                  </a:ext>
                </a:extLst>
              </a:tr>
              <a:tr h="646946">
                <a:tc>
                  <a:txBody>
                    <a:bodyPr/>
                    <a:lstStyle/>
                    <a:p>
                      <a:pPr algn="ctr">
                        <a:lnSpc>
                          <a:spcPct val="107000"/>
                        </a:lnSpc>
                        <a:spcAft>
                          <a:spcPts val="0"/>
                        </a:spcAft>
                      </a:pPr>
                      <a:r>
                        <a:rPr lang="en-GB" sz="2000">
                          <a:effectLst/>
                          <a:latin typeface="Calibri" panose="020F0502020204030204" pitchFamily="34" charset="0"/>
                        </a:rPr>
                        <a:t>OR</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87850" marR="87850" marT="0" marB="0"/>
                </a:tc>
                <a:tc>
                  <a:txBody>
                    <a:bodyPr/>
                    <a:lstStyle/>
                    <a:p>
                      <a:pPr algn="ctr">
                        <a:lnSpc>
                          <a:spcPct val="107000"/>
                        </a:lnSpc>
                        <a:spcAft>
                          <a:spcPts val="0"/>
                        </a:spcAft>
                      </a:pPr>
                      <a:r>
                        <a:rPr lang="en-GB" sz="2000">
                          <a:effectLst/>
                          <a:latin typeface="Calibri" panose="020F0502020204030204" pitchFamily="34" charset="0"/>
                        </a:rPr>
                        <a:t>Performs a logical AND operation: </a:t>
                      </a:r>
                    </a:p>
                    <a:p>
                      <a:pPr algn="ctr">
                        <a:lnSpc>
                          <a:spcPct val="107000"/>
                        </a:lnSpc>
                        <a:spcAft>
                          <a:spcPts val="0"/>
                        </a:spcAft>
                      </a:pPr>
                      <a:r>
                        <a:rPr lang="en-GB" sz="2000">
                          <a:effectLst/>
                          <a:latin typeface="Calibri" panose="020F0502020204030204" pitchFamily="34" charset="0"/>
                        </a:rPr>
                        <a:t>A || B</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87850" marR="87850" marT="0" marB="0"/>
                </a:tc>
                <a:tc>
                  <a:txBody>
                    <a:bodyPr/>
                    <a:lstStyle/>
                    <a:p>
                      <a:pPr algn="ctr">
                        <a:lnSpc>
                          <a:spcPct val="107000"/>
                        </a:lnSpc>
                        <a:spcAft>
                          <a:spcPts val="0"/>
                        </a:spcAft>
                      </a:pPr>
                      <a:r>
                        <a:rPr lang="en-GB" sz="2000">
                          <a:effectLst/>
                          <a:latin typeface="Calibri" panose="020F0502020204030204" pitchFamily="34" charset="0"/>
                        </a:rPr>
                        <a:t>||</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87850" marR="87850" marT="0" marB="0"/>
                </a:tc>
                <a:tc>
                  <a:txBody>
                    <a:bodyPr/>
                    <a:lstStyle/>
                    <a:p>
                      <a:pPr algn="ctr">
                        <a:lnSpc>
                          <a:spcPct val="107000"/>
                        </a:lnSpc>
                        <a:spcAft>
                          <a:spcPts val="0"/>
                        </a:spcAft>
                      </a:pPr>
                      <a:r>
                        <a:rPr lang="en-GB" sz="2000" dirty="0">
                          <a:effectLst/>
                          <a:latin typeface="Calibri" panose="020F0502020204030204" pitchFamily="34" charset="0"/>
                        </a:rPr>
                        <a: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7850" marR="87850" marT="0" marB="0"/>
                </a:tc>
                <a:tc>
                  <a:txBody>
                    <a:bodyPr/>
                    <a:lstStyle/>
                    <a:p>
                      <a:pPr algn="ctr">
                        <a:lnSpc>
                          <a:spcPct val="107000"/>
                        </a:lnSpc>
                        <a:spcAft>
                          <a:spcPts val="0"/>
                        </a:spcAft>
                      </a:pPr>
                      <a:r>
                        <a:rPr lang="en-GB" sz="2000" dirty="0">
                          <a:effectLst/>
                          <a:latin typeface="Calibri" panose="020F0502020204030204" pitchFamily="34" charset="0"/>
                        </a:rPr>
                        <a:t>OR</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7850" marR="87850" marT="0" marB="0"/>
                </a:tc>
                <a:extLst>
                  <a:ext uri="{0D108BD9-81ED-4DB2-BD59-A6C34878D82A}">
                    <a16:rowId xmlns:a16="http://schemas.microsoft.com/office/drawing/2014/main" val="287595275"/>
                  </a:ext>
                </a:extLst>
              </a:tr>
              <a:tr h="646946">
                <a:tc>
                  <a:txBody>
                    <a:bodyPr/>
                    <a:lstStyle/>
                    <a:p>
                      <a:pPr algn="ctr">
                        <a:lnSpc>
                          <a:spcPct val="107000"/>
                        </a:lnSpc>
                        <a:spcAft>
                          <a:spcPts val="0"/>
                        </a:spcAft>
                      </a:pPr>
                      <a:r>
                        <a:rPr lang="en-GB" sz="2000">
                          <a:effectLst/>
                          <a:latin typeface="Calibri" panose="020F0502020204030204" pitchFamily="34" charset="0"/>
                        </a:rPr>
                        <a:t>NOT</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87850" marR="87850" marT="0" marB="0"/>
                </a:tc>
                <a:tc>
                  <a:txBody>
                    <a:bodyPr/>
                    <a:lstStyle/>
                    <a:p>
                      <a:pPr algn="ctr">
                        <a:lnSpc>
                          <a:spcPct val="107000"/>
                        </a:lnSpc>
                        <a:spcAft>
                          <a:spcPts val="0"/>
                        </a:spcAft>
                      </a:pPr>
                      <a:r>
                        <a:rPr lang="en-GB" sz="2000">
                          <a:effectLst/>
                          <a:latin typeface="Calibri" panose="020F0502020204030204" pitchFamily="34" charset="0"/>
                        </a:rPr>
                        <a:t>Performs a logical NOT operation: </a:t>
                      </a:r>
                    </a:p>
                    <a:p>
                      <a:pPr algn="ctr">
                        <a:lnSpc>
                          <a:spcPct val="107000"/>
                        </a:lnSpc>
                        <a:spcAft>
                          <a:spcPts val="0"/>
                        </a:spcAft>
                      </a:pPr>
                      <a:r>
                        <a:rPr lang="en-GB" sz="2000">
                          <a:effectLst/>
                          <a:latin typeface="Calibri" panose="020F0502020204030204" pitchFamily="34" charset="0"/>
                        </a:rPr>
                        <a:t>A != B</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87850" marR="87850" marT="0" marB="0"/>
                </a:tc>
                <a:tc>
                  <a:txBody>
                    <a:bodyPr/>
                    <a:lstStyle/>
                    <a:p>
                      <a:pPr algn="ctr">
                        <a:lnSpc>
                          <a:spcPct val="107000"/>
                        </a:lnSpc>
                        <a:spcAft>
                          <a:spcPts val="0"/>
                        </a:spcAft>
                      </a:pPr>
                      <a:r>
                        <a:rPr lang="en-GB" sz="2000">
                          <a:effectLst/>
                          <a:latin typeface="Calibri" panose="020F0502020204030204" pitchFamily="34" charset="0"/>
                        </a:rPr>
                        <a:t>!</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87850" marR="87850" marT="0" marB="0"/>
                </a:tc>
                <a:tc>
                  <a:txBody>
                    <a:bodyPr/>
                    <a:lstStyle/>
                    <a:p>
                      <a:pPr algn="ctr">
                        <a:lnSpc>
                          <a:spcPct val="107000"/>
                        </a:lnSpc>
                        <a:spcAft>
                          <a:spcPts val="0"/>
                        </a:spcAft>
                      </a:pPr>
                      <a:r>
                        <a:rPr lang="en-GB" sz="2000">
                          <a:effectLst/>
                          <a:latin typeface="Calibri" panose="020F0502020204030204" pitchFamily="34" charset="0"/>
                        </a:rPr>
                        <a:t>!</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87850" marR="87850" marT="0" marB="0"/>
                </a:tc>
                <a:tc>
                  <a:txBody>
                    <a:bodyPr/>
                    <a:lstStyle/>
                    <a:p>
                      <a:pPr algn="ctr">
                        <a:lnSpc>
                          <a:spcPct val="107000"/>
                        </a:lnSpc>
                        <a:spcAft>
                          <a:spcPts val="0"/>
                        </a:spcAft>
                      </a:pPr>
                      <a:r>
                        <a:rPr lang="en-GB" sz="2000" dirty="0">
                          <a:effectLst/>
                          <a:latin typeface="Calibri" panose="020F0502020204030204" pitchFamily="34" charset="0"/>
                        </a:rPr>
                        <a:t>NOT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7850" marR="87850" marT="0" marB="0"/>
                </a:tc>
                <a:extLst>
                  <a:ext uri="{0D108BD9-81ED-4DB2-BD59-A6C34878D82A}">
                    <a16:rowId xmlns:a16="http://schemas.microsoft.com/office/drawing/2014/main" val="3087973255"/>
                  </a:ext>
                </a:extLst>
              </a:tr>
            </a:tbl>
          </a:graphicData>
        </a:graphic>
      </p:graphicFrame>
    </p:spTree>
    <p:extLst>
      <p:ext uri="{BB962C8B-B14F-4D97-AF65-F5344CB8AC3E}">
        <p14:creationId xmlns:p14="http://schemas.microsoft.com/office/powerpoint/2010/main" val="95579940"/>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8AE26-26DB-478A-B557-0592AB91520C}"/>
              </a:ext>
            </a:extLst>
          </p:cNvPr>
          <p:cNvSpPr>
            <a:spLocks noGrp="1"/>
          </p:cNvSpPr>
          <p:nvPr>
            <p:ph type="title"/>
          </p:nvPr>
        </p:nvSpPr>
        <p:spPr/>
        <p:txBody>
          <a:bodyPr/>
          <a:lstStyle/>
          <a:p>
            <a:r>
              <a:rPr lang="en-GB" dirty="0"/>
              <a:t>Logic Operators</a:t>
            </a:r>
          </a:p>
        </p:txBody>
      </p:sp>
      <p:sp>
        <p:nvSpPr>
          <p:cNvPr id="3" name="Content Placeholder 2">
            <a:extLst>
              <a:ext uri="{FF2B5EF4-FFF2-40B4-BE49-F238E27FC236}">
                <a16:creationId xmlns:a16="http://schemas.microsoft.com/office/drawing/2014/main" id="{13EF80C1-19FF-496A-A7F0-A46C264C7A3A}"/>
              </a:ext>
            </a:extLst>
          </p:cNvPr>
          <p:cNvSpPr>
            <a:spLocks noGrp="1"/>
          </p:cNvSpPr>
          <p:nvPr>
            <p:ph idx="1"/>
          </p:nvPr>
        </p:nvSpPr>
        <p:spPr/>
        <p:txBody>
          <a:bodyPr>
            <a:normAutofit fontScale="47500" lnSpcReduction="20000"/>
          </a:bodyPr>
          <a:lstStyle/>
          <a:p>
            <a:pPr algn="l" rtl="0" fontAlgn="base">
              <a:buFont typeface="Arial" panose="020B0604020202020204" pitchFamily="34" charset="0"/>
              <a:buChar char="•"/>
            </a:pPr>
            <a:r>
              <a:rPr lang="en-GB" b="1" i="0" u="none" strike="noStrike" dirty="0">
                <a:solidFill>
                  <a:srgbClr val="000000"/>
                </a:solidFill>
                <a:effectLst/>
                <a:latin typeface="Calibri" panose="020F0502020204030204" pitchFamily="34" charset="0"/>
              </a:rPr>
              <a:t>AND</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r>
              <a:rPr lang="en-GB" b="0" i="0" u="none" strike="noStrike" dirty="0">
                <a:solidFill>
                  <a:srgbClr val="000000"/>
                </a:solidFill>
                <a:effectLst/>
                <a:latin typeface="Calibri" panose="020F0502020204030204" pitchFamily="34" charset="0"/>
              </a:rPr>
              <a:t>The AND logic operation returns true only if either of its inputs are true. If either of the inputs is false, the output is also false.</a:t>
            </a:r>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l" rtl="0" fontAlgn="base"/>
            <a:r>
              <a:rPr lang="en-GB" b="0" i="0" u="none" strike="noStrike" dirty="0">
                <a:solidFill>
                  <a:srgbClr val="000000"/>
                </a:solidFill>
                <a:effectLst/>
                <a:latin typeface="Calibri" panose="020F0502020204030204" pitchFamily="34" charset="0"/>
              </a:rPr>
              <a:t>In computer programming, the AND operation is usually written as </a:t>
            </a:r>
            <a:r>
              <a:rPr lang="en-GB" b="1" i="0" u="none" strike="noStrike" dirty="0">
                <a:solidFill>
                  <a:srgbClr val="000000"/>
                </a:solidFill>
                <a:effectLst/>
                <a:latin typeface="Calibri" panose="020F0502020204030204" pitchFamily="34" charset="0"/>
              </a:rPr>
              <a:t>&amp;&amp;</a:t>
            </a:r>
            <a:r>
              <a:rPr lang="en-GB" b="0" i="0" dirty="0">
                <a:solidFill>
                  <a:srgbClr val="000000"/>
                </a:solidFill>
                <a:effectLst/>
                <a:latin typeface="Calibri" panose="020F0502020204030204" pitchFamily="34" charset="0"/>
              </a:rPr>
              <a:t>​</a:t>
            </a:r>
            <a:endParaRPr lang="en-GB"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b="1" i="0" u="none" strike="noStrike" dirty="0">
                <a:solidFill>
                  <a:srgbClr val="000000"/>
                </a:solidFill>
                <a:effectLst/>
                <a:latin typeface="Calibri" panose="020F0502020204030204" pitchFamily="34" charset="0"/>
              </a:rPr>
              <a:t>OR</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r>
              <a:rPr lang="en-GB" b="0" i="0" u="none" strike="noStrike" dirty="0">
                <a:solidFill>
                  <a:srgbClr val="000000"/>
                </a:solidFill>
                <a:effectLst/>
                <a:latin typeface="Calibri" panose="020F0502020204030204" pitchFamily="34" charset="0"/>
              </a:rPr>
              <a:t>The OR logic operation returns true if either of its inputs are true. If all inputs are false, the output is also false.</a:t>
            </a:r>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l" rtl="0" fontAlgn="base"/>
            <a:r>
              <a:rPr lang="en-GB" b="0" i="0" u="none" strike="noStrike" dirty="0">
                <a:solidFill>
                  <a:srgbClr val="000000"/>
                </a:solidFill>
                <a:effectLst/>
                <a:latin typeface="Calibri" panose="020F0502020204030204" pitchFamily="34" charset="0"/>
              </a:rPr>
              <a:t>In computer programming, the OR operation is usually written as </a:t>
            </a:r>
            <a:r>
              <a:rPr lang="en-GB" b="1" i="0" u="none" strike="noStrike" dirty="0">
                <a:solidFill>
                  <a:srgbClr val="000000"/>
                </a:solidFill>
                <a:effectLst/>
                <a:latin typeface="Calibri" panose="020F0502020204030204" pitchFamily="34" charset="0"/>
              </a:rPr>
              <a:t>||</a:t>
            </a:r>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b="1" i="0" u="none" strike="noStrike" dirty="0">
                <a:solidFill>
                  <a:srgbClr val="000000"/>
                </a:solidFill>
                <a:effectLst/>
                <a:latin typeface="Calibri" panose="020F0502020204030204" pitchFamily="34" charset="0"/>
              </a:rPr>
              <a:t>NOT</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r>
              <a:rPr lang="en-GB" b="0" i="0" u="none" strike="noStrike" dirty="0">
                <a:solidFill>
                  <a:srgbClr val="000000"/>
                </a:solidFill>
                <a:effectLst/>
                <a:latin typeface="Calibri" panose="020F0502020204030204" pitchFamily="34" charset="0"/>
              </a:rPr>
              <a:t>The NOT logic operation returns true if its input is false, and false if its input is true.</a:t>
            </a:r>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l" rtl="0" fontAlgn="base"/>
            <a:r>
              <a:rPr lang="en-GB" b="0" i="0" u="none" strike="noStrike" dirty="0">
                <a:solidFill>
                  <a:srgbClr val="000000"/>
                </a:solidFill>
                <a:effectLst/>
                <a:latin typeface="Calibri" panose="020F0502020204030204" pitchFamily="34" charset="0"/>
              </a:rPr>
              <a:t>In computer programming, the NOT operation is usually written as </a:t>
            </a:r>
            <a:r>
              <a:rPr lang="en-GB" b="1" i="0" u="none" strike="noStrike" dirty="0">
                <a:solidFill>
                  <a:srgbClr val="000000"/>
                </a:solidFill>
                <a:effectLst/>
                <a:latin typeface="Calibri" panose="020F0502020204030204" pitchFamily="34" charset="0"/>
              </a:rPr>
              <a:t>!</a:t>
            </a:r>
            <a:r>
              <a:rPr lang="en-GB" b="0" i="0" u="none" strike="noStrike" dirty="0">
                <a:solidFill>
                  <a:srgbClr val="000000"/>
                </a:solidFill>
                <a:effectLst/>
                <a:latin typeface="Calibri" panose="020F0502020204030204" pitchFamily="34" charset="0"/>
              </a:rPr>
              <a:t> (an exclamation mark).</a:t>
            </a:r>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b="1" i="0" u="none" strike="noStrike" dirty="0">
                <a:solidFill>
                  <a:srgbClr val="000000"/>
                </a:solidFill>
                <a:effectLst/>
                <a:latin typeface="Calibri" panose="020F0502020204030204" pitchFamily="34" charset="0"/>
              </a:rPr>
              <a:t>NAND</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r>
              <a:rPr lang="en-GB" b="0" i="0" u="none" strike="noStrike" dirty="0">
                <a:solidFill>
                  <a:srgbClr val="000000"/>
                </a:solidFill>
                <a:effectLst/>
                <a:latin typeface="Calibri" panose="020F0502020204030204" pitchFamily="34" charset="0"/>
              </a:rPr>
              <a:t>The NAND logic operation (which stands for "NOT AND") returns true if either of its inputs are false, and false if either of its inputs are true</a:t>
            </a:r>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b="1" i="0" u="none" strike="noStrike" dirty="0">
                <a:solidFill>
                  <a:srgbClr val="000000"/>
                </a:solidFill>
                <a:effectLst/>
                <a:latin typeface="Calibri" panose="020F0502020204030204" pitchFamily="34" charset="0"/>
              </a:rPr>
              <a:t>NOR</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r>
              <a:rPr lang="en-GB" b="0" i="0" u="none" strike="noStrike" dirty="0">
                <a:solidFill>
                  <a:srgbClr val="000000"/>
                </a:solidFill>
                <a:effectLst/>
                <a:latin typeface="Calibri" panose="020F0502020204030204" pitchFamily="34" charset="0"/>
              </a:rPr>
              <a:t>The NOR logic operation (which stands for "NOT OR") it </a:t>
            </a:r>
            <a:r>
              <a:rPr lang="en-GB" b="0" i="0" u="none" strike="noStrike" dirty="0" err="1">
                <a:solidFill>
                  <a:srgbClr val="000000"/>
                </a:solidFill>
                <a:effectLst/>
                <a:latin typeface="Calibri" panose="020F0502020204030204" pitchFamily="34" charset="0"/>
              </a:rPr>
              <a:t>returns"true</a:t>
            </a:r>
            <a:r>
              <a:rPr lang="en-GB" b="0" i="0" u="none" strike="noStrike" dirty="0">
                <a:solidFill>
                  <a:srgbClr val="000000"/>
                </a:solidFill>
                <a:effectLst/>
                <a:latin typeface="Calibri" panose="020F0502020204030204" pitchFamily="34" charset="0"/>
              </a:rPr>
              <a:t>" if both inputs are "false." Otherwise, the output is "false."</a:t>
            </a:r>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l" rtl="0" fontAlgn="base"/>
            <a:r>
              <a:rPr lang="en-GB" b="1" i="0" u="none" strike="noStrike" dirty="0">
                <a:solidFill>
                  <a:srgbClr val="000000"/>
                </a:solidFill>
                <a:effectLst/>
                <a:latin typeface="Calibri" panose="020F0502020204030204" pitchFamily="34" charset="0"/>
              </a:rPr>
              <a:t>XOR</a:t>
            </a:r>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l" rtl="0" fontAlgn="base"/>
            <a:r>
              <a:rPr lang="en-GB" b="0" i="0" u="none" strike="noStrike" dirty="0">
                <a:solidFill>
                  <a:srgbClr val="000000"/>
                </a:solidFill>
                <a:effectLst/>
                <a:latin typeface="Calibri" panose="020F0502020204030204" pitchFamily="34" charset="0"/>
              </a:rPr>
              <a:t>The XOR logic operation which stands for "Exclusive OR" returns true if either of its inputs differ, and false if they are all the same. In other words, if its inputs are a combination of true and false, the output of XOR is true. If its inputs are all true or all false, the output of XOR is false.</a:t>
            </a:r>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marL="0" indent="0" algn="l" rtl="0" fontAlgn="base">
              <a:buNone/>
            </a:pPr>
            <a:endParaRPr lang="en-GB" b="0" i="0" dirty="0">
              <a:solidFill>
                <a:srgbClr val="000000"/>
              </a:solidFill>
              <a:effectLst/>
              <a:latin typeface="Segoe UI" panose="020B0502040204020203" pitchFamily="34" charset="0"/>
            </a:endParaRPr>
          </a:p>
          <a:p>
            <a:endParaRPr lang="en-GB" dirty="0"/>
          </a:p>
        </p:txBody>
      </p:sp>
    </p:spTree>
    <p:extLst>
      <p:ext uri="{BB962C8B-B14F-4D97-AF65-F5344CB8AC3E}">
        <p14:creationId xmlns:p14="http://schemas.microsoft.com/office/powerpoint/2010/main" val="2240256716"/>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Control structures</a:t>
            </a:r>
            <a:endParaRPr lang="en-GB" dirty="0"/>
          </a:p>
        </p:txBody>
      </p:sp>
      <p:sp>
        <p:nvSpPr>
          <p:cNvPr id="3" name="Content Placeholder 2"/>
          <p:cNvSpPr>
            <a:spLocks noGrp="1"/>
          </p:cNvSpPr>
          <p:nvPr>
            <p:ph idx="1"/>
          </p:nvPr>
        </p:nvSpPr>
        <p:spPr/>
        <p:txBody>
          <a:bodyPr>
            <a:normAutofit/>
          </a:bodyPr>
          <a:lstStyle/>
          <a:p>
            <a:r>
              <a:rPr lang="en-GB" sz="2800" dirty="0"/>
              <a:t>Flow of control through any given function is implemented with three basic types of control structures:</a:t>
            </a:r>
          </a:p>
          <a:p>
            <a:pPr lvl="1"/>
            <a:r>
              <a:rPr lang="en-GB" sz="2800" dirty="0"/>
              <a:t>Sequential: default mode.</a:t>
            </a:r>
          </a:p>
          <a:p>
            <a:pPr lvl="1"/>
            <a:r>
              <a:rPr lang="en-GB" sz="2800" dirty="0"/>
              <a:t>Selection: used for decisions, branching - choosing between 2 or more alternative paths.</a:t>
            </a:r>
          </a:p>
          <a:p>
            <a:pPr lvl="1"/>
            <a:r>
              <a:rPr lang="en-GB" sz="2800" dirty="0"/>
              <a:t>Repetition: used for looping, i.e. repeating a piece of code multiple times in a row.</a:t>
            </a:r>
          </a:p>
        </p:txBody>
      </p:sp>
    </p:spTree>
    <p:extLst>
      <p:ext uri="{BB962C8B-B14F-4D97-AF65-F5344CB8AC3E}">
        <p14:creationId xmlns:p14="http://schemas.microsoft.com/office/powerpoint/2010/main" val="1940206229"/>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Sequential</a:t>
            </a:r>
          </a:p>
        </p:txBody>
      </p:sp>
      <p:sp>
        <p:nvSpPr>
          <p:cNvPr id="3" name="Content Placeholder 2"/>
          <p:cNvSpPr>
            <a:spLocks noGrp="1"/>
          </p:cNvSpPr>
          <p:nvPr>
            <p:ph idx="1"/>
          </p:nvPr>
        </p:nvSpPr>
        <p:spPr/>
        <p:txBody>
          <a:bodyPr>
            <a:normAutofit/>
          </a:bodyPr>
          <a:lstStyle/>
          <a:p>
            <a:r>
              <a:rPr lang="en-GB" sz="2800" dirty="0"/>
              <a:t>Each statement in the source code will be executed one by one in a sequential order</a:t>
            </a:r>
          </a:p>
          <a:p>
            <a:r>
              <a:rPr lang="en-GB" sz="2800" dirty="0"/>
              <a:t>It is written for a single thread</a:t>
            </a:r>
          </a:p>
          <a:p>
            <a:r>
              <a:rPr lang="en-GB" sz="2800" dirty="0"/>
              <a:t>This is the default mode of execution</a:t>
            </a:r>
          </a:p>
        </p:txBody>
      </p:sp>
      <p:sp>
        <p:nvSpPr>
          <p:cNvPr id="4" name="TextBox 3"/>
          <p:cNvSpPr txBox="1"/>
          <p:nvPr/>
        </p:nvSpPr>
        <p:spPr>
          <a:xfrm>
            <a:off x="1757321" y="3751749"/>
            <a:ext cx="8701421" cy="2308324"/>
          </a:xfrm>
          <a:prstGeom prst="rect">
            <a:avLst/>
          </a:prstGeom>
          <a:solidFill>
            <a:schemeClr val="accent1">
              <a:lumMod val="40000"/>
              <a:lumOff val="60000"/>
            </a:schemeClr>
          </a:solidFill>
        </p:spPr>
        <p:txBody>
          <a:bodyPr wrap="none" rtlCol="0">
            <a:spAutoFit/>
          </a:bodyPr>
          <a:lstStyle/>
          <a:p>
            <a:r>
              <a:rPr lang="en-GB" dirty="0">
                <a:latin typeface="MV Boli" panose="02000500030200090000" pitchFamily="2" charset="0"/>
                <a:cs typeface="MV Boli" panose="02000500030200090000" pitchFamily="2" charset="0"/>
              </a:rPr>
              <a:t>Dim ctr1, ctr2 As Integer</a:t>
            </a:r>
          </a:p>
          <a:p>
            <a:r>
              <a:rPr lang="en-GB" dirty="0">
                <a:latin typeface="MV Boli" panose="02000500030200090000" pitchFamily="2" charset="0"/>
                <a:cs typeface="MV Boli" panose="02000500030200090000" pitchFamily="2" charset="0"/>
              </a:rPr>
              <a:t>For ctr2 = 1 to 5</a:t>
            </a:r>
          </a:p>
          <a:p>
            <a:r>
              <a:rPr lang="en-GB" dirty="0">
                <a:latin typeface="MV Boli" panose="02000500030200090000" pitchFamily="2" charset="0"/>
                <a:cs typeface="MV Boli" panose="02000500030200090000" pitchFamily="2" charset="0"/>
              </a:rPr>
              <a:t>	'Display first 10 multiples</a:t>
            </a:r>
          </a:p>
          <a:p>
            <a:r>
              <a:rPr lang="en-GB" dirty="0">
                <a:latin typeface="MV Boli" panose="02000500030200090000" pitchFamily="2" charset="0"/>
                <a:cs typeface="MV Boli" panose="02000500030200090000" pitchFamily="2" charset="0"/>
              </a:rPr>
              <a:t>	For ctr1 = 1 to 10</a:t>
            </a:r>
          </a:p>
          <a:p>
            <a:r>
              <a:rPr lang="en-GB" dirty="0">
                <a:latin typeface="MV Boli" panose="02000500030200090000" pitchFamily="2" charset="0"/>
                <a:cs typeface="MV Boli" panose="02000500030200090000" pitchFamily="2" charset="0"/>
              </a:rPr>
              <a:t>		</a:t>
            </a:r>
            <a:r>
              <a:rPr lang="en-GB" dirty="0" err="1">
                <a:latin typeface="MV Boli" panose="02000500030200090000" pitchFamily="2" charset="0"/>
                <a:cs typeface="MV Boli" panose="02000500030200090000" pitchFamily="2" charset="0"/>
              </a:rPr>
              <a:t>System.Console.WriteLine</a:t>
            </a:r>
            <a:r>
              <a:rPr lang="en-GB" dirty="0">
                <a:latin typeface="MV Boli" panose="02000500030200090000" pitchFamily="2" charset="0"/>
                <a:cs typeface="MV Boli" panose="02000500030200090000" pitchFamily="2" charset="0"/>
              </a:rPr>
              <a:t>(1 &amp; "*" &amp; ctr1 &amp; "+" &amp; (1 * ctr1)</a:t>
            </a:r>
          </a:p>
          <a:p>
            <a:r>
              <a:rPr lang="en-GB" dirty="0">
                <a:latin typeface="MV Boli" panose="02000500030200090000" pitchFamily="2" charset="0"/>
                <a:cs typeface="MV Boli" panose="02000500030200090000" pitchFamily="2" charset="0"/>
              </a:rPr>
              <a:t>	Next</a:t>
            </a:r>
          </a:p>
          <a:p>
            <a:r>
              <a:rPr lang="en-GB" dirty="0">
                <a:latin typeface="MV Boli" panose="02000500030200090000" pitchFamily="2" charset="0"/>
                <a:cs typeface="MV Boli" panose="02000500030200090000" pitchFamily="2" charset="0"/>
              </a:rPr>
              <a:t>Next</a:t>
            </a:r>
          </a:p>
          <a:p>
            <a:r>
              <a:rPr lang="en-GB" dirty="0">
                <a:latin typeface="MV Boli" panose="02000500030200090000" pitchFamily="2" charset="0"/>
                <a:cs typeface="MV Boli" panose="02000500030200090000" pitchFamily="2" charset="0"/>
              </a:rPr>
              <a:t>End Sub</a:t>
            </a:r>
          </a:p>
        </p:txBody>
      </p:sp>
    </p:spTree>
    <p:extLst>
      <p:ext uri="{BB962C8B-B14F-4D97-AF65-F5344CB8AC3E}">
        <p14:creationId xmlns:p14="http://schemas.microsoft.com/office/powerpoint/2010/main" val="118145102"/>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Selection</a:t>
            </a:r>
          </a:p>
        </p:txBody>
      </p:sp>
      <p:sp>
        <p:nvSpPr>
          <p:cNvPr id="3" name="Content Placeholder 2"/>
          <p:cNvSpPr>
            <a:spLocks noGrp="1"/>
          </p:cNvSpPr>
          <p:nvPr>
            <p:ph idx="1"/>
          </p:nvPr>
        </p:nvSpPr>
        <p:spPr/>
        <p:txBody>
          <a:bodyPr>
            <a:normAutofit/>
          </a:bodyPr>
          <a:lstStyle/>
          <a:p>
            <a:r>
              <a:rPr lang="en-GB" sz="2800" dirty="0"/>
              <a:t>The selection control structure is used for making decisions and branching statements</a:t>
            </a:r>
          </a:p>
          <a:p>
            <a:r>
              <a:rPr lang="en-GB" sz="2800" dirty="0"/>
              <a:t>The following are the basic selection statements in the programming language:</a:t>
            </a:r>
          </a:p>
          <a:p>
            <a:r>
              <a:rPr lang="en-GB" sz="2800" dirty="0"/>
              <a:t>If</a:t>
            </a:r>
          </a:p>
          <a:p>
            <a:r>
              <a:rPr lang="en-GB" sz="2800" dirty="0"/>
              <a:t>If-else</a:t>
            </a:r>
          </a:p>
          <a:p>
            <a:r>
              <a:rPr lang="en-GB" sz="2800" dirty="0"/>
              <a:t>Switch case</a:t>
            </a:r>
          </a:p>
        </p:txBody>
      </p:sp>
    </p:spTree>
    <p:extLst>
      <p:ext uri="{BB962C8B-B14F-4D97-AF65-F5344CB8AC3E}">
        <p14:creationId xmlns:p14="http://schemas.microsoft.com/office/powerpoint/2010/main" val="3596215969"/>
      </p:ext>
    </p:ext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IF Statements</a:t>
            </a:r>
          </a:p>
        </p:txBody>
      </p:sp>
      <p:sp>
        <p:nvSpPr>
          <p:cNvPr id="3" name="Content Placeholder 2"/>
          <p:cNvSpPr>
            <a:spLocks noGrp="1"/>
          </p:cNvSpPr>
          <p:nvPr>
            <p:ph idx="1"/>
          </p:nvPr>
        </p:nvSpPr>
        <p:spPr/>
        <p:txBody>
          <a:bodyPr>
            <a:normAutofit/>
          </a:bodyPr>
          <a:lstStyle/>
          <a:p>
            <a:r>
              <a:rPr lang="en-GB" sz="2800" dirty="0"/>
              <a:t>Used to make decisions in your programming code. </a:t>
            </a:r>
          </a:p>
          <a:p>
            <a:r>
              <a:rPr lang="en-GB" sz="2800" dirty="0"/>
              <a:t>Good for complicated tests </a:t>
            </a:r>
          </a:p>
          <a:p>
            <a:pPr lvl="1"/>
            <a:r>
              <a:rPr lang="en-GB" sz="2800" dirty="0"/>
              <a:t>Comparisons </a:t>
            </a:r>
          </a:p>
          <a:p>
            <a:pPr lvl="1"/>
            <a:r>
              <a:rPr lang="en-GB" sz="2800" dirty="0"/>
              <a:t>Logic checks </a:t>
            </a:r>
          </a:p>
          <a:p>
            <a:pPr lvl="1"/>
            <a:r>
              <a:rPr lang="en-GB" sz="2800" dirty="0"/>
              <a:t>Multiple checks </a:t>
            </a:r>
          </a:p>
          <a:p>
            <a:pPr lvl="1"/>
            <a:r>
              <a:rPr lang="en-GB" sz="2800" dirty="0"/>
              <a:t>Nested checks ? </a:t>
            </a:r>
          </a:p>
          <a:p>
            <a:pPr lvl="1"/>
            <a:r>
              <a:rPr lang="en-GB" sz="2800" dirty="0" err="1"/>
              <a:t>etc</a:t>
            </a:r>
            <a:r>
              <a:rPr lang="en-GB" sz="2800" dirty="0"/>
              <a:t> </a:t>
            </a:r>
          </a:p>
          <a:p>
            <a:endParaRPr lang="en-GB" dirty="0"/>
          </a:p>
        </p:txBody>
      </p:sp>
    </p:spTree>
    <p:extLst>
      <p:ext uri="{BB962C8B-B14F-4D97-AF65-F5344CB8AC3E}">
        <p14:creationId xmlns:p14="http://schemas.microsoft.com/office/powerpoint/2010/main" val="3302715881"/>
      </p:ext>
    </p:ext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If Statements</a:t>
            </a:r>
          </a:p>
        </p:txBody>
      </p:sp>
      <p:sp>
        <p:nvSpPr>
          <p:cNvPr id="3" name="Content Placeholder 2"/>
          <p:cNvSpPr>
            <a:spLocks noGrp="1"/>
          </p:cNvSpPr>
          <p:nvPr>
            <p:ph idx="1"/>
          </p:nvPr>
        </p:nvSpPr>
        <p:spPr/>
        <p:txBody>
          <a:bodyPr>
            <a:normAutofit lnSpcReduction="10000"/>
          </a:bodyPr>
          <a:lstStyle/>
          <a:p>
            <a:r>
              <a:rPr lang="en-GB" sz="2800" dirty="0"/>
              <a:t>Example </a:t>
            </a:r>
          </a:p>
          <a:p>
            <a:endParaRPr lang="en-GB" sz="2800" dirty="0"/>
          </a:p>
          <a:p>
            <a:r>
              <a:rPr lang="en-GB" sz="2800" dirty="0"/>
              <a:t>Test if x = 5 or x = 10 </a:t>
            </a:r>
          </a:p>
          <a:p>
            <a:r>
              <a:rPr lang="en-GB" sz="2800" dirty="0"/>
              <a:t>If </a:t>
            </a:r>
            <a:r>
              <a:rPr lang="en-GB" sz="2800" dirty="0" err="1"/>
              <a:t>variableA</a:t>
            </a:r>
            <a:r>
              <a:rPr lang="en-GB" sz="2800" dirty="0"/>
              <a:t> = </a:t>
            </a:r>
            <a:r>
              <a:rPr lang="en-GB" sz="2800" dirty="0" err="1"/>
              <a:t>variableB</a:t>
            </a:r>
            <a:r>
              <a:rPr lang="en-GB" sz="2800" dirty="0"/>
              <a:t> </a:t>
            </a:r>
          </a:p>
          <a:p>
            <a:r>
              <a:rPr lang="en-GB" sz="2800" dirty="0"/>
              <a:t>If x &gt; 5 </a:t>
            </a:r>
          </a:p>
          <a:p>
            <a:r>
              <a:rPr lang="en-GB" sz="2800" dirty="0"/>
              <a:t>If x &lt;&gt; 22 </a:t>
            </a:r>
          </a:p>
          <a:p>
            <a:r>
              <a:rPr lang="en-GB" sz="2800" dirty="0"/>
              <a:t>And so on </a:t>
            </a:r>
          </a:p>
          <a:p>
            <a:r>
              <a:rPr lang="en-GB" sz="2800" dirty="0"/>
              <a:t>The If is called a selection statement since it can select alternative paths through the program. </a:t>
            </a:r>
          </a:p>
          <a:p>
            <a:endParaRPr lang="en-GB" dirty="0"/>
          </a:p>
        </p:txBody>
      </p:sp>
    </p:spTree>
    <p:extLst>
      <p:ext uri="{BB962C8B-B14F-4D97-AF65-F5344CB8AC3E}">
        <p14:creationId xmlns:p14="http://schemas.microsoft.com/office/powerpoint/2010/main" val="95900134"/>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What is an algorithm</a:t>
            </a:r>
            <a:endParaRPr lang="en-GB" dirty="0"/>
          </a:p>
        </p:txBody>
      </p:sp>
      <p:sp>
        <p:nvSpPr>
          <p:cNvPr id="3" name="Content Placeholder 2"/>
          <p:cNvSpPr>
            <a:spLocks noGrp="1"/>
          </p:cNvSpPr>
          <p:nvPr>
            <p:ph idx="1"/>
          </p:nvPr>
        </p:nvSpPr>
        <p:spPr/>
        <p:txBody>
          <a:bodyPr/>
          <a:lstStyle/>
          <a:p>
            <a:r>
              <a:rPr lang="en-GB" sz="2800" dirty="0"/>
              <a:t>The concept of an algorithm is fundamental to computer science.</a:t>
            </a:r>
          </a:p>
          <a:p>
            <a:r>
              <a:rPr lang="en-GB" sz="2800" dirty="0"/>
              <a:t>Algorithms exist for many common problems, and designing efficient algorithms plays a crucial role in developing large-scale computer systems. </a:t>
            </a:r>
          </a:p>
          <a:p>
            <a:r>
              <a:rPr lang="en-GB" sz="2800" dirty="0"/>
              <a:t>We begin with a definition.</a:t>
            </a:r>
          </a:p>
          <a:p>
            <a:pPr lvl="1"/>
            <a:r>
              <a:rPr lang="en-GB" sz="2800" dirty="0"/>
              <a:t>Definition: An algorithm is a finite set of instructions that, if followed, accomplishes a particular task.</a:t>
            </a:r>
          </a:p>
          <a:p>
            <a:endParaRPr lang="en-GB" dirty="0"/>
          </a:p>
        </p:txBody>
      </p:sp>
    </p:spTree>
    <p:extLst>
      <p:ext uri="{BB962C8B-B14F-4D97-AF65-F5344CB8AC3E}">
        <p14:creationId xmlns:p14="http://schemas.microsoft.com/office/powerpoint/2010/main" val="21299907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IF Else Statements</a:t>
            </a:r>
          </a:p>
        </p:txBody>
      </p:sp>
      <p:sp>
        <p:nvSpPr>
          <p:cNvPr id="3" name="Content Placeholder 2"/>
          <p:cNvSpPr>
            <a:spLocks noGrp="1"/>
          </p:cNvSpPr>
          <p:nvPr>
            <p:ph idx="1"/>
          </p:nvPr>
        </p:nvSpPr>
        <p:spPr/>
        <p:txBody>
          <a:bodyPr>
            <a:normAutofit/>
          </a:bodyPr>
          <a:lstStyle/>
          <a:p>
            <a:r>
              <a:rPr lang="en-GB" sz="2800" dirty="0"/>
              <a:t>A decision statement such as if can choose to take one path else take another. </a:t>
            </a:r>
          </a:p>
          <a:p>
            <a:r>
              <a:rPr lang="en-GB" sz="2800" dirty="0"/>
              <a:t>Example: </a:t>
            </a:r>
          </a:p>
          <a:p>
            <a:pPr marL="329184" lvl="1" indent="0">
              <a:buNone/>
            </a:pPr>
            <a:r>
              <a:rPr lang="en-GB" sz="2800" dirty="0"/>
              <a:t>If x &gt; 10 then </a:t>
            </a:r>
          </a:p>
          <a:p>
            <a:pPr marL="585216" lvl="2" indent="0">
              <a:buNone/>
            </a:pPr>
            <a:r>
              <a:rPr lang="en-GB" sz="2800" dirty="0">
                <a:solidFill>
                  <a:srgbClr val="00B050"/>
                </a:solidFill>
              </a:rPr>
              <a:t>'Statements</a:t>
            </a:r>
            <a:r>
              <a:rPr lang="en-GB" sz="2800" dirty="0"/>
              <a:t> </a:t>
            </a:r>
          </a:p>
          <a:p>
            <a:pPr marL="329184" lvl="1" indent="0">
              <a:buNone/>
            </a:pPr>
            <a:r>
              <a:rPr lang="en-GB" sz="2800" dirty="0"/>
              <a:t>Else </a:t>
            </a:r>
          </a:p>
          <a:p>
            <a:pPr marL="585216" lvl="2" indent="0">
              <a:buNone/>
            </a:pPr>
            <a:r>
              <a:rPr lang="en-GB" sz="2800" dirty="0">
                <a:solidFill>
                  <a:srgbClr val="00B050"/>
                </a:solidFill>
              </a:rPr>
              <a:t>'do something else </a:t>
            </a:r>
          </a:p>
          <a:p>
            <a:pPr marL="329184" lvl="1" indent="0">
              <a:buNone/>
            </a:pPr>
            <a:r>
              <a:rPr lang="en-GB" sz="2800" dirty="0"/>
              <a:t>End If </a:t>
            </a:r>
          </a:p>
        </p:txBody>
      </p:sp>
    </p:spTree>
    <p:extLst>
      <p:ext uri="{BB962C8B-B14F-4D97-AF65-F5344CB8AC3E}">
        <p14:creationId xmlns:p14="http://schemas.microsoft.com/office/powerpoint/2010/main" val="1009988761"/>
      </p:ext>
    </p:extLst>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IF … </a:t>
            </a:r>
            <a:r>
              <a:rPr lang="en-GB" dirty="0" err="1"/>
              <a:t>IfElse</a:t>
            </a:r>
            <a:r>
              <a:rPr lang="en-GB" dirty="0"/>
              <a:t>…Else statements</a:t>
            </a:r>
          </a:p>
        </p:txBody>
      </p:sp>
      <p:sp>
        <p:nvSpPr>
          <p:cNvPr id="3" name="Content Placeholder 2"/>
          <p:cNvSpPr>
            <a:spLocks noGrp="1"/>
          </p:cNvSpPr>
          <p:nvPr>
            <p:ph idx="1"/>
          </p:nvPr>
        </p:nvSpPr>
        <p:spPr/>
        <p:txBody>
          <a:bodyPr>
            <a:normAutofit fontScale="92500" lnSpcReduction="20000"/>
          </a:bodyPr>
          <a:lstStyle/>
          <a:p>
            <a:r>
              <a:rPr lang="en-GB" sz="2800" dirty="0"/>
              <a:t>A decision statement such as if can choose to take one path else take another, but you have situations where a number of conditions need to be checked to decide which statements to run. </a:t>
            </a:r>
          </a:p>
          <a:p>
            <a:r>
              <a:rPr lang="en-GB" sz="2800" dirty="0"/>
              <a:t>Example: </a:t>
            </a:r>
          </a:p>
          <a:p>
            <a:pPr lvl="2" indent="0">
              <a:buNone/>
            </a:pPr>
            <a:r>
              <a:rPr lang="en-GB" sz="2600" b="1" dirty="0">
                <a:latin typeface="MV Boli" panose="02000500030200090000" pitchFamily="2" charset="0"/>
                <a:cs typeface="MV Boli" panose="02000500030200090000" pitchFamily="2" charset="0"/>
              </a:rPr>
              <a:t>if x &gt; 10 then </a:t>
            </a:r>
          </a:p>
          <a:p>
            <a:pPr lvl="2" indent="0">
              <a:buNone/>
            </a:pPr>
            <a:r>
              <a:rPr lang="en-GB" sz="2600" b="1" dirty="0">
                <a:solidFill>
                  <a:srgbClr val="00B050"/>
                </a:solidFill>
                <a:latin typeface="MV Boli" panose="02000500030200090000" pitchFamily="2" charset="0"/>
                <a:cs typeface="MV Boli" panose="02000500030200090000" pitchFamily="2" charset="0"/>
              </a:rPr>
              <a:t>	'Statements</a:t>
            </a:r>
            <a:r>
              <a:rPr lang="en-GB" sz="2600" b="1" dirty="0">
                <a:latin typeface="MV Boli" panose="02000500030200090000" pitchFamily="2" charset="0"/>
                <a:cs typeface="MV Boli" panose="02000500030200090000" pitchFamily="2" charset="0"/>
              </a:rPr>
              <a:t> </a:t>
            </a:r>
          </a:p>
          <a:p>
            <a:pPr lvl="2" indent="0">
              <a:buNone/>
            </a:pPr>
            <a:r>
              <a:rPr lang="en-GB" sz="2600" b="1" dirty="0">
                <a:latin typeface="MV Boli" panose="02000500030200090000" pitchFamily="2" charset="0"/>
                <a:cs typeface="MV Boli" panose="02000500030200090000" pitchFamily="2" charset="0"/>
              </a:rPr>
              <a:t>elseif x &gt; 5 then </a:t>
            </a:r>
          </a:p>
          <a:p>
            <a:pPr lvl="2" indent="0">
              <a:buNone/>
            </a:pPr>
            <a:r>
              <a:rPr lang="en-GB" sz="2600" b="1" dirty="0">
                <a:solidFill>
                  <a:srgbClr val="00B050"/>
                </a:solidFill>
                <a:latin typeface="MV Boli" panose="02000500030200090000" pitchFamily="2" charset="0"/>
                <a:cs typeface="MV Boli" panose="02000500030200090000" pitchFamily="2" charset="0"/>
              </a:rPr>
              <a:t>	'do these </a:t>
            </a:r>
          </a:p>
          <a:p>
            <a:pPr lvl="2" indent="0">
              <a:buNone/>
            </a:pPr>
            <a:r>
              <a:rPr lang="en-GB" sz="2600" b="1" dirty="0" err="1">
                <a:latin typeface="MV Boli" panose="02000500030200090000" pitchFamily="2" charset="0"/>
                <a:cs typeface="MV Boli" panose="02000500030200090000" pitchFamily="2" charset="0"/>
              </a:rPr>
              <a:t>elseif</a:t>
            </a:r>
            <a:r>
              <a:rPr lang="en-GB" sz="2600" b="1" dirty="0">
                <a:latin typeface="MV Boli" panose="02000500030200090000" pitchFamily="2" charset="0"/>
                <a:cs typeface="MV Boli" panose="02000500030200090000" pitchFamily="2" charset="0"/>
              </a:rPr>
              <a:t> x &gt; 3 Then </a:t>
            </a:r>
          </a:p>
          <a:p>
            <a:pPr lvl="2" indent="0">
              <a:buNone/>
            </a:pPr>
            <a:r>
              <a:rPr lang="en-GB" sz="2600" b="1" dirty="0">
                <a:latin typeface="MV Boli" panose="02000500030200090000" pitchFamily="2" charset="0"/>
                <a:cs typeface="MV Boli" panose="02000500030200090000" pitchFamily="2" charset="0"/>
              </a:rPr>
              <a:t>	</a:t>
            </a:r>
            <a:r>
              <a:rPr lang="en-GB" sz="2600" b="1" dirty="0">
                <a:solidFill>
                  <a:srgbClr val="00B050"/>
                </a:solidFill>
                <a:latin typeface="MV Boli" panose="02000500030200090000" pitchFamily="2" charset="0"/>
                <a:cs typeface="MV Boli" panose="02000500030200090000" pitchFamily="2" charset="0"/>
              </a:rPr>
              <a:t>'do these </a:t>
            </a:r>
          </a:p>
          <a:p>
            <a:pPr lvl="2" indent="0">
              <a:buNone/>
            </a:pPr>
            <a:r>
              <a:rPr lang="en-GB" sz="2600" b="1" dirty="0">
                <a:latin typeface="MV Boli" panose="02000500030200090000" pitchFamily="2" charset="0"/>
                <a:cs typeface="MV Boli" panose="02000500030200090000" pitchFamily="2" charset="0"/>
              </a:rPr>
              <a:t>else </a:t>
            </a:r>
          </a:p>
          <a:p>
            <a:pPr lvl="2" indent="0">
              <a:buNone/>
            </a:pPr>
            <a:r>
              <a:rPr lang="en-GB" sz="2600" b="1" dirty="0">
                <a:latin typeface="MV Boli" panose="02000500030200090000" pitchFamily="2" charset="0"/>
                <a:cs typeface="MV Boli" panose="02000500030200090000" pitchFamily="2" charset="0"/>
              </a:rPr>
              <a:t>	</a:t>
            </a:r>
            <a:r>
              <a:rPr lang="en-GB" sz="2600" b="1" dirty="0">
                <a:solidFill>
                  <a:srgbClr val="00B050"/>
                </a:solidFill>
                <a:latin typeface="MV Boli" panose="02000500030200090000" pitchFamily="2" charset="0"/>
                <a:cs typeface="MV Boli" panose="02000500030200090000" pitchFamily="2" charset="0"/>
              </a:rPr>
              <a:t>'do these </a:t>
            </a:r>
          </a:p>
          <a:p>
            <a:pPr lvl="2" indent="0">
              <a:buNone/>
            </a:pPr>
            <a:r>
              <a:rPr lang="en-GB" sz="2600" b="1" dirty="0">
                <a:latin typeface="MV Boli" panose="02000500030200090000" pitchFamily="2" charset="0"/>
                <a:cs typeface="MV Boli" panose="02000500030200090000" pitchFamily="2" charset="0"/>
              </a:rPr>
              <a:t>end if </a:t>
            </a:r>
          </a:p>
        </p:txBody>
      </p:sp>
    </p:spTree>
    <p:extLst>
      <p:ext uri="{BB962C8B-B14F-4D97-AF65-F5344CB8AC3E}">
        <p14:creationId xmlns:p14="http://schemas.microsoft.com/office/powerpoint/2010/main" val="2840719075"/>
      </p:ext>
    </p:extLst>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IF … </a:t>
            </a:r>
            <a:r>
              <a:rPr lang="en-GB" dirty="0" err="1"/>
              <a:t>IfElse</a:t>
            </a:r>
            <a:r>
              <a:rPr lang="en-GB" dirty="0"/>
              <a:t>…Else Statements</a:t>
            </a:r>
          </a:p>
        </p:txBody>
      </p:sp>
      <p:sp>
        <p:nvSpPr>
          <p:cNvPr id="3" name="Content Placeholder 2"/>
          <p:cNvSpPr>
            <a:spLocks noGrp="1"/>
          </p:cNvSpPr>
          <p:nvPr>
            <p:ph idx="1"/>
          </p:nvPr>
        </p:nvSpPr>
        <p:spPr/>
        <p:txBody>
          <a:bodyPr>
            <a:normAutofit/>
          </a:bodyPr>
          <a:lstStyle/>
          <a:p>
            <a:r>
              <a:rPr lang="en-GB" sz="2800" dirty="0"/>
              <a:t>Many If else statements can make your code look messy and perform poorly. </a:t>
            </a:r>
          </a:p>
          <a:p>
            <a:r>
              <a:rPr lang="en-GB" sz="2800" dirty="0"/>
              <a:t>Is there a better way? </a:t>
            </a:r>
          </a:p>
          <a:p>
            <a:r>
              <a:rPr lang="en-GB" sz="2800" dirty="0"/>
              <a:t>You will be pleased to know that there is. </a:t>
            </a:r>
          </a:p>
        </p:txBody>
      </p:sp>
    </p:spTree>
    <p:extLst>
      <p:ext uri="{BB962C8B-B14F-4D97-AF65-F5344CB8AC3E}">
        <p14:creationId xmlns:p14="http://schemas.microsoft.com/office/powerpoint/2010/main" val="117429838"/>
      </p:ext>
    </p:extLst>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Select Case Statement</a:t>
            </a:r>
          </a:p>
        </p:txBody>
      </p:sp>
      <p:sp>
        <p:nvSpPr>
          <p:cNvPr id="3" name="Content Placeholder 2"/>
          <p:cNvSpPr>
            <a:spLocks noGrp="1"/>
          </p:cNvSpPr>
          <p:nvPr>
            <p:ph idx="1"/>
          </p:nvPr>
        </p:nvSpPr>
        <p:spPr/>
        <p:txBody>
          <a:bodyPr>
            <a:normAutofit lnSpcReduction="10000"/>
          </a:bodyPr>
          <a:lstStyle/>
          <a:p>
            <a:r>
              <a:rPr lang="en-GB" sz="2800" dirty="0"/>
              <a:t>The select case statement makes it easy to code for multiple </a:t>
            </a:r>
            <a:r>
              <a:rPr lang="en-GB" sz="2800" dirty="0" err="1"/>
              <a:t>ElseIf</a:t>
            </a:r>
            <a:r>
              <a:rPr lang="en-GB" sz="2800" dirty="0"/>
              <a:t> statements in a more readable and maintainable way. </a:t>
            </a:r>
          </a:p>
          <a:p>
            <a:endParaRPr lang="en-GB" dirty="0"/>
          </a:p>
          <a:p>
            <a:pPr lvl="3" indent="0">
              <a:buNone/>
            </a:pPr>
            <a:r>
              <a:rPr lang="en-GB" sz="2400" dirty="0">
                <a:latin typeface="MV Boli" panose="02000500030200090000" pitchFamily="2" charset="0"/>
                <a:cs typeface="MV Boli" panose="02000500030200090000" pitchFamily="2" charset="0"/>
              </a:rPr>
              <a:t>Select Case x </a:t>
            </a:r>
          </a:p>
          <a:p>
            <a:pPr lvl="3" indent="0">
              <a:buNone/>
            </a:pPr>
            <a:r>
              <a:rPr lang="en-GB" sz="2400" dirty="0">
                <a:latin typeface="MV Boli" panose="02000500030200090000" pitchFamily="2" charset="0"/>
                <a:cs typeface="MV Boli" panose="02000500030200090000" pitchFamily="2" charset="0"/>
              </a:rPr>
              <a:t>	Case 19 </a:t>
            </a:r>
          </a:p>
          <a:p>
            <a:pPr lvl="3" indent="0">
              <a:buNone/>
            </a:pPr>
            <a:r>
              <a:rPr lang="en-GB" sz="2400" dirty="0">
                <a:latin typeface="MV Boli" panose="02000500030200090000" pitchFamily="2" charset="0"/>
                <a:cs typeface="MV Boli" panose="02000500030200090000" pitchFamily="2" charset="0"/>
              </a:rPr>
              <a:t>		Do statements </a:t>
            </a:r>
          </a:p>
          <a:p>
            <a:pPr lvl="3" indent="0">
              <a:buNone/>
            </a:pPr>
            <a:r>
              <a:rPr lang="en-GB" sz="2400" dirty="0">
                <a:latin typeface="MV Boli" panose="02000500030200090000" pitchFamily="2" charset="0"/>
                <a:cs typeface="MV Boli" panose="02000500030200090000" pitchFamily="2" charset="0"/>
              </a:rPr>
              <a:t>	Case 15 </a:t>
            </a:r>
          </a:p>
          <a:p>
            <a:pPr lvl="3" indent="0">
              <a:buNone/>
            </a:pPr>
            <a:r>
              <a:rPr lang="en-GB" sz="2400" dirty="0">
                <a:latin typeface="MV Boli" panose="02000500030200090000" pitchFamily="2" charset="0"/>
                <a:cs typeface="MV Boli" panose="02000500030200090000" pitchFamily="2" charset="0"/>
              </a:rPr>
              <a:t>		Do statements </a:t>
            </a:r>
          </a:p>
          <a:p>
            <a:pPr lvl="3" indent="0">
              <a:buNone/>
            </a:pPr>
            <a:r>
              <a:rPr lang="en-GB" sz="2400" dirty="0">
                <a:latin typeface="MV Boli" panose="02000500030200090000" pitchFamily="2" charset="0"/>
                <a:cs typeface="MV Boli" panose="02000500030200090000" pitchFamily="2" charset="0"/>
              </a:rPr>
              <a:t>	Case Else </a:t>
            </a:r>
          </a:p>
          <a:p>
            <a:pPr lvl="3" indent="0">
              <a:buNone/>
            </a:pPr>
            <a:r>
              <a:rPr lang="en-GB" sz="2400" dirty="0">
                <a:latin typeface="MV Boli" panose="02000500030200090000" pitchFamily="2" charset="0"/>
                <a:cs typeface="MV Boli" panose="02000500030200090000" pitchFamily="2" charset="0"/>
              </a:rPr>
              <a:t>		Do statements </a:t>
            </a:r>
          </a:p>
          <a:p>
            <a:pPr lvl="3" indent="0">
              <a:buNone/>
            </a:pPr>
            <a:r>
              <a:rPr lang="en-GB" sz="2400" dirty="0">
                <a:latin typeface="MV Boli" panose="02000500030200090000" pitchFamily="2" charset="0"/>
                <a:cs typeface="MV Boli" panose="02000500030200090000" pitchFamily="2" charset="0"/>
              </a:rPr>
              <a:t>End Select </a:t>
            </a:r>
          </a:p>
        </p:txBody>
      </p:sp>
    </p:spTree>
    <p:extLst>
      <p:ext uri="{BB962C8B-B14F-4D97-AF65-F5344CB8AC3E}">
        <p14:creationId xmlns:p14="http://schemas.microsoft.com/office/powerpoint/2010/main" val="2103860329"/>
      </p:ext>
    </p:extLst>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Select Case Construct</a:t>
            </a:r>
          </a:p>
        </p:txBody>
      </p:sp>
      <p:sp>
        <p:nvSpPr>
          <p:cNvPr id="3" name="Content Placeholder 2"/>
          <p:cNvSpPr>
            <a:spLocks noGrp="1"/>
          </p:cNvSpPr>
          <p:nvPr>
            <p:ph idx="1"/>
          </p:nvPr>
        </p:nvSpPr>
        <p:spPr/>
        <p:txBody>
          <a:bodyPr/>
          <a:lstStyle/>
          <a:p>
            <a:r>
              <a:rPr lang="en-GB" sz="2800" dirty="0"/>
              <a:t>Select . . Case construct allows a large number of results. </a:t>
            </a:r>
          </a:p>
          <a:p>
            <a:endParaRPr lang="en-GB" sz="2800" dirty="0"/>
          </a:p>
          <a:p>
            <a:r>
              <a:rPr lang="en-GB" sz="2800" dirty="0"/>
              <a:t>This is the equivalent of multiple If..</a:t>
            </a:r>
            <a:r>
              <a:rPr lang="en-GB" sz="2800" dirty="0" err="1"/>
              <a:t>ElseIf</a:t>
            </a:r>
            <a:r>
              <a:rPr lang="en-GB" sz="2800" dirty="0"/>
              <a:t> constructs</a:t>
            </a:r>
            <a:r>
              <a:rPr lang="en-GB" dirty="0"/>
              <a:t>. </a:t>
            </a:r>
          </a:p>
          <a:p>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17" y="2311675"/>
            <a:ext cx="3168352" cy="3963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7021785"/>
      </p:ext>
    </p:extLst>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Iteration or Repetition</a:t>
            </a:r>
          </a:p>
        </p:txBody>
      </p:sp>
      <p:sp>
        <p:nvSpPr>
          <p:cNvPr id="3" name="Content Placeholder 2"/>
          <p:cNvSpPr>
            <a:spLocks noGrp="1"/>
          </p:cNvSpPr>
          <p:nvPr>
            <p:ph idx="1"/>
          </p:nvPr>
        </p:nvSpPr>
        <p:spPr/>
        <p:txBody>
          <a:bodyPr>
            <a:normAutofit/>
          </a:bodyPr>
          <a:lstStyle/>
          <a:p>
            <a:r>
              <a:rPr lang="en-GB" sz="2800" dirty="0"/>
              <a:t>The iterative control structures are used for repetitively executing a block of code multiple times</a:t>
            </a:r>
          </a:p>
          <a:p>
            <a:r>
              <a:rPr lang="en-GB" sz="2800" dirty="0"/>
              <a:t>The following are the basic iterative control structures:</a:t>
            </a:r>
          </a:p>
          <a:p>
            <a:r>
              <a:rPr lang="en-GB" sz="2800" dirty="0"/>
              <a:t>For</a:t>
            </a:r>
          </a:p>
          <a:p>
            <a:r>
              <a:rPr lang="en-GB" sz="2800" dirty="0"/>
              <a:t>While</a:t>
            </a:r>
          </a:p>
          <a:p>
            <a:r>
              <a:rPr lang="en-GB" sz="2800" dirty="0"/>
              <a:t>Do-while</a:t>
            </a:r>
          </a:p>
        </p:txBody>
      </p:sp>
    </p:spTree>
    <p:extLst>
      <p:ext uri="{BB962C8B-B14F-4D97-AF65-F5344CB8AC3E}">
        <p14:creationId xmlns:p14="http://schemas.microsoft.com/office/powerpoint/2010/main" val="1953863736"/>
      </p:ext>
    </p:extLst>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For …. Next loops</a:t>
            </a:r>
          </a:p>
        </p:txBody>
      </p:sp>
      <p:sp>
        <p:nvSpPr>
          <p:cNvPr id="3" name="Content Placeholder 2"/>
          <p:cNvSpPr>
            <a:spLocks noGrp="1"/>
          </p:cNvSpPr>
          <p:nvPr>
            <p:ph idx="1"/>
          </p:nvPr>
        </p:nvSpPr>
        <p:spPr/>
        <p:txBody>
          <a:bodyPr>
            <a:normAutofit/>
          </a:bodyPr>
          <a:lstStyle/>
          <a:p>
            <a:r>
              <a:rPr lang="en-GB" sz="2800" dirty="0"/>
              <a:t>Loop continues for specified number of repetitions. </a:t>
            </a:r>
          </a:p>
          <a:p>
            <a:endParaRPr lang="en-GB" sz="2800" dirty="0"/>
          </a:p>
          <a:p>
            <a:endParaRPr lang="en-GB" sz="2800" dirty="0"/>
          </a:p>
          <a:p>
            <a:endParaRPr lang="en-GB" sz="2800" dirty="0"/>
          </a:p>
          <a:p>
            <a:endParaRPr lang="en-GB" sz="2800" dirty="0"/>
          </a:p>
          <a:p>
            <a:endParaRPr lang="en-GB" sz="2800" dirty="0"/>
          </a:p>
          <a:p>
            <a:endParaRPr lang="en-GB" sz="2800" dirty="0"/>
          </a:p>
          <a:p>
            <a:r>
              <a:rPr lang="en-GB" sz="2800" dirty="0"/>
              <a:t>These are fixed loops</a:t>
            </a:r>
          </a:p>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674" y="2673271"/>
            <a:ext cx="7999020"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3556785"/>
      </p:ext>
    </p:extLst>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 …. While loops</a:t>
            </a:r>
          </a:p>
        </p:txBody>
      </p:sp>
      <p:sp>
        <p:nvSpPr>
          <p:cNvPr id="3" name="Content Placeholder 2"/>
          <p:cNvSpPr>
            <a:spLocks noGrp="1"/>
          </p:cNvSpPr>
          <p:nvPr>
            <p:ph idx="1"/>
          </p:nvPr>
        </p:nvSpPr>
        <p:spPr/>
        <p:txBody>
          <a:bodyPr>
            <a:normAutofit/>
          </a:bodyPr>
          <a:lstStyle/>
          <a:p>
            <a:r>
              <a:rPr lang="en-GB" sz="2800" dirty="0"/>
              <a:t>Loop continues while condition is </a:t>
            </a:r>
            <a:r>
              <a:rPr lang="en-GB" sz="2800" b="1" dirty="0">
                <a:solidFill>
                  <a:schemeClr val="accent6"/>
                </a:solidFill>
              </a:rPr>
              <a:t>TRUE</a:t>
            </a:r>
            <a:endParaRPr lang="en-GB" sz="2800" dirty="0">
              <a:solidFill>
                <a:schemeClr val="accent6"/>
              </a:solidFill>
            </a:endParaRPr>
          </a:p>
          <a:p>
            <a:r>
              <a:rPr lang="en-GB" sz="2800" dirty="0"/>
              <a:t>This is a pre-check loop, it checks the condition at the start so the code within it may never run</a:t>
            </a:r>
          </a:p>
          <a:p>
            <a:endParaRPr lang="en-GB" sz="2800" dirty="0"/>
          </a:p>
          <a:p>
            <a:endParaRPr lang="en-GB" sz="2800" dirty="0"/>
          </a:p>
          <a:p>
            <a:r>
              <a:rPr lang="en-GB" sz="2800" dirty="0"/>
              <a:t>Here the condition is at the end, the loop body executes at least once. This is a post check loop</a:t>
            </a:r>
          </a:p>
          <a:p>
            <a:endParaRPr lang="en-GB" sz="5900" dirty="0"/>
          </a:p>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972" y="3226288"/>
            <a:ext cx="6515100" cy="757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972" y="5152920"/>
            <a:ext cx="6467475" cy="992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5503861"/>
      </p:ext>
    </p:extLst>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 …. Until Loops</a:t>
            </a:r>
          </a:p>
        </p:txBody>
      </p:sp>
      <p:sp>
        <p:nvSpPr>
          <p:cNvPr id="3" name="Content Placeholder 2"/>
          <p:cNvSpPr>
            <a:spLocks noGrp="1"/>
          </p:cNvSpPr>
          <p:nvPr>
            <p:ph idx="1"/>
          </p:nvPr>
        </p:nvSpPr>
        <p:spPr/>
        <p:txBody>
          <a:bodyPr/>
          <a:lstStyle/>
          <a:p>
            <a:r>
              <a:rPr lang="en-GB" sz="2800" dirty="0"/>
              <a:t>Loop continues </a:t>
            </a:r>
            <a:r>
              <a:rPr lang="en-GB" sz="2800" b="1" dirty="0">
                <a:solidFill>
                  <a:srgbClr val="FF0000"/>
                </a:solidFill>
              </a:rPr>
              <a:t>until</a:t>
            </a:r>
            <a:r>
              <a:rPr lang="en-GB" sz="2800" dirty="0"/>
              <a:t> condition is true. </a:t>
            </a:r>
          </a:p>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428" y="2476760"/>
            <a:ext cx="7920000" cy="945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28" y="3732771"/>
            <a:ext cx="7920000" cy="96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7113844"/>
      </p:ext>
    </p:extLst>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Break</a:t>
            </a:r>
          </a:p>
        </p:txBody>
      </p:sp>
      <p:sp>
        <p:nvSpPr>
          <p:cNvPr id="3" name="Content Placeholder 2"/>
          <p:cNvSpPr>
            <a:spLocks noGrp="1"/>
          </p:cNvSpPr>
          <p:nvPr>
            <p:ph idx="1"/>
          </p:nvPr>
        </p:nvSpPr>
        <p:spPr/>
        <p:txBody>
          <a:bodyPr>
            <a:normAutofit/>
          </a:bodyPr>
          <a:lstStyle/>
          <a:p>
            <a:r>
              <a:rPr lang="en-GB" sz="2800" dirty="0"/>
              <a:t>That completes the first part of </a:t>
            </a:r>
            <a:r>
              <a:rPr lang="en-US" sz="2800" dirty="0"/>
              <a:t>Implementing software code following a logical approach </a:t>
            </a:r>
            <a:endParaRPr lang="en-GB" sz="2800" dirty="0"/>
          </a:p>
        </p:txBody>
      </p:sp>
    </p:spTree>
    <p:extLst>
      <p:ext uri="{BB962C8B-B14F-4D97-AF65-F5344CB8AC3E}">
        <p14:creationId xmlns:p14="http://schemas.microsoft.com/office/powerpoint/2010/main" val="2265928409"/>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Ways in which algorithms are used</a:t>
            </a:r>
            <a:endParaRPr lang="en-GB" dirty="0"/>
          </a:p>
        </p:txBody>
      </p:sp>
      <p:sp>
        <p:nvSpPr>
          <p:cNvPr id="3" name="Content Placeholder 2"/>
          <p:cNvSpPr>
            <a:spLocks noGrp="1"/>
          </p:cNvSpPr>
          <p:nvPr>
            <p:ph idx="1"/>
          </p:nvPr>
        </p:nvSpPr>
        <p:spPr/>
        <p:txBody>
          <a:bodyPr>
            <a:normAutofit fontScale="92500"/>
          </a:bodyPr>
          <a:lstStyle/>
          <a:p>
            <a:r>
              <a:rPr lang="en-GB" sz="2800" dirty="0"/>
              <a:t>All algorithms must satisfy the following criteria:</a:t>
            </a:r>
          </a:p>
          <a:p>
            <a:pPr lvl="1"/>
            <a:r>
              <a:rPr lang="en-GB" sz="2800" dirty="0"/>
              <a:t>Input - There are zero or more quantities that are externally supplied.</a:t>
            </a:r>
          </a:p>
          <a:p>
            <a:pPr lvl="1"/>
            <a:r>
              <a:rPr lang="en-GB" sz="2800" dirty="0"/>
              <a:t>Output - At least one quantity is produced.</a:t>
            </a:r>
          </a:p>
          <a:p>
            <a:pPr lvl="1"/>
            <a:r>
              <a:rPr lang="en-GB" sz="2800" dirty="0"/>
              <a:t>Definiteness - Each instruction is clear and unambiguous.</a:t>
            </a:r>
          </a:p>
          <a:p>
            <a:pPr lvl="1"/>
            <a:r>
              <a:rPr lang="en-GB" sz="2800" dirty="0"/>
              <a:t>Finiteness - if we trace out the instructions of an algorithm, then for all cases, the algorithm terminates after a finite number of steps.</a:t>
            </a:r>
          </a:p>
          <a:p>
            <a:pPr lvl="1"/>
            <a:r>
              <a:rPr lang="en-GB" sz="2800" dirty="0"/>
              <a:t>Effectiveness - every instruction must be basic enough to be carried out, in principle, by a person using only pencil and paper. It is not enough that each operation be definite as in (3); it also must be feasible.</a:t>
            </a:r>
          </a:p>
          <a:p>
            <a:endParaRPr lang="en-GB" dirty="0"/>
          </a:p>
        </p:txBody>
      </p:sp>
    </p:spTree>
    <p:extLst>
      <p:ext uri="{BB962C8B-B14F-4D97-AF65-F5344CB8AC3E}">
        <p14:creationId xmlns:p14="http://schemas.microsoft.com/office/powerpoint/2010/main" val="40129667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Searching</a:t>
            </a:r>
          </a:p>
        </p:txBody>
      </p:sp>
      <p:sp>
        <p:nvSpPr>
          <p:cNvPr id="3" name="Content Placeholder 2"/>
          <p:cNvSpPr>
            <a:spLocks noGrp="1"/>
          </p:cNvSpPr>
          <p:nvPr>
            <p:ph idx="1"/>
          </p:nvPr>
        </p:nvSpPr>
        <p:spPr/>
        <p:txBody>
          <a:bodyPr/>
          <a:lstStyle/>
          <a:p>
            <a:r>
              <a:rPr lang="en-GB" sz="2800" dirty="0"/>
              <a:t>Searching is the art of finding the position of a value within a list. Searching is also a common and well-studied task. </a:t>
            </a:r>
          </a:p>
          <a:p>
            <a:r>
              <a:rPr lang="en-GB" sz="2800" dirty="0"/>
              <a:t>This task can be described formally as follows:</a:t>
            </a:r>
          </a:p>
          <a:p>
            <a:pPr lvl="1"/>
            <a:r>
              <a:rPr lang="en-GB" sz="2800" dirty="0"/>
              <a:t>Given a list of values, a function that compares two values and a desired value, find the position of the desired value in the list.</a:t>
            </a:r>
          </a:p>
          <a:p>
            <a:endParaRPr lang="en-GB" dirty="0"/>
          </a:p>
        </p:txBody>
      </p:sp>
    </p:spTree>
    <p:extLst>
      <p:ext uri="{BB962C8B-B14F-4D97-AF65-F5344CB8AC3E}">
        <p14:creationId xmlns:p14="http://schemas.microsoft.com/office/powerpoint/2010/main" val="10946531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Searching</a:t>
            </a:r>
          </a:p>
        </p:txBody>
      </p:sp>
      <p:sp>
        <p:nvSpPr>
          <p:cNvPr id="3" name="Content Placeholder 2"/>
          <p:cNvSpPr>
            <a:spLocks noGrp="1"/>
          </p:cNvSpPr>
          <p:nvPr>
            <p:ph idx="1"/>
          </p:nvPr>
        </p:nvSpPr>
        <p:spPr/>
        <p:txBody>
          <a:bodyPr/>
          <a:lstStyle/>
          <a:p>
            <a:r>
              <a:rPr lang="en-GB" sz="2800" dirty="0"/>
              <a:t>Two algorithms that perform this task:</a:t>
            </a:r>
          </a:p>
          <a:p>
            <a:pPr lvl="1"/>
            <a:r>
              <a:rPr lang="en-GB" sz="2800" dirty="0"/>
              <a:t>linear search, which simply checks the values in sequence until the desired value is found</a:t>
            </a:r>
          </a:p>
          <a:p>
            <a:pPr lvl="1"/>
            <a:r>
              <a:rPr lang="en-GB" sz="2800" dirty="0"/>
              <a:t>binary search, which requires a sorted input list, and checks for the value in the middle of the list, repeatedly discarding the half of the list which contains values which are definitely either all larger or all smaller than the desired value</a:t>
            </a:r>
          </a:p>
          <a:p>
            <a:pPr lvl="1"/>
            <a:endParaRPr lang="en-GB" dirty="0"/>
          </a:p>
          <a:p>
            <a:endParaRPr lang="en-GB" dirty="0"/>
          </a:p>
        </p:txBody>
      </p:sp>
    </p:spTree>
    <p:extLst>
      <p:ext uri="{BB962C8B-B14F-4D97-AF65-F5344CB8AC3E}">
        <p14:creationId xmlns:p14="http://schemas.microsoft.com/office/powerpoint/2010/main" val="24164859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Linear Search</a:t>
            </a:r>
          </a:p>
        </p:txBody>
      </p:sp>
      <p:sp>
        <p:nvSpPr>
          <p:cNvPr id="5" name="Rectangle 4"/>
          <p:cNvSpPr/>
          <p:nvPr/>
        </p:nvSpPr>
        <p:spPr>
          <a:xfrm>
            <a:off x="1655678" y="1549399"/>
            <a:ext cx="6872647" cy="4339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21851" y="2150644"/>
            <a:ext cx="4940300" cy="3136900"/>
          </a:xfrm>
        </p:spPr>
      </p:pic>
    </p:spTree>
    <p:extLst>
      <p:ext uri="{BB962C8B-B14F-4D97-AF65-F5344CB8AC3E}">
        <p14:creationId xmlns:p14="http://schemas.microsoft.com/office/powerpoint/2010/main" val="42405528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Binary Search</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56824" y="1028016"/>
            <a:ext cx="7573440" cy="5746068"/>
          </a:xfrm>
        </p:spPr>
      </p:pic>
    </p:spTree>
    <p:extLst>
      <p:ext uri="{BB962C8B-B14F-4D97-AF65-F5344CB8AC3E}">
        <p14:creationId xmlns:p14="http://schemas.microsoft.com/office/powerpoint/2010/main" val="41873289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Sorting</a:t>
            </a:r>
          </a:p>
        </p:txBody>
      </p:sp>
      <p:sp>
        <p:nvSpPr>
          <p:cNvPr id="3" name="Content Placeholder 2"/>
          <p:cNvSpPr>
            <a:spLocks noGrp="1"/>
          </p:cNvSpPr>
          <p:nvPr>
            <p:ph idx="1"/>
          </p:nvPr>
        </p:nvSpPr>
        <p:spPr/>
        <p:txBody>
          <a:bodyPr/>
          <a:lstStyle/>
          <a:p>
            <a:r>
              <a:rPr lang="en-GB" sz="2800" dirty="0"/>
              <a:t>It is sometimes necessary to sort items. Items may be in a list or an array. While there are a number of ways to do a sort, such as comparable elements, insertion sort, bubble sort, quicksort, selection sort, shell sort and heapsort, we will look at three:</a:t>
            </a:r>
            <a:br>
              <a:rPr lang="en-GB" sz="2800" dirty="0"/>
            </a:br>
            <a:endParaRPr lang="en-GB" sz="2800" dirty="0"/>
          </a:p>
          <a:p>
            <a:pPr lvl="1"/>
            <a:r>
              <a:rPr lang="en-GB" sz="2500" dirty="0"/>
              <a:t>Bubble sort</a:t>
            </a:r>
          </a:p>
          <a:p>
            <a:pPr lvl="1"/>
            <a:r>
              <a:rPr lang="en-GB" sz="2500" dirty="0"/>
              <a:t>Selection sort</a:t>
            </a:r>
          </a:p>
          <a:p>
            <a:pPr lvl="1"/>
            <a:r>
              <a:rPr lang="en-GB" sz="2500" dirty="0"/>
              <a:t>Insertion sort</a:t>
            </a:r>
          </a:p>
          <a:p>
            <a:endParaRPr lang="en-GB" dirty="0"/>
          </a:p>
          <a:p>
            <a:endParaRPr lang="en-GB" dirty="0"/>
          </a:p>
        </p:txBody>
      </p:sp>
    </p:spTree>
    <p:extLst>
      <p:ext uri="{BB962C8B-B14F-4D97-AF65-F5344CB8AC3E}">
        <p14:creationId xmlns:p14="http://schemas.microsoft.com/office/powerpoint/2010/main" val="16564461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Bubble Sort</a:t>
            </a:r>
          </a:p>
        </p:txBody>
      </p:sp>
      <p:sp>
        <p:nvSpPr>
          <p:cNvPr id="3" name="Content Placeholder 2"/>
          <p:cNvSpPr>
            <a:spLocks noGrp="1"/>
          </p:cNvSpPr>
          <p:nvPr>
            <p:ph idx="1"/>
          </p:nvPr>
        </p:nvSpPr>
        <p:spPr/>
        <p:txBody>
          <a:bodyPr>
            <a:normAutofit fontScale="92500" lnSpcReduction="10000"/>
          </a:bodyPr>
          <a:lstStyle/>
          <a:p>
            <a:pPr lvl="0"/>
            <a:r>
              <a:rPr lang="en-GB" sz="2800" dirty="0"/>
              <a:t>compare 1st and 2nd elements</a:t>
            </a:r>
          </a:p>
          <a:p>
            <a:pPr lvl="0"/>
            <a:r>
              <a:rPr lang="en-GB" sz="2800" dirty="0"/>
              <a:t>if 1st larger than 2nd, swap</a:t>
            </a:r>
          </a:p>
          <a:p>
            <a:pPr lvl="0"/>
            <a:r>
              <a:rPr lang="en-GB" sz="2800" dirty="0"/>
              <a:t>compare 2nd and 3rd, and swap if necessary</a:t>
            </a:r>
          </a:p>
          <a:p>
            <a:pPr lvl="0"/>
            <a:r>
              <a:rPr lang="en-GB" sz="2800" dirty="0"/>
              <a:t>continue until compare the last two elements</a:t>
            </a:r>
          </a:p>
          <a:p>
            <a:pPr lvl="0"/>
            <a:r>
              <a:rPr lang="en-GB" sz="2800" dirty="0"/>
              <a:t>the largest element is now the last element in the array.</a:t>
            </a:r>
          </a:p>
          <a:p>
            <a:pPr lvl="0"/>
            <a:r>
              <a:rPr lang="en-GB" sz="2800" dirty="0"/>
              <a:t>repeat starting from the beginning until no swaps are performed (i.e.,</a:t>
            </a:r>
          </a:p>
          <a:p>
            <a:pPr lvl="0"/>
            <a:r>
              <a:rPr lang="en-GB" sz="2800" dirty="0"/>
              <a:t>the array is sorted)</a:t>
            </a:r>
          </a:p>
          <a:p>
            <a:pPr lvl="0"/>
            <a:r>
              <a:rPr lang="en-GB" sz="2800" dirty="0"/>
              <a:t>each time you go through the elements bubbling up the largest element</a:t>
            </a:r>
          </a:p>
          <a:p>
            <a:pPr lvl="0"/>
            <a:r>
              <a:rPr lang="en-GB" sz="2800" dirty="0"/>
              <a:t>no need to try the last </a:t>
            </a:r>
            <a:r>
              <a:rPr lang="en-GB" sz="2800" dirty="0" err="1"/>
              <a:t>i</a:t>
            </a:r>
            <a:r>
              <a:rPr lang="en-GB" sz="2800" dirty="0"/>
              <a:t> elements for the </a:t>
            </a:r>
            <a:r>
              <a:rPr lang="en-GB" sz="2800" i="1" dirty="0" err="1"/>
              <a:t>i</a:t>
            </a:r>
            <a:r>
              <a:rPr lang="en-GB" sz="2800" dirty="0" err="1"/>
              <a:t>th</a:t>
            </a:r>
            <a:r>
              <a:rPr lang="en-GB" sz="2800" dirty="0"/>
              <a:t> run since the end elements are already sorted</a:t>
            </a:r>
          </a:p>
          <a:p>
            <a:endParaRPr lang="en-GB" dirty="0"/>
          </a:p>
        </p:txBody>
      </p:sp>
    </p:spTree>
    <p:extLst>
      <p:ext uri="{BB962C8B-B14F-4D97-AF65-F5344CB8AC3E}">
        <p14:creationId xmlns:p14="http://schemas.microsoft.com/office/powerpoint/2010/main" val="20351069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Bubble Sort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7122" y="1317625"/>
            <a:ext cx="8311999" cy="4935538"/>
          </a:xfrm>
        </p:spPr>
      </p:pic>
      <p:sp>
        <p:nvSpPr>
          <p:cNvPr id="3" name="Rectangle 2">
            <a:extLst>
              <a:ext uri="{FF2B5EF4-FFF2-40B4-BE49-F238E27FC236}">
                <a16:creationId xmlns:a16="http://schemas.microsoft.com/office/drawing/2014/main" id="{F87BC0E7-A5D3-C644-83D2-802E8ABCAFFC}"/>
              </a:ext>
            </a:extLst>
          </p:cNvPr>
          <p:cNvSpPr/>
          <p:nvPr/>
        </p:nvSpPr>
        <p:spPr>
          <a:xfrm>
            <a:off x="8739119" y="1352550"/>
            <a:ext cx="3278423" cy="1631216"/>
          </a:xfrm>
          <a:prstGeom prst="rect">
            <a:avLst/>
          </a:prstGeom>
        </p:spPr>
        <p:txBody>
          <a:bodyPr wrap="square">
            <a:spAutoFit/>
          </a:bodyPr>
          <a:lstStyle/>
          <a:p>
            <a:r>
              <a:rPr lang="en-GB" sz="2000" dirty="0">
                <a:solidFill>
                  <a:srgbClr val="000088"/>
                </a:solidFill>
              </a:rPr>
              <a:t>for</a:t>
            </a:r>
            <a:r>
              <a:rPr lang="en-GB" sz="2000" dirty="0">
                <a:solidFill>
                  <a:srgbClr val="000000"/>
                </a:solidFill>
              </a:rPr>
              <a:t> all elements </a:t>
            </a:r>
            <a:r>
              <a:rPr lang="en-GB" sz="2000" dirty="0">
                <a:solidFill>
                  <a:srgbClr val="000088"/>
                </a:solidFill>
              </a:rPr>
              <a:t>of</a:t>
            </a:r>
            <a:r>
              <a:rPr lang="en-GB" sz="2000" dirty="0">
                <a:solidFill>
                  <a:srgbClr val="000000"/>
                </a:solidFill>
              </a:rPr>
              <a:t> list 	</a:t>
            </a:r>
          </a:p>
          <a:p>
            <a:r>
              <a:rPr lang="en-GB" sz="2000" dirty="0">
                <a:solidFill>
                  <a:srgbClr val="000000"/>
                </a:solidFill>
              </a:rPr>
              <a:t>	</a:t>
            </a:r>
            <a:r>
              <a:rPr lang="en-GB" sz="2000" dirty="0">
                <a:solidFill>
                  <a:srgbClr val="000088"/>
                </a:solidFill>
              </a:rPr>
              <a:t>if</a:t>
            </a:r>
            <a:r>
              <a:rPr lang="en-GB" sz="2000" dirty="0">
                <a:solidFill>
                  <a:srgbClr val="000000"/>
                </a:solidFill>
              </a:rPr>
              <a:t> list</a:t>
            </a:r>
            <a:r>
              <a:rPr lang="en-GB" sz="2000" dirty="0">
                <a:solidFill>
                  <a:srgbClr val="666600"/>
                </a:solidFill>
              </a:rPr>
              <a:t>[</a:t>
            </a:r>
            <a:r>
              <a:rPr lang="en-GB" sz="2000" dirty="0" err="1">
                <a:solidFill>
                  <a:srgbClr val="000000"/>
                </a:solidFill>
              </a:rPr>
              <a:t>i</a:t>
            </a:r>
            <a:r>
              <a:rPr lang="en-GB" sz="2000" dirty="0">
                <a:solidFill>
                  <a:srgbClr val="666600"/>
                </a:solidFill>
              </a:rPr>
              <a:t>]</a:t>
            </a:r>
            <a:r>
              <a:rPr lang="en-GB" sz="2000" dirty="0">
                <a:solidFill>
                  <a:srgbClr val="000000"/>
                </a:solidFill>
              </a:rPr>
              <a:t> </a:t>
            </a:r>
            <a:r>
              <a:rPr lang="en-GB" sz="2000" dirty="0">
                <a:solidFill>
                  <a:srgbClr val="666600"/>
                </a:solidFill>
              </a:rPr>
              <a:t>&gt;</a:t>
            </a:r>
            <a:r>
              <a:rPr lang="en-GB" sz="2000" dirty="0">
                <a:solidFill>
                  <a:srgbClr val="000000"/>
                </a:solidFill>
              </a:rPr>
              <a:t> list</a:t>
            </a:r>
            <a:r>
              <a:rPr lang="en-GB" sz="2000" dirty="0">
                <a:solidFill>
                  <a:srgbClr val="666600"/>
                </a:solidFill>
              </a:rPr>
              <a:t>[</a:t>
            </a:r>
            <a:r>
              <a:rPr lang="en-GB" sz="2000" dirty="0">
                <a:solidFill>
                  <a:srgbClr val="000000"/>
                </a:solidFill>
              </a:rPr>
              <a:t>i</a:t>
            </a:r>
            <a:r>
              <a:rPr lang="en-GB" sz="2000" dirty="0">
                <a:solidFill>
                  <a:srgbClr val="666600"/>
                </a:solidFill>
              </a:rPr>
              <a:t>+</a:t>
            </a:r>
            <a:r>
              <a:rPr lang="en-GB" sz="2000" dirty="0">
                <a:solidFill>
                  <a:srgbClr val="006666"/>
                </a:solidFill>
              </a:rPr>
              <a:t>1</a:t>
            </a:r>
            <a:r>
              <a:rPr lang="en-GB" sz="2000" dirty="0">
                <a:solidFill>
                  <a:srgbClr val="666600"/>
                </a:solidFill>
              </a:rPr>
              <a:t>]</a:t>
            </a:r>
            <a:r>
              <a:rPr lang="en-GB" sz="2000" dirty="0">
                <a:solidFill>
                  <a:srgbClr val="000000"/>
                </a:solidFill>
              </a:rPr>
              <a:t> 				swap</a:t>
            </a:r>
            <a:r>
              <a:rPr lang="en-GB" sz="2000" dirty="0">
                <a:solidFill>
                  <a:srgbClr val="666600"/>
                </a:solidFill>
              </a:rPr>
              <a:t>(</a:t>
            </a:r>
            <a:r>
              <a:rPr lang="en-GB" sz="2000" dirty="0">
                <a:solidFill>
                  <a:srgbClr val="000000"/>
                </a:solidFill>
              </a:rPr>
              <a:t>list</a:t>
            </a:r>
            <a:r>
              <a:rPr lang="en-GB" sz="2000" dirty="0">
                <a:solidFill>
                  <a:srgbClr val="666600"/>
                </a:solidFill>
              </a:rPr>
              <a:t>[</a:t>
            </a:r>
            <a:r>
              <a:rPr lang="en-GB" sz="2000" dirty="0" err="1">
                <a:solidFill>
                  <a:srgbClr val="000000"/>
                </a:solidFill>
              </a:rPr>
              <a:t>i</a:t>
            </a:r>
            <a:r>
              <a:rPr lang="en-GB" sz="2000" dirty="0">
                <a:solidFill>
                  <a:srgbClr val="666600"/>
                </a:solidFill>
              </a:rPr>
              <a:t>],</a:t>
            </a:r>
            <a:r>
              <a:rPr lang="en-GB" sz="2000" dirty="0">
                <a:solidFill>
                  <a:srgbClr val="000000"/>
                </a:solidFill>
              </a:rPr>
              <a:t> list</a:t>
            </a:r>
            <a:r>
              <a:rPr lang="en-GB" sz="2000" dirty="0">
                <a:solidFill>
                  <a:srgbClr val="666600"/>
                </a:solidFill>
              </a:rPr>
              <a:t>[</a:t>
            </a:r>
            <a:r>
              <a:rPr lang="en-GB" sz="2000" dirty="0">
                <a:solidFill>
                  <a:srgbClr val="000000"/>
                </a:solidFill>
              </a:rPr>
              <a:t>i</a:t>
            </a:r>
            <a:r>
              <a:rPr lang="en-GB" sz="2000" dirty="0">
                <a:solidFill>
                  <a:srgbClr val="666600"/>
                </a:solidFill>
              </a:rPr>
              <a:t>+</a:t>
            </a:r>
            <a:r>
              <a:rPr lang="en-GB" sz="2000" dirty="0">
                <a:solidFill>
                  <a:srgbClr val="006666"/>
                </a:solidFill>
              </a:rPr>
              <a:t>1</a:t>
            </a:r>
            <a:r>
              <a:rPr lang="en-GB" sz="2000" dirty="0">
                <a:solidFill>
                  <a:srgbClr val="666600"/>
                </a:solidFill>
              </a:rPr>
              <a:t>])</a:t>
            </a:r>
            <a:r>
              <a:rPr lang="en-GB" sz="2000" dirty="0">
                <a:solidFill>
                  <a:srgbClr val="000000"/>
                </a:solidFill>
              </a:rPr>
              <a:t> 	</a:t>
            </a:r>
            <a:r>
              <a:rPr lang="en-GB" sz="2000" dirty="0">
                <a:solidFill>
                  <a:srgbClr val="000088"/>
                </a:solidFill>
              </a:rPr>
              <a:t>end</a:t>
            </a:r>
            <a:r>
              <a:rPr lang="en-GB" sz="2000" dirty="0">
                <a:solidFill>
                  <a:srgbClr val="000000"/>
                </a:solidFill>
              </a:rPr>
              <a:t> </a:t>
            </a:r>
            <a:r>
              <a:rPr lang="en-GB" sz="2000" dirty="0">
                <a:solidFill>
                  <a:srgbClr val="000088"/>
                </a:solidFill>
              </a:rPr>
              <a:t>if</a:t>
            </a:r>
            <a:r>
              <a:rPr lang="en-GB" sz="2000" dirty="0">
                <a:solidFill>
                  <a:srgbClr val="000000"/>
                </a:solidFill>
              </a:rPr>
              <a:t> </a:t>
            </a:r>
          </a:p>
          <a:p>
            <a:r>
              <a:rPr lang="en-GB" sz="2000" dirty="0">
                <a:solidFill>
                  <a:srgbClr val="000088"/>
                </a:solidFill>
              </a:rPr>
              <a:t>end</a:t>
            </a:r>
            <a:r>
              <a:rPr lang="en-GB" sz="2000" dirty="0">
                <a:solidFill>
                  <a:srgbClr val="000000"/>
                </a:solidFill>
              </a:rPr>
              <a:t> </a:t>
            </a:r>
            <a:r>
              <a:rPr lang="en-GB" sz="2000" dirty="0">
                <a:solidFill>
                  <a:srgbClr val="000088"/>
                </a:solidFill>
              </a:rPr>
              <a:t>for</a:t>
            </a:r>
            <a:endParaRPr lang="en-US" sz="2000" dirty="0"/>
          </a:p>
        </p:txBody>
      </p:sp>
    </p:spTree>
    <p:extLst>
      <p:ext uri="{BB962C8B-B14F-4D97-AF65-F5344CB8AC3E}">
        <p14:creationId xmlns:p14="http://schemas.microsoft.com/office/powerpoint/2010/main" val="31132588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Selection Sort</a:t>
            </a:r>
          </a:p>
        </p:txBody>
      </p:sp>
      <p:sp>
        <p:nvSpPr>
          <p:cNvPr id="3" name="Content Placeholder 2"/>
          <p:cNvSpPr>
            <a:spLocks noGrp="1"/>
          </p:cNvSpPr>
          <p:nvPr>
            <p:ph idx="1"/>
          </p:nvPr>
        </p:nvSpPr>
        <p:spPr/>
        <p:txBody>
          <a:bodyPr>
            <a:normAutofit/>
          </a:bodyPr>
          <a:lstStyle/>
          <a:p>
            <a:pPr lvl="0"/>
            <a:r>
              <a:rPr lang="en-GB" sz="2800" dirty="0"/>
              <a:t>The smallest element is selected from the unsorted array and swapped with the leftmost element</a:t>
            </a:r>
          </a:p>
          <a:p>
            <a:pPr lvl="0"/>
            <a:r>
              <a:rPr lang="en-GB" sz="2800" dirty="0"/>
              <a:t>That element becomes a part of the sorted array </a:t>
            </a:r>
          </a:p>
          <a:p>
            <a:pPr lvl="0"/>
            <a:r>
              <a:rPr lang="en-GB" sz="2800" dirty="0"/>
              <a:t>This process continues moving unsorted array boundary by one element to the right</a:t>
            </a:r>
          </a:p>
        </p:txBody>
      </p:sp>
    </p:spTree>
    <p:extLst>
      <p:ext uri="{BB962C8B-B14F-4D97-AF65-F5344CB8AC3E}">
        <p14:creationId xmlns:p14="http://schemas.microsoft.com/office/powerpoint/2010/main" val="24203309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Selection Sort</a:t>
            </a:r>
          </a:p>
        </p:txBody>
      </p:sp>
      <p:pic>
        <p:nvPicPr>
          <p:cNvPr id="3" name="Picture 2">
            <a:extLst>
              <a:ext uri="{FF2B5EF4-FFF2-40B4-BE49-F238E27FC236}">
                <a16:creationId xmlns:a16="http://schemas.microsoft.com/office/drawing/2014/main" id="{C1CF2680-7EBA-D94C-9928-FCE7B95999E6}"/>
              </a:ext>
            </a:extLst>
          </p:cNvPr>
          <p:cNvPicPr>
            <a:picLocks noChangeAspect="1"/>
          </p:cNvPicPr>
          <p:nvPr/>
        </p:nvPicPr>
        <p:blipFill>
          <a:blip r:embed="rId2"/>
          <a:stretch>
            <a:fillRect/>
          </a:stretch>
        </p:blipFill>
        <p:spPr>
          <a:xfrm>
            <a:off x="6108032" y="365127"/>
            <a:ext cx="3501559" cy="5797225"/>
          </a:xfrm>
          <a:prstGeom prst="rect">
            <a:avLst/>
          </a:prstGeom>
        </p:spPr>
      </p:pic>
      <p:sp>
        <p:nvSpPr>
          <p:cNvPr id="6" name="Content Placeholder 5">
            <a:extLst>
              <a:ext uri="{FF2B5EF4-FFF2-40B4-BE49-F238E27FC236}">
                <a16:creationId xmlns:a16="http://schemas.microsoft.com/office/drawing/2014/main" id="{1C9373F5-7082-F745-AC34-06004DEFF58C}"/>
              </a:ext>
            </a:extLst>
          </p:cNvPr>
          <p:cNvSpPr>
            <a:spLocks noGrp="1"/>
          </p:cNvSpPr>
          <p:nvPr>
            <p:ph idx="1"/>
          </p:nvPr>
        </p:nvSpPr>
        <p:spPr>
          <a:xfrm>
            <a:off x="312823" y="1825625"/>
            <a:ext cx="5325978" cy="4935956"/>
          </a:xfrm>
        </p:spPr>
        <p:txBody>
          <a:bodyPr>
            <a:normAutofit/>
          </a:bodyPr>
          <a:lstStyle/>
          <a:p>
            <a:r>
              <a:rPr lang="en-GB" sz="2800" b="1" dirty="0"/>
              <a:t>Step 1</a:t>
            </a:r>
            <a:r>
              <a:rPr lang="en-GB" sz="2800" dirty="0"/>
              <a:t> − Set MIN to location 0 </a:t>
            </a:r>
          </a:p>
          <a:p>
            <a:r>
              <a:rPr lang="en-GB" sz="2800" b="1" dirty="0"/>
              <a:t>Step 2</a:t>
            </a:r>
            <a:r>
              <a:rPr lang="en-GB" sz="2800" dirty="0"/>
              <a:t> − Search the minimum element in the list </a:t>
            </a:r>
          </a:p>
          <a:p>
            <a:r>
              <a:rPr lang="en-GB" sz="2800" b="1" dirty="0"/>
              <a:t>Step 3</a:t>
            </a:r>
            <a:r>
              <a:rPr lang="en-GB" sz="2800" dirty="0"/>
              <a:t> − Swap with value at location MIN </a:t>
            </a:r>
          </a:p>
          <a:p>
            <a:r>
              <a:rPr lang="en-GB" sz="2800" b="1" dirty="0"/>
              <a:t>Step 4</a:t>
            </a:r>
            <a:r>
              <a:rPr lang="en-GB" sz="2800" dirty="0"/>
              <a:t> − Increment MIN to point to next element </a:t>
            </a:r>
          </a:p>
          <a:p>
            <a:r>
              <a:rPr lang="en-GB" sz="2800" b="1" dirty="0"/>
              <a:t>Step 5</a:t>
            </a:r>
            <a:r>
              <a:rPr lang="en-GB" sz="2800" dirty="0"/>
              <a:t> − Repeat until list is sorted</a:t>
            </a:r>
            <a:endParaRPr lang="en-US" sz="2800" dirty="0"/>
          </a:p>
        </p:txBody>
      </p:sp>
    </p:spTree>
    <p:extLst>
      <p:ext uri="{BB962C8B-B14F-4D97-AF65-F5344CB8AC3E}">
        <p14:creationId xmlns:p14="http://schemas.microsoft.com/office/powerpoint/2010/main" val="4809124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Insertion Sort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6948" y="1165225"/>
            <a:ext cx="7835052" cy="4935538"/>
          </a:xfrm>
        </p:spPr>
      </p:pic>
      <p:sp>
        <p:nvSpPr>
          <p:cNvPr id="5" name="Content Placeholder 3">
            <a:extLst>
              <a:ext uri="{FF2B5EF4-FFF2-40B4-BE49-F238E27FC236}">
                <a16:creationId xmlns:a16="http://schemas.microsoft.com/office/drawing/2014/main" id="{B1B2A573-2F52-4049-B9AA-8A9FA192F2BB}"/>
              </a:ext>
            </a:extLst>
          </p:cNvPr>
          <p:cNvSpPr txBox="1">
            <a:spLocks/>
          </p:cNvSpPr>
          <p:nvPr/>
        </p:nvSpPr>
        <p:spPr>
          <a:xfrm>
            <a:off x="312823" y="1825625"/>
            <a:ext cx="4094078" cy="493595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b="1" dirty="0"/>
              <a:t>Step 1</a:t>
            </a:r>
            <a:r>
              <a:rPr lang="en-GB" dirty="0"/>
              <a:t> − If it is the first element, it is already sorted. return 1; </a:t>
            </a:r>
          </a:p>
          <a:p>
            <a:r>
              <a:rPr lang="en-GB" b="1" dirty="0"/>
              <a:t>Step 2</a:t>
            </a:r>
            <a:r>
              <a:rPr lang="en-GB" dirty="0"/>
              <a:t> − Pick next element</a:t>
            </a:r>
          </a:p>
          <a:p>
            <a:r>
              <a:rPr lang="en-GB" dirty="0"/>
              <a:t> </a:t>
            </a:r>
            <a:r>
              <a:rPr lang="en-GB" b="1" dirty="0"/>
              <a:t>Step 3</a:t>
            </a:r>
            <a:r>
              <a:rPr lang="en-GB" dirty="0"/>
              <a:t> − Compare with all elements in the sorted sub-list</a:t>
            </a:r>
          </a:p>
          <a:p>
            <a:r>
              <a:rPr lang="en-GB" dirty="0"/>
              <a:t> </a:t>
            </a:r>
            <a:r>
              <a:rPr lang="en-GB" b="1" dirty="0"/>
              <a:t>Step 4</a:t>
            </a:r>
            <a:r>
              <a:rPr lang="en-GB" dirty="0"/>
              <a:t> − Shift all the elements in the sorted sub-list that is greater than the value to be sorted </a:t>
            </a:r>
          </a:p>
          <a:p>
            <a:r>
              <a:rPr lang="en-GB" b="1" dirty="0"/>
              <a:t>Step 5</a:t>
            </a:r>
            <a:r>
              <a:rPr lang="en-GB" dirty="0"/>
              <a:t> − Insert the value </a:t>
            </a:r>
          </a:p>
          <a:p>
            <a:r>
              <a:rPr lang="en-GB" b="1" dirty="0"/>
              <a:t>Step 6</a:t>
            </a:r>
            <a:r>
              <a:rPr lang="en-GB" dirty="0"/>
              <a:t> − Repeat until list is sorted</a:t>
            </a:r>
            <a:endParaRPr lang="en-US" dirty="0"/>
          </a:p>
        </p:txBody>
      </p:sp>
    </p:spTree>
    <p:extLst>
      <p:ext uri="{BB962C8B-B14F-4D97-AF65-F5344CB8AC3E}">
        <p14:creationId xmlns:p14="http://schemas.microsoft.com/office/powerpoint/2010/main" val="880745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Making a cup of Tea/Coffee</a:t>
            </a:r>
          </a:p>
        </p:txBody>
      </p:sp>
      <p:sp>
        <p:nvSpPr>
          <p:cNvPr id="3" name="Content Placeholder 2"/>
          <p:cNvSpPr>
            <a:spLocks noGrp="1"/>
          </p:cNvSpPr>
          <p:nvPr>
            <p:ph idx="1"/>
          </p:nvPr>
        </p:nvSpPr>
        <p:spPr/>
        <p:txBody>
          <a:bodyPr/>
          <a:lstStyle/>
          <a:p>
            <a:r>
              <a:rPr lang="en-GB" sz="3600" dirty="0"/>
              <a:t>Lets write the instructions(algorithm) on how you make a hot drink ?</a:t>
            </a:r>
          </a:p>
          <a:p>
            <a:endParaRPr lang="en-GB" dirty="0"/>
          </a:p>
          <a:p>
            <a:endParaRPr lang="en-GB" dirty="0"/>
          </a:p>
        </p:txBody>
      </p:sp>
    </p:spTree>
    <p:extLst>
      <p:ext uri="{BB962C8B-B14F-4D97-AF65-F5344CB8AC3E}">
        <p14:creationId xmlns:p14="http://schemas.microsoft.com/office/powerpoint/2010/main" val="34933135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1.4	- Data structures and how data is represented in software code</a:t>
            </a:r>
            <a:endParaRPr lang="en-GB" dirty="0"/>
          </a:p>
        </p:txBody>
      </p:sp>
      <p:sp>
        <p:nvSpPr>
          <p:cNvPr id="3" name="Content Placeholder 2"/>
          <p:cNvSpPr>
            <a:spLocks noGrp="1"/>
          </p:cNvSpPr>
          <p:nvPr>
            <p:ph idx="1"/>
          </p:nvPr>
        </p:nvSpPr>
        <p:spPr/>
        <p:txBody>
          <a:bodyPr/>
          <a:lstStyle/>
          <a:p>
            <a:r>
              <a:rPr lang="en-GB" sz="2800" dirty="0"/>
              <a:t>The key role of a computer program is to store and process data. Any computer software has a data model that defines what data will be collected and worked on</a:t>
            </a:r>
          </a:p>
          <a:p>
            <a:r>
              <a:rPr lang="en-GB" sz="2800" dirty="0"/>
              <a:t>A data type (in computing terms) is a set of data values having predefined characteristics</a:t>
            </a:r>
          </a:p>
          <a:p>
            <a:r>
              <a:rPr lang="en-GB" sz="2800" dirty="0"/>
              <a:t>The data structure defines how the flow of data is controlled in relation to inputs, processes and outputs.</a:t>
            </a:r>
          </a:p>
          <a:p>
            <a:endParaRPr lang="en-GB" dirty="0"/>
          </a:p>
        </p:txBody>
      </p:sp>
    </p:spTree>
    <p:extLst>
      <p:ext uri="{BB962C8B-B14F-4D97-AF65-F5344CB8AC3E}">
        <p14:creationId xmlns:p14="http://schemas.microsoft.com/office/powerpoint/2010/main" val="916508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Types of Data</a:t>
            </a:r>
          </a:p>
        </p:txBody>
      </p:sp>
      <p:sp>
        <p:nvSpPr>
          <p:cNvPr id="3" name="Content Placeholder 2"/>
          <p:cNvSpPr>
            <a:spLocks noGrp="1"/>
          </p:cNvSpPr>
          <p:nvPr>
            <p:ph idx="1"/>
          </p:nvPr>
        </p:nvSpPr>
        <p:spPr/>
        <p:txBody>
          <a:bodyPr/>
          <a:lstStyle/>
          <a:p>
            <a:r>
              <a:rPr lang="en-GB" sz="2800" dirty="0"/>
              <a:t>You will have encountered data types during computer programming classes. </a:t>
            </a:r>
          </a:p>
          <a:p>
            <a:r>
              <a:rPr lang="en-GB" sz="2800" dirty="0"/>
              <a:t>Example </a:t>
            </a:r>
            <a:r>
              <a:rPr lang="en-GB" sz="2800" b="1" dirty="0"/>
              <a:t>data types</a:t>
            </a:r>
            <a:r>
              <a:rPr lang="en-GB" sz="2800" dirty="0"/>
              <a:t> would be integer, floats, Boolean, string and characters.</a:t>
            </a:r>
          </a:p>
          <a:p>
            <a:endParaRPr lang="en-GB" dirty="0"/>
          </a:p>
        </p:txBody>
      </p:sp>
      <p:graphicFrame>
        <p:nvGraphicFramePr>
          <p:cNvPr id="4" name="Table 3"/>
          <p:cNvGraphicFramePr>
            <a:graphicFrameLocks noGrp="1"/>
          </p:cNvGraphicFramePr>
          <p:nvPr/>
        </p:nvGraphicFramePr>
        <p:xfrm>
          <a:off x="590200" y="2935145"/>
          <a:ext cx="10700099" cy="3598135"/>
        </p:xfrm>
        <a:graphic>
          <a:graphicData uri="http://schemas.openxmlformats.org/drawingml/2006/table">
            <a:tbl>
              <a:tblPr firstRow="1" firstCol="1" bandRow="1">
                <a:tableStyleId>{5C22544A-7EE6-4342-B048-85BDC9FD1C3A}</a:tableStyleId>
              </a:tblPr>
              <a:tblGrid>
                <a:gridCol w="1725311">
                  <a:extLst>
                    <a:ext uri="{9D8B030D-6E8A-4147-A177-3AD203B41FA5}">
                      <a16:colId xmlns:a16="http://schemas.microsoft.com/office/drawing/2014/main" val="2149092597"/>
                    </a:ext>
                  </a:extLst>
                </a:gridCol>
                <a:gridCol w="3525244">
                  <a:extLst>
                    <a:ext uri="{9D8B030D-6E8A-4147-A177-3AD203B41FA5}">
                      <a16:colId xmlns:a16="http://schemas.microsoft.com/office/drawing/2014/main" val="2686199880"/>
                    </a:ext>
                  </a:extLst>
                </a:gridCol>
                <a:gridCol w="2404809">
                  <a:extLst>
                    <a:ext uri="{9D8B030D-6E8A-4147-A177-3AD203B41FA5}">
                      <a16:colId xmlns:a16="http://schemas.microsoft.com/office/drawing/2014/main" val="1393609628"/>
                    </a:ext>
                  </a:extLst>
                </a:gridCol>
                <a:gridCol w="3044735">
                  <a:extLst>
                    <a:ext uri="{9D8B030D-6E8A-4147-A177-3AD203B41FA5}">
                      <a16:colId xmlns:a16="http://schemas.microsoft.com/office/drawing/2014/main" val="3860603338"/>
                    </a:ext>
                  </a:extLst>
                </a:gridCol>
              </a:tblGrid>
              <a:tr h="254117">
                <a:tc>
                  <a:txBody>
                    <a:bodyPr/>
                    <a:lstStyle/>
                    <a:p>
                      <a:pPr>
                        <a:lnSpc>
                          <a:spcPct val="107000"/>
                        </a:lnSpc>
                        <a:spcAft>
                          <a:spcPts val="0"/>
                        </a:spcAft>
                      </a:pPr>
                      <a:r>
                        <a:rPr lang="en-GB" sz="1800" dirty="0">
                          <a:effectLst/>
                        </a:rPr>
                        <a:t>Data Type</a:t>
                      </a:r>
                      <a:endParaRPr lang="en-GB" sz="1800" dirty="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Description</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Example</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Size</a:t>
                      </a:r>
                      <a:endParaRPr lang="en-GB" sz="180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313424406"/>
                  </a:ext>
                </a:extLst>
              </a:tr>
              <a:tr h="801418">
                <a:tc>
                  <a:txBody>
                    <a:bodyPr/>
                    <a:lstStyle/>
                    <a:p>
                      <a:pPr>
                        <a:lnSpc>
                          <a:spcPct val="107000"/>
                        </a:lnSpc>
                        <a:spcAft>
                          <a:spcPts val="0"/>
                        </a:spcAft>
                      </a:pPr>
                      <a:r>
                        <a:rPr lang="en-GB" sz="1800">
                          <a:effectLst/>
                        </a:rPr>
                        <a:t>Integer</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An integer is a real number that has no decimal places.</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1715</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1 to 8 bytes</a:t>
                      </a:r>
                      <a:endParaRPr lang="en-GB" sz="180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664852013"/>
                  </a:ext>
                </a:extLst>
              </a:tr>
              <a:tr h="527767">
                <a:tc>
                  <a:txBody>
                    <a:bodyPr/>
                    <a:lstStyle/>
                    <a:p>
                      <a:pPr>
                        <a:lnSpc>
                          <a:spcPct val="107000"/>
                        </a:lnSpc>
                        <a:spcAft>
                          <a:spcPts val="0"/>
                        </a:spcAft>
                      </a:pPr>
                      <a:r>
                        <a:rPr lang="en-GB" sz="1800">
                          <a:effectLst/>
                        </a:rPr>
                        <a:t>Floating</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A float is a real number that has decimal places.</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8756.346</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4 to 8 bytes</a:t>
                      </a:r>
                      <a:endParaRPr lang="en-GB" sz="180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2243472884"/>
                  </a:ext>
                </a:extLst>
              </a:tr>
              <a:tr h="527767">
                <a:tc>
                  <a:txBody>
                    <a:bodyPr/>
                    <a:lstStyle/>
                    <a:p>
                      <a:pPr>
                        <a:lnSpc>
                          <a:spcPct val="107000"/>
                        </a:lnSpc>
                        <a:spcAft>
                          <a:spcPts val="0"/>
                        </a:spcAft>
                      </a:pPr>
                      <a:r>
                        <a:rPr lang="en-GB" sz="1800">
                          <a:effectLst/>
                        </a:rPr>
                        <a:t>Boolean</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A Boolean is a value that produces True or False</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True or False</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1 bit</a:t>
                      </a:r>
                      <a:endParaRPr lang="en-GB" sz="180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4156722690"/>
                  </a:ext>
                </a:extLst>
              </a:tr>
              <a:tr h="527767">
                <a:tc>
                  <a:txBody>
                    <a:bodyPr/>
                    <a:lstStyle/>
                    <a:p>
                      <a:pPr>
                        <a:lnSpc>
                          <a:spcPct val="107000"/>
                        </a:lnSpc>
                        <a:spcAft>
                          <a:spcPts val="0"/>
                        </a:spcAft>
                      </a:pPr>
                      <a:r>
                        <a:rPr lang="en-GB" sz="1800">
                          <a:effectLst/>
                        </a:rPr>
                        <a:t>Character</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A single character such as a letter or a number</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3, b, K</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1 byte</a:t>
                      </a:r>
                      <a:endParaRPr lang="en-GB" sz="180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383976654"/>
                  </a:ext>
                </a:extLst>
              </a:tr>
              <a:tr h="801418">
                <a:tc>
                  <a:txBody>
                    <a:bodyPr/>
                    <a:lstStyle/>
                    <a:p>
                      <a:pPr>
                        <a:lnSpc>
                          <a:spcPct val="107000"/>
                        </a:lnSpc>
                        <a:spcAft>
                          <a:spcPts val="0"/>
                        </a:spcAft>
                      </a:pPr>
                      <a:r>
                        <a:rPr lang="en-GB" sz="1800">
                          <a:effectLst/>
                        </a:rPr>
                        <a:t>String</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A range of characters</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a:effectLst/>
                        </a:rPr>
                        <a:t>Abc, hello world</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1800" dirty="0">
                          <a:effectLst/>
                        </a:rPr>
                        <a:t>Limited to the amount that can be stored in main memory</a:t>
                      </a:r>
                      <a:endParaRPr lang="en-GB" sz="1800" dirty="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730459964"/>
                  </a:ext>
                </a:extLst>
              </a:tr>
            </a:tbl>
          </a:graphicData>
        </a:graphic>
      </p:graphicFrame>
    </p:spTree>
    <p:extLst>
      <p:ext uri="{BB962C8B-B14F-4D97-AF65-F5344CB8AC3E}">
        <p14:creationId xmlns:p14="http://schemas.microsoft.com/office/powerpoint/2010/main" val="40509013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Variables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GB" sz="2800" dirty="0"/>
                  <a:t>A variable is a symbolic name associated with a value and whose associated value may be changed</a:t>
                </a:r>
              </a:p>
              <a:p>
                <a:r>
                  <a:rPr lang="en-GB" sz="2800" dirty="0"/>
                  <a:t>So, in algebra you may have encountered expressions such as </a:t>
                </a:r>
                <a14:m>
                  <m:oMath xmlns:m="http://schemas.openxmlformats.org/officeDocument/2006/math">
                    <m:r>
                      <a:rPr lang="en-GB" sz="2800" i="1">
                        <a:latin typeface="Cambria Math" panose="02040503050406030204" pitchFamily="18" charset="0"/>
                      </a:rPr>
                      <m:t>5</m:t>
                    </m:r>
                    <m:r>
                      <a:rPr lang="en-GB" sz="2800" i="1">
                        <a:latin typeface="Cambria Math" panose="02040503050406030204" pitchFamily="18" charset="0"/>
                      </a:rPr>
                      <m:t>𝑥</m:t>
                    </m:r>
                    <m:r>
                      <a:rPr lang="en-GB" sz="2800" i="1">
                        <a:latin typeface="Cambria Math" panose="02040503050406030204" pitchFamily="18" charset="0"/>
                      </a:rPr>
                      <m:t>+3</m:t>
                    </m:r>
                    <m:r>
                      <a:rPr lang="en-GB" sz="2800" i="1">
                        <a:latin typeface="Cambria Math" panose="02040503050406030204" pitchFamily="18" charset="0"/>
                      </a:rPr>
                      <m:t>𝑦</m:t>
                    </m:r>
                    <m:r>
                      <a:rPr lang="en-GB" sz="2800" i="1">
                        <a:latin typeface="Cambria Math" panose="02040503050406030204" pitchFamily="18" charset="0"/>
                      </a:rPr>
                      <m:t>=9</m:t>
                    </m:r>
                  </m:oMath>
                </a14:m>
                <a:r>
                  <a:rPr lang="en-GB" sz="2800" dirty="0"/>
                  <a:t> or </a:t>
                </a:r>
                <a14:m>
                  <m:oMath xmlns:m="http://schemas.openxmlformats.org/officeDocument/2006/math">
                    <m:func>
                      <m:funcPr>
                        <m:ctrlPr>
                          <a:rPr lang="en-GB" sz="2800" i="1">
                            <a:latin typeface="Cambria Math" panose="02040503050406030204" pitchFamily="18" charset="0"/>
                          </a:rPr>
                        </m:ctrlPr>
                      </m:funcPr>
                      <m:fName>
                        <m:r>
                          <m:rPr>
                            <m:sty m:val="p"/>
                          </m:rPr>
                          <a:rPr lang="en-GB" sz="2800">
                            <a:latin typeface="Cambria Math" panose="02040503050406030204" pitchFamily="18" charset="0"/>
                          </a:rPr>
                          <m:t>sin</m:t>
                        </m:r>
                      </m:fName>
                      <m:e>
                        <m:d>
                          <m:dPr>
                            <m:ctrlPr>
                              <a:rPr lang="en-GB" sz="2800" i="1">
                                <a:latin typeface="Cambria Math" panose="02040503050406030204" pitchFamily="18" charset="0"/>
                              </a:rPr>
                            </m:ctrlPr>
                          </m:dPr>
                          <m:e>
                            <m:r>
                              <a:rPr lang="en-GB" sz="2800" i="1">
                                <a:latin typeface="Cambria Math" panose="02040503050406030204" pitchFamily="18" charset="0"/>
                              </a:rPr>
                              <m:t>𝜃</m:t>
                            </m:r>
                          </m:e>
                        </m:d>
                      </m:e>
                    </m:func>
                    <m:r>
                      <a:rPr lang="en-GB" sz="2800" i="1">
                        <a:latin typeface="Cambria Math" panose="02040503050406030204" pitchFamily="18" charset="0"/>
                      </a:rPr>
                      <m:t>=1</m:t>
                    </m:r>
                  </m:oMath>
                </a14:m>
                <a:endParaRPr lang="en-GB" sz="2800" dirty="0"/>
              </a:p>
              <a:p>
                <a:r>
                  <a:rPr lang="en-GB" sz="2800" dirty="0"/>
                  <a:t>The x, the y and </a:t>
                </a:r>
                <a14:m>
                  <m:oMath xmlns:m="http://schemas.openxmlformats.org/officeDocument/2006/math">
                    <m:r>
                      <a:rPr lang="en-GB" sz="2800" i="1">
                        <a:latin typeface="Cambria Math" panose="02040503050406030204" pitchFamily="18" charset="0"/>
                      </a:rPr>
                      <m:t>𝜃</m:t>
                    </m:r>
                  </m:oMath>
                </a14:m>
                <a:r>
                  <a:rPr lang="en-GB" sz="2800" dirty="0"/>
                  <a:t> are all variables</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4" t="-2241"/>
                </a:stretch>
              </a:blipFill>
            </p:spPr>
            <p:txBody>
              <a:bodyPr/>
              <a:lstStyle/>
              <a:p>
                <a:r>
                  <a:rPr lang="en-GB">
                    <a:noFill/>
                  </a:rPr>
                  <a:t> </a:t>
                </a:r>
              </a:p>
            </p:txBody>
          </p:sp>
        </mc:Fallback>
      </mc:AlternateContent>
    </p:spTree>
    <p:extLst>
      <p:ext uri="{BB962C8B-B14F-4D97-AF65-F5344CB8AC3E}">
        <p14:creationId xmlns:p14="http://schemas.microsoft.com/office/powerpoint/2010/main" val="25990176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Variables</a:t>
            </a:r>
          </a:p>
        </p:txBody>
      </p:sp>
      <p:sp>
        <p:nvSpPr>
          <p:cNvPr id="3" name="Content Placeholder 2"/>
          <p:cNvSpPr>
            <a:spLocks noGrp="1"/>
          </p:cNvSpPr>
          <p:nvPr>
            <p:ph idx="1"/>
          </p:nvPr>
        </p:nvSpPr>
        <p:spPr/>
        <p:txBody>
          <a:bodyPr>
            <a:normAutofit/>
          </a:bodyPr>
          <a:lstStyle/>
          <a:p>
            <a:r>
              <a:rPr lang="en-GB" sz="2800" dirty="0"/>
              <a:t>In programming a variable is a symbol that stores a value. This value will be of a certain datatype</a:t>
            </a:r>
          </a:p>
          <a:p>
            <a:r>
              <a:rPr lang="en-GB" sz="2800" dirty="0"/>
              <a:t>For example:</a:t>
            </a:r>
          </a:p>
          <a:p>
            <a:pPr lvl="1"/>
            <a:r>
              <a:rPr lang="en-GB" sz="2800" dirty="0"/>
              <a:t>Peter is working at a supermarket and earns £7.20 an hour. He is contracted to do 25 hours per week. How would we write a program that will display his weekly pay?</a:t>
            </a:r>
          </a:p>
          <a:p>
            <a:pPr lvl="1"/>
            <a:r>
              <a:rPr lang="en-GB" sz="2800" dirty="0"/>
              <a:t>Peter has an hourly rate which we can call rate</a:t>
            </a:r>
          </a:p>
          <a:p>
            <a:pPr lvl="1"/>
            <a:r>
              <a:rPr lang="en-GB" sz="2800" dirty="0"/>
              <a:t>He works 25 hours which we can call hours</a:t>
            </a:r>
          </a:p>
          <a:p>
            <a:pPr lvl="1"/>
            <a:r>
              <a:rPr lang="en-GB" sz="2800" dirty="0"/>
              <a:t>We can make a variable called </a:t>
            </a:r>
            <a:r>
              <a:rPr lang="en-GB" sz="2800" dirty="0" err="1"/>
              <a:t>weeklyPay</a:t>
            </a:r>
            <a:r>
              <a:rPr lang="en-GB" sz="2800" dirty="0"/>
              <a:t> to hold the value of (hours * rate)</a:t>
            </a:r>
          </a:p>
          <a:p>
            <a:pPr marL="0" indent="0">
              <a:buNone/>
            </a:pPr>
            <a:endParaRPr lang="en-GB" sz="2800" dirty="0"/>
          </a:p>
          <a:p>
            <a:endParaRPr lang="en-GB" dirty="0"/>
          </a:p>
        </p:txBody>
      </p:sp>
    </p:spTree>
    <p:extLst>
      <p:ext uri="{BB962C8B-B14F-4D97-AF65-F5344CB8AC3E}">
        <p14:creationId xmlns:p14="http://schemas.microsoft.com/office/powerpoint/2010/main" val="30383061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Variables</a:t>
            </a:r>
          </a:p>
        </p:txBody>
      </p:sp>
      <p:sp>
        <p:nvSpPr>
          <p:cNvPr id="3" name="Content Placeholder 2"/>
          <p:cNvSpPr>
            <a:spLocks noGrp="1"/>
          </p:cNvSpPr>
          <p:nvPr>
            <p:ph idx="1"/>
          </p:nvPr>
        </p:nvSpPr>
        <p:spPr/>
        <p:txBody>
          <a:bodyPr>
            <a:normAutofit/>
          </a:bodyPr>
          <a:lstStyle/>
          <a:p>
            <a:pPr marL="0" indent="0">
              <a:buNone/>
            </a:pPr>
            <a:endParaRPr lang="en-GB" sz="3600" dirty="0"/>
          </a:p>
          <a:p>
            <a:pPr marL="0" indent="0">
              <a:buNone/>
            </a:pPr>
            <a:endParaRPr lang="en-GB" sz="3600" dirty="0"/>
          </a:p>
          <a:p>
            <a:pPr marL="0" indent="0">
              <a:buNone/>
            </a:pPr>
            <a:endParaRPr lang="en-GB" sz="3600" dirty="0"/>
          </a:p>
          <a:p>
            <a:pPr marL="0" indent="0" algn="ctr">
              <a:buNone/>
            </a:pPr>
            <a:r>
              <a:rPr lang="en-GB" sz="3600" dirty="0"/>
              <a:t>Can you complete the variables?</a:t>
            </a:r>
          </a:p>
        </p:txBody>
      </p:sp>
    </p:spTree>
    <p:extLst>
      <p:ext uri="{BB962C8B-B14F-4D97-AF65-F5344CB8AC3E}">
        <p14:creationId xmlns:p14="http://schemas.microsoft.com/office/powerpoint/2010/main" val="15539269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Variables</a:t>
            </a:r>
          </a:p>
        </p:txBody>
      </p:sp>
      <p:graphicFrame>
        <p:nvGraphicFramePr>
          <p:cNvPr id="4" name="Content Placeholder 3"/>
          <p:cNvGraphicFramePr>
            <a:graphicFrameLocks noGrp="1"/>
          </p:cNvGraphicFramePr>
          <p:nvPr>
            <p:ph idx="1"/>
          </p:nvPr>
        </p:nvGraphicFramePr>
        <p:xfrm>
          <a:off x="655722" y="1643729"/>
          <a:ext cx="11104478" cy="2441617"/>
        </p:xfrm>
        <a:graphic>
          <a:graphicData uri="http://schemas.openxmlformats.org/drawingml/2006/table">
            <a:tbl>
              <a:tblPr firstRow="1" firstCol="1" bandRow="1">
                <a:tableStyleId>{5C22544A-7EE6-4342-B048-85BDC9FD1C3A}</a:tableStyleId>
              </a:tblPr>
              <a:tblGrid>
                <a:gridCol w="2344171">
                  <a:extLst>
                    <a:ext uri="{9D8B030D-6E8A-4147-A177-3AD203B41FA5}">
                      <a16:colId xmlns:a16="http://schemas.microsoft.com/office/drawing/2014/main" val="3735620953"/>
                    </a:ext>
                  </a:extLst>
                </a:gridCol>
                <a:gridCol w="2385023">
                  <a:extLst>
                    <a:ext uri="{9D8B030D-6E8A-4147-A177-3AD203B41FA5}">
                      <a16:colId xmlns:a16="http://schemas.microsoft.com/office/drawing/2014/main" val="1788154237"/>
                    </a:ext>
                  </a:extLst>
                </a:gridCol>
                <a:gridCol w="6375284">
                  <a:extLst>
                    <a:ext uri="{9D8B030D-6E8A-4147-A177-3AD203B41FA5}">
                      <a16:colId xmlns:a16="http://schemas.microsoft.com/office/drawing/2014/main" val="3906001696"/>
                    </a:ext>
                  </a:extLst>
                </a:gridCol>
              </a:tblGrid>
              <a:tr h="552972">
                <a:tc>
                  <a:txBody>
                    <a:bodyPr/>
                    <a:lstStyle/>
                    <a:p>
                      <a:pPr algn="ctr">
                        <a:lnSpc>
                          <a:spcPct val="107000"/>
                        </a:lnSpc>
                        <a:spcAft>
                          <a:spcPts val="0"/>
                        </a:spcAft>
                      </a:pPr>
                      <a:r>
                        <a:rPr lang="en-GB" sz="2800" dirty="0">
                          <a:effectLst/>
                        </a:rPr>
                        <a:t>Variable name</a:t>
                      </a:r>
                      <a:endParaRPr lang="en-GB" sz="28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07000"/>
                        </a:lnSpc>
                        <a:spcAft>
                          <a:spcPts val="0"/>
                        </a:spcAft>
                      </a:pPr>
                      <a:r>
                        <a:rPr lang="en-GB" sz="2800" dirty="0">
                          <a:effectLst/>
                        </a:rPr>
                        <a:t>Variable value</a:t>
                      </a:r>
                      <a:endParaRPr lang="en-GB" sz="2800" dirty="0">
                        <a:effectLst/>
                        <a:latin typeface="Arial" panose="020B0604020202020204" pitchFamily="34" charset="0"/>
                        <a:ea typeface="Calibri" panose="020F0502020204030204" pitchFamily="34" charset="0"/>
                      </a:endParaRPr>
                    </a:p>
                  </a:txBody>
                  <a:tcPr marL="68580" marR="68580" marT="0" marB="0" anchor="ctr"/>
                </a:tc>
                <a:tc>
                  <a:txBody>
                    <a:bodyPr/>
                    <a:lstStyle/>
                    <a:p>
                      <a:pPr algn="ctr">
                        <a:lnSpc>
                          <a:spcPct val="107000"/>
                        </a:lnSpc>
                        <a:spcAft>
                          <a:spcPts val="0"/>
                        </a:spcAft>
                      </a:pPr>
                      <a:r>
                        <a:rPr lang="en-GB" sz="2800" dirty="0">
                          <a:effectLst/>
                        </a:rPr>
                        <a:t>Result</a:t>
                      </a:r>
                      <a:endParaRPr lang="en-GB" sz="2800" dirty="0">
                        <a:effectLst/>
                        <a:latin typeface="Arial" panose="020B060402020202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561069406"/>
                  </a:ext>
                </a:extLst>
              </a:tr>
              <a:tr h="552972">
                <a:tc>
                  <a:txBody>
                    <a:bodyPr/>
                    <a:lstStyle/>
                    <a:p>
                      <a:pPr>
                        <a:lnSpc>
                          <a:spcPct val="107000"/>
                        </a:lnSpc>
                        <a:spcAft>
                          <a:spcPts val="0"/>
                        </a:spcAft>
                      </a:pPr>
                      <a:r>
                        <a:rPr lang="en-GB" sz="2400">
                          <a:effectLst/>
                        </a:rPr>
                        <a:t>hours</a:t>
                      </a:r>
                      <a:endParaRPr lang="en-GB" sz="24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2400">
                          <a:effectLst/>
                        </a:rPr>
                        <a:t>25</a:t>
                      </a:r>
                      <a:endParaRPr lang="en-GB" sz="24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2400">
                          <a:effectLst/>
                        </a:rPr>
                        <a:t>25 placed into the hours position in memory</a:t>
                      </a:r>
                      <a:endParaRPr lang="en-GB" sz="240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2990259957"/>
                  </a:ext>
                </a:extLst>
              </a:tr>
              <a:tr h="552972">
                <a:tc>
                  <a:txBody>
                    <a:bodyPr/>
                    <a:lstStyle/>
                    <a:p>
                      <a:pPr>
                        <a:lnSpc>
                          <a:spcPct val="107000"/>
                        </a:lnSpc>
                        <a:spcAft>
                          <a:spcPts val="0"/>
                        </a:spcAft>
                      </a:pPr>
                      <a:r>
                        <a:rPr lang="en-GB" sz="2400">
                          <a:effectLst/>
                        </a:rPr>
                        <a:t>rate</a:t>
                      </a:r>
                      <a:endParaRPr lang="en-GB" sz="24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2400">
                          <a:effectLst/>
                        </a:rPr>
                        <a:t>7.20</a:t>
                      </a:r>
                      <a:endParaRPr lang="en-GB" sz="24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2400">
                          <a:effectLst/>
                        </a:rPr>
                        <a:t>7.20 placed into the rate position in memory</a:t>
                      </a:r>
                      <a:endParaRPr lang="en-GB" sz="240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809952923"/>
                  </a:ext>
                </a:extLst>
              </a:tr>
              <a:tr h="603021">
                <a:tc>
                  <a:txBody>
                    <a:bodyPr/>
                    <a:lstStyle/>
                    <a:p>
                      <a:pPr>
                        <a:lnSpc>
                          <a:spcPct val="107000"/>
                        </a:lnSpc>
                        <a:spcAft>
                          <a:spcPts val="0"/>
                        </a:spcAft>
                      </a:pPr>
                      <a:r>
                        <a:rPr lang="en-GB" sz="2400">
                          <a:effectLst/>
                        </a:rPr>
                        <a:t>weeklyPay</a:t>
                      </a:r>
                      <a:endParaRPr lang="en-GB" sz="24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2400">
                          <a:effectLst/>
                        </a:rPr>
                        <a:t>(hours * rate)</a:t>
                      </a:r>
                    </a:p>
                    <a:p>
                      <a:pPr>
                        <a:lnSpc>
                          <a:spcPct val="107000"/>
                        </a:lnSpc>
                        <a:spcAft>
                          <a:spcPts val="0"/>
                        </a:spcAft>
                      </a:pPr>
                      <a:r>
                        <a:rPr lang="en-GB" sz="2400">
                          <a:effectLst/>
                        </a:rPr>
                        <a:t>180</a:t>
                      </a:r>
                      <a:endParaRPr lang="en-GB" sz="2400">
                        <a:effectLst/>
                        <a:latin typeface="Arial" panose="020B0604020202020204" pitchFamily="34" charset="0"/>
                        <a:ea typeface="Calibri" panose="020F0502020204030204" pitchFamily="34" charset="0"/>
                      </a:endParaRPr>
                    </a:p>
                  </a:txBody>
                  <a:tcPr marL="68580" marR="68580" marT="0" marB="0"/>
                </a:tc>
                <a:tc>
                  <a:txBody>
                    <a:bodyPr/>
                    <a:lstStyle/>
                    <a:p>
                      <a:pPr>
                        <a:lnSpc>
                          <a:spcPct val="107000"/>
                        </a:lnSpc>
                        <a:spcAft>
                          <a:spcPts val="0"/>
                        </a:spcAft>
                      </a:pPr>
                      <a:r>
                        <a:rPr lang="en-GB" sz="2400" dirty="0">
                          <a:effectLst/>
                        </a:rPr>
                        <a:t>After the calculation is done, 180 is placed into the </a:t>
                      </a:r>
                      <a:r>
                        <a:rPr lang="en-GB" sz="2400" dirty="0" err="1">
                          <a:effectLst/>
                        </a:rPr>
                        <a:t>weeklyPay</a:t>
                      </a:r>
                      <a:r>
                        <a:rPr lang="en-GB" sz="2400" dirty="0">
                          <a:effectLst/>
                        </a:rPr>
                        <a:t> position in memory</a:t>
                      </a:r>
                      <a:endParaRPr lang="en-GB" sz="2400" dirty="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559773207"/>
                  </a:ext>
                </a:extLst>
              </a:tr>
            </a:tbl>
          </a:graphicData>
        </a:graphic>
      </p:graphicFrame>
    </p:spTree>
    <p:extLst>
      <p:ext uri="{BB962C8B-B14F-4D97-AF65-F5344CB8AC3E}">
        <p14:creationId xmlns:p14="http://schemas.microsoft.com/office/powerpoint/2010/main" val="1348385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Variable Names</a:t>
            </a:r>
          </a:p>
        </p:txBody>
      </p:sp>
      <p:sp>
        <p:nvSpPr>
          <p:cNvPr id="3" name="Content Placeholder 2"/>
          <p:cNvSpPr>
            <a:spLocks noGrp="1"/>
          </p:cNvSpPr>
          <p:nvPr>
            <p:ph idx="1"/>
          </p:nvPr>
        </p:nvSpPr>
        <p:spPr/>
        <p:txBody>
          <a:bodyPr/>
          <a:lstStyle/>
          <a:p>
            <a:r>
              <a:rPr lang="en-GB" sz="2800" dirty="0"/>
              <a:t>Each programming language has rules regarding the names of variables</a:t>
            </a:r>
          </a:p>
          <a:p>
            <a:r>
              <a:rPr lang="en-GB" sz="2800" dirty="0"/>
              <a:t>The accepted norms for variables are either </a:t>
            </a:r>
            <a:r>
              <a:rPr lang="en-GB" sz="2800" b="1" i="1" dirty="0" err="1"/>
              <a:t>VariableName</a:t>
            </a:r>
            <a:r>
              <a:rPr lang="en-GB" sz="2800" dirty="0"/>
              <a:t> or </a:t>
            </a:r>
            <a:r>
              <a:rPr lang="en-GB" sz="2800" b="1" i="1" dirty="0" err="1"/>
              <a:t>variableName</a:t>
            </a:r>
            <a:endParaRPr lang="en-GB" sz="2800" dirty="0"/>
          </a:p>
          <a:p>
            <a:r>
              <a:rPr lang="en-GB" sz="2800" dirty="0"/>
              <a:t>Whichever you choose, learn to stick with it consistently</a:t>
            </a:r>
          </a:p>
          <a:p>
            <a:endParaRPr lang="en-GB" dirty="0"/>
          </a:p>
        </p:txBody>
      </p:sp>
    </p:spTree>
    <p:extLst>
      <p:ext uri="{BB962C8B-B14F-4D97-AF65-F5344CB8AC3E}">
        <p14:creationId xmlns:p14="http://schemas.microsoft.com/office/powerpoint/2010/main" val="33804093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Lists, Stacks and Arrays</a:t>
            </a:r>
          </a:p>
        </p:txBody>
      </p:sp>
      <p:sp>
        <p:nvSpPr>
          <p:cNvPr id="3" name="Content Placeholder 2"/>
          <p:cNvSpPr>
            <a:spLocks noGrp="1"/>
          </p:cNvSpPr>
          <p:nvPr>
            <p:ph idx="1"/>
          </p:nvPr>
        </p:nvSpPr>
        <p:spPr/>
        <p:txBody>
          <a:bodyPr/>
          <a:lstStyle/>
          <a:p>
            <a:r>
              <a:rPr lang="en-GB" sz="2800" dirty="0"/>
              <a:t>Programming languages make use of structured and abstract data types</a:t>
            </a:r>
          </a:p>
          <a:p>
            <a:r>
              <a:rPr lang="en-GB" sz="2800" dirty="0"/>
              <a:t>A structured data type is a form of user-defined data type that contains a sequence of attributes, each of which has a data type</a:t>
            </a:r>
          </a:p>
          <a:p>
            <a:r>
              <a:rPr lang="en-GB" sz="2800" dirty="0"/>
              <a:t>An attribute is a property that helps describe an instance of the type</a:t>
            </a:r>
          </a:p>
          <a:p>
            <a:endParaRPr lang="en-GB" dirty="0"/>
          </a:p>
        </p:txBody>
      </p:sp>
    </p:spTree>
    <p:extLst>
      <p:ext uri="{BB962C8B-B14F-4D97-AF65-F5344CB8AC3E}">
        <p14:creationId xmlns:p14="http://schemas.microsoft.com/office/powerpoint/2010/main" val="16669514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Lists</a:t>
            </a:r>
          </a:p>
        </p:txBody>
      </p:sp>
      <p:sp>
        <p:nvSpPr>
          <p:cNvPr id="3" name="Content Placeholder 2"/>
          <p:cNvSpPr>
            <a:spLocks noGrp="1"/>
          </p:cNvSpPr>
          <p:nvPr>
            <p:ph idx="1"/>
          </p:nvPr>
        </p:nvSpPr>
        <p:spPr/>
        <p:txBody>
          <a:bodyPr>
            <a:normAutofit/>
          </a:bodyPr>
          <a:lstStyle/>
          <a:p>
            <a:r>
              <a:rPr lang="en-GB" sz="2800" dirty="0"/>
              <a:t>A </a:t>
            </a:r>
            <a:r>
              <a:rPr lang="en-GB" sz="2800" b="1" dirty="0"/>
              <a:t>list</a:t>
            </a:r>
            <a:r>
              <a:rPr lang="en-GB" sz="2800" dirty="0"/>
              <a:t> is a sequence of several variables, grouped together under a single name</a:t>
            </a:r>
          </a:p>
          <a:p>
            <a:r>
              <a:rPr lang="en-GB" sz="2800" dirty="0"/>
              <a:t>In some programming languages a list is also called an array. It can also be defined as a variable containing multiple other variables</a:t>
            </a:r>
          </a:p>
          <a:p>
            <a:r>
              <a:rPr lang="en-GB" sz="2800" dirty="0"/>
              <a:t>A list consists of a numbers paired with items</a:t>
            </a:r>
          </a:p>
          <a:p>
            <a:r>
              <a:rPr lang="en-GB" sz="2800" dirty="0"/>
              <a:t>Each item can be retrieved by its paired number</a:t>
            </a:r>
          </a:p>
          <a:p>
            <a:r>
              <a:rPr lang="en-GB" sz="2800" dirty="0"/>
              <a:t>A typical list will look something like this: </a:t>
            </a:r>
          </a:p>
          <a:p>
            <a:pPr marL="0" indent="0" algn="ctr">
              <a:buNone/>
            </a:pPr>
            <a:r>
              <a:rPr lang="en-GB" sz="2800" b="1" dirty="0" err="1">
                <a:latin typeface="MV Boli" panose="02000500030200090000" pitchFamily="2" charset="0"/>
                <a:cs typeface="MV Boli" panose="02000500030200090000" pitchFamily="2" charset="0"/>
              </a:rPr>
              <a:t>myList</a:t>
            </a:r>
            <a:r>
              <a:rPr lang="en-GB" sz="2800" b="1" dirty="0">
                <a:latin typeface="MV Boli" panose="02000500030200090000" pitchFamily="2" charset="0"/>
                <a:cs typeface="MV Boli" panose="02000500030200090000" pitchFamily="2" charset="0"/>
              </a:rPr>
              <a:t> = [1, 2, 3] or even </a:t>
            </a:r>
            <a:r>
              <a:rPr lang="en-GB" sz="2800" b="1" dirty="0" err="1">
                <a:latin typeface="MV Boli" panose="02000500030200090000" pitchFamily="2" charset="0"/>
                <a:cs typeface="MV Boli" panose="02000500030200090000" pitchFamily="2" charset="0"/>
              </a:rPr>
              <a:t>myList</a:t>
            </a:r>
            <a:r>
              <a:rPr lang="en-GB" sz="2800" b="1" dirty="0">
                <a:latin typeface="MV Boli" panose="02000500030200090000" pitchFamily="2" charset="0"/>
                <a:cs typeface="MV Boli" panose="02000500030200090000" pitchFamily="2" charset="0"/>
              </a:rPr>
              <a:t> = [1, "Hello", 3.4]</a:t>
            </a:r>
          </a:p>
          <a:p>
            <a:r>
              <a:rPr lang="en-GB" sz="2800" dirty="0"/>
              <a:t>Note that a list does not have to contain the same type of value</a:t>
            </a:r>
            <a:r>
              <a:rPr lang="en-GB" dirty="0"/>
              <a:t>.</a:t>
            </a:r>
          </a:p>
          <a:p>
            <a:endParaRPr lang="en-GB" dirty="0"/>
          </a:p>
        </p:txBody>
      </p:sp>
    </p:spTree>
    <p:extLst>
      <p:ext uri="{BB962C8B-B14F-4D97-AF65-F5344CB8AC3E}">
        <p14:creationId xmlns:p14="http://schemas.microsoft.com/office/powerpoint/2010/main" val="41000450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Stacks</a:t>
            </a:r>
          </a:p>
        </p:txBody>
      </p:sp>
      <p:sp>
        <p:nvSpPr>
          <p:cNvPr id="3" name="Content Placeholder 2"/>
          <p:cNvSpPr>
            <a:spLocks noGrp="1"/>
          </p:cNvSpPr>
          <p:nvPr>
            <p:ph idx="1"/>
          </p:nvPr>
        </p:nvSpPr>
        <p:spPr/>
        <p:txBody>
          <a:bodyPr>
            <a:normAutofit/>
          </a:bodyPr>
          <a:lstStyle/>
          <a:p>
            <a:r>
              <a:rPr lang="en-GB" sz="2800" dirty="0"/>
              <a:t>A stack is an abstract data type. It serves as a collection of elements, with two principal operations:</a:t>
            </a:r>
          </a:p>
          <a:p>
            <a:pPr lvl="1"/>
            <a:r>
              <a:rPr lang="en-GB" sz="2800" dirty="0"/>
              <a:t>    </a:t>
            </a:r>
            <a:r>
              <a:rPr lang="en-GB" sz="2800" b="1" dirty="0"/>
              <a:t>push</a:t>
            </a:r>
            <a:r>
              <a:rPr lang="en-GB" sz="2800" dirty="0"/>
              <a:t>, which adds an element to the collection, and</a:t>
            </a:r>
          </a:p>
          <a:p>
            <a:pPr lvl="1"/>
            <a:r>
              <a:rPr lang="en-GB" sz="2800" dirty="0"/>
              <a:t>    </a:t>
            </a:r>
            <a:r>
              <a:rPr lang="en-GB" sz="2800" b="1" dirty="0"/>
              <a:t>pop</a:t>
            </a:r>
            <a:r>
              <a:rPr lang="en-GB" sz="2800" dirty="0"/>
              <a:t>, which removes the most recently added element that was not yet removed.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5336" y="3429000"/>
            <a:ext cx="8590547" cy="3061252"/>
          </a:xfrm>
          <a:prstGeom prst="rect">
            <a:avLst/>
          </a:prstGeom>
        </p:spPr>
      </p:pic>
    </p:spTree>
    <p:extLst>
      <p:ext uri="{BB962C8B-B14F-4D97-AF65-F5344CB8AC3E}">
        <p14:creationId xmlns:p14="http://schemas.microsoft.com/office/powerpoint/2010/main" val="3588208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GB" altLang="en-US" sz="3159"/>
              <a:t>A human process – Making Tea!</a:t>
            </a:r>
            <a:endParaRPr lang="en-US" altLang="en-US" sz="3159"/>
          </a:p>
        </p:txBody>
      </p:sp>
      <p:sp>
        <p:nvSpPr>
          <p:cNvPr id="25603" name="Rectangle 3"/>
          <p:cNvSpPr>
            <a:spLocks noGrp="1" noChangeArrowheads="1"/>
          </p:cNvSpPr>
          <p:nvPr>
            <p:ph type="body" idx="1"/>
          </p:nvPr>
        </p:nvSpPr>
        <p:spPr/>
        <p:txBody>
          <a:bodyPr>
            <a:normAutofit fontScale="70000" lnSpcReduction="20000"/>
          </a:bodyPr>
          <a:lstStyle/>
          <a:p>
            <a:pPr>
              <a:lnSpc>
                <a:spcPct val="90000"/>
              </a:lnSpc>
            </a:pPr>
            <a:r>
              <a:rPr lang="en-GB" altLang="en-US" dirty="0"/>
              <a:t>Fill kettle</a:t>
            </a:r>
          </a:p>
          <a:p>
            <a:pPr>
              <a:lnSpc>
                <a:spcPct val="90000"/>
              </a:lnSpc>
            </a:pPr>
            <a:r>
              <a:rPr lang="en-GB" altLang="en-US" dirty="0"/>
              <a:t>Plug in and switch on</a:t>
            </a:r>
          </a:p>
          <a:p>
            <a:pPr>
              <a:lnSpc>
                <a:spcPct val="90000"/>
              </a:lnSpc>
            </a:pPr>
            <a:r>
              <a:rPr lang="en-GB" altLang="en-US" dirty="0"/>
              <a:t>Get cup</a:t>
            </a:r>
          </a:p>
          <a:p>
            <a:pPr>
              <a:lnSpc>
                <a:spcPct val="90000"/>
              </a:lnSpc>
            </a:pPr>
            <a:r>
              <a:rPr lang="en-GB" altLang="en-US" dirty="0"/>
              <a:t>Put in teabag</a:t>
            </a:r>
          </a:p>
          <a:p>
            <a:pPr>
              <a:lnSpc>
                <a:spcPct val="90000"/>
              </a:lnSpc>
            </a:pPr>
            <a:r>
              <a:rPr lang="en-GB" altLang="en-US" dirty="0"/>
              <a:t>Wait for kettle to boil</a:t>
            </a:r>
          </a:p>
          <a:p>
            <a:pPr>
              <a:lnSpc>
                <a:spcPct val="90000"/>
              </a:lnSpc>
            </a:pPr>
            <a:r>
              <a:rPr lang="en-GB" altLang="en-US" dirty="0"/>
              <a:t>Put water in cup</a:t>
            </a:r>
          </a:p>
          <a:p>
            <a:pPr>
              <a:lnSpc>
                <a:spcPct val="90000"/>
              </a:lnSpc>
            </a:pPr>
            <a:r>
              <a:rPr lang="en-GB" altLang="en-US" dirty="0"/>
              <a:t>Allow to brew</a:t>
            </a:r>
          </a:p>
          <a:p>
            <a:pPr>
              <a:lnSpc>
                <a:spcPct val="90000"/>
              </a:lnSpc>
            </a:pPr>
            <a:r>
              <a:rPr lang="en-GB" altLang="en-US" dirty="0"/>
              <a:t>Add milk</a:t>
            </a:r>
          </a:p>
          <a:p>
            <a:pPr>
              <a:lnSpc>
                <a:spcPct val="90000"/>
              </a:lnSpc>
            </a:pPr>
            <a:r>
              <a:rPr lang="en-GB" altLang="en-US" dirty="0"/>
              <a:t>Add sugar</a:t>
            </a:r>
          </a:p>
          <a:p>
            <a:pPr>
              <a:lnSpc>
                <a:spcPct val="90000"/>
              </a:lnSpc>
            </a:pPr>
            <a:r>
              <a:rPr lang="en-GB" altLang="en-US" dirty="0"/>
              <a:t>Stir</a:t>
            </a:r>
          </a:p>
          <a:p>
            <a:pPr>
              <a:lnSpc>
                <a:spcPct val="90000"/>
              </a:lnSpc>
            </a:pPr>
            <a:endParaRPr lang="en-GB" altLang="en-US" dirty="0"/>
          </a:p>
          <a:p>
            <a:r>
              <a:rPr lang="en-GB" dirty="0">
                <a:solidFill>
                  <a:srgbClr val="FF0000"/>
                </a:solidFill>
              </a:rPr>
              <a:t>Now lets write instruction for getting a cup tea from a drinks machine with milk and sugar</a:t>
            </a:r>
          </a:p>
          <a:p>
            <a:pPr>
              <a:lnSpc>
                <a:spcPct val="90000"/>
              </a:lnSpc>
            </a:pPr>
            <a:endParaRPr lang="en-US" altLang="en-US" dirty="0"/>
          </a:p>
        </p:txBody>
      </p:sp>
      <p:sp>
        <p:nvSpPr>
          <p:cNvPr id="25604" name="Text Box 4"/>
          <p:cNvSpPr txBox="1">
            <a:spLocks noChangeArrowheads="1"/>
          </p:cNvSpPr>
          <p:nvPr/>
        </p:nvSpPr>
        <p:spPr bwMode="auto">
          <a:xfrm>
            <a:off x="7419475" y="2053389"/>
            <a:ext cx="2617636" cy="1948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372" tIns="45686" rIns="91372" bIns="45686">
            <a:spAutoFit/>
          </a:bodyPr>
          <a:lstStyle>
            <a:lvl1pPr defTabSz="954088">
              <a:defRPr>
                <a:solidFill>
                  <a:schemeClr val="tx1"/>
                </a:solidFill>
                <a:latin typeface="Arial" panose="020B0604020202020204" pitchFamily="34" charset="0"/>
              </a:defRPr>
            </a:lvl1pPr>
            <a:lvl2pPr marL="477838" defTabSz="954088">
              <a:defRPr>
                <a:solidFill>
                  <a:schemeClr val="tx1"/>
                </a:solidFill>
                <a:latin typeface="Arial" panose="020B0604020202020204" pitchFamily="34" charset="0"/>
              </a:defRPr>
            </a:lvl2pPr>
            <a:lvl3pPr marL="954088" defTabSz="954088">
              <a:defRPr>
                <a:solidFill>
                  <a:schemeClr val="tx1"/>
                </a:solidFill>
                <a:latin typeface="Arial" panose="020B0604020202020204" pitchFamily="34" charset="0"/>
              </a:defRPr>
            </a:lvl3pPr>
            <a:lvl4pPr marL="1431925" defTabSz="954088">
              <a:defRPr>
                <a:solidFill>
                  <a:schemeClr val="tx1"/>
                </a:solidFill>
                <a:latin typeface="Arial" panose="020B0604020202020204" pitchFamily="34" charset="0"/>
              </a:defRPr>
            </a:lvl4pPr>
            <a:lvl5pPr marL="1909763" defTabSz="954088">
              <a:defRPr>
                <a:solidFill>
                  <a:schemeClr val="tx1"/>
                </a:solidFill>
                <a:latin typeface="Arial" panose="020B0604020202020204" pitchFamily="34" charset="0"/>
              </a:defRPr>
            </a:lvl5pPr>
            <a:lvl6pPr marL="2366963" defTabSz="954088" fontAlgn="base">
              <a:spcBef>
                <a:spcPct val="0"/>
              </a:spcBef>
              <a:spcAft>
                <a:spcPct val="0"/>
              </a:spcAft>
              <a:defRPr>
                <a:solidFill>
                  <a:schemeClr val="tx1"/>
                </a:solidFill>
                <a:latin typeface="Arial" panose="020B0604020202020204" pitchFamily="34" charset="0"/>
              </a:defRPr>
            </a:lvl6pPr>
            <a:lvl7pPr marL="2824163" defTabSz="954088" fontAlgn="base">
              <a:spcBef>
                <a:spcPct val="0"/>
              </a:spcBef>
              <a:spcAft>
                <a:spcPct val="0"/>
              </a:spcAft>
              <a:defRPr>
                <a:solidFill>
                  <a:schemeClr val="tx1"/>
                </a:solidFill>
                <a:latin typeface="Arial" panose="020B0604020202020204" pitchFamily="34" charset="0"/>
              </a:defRPr>
            </a:lvl7pPr>
            <a:lvl8pPr marL="3281363" defTabSz="954088" fontAlgn="base">
              <a:spcBef>
                <a:spcPct val="0"/>
              </a:spcBef>
              <a:spcAft>
                <a:spcPct val="0"/>
              </a:spcAft>
              <a:defRPr>
                <a:solidFill>
                  <a:schemeClr val="tx1"/>
                </a:solidFill>
                <a:latin typeface="Arial" panose="020B0604020202020204" pitchFamily="34" charset="0"/>
              </a:defRPr>
            </a:lvl8pPr>
            <a:lvl9pPr marL="3738563" defTabSz="954088" fontAlgn="base">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723" dirty="0">
                <a:latin typeface="Trebuchet MS" panose="020B0603020202020204" pitchFamily="34" charset="0"/>
              </a:rPr>
              <a:t>NB: as it stands, this is a straight sequence – no process is repeated, there are no choices for the user to make (assumption, everyone takes milk and sugar)</a:t>
            </a:r>
            <a:endParaRPr lang="en-US" altLang="en-US" sz="1723" dirty="0">
              <a:latin typeface="Trebuchet MS" panose="020B0603020202020204" pitchFamily="34" charset="0"/>
            </a:endParaRPr>
          </a:p>
        </p:txBody>
      </p:sp>
    </p:spTree>
    <p:extLst>
      <p:ext uri="{BB962C8B-B14F-4D97-AF65-F5344CB8AC3E}">
        <p14:creationId xmlns:p14="http://schemas.microsoft.com/office/powerpoint/2010/main" val="18059652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1000"/>
                                        <p:tgtEl>
                                          <p:spTgt spid="25603">
                                            <p:txEl>
                                              <p:pRg st="0" end="0"/>
                                            </p:txEl>
                                          </p:spTgt>
                                        </p:tgtEl>
                                      </p:cBhvr>
                                    </p:animEffect>
                                    <p:anim calcmode="lin" valueType="num">
                                      <p:cBhvr>
                                        <p:cTn id="8" dur="10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603">
                                            <p:txEl>
                                              <p:pRg st="0" end="0"/>
                                            </p:txEl>
                                          </p:spTgt>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Effect transition="in" filter="fade">
                                      <p:cBhvr>
                                        <p:cTn id="13" dur="2000"/>
                                        <p:tgtEl>
                                          <p:spTgt spid="25603">
                                            <p:txEl>
                                              <p:pRg st="1" end="1"/>
                                            </p:txEl>
                                          </p:spTgt>
                                        </p:tgtEl>
                                      </p:cBhvr>
                                    </p:animEffect>
                                    <p:anim calcmode="lin" valueType="num">
                                      <p:cBhvr>
                                        <p:cTn id="14" dur="20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p:cTn id="15" dur="2000" fill="hold"/>
                                        <p:tgtEl>
                                          <p:spTgt spid="25603">
                                            <p:txEl>
                                              <p:pRg st="1" end="1"/>
                                            </p:txEl>
                                          </p:spTgt>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Effect transition="in" filter="fade">
                                      <p:cBhvr>
                                        <p:cTn id="19" dur="2000"/>
                                        <p:tgtEl>
                                          <p:spTgt spid="25603">
                                            <p:txEl>
                                              <p:pRg st="2" end="2"/>
                                            </p:txEl>
                                          </p:spTgt>
                                        </p:tgtEl>
                                      </p:cBhvr>
                                    </p:animEffect>
                                    <p:anim calcmode="lin" valueType="num">
                                      <p:cBhvr>
                                        <p:cTn id="20" dur="20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p:cTn id="21" dur="2000" fill="hold"/>
                                        <p:tgtEl>
                                          <p:spTgt spid="25603">
                                            <p:txEl>
                                              <p:pRg st="2" end="2"/>
                                            </p:txEl>
                                          </p:spTgt>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5000"/>
                            </p:stCondLst>
                            <p:childTnLst>
                              <p:par>
                                <p:cTn id="23" presetID="42" presetClass="entr" presetSubtype="0" fill="hold" grpId="0" nodeType="afterEffect">
                                  <p:stCondLst>
                                    <p:cond delay="0"/>
                                  </p:stCondLst>
                                  <p:childTnLst>
                                    <p:set>
                                      <p:cBhvr>
                                        <p:cTn id="24" dur="1" fill="hold">
                                          <p:stCondLst>
                                            <p:cond delay="0"/>
                                          </p:stCondLst>
                                        </p:cTn>
                                        <p:tgtEl>
                                          <p:spTgt spid="25603">
                                            <p:txEl>
                                              <p:pRg st="3" end="3"/>
                                            </p:txEl>
                                          </p:spTgt>
                                        </p:tgtEl>
                                        <p:attrNameLst>
                                          <p:attrName>style.visibility</p:attrName>
                                        </p:attrNameLst>
                                      </p:cBhvr>
                                      <p:to>
                                        <p:strVal val="visible"/>
                                      </p:to>
                                    </p:set>
                                    <p:animEffect transition="in" filter="fade">
                                      <p:cBhvr>
                                        <p:cTn id="25" dur="2000"/>
                                        <p:tgtEl>
                                          <p:spTgt spid="25603">
                                            <p:txEl>
                                              <p:pRg st="3" end="3"/>
                                            </p:txEl>
                                          </p:spTgt>
                                        </p:tgtEl>
                                      </p:cBhvr>
                                    </p:animEffect>
                                    <p:anim calcmode="lin" valueType="num">
                                      <p:cBhvr>
                                        <p:cTn id="26" dur="20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p:cTn id="27" dur="2000" fill="hold"/>
                                        <p:tgtEl>
                                          <p:spTgt spid="25603">
                                            <p:txEl>
                                              <p:pRg st="3" end="3"/>
                                            </p:txEl>
                                          </p:spTgt>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7000"/>
                            </p:stCondLst>
                            <p:childTnLst>
                              <p:par>
                                <p:cTn id="29" presetID="42" presetClass="entr" presetSubtype="0" fill="hold" grpId="0" nodeType="afterEffect">
                                  <p:stCondLst>
                                    <p:cond delay="0"/>
                                  </p:stCondLst>
                                  <p:childTnLst>
                                    <p:set>
                                      <p:cBhvr>
                                        <p:cTn id="30" dur="1" fill="hold">
                                          <p:stCondLst>
                                            <p:cond delay="0"/>
                                          </p:stCondLst>
                                        </p:cTn>
                                        <p:tgtEl>
                                          <p:spTgt spid="25603">
                                            <p:txEl>
                                              <p:pRg st="4" end="4"/>
                                            </p:txEl>
                                          </p:spTgt>
                                        </p:tgtEl>
                                        <p:attrNameLst>
                                          <p:attrName>style.visibility</p:attrName>
                                        </p:attrNameLst>
                                      </p:cBhvr>
                                      <p:to>
                                        <p:strVal val="visible"/>
                                      </p:to>
                                    </p:set>
                                    <p:animEffect transition="in" filter="fade">
                                      <p:cBhvr>
                                        <p:cTn id="31" dur="2000"/>
                                        <p:tgtEl>
                                          <p:spTgt spid="25603">
                                            <p:txEl>
                                              <p:pRg st="4" end="4"/>
                                            </p:txEl>
                                          </p:spTgt>
                                        </p:tgtEl>
                                      </p:cBhvr>
                                    </p:animEffect>
                                    <p:anim calcmode="lin" valueType="num">
                                      <p:cBhvr>
                                        <p:cTn id="32" dur="20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p:cTn id="33" dur="2000" fill="hold"/>
                                        <p:tgtEl>
                                          <p:spTgt spid="25603">
                                            <p:txEl>
                                              <p:pRg st="4" end="4"/>
                                            </p:txEl>
                                          </p:spTgt>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9000"/>
                            </p:stCondLst>
                            <p:childTnLst>
                              <p:par>
                                <p:cTn id="35" presetID="42" presetClass="entr" presetSubtype="0" fill="hold" grpId="0" nodeType="afterEffect">
                                  <p:stCondLst>
                                    <p:cond delay="0"/>
                                  </p:stCondLst>
                                  <p:childTnLst>
                                    <p:set>
                                      <p:cBhvr>
                                        <p:cTn id="36" dur="1" fill="hold">
                                          <p:stCondLst>
                                            <p:cond delay="0"/>
                                          </p:stCondLst>
                                        </p:cTn>
                                        <p:tgtEl>
                                          <p:spTgt spid="25603">
                                            <p:txEl>
                                              <p:pRg st="5" end="5"/>
                                            </p:txEl>
                                          </p:spTgt>
                                        </p:tgtEl>
                                        <p:attrNameLst>
                                          <p:attrName>style.visibility</p:attrName>
                                        </p:attrNameLst>
                                      </p:cBhvr>
                                      <p:to>
                                        <p:strVal val="visible"/>
                                      </p:to>
                                    </p:set>
                                    <p:animEffect transition="in" filter="fade">
                                      <p:cBhvr>
                                        <p:cTn id="37" dur="2000"/>
                                        <p:tgtEl>
                                          <p:spTgt spid="25603">
                                            <p:txEl>
                                              <p:pRg st="5" end="5"/>
                                            </p:txEl>
                                          </p:spTgt>
                                        </p:tgtEl>
                                      </p:cBhvr>
                                    </p:animEffect>
                                    <p:anim calcmode="lin" valueType="num">
                                      <p:cBhvr>
                                        <p:cTn id="38" dur="2000" fill="hold"/>
                                        <p:tgtEl>
                                          <p:spTgt spid="25603">
                                            <p:txEl>
                                              <p:pRg st="5" end="5"/>
                                            </p:txEl>
                                          </p:spTgt>
                                        </p:tgtEl>
                                        <p:attrNameLst>
                                          <p:attrName>ppt_x</p:attrName>
                                        </p:attrNameLst>
                                      </p:cBhvr>
                                      <p:tavLst>
                                        <p:tav tm="0">
                                          <p:val>
                                            <p:strVal val="#ppt_x"/>
                                          </p:val>
                                        </p:tav>
                                        <p:tav tm="100000">
                                          <p:val>
                                            <p:strVal val="#ppt_x"/>
                                          </p:val>
                                        </p:tav>
                                      </p:tavLst>
                                    </p:anim>
                                    <p:anim calcmode="lin" valueType="num">
                                      <p:cBhvr>
                                        <p:cTn id="39" dur="2000" fill="hold"/>
                                        <p:tgtEl>
                                          <p:spTgt spid="25603">
                                            <p:txEl>
                                              <p:pRg st="5" end="5"/>
                                            </p:txEl>
                                          </p:spTgt>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11000"/>
                            </p:stCondLst>
                            <p:childTnLst>
                              <p:par>
                                <p:cTn id="41" presetID="42" presetClass="entr" presetSubtype="0" fill="hold" grpId="0" nodeType="afterEffect">
                                  <p:stCondLst>
                                    <p:cond delay="0"/>
                                  </p:stCondLst>
                                  <p:childTnLst>
                                    <p:set>
                                      <p:cBhvr>
                                        <p:cTn id="42" dur="1" fill="hold">
                                          <p:stCondLst>
                                            <p:cond delay="0"/>
                                          </p:stCondLst>
                                        </p:cTn>
                                        <p:tgtEl>
                                          <p:spTgt spid="25603">
                                            <p:txEl>
                                              <p:pRg st="6" end="6"/>
                                            </p:txEl>
                                          </p:spTgt>
                                        </p:tgtEl>
                                        <p:attrNameLst>
                                          <p:attrName>style.visibility</p:attrName>
                                        </p:attrNameLst>
                                      </p:cBhvr>
                                      <p:to>
                                        <p:strVal val="visible"/>
                                      </p:to>
                                    </p:set>
                                    <p:animEffect transition="in" filter="fade">
                                      <p:cBhvr>
                                        <p:cTn id="43" dur="2000"/>
                                        <p:tgtEl>
                                          <p:spTgt spid="25603">
                                            <p:txEl>
                                              <p:pRg st="6" end="6"/>
                                            </p:txEl>
                                          </p:spTgt>
                                        </p:tgtEl>
                                      </p:cBhvr>
                                    </p:animEffect>
                                    <p:anim calcmode="lin" valueType="num">
                                      <p:cBhvr>
                                        <p:cTn id="44" dur="2000" fill="hold"/>
                                        <p:tgtEl>
                                          <p:spTgt spid="25603">
                                            <p:txEl>
                                              <p:pRg st="6" end="6"/>
                                            </p:txEl>
                                          </p:spTgt>
                                        </p:tgtEl>
                                        <p:attrNameLst>
                                          <p:attrName>ppt_x</p:attrName>
                                        </p:attrNameLst>
                                      </p:cBhvr>
                                      <p:tavLst>
                                        <p:tav tm="0">
                                          <p:val>
                                            <p:strVal val="#ppt_x"/>
                                          </p:val>
                                        </p:tav>
                                        <p:tav tm="100000">
                                          <p:val>
                                            <p:strVal val="#ppt_x"/>
                                          </p:val>
                                        </p:tav>
                                      </p:tavLst>
                                    </p:anim>
                                    <p:anim calcmode="lin" valueType="num">
                                      <p:cBhvr>
                                        <p:cTn id="45" dur="2000" fill="hold"/>
                                        <p:tgtEl>
                                          <p:spTgt spid="25603">
                                            <p:txEl>
                                              <p:pRg st="6" end="6"/>
                                            </p:txEl>
                                          </p:spTgt>
                                        </p:tgtEl>
                                        <p:attrNameLst>
                                          <p:attrName>ppt_y</p:attrName>
                                        </p:attrNameLst>
                                      </p:cBhvr>
                                      <p:tavLst>
                                        <p:tav tm="0">
                                          <p:val>
                                            <p:strVal val="#ppt_y+.1"/>
                                          </p:val>
                                        </p:tav>
                                        <p:tav tm="100000">
                                          <p:val>
                                            <p:strVal val="#ppt_y"/>
                                          </p:val>
                                        </p:tav>
                                      </p:tavLst>
                                    </p:anim>
                                  </p:childTnLst>
                                </p:cTn>
                              </p:par>
                            </p:childTnLst>
                          </p:cTn>
                        </p:par>
                        <p:par>
                          <p:cTn id="46" fill="hold" nodeType="afterGroup">
                            <p:stCondLst>
                              <p:cond delay="13000"/>
                            </p:stCondLst>
                            <p:childTnLst>
                              <p:par>
                                <p:cTn id="47" presetID="42" presetClass="entr" presetSubtype="0" fill="hold" grpId="0" nodeType="afterEffect">
                                  <p:stCondLst>
                                    <p:cond delay="0"/>
                                  </p:stCondLst>
                                  <p:childTnLst>
                                    <p:set>
                                      <p:cBhvr>
                                        <p:cTn id="48" dur="1" fill="hold">
                                          <p:stCondLst>
                                            <p:cond delay="0"/>
                                          </p:stCondLst>
                                        </p:cTn>
                                        <p:tgtEl>
                                          <p:spTgt spid="25603">
                                            <p:txEl>
                                              <p:pRg st="7" end="7"/>
                                            </p:txEl>
                                          </p:spTgt>
                                        </p:tgtEl>
                                        <p:attrNameLst>
                                          <p:attrName>style.visibility</p:attrName>
                                        </p:attrNameLst>
                                      </p:cBhvr>
                                      <p:to>
                                        <p:strVal val="visible"/>
                                      </p:to>
                                    </p:set>
                                    <p:animEffect transition="in" filter="fade">
                                      <p:cBhvr>
                                        <p:cTn id="49" dur="2000"/>
                                        <p:tgtEl>
                                          <p:spTgt spid="25603">
                                            <p:txEl>
                                              <p:pRg st="7" end="7"/>
                                            </p:txEl>
                                          </p:spTgt>
                                        </p:tgtEl>
                                      </p:cBhvr>
                                    </p:animEffect>
                                    <p:anim calcmode="lin" valueType="num">
                                      <p:cBhvr>
                                        <p:cTn id="50" dur="2000" fill="hold"/>
                                        <p:tgtEl>
                                          <p:spTgt spid="25603">
                                            <p:txEl>
                                              <p:pRg st="7" end="7"/>
                                            </p:txEl>
                                          </p:spTgt>
                                        </p:tgtEl>
                                        <p:attrNameLst>
                                          <p:attrName>ppt_x</p:attrName>
                                        </p:attrNameLst>
                                      </p:cBhvr>
                                      <p:tavLst>
                                        <p:tav tm="0">
                                          <p:val>
                                            <p:strVal val="#ppt_x"/>
                                          </p:val>
                                        </p:tav>
                                        <p:tav tm="100000">
                                          <p:val>
                                            <p:strVal val="#ppt_x"/>
                                          </p:val>
                                        </p:tav>
                                      </p:tavLst>
                                    </p:anim>
                                    <p:anim calcmode="lin" valueType="num">
                                      <p:cBhvr>
                                        <p:cTn id="51" dur="2000" fill="hold"/>
                                        <p:tgtEl>
                                          <p:spTgt spid="25603">
                                            <p:txEl>
                                              <p:pRg st="7" end="7"/>
                                            </p:txEl>
                                          </p:spTgt>
                                        </p:tgtEl>
                                        <p:attrNameLst>
                                          <p:attrName>ppt_y</p:attrName>
                                        </p:attrNameLst>
                                      </p:cBhvr>
                                      <p:tavLst>
                                        <p:tav tm="0">
                                          <p:val>
                                            <p:strVal val="#ppt_y+.1"/>
                                          </p:val>
                                        </p:tav>
                                        <p:tav tm="100000">
                                          <p:val>
                                            <p:strVal val="#ppt_y"/>
                                          </p:val>
                                        </p:tav>
                                      </p:tavLst>
                                    </p:anim>
                                  </p:childTnLst>
                                </p:cTn>
                              </p:par>
                            </p:childTnLst>
                          </p:cTn>
                        </p:par>
                        <p:par>
                          <p:cTn id="52" fill="hold" nodeType="afterGroup">
                            <p:stCondLst>
                              <p:cond delay="15000"/>
                            </p:stCondLst>
                            <p:childTnLst>
                              <p:par>
                                <p:cTn id="53" presetID="42" presetClass="entr" presetSubtype="0" fill="hold" grpId="0" nodeType="afterEffect">
                                  <p:stCondLst>
                                    <p:cond delay="0"/>
                                  </p:stCondLst>
                                  <p:childTnLst>
                                    <p:set>
                                      <p:cBhvr>
                                        <p:cTn id="54" dur="1" fill="hold">
                                          <p:stCondLst>
                                            <p:cond delay="0"/>
                                          </p:stCondLst>
                                        </p:cTn>
                                        <p:tgtEl>
                                          <p:spTgt spid="25603">
                                            <p:txEl>
                                              <p:pRg st="8" end="8"/>
                                            </p:txEl>
                                          </p:spTgt>
                                        </p:tgtEl>
                                        <p:attrNameLst>
                                          <p:attrName>style.visibility</p:attrName>
                                        </p:attrNameLst>
                                      </p:cBhvr>
                                      <p:to>
                                        <p:strVal val="visible"/>
                                      </p:to>
                                    </p:set>
                                    <p:animEffect transition="in" filter="fade">
                                      <p:cBhvr>
                                        <p:cTn id="55" dur="2000"/>
                                        <p:tgtEl>
                                          <p:spTgt spid="25603">
                                            <p:txEl>
                                              <p:pRg st="8" end="8"/>
                                            </p:txEl>
                                          </p:spTgt>
                                        </p:tgtEl>
                                      </p:cBhvr>
                                    </p:animEffect>
                                    <p:anim calcmode="lin" valueType="num">
                                      <p:cBhvr>
                                        <p:cTn id="56" dur="2000" fill="hold"/>
                                        <p:tgtEl>
                                          <p:spTgt spid="25603">
                                            <p:txEl>
                                              <p:pRg st="8" end="8"/>
                                            </p:txEl>
                                          </p:spTgt>
                                        </p:tgtEl>
                                        <p:attrNameLst>
                                          <p:attrName>ppt_x</p:attrName>
                                        </p:attrNameLst>
                                      </p:cBhvr>
                                      <p:tavLst>
                                        <p:tav tm="0">
                                          <p:val>
                                            <p:strVal val="#ppt_x"/>
                                          </p:val>
                                        </p:tav>
                                        <p:tav tm="100000">
                                          <p:val>
                                            <p:strVal val="#ppt_x"/>
                                          </p:val>
                                        </p:tav>
                                      </p:tavLst>
                                    </p:anim>
                                    <p:anim calcmode="lin" valueType="num">
                                      <p:cBhvr>
                                        <p:cTn id="57" dur="2000" fill="hold"/>
                                        <p:tgtEl>
                                          <p:spTgt spid="25603">
                                            <p:txEl>
                                              <p:pRg st="8" end="8"/>
                                            </p:txEl>
                                          </p:spTgt>
                                        </p:tgtEl>
                                        <p:attrNameLst>
                                          <p:attrName>ppt_y</p:attrName>
                                        </p:attrNameLst>
                                      </p:cBhvr>
                                      <p:tavLst>
                                        <p:tav tm="0">
                                          <p:val>
                                            <p:strVal val="#ppt_y+.1"/>
                                          </p:val>
                                        </p:tav>
                                        <p:tav tm="100000">
                                          <p:val>
                                            <p:strVal val="#ppt_y"/>
                                          </p:val>
                                        </p:tav>
                                      </p:tavLst>
                                    </p:anim>
                                  </p:childTnLst>
                                </p:cTn>
                              </p:par>
                            </p:childTnLst>
                          </p:cTn>
                        </p:par>
                        <p:par>
                          <p:cTn id="58" fill="hold" nodeType="afterGroup">
                            <p:stCondLst>
                              <p:cond delay="17000"/>
                            </p:stCondLst>
                            <p:childTnLst>
                              <p:par>
                                <p:cTn id="59" presetID="42" presetClass="entr" presetSubtype="0" fill="hold" grpId="0" nodeType="afterEffect">
                                  <p:stCondLst>
                                    <p:cond delay="0"/>
                                  </p:stCondLst>
                                  <p:childTnLst>
                                    <p:set>
                                      <p:cBhvr>
                                        <p:cTn id="60" dur="1" fill="hold">
                                          <p:stCondLst>
                                            <p:cond delay="0"/>
                                          </p:stCondLst>
                                        </p:cTn>
                                        <p:tgtEl>
                                          <p:spTgt spid="25603">
                                            <p:txEl>
                                              <p:pRg st="9" end="9"/>
                                            </p:txEl>
                                          </p:spTgt>
                                        </p:tgtEl>
                                        <p:attrNameLst>
                                          <p:attrName>style.visibility</p:attrName>
                                        </p:attrNameLst>
                                      </p:cBhvr>
                                      <p:to>
                                        <p:strVal val="visible"/>
                                      </p:to>
                                    </p:set>
                                    <p:animEffect transition="in" filter="fade">
                                      <p:cBhvr>
                                        <p:cTn id="61" dur="2000"/>
                                        <p:tgtEl>
                                          <p:spTgt spid="25603">
                                            <p:txEl>
                                              <p:pRg st="9" end="9"/>
                                            </p:txEl>
                                          </p:spTgt>
                                        </p:tgtEl>
                                      </p:cBhvr>
                                    </p:animEffect>
                                    <p:anim calcmode="lin" valueType="num">
                                      <p:cBhvr>
                                        <p:cTn id="62" dur="2000" fill="hold"/>
                                        <p:tgtEl>
                                          <p:spTgt spid="25603">
                                            <p:txEl>
                                              <p:pRg st="9" end="9"/>
                                            </p:txEl>
                                          </p:spTgt>
                                        </p:tgtEl>
                                        <p:attrNameLst>
                                          <p:attrName>ppt_x</p:attrName>
                                        </p:attrNameLst>
                                      </p:cBhvr>
                                      <p:tavLst>
                                        <p:tav tm="0">
                                          <p:val>
                                            <p:strVal val="#ppt_x"/>
                                          </p:val>
                                        </p:tav>
                                        <p:tav tm="100000">
                                          <p:val>
                                            <p:strVal val="#ppt_x"/>
                                          </p:val>
                                        </p:tav>
                                      </p:tavLst>
                                    </p:anim>
                                    <p:anim calcmode="lin" valueType="num">
                                      <p:cBhvr>
                                        <p:cTn id="63" dur="2000" fill="hold"/>
                                        <p:tgtEl>
                                          <p:spTgt spid="2560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5603">
                                            <p:txEl>
                                              <p:pRg st="11" end="11"/>
                                            </p:txEl>
                                          </p:spTgt>
                                        </p:tgtEl>
                                        <p:attrNameLst>
                                          <p:attrName>style.visibility</p:attrName>
                                        </p:attrNameLst>
                                      </p:cBhvr>
                                      <p:to>
                                        <p:strVal val="visible"/>
                                      </p:to>
                                    </p:set>
                                    <p:animEffect transition="in" filter="fade">
                                      <p:cBhvr>
                                        <p:cTn id="68" dur="2000"/>
                                        <p:tgtEl>
                                          <p:spTgt spid="25603">
                                            <p:txEl>
                                              <p:pRg st="11" end="11"/>
                                            </p:txEl>
                                          </p:spTgt>
                                        </p:tgtEl>
                                      </p:cBhvr>
                                    </p:animEffect>
                                    <p:anim calcmode="lin" valueType="num">
                                      <p:cBhvr>
                                        <p:cTn id="69" dur="2000" fill="hold"/>
                                        <p:tgtEl>
                                          <p:spTgt spid="25603">
                                            <p:txEl>
                                              <p:pRg st="11" end="11"/>
                                            </p:txEl>
                                          </p:spTgt>
                                        </p:tgtEl>
                                        <p:attrNameLst>
                                          <p:attrName>ppt_x</p:attrName>
                                        </p:attrNameLst>
                                      </p:cBhvr>
                                      <p:tavLst>
                                        <p:tav tm="0">
                                          <p:val>
                                            <p:strVal val="#ppt_x"/>
                                          </p:val>
                                        </p:tav>
                                        <p:tav tm="100000">
                                          <p:val>
                                            <p:strVal val="#ppt_x"/>
                                          </p:val>
                                        </p:tav>
                                      </p:tavLst>
                                    </p:anim>
                                    <p:anim calcmode="lin" valueType="num">
                                      <p:cBhvr>
                                        <p:cTn id="70" dur="2000" fill="hold"/>
                                        <p:tgtEl>
                                          <p:spTgt spid="25603">
                                            <p:txEl>
                                              <p:pRg st="11" end="11"/>
                                            </p:txEl>
                                          </p:spTgt>
                                        </p:tgtEl>
                                        <p:attrNameLst>
                                          <p:attrName>ppt_y</p:attrName>
                                        </p:attrNameLst>
                                      </p:cBhvr>
                                      <p:tavLst>
                                        <p:tav tm="0">
                                          <p:val>
                                            <p:strVal val="#ppt_y+.1"/>
                                          </p:val>
                                        </p:tav>
                                        <p:tav tm="100000">
                                          <p:val>
                                            <p:strVal val="#ppt_y"/>
                                          </p:val>
                                        </p:tav>
                                      </p:tavLst>
                                    </p:anim>
                                  </p:childTnLst>
                                </p:cTn>
                              </p:par>
                            </p:childTnLst>
                          </p:cTn>
                        </p:par>
                        <p:par>
                          <p:cTn id="71" fill="hold" nodeType="afterGroup">
                            <p:stCondLst>
                              <p:cond delay="2000"/>
                            </p:stCondLst>
                            <p:childTnLst>
                              <p:par>
                                <p:cTn id="72" presetID="42" presetClass="entr" presetSubtype="0" fill="hold" grpId="0" nodeType="afterEffect">
                                  <p:stCondLst>
                                    <p:cond delay="0"/>
                                  </p:stCondLst>
                                  <p:childTnLst>
                                    <p:set>
                                      <p:cBhvr>
                                        <p:cTn id="73" dur="1" fill="hold">
                                          <p:stCondLst>
                                            <p:cond delay="0"/>
                                          </p:stCondLst>
                                        </p:cTn>
                                        <p:tgtEl>
                                          <p:spTgt spid="25604"/>
                                        </p:tgtEl>
                                        <p:attrNameLst>
                                          <p:attrName>style.visibility</p:attrName>
                                        </p:attrNameLst>
                                      </p:cBhvr>
                                      <p:to>
                                        <p:strVal val="visible"/>
                                      </p:to>
                                    </p:set>
                                    <p:animEffect transition="in" filter="fade">
                                      <p:cBhvr>
                                        <p:cTn id="74" dur="2000"/>
                                        <p:tgtEl>
                                          <p:spTgt spid="25604"/>
                                        </p:tgtEl>
                                      </p:cBhvr>
                                    </p:animEffect>
                                    <p:anim calcmode="lin" valueType="num">
                                      <p:cBhvr>
                                        <p:cTn id="75" dur="2000" fill="hold"/>
                                        <p:tgtEl>
                                          <p:spTgt spid="25604"/>
                                        </p:tgtEl>
                                        <p:attrNameLst>
                                          <p:attrName>ppt_x</p:attrName>
                                        </p:attrNameLst>
                                      </p:cBhvr>
                                      <p:tavLst>
                                        <p:tav tm="0">
                                          <p:val>
                                            <p:strVal val="#ppt_x"/>
                                          </p:val>
                                        </p:tav>
                                        <p:tav tm="100000">
                                          <p:val>
                                            <p:strVal val="#ppt_x"/>
                                          </p:val>
                                        </p:tav>
                                      </p:tavLst>
                                    </p:anim>
                                    <p:anim calcmode="lin" valueType="num">
                                      <p:cBhvr>
                                        <p:cTn id="76" dur="2000" fill="hold"/>
                                        <p:tgtEl>
                                          <p:spTgt spid="256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uiExpand="1" build="p"/>
      <p:bldP spid="2560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Arrays</a:t>
            </a:r>
          </a:p>
        </p:txBody>
      </p:sp>
      <p:sp>
        <p:nvSpPr>
          <p:cNvPr id="3" name="Content Placeholder 2"/>
          <p:cNvSpPr>
            <a:spLocks noGrp="1"/>
          </p:cNvSpPr>
          <p:nvPr>
            <p:ph idx="1"/>
          </p:nvPr>
        </p:nvSpPr>
        <p:spPr/>
        <p:txBody>
          <a:bodyPr>
            <a:normAutofit/>
          </a:bodyPr>
          <a:lstStyle/>
          <a:p>
            <a:r>
              <a:rPr lang="en-GB" sz="2800" dirty="0"/>
              <a:t>A variable is a memory location that can store a value</a:t>
            </a:r>
          </a:p>
          <a:p>
            <a:r>
              <a:rPr lang="en-GB" sz="2800" dirty="0"/>
              <a:t>It can be thought of as a box in which values are stored</a:t>
            </a:r>
          </a:p>
          <a:p>
            <a:r>
              <a:rPr lang="en-GB" sz="2800" dirty="0"/>
              <a:t>The value held in the box can change, or vary</a:t>
            </a:r>
          </a:p>
          <a:p>
            <a:r>
              <a:rPr lang="en-GB" sz="2800" dirty="0"/>
              <a:t>Each variable can only hold one item of data</a:t>
            </a:r>
          </a:p>
          <a:p>
            <a:r>
              <a:rPr lang="en-GB" sz="2800" dirty="0"/>
              <a:t>An array is a series of memory locations – or ‘boxes’ – each of which holds a single item of data, but with each box sharing the same name</a:t>
            </a:r>
          </a:p>
          <a:p>
            <a:r>
              <a:rPr lang="en-GB" sz="2800" dirty="0"/>
              <a:t>All data in an array must be of the same data type</a:t>
            </a:r>
          </a:p>
        </p:txBody>
      </p:sp>
    </p:spTree>
    <p:extLst>
      <p:ext uri="{BB962C8B-B14F-4D97-AF65-F5344CB8AC3E}">
        <p14:creationId xmlns:p14="http://schemas.microsoft.com/office/powerpoint/2010/main" val="34523350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Arrays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33823" y="1816408"/>
            <a:ext cx="10124354" cy="1869934"/>
          </a:xfrm>
        </p:spPr>
      </p:pic>
      <p:cxnSp>
        <p:nvCxnSpPr>
          <p:cNvPr id="6" name="Straight Arrow Connector 5"/>
          <p:cNvCxnSpPr/>
          <p:nvPr/>
        </p:nvCxnSpPr>
        <p:spPr>
          <a:xfrm flipV="1">
            <a:off x="1682428" y="3429668"/>
            <a:ext cx="553453" cy="12673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79964" y="4696995"/>
            <a:ext cx="1604927" cy="369332"/>
          </a:xfrm>
          <a:prstGeom prst="rect">
            <a:avLst/>
          </a:prstGeom>
          <a:noFill/>
        </p:spPr>
        <p:txBody>
          <a:bodyPr wrap="none" rtlCol="0">
            <a:spAutoFit/>
          </a:bodyPr>
          <a:lstStyle/>
          <a:p>
            <a:r>
              <a:rPr lang="en-GB" dirty="0"/>
              <a:t>Index number</a:t>
            </a:r>
          </a:p>
        </p:txBody>
      </p:sp>
      <p:cxnSp>
        <p:nvCxnSpPr>
          <p:cNvPr id="8" name="Straight Arrow Connector 7"/>
          <p:cNvCxnSpPr/>
          <p:nvPr/>
        </p:nvCxnSpPr>
        <p:spPr>
          <a:xfrm flipV="1">
            <a:off x="1959154" y="3429668"/>
            <a:ext cx="1646823" cy="133600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88281" y="3365136"/>
            <a:ext cx="2684546" cy="133185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06884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Arrays</a:t>
            </a:r>
          </a:p>
        </p:txBody>
      </p:sp>
      <p:sp>
        <p:nvSpPr>
          <p:cNvPr id="3" name="Content Placeholder 2"/>
          <p:cNvSpPr>
            <a:spLocks noGrp="1"/>
          </p:cNvSpPr>
          <p:nvPr>
            <p:ph idx="1"/>
          </p:nvPr>
        </p:nvSpPr>
        <p:spPr/>
        <p:txBody>
          <a:bodyPr>
            <a:noAutofit/>
          </a:bodyPr>
          <a:lstStyle/>
          <a:p>
            <a:r>
              <a:rPr lang="en-GB" sz="2800" dirty="0"/>
              <a:t>Example</a:t>
            </a:r>
          </a:p>
          <a:p>
            <a:pPr lvl="1"/>
            <a:r>
              <a:rPr lang="en-GB" sz="2800" dirty="0"/>
              <a:t>An array of ages has the following values</a:t>
            </a:r>
          </a:p>
          <a:p>
            <a:pPr marL="457200" lvl="1" indent="0" algn="ctr">
              <a:buNone/>
            </a:pPr>
            <a:r>
              <a:rPr lang="en-GB" sz="2800" b="1" dirty="0">
                <a:latin typeface="MV Boli" panose="02000500030200090000" pitchFamily="2" charset="0"/>
                <a:cs typeface="MV Boli" panose="02000500030200090000" pitchFamily="2" charset="0"/>
              </a:rPr>
              <a:t>Age1 = 45</a:t>
            </a:r>
          </a:p>
          <a:p>
            <a:pPr marL="457200" lvl="1" indent="0" algn="ctr">
              <a:buNone/>
            </a:pPr>
            <a:r>
              <a:rPr lang="en-GB" sz="2800" b="1" dirty="0">
                <a:latin typeface="MV Boli" panose="02000500030200090000" pitchFamily="2" charset="0"/>
                <a:cs typeface="MV Boli" panose="02000500030200090000" pitchFamily="2" charset="0"/>
              </a:rPr>
              <a:t>Age2 = 65</a:t>
            </a:r>
          </a:p>
          <a:p>
            <a:pPr marL="457200" lvl="1" indent="0" algn="ctr">
              <a:buNone/>
            </a:pPr>
            <a:r>
              <a:rPr lang="en-GB" sz="2800" b="1" dirty="0">
                <a:latin typeface="MV Boli" panose="02000500030200090000" pitchFamily="2" charset="0"/>
                <a:cs typeface="MV Boli" panose="02000500030200090000" pitchFamily="2" charset="0"/>
              </a:rPr>
              <a:t>Age3 = 23</a:t>
            </a:r>
          </a:p>
          <a:p>
            <a:pPr marL="457200" lvl="1" indent="0" algn="ctr">
              <a:buNone/>
            </a:pPr>
            <a:r>
              <a:rPr lang="en-GB" sz="2800" b="1" dirty="0">
                <a:latin typeface="MV Boli" panose="02000500030200090000" pitchFamily="2" charset="0"/>
                <a:cs typeface="MV Boli" panose="02000500030200090000" pitchFamily="2" charset="0"/>
              </a:rPr>
              <a:t>Age4 = 87</a:t>
            </a:r>
          </a:p>
          <a:p>
            <a:pPr marL="457200" lvl="1" indent="0" algn="ctr">
              <a:buNone/>
            </a:pPr>
            <a:r>
              <a:rPr lang="en-GB" sz="2800" b="1" dirty="0">
                <a:latin typeface="MV Boli" panose="02000500030200090000" pitchFamily="2" charset="0"/>
                <a:cs typeface="MV Boli" panose="02000500030200090000" pitchFamily="2" charset="0"/>
              </a:rPr>
              <a:t>Age5 = 17</a:t>
            </a:r>
          </a:p>
          <a:p>
            <a:pPr lvl="1"/>
            <a:r>
              <a:rPr lang="en-GB" sz="2800" dirty="0"/>
              <a:t>While this would work, there is a better way. Keeping related data under a single name is much simpler and efficient</a:t>
            </a:r>
          </a:p>
          <a:p>
            <a:pPr lvl="1"/>
            <a:r>
              <a:rPr lang="en-GB" sz="2800" dirty="0"/>
              <a:t>So, </a:t>
            </a:r>
            <a:r>
              <a:rPr lang="en-GB" sz="2800" b="1" dirty="0">
                <a:latin typeface="MV Boli" panose="02000500030200090000" pitchFamily="2" charset="0"/>
                <a:cs typeface="MV Boli" panose="02000500030200090000" pitchFamily="2" charset="0"/>
              </a:rPr>
              <a:t>Age[45, 65, 23, 87, 17]</a:t>
            </a:r>
            <a:r>
              <a:rPr lang="en-GB" sz="2800" dirty="0"/>
              <a:t> is better</a:t>
            </a:r>
          </a:p>
        </p:txBody>
      </p:sp>
    </p:spTree>
    <p:extLst>
      <p:ext uri="{BB962C8B-B14F-4D97-AF65-F5344CB8AC3E}">
        <p14:creationId xmlns:p14="http://schemas.microsoft.com/office/powerpoint/2010/main" val="35132655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1.5	 Describe how to write software code in order to solve problems</a:t>
            </a:r>
          </a:p>
        </p:txBody>
      </p:sp>
      <p:sp>
        <p:nvSpPr>
          <p:cNvPr id="3" name="Content Placeholder 2"/>
          <p:cNvSpPr>
            <a:spLocks noGrp="1"/>
          </p:cNvSpPr>
          <p:nvPr>
            <p:ph idx="1"/>
          </p:nvPr>
        </p:nvSpPr>
        <p:spPr/>
        <p:txBody>
          <a:bodyPr>
            <a:normAutofit lnSpcReduction="10000"/>
          </a:bodyPr>
          <a:lstStyle/>
          <a:p>
            <a:r>
              <a:rPr lang="en-GB" sz="2800" dirty="0"/>
              <a:t>Structured programming is a programming paradigm aimed at improving the clarity, quality, and development time of a computer program</a:t>
            </a:r>
          </a:p>
          <a:p>
            <a:r>
              <a:rPr lang="en-GB" sz="2800" dirty="0"/>
              <a:t> It makes extensive use of the structured control flow constructs of </a:t>
            </a:r>
          </a:p>
          <a:p>
            <a:pPr lvl="1"/>
            <a:r>
              <a:rPr lang="en-GB" sz="2500" dirty="0"/>
              <a:t>selection (if/then/else) </a:t>
            </a:r>
          </a:p>
          <a:p>
            <a:pPr lvl="1"/>
            <a:r>
              <a:rPr lang="en-GB" sz="2500" dirty="0"/>
              <a:t>repetition (while and for) </a:t>
            </a:r>
          </a:p>
          <a:p>
            <a:pPr lvl="1"/>
            <a:r>
              <a:rPr lang="en-GB" sz="2500" dirty="0"/>
              <a:t>block structures</a:t>
            </a:r>
          </a:p>
          <a:p>
            <a:pPr lvl="1"/>
            <a:r>
              <a:rPr lang="en-GB" sz="2500" dirty="0"/>
              <a:t>subroutines </a:t>
            </a:r>
          </a:p>
          <a:p>
            <a:r>
              <a:rPr lang="en-GB" sz="2800" dirty="0"/>
              <a:t>in contrast to using simple tests and jumps such as the go to statement, which can lead to "spaghetti code" that is potentially difficult to follow and maintain</a:t>
            </a:r>
            <a:endParaRPr lang="en-GB" dirty="0"/>
          </a:p>
        </p:txBody>
      </p:sp>
      <p:sp>
        <p:nvSpPr>
          <p:cNvPr id="4" name="TextBox 3"/>
          <p:cNvSpPr txBox="1"/>
          <p:nvPr/>
        </p:nvSpPr>
        <p:spPr>
          <a:xfrm>
            <a:off x="7648575" y="6438896"/>
            <a:ext cx="4277133" cy="253916"/>
          </a:xfrm>
          <a:prstGeom prst="rect">
            <a:avLst/>
          </a:prstGeom>
          <a:noFill/>
        </p:spPr>
        <p:txBody>
          <a:bodyPr wrap="none" rtlCol="0">
            <a:spAutoFit/>
          </a:bodyPr>
          <a:lstStyle/>
          <a:p>
            <a:r>
              <a:rPr lang="en-GB" sz="1050" dirty="0"/>
              <a:t>Wikipedia: https://en.wikipedia.org/wiki/Structured_programming</a:t>
            </a:r>
          </a:p>
        </p:txBody>
      </p:sp>
    </p:spTree>
    <p:extLst>
      <p:ext uri="{BB962C8B-B14F-4D97-AF65-F5344CB8AC3E}">
        <p14:creationId xmlns:p14="http://schemas.microsoft.com/office/powerpoint/2010/main" val="21523290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Instructions</a:t>
            </a:r>
          </a:p>
        </p:txBody>
      </p:sp>
      <p:sp>
        <p:nvSpPr>
          <p:cNvPr id="3" name="Content Placeholder 2"/>
          <p:cNvSpPr>
            <a:spLocks noGrp="1"/>
          </p:cNvSpPr>
          <p:nvPr>
            <p:ph idx="1"/>
          </p:nvPr>
        </p:nvSpPr>
        <p:spPr/>
        <p:txBody>
          <a:bodyPr>
            <a:normAutofit fontScale="92500"/>
          </a:bodyPr>
          <a:lstStyle/>
          <a:p>
            <a:r>
              <a:rPr lang="en-GB" sz="2800" dirty="0"/>
              <a:t>Software programs are sets of instructions</a:t>
            </a:r>
          </a:p>
          <a:p>
            <a:r>
              <a:rPr lang="en-GB" sz="2800" dirty="0"/>
              <a:t>For a CPU to execute these instructions, each one must first be translated into machine code – simple binary codes that activate parts of the CPU</a:t>
            </a:r>
          </a:p>
          <a:p>
            <a:r>
              <a:rPr lang="en-GB" sz="2800" dirty="0"/>
              <a:t>The CPU only performs a few basic functions:</a:t>
            </a:r>
          </a:p>
          <a:p>
            <a:pPr lvl="1"/>
            <a:r>
              <a:rPr lang="en-GB" sz="2800" dirty="0"/>
              <a:t>performing mathematical operations like addition and subtraction</a:t>
            </a:r>
          </a:p>
          <a:p>
            <a:pPr lvl="1"/>
            <a:r>
              <a:rPr lang="en-GB" sz="2800" dirty="0"/>
              <a:t>moving data from one memory location to another</a:t>
            </a:r>
          </a:p>
          <a:p>
            <a:pPr lvl="1"/>
            <a:r>
              <a:rPr lang="en-GB" sz="2800" dirty="0"/>
              <a:t>making decisions and jumps to a new set of instructions based on those decisions</a:t>
            </a:r>
          </a:p>
          <a:p>
            <a:r>
              <a:rPr lang="en-GB" sz="2800" dirty="0"/>
              <a:t>A piece of software, such as a game or web browser, combines these functions to perform more complex tasks</a:t>
            </a:r>
          </a:p>
          <a:p>
            <a:endParaRPr lang="en-GB" dirty="0"/>
          </a:p>
        </p:txBody>
      </p:sp>
    </p:spTree>
    <p:extLst>
      <p:ext uri="{BB962C8B-B14F-4D97-AF65-F5344CB8AC3E}">
        <p14:creationId xmlns:p14="http://schemas.microsoft.com/office/powerpoint/2010/main" val="12971062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Subroutines</a:t>
            </a:r>
          </a:p>
        </p:txBody>
      </p:sp>
      <p:sp>
        <p:nvSpPr>
          <p:cNvPr id="3" name="Content Placeholder 2"/>
          <p:cNvSpPr>
            <a:spLocks noGrp="1"/>
          </p:cNvSpPr>
          <p:nvPr>
            <p:ph idx="1"/>
          </p:nvPr>
        </p:nvSpPr>
        <p:spPr/>
        <p:txBody>
          <a:bodyPr>
            <a:normAutofit/>
          </a:bodyPr>
          <a:lstStyle/>
          <a:p>
            <a:r>
              <a:rPr lang="en-GB" sz="2800" dirty="0"/>
              <a:t>A </a:t>
            </a:r>
            <a:r>
              <a:rPr lang="en-GB" sz="2800" b="1" dirty="0"/>
              <a:t>subroutine</a:t>
            </a:r>
            <a:r>
              <a:rPr lang="en-GB" sz="2800" dirty="0"/>
              <a:t> is a sequence of </a:t>
            </a:r>
            <a:r>
              <a:rPr lang="en-GB" sz="2800" b="1" dirty="0"/>
              <a:t>program</a:t>
            </a:r>
            <a:r>
              <a:rPr lang="en-GB" sz="2800" dirty="0"/>
              <a:t> instructions that performs a specific task, packaged as a unit</a:t>
            </a:r>
          </a:p>
          <a:p>
            <a:r>
              <a:rPr lang="en-GB" sz="2800" dirty="0"/>
              <a:t>This unit can then be used in </a:t>
            </a:r>
            <a:r>
              <a:rPr lang="en-GB" sz="2800" b="1" dirty="0"/>
              <a:t>programs</a:t>
            </a:r>
            <a:r>
              <a:rPr lang="en-GB" sz="2800" dirty="0"/>
              <a:t> wherever that particular task should be performed</a:t>
            </a:r>
          </a:p>
          <a:p>
            <a:r>
              <a:rPr lang="en-GB" sz="2800" dirty="0"/>
              <a:t>In different programming languages, a subroutine may be called a procedure, a function, a routine, a method, or a subprogram</a:t>
            </a:r>
          </a:p>
        </p:txBody>
      </p:sp>
    </p:spTree>
    <p:extLst>
      <p:ext uri="{BB962C8B-B14F-4D97-AF65-F5344CB8AC3E}">
        <p14:creationId xmlns:p14="http://schemas.microsoft.com/office/powerpoint/2010/main" val="1537024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Pseudocode</a:t>
            </a:r>
          </a:p>
        </p:txBody>
      </p:sp>
      <p:sp>
        <p:nvSpPr>
          <p:cNvPr id="3" name="Content Placeholder 2"/>
          <p:cNvSpPr>
            <a:spLocks noGrp="1"/>
          </p:cNvSpPr>
          <p:nvPr>
            <p:ph idx="1"/>
          </p:nvPr>
        </p:nvSpPr>
        <p:spPr/>
        <p:txBody>
          <a:bodyPr>
            <a:normAutofit/>
          </a:bodyPr>
          <a:lstStyle/>
          <a:p>
            <a:r>
              <a:rPr lang="en-GB" sz="2800" dirty="0"/>
              <a:t>Pseudocode is an informal high-level description of the operating principle of a computer program or other algorithm</a:t>
            </a:r>
          </a:p>
          <a:p>
            <a:r>
              <a:rPr lang="en-GB" sz="2800" dirty="0"/>
              <a:t>Pseudocode is programming language agnostic</a:t>
            </a:r>
          </a:p>
          <a:p>
            <a:r>
              <a:rPr lang="en-GB" sz="2800" dirty="0"/>
              <a:t>We should be able to take the pseudocode and write a program in any language</a:t>
            </a:r>
          </a:p>
        </p:txBody>
      </p:sp>
    </p:spTree>
    <p:extLst>
      <p:ext uri="{BB962C8B-B14F-4D97-AF65-F5344CB8AC3E}">
        <p14:creationId xmlns:p14="http://schemas.microsoft.com/office/powerpoint/2010/main" val="4264400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Pseudocode - Example</a:t>
            </a:r>
          </a:p>
        </p:txBody>
      </p:sp>
      <p:sp>
        <p:nvSpPr>
          <p:cNvPr id="3" name="Content Placeholder 2"/>
          <p:cNvSpPr>
            <a:spLocks noGrp="1"/>
          </p:cNvSpPr>
          <p:nvPr>
            <p:ph idx="1"/>
          </p:nvPr>
        </p:nvSpPr>
        <p:spPr/>
        <p:txBody>
          <a:bodyPr/>
          <a:lstStyle/>
          <a:p>
            <a:pPr marL="0" indent="0">
              <a:buNone/>
            </a:pPr>
            <a:r>
              <a:rPr lang="en-GB" sz="2800" dirty="0">
                <a:latin typeface="MV Boli" panose="02000500030200090000" pitchFamily="2" charset="0"/>
                <a:cs typeface="MV Boli" panose="02000500030200090000" pitchFamily="2" charset="0"/>
              </a:rPr>
              <a:t>If student's grade is greater than or equal to 60</a:t>
            </a:r>
          </a:p>
          <a:p>
            <a:pPr marL="0" indent="0">
              <a:buNone/>
            </a:pPr>
            <a:r>
              <a:rPr lang="en-GB" sz="2800" dirty="0">
                <a:latin typeface="MV Boli" panose="02000500030200090000" pitchFamily="2" charset="0"/>
                <a:cs typeface="MV Boli" panose="02000500030200090000" pitchFamily="2" charset="0"/>
              </a:rPr>
              <a:t>Print "passed"</a:t>
            </a:r>
          </a:p>
          <a:p>
            <a:pPr marL="0" indent="0">
              <a:buNone/>
            </a:pPr>
            <a:r>
              <a:rPr lang="en-GB" sz="2800" dirty="0">
                <a:latin typeface="MV Boli" panose="02000500030200090000" pitchFamily="2" charset="0"/>
                <a:cs typeface="MV Boli" panose="02000500030200090000" pitchFamily="2" charset="0"/>
              </a:rPr>
              <a:t>else</a:t>
            </a:r>
          </a:p>
          <a:p>
            <a:pPr marL="0" indent="0">
              <a:buNone/>
            </a:pPr>
            <a:r>
              <a:rPr lang="en-GB" sz="2800" dirty="0">
                <a:latin typeface="MV Boli" panose="02000500030200090000" pitchFamily="2" charset="0"/>
                <a:cs typeface="MV Boli" panose="02000500030200090000" pitchFamily="2" charset="0"/>
              </a:rPr>
              <a:t>Print "failed" </a:t>
            </a:r>
          </a:p>
          <a:p>
            <a:pPr marL="0" indent="0">
              <a:buNone/>
            </a:pPr>
            <a:endParaRPr lang="en-GB" dirty="0"/>
          </a:p>
        </p:txBody>
      </p:sp>
    </p:spTree>
    <p:extLst>
      <p:ext uri="{BB962C8B-B14F-4D97-AF65-F5344CB8AC3E}">
        <p14:creationId xmlns:p14="http://schemas.microsoft.com/office/powerpoint/2010/main" val="23726360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Pseudocode - Example</a:t>
            </a:r>
          </a:p>
        </p:txBody>
      </p:sp>
      <p:sp>
        <p:nvSpPr>
          <p:cNvPr id="3" name="Content Placeholder 2"/>
          <p:cNvSpPr>
            <a:spLocks noGrp="1"/>
          </p:cNvSpPr>
          <p:nvPr>
            <p:ph idx="1"/>
          </p:nvPr>
        </p:nvSpPr>
        <p:spPr/>
        <p:txBody>
          <a:bodyPr>
            <a:normAutofit/>
          </a:bodyPr>
          <a:lstStyle/>
          <a:p>
            <a:pPr marL="0" indent="0">
              <a:buNone/>
            </a:pPr>
            <a:r>
              <a:rPr lang="en-GB" sz="2800" dirty="0">
                <a:latin typeface="MV Boli" panose="02000500030200090000" pitchFamily="2" charset="0"/>
                <a:cs typeface="MV Boli" panose="02000500030200090000" pitchFamily="2" charset="0"/>
              </a:rPr>
              <a:t>Set total to zero</a:t>
            </a:r>
          </a:p>
          <a:p>
            <a:pPr marL="0" indent="0">
              <a:buNone/>
            </a:pPr>
            <a:r>
              <a:rPr lang="en-GB" sz="2800" dirty="0">
                <a:latin typeface="MV Boli" panose="02000500030200090000" pitchFamily="2" charset="0"/>
                <a:cs typeface="MV Boli" panose="02000500030200090000" pitchFamily="2" charset="0"/>
              </a:rPr>
              <a:t>Set grade counter to one</a:t>
            </a:r>
          </a:p>
          <a:p>
            <a:pPr marL="0" indent="0">
              <a:buNone/>
            </a:pPr>
            <a:r>
              <a:rPr lang="en-GB" sz="2800" dirty="0">
                <a:latin typeface="MV Boli" panose="02000500030200090000" pitchFamily="2" charset="0"/>
                <a:cs typeface="MV Boli" panose="02000500030200090000" pitchFamily="2" charset="0"/>
              </a:rPr>
              <a:t>While grade counter is less than or equal to ten</a:t>
            </a:r>
          </a:p>
          <a:p>
            <a:pPr marL="0" indent="0">
              <a:buNone/>
            </a:pPr>
            <a:r>
              <a:rPr lang="en-GB" sz="2800" dirty="0">
                <a:latin typeface="MV Boli" panose="02000500030200090000" pitchFamily="2" charset="0"/>
                <a:cs typeface="MV Boli" panose="02000500030200090000" pitchFamily="2" charset="0"/>
              </a:rPr>
              <a:t>Input the next grade</a:t>
            </a:r>
          </a:p>
          <a:p>
            <a:pPr marL="0" indent="0">
              <a:buNone/>
            </a:pPr>
            <a:r>
              <a:rPr lang="en-GB" sz="2800" dirty="0">
                <a:latin typeface="MV Boli" panose="02000500030200090000" pitchFamily="2" charset="0"/>
                <a:cs typeface="MV Boli" panose="02000500030200090000" pitchFamily="2" charset="0"/>
              </a:rPr>
              <a:t>Add the grade into the total </a:t>
            </a:r>
          </a:p>
          <a:p>
            <a:pPr marL="0" indent="0">
              <a:buNone/>
            </a:pPr>
            <a:r>
              <a:rPr lang="en-GB" sz="2800" dirty="0">
                <a:latin typeface="MV Boli" panose="02000500030200090000" pitchFamily="2" charset="0"/>
                <a:cs typeface="MV Boli" panose="02000500030200090000" pitchFamily="2" charset="0"/>
              </a:rPr>
              <a:t>Set the class average to the total divided by ten</a:t>
            </a:r>
          </a:p>
          <a:p>
            <a:pPr marL="0" indent="0">
              <a:buNone/>
            </a:pPr>
            <a:r>
              <a:rPr lang="en-GB" sz="2800" dirty="0">
                <a:latin typeface="MV Boli" panose="02000500030200090000" pitchFamily="2" charset="0"/>
                <a:cs typeface="MV Boli" panose="02000500030200090000" pitchFamily="2" charset="0"/>
              </a:rPr>
              <a:t>Print the class average</a:t>
            </a:r>
          </a:p>
        </p:txBody>
      </p:sp>
    </p:spTree>
    <p:extLst>
      <p:ext uri="{BB962C8B-B14F-4D97-AF65-F5344CB8AC3E}">
        <p14:creationId xmlns:p14="http://schemas.microsoft.com/office/powerpoint/2010/main" val="11158466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Tasks</a:t>
            </a:r>
          </a:p>
        </p:txBody>
      </p:sp>
      <p:sp>
        <p:nvSpPr>
          <p:cNvPr id="3" name="Content Placeholder 2"/>
          <p:cNvSpPr>
            <a:spLocks noGrp="1"/>
          </p:cNvSpPr>
          <p:nvPr>
            <p:ph idx="1"/>
          </p:nvPr>
        </p:nvSpPr>
        <p:spPr/>
        <p:txBody>
          <a:bodyPr>
            <a:normAutofit/>
          </a:bodyPr>
          <a:lstStyle/>
          <a:p>
            <a:pPr marL="0" indent="0">
              <a:buNone/>
            </a:pPr>
            <a:r>
              <a:rPr lang="en-GB" sz="2800" dirty="0"/>
              <a:t>1)Write pseudo code for a program of your choice that you have already coded this week.</a:t>
            </a:r>
          </a:p>
          <a:p>
            <a:pPr marL="0" indent="0">
              <a:buNone/>
            </a:pPr>
            <a:endParaRPr lang="en-GB" sz="2800" dirty="0"/>
          </a:p>
          <a:p>
            <a:pPr marL="0" indent="0">
              <a:buNone/>
            </a:pPr>
            <a:endParaRPr lang="en-GB" sz="2800" dirty="0"/>
          </a:p>
          <a:p>
            <a:pPr marL="0" indent="0">
              <a:buNone/>
            </a:pPr>
            <a:endParaRPr lang="en-GB" sz="2800" dirty="0"/>
          </a:p>
          <a:p>
            <a:pPr marL="0" indent="0">
              <a:buNone/>
            </a:pPr>
            <a:r>
              <a:rPr lang="en-GB" sz="2800" dirty="0"/>
              <a:t>2)Stretch and challenge</a:t>
            </a:r>
          </a:p>
          <a:p>
            <a:pPr marL="0" indent="0">
              <a:buNone/>
            </a:pPr>
            <a:r>
              <a:rPr lang="en-GB" sz="2800" dirty="0"/>
              <a:t>Write pseudocode for the bubble sort algorithm for the following array: ages[23, 12, 67, 34]</a:t>
            </a:r>
          </a:p>
        </p:txBody>
      </p:sp>
    </p:spTree>
    <p:extLst>
      <p:ext uri="{BB962C8B-B14F-4D97-AF65-F5344CB8AC3E}">
        <p14:creationId xmlns:p14="http://schemas.microsoft.com/office/powerpoint/2010/main" val="2583171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GB" altLang="en-US" sz="3159"/>
              <a:t>Drinks machine – Tea only option!</a:t>
            </a:r>
            <a:endParaRPr lang="en-US" altLang="en-US" sz="3159"/>
          </a:p>
        </p:txBody>
      </p:sp>
      <p:sp>
        <p:nvSpPr>
          <p:cNvPr id="26627" name="Rectangle 3"/>
          <p:cNvSpPr>
            <a:spLocks noGrp="1" noChangeArrowheads="1"/>
          </p:cNvSpPr>
          <p:nvPr>
            <p:ph type="body" idx="1"/>
          </p:nvPr>
        </p:nvSpPr>
        <p:spPr>
          <a:xfrm>
            <a:off x="312822" y="1484580"/>
            <a:ext cx="11590421" cy="4935956"/>
          </a:xfrm>
        </p:spPr>
        <p:txBody>
          <a:bodyPr>
            <a:normAutofit fontScale="92500" lnSpcReduction="20000"/>
          </a:bodyPr>
          <a:lstStyle/>
          <a:p>
            <a:pPr>
              <a:lnSpc>
                <a:spcPct val="90000"/>
              </a:lnSpc>
              <a:buFontTx/>
              <a:buNone/>
            </a:pPr>
            <a:r>
              <a:rPr lang="en-GB" altLang="en-US" sz="2393" dirty="0"/>
              <a:t>Choose strength</a:t>
            </a:r>
          </a:p>
          <a:p>
            <a:pPr lvl="1">
              <a:lnSpc>
                <a:spcPct val="90000"/>
              </a:lnSpc>
            </a:pPr>
            <a:r>
              <a:rPr lang="en-GB" altLang="en-US" sz="2010" dirty="0"/>
              <a:t>Weak, medium, strong</a:t>
            </a:r>
          </a:p>
          <a:p>
            <a:pPr>
              <a:lnSpc>
                <a:spcPct val="90000"/>
              </a:lnSpc>
            </a:pPr>
            <a:r>
              <a:rPr lang="en-GB" altLang="en-US" sz="2393" dirty="0"/>
              <a:t>Choose milk</a:t>
            </a:r>
          </a:p>
          <a:p>
            <a:pPr lvl="1">
              <a:lnSpc>
                <a:spcPct val="90000"/>
              </a:lnSpc>
            </a:pPr>
            <a:r>
              <a:rPr lang="en-GB" altLang="en-US" sz="2010" dirty="0"/>
              <a:t>Yes or No</a:t>
            </a:r>
          </a:p>
          <a:p>
            <a:pPr lvl="2">
              <a:lnSpc>
                <a:spcPct val="90000"/>
              </a:lnSpc>
            </a:pPr>
            <a:r>
              <a:rPr lang="en-GB" altLang="en-US" sz="1819" dirty="0"/>
              <a:t>If yes – weak, medium or strong</a:t>
            </a:r>
          </a:p>
          <a:p>
            <a:pPr lvl="2">
              <a:lnSpc>
                <a:spcPct val="90000"/>
              </a:lnSpc>
            </a:pPr>
            <a:r>
              <a:rPr lang="en-GB" altLang="en-US" sz="1819" dirty="0"/>
              <a:t>If no, don’t add milk</a:t>
            </a:r>
          </a:p>
          <a:p>
            <a:pPr>
              <a:lnSpc>
                <a:spcPct val="90000"/>
              </a:lnSpc>
            </a:pPr>
            <a:r>
              <a:rPr lang="en-GB" altLang="en-US" sz="2393" dirty="0"/>
              <a:t>Choose sugar</a:t>
            </a:r>
          </a:p>
          <a:p>
            <a:pPr lvl="1">
              <a:lnSpc>
                <a:spcPct val="90000"/>
              </a:lnSpc>
            </a:pPr>
            <a:r>
              <a:rPr lang="en-GB" altLang="en-US" sz="2010" dirty="0"/>
              <a:t>Yes or No</a:t>
            </a:r>
          </a:p>
          <a:p>
            <a:pPr lvl="2">
              <a:lnSpc>
                <a:spcPct val="90000"/>
              </a:lnSpc>
            </a:pPr>
            <a:r>
              <a:rPr lang="en-GB" altLang="en-US" sz="1819" dirty="0"/>
              <a:t>If yes – weak, medium or strong</a:t>
            </a:r>
          </a:p>
          <a:p>
            <a:pPr lvl="2">
              <a:lnSpc>
                <a:spcPct val="90000"/>
              </a:lnSpc>
            </a:pPr>
            <a:r>
              <a:rPr lang="en-GB" altLang="en-US" sz="1819" dirty="0"/>
              <a:t>If no, don’t add sugar</a:t>
            </a:r>
          </a:p>
          <a:p>
            <a:pPr>
              <a:lnSpc>
                <a:spcPct val="90000"/>
              </a:lnSpc>
            </a:pPr>
            <a:r>
              <a:rPr lang="en-GB" altLang="en-US" sz="2393" dirty="0"/>
              <a:t>Drop cup</a:t>
            </a:r>
          </a:p>
          <a:p>
            <a:pPr>
              <a:lnSpc>
                <a:spcPct val="90000"/>
              </a:lnSpc>
            </a:pPr>
            <a:r>
              <a:rPr lang="en-GB" altLang="en-US" sz="2393" dirty="0"/>
              <a:t>Add water</a:t>
            </a:r>
          </a:p>
          <a:p>
            <a:pPr>
              <a:lnSpc>
                <a:spcPct val="90000"/>
              </a:lnSpc>
            </a:pPr>
            <a:r>
              <a:rPr lang="en-GB" altLang="en-US" sz="2393" dirty="0"/>
              <a:t>Wait</a:t>
            </a:r>
          </a:p>
          <a:p>
            <a:pPr>
              <a:lnSpc>
                <a:spcPct val="90000"/>
              </a:lnSpc>
            </a:pPr>
            <a:r>
              <a:rPr lang="en-GB" altLang="en-US" sz="2393" dirty="0"/>
              <a:t>Remove from machine</a:t>
            </a:r>
          </a:p>
          <a:p>
            <a:pPr>
              <a:lnSpc>
                <a:spcPct val="90000"/>
              </a:lnSpc>
            </a:pPr>
            <a:r>
              <a:rPr lang="en-GB" altLang="en-US" sz="2393" dirty="0"/>
              <a:t>Prepare for next drink</a:t>
            </a:r>
            <a:endParaRPr lang="en-US" altLang="en-US" sz="2393" dirty="0"/>
          </a:p>
        </p:txBody>
      </p:sp>
      <p:sp>
        <p:nvSpPr>
          <p:cNvPr id="26630" name="Line 6"/>
          <p:cNvSpPr>
            <a:spLocks noChangeShapeType="1"/>
          </p:cNvSpPr>
          <p:nvPr/>
        </p:nvSpPr>
        <p:spPr bwMode="auto">
          <a:xfrm>
            <a:off x="421774" y="6399204"/>
            <a:ext cx="858579"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723"/>
          </a:p>
        </p:txBody>
      </p:sp>
      <p:sp>
        <p:nvSpPr>
          <p:cNvPr id="26631" name="Line 7"/>
          <p:cNvSpPr>
            <a:spLocks noChangeShapeType="1"/>
          </p:cNvSpPr>
          <p:nvPr/>
        </p:nvSpPr>
        <p:spPr bwMode="auto">
          <a:xfrm flipV="1">
            <a:off x="152684" y="1285716"/>
            <a:ext cx="0" cy="51134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723"/>
          </a:p>
        </p:txBody>
      </p:sp>
      <p:sp>
        <p:nvSpPr>
          <p:cNvPr id="26632" name="Line 8"/>
          <p:cNvSpPr>
            <a:spLocks noChangeShapeType="1"/>
          </p:cNvSpPr>
          <p:nvPr/>
        </p:nvSpPr>
        <p:spPr bwMode="auto">
          <a:xfrm flipH="1">
            <a:off x="457485" y="1411718"/>
            <a:ext cx="787158"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723"/>
          </a:p>
        </p:txBody>
      </p:sp>
      <p:sp>
        <p:nvSpPr>
          <p:cNvPr id="26633" name="Text Box 9"/>
          <p:cNvSpPr txBox="1">
            <a:spLocks noChangeArrowheads="1"/>
          </p:cNvSpPr>
          <p:nvPr/>
        </p:nvSpPr>
        <p:spPr bwMode="auto">
          <a:xfrm>
            <a:off x="5980180" y="2239976"/>
            <a:ext cx="1575836" cy="35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72" tIns="45686" rIns="91372" bIns="45686">
            <a:spAutoFit/>
          </a:bodyPr>
          <a:lstStyle>
            <a:lvl1pPr defTabSz="954088">
              <a:defRPr>
                <a:solidFill>
                  <a:schemeClr val="tx1"/>
                </a:solidFill>
                <a:latin typeface="Arial" panose="020B0604020202020204" pitchFamily="34" charset="0"/>
              </a:defRPr>
            </a:lvl1pPr>
            <a:lvl2pPr marL="477838" defTabSz="954088">
              <a:defRPr>
                <a:solidFill>
                  <a:schemeClr val="tx1"/>
                </a:solidFill>
                <a:latin typeface="Arial" panose="020B0604020202020204" pitchFamily="34" charset="0"/>
              </a:defRPr>
            </a:lvl2pPr>
            <a:lvl3pPr marL="954088" defTabSz="954088">
              <a:defRPr>
                <a:solidFill>
                  <a:schemeClr val="tx1"/>
                </a:solidFill>
                <a:latin typeface="Arial" panose="020B0604020202020204" pitchFamily="34" charset="0"/>
              </a:defRPr>
            </a:lvl3pPr>
            <a:lvl4pPr marL="1431925" defTabSz="954088">
              <a:defRPr>
                <a:solidFill>
                  <a:schemeClr val="tx1"/>
                </a:solidFill>
                <a:latin typeface="Arial" panose="020B0604020202020204" pitchFamily="34" charset="0"/>
              </a:defRPr>
            </a:lvl4pPr>
            <a:lvl5pPr marL="1909763" defTabSz="954088">
              <a:defRPr>
                <a:solidFill>
                  <a:schemeClr val="tx1"/>
                </a:solidFill>
                <a:latin typeface="Arial" panose="020B0604020202020204" pitchFamily="34" charset="0"/>
              </a:defRPr>
            </a:lvl5pPr>
            <a:lvl6pPr marL="2366963" defTabSz="954088" fontAlgn="base">
              <a:spcBef>
                <a:spcPct val="0"/>
              </a:spcBef>
              <a:spcAft>
                <a:spcPct val="0"/>
              </a:spcAft>
              <a:defRPr>
                <a:solidFill>
                  <a:schemeClr val="tx1"/>
                </a:solidFill>
                <a:latin typeface="Arial" panose="020B0604020202020204" pitchFamily="34" charset="0"/>
              </a:defRPr>
            </a:lvl6pPr>
            <a:lvl7pPr marL="2824163" defTabSz="954088" fontAlgn="base">
              <a:spcBef>
                <a:spcPct val="0"/>
              </a:spcBef>
              <a:spcAft>
                <a:spcPct val="0"/>
              </a:spcAft>
              <a:defRPr>
                <a:solidFill>
                  <a:schemeClr val="tx1"/>
                </a:solidFill>
                <a:latin typeface="Arial" panose="020B0604020202020204" pitchFamily="34" charset="0"/>
              </a:defRPr>
            </a:lvl7pPr>
            <a:lvl8pPr marL="3281363" defTabSz="954088" fontAlgn="base">
              <a:spcBef>
                <a:spcPct val="0"/>
              </a:spcBef>
              <a:spcAft>
                <a:spcPct val="0"/>
              </a:spcAft>
              <a:defRPr>
                <a:solidFill>
                  <a:schemeClr val="tx1"/>
                </a:solidFill>
                <a:latin typeface="Arial" panose="020B0604020202020204" pitchFamily="34" charset="0"/>
              </a:defRPr>
            </a:lvl8pPr>
            <a:lvl9pPr marL="3738563" defTabSz="954088" fontAlgn="base">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723" dirty="0">
                <a:latin typeface="Trebuchet MS" panose="020B0603020202020204" pitchFamily="34" charset="0"/>
              </a:rPr>
              <a:t>Selection</a:t>
            </a:r>
            <a:endParaRPr lang="en-US" altLang="en-US" sz="1723" dirty="0">
              <a:latin typeface="Trebuchet MS" panose="020B0603020202020204" pitchFamily="34" charset="0"/>
            </a:endParaRPr>
          </a:p>
        </p:txBody>
      </p:sp>
      <p:sp>
        <p:nvSpPr>
          <p:cNvPr id="26634" name="Line 10"/>
          <p:cNvSpPr>
            <a:spLocks noChangeShapeType="1"/>
          </p:cNvSpPr>
          <p:nvPr/>
        </p:nvSpPr>
        <p:spPr bwMode="auto">
          <a:xfrm flipH="1" flipV="1">
            <a:off x="3287717" y="1536577"/>
            <a:ext cx="2364513" cy="866178"/>
          </a:xfrm>
          <a:prstGeom prst="line">
            <a:avLst/>
          </a:prstGeom>
          <a:noFill/>
          <a:ln w="38100">
            <a:solidFill>
              <a:srgbClr val="CCFF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723"/>
          </a:p>
        </p:txBody>
      </p:sp>
      <p:sp>
        <p:nvSpPr>
          <p:cNvPr id="26635" name="Line 11"/>
          <p:cNvSpPr>
            <a:spLocks noChangeShapeType="1"/>
          </p:cNvSpPr>
          <p:nvPr/>
        </p:nvSpPr>
        <p:spPr bwMode="auto">
          <a:xfrm flipH="1" flipV="1">
            <a:off x="3305120" y="2311921"/>
            <a:ext cx="2221670" cy="144363"/>
          </a:xfrm>
          <a:prstGeom prst="line">
            <a:avLst/>
          </a:prstGeom>
          <a:noFill/>
          <a:ln w="38100">
            <a:solidFill>
              <a:srgbClr val="CCFF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723"/>
          </a:p>
        </p:txBody>
      </p:sp>
      <p:sp>
        <p:nvSpPr>
          <p:cNvPr id="26636" name="Line 12"/>
          <p:cNvSpPr>
            <a:spLocks noChangeShapeType="1"/>
          </p:cNvSpPr>
          <p:nvPr/>
        </p:nvSpPr>
        <p:spPr bwMode="auto">
          <a:xfrm flipH="1">
            <a:off x="3492266" y="2490859"/>
            <a:ext cx="2150248" cy="1221766"/>
          </a:xfrm>
          <a:prstGeom prst="line">
            <a:avLst/>
          </a:prstGeom>
          <a:noFill/>
          <a:ln w="38100">
            <a:solidFill>
              <a:srgbClr val="CCFF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723"/>
          </a:p>
        </p:txBody>
      </p:sp>
      <p:sp>
        <p:nvSpPr>
          <p:cNvPr id="26637" name="Text Box 13"/>
          <p:cNvSpPr txBox="1">
            <a:spLocks noChangeArrowheads="1"/>
          </p:cNvSpPr>
          <p:nvPr/>
        </p:nvSpPr>
        <p:spPr bwMode="auto">
          <a:xfrm>
            <a:off x="4415955" y="6099727"/>
            <a:ext cx="2221670" cy="35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72" tIns="45686" rIns="91372" bIns="45686">
            <a:spAutoFit/>
          </a:bodyPr>
          <a:lstStyle>
            <a:lvl1pPr defTabSz="954088">
              <a:defRPr>
                <a:solidFill>
                  <a:schemeClr val="tx1"/>
                </a:solidFill>
                <a:latin typeface="Arial" panose="020B0604020202020204" pitchFamily="34" charset="0"/>
              </a:defRPr>
            </a:lvl1pPr>
            <a:lvl2pPr marL="477838" defTabSz="954088">
              <a:defRPr>
                <a:solidFill>
                  <a:schemeClr val="tx1"/>
                </a:solidFill>
                <a:latin typeface="Arial" panose="020B0604020202020204" pitchFamily="34" charset="0"/>
              </a:defRPr>
            </a:lvl2pPr>
            <a:lvl3pPr marL="954088" defTabSz="954088">
              <a:defRPr>
                <a:solidFill>
                  <a:schemeClr val="tx1"/>
                </a:solidFill>
                <a:latin typeface="Arial" panose="020B0604020202020204" pitchFamily="34" charset="0"/>
              </a:defRPr>
            </a:lvl3pPr>
            <a:lvl4pPr marL="1431925" defTabSz="954088">
              <a:defRPr>
                <a:solidFill>
                  <a:schemeClr val="tx1"/>
                </a:solidFill>
                <a:latin typeface="Arial" panose="020B0604020202020204" pitchFamily="34" charset="0"/>
              </a:defRPr>
            </a:lvl4pPr>
            <a:lvl5pPr marL="1909763" defTabSz="954088">
              <a:defRPr>
                <a:solidFill>
                  <a:schemeClr val="tx1"/>
                </a:solidFill>
                <a:latin typeface="Arial" panose="020B0604020202020204" pitchFamily="34" charset="0"/>
              </a:defRPr>
            </a:lvl5pPr>
            <a:lvl6pPr marL="2366963" defTabSz="954088" fontAlgn="base">
              <a:spcBef>
                <a:spcPct val="0"/>
              </a:spcBef>
              <a:spcAft>
                <a:spcPct val="0"/>
              </a:spcAft>
              <a:defRPr>
                <a:solidFill>
                  <a:schemeClr val="tx1"/>
                </a:solidFill>
                <a:latin typeface="Arial" panose="020B0604020202020204" pitchFamily="34" charset="0"/>
              </a:defRPr>
            </a:lvl6pPr>
            <a:lvl7pPr marL="2824163" defTabSz="954088" fontAlgn="base">
              <a:spcBef>
                <a:spcPct val="0"/>
              </a:spcBef>
              <a:spcAft>
                <a:spcPct val="0"/>
              </a:spcAft>
              <a:defRPr>
                <a:solidFill>
                  <a:schemeClr val="tx1"/>
                </a:solidFill>
                <a:latin typeface="Arial" panose="020B0604020202020204" pitchFamily="34" charset="0"/>
              </a:defRPr>
            </a:lvl7pPr>
            <a:lvl8pPr marL="3281363" defTabSz="954088" fontAlgn="base">
              <a:spcBef>
                <a:spcPct val="0"/>
              </a:spcBef>
              <a:spcAft>
                <a:spcPct val="0"/>
              </a:spcAft>
              <a:defRPr>
                <a:solidFill>
                  <a:schemeClr val="tx1"/>
                </a:solidFill>
                <a:latin typeface="Arial" panose="020B0604020202020204" pitchFamily="34" charset="0"/>
              </a:defRPr>
            </a:lvl8pPr>
            <a:lvl9pPr marL="3738563" defTabSz="954088" fontAlgn="base">
              <a:spcBef>
                <a:spcPct val="0"/>
              </a:spcBef>
              <a:spcAft>
                <a:spcPct val="0"/>
              </a:spcAft>
              <a:defRPr>
                <a:solidFill>
                  <a:schemeClr val="tx1"/>
                </a:solidFill>
                <a:latin typeface="Arial" panose="020B0604020202020204" pitchFamily="34" charset="0"/>
              </a:defRPr>
            </a:lvl9pPr>
          </a:lstStyle>
          <a:p>
            <a:pPr>
              <a:spcBef>
                <a:spcPct val="50000"/>
              </a:spcBef>
            </a:pPr>
            <a:r>
              <a:rPr lang="en-GB" altLang="en-US" sz="1723" dirty="0">
                <a:latin typeface="Trebuchet MS" panose="020B0603020202020204" pitchFamily="34" charset="0"/>
              </a:rPr>
              <a:t>Loop</a:t>
            </a:r>
            <a:endParaRPr lang="en-US" altLang="en-US" sz="1723" dirty="0">
              <a:latin typeface="Trebuchet MS" panose="020B0603020202020204" pitchFamily="34" charset="0"/>
            </a:endParaRPr>
          </a:p>
        </p:txBody>
      </p:sp>
      <p:sp>
        <p:nvSpPr>
          <p:cNvPr id="26638" name="Line 14"/>
          <p:cNvSpPr>
            <a:spLocks noChangeShapeType="1"/>
          </p:cNvSpPr>
          <p:nvPr/>
        </p:nvSpPr>
        <p:spPr bwMode="auto">
          <a:xfrm flipH="1" flipV="1">
            <a:off x="2911642" y="6336631"/>
            <a:ext cx="1724854" cy="156765"/>
          </a:xfrm>
          <a:prstGeom prst="line">
            <a:avLst/>
          </a:prstGeom>
          <a:noFill/>
          <a:ln w="38100">
            <a:solidFill>
              <a:srgbClr val="CCFF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723"/>
          </a:p>
        </p:txBody>
      </p:sp>
    </p:spTree>
    <p:extLst>
      <p:ext uri="{BB962C8B-B14F-4D97-AF65-F5344CB8AC3E}">
        <p14:creationId xmlns:p14="http://schemas.microsoft.com/office/powerpoint/2010/main" val="27998587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fade">
                                      <p:cBhvr>
                                        <p:cTn id="7" dur="1000"/>
                                        <p:tgtEl>
                                          <p:spTgt spid="26627">
                                            <p:txEl>
                                              <p:pRg st="0" end="0"/>
                                            </p:txEl>
                                          </p:spTgt>
                                        </p:tgtEl>
                                      </p:cBhvr>
                                    </p:animEffect>
                                    <p:anim calcmode="lin" valueType="num">
                                      <p:cBhvr>
                                        <p:cTn id="8" dur="10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62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fade">
                                      <p:cBhvr>
                                        <p:cTn id="12" dur="1000"/>
                                        <p:tgtEl>
                                          <p:spTgt spid="26627">
                                            <p:txEl>
                                              <p:pRg st="1" end="1"/>
                                            </p:txEl>
                                          </p:spTgt>
                                        </p:tgtEl>
                                      </p:cBhvr>
                                    </p:animEffect>
                                    <p:anim calcmode="lin" valueType="num">
                                      <p:cBhvr>
                                        <p:cTn id="13" dur="10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66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Effect transition="in" filter="fade">
                                      <p:cBhvr>
                                        <p:cTn id="19" dur="1000"/>
                                        <p:tgtEl>
                                          <p:spTgt spid="26627">
                                            <p:txEl>
                                              <p:pRg st="2" end="2"/>
                                            </p:txEl>
                                          </p:spTgt>
                                        </p:tgtEl>
                                      </p:cBhvr>
                                    </p:animEffect>
                                    <p:anim calcmode="lin" valueType="num">
                                      <p:cBhvr>
                                        <p:cTn id="20" dur="10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6627">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6627">
                                            <p:txEl>
                                              <p:pRg st="3" end="3"/>
                                            </p:txEl>
                                          </p:spTgt>
                                        </p:tgtEl>
                                        <p:attrNameLst>
                                          <p:attrName>style.visibility</p:attrName>
                                        </p:attrNameLst>
                                      </p:cBhvr>
                                      <p:to>
                                        <p:strVal val="visible"/>
                                      </p:to>
                                    </p:set>
                                    <p:animEffect transition="in" filter="fade">
                                      <p:cBhvr>
                                        <p:cTn id="24" dur="1000"/>
                                        <p:tgtEl>
                                          <p:spTgt spid="26627">
                                            <p:txEl>
                                              <p:pRg st="3" end="3"/>
                                            </p:txEl>
                                          </p:spTgt>
                                        </p:tgtEl>
                                      </p:cBhvr>
                                    </p:animEffect>
                                    <p:anim calcmode="lin" valueType="num">
                                      <p:cBhvr>
                                        <p:cTn id="25" dur="10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6627">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6627">
                                            <p:txEl>
                                              <p:pRg st="4" end="4"/>
                                            </p:txEl>
                                          </p:spTgt>
                                        </p:tgtEl>
                                        <p:attrNameLst>
                                          <p:attrName>style.visibility</p:attrName>
                                        </p:attrNameLst>
                                      </p:cBhvr>
                                      <p:to>
                                        <p:strVal val="visible"/>
                                      </p:to>
                                    </p:set>
                                    <p:animEffect transition="in" filter="fade">
                                      <p:cBhvr>
                                        <p:cTn id="29" dur="1000"/>
                                        <p:tgtEl>
                                          <p:spTgt spid="26627">
                                            <p:txEl>
                                              <p:pRg st="4" end="4"/>
                                            </p:txEl>
                                          </p:spTgt>
                                        </p:tgtEl>
                                      </p:cBhvr>
                                    </p:animEffect>
                                    <p:anim calcmode="lin" valueType="num">
                                      <p:cBhvr>
                                        <p:cTn id="30" dur="10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26627">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6627">
                                            <p:txEl>
                                              <p:pRg st="5" end="5"/>
                                            </p:txEl>
                                          </p:spTgt>
                                        </p:tgtEl>
                                        <p:attrNameLst>
                                          <p:attrName>style.visibility</p:attrName>
                                        </p:attrNameLst>
                                      </p:cBhvr>
                                      <p:to>
                                        <p:strVal val="visible"/>
                                      </p:to>
                                    </p:set>
                                    <p:animEffect transition="in" filter="fade">
                                      <p:cBhvr>
                                        <p:cTn id="34" dur="1000"/>
                                        <p:tgtEl>
                                          <p:spTgt spid="26627">
                                            <p:txEl>
                                              <p:pRg st="5" end="5"/>
                                            </p:txEl>
                                          </p:spTgt>
                                        </p:tgtEl>
                                      </p:cBhvr>
                                    </p:animEffect>
                                    <p:anim calcmode="lin" valueType="num">
                                      <p:cBhvr>
                                        <p:cTn id="35" dur="1000" fill="hold"/>
                                        <p:tgtEl>
                                          <p:spTgt spid="26627">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2662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6627">
                                            <p:txEl>
                                              <p:pRg st="6" end="6"/>
                                            </p:txEl>
                                          </p:spTgt>
                                        </p:tgtEl>
                                        <p:attrNameLst>
                                          <p:attrName>style.visibility</p:attrName>
                                        </p:attrNameLst>
                                      </p:cBhvr>
                                      <p:to>
                                        <p:strVal val="visible"/>
                                      </p:to>
                                    </p:set>
                                    <p:animEffect transition="in" filter="fade">
                                      <p:cBhvr>
                                        <p:cTn id="41" dur="1000"/>
                                        <p:tgtEl>
                                          <p:spTgt spid="26627">
                                            <p:txEl>
                                              <p:pRg st="6" end="6"/>
                                            </p:txEl>
                                          </p:spTgt>
                                        </p:tgtEl>
                                      </p:cBhvr>
                                    </p:animEffect>
                                    <p:anim calcmode="lin" valueType="num">
                                      <p:cBhvr>
                                        <p:cTn id="42" dur="1000" fill="hold"/>
                                        <p:tgtEl>
                                          <p:spTgt spid="26627">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26627">
                                            <p:txEl>
                                              <p:pRg st="6" end="6"/>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6627">
                                            <p:txEl>
                                              <p:pRg st="7" end="7"/>
                                            </p:txEl>
                                          </p:spTgt>
                                        </p:tgtEl>
                                        <p:attrNameLst>
                                          <p:attrName>style.visibility</p:attrName>
                                        </p:attrNameLst>
                                      </p:cBhvr>
                                      <p:to>
                                        <p:strVal val="visible"/>
                                      </p:to>
                                    </p:set>
                                    <p:animEffect transition="in" filter="fade">
                                      <p:cBhvr>
                                        <p:cTn id="46" dur="1000"/>
                                        <p:tgtEl>
                                          <p:spTgt spid="26627">
                                            <p:txEl>
                                              <p:pRg st="7" end="7"/>
                                            </p:txEl>
                                          </p:spTgt>
                                        </p:tgtEl>
                                      </p:cBhvr>
                                    </p:animEffect>
                                    <p:anim calcmode="lin" valueType="num">
                                      <p:cBhvr>
                                        <p:cTn id="47" dur="1000" fill="hold"/>
                                        <p:tgtEl>
                                          <p:spTgt spid="26627">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26627">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6627">
                                            <p:txEl>
                                              <p:pRg st="8" end="8"/>
                                            </p:txEl>
                                          </p:spTgt>
                                        </p:tgtEl>
                                        <p:attrNameLst>
                                          <p:attrName>style.visibility</p:attrName>
                                        </p:attrNameLst>
                                      </p:cBhvr>
                                      <p:to>
                                        <p:strVal val="visible"/>
                                      </p:to>
                                    </p:set>
                                    <p:animEffect transition="in" filter="fade">
                                      <p:cBhvr>
                                        <p:cTn id="51" dur="1000"/>
                                        <p:tgtEl>
                                          <p:spTgt spid="26627">
                                            <p:txEl>
                                              <p:pRg st="8" end="8"/>
                                            </p:txEl>
                                          </p:spTgt>
                                        </p:tgtEl>
                                      </p:cBhvr>
                                    </p:animEffect>
                                    <p:anim calcmode="lin" valueType="num">
                                      <p:cBhvr>
                                        <p:cTn id="52" dur="1000" fill="hold"/>
                                        <p:tgtEl>
                                          <p:spTgt spid="26627">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26627">
                                            <p:txEl>
                                              <p:pRg st="8" end="8"/>
                                            </p:txEl>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6627">
                                            <p:txEl>
                                              <p:pRg st="9" end="9"/>
                                            </p:txEl>
                                          </p:spTgt>
                                        </p:tgtEl>
                                        <p:attrNameLst>
                                          <p:attrName>style.visibility</p:attrName>
                                        </p:attrNameLst>
                                      </p:cBhvr>
                                      <p:to>
                                        <p:strVal val="visible"/>
                                      </p:to>
                                    </p:set>
                                    <p:animEffect transition="in" filter="fade">
                                      <p:cBhvr>
                                        <p:cTn id="56" dur="1000"/>
                                        <p:tgtEl>
                                          <p:spTgt spid="26627">
                                            <p:txEl>
                                              <p:pRg st="9" end="9"/>
                                            </p:txEl>
                                          </p:spTgt>
                                        </p:tgtEl>
                                      </p:cBhvr>
                                    </p:animEffect>
                                    <p:anim calcmode="lin" valueType="num">
                                      <p:cBhvr>
                                        <p:cTn id="57" dur="1000" fill="hold"/>
                                        <p:tgtEl>
                                          <p:spTgt spid="26627">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2662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6627">
                                            <p:txEl>
                                              <p:pRg st="10" end="10"/>
                                            </p:txEl>
                                          </p:spTgt>
                                        </p:tgtEl>
                                        <p:attrNameLst>
                                          <p:attrName>style.visibility</p:attrName>
                                        </p:attrNameLst>
                                      </p:cBhvr>
                                      <p:to>
                                        <p:strVal val="visible"/>
                                      </p:to>
                                    </p:set>
                                    <p:animEffect transition="in" filter="fade">
                                      <p:cBhvr>
                                        <p:cTn id="63" dur="1000"/>
                                        <p:tgtEl>
                                          <p:spTgt spid="26627">
                                            <p:txEl>
                                              <p:pRg st="10" end="10"/>
                                            </p:txEl>
                                          </p:spTgt>
                                        </p:tgtEl>
                                      </p:cBhvr>
                                    </p:animEffect>
                                    <p:anim calcmode="lin" valueType="num">
                                      <p:cBhvr>
                                        <p:cTn id="64" dur="1000" fill="hold"/>
                                        <p:tgtEl>
                                          <p:spTgt spid="26627">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26627">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6627">
                                            <p:txEl>
                                              <p:pRg st="11" end="11"/>
                                            </p:txEl>
                                          </p:spTgt>
                                        </p:tgtEl>
                                        <p:attrNameLst>
                                          <p:attrName>style.visibility</p:attrName>
                                        </p:attrNameLst>
                                      </p:cBhvr>
                                      <p:to>
                                        <p:strVal val="visible"/>
                                      </p:to>
                                    </p:set>
                                    <p:animEffect transition="in" filter="fade">
                                      <p:cBhvr>
                                        <p:cTn id="70" dur="1000"/>
                                        <p:tgtEl>
                                          <p:spTgt spid="26627">
                                            <p:txEl>
                                              <p:pRg st="11" end="11"/>
                                            </p:txEl>
                                          </p:spTgt>
                                        </p:tgtEl>
                                      </p:cBhvr>
                                    </p:animEffect>
                                    <p:anim calcmode="lin" valueType="num">
                                      <p:cBhvr>
                                        <p:cTn id="71" dur="1000" fill="hold"/>
                                        <p:tgtEl>
                                          <p:spTgt spid="26627">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26627">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6627">
                                            <p:txEl>
                                              <p:pRg st="12" end="12"/>
                                            </p:txEl>
                                          </p:spTgt>
                                        </p:tgtEl>
                                        <p:attrNameLst>
                                          <p:attrName>style.visibility</p:attrName>
                                        </p:attrNameLst>
                                      </p:cBhvr>
                                      <p:to>
                                        <p:strVal val="visible"/>
                                      </p:to>
                                    </p:set>
                                    <p:animEffect transition="in" filter="fade">
                                      <p:cBhvr>
                                        <p:cTn id="77" dur="1000"/>
                                        <p:tgtEl>
                                          <p:spTgt spid="26627">
                                            <p:txEl>
                                              <p:pRg st="12" end="12"/>
                                            </p:txEl>
                                          </p:spTgt>
                                        </p:tgtEl>
                                      </p:cBhvr>
                                    </p:animEffect>
                                    <p:anim calcmode="lin" valueType="num">
                                      <p:cBhvr>
                                        <p:cTn id="78" dur="1000" fill="hold"/>
                                        <p:tgtEl>
                                          <p:spTgt spid="26627">
                                            <p:txEl>
                                              <p:pRg st="12" end="12"/>
                                            </p:txEl>
                                          </p:spTgt>
                                        </p:tgtEl>
                                        <p:attrNameLst>
                                          <p:attrName>ppt_x</p:attrName>
                                        </p:attrNameLst>
                                      </p:cBhvr>
                                      <p:tavLst>
                                        <p:tav tm="0">
                                          <p:val>
                                            <p:strVal val="#ppt_x"/>
                                          </p:val>
                                        </p:tav>
                                        <p:tav tm="100000">
                                          <p:val>
                                            <p:strVal val="#ppt_x"/>
                                          </p:val>
                                        </p:tav>
                                      </p:tavLst>
                                    </p:anim>
                                    <p:anim calcmode="lin" valueType="num">
                                      <p:cBhvr>
                                        <p:cTn id="79" dur="1000" fill="hold"/>
                                        <p:tgtEl>
                                          <p:spTgt spid="26627">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6627">
                                            <p:txEl>
                                              <p:pRg st="13" end="13"/>
                                            </p:txEl>
                                          </p:spTgt>
                                        </p:tgtEl>
                                        <p:attrNameLst>
                                          <p:attrName>style.visibility</p:attrName>
                                        </p:attrNameLst>
                                      </p:cBhvr>
                                      <p:to>
                                        <p:strVal val="visible"/>
                                      </p:to>
                                    </p:set>
                                    <p:animEffect transition="in" filter="fade">
                                      <p:cBhvr>
                                        <p:cTn id="84" dur="1000"/>
                                        <p:tgtEl>
                                          <p:spTgt spid="26627">
                                            <p:txEl>
                                              <p:pRg st="13" end="13"/>
                                            </p:txEl>
                                          </p:spTgt>
                                        </p:tgtEl>
                                      </p:cBhvr>
                                    </p:animEffect>
                                    <p:anim calcmode="lin" valueType="num">
                                      <p:cBhvr>
                                        <p:cTn id="85" dur="1000" fill="hold"/>
                                        <p:tgtEl>
                                          <p:spTgt spid="26627">
                                            <p:txEl>
                                              <p:pRg st="13" end="13"/>
                                            </p:txEl>
                                          </p:spTgt>
                                        </p:tgtEl>
                                        <p:attrNameLst>
                                          <p:attrName>ppt_x</p:attrName>
                                        </p:attrNameLst>
                                      </p:cBhvr>
                                      <p:tavLst>
                                        <p:tav tm="0">
                                          <p:val>
                                            <p:strVal val="#ppt_x"/>
                                          </p:val>
                                        </p:tav>
                                        <p:tav tm="100000">
                                          <p:val>
                                            <p:strVal val="#ppt_x"/>
                                          </p:val>
                                        </p:tav>
                                      </p:tavLst>
                                    </p:anim>
                                    <p:anim calcmode="lin" valueType="num">
                                      <p:cBhvr>
                                        <p:cTn id="86" dur="1000" fill="hold"/>
                                        <p:tgtEl>
                                          <p:spTgt spid="26627">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6627">
                                            <p:txEl>
                                              <p:pRg st="14" end="14"/>
                                            </p:txEl>
                                          </p:spTgt>
                                        </p:tgtEl>
                                        <p:attrNameLst>
                                          <p:attrName>style.visibility</p:attrName>
                                        </p:attrNameLst>
                                      </p:cBhvr>
                                      <p:to>
                                        <p:strVal val="visible"/>
                                      </p:to>
                                    </p:set>
                                    <p:animEffect transition="in" filter="fade">
                                      <p:cBhvr>
                                        <p:cTn id="91" dur="1000"/>
                                        <p:tgtEl>
                                          <p:spTgt spid="26627">
                                            <p:txEl>
                                              <p:pRg st="14" end="14"/>
                                            </p:txEl>
                                          </p:spTgt>
                                        </p:tgtEl>
                                      </p:cBhvr>
                                    </p:animEffect>
                                    <p:anim calcmode="lin" valueType="num">
                                      <p:cBhvr>
                                        <p:cTn id="92" dur="1000" fill="hold"/>
                                        <p:tgtEl>
                                          <p:spTgt spid="26627">
                                            <p:txEl>
                                              <p:pRg st="14" end="14"/>
                                            </p:txEl>
                                          </p:spTgt>
                                        </p:tgtEl>
                                        <p:attrNameLst>
                                          <p:attrName>ppt_x</p:attrName>
                                        </p:attrNameLst>
                                      </p:cBhvr>
                                      <p:tavLst>
                                        <p:tav tm="0">
                                          <p:val>
                                            <p:strVal val="#ppt_x"/>
                                          </p:val>
                                        </p:tav>
                                        <p:tav tm="100000">
                                          <p:val>
                                            <p:strVal val="#ppt_x"/>
                                          </p:val>
                                        </p:tav>
                                      </p:tavLst>
                                    </p:anim>
                                    <p:anim calcmode="lin" valueType="num">
                                      <p:cBhvr>
                                        <p:cTn id="93" dur="1000" fill="hold"/>
                                        <p:tgtEl>
                                          <p:spTgt spid="26627">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42" presetClass="entr" presetSubtype="0" fill="hold" nodeType="clickEffect">
                                  <p:stCondLst>
                                    <p:cond delay="0"/>
                                  </p:stCondLst>
                                  <p:childTnLst>
                                    <p:set>
                                      <p:cBhvr>
                                        <p:cTn id="97" dur="1" fill="hold">
                                          <p:stCondLst>
                                            <p:cond delay="0"/>
                                          </p:stCondLst>
                                        </p:cTn>
                                        <p:tgtEl>
                                          <p:spTgt spid="26630"/>
                                        </p:tgtEl>
                                        <p:attrNameLst>
                                          <p:attrName>style.visibility</p:attrName>
                                        </p:attrNameLst>
                                      </p:cBhvr>
                                      <p:to>
                                        <p:strVal val="visible"/>
                                      </p:to>
                                    </p:set>
                                    <p:animEffect transition="in" filter="fade">
                                      <p:cBhvr>
                                        <p:cTn id="98" dur="1000"/>
                                        <p:tgtEl>
                                          <p:spTgt spid="26630"/>
                                        </p:tgtEl>
                                      </p:cBhvr>
                                    </p:animEffect>
                                    <p:anim calcmode="lin" valueType="num">
                                      <p:cBhvr>
                                        <p:cTn id="99" dur="1000" fill="hold"/>
                                        <p:tgtEl>
                                          <p:spTgt spid="26630"/>
                                        </p:tgtEl>
                                        <p:attrNameLst>
                                          <p:attrName>ppt_x</p:attrName>
                                        </p:attrNameLst>
                                      </p:cBhvr>
                                      <p:tavLst>
                                        <p:tav tm="0">
                                          <p:val>
                                            <p:strVal val="#ppt_x"/>
                                          </p:val>
                                        </p:tav>
                                        <p:tav tm="100000">
                                          <p:val>
                                            <p:strVal val="#ppt_x"/>
                                          </p:val>
                                        </p:tav>
                                      </p:tavLst>
                                    </p:anim>
                                    <p:anim calcmode="lin" valueType="num">
                                      <p:cBhvr>
                                        <p:cTn id="100" dur="1000" fill="hold"/>
                                        <p:tgtEl>
                                          <p:spTgt spid="26630"/>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26631"/>
                                        </p:tgtEl>
                                        <p:attrNameLst>
                                          <p:attrName>style.visibility</p:attrName>
                                        </p:attrNameLst>
                                      </p:cBhvr>
                                      <p:to>
                                        <p:strVal val="visible"/>
                                      </p:to>
                                    </p:set>
                                    <p:animEffect transition="in" filter="fade">
                                      <p:cBhvr>
                                        <p:cTn id="103" dur="1000"/>
                                        <p:tgtEl>
                                          <p:spTgt spid="26631"/>
                                        </p:tgtEl>
                                      </p:cBhvr>
                                    </p:animEffect>
                                    <p:anim calcmode="lin" valueType="num">
                                      <p:cBhvr>
                                        <p:cTn id="104" dur="1000" fill="hold"/>
                                        <p:tgtEl>
                                          <p:spTgt spid="26631"/>
                                        </p:tgtEl>
                                        <p:attrNameLst>
                                          <p:attrName>ppt_x</p:attrName>
                                        </p:attrNameLst>
                                      </p:cBhvr>
                                      <p:tavLst>
                                        <p:tav tm="0">
                                          <p:val>
                                            <p:strVal val="#ppt_x"/>
                                          </p:val>
                                        </p:tav>
                                        <p:tav tm="100000">
                                          <p:val>
                                            <p:strVal val="#ppt_x"/>
                                          </p:val>
                                        </p:tav>
                                      </p:tavLst>
                                    </p:anim>
                                    <p:anim calcmode="lin" valueType="num">
                                      <p:cBhvr>
                                        <p:cTn id="105" dur="1000" fill="hold"/>
                                        <p:tgtEl>
                                          <p:spTgt spid="26631"/>
                                        </p:tgtEl>
                                        <p:attrNameLst>
                                          <p:attrName>ppt_y</p:attrName>
                                        </p:attrNameLst>
                                      </p:cBhvr>
                                      <p:tavLst>
                                        <p:tav tm="0">
                                          <p:val>
                                            <p:strVal val="#ppt_y+.1"/>
                                          </p:val>
                                        </p:tav>
                                        <p:tav tm="100000">
                                          <p:val>
                                            <p:strVal val="#ppt_y"/>
                                          </p:val>
                                        </p:tav>
                                      </p:tavLst>
                                    </p:anim>
                                  </p:childTnLst>
                                </p:cTn>
                              </p:par>
                              <p:par>
                                <p:cTn id="106" presetID="42" presetClass="entr" presetSubtype="0" fill="hold" nodeType="withEffect">
                                  <p:stCondLst>
                                    <p:cond delay="0"/>
                                  </p:stCondLst>
                                  <p:childTnLst>
                                    <p:set>
                                      <p:cBhvr>
                                        <p:cTn id="107" dur="1" fill="hold">
                                          <p:stCondLst>
                                            <p:cond delay="0"/>
                                          </p:stCondLst>
                                        </p:cTn>
                                        <p:tgtEl>
                                          <p:spTgt spid="26632"/>
                                        </p:tgtEl>
                                        <p:attrNameLst>
                                          <p:attrName>style.visibility</p:attrName>
                                        </p:attrNameLst>
                                      </p:cBhvr>
                                      <p:to>
                                        <p:strVal val="visible"/>
                                      </p:to>
                                    </p:set>
                                    <p:animEffect transition="in" filter="fade">
                                      <p:cBhvr>
                                        <p:cTn id="108" dur="1000"/>
                                        <p:tgtEl>
                                          <p:spTgt spid="26632"/>
                                        </p:tgtEl>
                                      </p:cBhvr>
                                    </p:animEffect>
                                    <p:anim calcmode="lin" valueType="num">
                                      <p:cBhvr>
                                        <p:cTn id="109" dur="1000" fill="hold"/>
                                        <p:tgtEl>
                                          <p:spTgt spid="26632"/>
                                        </p:tgtEl>
                                        <p:attrNameLst>
                                          <p:attrName>ppt_x</p:attrName>
                                        </p:attrNameLst>
                                      </p:cBhvr>
                                      <p:tavLst>
                                        <p:tav tm="0">
                                          <p:val>
                                            <p:strVal val="#ppt_x"/>
                                          </p:val>
                                        </p:tav>
                                        <p:tav tm="100000">
                                          <p:val>
                                            <p:strVal val="#ppt_x"/>
                                          </p:val>
                                        </p:tav>
                                      </p:tavLst>
                                    </p:anim>
                                    <p:anim calcmode="lin" valueType="num">
                                      <p:cBhvr>
                                        <p:cTn id="110" dur="1000" fill="hold"/>
                                        <p:tgtEl>
                                          <p:spTgt spid="26632"/>
                                        </p:tgtEl>
                                        <p:attrNameLst>
                                          <p:attrName>ppt_y</p:attrName>
                                        </p:attrNameLst>
                                      </p:cBhvr>
                                      <p:tavLst>
                                        <p:tav tm="0">
                                          <p:val>
                                            <p:strVal val="#ppt_y+.1"/>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26633"/>
                                        </p:tgtEl>
                                        <p:attrNameLst>
                                          <p:attrName>style.visibility</p:attrName>
                                        </p:attrNameLst>
                                      </p:cBhvr>
                                      <p:to>
                                        <p:strVal val="visible"/>
                                      </p:to>
                                    </p:set>
                                    <p:animEffect transition="in" filter="fade">
                                      <p:cBhvr>
                                        <p:cTn id="115" dur="1000"/>
                                        <p:tgtEl>
                                          <p:spTgt spid="26633"/>
                                        </p:tgtEl>
                                      </p:cBhvr>
                                    </p:animEffect>
                                    <p:anim calcmode="lin" valueType="num">
                                      <p:cBhvr>
                                        <p:cTn id="116" dur="1000" fill="hold"/>
                                        <p:tgtEl>
                                          <p:spTgt spid="26633"/>
                                        </p:tgtEl>
                                        <p:attrNameLst>
                                          <p:attrName>ppt_x</p:attrName>
                                        </p:attrNameLst>
                                      </p:cBhvr>
                                      <p:tavLst>
                                        <p:tav tm="0">
                                          <p:val>
                                            <p:strVal val="#ppt_x"/>
                                          </p:val>
                                        </p:tav>
                                        <p:tav tm="100000">
                                          <p:val>
                                            <p:strVal val="#ppt_x"/>
                                          </p:val>
                                        </p:tav>
                                      </p:tavLst>
                                    </p:anim>
                                    <p:anim calcmode="lin" valueType="num">
                                      <p:cBhvr>
                                        <p:cTn id="117" dur="1000" fill="hold"/>
                                        <p:tgtEl>
                                          <p:spTgt spid="26633"/>
                                        </p:tgtEl>
                                        <p:attrNameLst>
                                          <p:attrName>ppt_y</p:attrName>
                                        </p:attrNameLst>
                                      </p:cBhvr>
                                      <p:tavLst>
                                        <p:tav tm="0">
                                          <p:val>
                                            <p:strVal val="#ppt_y+.1"/>
                                          </p:val>
                                        </p:tav>
                                        <p:tav tm="100000">
                                          <p:val>
                                            <p:strVal val="#ppt_y"/>
                                          </p:val>
                                        </p:tav>
                                      </p:tavLst>
                                    </p:anim>
                                  </p:childTnLst>
                                </p:cTn>
                              </p:par>
                            </p:childTnLst>
                          </p:cTn>
                        </p:par>
                        <p:par>
                          <p:cTn id="118" fill="hold" nodeType="afterGroup">
                            <p:stCondLst>
                              <p:cond delay="1000"/>
                            </p:stCondLst>
                            <p:childTnLst>
                              <p:par>
                                <p:cTn id="119" presetID="42" presetClass="entr" presetSubtype="0" fill="hold" nodeType="afterEffect">
                                  <p:stCondLst>
                                    <p:cond delay="0"/>
                                  </p:stCondLst>
                                  <p:childTnLst>
                                    <p:set>
                                      <p:cBhvr>
                                        <p:cTn id="120" dur="1" fill="hold">
                                          <p:stCondLst>
                                            <p:cond delay="0"/>
                                          </p:stCondLst>
                                        </p:cTn>
                                        <p:tgtEl>
                                          <p:spTgt spid="26634"/>
                                        </p:tgtEl>
                                        <p:attrNameLst>
                                          <p:attrName>style.visibility</p:attrName>
                                        </p:attrNameLst>
                                      </p:cBhvr>
                                      <p:to>
                                        <p:strVal val="visible"/>
                                      </p:to>
                                    </p:set>
                                    <p:animEffect transition="in" filter="fade">
                                      <p:cBhvr>
                                        <p:cTn id="121" dur="1000"/>
                                        <p:tgtEl>
                                          <p:spTgt spid="26634"/>
                                        </p:tgtEl>
                                      </p:cBhvr>
                                    </p:animEffect>
                                    <p:anim calcmode="lin" valueType="num">
                                      <p:cBhvr>
                                        <p:cTn id="122" dur="1000" fill="hold"/>
                                        <p:tgtEl>
                                          <p:spTgt spid="26634"/>
                                        </p:tgtEl>
                                        <p:attrNameLst>
                                          <p:attrName>ppt_x</p:attrName>
                                        </p:attrNameLst>
                                      </p:cBhvr>
                                      <p:tavLst>
                                        <p:tav tm="0">
                                          <p:val>
                                            <p:strVal val="#ppt_x"/>
                                          </p:val>
                                        </p:tav>
                                        <p:tav tm="100000">
                                          <p:val>
                                            <p:strVal val="#ppt_x"/>
                                          </p:val>
                                        </p:tav>
                                      </p:tavLst>
                                    </p:anim>
                                    <p:anim calcmode="lin" valueType="num">
                                      <p:cBhvr>
                                        <p:cTn id="123" dur="1000" fill="hold"/>
                                        <p:tgtEl>
                                          <p:spTgt spid="26634"/>
                                        </p:tgtEl>
                                        <p:attrNameLst>
                                          <p:attrName>ppt_y</p:attrName>
                                        </p:attrNameLst>
                                      </p:cBhvr>
                                      <p:tavLst>
                                        <p:tav tm="0">
                                          <p:val>
                                            <p:strVal val="#ppt_y+.1"/>
                                          </p:val>
                                        </p:tav>
                                        <p:tav tm="100000">
                                          <p:val>
                                            <p:strVal val="#ppt_y"/>
                                          </p:val>
                                        </p:tav>
                                      </p:tavLst>
                                    </p:anim>
                                  </p:childTnLst>
                                </p:cTn>
                              </p:par>
                            </p:childTnLst>
                          </p:cTn>
                        </p:par>
                        <p:par>
                          <p:cTn id="124" fill="hold" nodeType="afterGroup">
                            <p:stCondLst>
                              <p:cond delay="2000"/>
                            </p:stCondLst>
                            <p:childTnLst>
                              <p:par>
                                <p:cTn id="125" presetID="42" presetClass="entr" presetSubtype="0" fill="hold" nodeType="afterEffect">
                                  <p:stCondLst>
                                    <p:cond delay="0"/>
                                  </p:stCondLst>
                                  <p:childTnLst>
                                    <p:set>
                                      <p:cBhvr>
                                        <p:cTn id="126" dur="1" fill="hold">
                                          <p:stCondLst>
                                            <p:cond delay="0"/>
                                          </p:stCondLst>
                                        </p:cTn>
                                        <p:tgtEl>
                                          <p:spTgt spid="26635"/>
                                        </p:tgtEl>
                                        <p:attrNameLst>
                                          <p:attrName>style.visibility</p:attrName>
                                        </p:attrNameLst>
                                      </p:cBhvr>
                                      <p:to>
                                        <p:strVal val="visible"/>
                                      </p:to>
                                    </p:set>
                                    <p:animEffect transition="in" filter="fade">
                                      <p:cBhvr>
                                        <p:cTn id="127" dur="1000"/>
                                        <p:tgtEl>
                                          <p:spTgt spid="26635"/>
                                        </p:tgtEl>
                                      </p:cBhvr>
                                    </p:animEffect>
                                    <p:anim calcmode="lin" valueType="num">
                                      <p:cBhvr>
                                        <p:cTn id="128" dur="1000" fill="hold"/>
                                        <p:tgtEl>
                                          <p:spTgt spid="26635"/>
                                        </p:tgtEl>
                                        <p:attrNameLst>
                                          <p:attrName>ppt_x</p:attrName>
                                        </p:attrNameLst>
                                      </p:cBhvr>
                                      <p:tavLst>
                                        <p:tav tm="0">
                                          <p:val>
                                            <p:strVal val="#ppt_x"/>
                                          </p:val>
                                        </p:tav>
                                        <p:tav tm="100000">
                                          <p:val>
                                            <p:strVal val="#ppt_x"/>
                                          </p:val>
                                        </p:tav>
                                      </p:tavLst>
                                    </p:anim>
                                    <p:anim calcmode="lin" valueType="num">
                                      <p:cBhvr>
                                        <p:cTn id="129" dur="1000" fill="hold"/>
                                        <p:tgtEl>
                                          <p:spTgt spid="26635"/>
                                        </p:tgtEl>
                                        <p:attrNameLst>
                                          <p:attrName>ppt_y</p:attrName>
                                        </p:attrNameLst>
                                      </p:cBhvr>
                                      <p:tavLst>
                                        <p:tav tm="0">
                                          <p:val>
                                            <p:strVal val="#ppt_y+.1"/>
                                          </p:val>
                                        </p:tav>
                                        <p:tav tm="100000">
                                          <p:val>
                                            <p:strVal val="#ppt_y"/>
                                          </p:val>
                                        </p:tav>
                                      </p:tavLst>
                                    </p:anim>
                                  </p:childTnLst>
                                </p:cTn>
                              </p:par>
                            </p:childTnLst>
                          </p:cTn>
                        </p:par>
                        <p:par>
                          <p:cTn id="130" fill="hold" nodeType="afterGroup">
                            <p:stCondLst>
                              <p:cond delay="3000"/>
                            </p:stCondLst>
                            <p:childTnLst>
                              <p:par>
                                <p:cTn id="131" presetID="42" presetClass="entr" presetSubtype="0" fill="hold" nodeType="afterEffect">
                                  <p:stCondLst>
                                    <p:cond delay="0"/>
                                  </p:stCondLst>
                                  <p:childTnLst>
                                    <p:set>
                                      <p:cBhvr>
                                        <p:cTn id="132" dur="1" fill="hold">
                                          <p:stCondLst>
                                            <p:cond delay="0"/>
                                          </p:stCondLst>
                                        </p:cTn>
                                        <p:tgtEl>
                                          <p:spTgt spid="26636"/>
                                        </p:tgtEl>
                                        <p:attrNameLst>
                                          <p:attrName>style.visibility</p:attrName>
                                        </p:attrNameLst>
                                      </p:cBhvr>
                                      <p:to>
                                        <p:strVal val="visible"/>
                                      </p:to>
                                    </p:set>
                                    <p:animEffect transition="in" filter="fade">
                                      <p:cBhvr>
                                        <p:cTn id="133" dur="1000"/>
                                        <p:tgtEl>
                                          <p:spTgt spid="26636"/>
                                        </p:tgtEl>
                                      </p:cBhvr>
                                    </p:animEffect>
                                    <p:anim calcmode="lin" valueType="num">
                                      <p:cBhvr>
                                        <p:cTn id="134" dur="1000" fill="hold"/>
                                        <p:tgtEl>
                                          <p:spTgt spid="26636"/>
                                        </p:tgtEl>
                                        <p:attrNameLst>
                                          <p:attrName>ppt_x</p:attrName>
                                        </p:attrNameLst>
                                      </p:cBhvr>
                                      <p:tavLst>
                                        <p:tav tm="0">
                                          <p:val>
                                            <p:strVal val="#ppt_x"/>
                                          </p:val>
                                        </p:tav>
                                        <p:tav tm="100000">
                                          <p:val>
                                            <p:strVal val="#ppt_x"/>
                                          </p:val>
                                        </p:tav>
                                      </p:tavLst>
                                    </p:anim>
                                    <p:anim calcmode="lin" valueType="num">
                                      <p:cBhvr>
                                        <p:cTn id="135" dur="1000" fill="hold"/>
                                        <p:tgtEl>
                                          <p:spTgt spid="26636"/>
                                        </p:tgtEl>
                                        <p:attrNameLst>
                                          <p:attrName>ppt_y</p:attrName>
                                        </p:attrNameLst>
                                      </p:cBhvr>
                                      <p:tavLst>
                                        <p:tav tm="0">
                                          <p:val>
                                            <p:strVal val="#ppt_y+.1"/>
                                          </p:val>
                                        </p:tav>
                                        <p:tav tm="100000">
                                          <p:val>
                                            <p:strVal val="#ppt_y"/>
                                          </p:val>
                                        </p:tav>
                                      </p:tavLst>
                                    </p:anim>
                                  </p:childTnLst>
                                </p:cTn>
                              </p:par>
                            </p:childTnLst>
                          </p:cTn>
                        </p:par>
                      </p:childTnLst>
                    </p:cTn>
                  </p:par>
                  <p:par>
                    <p:cTn id="136" fill="hold" nodeType="clickPar">
                      <p:stCondLst>
                        <p:cond delay="indefinite"/>
                      </p:stCondLst>
                      <p:childTnLst>
                        <p:par>
                          <p:cTn id="137" fill="hold" nodeType="withGroup">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26637"/>
                                        </p:tgtEl>
                                        <p:attrNameLst>
                                          <p:attrName>style.visibility</p:attrName>
                                        </p:attrNameLst>
                                      </p:cBhvr>
                                      <p:to>
                                        <p:strVal val="visible"/>
                                      </p:to>
                                    </p:set>
                                    <p:animEffect transition="in" filter="fade">
                                      <p:cBhvr>
                                        <p:cTn id="140" dur="1000"/>
                                        <p:tgtEl>
                                          <p:spTgt spid="26637"/>
                                        </p:tgtEl>
                                      </p:cBhvr>
                                    </p:animEffect>
                                    <p:anim calcmode="lin" valueType="num">
                                      <p:cBhvr>
                                        <p:cTn id="141" dur="1000" fill="hold"/>
                                        <p:tgtEl>
                                          <p:spTgt spid="26637"/>
                                        </p:tgtEl>
                                        <p:attrNameLst>
                                          <p:attrName>ppt_x</p:attrName>
                                        </p:attrNameLst>
                                      </p:cBhvr>
                                      <p:tavLst>
                                        <p:tav tm="0">
                                          <p:val>
                                            <p:strVal val="#ppt_x"/>
                                          </p:val>
                                        </p:tav>
                                        <p:tav tm="100000">
                                          <p:val>
                                            <p:strVal val="#ppt_x"/>
                                          </p:val>
                                        </p:tav>
                                      </p:tavLst>
                                    </p:anim>
                                    <p:anim calcmode="lin" valueType="num">
                                      <p:cBhvr>
                                        <p:cTn id="142" dur="1000" fill="hold"/>
                                        <p:tgtEl>
                                          <p:spTgt spid="26637"/>
                                        </p:tgtEl>
                                        <p:attrNameLst>
                                          <p:attrName>ppt_y</p:attrName>
                                        </p:attrNameLst>
                                      </p:cBhvr>
                                      <p:tavLst>
                                        <p:tav tm="0">
                                          <p:val>
                                            <p:strVal val="#ppt_y+.1"/>
                                          </p:val>
                                        </p:tav>
                                        <p:tav tm="100000">
                                          <p:val>
                                            <p:strVal val="#ppt_y"/>
                                          </p:val>
                                        </p:tav>
                                      </p:tavLst>
                                    </p:anim>
                                  </p:childTnLst>
                                </p:cTn>
                              </p:par>
                            </p:childTnLst>
                          </p:cTn>
                        </p:par>
                        <p:par>
                          <p:cTn id="143" fill="hold" nodeType="afterGroup">
                            <p:stCondLst>
                              <p:cond delay="1000"/>
                            </p:stCondLst>
                            <p:childTnLst>
                              <p:par>
                                <p:cTn id="144" presetID="42" presetClass="entr" presetSubtype="0" fill="hold" nodeType="afterEffect">
                                  <p:stCondLst>
                                    <p:cond delay="0"/>
                                  </p:stCondLst>
                                  <p:childTnLst>
                                    <p:set>
                                      <p:cBhvr>
                                        <p:cTn id="145" dur="1" fill="hold">
                                          <p:stCondLst>
                                            <p:cond delay="0"/>
                                          </p:stCondLst>
                                        </p:cTn>
                                        <p:tgtEl>
                                          <p:spTgt spid="26638"/>
                                        </p:tgtEl>
                                        <p:attrNameLst>
                                          <p:attrName>style.visibility</p:attrName>
                                        </p:attrNameLst>
                                      </p:cBhvr>
                                      <p:to>
                                        <p:strVal val="visible"/>
                                      </p:to>
                                    </p:set>
                                    <p:animEffect transition="in" filter="fade">
                                      <p:cBhvr>
                                        <p:cTn id="146" dur="1000"/>
                                        <p:tgtEl>
                                          <p:spTgt spid="26638"/>
                                        </p:tgtEl>
                                      </p:cBhvr>
                                    </p:animEffect>
                                    <p:anim calcmode="lin" valueType="num">
                                      <p:cBhvr>
                                        <p:cTn id="147" dur="1000" fill="hold"/>
                                        <p:tgtEl>
                                          <p:spTgt spid="26638"/>
                                        </p:tgtEl>
                                        <p:attrNameLst>
                                          <p:attrName>ppt_x</p:attrName>
                                        </p:attrNameLst>
                                      </p:cBhvr>
                                      <p:tavLst>
                                        <p:tav tm="0">
                                          <p:val>
                                            <p:strVal val="#ppt_x"/>
                                          </p:val>
                                        </p:tav>
                                        <p:tav tm="100000">
                                          <p:val>
                                            <p:strVal val="#ppt_x"/>
                                          </p:val>
                                        </p:tav>
                                      </p:tavLst>
                                    </p:anim>
                                    <p:anim calcmode="lin" valueType="num">
                                      <p:cBhvr>
                                        <p:cTn id="148" dur="1000" fill="hold"/>
                                        <p:tgtEl>
                                          <p:spTgt spid="266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uiExpand="1" build="p"/>
      <p:bldP spid="26633" grpId="0"/>
      <p:bldP spid="2663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 Definitions and Links</a:t>
            </a:r>
          </a:p>
        </p:txBody>
      </p:sp>
      <p:sp>
        <p:nvSpPr>
          <p:cNvPr id="3" name="Content Placeholder 2"/>
          <p:cNvSpPr>
            <a:spLocks noGrp="1"/>
          </p:cNvSpPr>
          <p:nvPr>
            <p:ph idx="1"/>
          </p:nvPr>
        </p:nvSpPr>
        <p:spPr/>
        <p:txBody>
          <a:bodyPr>
            <a:normAutofit/>
          </a:bodyPr>
          <a:lstStyle/>
          <a:p>
            <a:r>
              <a:rPr lang="en-GB" sz="2800" dirty="0"/>
              <a:t>Data can be defined as a collection of facts or information from which conclusions may be drawn</a:t>
            </a:r>
          </a:p>
          <a:p>
            <a:r>
              <a:rPr lang="en-GB" sz="2800" dirty="0"/>
              <a:t>Linked Data is the term used to describe a method of exposing and connecting data</a:t>
            </a:r>
          </a:p>
        </p:txBody>
      </p:sp>
    </p:spTree>
    <p:extLst>
      <p:ext uri="{BB962C8B-B14F-4D97-AF65-F5344CB8AC3E}">
        <p14:creationId xmlns:p14="http://schemas.microsoft.com/office/powerpoint/2010/main" val="1221587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 Definitions and Links</a:t>
            </a:r>
          </a:p>
        </p:txBody>
      </p:sp>
      <p:sp>
        <p:nvSpPr>
          <p:cNvPr id="3" name="Content Placeholder 2"/>
          <p:cNvSpPr>
            <a:spLocks noGrp="1"/>
          </p:cNvSpPr>
          <p:nvPr>
            <p:ph idx="1"/>
          </p:nvPr>
        </p:nvSpPr>
        <p:spPr/>
        <p:txBody>
          <a:bodyPr/>
          <a:lstStyle/>
          <a:p>
            <a:pPr marL="0" indent="0">
              <a:buNone/>
            </a:pPr>
            <a:r>
              <a:rPr lang="en-GB" sz="2800" b="1" dirty="0">
                <a:latin typeface="MV Boli" panose="02000500030200090000" pitchFamily="2" charset="0"/>
                <a:cs typeface="MV Boli" panose="02000500030200090000" pitchFamily="2" charset="0"/>
              </a:rPr>
              <a:t>Number of baskets scored by a basketball player are: 8, 15, 11, 13, 9, 12, and 10. Find the range of the data. </a:t>
            </a:r>
          </a:p>
          <a:p>
            <a:pPr marL="0" indent="0">
              <a:buNone/>
            </a:pPr>
            <a:r>
              <a:rPr lang="en-GB" sz="2800" b="1" dirty="0">
                <a:latin typeface="MV Boli" panose="02000500030200090000" pitchFamily="2" charset="0"/>
                <a:cs typeface="MV Boli" panose="02000500030200090000" pitchFamily="2" charset="0"/>
              </a:rPr>
              <a:t>Choices:</a:t>
            </a:r>
          </a:p>
          <a:p>
            <a:pPr marL="0" indent="0">
              <a:buNone/>
            </a:pPr>
            <a:r>
              <a:rPr lang="en-GB" sz="2800" dirty="0">
                <a:latin typeface="MV Boli" panose="02000500030200090000" pitchFamily="2" charset="0"/>
                <a:cs typeface="MV Boli" panose="02000500030200090000" pitchFamily="2" charset="0"/>
              </a:rPr>
              <a:t>A. 5</a:t>
            </a:r>
            <a:br>
              <a:rPr lang="en-GB" sz="2800" dirty="0">
                <a:latin typeface="MV Boli" panose="02000500030200090000" pitchFamily="2" charset="0"/>
                <a:cs typeface="MV Boli" panose="02000500030200090000" pitchFamily="2" charset="0"/>
              </a:rPr>
            </a:br>
            <a:r>
              <a:rPr lang="en-GB" sz="2800" dirty="0">
                <a:latin typeface="MV Boli" panose="02000500030200090000" pitchFamily="2" charset="0"/>
                <a:cs typeface="MV Boli" panose="02000500030200090000" pitchFamily="2" charset="0"/>
              </a:rPr>
              <a:t>B. 17</a:t>
            </a:r>
            <a:br>
              <a:rPr lang="en-GB" sz="2800" dirty="0">
                <a:latin typeface="MV Boli" panose="02000500030200090000" pitchFamily="2" charset="0"/>
                <a:cs typeface="MV Boli" panose="02000500030200090000" pitchFamily="2" charset="0"/>
              </a:rPr>
            </a:br>
            <a:r>
              <a:rPr lang="en-GB" sz="2800" dirty="0">
                <a:latin typeface="MV Boli" panose="02000500030200090000" pitchFamily="2" charset="0"/>
                <a:cs typeface="MV Boli" panose="02000500030200090000" pitchFamily="2" charset="0"/>
              </a:rPr>
              <a:t>C. 7</a:t>
            </a:r>
            <a:br>
              <a:rPr lang="en-GB" sz="2800" dirty="0">
                <a:latin typeface="MV Boli" panose="02000500030200090000" pitchFamily="2" charset="0"/>
                <a:cs typeface="MV Boli" panose="02000500030200090000" pitchFamily="2" charset="0"/>
              </a:rPr>
            </a:br>
            <a:r>
              <a:rPr lang="en-GB" sz="2800" dirty="0">
                <a:latin typeface="MV Boli" panose="02000500030200090000" pitchFamily="2" charset="0"/>
                <a:cs typeface="MV Boli" panose="02000500030200090000" pitchFamily="2" charset="0"/>
              </a:rPr>
              <a:t>D. 6</a:t>
            </a:r>
          </a:p>
          <a:p>
            <a:endParaRPr lang="en-GB" sz="2800" dirty="0"/>
          </a:p>
          <a:p>
            <a:r>
              <a:rPr lang="en-GB" sz="2800" dirty="0"/>
              <a:t>Answer on next slide…..</a:t>
            </a:r>
          </a:p>
          <a:p>
            <a:endParaRPr lang="en-GB" dirty="0"/>
          </a:p>
        </p:txBody>
      </p:sp>
    </p:spTree>
    <p:extLst>
      <p:ext uri="{BB962C8B-B14F-4D97-AF65-F5344CB8AC3E}">
        <p14:creationId xmlns:p14="http://schemas.microsoft.com/office/powerpoint/2010/main" val="40523437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 Definitions and Links</a:t>
            </a:r>
          </a:p>
        </p:txBody>
      </p:sp>
      <p:sp>
        <p:nvSpPr>
          <p:cNvPr id="3" name="Content Placeholder 2"/>
          <p:cNvSpPr>
            <a:spLocks noGrp="1"/>
          </p:cNvSpPr>
          <p:nvPr>
            <p:ph idx="1"/>
          </p:nvPr>
        </p:nvSpPr>
        <p:spPr/>
        <p:txBody>
          <a:bodyPr/>
          <a:lstStyle/>
          <a:p>
            <a:r>
              <a:rPr lang="en-GB" sz="2800" b="1" dirty="0"/>
              <a:t>Solution:</a:t>
            </a:r>
          </a:p>
          <a:p>
            <a:pPr marL="0" indent="0">
              <a:buNone/>
            </a:pPr>
            <a:endParaRPr lang="en-GB" sz="2800" dirty="0">
              <a:latin typeface="MV Boli" panose="02000500030200090000" pitchFamily="2" charset="0"/>
              <a:cs typeface="MV Boli" panose="02000500030200090000" pitchFamily="2" charset="0"/>
            </a:endParaRPr>
          </a:p>
          <a:p>
            <a:pPr marL="0" indent="0">
              <a:buNone/>
            </a:pPr>
            <a:r>
              <a:rPr lang="en-GB" sz="2800" dirty="0">
                <a:latin typeface="MV Boli" panose="02000500030200090000" pitchFamily="2" charset="0"/>
                <a:cs typeface="MV Boli" panose="02000500030200090000" pitchFamily="2" charset="0"/>
              </a:rPr>
              <a:t>Step 1: Highest score = 15</a:t>
            </a:r>
          </a:p>
          <a:p>
            <a:pPr marL="0" indent="0">
              <a:buNone/>
            </a:pPr>
            <a:br>
              <a:rPr lang="en-GB" sz="2800" dirty="0">
                <a:latin typeface="MV Boli" panose="02000500030200090000" pitchFamily="2" charset="0"/>
                <a:cs typeface="MV Boli" panose="02000500030200090000" pitchFamily="2" charset="0"/>
              </a:rPr>
            </a:br>
            <a:r>
              <a:rPr lang="en-GB" sz="2800" dirty="0">
                <a:latin typeface="MV Boli" panose="02000500030200090000" pitchFamily="2" charset="0"/>
                <a:cs typeface="MV Boli" panose="02000500030200090000" pitchFamily="2" charset="0"/>
              </a:rPr>
              <a:t>Step 2: lowest score = 8</a:t>
            </a:r>
          </a:p>
          <a:p>
            <a:pPr marL="0" indent="0">
              <a:buNone/>
            </a:pPr>
            <a:br>
              <a:rPr lang="en-GB" sz="2800" dirty="0">
                <a:latin typeface="MV Boli" panose="02000500030200090000" pitchFamily="2" charset="0"/>
                <a:cs typeface="MV Boli" panose="02000500030200090000" pitchFamily="2" charset="0"/>
              </a:rPr>
            </a:br>
            <a:r>
              <a:rPr lang="en-GB" sz="2800" dirty="0">
                <a:latin typeface="MV Boli" panose="02000500030200090000" pitchFamily="2" charset="0"/>
                <a:cs typeface="MV Boli" panose="02000500030200090000" pitchFamily="2" charset="0"/>
              </a:rPr>
              <a:t>Step 3: Range = 15 - 8 = 7 [Range = highest score - lowest score.]</a:t>
            </a:r>
          </a:p>
          <a:p>
            <a:endParaRPr lang="en-GB" dirty="0"/>
          </a:p>
        </p:txBody>
      </p:sp>
    </p:spTree>
    <p:extLst>
      <p:ext uri="{BB962C8B-B14F-4D97-AF65-F5344CB8AC3E}">
        <p14:creationId xmlns:p14="http://schemas.microsoft.com/office/powerpoint/2010/main" val="30731968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Comments</a:t>
            </a:r>
          </a:p>
        </p:txBody>
      </p:sp>
      <p:sp>
        <p:nvSpPr>
          <p:cNvPr id="3" name="Content Placeholder 2"/>
          <p:cNvSpPr>
            <a:spLocks noGrp="1"/>
          </p:cNvSpPr>
          <p:nvPr>
            <p:ph idx="1"/>
          </p:nvPr>
        </p:nvSpPr>
        <p:spPr/>
        <p:txBody>
          <a:bodyPr>
            <a:normAutofit lnSpcReduction="10000"/>
          </a:bodyPr>
          <a:lstStyle/>
          <a:p>
            <a:r>
              <a:rPr lang="en-GB" sz="2800" dirty="0"/>
              <a:t>A </a:t>
            </a:r>
            <a:r>
              <a:rPr lang="en-GB" sz="2800" b="1" dirty="0"/>
              <a:t>comment</a:t>
            </a:r>
            <a:r>
              <a:rPr lang="en-GB" sz="2800" dirty="0"/>
              <a:t> is a programmer-readable explanation or annotation in the source </a:t>
            </a:r>
            <a:r>
              <a:rPr lang="en-GB" sz="2800" b="1" dirty="0"/>
              <a:t>code</a:t>
            </a:r>
            <a:r>
              <a:rPr lang="en-GB" sz="2800" dirty="0"/>
              <a:t> of a computer program</a:t>
            </a:r>
          </a:p>
          <a:p>
            <a:r>
              <a:rPr lang="en-GB" sz="2800" dirty="0"/>
              <a:t>They are added with the purpose of making the source </a:t>
            </a:r>
            <a:r>
              <a:rPr lang="en-GB" sz="2800" b="1" dirty="0"/>
              <a:t>code</a:t>
            </a:r>
            <a:r>
              <a:rPr lang="en-GB" sz="2800" dirty="0"/>
              <a:t> easier for humans to understand, and are generally ignored by compilers and interpreters</a:t>
            </a:r>
          </a:p>
          <a:p>
            <a:r>
              <a:rPr lang="en-GB" sz="2800" dirty="0"/>
              <a:t>Don’t comment every line of code</a:t>
            </a:r>
          </a:p>
          <a:p>
            <a:r>
              <a:rPr lang="en-GB" sz="2800" dirty="0"/>
              <a:t>Only comment when something significant is happening</a:t>
            </a:r>
          </a:p>
          <a:p>
            <a:r>
              <a:rPr lang="en-GB" sz="2800" dirty="0"/>
              <a:t>Note that more comments does not mean more readable code</a:t>
            </a:r>
          </a:p>
          <a:p>
            <a:pPr marL="0" indent="0">
              <a:buNone/>
            </a:pPr>
            <a:endParaRPr lang="en-GB" sz="2800" b="1" dirty="0">
              <a:latin typeface="MV Boli" panose="02000500030200090000" pitchFamily="2" charset="0"/>
              <a:cs typeface="MV Boli" panose="02000500030200090000" pitchFamily="2" charset="0"/>
            </a:endParaRPr>
          </a:p>
          <a:p>
            <a:pPr marL="0" indent="0" algn="ctr">
              <a:buNone/>
            </a:pPr>
            <a:r>
              <a:rPr lang="en-GB" sz="2800" b="1" dirty="0">
                <a:latin typeface="MV Boli" panose="02000500030200090000" pitchFamily="2" charset="0"/>
                <a:cs typeface="MV Boli" panose="02000500030200090000" pitchFamily="2" charset="0"/>
              </a:rPr>
              <a:t>Code Tells You How, Comments Tell You Why</a:t>
            </a:r>
          </a:p>
          <a:p>
            <a:endParaRPr lang="en-GB" dirty="0"/>
          </a:p>
        </p:txBody>
      </p:sp>
    </p:spTree>
    <p:extLst>
      <p:ext uri="{BB962C8B-B14F-4D97-AF65-F5344CB8AC3E}">
        <p14:creationId xmlns:p14="http://schemas.microsoft.com/office/powerpoint/2010/main" val="107979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Comments - Example</a:t>
            </a:r>
          </a:p>
        </p:txBody>
      </p:sp>
      <p:sp>
        <p:nvSpPr>
          <p:cNvPr id="3" name="Content Placeholder 2"/>
          <p:cNvSpPr>
            <a:spLocks noGrp="1"/>
          </p:cNvSpPr>
          <p:nvPr>
            <p:ph idx="1"/>
          </p:nvPr>
        </p:nvSpPr>
        <p:spPr/>
        <p:txBody>
          <a:bodyPr>
            <a:normAutofit/>
          </a:bodyPr>
          <a:lstStyle/>
          <a:p>
            <a:pPr marL="0" indent="0">
              <a:buNone/>
            </a:pPr>
            <a:r>
              <a:rPr lang="en-GB" sz="2800" dirty="0">
                <a:latin typeface="MV Boli" panose="02000500030200090000" pitchFamily="2" charset="0"/>
                <a:cs typeface="MV Boli" panose="02000500030200090000" pitchFamily="2" charset="0"/>
              </a:rPr>
              <a:t>// Change heading:</a:t>
            </a:r>
            <a:br>
              <a:rPr lang="en-GB" sz="2800" dirty="0">
                <a:latin typeface="MV Boli" panose="02000500030200090000" pitchFamily="2" charset="0"/>
                <a:cs typeface="MV Boli" panose="02000500030200090000" pitchFamily="2" charset="0"/>
              </a:rPr>
            </a:br>
            <a:r>
              <a:rPr lang="en-GB" sz="2800" dirty="0" err="1">
                <a:latin typeface="MV Boli" panose="02000500030200090000" pitchFamily="2" charset="0"/>
                <a:cs typeface="MV Boli" panose="02000500030200090000" pitchFamily="2" charset="0"/>
              </a:rPr>
              <a:t>document.getElementById</a:t>
            </a:r>
            <a:r>
              <a:rPr lang="en-GB" sz="2800" dirty="0">
                <a:latin typeface="MV Boli" panose="02000500030200090000" pitchFamily="2" charset="0"/>
                <a:cs typeface="MV Boli" panose="02000500030200090000" pitchFamily="2" charset="0"/>
              </a:rPr>
              <a:t>("</a:t>
            </a:r>
            <a:r>
              <a:rPr lang="en-GB" sz="2800" dirty="0" err="1">
                <a:latin typeface="MV Boli" panose="02000500030200090000" pitchFamily="2" charset="0"/>
                <a:cs typeface="MV Boli" panose="02000500030200090000" pitchFamily="2" charset="0"/>
              </a:rPr>
              <a:t>myH</a:t>
            </a:r>
            <a:r>
              <a:rPr lang="en-GB" sz="2800" dirty="0">
                <a:latin typeface="MV Boli" panose="02000500030200090000" pitchFamily="2" charset="0"/>
                <a:cs typeface="MV Boli" panose="02000500030200090000" pitchFamily="2" charset="0"/>
              </a:rPr>
              <a:t>").</a:t>
            </a:r>
            <a:r>
              <a:rPr lang="en-GB" sz="2800" dirty="0" err="1">
                <a:latin typeface="MV Boli" panose="02000500030200090000" pitchFamily="2" charset="0"/>
                <a:cs typeface="MV Boli" panose="02000500030200090000" pitchFamily="2" charset="0"/>
              </a:rPr>
              <a:t>innerHTML</a:t>
            </a:r>
            <a:r>
              <a:rPr lang="en-GB" sz="2800" dirty="0">
                <a:latin typeface="MV Boli" panose="02000500030200090000" pitchFamily="2" charset="0"/>
                <a:cs typeface="MV Boli" panose="02000500030200090000" pitchFamily="2" charset="0"/>
              </a:rPr>
              <a:t> = "My First Page";</a:t>
            </a:r>
          </a:p>
          <a:p>
            <a:pPr marL="0" indent="0">
              <a:buNone/>
            </a:pPr>
            <a:br>
              <a:rPr lang="en-GB" sz="2800" dirty="0">
                <a:latin typeface="MV Boli" panose="02000500030200090000" pitchFamily="2" charset="0"/>
                <a:cs typeface="MV Boli" panose="02000500030200090000" pitchFamily="2" charset="0"/>
              </a:rPr>
            </a:br>
            <a:r>
              <a:rPr lang="en-GB" sz="2800" dirty="0">
                <a:latin typeface="MV Boli" panose="02000500030200090000" pitchFamily="2" charset="0"/>
                <a:cs typeface="MV Boli" panose="02000500030200090000" pitchFamily="2" charset="0"/>
              </a:rPr>
              <a:t>// Change paragraph:</a:t>
            </a:r>
            <a:br>
              <a:rPr lang="en-GB" sz="2800" dirty="0">
                <a:latin typeface="MV Boli" panose="02000500030200090000" pitchFamily="2" charset="0"/>
                <a:cs typeface="MV Boli" panose="02000500030200090000" pitchFamily="2" charset="0"/>
              </a:rPr>
            </a:br>
            <a:r>
              <a:rPr lang="en-GB" sz="2800" dirty="0" err="1">
                <a:latin typeface="MV Boli" panose="02000500030200090000" pitchFamily="2" charset="0"/>
                <a:cs typeface="MV Boli" panose="02000500030200090000" pitchFamily="2" charset="0"/>
              </a:rPr>
              <a:t>document.getElementById</a:t>
            </a:r>
            <a:r>
              <a:rPr lang="en-GB" sz="2800" dirty="0">
                <a:latin typeface="MV Boli" panose="02000500030200090000" pitchFamily="2" charset="0"/>
                <a:cs typeface="MV Boli" panose="02000500030200090000" pitchFamily="2" charset="0"/>
              </a:rPr>
              <a:t>("</a:t>
            </a:r>
            <a:r>
              <a:rPr lang="en-GB" sz="2800" dirty="0" err="1">
                <a:latin typeface="MV Boli" panose="02000500030200090000" pitchFamily="2" charset="0"/>
                <a:cs typeface="MV Boli" panose="02000500030200090000" pitchFamily="2" charset="0"/>
              </a:rPr>
              <a:t>myP</a:t>
            </a:r>
            <a:r>
              <a:rPr lang="en-GB" sz="2800" dirty="0">
                <a:latin typeface="MV Boli" panose="02000500030200090000" pitchFamily="2" charset="0"/>
                <a:cs typeface="MV Boli" panose="02000500030200090000" pitchFamily="2" charset="0"/>
              </a:rPr>
              <a:t>").</a:t>
            </a:r>
            <a:r>
              <a:rPr lang="en-GB" sz="2800" dirty="0" err="1">
                <a:latin typeface="MV Boli" panose="02000500030200090000" pitchFamily="2" charset="0"/>
                <a:cs typeface="MV Boli" panose="02000500030200090000" pitchFamily="2" charset="0"/>
              </a:rPr>
              <a:t>innerHTML</a:t>
            </a:r>
            <a:r>
              <a:rPr lang="en-GB" sz="2800" dirty="0">
                <a:latin typeface="MV Boli" panose="02000500030200090000" pitchFamily="2" charset="0"/>
                <a:cs typeface="MV Boli" panose="02000500030200090000" pitchFamily="2" charset="0"/>
              </a:rPr>
              <a:t> = "My first paragraph.";</a:t>
            </a:r>
          </a:p>
        </p:txBody>
      </p:sp>
    </p:spTree>
    <p:extLst>
      <p:ext uri="{BB962C8B-B14F-4D97-AF65-F5344CB8AC3E}">
        <p14:creationId xmlns:p14="http://schemas.microsoft.com/office/powerpoint/2010/main" val="8038905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Modularity</a:t>
            </a:r>
          </a:p>
        </p:txBody>
      </p:sp>
      <p:sp>
        <p:nvSpPr>
          <p:cNvPr id="3" name="Content Placeholder 2"/>
          <p:cNvSpPr>
            <a:spLocks noGrp="1"/>
          </p:cNvSpPr>
          <p:nvPr>
            <p:ph idx="1"/>
          </p:nvPr>
        </p:nvSpPr>
        <p:spPr/>
        <p:txBody>
          <a:bodyPr/>
          <a:lstStyle/>
          <a:p>
            <a:r>
              <a:rPr lang="en-GB" sz="2800" dirty="0"/>
              <a:t>Modularity refers to the extent to which a software/Web application may be divided into smaller modules</a:t>
            </a:r>
          </a:p>
          <a:p>
            <a:r>
              <a:rPr lang="en-GB" sz="2800" dirty="0"/>
              <a:t>Software modularity indicates that the number of application modules are capable of serving a specified business domain. </a:t>
            </a:r>
          </a:p>
          <a:p>
            <a:r>
              <a:rPr lang="en-GB" sz="2800" dirty="0"/>
              <a:t>Modularity is successful because developers use prewritten code, which saves resources</a:t>
            </a:r>
          </a:p>
          <a:p>
            <a:r>
              <a:rPr lang="en-GB" sz="2800" dirty="0"/>
              <a:t>Overall, modularity provides greater software development manageability</a:t>
            </a:r>
          </a:p>
          <a:p>
            <a:endParaRPr lang="en-GB" dirty="0"/>
          </a:p>
        </p:txBody>
      </p:sp>
    </p:spTree>
    <p:extLst>
      <p:ext uri="{BB962C8B-B14F-4D97-AF65-F5344CB8AC3E}">
        <p14:creationId xmlns:p14="http://schemas.microsoft.com/office/powerpoint/2010/main" val="8925597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Re-use of Code</a:t>
            </a:r>
          </a:p>
        </p:txBody>
      </p:sp>
      <p:sp>
        <p:nvSpPr>
          <p:cNvPr id="3" name="Content Placeholder 2"/>
          <p:cNvSpPr>
            <a:spLocks noGrp="1"/>
          </p:cNvSpPr>
          <p:nvPr>
            <p:ph idx="1"/>
          </p:nvPr>
        </p:nvSpPr>
        <p:spPr/>
        <p:txBody>
          <a:bodyPr>
            <a:normAutofit lnSpcReduction="10000"/>
          </a:bodyPr>
          <a:lstStyle/>
          <a:p>
            <a:r>
              <a:rPr lang="en-GB" sz="2800" dirty="0"/>
              <a:t>In programming, reusable code is the use of similar code in multiple functions</a:t>
            </a:r>
          </a:p>
          <a:p>
            <a:r>
              <a:rPr lang="en-GB" sz="2800" dirty="0"/>
              <a:t>Not by copying and then pasting the same code from one block to another and from there to another and so on</a:t>
            </a:r>
          </a:p>
          <a:p>
            <a:r>
              <a:rPr lang="en-GB" sz="2800" dirty="0"/>
              <a:t>Instead, code reusability defines the methodology you can use to use similar code, without having to re-write it everywhere</a:t>
            </a:r>
          </a:p>
          <a:p>
            <a:r>
              <a:rPr lang="en-GB" sz="2800" dirty="0"/>
              <a:t>We make use of the following:</a:t>
            </a:r>
          </a:p>
          <a:p>
            <a:pPr lvl="1"/>
            <a:r>
              <a:rPr lang="en-GB" sz="2800" dirty="0"/>
              <a:t>Inheritance</a:t>
            </a:r>
          </a:p>
          <a:p>
            <a:pPr lvl="1"/>
            <a:r>
              <a:rPr lang="en-GB" sz="2800" dirty="0"/>
              <a:t>Functions</a:t>
            </a:r>
          </a:p>
          <a:p>
            <a:pPr lvl="1"/>
            <a:r>
              <a:rPr lang="en-GB" sz="2800" dirty="0"/>
              <a:t>Libraries</a:t>
            </a:r>
          </a:p>
        </p:txBody>
      </p:sp>
    </p:spTree>
    <p:extLst>
      <p:ext uri="{BB962C8B-B14F-4D97-AF65-F5344CB8AC3E}">
        <p14:creationId xmlns:p14="http://schemas.microsoft.com/office/powerpoint/2010/main" val="39600391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Modularity and the Rational Re-use of Code – Design Patterns</a:t>
            </a:r>
          </a:p>
        </p:txBody>
      </p:sp>
      <p:sp>
        <p:nvSpPr>
          <p:cNvPr id="3" name="Content Placeholder 2"/>
          <p:cNvSpPr>
            <a:spLocks noGrp="1"/>
          </p:cNvSpPr>
          <p:nvPr>
            <p:ph idx="1"/>
          </p:nvPr>
        </p:nvSpPr>
        <p:spPr/>
        <p:txBody>
          <a:bodyPr>
            <a:normAutofit/>
          </a:bodyPr>
          <a:lstStyle/>
          <a:p>
            <a:r>
              <a:rPr lang="en-GB" sz="2800" dirty="0"/>
              <a:t>A </a:t>
            </a:r>
            <a:r>
              <a:rPr lang="en-GB" sz="2800" i="1" dirty="0">
                <a:latin typeface="MV Boli" panose="02000500030200090000" pitchFamily="2" charset="0"/>
                <a:cs typeface="MV Boli" panose="02000500030200090000" pitchFamily="2" charset="0"/>
              </a:rPr>
              <a:t>design pattern</a:t>
            </a:r>
            <a:r>
              <a:rPr lang="en-GB" sz="2800" dirty="0">
                <a:latin typeface="MV Boli" panose="02000500030200090000" pitchFamily="2" charset="0"/>
                <a:cs typeface="MV Boli" panose="02000500030200090000" pitchFamily="2" charset="0"/>
              </a:rPr>
              <a:t> </a:t>
            </a:r>
            <a:r>
              <a:rPr lang="en-GB" sz="2800" dirty="0"/>
              <a:t>is a general repeatable solution to a commonly occurring problem in software design</a:t>
            </a:r>
          </a:p>
          <a:p>
            <a:r>
              <a:rPr lang="en-GB" sz="2800" dirty="0"/>
              <a:t>A </a:t>
            </a:r>
            <a:r>
              <a:rPr lang="en-GB" sz="2800" i="1" dirty="0"/>
              <a:t>design pattern</a:t>
            </a:r>
            <a:r>
              <a:rPr lang="en-GB" sz="2800" dirty="0"/>
              <a:t> isn't a finished design that can be transformed directly into code</a:t>
            </a:r>
          </a:p>
          <a:p>
            <a:r>
              <a:rPr lang="en-GB" sz="2800" dirty="0"/>
              <a:t>It is a description or template for how to solve a problem that can be used in many different situations</a:t>
            </a:r>
          </a:p>
          <a:p>
            <a:r>
              <a:rPr lang="en-GB" sz="2800" dirty="0"/>
              <a:t>Used significantly in Object Oriented Programming</a:t>
            </a:r>
          </a:p>
          <a:p>
            <a:endParaRPr lang="en-GB" sz="2800" dirty="0"/>
          </a:p>
          <a:p>
            <a:r>
              <a:rPr lang="en-GB" sz="2800" dirty="0"/>
              <a:t>A good resource for design patterns can be found </a:t>
            </a:r>
            <a:r>
              <a:rPr lang="en-GB" sz="2800" dirty="0">
                <a:hlinkClick r:id="rId2"/>
              </a:rPr>
              <a:t>here</a:t>
            </a:r>
            <a:endParaRPr lang="en-GB" sz="2800" dirty="0"/>
          </a:p>
        </p:txBody>
      </p:sp>
    </p:spTree>
    <p:extLst>
      <p:ext uri="{BB962C8B-B14F-4D97-AF65-F5344CB8AC3E}">
        <p14:creationId xmlns:p14="http://schemas.microsoft.com/office/powerpoint/2010/main" val="24451611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Modularity and the Rational Re-use of Code – Library Functions</a:t>
            </a:r>
          </a:p>
        </p:txBody>
      </p:sp>
      <p:sp>
        <p:nvSpPr>
          <p:cNvPr id="3" name="Content Placeholder 2"/>
          <p:cNvSpPr>
            <a:spLocks noGrp="1"/>
          </p:cNvSpPr>
          <p:nvPr>
            <p:ph idx="1"/>
          </p:nvPr>
        </p:nvSpPr>
        <p:spPr/>
        <p:txBody>
          <a:bodyPr>
            <a:normAutofit/>
          </a:bodyPr>
          <a:lstStyle/>
          <a:p>
            <a:r>
              <a:rPr lang="en-GB" sz="2800" dirty="0"/>
              <a:t>Library functions are inbuilt functions which are grouped together and placed in a common place called library</a:t>
            </a:r>
          </a:p>
        </p:txBody>
      </p:sp>
    </p:spTree>
    <p:extLst>
      <p:ext uri="{BB962C8B-B14F-4D97-AF65-F5344CB8AC3E}">
        <p14:creationId xmlns:p14="http://schemas.microsoft.com/office/powerpoint/2010/main" val="22633067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2" y="365127"/>
            <a:ext cx="11590421" cy="1325563"/>
          </a:xfrm>
        </p:spPr>
        <p:txBody>
          <a:bodyPr/>
          <a:lstStyle/>
          <a:p>
            <a:pPr algn="ctr"/>
            <a:r>
              <a:rPr lang="en-GB" dirty="0"/>
              <a:t>4 most important advantages of using standard library functions</a:t>
            </a:r>
          </a:p>
        </p:txBody>
      </p:sp>
      <p:graphicFrame>
        <p:nvGraphicFramePr>
          <p:cNvPr id="4" name="Content Placeholder 3"/>
          <p:cNvGraphicFramePr>
            <a:graphicFrameLocks noGrp="1"/>
          </p:cNvGraphicFramePr>
          <p:nvPr>
            <p:ph idx="1"/>
          </p:nvPr>
        </p:nvGraphicFramePr>
        <p:xfrm>
          <a:off x="312906" y="1419225"/>
          <a:ext cx="11590337" cy="4935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9388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836" y="-226965"/>
            <a:ext cx="10514327" cy="1326620"/>
          </a:xfrm>
        </p:spPr>
        <p:txBody>
          <a:bodyPr>
            <a:normAutofit/>
          </a:bodyPr>
          <a:lstStyle/>
          <a:p>
            <a:r>
              <a:rPr lang="en-GB" sz="2400" b="1" dirty="0">
                <a:solidFill>
                  <a:schemeClr val="bg1"/>
                </a:solidFill>
              </a:rPr>
              <a:t>Procedural vs. object-oriented vs. functional programming</a:t>
            </a:r>
            <a:endParaRPr lang="en-GB" sz="2400" dirty="0">
              <a:solidFill>
                <a:schemeClr val="bg1"/>
              </a:solidFill>
            </a:endParaRPr>
          </a:p>
        </p:txBody>
      </p:sp>
      <p:sp>
        <p:nvSpPr>
          <p:cNvPr id="3" name="Content Placeholder 2"/>
          <p:cNvSpPr>
            <a:spLocks noGrp="1"/>
          </p:cNvSpPr>
          <p:nvPr>
            <p:ph idx="1"/>
          </p:nvPr>
        </p:nvSpPr>
        <p:spPr/>
        <p:txBody>
          <a:bodyPr>
            <a:normAutofit/>
          </a:bodyPr>
          <a:lstStyle/>
          <a:p>
            <a:pPr marL="0" indent="0">
              <a:buNone/>
            </a:pPr>
            <a:r>
              <a:rPr lang="en-GB" sz="2800" dirty="0"/>
              <a:t>Procedural</a:t>
            </a:r>
          </a:p>
          <a:p>
            <a:pPr marL="0" indent="0">
              <a:buNone/>
            </a:pPr>
            <a:endParaRPr lang="en-GB" sz="2800" dirty="0"/>
          </a:p>
          <a:p>
            <a:r>
              <a:rPr lang="en-GB" sz="2800" dirty="0"/>
              <a:t>Programs are made up of modules</a:t>
            </a:r>
          </a:p>
          <a:p>
            <a:r>
              <a:rPr lang="en-GB" sz="2800" dirty="0"/>
              <a:t>These are parts of a program that can be coded and tested separately</a:t>
            </a:r>
          </a:p>
          <a:p>
            <a:r>
              <a:rPr lang="en-GB" sz="2800" dirty="0"/>
              <a:t>Assembled to form a complete program</a:t>
            </a:r>
          </a:p>
          <a:p>
            <a:r>
              <a:rPr lang="en-GB" sz="2800" dirty="0"/>
              <a:t>The design method used in procedural programming is called </a:t>
            </a:r>
            <a:r>
              <a:rPr lang="en-GB" sz="2800" b="1" dirty="0">
                <a:latin typeface="MV Boli" panose="02000500030200090000" pitchFamily="2" charset="0"/>
                <a:cs typeface="MV Boli" panose="02000500030200090000" pitchFamily="2" charset="0"/>
              </a:rPr>
              <a:t>Top Down Design </a:t>
            </a:r>
            <a:r>
              <a:rPr lang="en-GB" sz="2800" dirty="0"/>
              <a:t>(TDD)</a:t>
            </a:r>
          </a:p>
        </p:txBody>
      </p:sp>
    </p:spTree>
    <p:extLst>
      <p:ext uri="{BB962C8B-B14F-4D97-AF65-F5344CB8AC3E}">
        <p14:creationId xmlns:p14="http://schemas.microsoft.com/office/powerpoint/2010/main" val="2369884661"/>
      </p:ext>
    </p:extLst>
  </p:cSld>
  <p:clrMapOvr>
    <a:masterClrMapping/>
  </p:clrMapOvr>
  <p:transition>
    <p:fade thruBlk="1"/>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Frameworks</a:t>
            </a:r>
          </a:p>
        </p:txBody>
      </p:sp>
      <p:sp>
        <p:nvSpPr>
          <p:cNvPr id="3" name="Content Placeholder 2"/>
          <p:cNvSpPr>
            <a:spLocks noGrp="1"/>
          </p:cNvSpPr>
          <p:nvPr>
            <p:ph idx="1"/>
          </p:nvPr>
        </p:nvSpPr>
        <p:spPr/>
        <p:txBody>
          <a:bodyPr>
            <a:normAutofit/>
          </a:bodyPr>
          <a:lstStyle/>
          <a:p>
            <a:r>
              <a:rPr lang="en-GB" sz="2800" dirty="0"/>
              <a:t>A software </a:t>
            </a:r>
            <a:r>
              <a:rPr lang="en-GB" sz="2800" b="1" dirty="0"/>
              <a:t>framework</a:t>
            </a:r>
            <a:r>
              <a:rPr lang="en-GB" sz="2800" dirty="0"/>
              <a:t> is an abstraction in which software providing generic functionality can be selectively changed by additional user-written code, thus providing application-specific software</a:t>
            </a:r>
          </a:p>
          <a:p>
            <a:r>
              <a:rPr lang="en-GB" sz="2800" dirty="0"/>
              <a:t>A software </a:t>
            </a:r>
            <a:r>
              <a:rPr lang="en-GB" sz="2800" b="1" dirty="0"/>
              <a:t>framework</a:t>
            </a:r>
            <a:r>
              <a:rPr lang="en-GB" sz="2800" dirty="0"/>
              <a:t> provides a standard way to build and deploy applications.</a:t>
            </a:r>
          </a:p>
        </p:txBody>
      </p:sp>
    </p:spTree>
    <p:extLst>
      <p:ext uri="{BB962C8B-B14F-4D97-AF65-F5344CB8AC3E}">
        <p14:creationId xmlns:p14="http://schemas.microsoft.com/office/powerpoint/2010/main" val="18366419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Frameworks</a:t>
            </a:r>
          </a:p>
        </p:txBody>
      </p:sp>
      <p:pic>
        <p:nvPicPr>
          <p:cNvPr id="4" name="Content Placeholder 3"/>
          <p:cNvPicPr>
            <a:picLocks noGrp="1" noChangeAspect="1"/>
          </p:cNvPicPr>
          <p:nvPr>
            <p:ph idx="1"/>
          </p:nvPr>
        </p:nvPicPr>
        <p:blipFill>
          <a:blip r:embed="rId2"/>
          <a:stretch>
            <a:fillRect/>
          </a:stretch>
        </p:blipFill>
        <p:spPr>
          <a:xfrm>
            <a:off x="856456" y="1385094"/>
            <a:ext cx="8445500" cy="4572000"/>
          </a:xfrm>
          <a:prstGeom prst="rect">
            <a:avLst/>
          </a:prstGeom>
        </p:spPr>
      </p:pic>
    </p:spTree>
    <p:extLst>
      <p:ext uri="{BB962C8B-B14F-4D97-AF65-F5344CB8AC3E}">
        <p14:creationId xmlns:p14="http://schemas.microsoft.com/office/powerpoint/2010/main" val="3107094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1.6	Understand the fundamental concept of Test Driven Development (TDD)</a:t>
            </a:r>
          </a:p>
        </p:txBody>
      </p:sp>
      <p:sp>
        <p:nvSpPr>
          <p:cNvPr id="3" name="Content Placeholder 2"/>
          <p:cNvSpPr>
            <a:spLocks noGrp="1"/>
          </p:cNvSpPr>
          <p:nvPr>
            <p:ph idx="1"/>
          </p:nvPr>
        </p:nvSpPr>
        <p:spPr/>
        <p:txBody>
          <a:bodyPr>
            <a:normAutofit/>
          </a:bodyPr>
          <a:lstStyle/>
          <a:p>
            <a:r>
              <a:rPr lang="en-GB" sz="2800" dirty="0"/>
              <a:t>Test-driven development (TDD) is a software development process that relies on the repetition of a very short development cycle</a:t>
            </a:r>
          </a:p>
          <a:p>
            <a:r>
              <a:rPr lang="en-GB" sz="2800" dirty="0"/>
              <a:t>It is an evolutionary approach to development which combines test-first development where you write a test before you write just enough production code to fulfil that test</a:t>
            </a:r>
          </a:p>
          <a:p>
            <a:r>
              <a:rPr lang="en-GB" sz="2800" dirty="0"/>
              <a:t>The primary goal of TDD is to make the code clearer, simple and bug-free</a:t>
            </a:r>
          </a:p>
          <a:p>
            <a:r>
              <a:rPr lang="en-GB" sz="2800" dirty="0"/>
              <a:t>Not the same as unit testing</a:t>
            </a:r>
          </a:p>
        </p:txBody>
      </p:sp>
    </p:spTree>
    <p:extLst>
      <p:ext uri="{BB962C8B-B14F-4D97-AF65-F5344CB8AC3E}">
        <p14:creationId xmlns:p14="http://schemas.microsoft.com/office/powerpoint/2010/main" val="37884458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TDD Vs. Traditional Testing</a:t>
            </a:r>
            <a:endParaRPr lang="en-GB" dirty="0"/>
          </a:p>
        </p:txBody>
      </p:sp>
      <p:sp>
        <p:nvSpPr>
          <p:cNvPr id="3" name="Content Placeholder 2"/>
          <p:cNvSpPr>
            <a:spLocks noGrp="1"/>
          </p:cNvSpPr>
          <p:nvPr>
            <p:ph idx="1"/>
          </p:nvPr>
        </p:nvSpPr>
        <p:spPr/>
        <p:txBody>
          <a:bodyPr>
            <a:normAutofit lnSpcReduction="10000"/>
          </a:bodyPr>
          <a:lstStyle/>
          <a:p>
            <a:r>
              <a:rPr lang="en-GB" sz="2800" dirty="0"/>
              <a:t>Traditional:</a:t>
            </a:r>
          </a:p>
          <a:p>
            <a:pPr lvl="1"/>
            <a:r>
              <a:rPr lang="en-GB" sz="2800" dirty="0"/>
              <a:t>Write logic</a:t>
            </a:r>
          </a:p>
          <a:p>
            <a:pPr lvl="1"/>
            <a:r>
              <a:rPr lang="en-GB" sz="2800" dirty="0"/>
              <a:t>Write tests </a:t>
            </a:r>
          </a:p>
          <a:p>
            <a:pPr marL="457200" lvl="1" indent="0">
              <a:buNone/>
            </a:pPr>
            <a:endParaRPr lang="en-GB" sz="2800" dirty="0"/>
          </a:p>
          <a:p>
            <a:pPr marL="457200" lvl="1" indent="0">
              <a:buNone/>
            </a:pPr>
            <a:endParaRPr lang="en-GB" sz="2800" dirty="0"/>
          </a:p>
          <a:p>
            <a:pPr marL="457200" lvl="1" indent="0">
              <a:buNone/>
            </a:pPr>
            <a:endParaRPr lang="en-GB" sz="2800" dirty="0"/>
          </a:p>
          <a:p>
            <a:pPr marL="457200" lvl="1" indent="0">
              <a:buNone/>
            </a:pPr>
            <a:endParaRPr lang="en-GB" sz="2800" dirty="0"/>
          </a:p>
          <a:p>
            <a:pPr marL="457200" lvl="1" indent="0">
              <a:buNone/>
            </a:pPr>
            <a:endParaRPr lang="en-GB" sz="2800" dirty="0"/>
          </a:p>
          <a:p>
            <a:pPr marL="457200" lvl="1" indent="0">
              <a:buNone/>
            </a:pPr>
            <a:endParaRPr lang="en-GB" sz="2800" dirty="0"/>
          </a:p>
          <a:p>
            <a:pPr marL="457200" lvl="1" indent="0">
              <a:buNone/>
            </a:pPr>
            <a:r>
              <a:rPr lang="en-GB" sz="2800" dirty="0"/>
              <a:t>This is unit testing!!!!</a:t>
            </a:r>
          </a:p>
          <a:p>
            <a:endParaRPr lang="en-GB" dirty="0"/>
          </a:p>
          <a:p>
            <a:endParaRPr lang="en-GB" dirty="0"/>
          </a:p>
          <a:p>
            <a:endParaRPr lang="en-GB" dirty="0"/>
          </a:p>
          <a:p>
            <a:pPr marL="457200" lvl="1" indent="0">
              <a:buNone/>
            </a:pPr>
            <a:endParaRPr lang="en-GB" dirty="0"/>
          </a:p>
        </p:txBody>
      </p:sp>
      <p:pic>
        <p:nvPicPr>
          <p:cNvPr id="4" name="Picture 3"/>
          <p:cNvPicPr>
            <a:picLocks noChangeAspect="1"/>
          </p:cNvPicPr>
          <p:nvPr/>
        </p:nvPicPr>
        <p:blipFill>
          <a:blip r:embed="rId2"/>
          <a:stretch>
            <a:fillRect/>
          </a:stretch>
        </p:blipFill>
        <p:spPr>
          <a:xfrm>
            <a:off x="3116262" y="2259473"/>
            <a:ext cx="8158163" cy="2339054"/>
          </a:xfrm>
          <a:prstGeom prst="rect">
            <a:avLst/>
          </a:prstGeom>
        </p:spPr>
      </p:pic>
    </p:spTree>
    <p:extLst>
      <p:ext uri="{BB962C8B-B14F-4D97-AF65-F5344CB8AC3E}">
        <p14:creationId xmlns:p14="http://schemas.microsoft.com/office/powerpoint/2010/main" val="30094685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TDD Vs. Traditional Testing</a:t>
            </a:r>
            <a:endParaRPr lang="en-GB" dirty="0"/>
          </a:p>
        </p:txBody>
      </p:sp>
      <p:sp>
        <p:nvSpPr>
          <p:cNvPr id="3" name="Content Placeholder 2"/>
          <p:cNvSpPr>
            <a:spLocks noGrp="1"/>
          </p:cNvSpPr>
          <p:nvPr>
            <p:ph idx="1"/>
          </p:nvPr>
        </p:nvSpPr>
        <p:spPr/>
        <p:txBody>
          <a:bodyPr/>
          <a:lstStyle/>
          <a:p>
            <a:r>
              <a:rPr lang="en-GB" sz="2800" dirty="0"/>
              <a:t>TDD:</a:t>
            </a:r>
          </a:p>
          <a:p>
            <a:pPr lvl="1"/>
            <a:r>
              <a:rPr lang="en-GB" sz="2800" dirty="0"/>
              <a:t>Write tests</a:t>
            </a:r>
          </a:p>
          <a:p>
            <a:pPr lvl="1"/>
            <a:r>
              <a:rPr lang="en-GB" sz="2800" dirty="0"/>
              <a:t>Write logic </a:t>
            </a:r>
          </a:p>
          <a:p>
            <a:pPr marL="457200" lvl="1" indent="0">
              <a:buNone/>
            </a:pPr>
            <a:endParaRPr lang="en-GB" dirty="0"/>
          </a:p>
          <a:p>
            <a:endParaRPr lang="en-GB" dirty="0"/>
          </a:p>
          <a:p>
            <a:endParaRPr lang="en-GB" dirty="0"/>
          </a:p>
          <a:p>
            <a:endParaRPr lang="en-GB" dirty="0"/>
          </a:p>
          <a:p>
            <a:pPr marL="457200" lvl="1" indent="0">
              <a:buNone/>
            </a:pPr>
            <a:endParaRPr lang="en-GB" dirty="0"/>
          </a:p>
        </p:txBody>
      </p:sp>
      <p:pic>
        <p:nvPicPr>
          <p:cNvPr id="5" name="Picture 4"/>
          <p:cNvPicPr>
            <a:picLocks noChangeAspect="1"/>
          </p:cNvPicPr>
          <p:nvPr/>
        </p:nvPicPr>
        <p:blipFill>
          <a:blip r:embed="rId2"/>
          <a:stretch>
            <a:fillRect/>
          </a:stretch>
        </p:blipFill>
        <p:spPr>
          <a:xfrm>
            <a:off x="680322" y="3524250"/>
            <a:ext cx="10401300" cy="2800350"/>
          </a:xfrm>
          <a:prstGeom prst="rect">
            <a:avLst/>
          </a:prstGeom>
        </p:spPr>
      </p:pic>
    </p:spTree>
    <p:extLst>
      <p:ext uri="{BB962C8B-B14F-4D97-AF65-F5344CB8AC3E}">
        <p14:creationId xmlns:p14="http://schemas.microsoft.com/office/powerpoint/2010/main" val="271249295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Counter Productive?</a:t>
            </a:r>
          </a:p>
        </p:txBody>
      </p:sp>
      <p:sp>
        <p:nvSpPr>
          <p:cNvPr id="3" name="Content Placeholder 2"/>
          <p:cNvSpPr>
            <a:spLocks noGrp="1"/>
          </p:cNvSpPr>
          <p:nvPr>
            <p:ph idx="1"/>
          </p:nvPr>
        </p:nvSpPr>
        <p:spPr/>
        <p:txBody>
          <a:bodyPr>
            <a:normAutofit/>
          </a:bodyPr>
          <a:lstStyle/>
          <a:p>
            <a:r>
              <a:rPr lang="en-GB" sz="2800" dirty="0"/>
              <a:t>Not necessarily</a:t>
            </a:r>
          </a:p>
          <a:p>
            <a:r>
              <a:rPr lang="en-GB" sz="2800" dirty="0"/>
              <a:t>We want a failing test</a:t>
            </a:r>
          </a:p>
          <a:p>
            <a:pPr lvl="1"/>
            <a:r>
              <a:rPr lang="en-GB" sz="2800" dirty="0"/>
              <a:t>This means that our code is not doing something it is not supposed to</a:t>
            </a:r>
          </a:p>
          <a:p>
            <a:r>
              <a:rPr lang="en-GB" sz="2800" dirty="0"/>
              <a:t>THEN we write the application logic to PASS the test</a:t>
            </a:r>
          </a:p>
          <a:p>
            <a:r>
              <a:rPr lang="en-GB" sz="2800" dirty="0"/>
              <a:t>Gives focus and clarity</a:t>
            </a:r>
          </a:p>
        </p:txBody>
      </p:sp>
    </p:spTree>
    <p:extLst>
      <p:ext uri="{BB962C8B-B14F-4D97-AF65-F5344CB8AC3E}">
        <p14:creationId xmlns:p14="http://schemas.microsoft.com/office/powerpoint/2010/main" val="1025400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836" y="-272109"/>
            <a:ext cx="10514327" cy="1326620"/>
          </a:xfrm>
        </p:spPr>
        <p:txBody>
          <a:bodyPr/>
          <a:lstStyle/>
          <a:p>
            <a:r>
              <a:rPr lang="en-GB" sz="2400" b="1" dirty="0">
                <a:solidFill>
                  <a:schemeClr val="bg1"/>
                </a:solidFill>
              </a:rPr>
              <a:t>Procedural vs. object-oriented vs. functional programming</a:t>
            </a:r>
          </a:p>
        </p:txBody>
      </p:sp>
      <p:sp>
        <p:nvSpPr>
          <p:cNvPr id="3" name="Content Placeholder 2"/>
          <p:cNvSpPr>
            <a:spLocks noGrp="1"/>
          </p:cNvSpPr>
          <p:nvPr>
            <p:ph idx="1"/>
          </p:nvPr>
        </p:nvSpPr>
        <p:spPr/>
        <p:txBody>
          <a:bodyPr>
            <a:normAutofit/>
          </a:bodyPr>
          <a:lstStyle/>
          <a:p>
            <a:pPr marL="0" indent="0">
              <a:buNone/>
            </a:pPr>
            <a:r>
              <a:rPr lang="en-GB" sz="2800" dirty="0"/>
              <a:t>Object </a:t>
            </a:r>
            <a:r>
              <a:rPr lang="en-GB" sz="2800" dirty="0" err="1"/>
              <a:t>Orienatated</a:t>
            </a:r>
            <a:endParaRPr lang="en-GB" sz="2800" dirty="0"/>
          </a:p>
          <a:p>
            <a:r>
              <a:rPr lang="en-GB" sz="2800" dirty="0"/>
              <a:t>An alternative to procedural programming is object oriented programming. </a:t>
            </a:r>
          </a:p>
          <a:p>
            <a:r>
              <a:rPr lang="en-GB" sz="2800" dirty="0"/>
              <a:t>Object oriented programming is meant to address the difficulties with procedural programming.  </a:t>
            </a:r>
          </a:p>
          <a:p>
            <a:r>
              <a:rPr lang="en-GB" sz="2800" dirty="0"/>
              <a:t>In object oriented programming, the main modules in a program are classes, rather than procedures.  </a:t>
            </a:r>
          </a:p>
          <a:p>
            <a:r>
              <a:rPr lang="en-GB" sz="2800" dirty="0"/>
              <a:t>The object-oriented approach lets you create classes and objects that model real world objects.</a:t>
            </a:r>
          </a:p>
        </p:txBody>
      </p:sp>
    </p:spTree>
    <p:extLst>
      <p:ext uri="{BB962C8B-B14F-4D97-AF65-F5344CB8AC3E}">
        <p14:creationId xmlns:p14="http://schemas.microsoft.com/office/powerpoint/2010/main" val="2058580242"/>
      </p:ext>
    </p:extLst>
  </p:cSld>
  <p:clrMapOvr>
    <a:masterClrMapping/>
  </p:clrMapOvr>
  <p:transition>
    <p:fade thruBlk="1"/>
  </p:transition>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taStructuresArray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yberDegreeIntro" id="{1F94E012-6D9F-4876-B6BF-F13DA6D6732A}" vid="{20DE8D24-B8FA-4EFA-8435-C534F6D9830B}"/>
    </a:ext>
  </a:extLst>
</a:theme>
</file>

<file path=ppt/theme/theme3.xml><?xml version="1.0" encoding="utf-8"?>
<a:theme xmlns:a="http://schemas.openxmlformats.org/drawingml/2006/main" name="3_CreatingAppAzu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yberDegreeIntro" id="{1F94E012-6D9F-4876-B6BF-F13DA6D6732A}" vid="{20DE8D24-B8FA-4EFA-8435-C534F6D9830B}"/>
    </a:ext>
  </a:extLst>
</a:theme>
</file>

<file path=ppt/theme/theme4.xml><?xml version="1.0" encoding="utf-8"?>
<a:theme xmlns:a="http://schemas.openxmlformats.org/drawingml/2006/main" name="4_CreatingAppAzu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yberDegreeIntro" id="{1F94E012-6D9F-4876-B6BF-F13DA6D6732A}" vid="{20DE8D24-B8FA-4EFA-8435-C534F6D9830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71502E175D4041AD5498D9462EEF6D" ma:contentTypeVersion="11" ma:contentTypeDescription="Create a new document." ma:contentTypeScope="" ma:versionID="9513faf5fc17fb33e47043d9f4aecf4e">
  <xsd:schema xmlns:xsd="http://www.w3.org/2001/XMLSchema" xmlns:xs="http://www.w3.org/2001/XMLSchema" xmlns:p="http://schemas.microsoft.com/office/2006/metadata/properties" xmlns:ns2="97cb88b6-6f55-437d-af73-4cb2e3d1be32" xmlns:ns3="4a02df82-8de1-40de-837c-d16ad8d3d107" targetNamespace="http://schemas.microsoft.com/office/2006/metadata/properties" ma:root="true" ma:fieldsID="fe52720b6bd63e4542cfd51ab209b0a8" ns2:_="" ns3:_="">
    <xsd:import namespace="97cb88b6-6f55-437d-af73-4cb2e3d1be32"/>
    <xsd:import namespace="4a02df82-8de1-40de-837c-d16ad8d3d10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cb88b6-6f55-437d-af73-4cb2e3d1be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02df82-8de1-40de-837c-d16ad8d3d10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4a02df82-8de1-40de-837c-d16ad8d3d107">
      <UserInfo>
        <DisplayName/>
        <AccountId xsi:nil="true"/>
        <AccountType/>
      </UserInfo>
    </SharedWithUsers>
  </documentManagement>
</p:properties>
</file>

<file path=customXml/itemProps1.xml><?xml version="1.0" encoding="utf-8"?>
<ds:datastoreItem xmlns:ds="http://schemas.openxmlformats.org/officeDocument/2006/customXml" ds:itemID="{14F3B9CD-4D4E-4641-BD6C-41DAEE7BC61A}"/>
</file>

<file path=customXml/itemProps2.xml><?xml version="1.0" encoding="utf-8"?>
<ds:datastoreItem xmlns:ds="http://schemas.openxmlformats.org/officeDocument/2006/customXml" ds:itemID="{1F09393D-C8BC-491B-B4E7-0C51EE3787DC}">
  <ds:schemaRefs>
    <ds:schemaRef ds:uri="http://schemas.microsoft.com/sharepoint/v3/contenttype/forms"/>
  </ds:schemaRefs>
</ds:datastoreItem>
</file>

<file path=customXml/itemProps3.xml><?xml version="1.0" encoding="utf-8"?>
<ds:datastoreItem xmlns:ds="http://schemas.openxmlformats.org/officeDocument/2006/customXml" ds:itemID="{F8944BB0-2514-487E-BD51-D83E7B0C5AEE}">
  <ds:schemaRefs>
    <ds:schemaRef ds:uri="http://schemas.microsoft.com/office/2006/documentManagement/types"/>
    <ds:schemaRef ds:uri="http://purl.org/dc/elements/1.1/"/>
    <ds:schemaRef ds:uri="http://purl.org/dc/terms/"/>
    <ds:schemaRef ds:uri="http://schemas.openxmlformats.org/package/2006/metadata/core-properties"/>
    <ds:schemaRef ds:uri="http://purl.org/dc/dcmitype/"/>
    <ds:schemaRef ds:uri="http://schemas.microsoft.com/office/2006/metadata/properties"/>
    <ds:schemaRef ds:uri="8e6a303f-1997-4351-b1fa-44871d50ad95"/>
    <ds:schemaRef ds:uri="http://www.w3.org/XML/1998/namespace"/>
    <ds:schemaRef ds:uri="http://schemas.microsoft.com/office/infopath/2007/PartnerControls"/>
    <ds:schemaRef ds:uri="b325a8c8-a475-42f0-a623-de315f41b46a"/>
  </ds:schemaRefs>
</ds:datastoreItem>
</file>

<file path=docProps/app.xml><?xml version="1.0" encoding="utf-8"?>
<Properties xmlns="http://schemas.openxmlformats.org/officeDocument/2006/extended-properties" xmlns:vt="http://schemas.openxmlformats.org/officeDocument/2006/docPropsVTypes">
  <TotalTime>179</TotalTime>
  <Words>4433</Words>
  <Application>Microsoft Office PowerPoint</Application>
  <PresentationFormat>Widescreen</PresentationFormat>
  <Paragraphs>577</Paragraphs>
  <Slides>85</Slides>
  <Notes>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85</vt:i4>
      </vt:variant>
    </vt:vector>
  </HeadingPairs>
  <TitlesOfParts>
    <vt:vector size="96" baseType="lpstr">
      <vt:lpstr>Arial</vt:lpstr>
      <vt:lpstr>Calibri</vt:lpstr>
      <vt:lpstr>Calibri Light</vt:lpstr>
      <vt:lpstr>Cambria Math</vt:lpstr>
      <vt:lpstr>MV Boli</vt:lpstr>
      <vt:lpstr>Segoe UI</vt:lpstr>
      <vt:lpstr>Trebuchet MS</vt:lpstr>
      <vt:lpstr>Custom Design</vt:lpstr>
      <vt:lpstr>DataStructuresArrays</vt:lpstr>
      <vt:lpstr>3_CreatingAppAzure</vt:lpstr>
      <vt:lpstr>4_CreatingAppAzure</vt:lpstr>
      <vt:lpstr>Introduction to Programming</vt:lpstr>
      <vt:lpstr>Topics</vt:lpstr>
      <vt:lpstr>What is an algorithm</vt:lpstr>
      <vt:lpstr>Ways in which algorithms are used</vt:lpstr>
      <vt:lpstr>Making a cup of Tea/Coffee</vt:lpstr>
      <vt:lpstr>A human process – Making Tea!</vt:lpstr>
      <vt:lpstr>Drinks machine – Tea only option!</vt:lpstr>
      <vt:lpstr>Procedural vs. object-oriented vs. functional programming</vt:lpstr>
      <vt:lpstr>Procedural vs. object-oriented vs. functional programming</vt:lpstr>
      <vt:lpstr>Procedural vs. object-oriented vs. functional programming</vt:lpstr>
      <vt:lpstr>Compiled vs. interpreted</vt:lpstr>
      <vt:lpstr>Compiled vs. interpreted</vt:lpstr>
      <vt:lpstr>Compiled Languages</vt:lpstr>
      <vt:lpstr>Interpreted Languages</vt:lpstr>
      <vt:lpstr>Core constructs within programming</vt:lpstr>
      <vt:lpstr>Classes</vt:lpstr>
      <vt:lpstr>Objects</vt:lpstr>
      <vt:lpstr>Methods</vt:lpstr>
      <vt:lpstr>Variables</vt:lpstr>
      <vt:lpstr>Logic Operators</vt:lpstr>
      <vt:lpstr>Logic Gates</vt:lpstr>
      <vt:lpstr>Logic Operators</vt:lpstr>
      <vt:lpstr>Logic Operators</vt:lpstr>
      <vt:lpstr>Logic Operators</vt:lpstr>
      <vt:lpstr>Control structures</vt:lpstr>
      <vt:lpstr>Sequential</vt:lpstr>
      <vt:lpstr>Selection</vt:lpstr>
      <vt:lpstr>IF Statements</vt:lpstr>
      <vt:lpstr>If Statements</vt:lpstr>
      <vt:lpstr>IF Else Statements</vt:lpstr>
      <vt:lpstr>IF … IfElse…Else statements</vt:lpstr>
      <vt:lpstr>IF … IfElse…Else Statements</vt:lpstr>
      <vt:lpstr>The Select Case Statement</vt:lpstr>
      <vt:lpstr>Select Case Construct</vt:lpstr>
      <vt:lpstr>Iteration or Repetition</vt:lpstr>
      <vt:lpstr>For …. Next loops</vt:lpstr>
      <vt:lpstr>Do …. While loops</vt:lpstr>
      <vt:lpstr>Do …. Until Loops</vt:lpstr>
      <vt:lpstr>Break</vt:lpstr>
      <vt:lpstr>Searching</vt:lpstr>
      <vt:lpstr>Searching</vt:lpstr>
      <vt:lpstr>Linear Search</vt:lpstr>
      <vt:lpstr>Binary Search</vt:lpstr>
      <vt:lpstr>Sorting</vt:lpstr>
      <vt:lpstr>Bubble Sort</vt:lpstr>
      <vt:lpstr>Bubble Sort</vt:lpstr>
      <vt:lpstr>Selection Sort</vt:lpstr>
      <vt:lpstr>Selection Sort</vt:lpstr>
      <vt:lpstr>Insertion Sort</vt:lpstr>
      <vt:lpstr>1.4 - Data structures and how data is represented in software code</vt:lpstr>
      <vt:lpstr>Types of Data</vt:lpstr>
      <vt:lpstr>Variables</vt:lpstr>
      <vt:lpstr>Variables</vt:lpstr>
      <vt:lpstr>Variables</vt:lpstr>
      <vt:lpstr>Variables</vt:lpstr>
      <vt:lpstr>Variable Names</vt:lpstr>
      <vt:lpstr>Lists, Stacks and Arrays</vt:lpstr>
      <vt:lpstr>Lists</vt:lpstr>
      <vt:lpstr>Stacks</vt:lpstr>
      <vt:lpstr>Arrays</vt:lpstr>
      <vt:lpstr>Arrays</vt:lpstr>
      <vt:lpstr>Arrays</vt:lpstr>
      <vt:lpstr>1.5  Describe how to write software code in order to solve problems</vt:lpstr>
      <vt:lpstr>Instructions</vt:lpstr>
      <vt:lpstr>Subroutines</vt:lpstr>
      <vt:lpstr>Pseudocode</vt:lpstr>
      <vt:lpstr>Pseudocode - Example</vt:lpstr>
      <vt:lpstr>Pseudocode - Example</vt:lpstr>
      <vt:lpstr>Tasks</vt:lpstr>
      <vt:lpstr>Data Definitions and Links</vt:lpstr>
      <vt:lpstr>Data Definitions and Links</vt:lpstr>
      <vt:lpstr>Data Definitions and Links</vt:lpstr>
      <vt:lpstr>Comments</vt:lpstr>
      <vt:lpstr>Comments - Example</vt:lpstr>
      <vt:lpstr>Modularity</vt:lpstr>
      <vt:lpstr>Re-use of Code</vt:lpstr>
      <vt:lpstr>Modularity and the Rational Re-use of Code – Design Patterns</vt:lpstr>
      <vt:lpstr>Modularity and the Rational Re-use of Code – Library Functions</vt:lpstr>
      <vt:lpstr>4 most important advantages of using standard library functions</vt:lpstr>
      <vt:lpstr>Frameworks</vt:lpstr>
      <vt:lpstr>Frameworks</vt:lpstr>
      <vt:lpstr>1.6 Understand the fundamental concept of Test Driven Development (TDD)</vt:lpstr>
      <vt:lpstr>TDD Vs. Traditional Testing</vt:lpstr>
      <vt:lpstr>TDD Vs. Traditional Testing</vt:lpstr>
      <vt:lpstr>Counter Productive?</vt:lpstr>
    </vt:vector>
  </TitlesOfParts>
  <Company>Heart of Worcestershire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Leonard Shand</dc:creator>
  <cp:lastModifiedBy>Emma Littlefair</cp:lastModifiedBy>
  <cp:revision>10</cp:revision>
  <dcterms:created xsi:type="dcterms:W3CDTF">2018-06-21T08:56:56Z</dcterms:created>
  <dcterms:modified xsi:type="dcterms:W3CDTF">2021-03-03T09:25:27Z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0x010100DB71502E175D4041AD5498D9462EEF6D</vt:lpwstr>
  </property>
  <property fmtid="{D5CDD505-2E9C-101B-9397-08002B2CF9AE}" pid="3" name="Order">
    <vt:r8>555900</vt:r8>
  </property>
  <property fmtid="{D5CDD505-2E9C-101B-9397-08002B2CF9AE}" pid="4" name="_ExtendedDescription">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ies>
</file>