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2"/>
  </p:notesMasterIdLst>
  <p:sldIdLst>
    <p:sldId id="256" r:id="rId5"/>
    <p:sldId id="1103" r:id="rId6"/>
    <p:sldId id="1114" r:id="rId7"/>
    <p:sldId id="257" r:id="rId8"/>
    <p:sldId id="265" r:id="rId9"/>
    <p:sldId id="1105" r:id="rId10"/>
    <p:sldId id="1106" r:id="rId11"/>
    <p:sldId id="1111" r:id="rId12"/>
    <p:sldId id="271" r:id="rId13"/>
    <p:sldId id="272" r:id="rId14"/>
    <p:sldId id="280" r:id="rId15"/>
    <p:sldId id="281" r:id="rId16"/>
    <p:sldId id="1107" r:id="rId17"/>
    <p:sldId id="273" r:id="rId18"/>
    <p:sldId id="282" r:id="rId19"/>
    <p:sldId id="274" r:id="rId20"/>
    <p:sldId id="1113" r:id="rId21"/>
    <p:sldId id="1112" r:id="rId22"/>
    <p:sldId id="1108" r:id="rId23"/>
    <p:sldId id="275" r:id="rId24"/>
    <p:sldId id="283" r:id="rId25"/>
    <p:sldId id="276" r:id="rId26"/>
    <p:sldId id="277" r:id="rId27"/>
    <p:sldId id="278" r:id="rId28"/>
    <p:sldId id="279" r:id="rId29"/>
    <p:sldId id="270" r:id="rId30"/>
    <p:sldId id="1115" r:id="rId31"/>
    <p:sldId id="266" r:id="rId32"/>
    <p:sldId id="267" r:id="rId33"/>
    <p:sldId id="268" r:id="rId34"/>
    <p:sldId id="1109" r:id="rId35"/>
    <p:sldId id="284" r:id="rId36"/>
    <p:sldId id="285" r:id="rId37"/>
    <p:sldId id="286" r:id="rId38"/>
    <p:sldId id="1116" r:id="rId39"/>
    <p:sldId id="1110" r:id="rId40"/>
    <p:sldId id="110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8D6"/>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435" autoAdjust="0"/>
  </p:normalViewPr>
  <p:slideViewPr>
    <p:cSldViewPr snapToGrid="0" showGuides="1">
      <p:cViewPr varScale="1">
        <p:scale>
          <a:sx n="75" d="100"/>
          <a:sy n="75" d="100"/>
        </p:scale>
        <p:origin x="840" y="4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ebley" userId="836f531d-195e-4340-bc9a-b5c372095905" providerId="ADAL" clId="{94E40AB4-5A40-496A-9710-40F57C705C22}"/>
    <pc:docChg chg="delSld">
      <pc:chgData name="Martin Webley" userId="836f531d-195e-4340-bc9a-b5c372095905" providerId="ADAL" clId="{94E40AB4-5A40-496A-9710-40F57C705C22}" dt="2022-03-18T16:00:13.354" v="2" actId="47"/>
      <pc:docMkLst>
        <pc:docMk/>
      </pc:docMkLst>
      <pc:sldChg chg="del">
        <pc:chgData name="Martin Webley" userId="836f531d-195e-4340-bc9a-b5c372095905" providerId="ADAL" clId="{94E40AB4-5A40-496A-9710-40F57C705C22}" dt="2022-03-18T16:00:08.478" v="0" actId="47"/>
        <pc:sldMkLst>
          <pc:docMk/>
          <pc:sldMk cId="374287520" sldId="1095"/>
        </pc:sldMkLst>
      </pc:sldChg>
      <pc:sldChg chg="del">
        <pc:chgData name="Martin Webley" userId="836f531d-195e-4340-bc9a-b5c372095905" providerId="ADAL" clId="{94E40AB4-5A40-496A-9710-40F57C705C22}" dt="2022-03-18T16:00:08.478" v="0" actId="47"/>
        <pc:sldMkLst>
          <pc:docMk/>
          <pc:sldMk cId="3495409269" sldId="1096"/>
        </pc:sldMkLst>
      </pc:sldChg>
      <pc:sldChg chg="del">
        <pc:chgData name="Martin Webley" userId="836f531d-195e-4340-bc9a-b5c372095905" providerId="ADAL" clId="{94E40AB4-5A40-496A-9710-40F57C705C22}" dt="2022-03-18T16:00:08.478" v="0" actId="47"/>
        <pc:sldMkLst>
          <pc:docMk/>
          <pc:sldMk cId="123126308" sldId="1097"/>
        </pc:sldMkLst>
      </pc:sldChg>
      <pc:sldChg chg="del">
        <pc:chgData name="Martin Webley" userId="836f531d-195e-4340-bc9a-b5c372095905" providerId="ADAL" clId="{94E40AB4-5A40-496A-9710-40F57C705C22}" dt="2022-03-18T16:00:08.478" v="0" actId="47"/>
        <pc:sldMkLst>
          <pc:docMk/>
          <pc:sldMk cId="3209057116" sldId="1098"/>
        </pc:sldMkLst>
      </pc:sldChg>
      <pc:sldChg chg="del">
        <pc:chgData name="Martin Webley" userId="836f531d-195e-4340-bc9a-b5c372095905" providerId="ADAL" clId="{94E40AB4-5A40-496A-9710-40F57C705C22}" dt="2022-03-18T16:00:08.478" v="0" actId="47"/>
        <pc:sldMkLst>
          <pc:docMk/>
          <pc:sldMk cId="3903369641" sldId="1099"/>
        </pc:sldMkLst>
      </pc:sldChg>
      <pc:sldChg chg="del">
        <pc:chgData name="Martin Webley" userId="836f531d-195e-4340-bc9a-b5c372095905" providerId="ADAL" clId="{94E40AB4-5A40-496A-9710-40F57C705C22}" dt="2022-03-18T16:00:08.478" v="0" actId="47"/>
        <pc:sldMkLst>
          <pc:docMk/>
          <pc:sldMk cId="2926687370" sldId="1100"/>
        </pc:sldMkLst>
      </pc:sldChg>
      <pc:sldChg chg="del">
        <pc:chgData name="Martin Webley" userId="836f531d-195e-4340-bc9a-b5c372095905" providerId="ADAL" clId="{94E40AB4-5A40-496A-9710-40F57C705C22}" dt="2022-03-18T16:00:11.348" v="1" actId="47"/>
        <pc:sldMkLst>
          <pc:docMk/>
          <pc:sldMk cId="631206312" sldId="1101"/>
        </pc:sldMkLst>
      </pc:sldChg>
      <pc:sldChg chg="del">
        <pc:chgData name="Martin Webley" userId="836f531d-195e-4340-bc9a-b5c372095905" providerId="ADAL" clId="{94E40AB4-5A40-496A-9710-40F57C705C22}" dt="2022-03-18T16:00:13.354" v="2" actId="47"/>
        <pc:sldMkLst>
          <pc:docMk/>
          <pc:sldMk cId="1482702850" sldId="1102"/>
        </pc:sldMkLst>
      </pc:sldChg>
    </pc:docChg>
  </pc:docChgLst>
  <pc:docChgLst>
    <pc:chgData name="Martin Webley" userId="836f531d-195e-4340-bc9a-b5c372095905" providerId="ADAL" clId="{B21514B1-6CBA-4AA9-B443-88BF703EDB04}"/>
    <pc:docChg chg="undo custSel addSld delSld modSld">
      <pc:chgData name="Martin Webley" userId="836f531d-195e-4340-bc9a-b5c372095905" providerId="ADAL" clId="{B21514B1-6CBA-4AA9-B443-88BF703EDB04}" dt="2022-03-17T15:45:58.361" v="6638" actId="20577"/>
      <pc:docMkLst>
        <pc:docMk/>
      </pc:docMkLst>
      <pc:sldChg chg="del">
        <pc:chgData name="Martin Webley" userId="836f531d-195e-4340-bc9a-b5c372095905" providerId="ADAL" clId="{B21514B1-6CBA-4AA9-B443-88BF703EDB04}" dt="2022-03-17T06:29:06.109" v="3" actId="47"/>
        <pc:sldMkLst>
          <pc:docMk/>
          <pc:sldMk cId="2246755567" sldId="261"/>
        </pc:sldMkLst>
      </pc:sldChg>
      <pc:sldChg chg="del">
        <pc:chgData name="Martin Webley" userId="836f531d-195e-4340-bc9a-b5c372095905" providerId="ADAL" clId="{B21514B1-6CBA-4AA9-B443-88BF703EDB04}" dt="2022-03-17T06:30:11.633" v="5" actId="47"/>
        <pc:sldMkLst>
          <pc:docMk/>
          <pc:sldMk cId="1956600079" sldId="262"/>
        </pc:sldMkLst>
      </pc:sldChg>
      <pc:sldChg chg="modSp mod">
        <pc:chgData name="Martin Webley" userId="836f531d-195e-4340-bc9a-b5c372095905" providerId="ADAL" clId="{B21514B1-6CBA-4AA9-B443-88BF703EDB04}" dt="2022-03-17T09:27:12.057" v="5097" actId="6549"/>
        <pc:sldMkLst>
          <pc:docMk/>
          <pc:sldMk cId="4086805218" sldId="265"/>
        </pc:sldMkLst>
        <pc:spChg chg="mod">
          <ac:chgData name="Martin Webley" userId="836f531d-195e-4340-bc9a-b5c372095905" providerId="ADAL" clId="{B21514B1-6CBA-4AA9-B443-88BF703EDB04}" dt="2022-03-17T09:27:12.057" v="5097" actId="6549"/>
          <ac:spMkLst>
            <pc:docMk/>
            <pc:sldMk cId="4086805218" sldId="265"/>
            <ac:spMk id="3" creationId="{22D88A89-4036-40D2-9524-2FFBC47B4103}"/>
          </ac:spMkLst>
        </pc:spChg>
      </pc:sldChg>
      <pc:sldChg chg="modSp mod modNotesTx">
        <pc:chgData name="Martin Webley" userId="836f531d-195e-4340-bc9a-b5c372095905" providerId="ADAL" clId="{B21514B1-6CBA-4AA9-B443-88BF703EDB04}" dt="2022-03-17T08:15:21.683" v="3717"/>
        <pc:sldMkLst>
          <pc:docMk/>
          <pc:sldMk cId="3400545547" sldId="267"/>
        </pc:sldMkLst>
        <pc:spChg chg="mod">
          <ac:chgData name="Martin Webley" userId="836f531d-195e-4340-bc9a-b5c372095905" providerId="ADAL" clId="{B21514B1-6CBA-4AA9-B443-88BF703EDB04}" dt="2022-03-17T08:14:46.201" v="3690" actId="27636"/>
          <ac:spMkLst>
            <pc:docMk/>
            <pc:sldMk cId="3400545547" sldId="267"/>
            <ac:spMk id="3" creationId="{A8CDBB43-7775-4C29-9925-FFCFC4CAF1AD}"/>
          </ac:spMkLst>
        </pc:spChg>
      </pc:sldChg>
      <pc:sldChg chg="modSp mod">
        <pc:chgData name="Martin Webley" userId="836f531d-195e-4340-bc9a-b5c372095905" providerId="ADAL" clId="{B21514B1-6CBA-4AA9-B443-88BF703EDB04}" dt="2022-03-17T08:15:59.282" v="3729" actId="27636"/>
        <pc:sldMkLst>
          <pc:docMk/>
          <pc:sldMk cId="3008833534" sldId="268"/>
        </pc:sldMkLst>
        <pc:spChg chg="mod">
          <ac:chgData name="Martin Webley" userId="836f531d-195e-4340-bc9a-b5c372095905" providerId="ADAL" clId="{B21514B1-6CBA-4AA9-B443-88BF703EDB04}" dt="2022-03-17T08:15:59.282" v="3729" actId="27636"/>
          <ac:spMkLst>
            <pc:docMk/>
            <pc:sldMk cId="3008833534" sldId="268"/>
            <ac:spMk id="3" creationId="{DA75A095-2567-4CAE-8CBC-FA86038C4442}"/>
          </ac:spMkLst>
        </pc:spChg>
      </pc:sldChg>
      <pc:sldChg chg="modSp del mod">
        <pc:chgData name="Martin Webley" userId="836f531d-195e-4340-bc9a-b5c372095905" providerId="ADAL" clId="{B21514B1-6CBA-4AA9-B443-88BF703EDB04}" dt="2022-03-17T07:42:05.675" v="402" actId="47"/>
        <pc:sldMkLst>
          <pc:docMk/>
          <pc:sldMk cId="3793680763" sldId="269"/>
        </pc:sldMkLst>
        <pc:spChg chg="mod">
          <ac:chgData name="Martin Webley" userId="836f531d-195e-4340-bc9a-b5c372095905" providerId="ADAL" clId="{B21514B1-6CBA-4AA9-B443-88BF703EDB04}" dt="2022-03-17T07:40:45.094" v="355" actId="1076"/>
          <ac:spMkLst>
            <pc:docMk/>
            <pc:sldMk cId="3793680763" sldId="269"/>
            <ac:spMk id="2" creationId="{78F7DBB4-7EEE-4DE6-9819-1722B18EB42B}"/>
          </ac:spMkLst>
        </pc:spChg>
      </pc:sldChg>
      <pc:sldChg chg="modSp mod">
        <pc:chgData name="Martin Webley" userId="836f531d-195e-4340-bc9a-b5c372095905" providerId="ADAL" clId="{B21514B1-6CBA-4AA9-B443-88BF703EDB04}" dt="2022-03-17T08:13:23.663" v="3687" actId="20577"/>
        <pc:sldMkLst>
          <pc:docMk/>
          <pc:sldMk cId="3164972618" sldId="270"/>
        </pc:sldMkLst>
        <pc:spChg chg="mod">
          <ac:chgData name="Martin Webley" userId="836f531d-195e-4340-bc9a-b5c372095905" providerId="ADAL" clId="{B21514B1-6CBA-4AA9-B443-88BF703EDB04}" dt="2022-03-17T08:13:23.663" v="3687" actId="20577"/>
          <ac:spMkLst>
            <pc:docMk/>
            <pc:sldMk cId="3164972618" sldId="270"/>
            <ac:spMk id="3" creationId="{7D5806FB-BFEE-4D3A-BAFB-9F83C465F652}"/>
          </ac:spMkLst>
        </pc:spChg>
      </pc:sldChg>
      <pc:sldChg chg="modSp mod">
        <pc:chgData name="Martin Webley" userId="836f531d-195e-4340-bc9a-b5c372095905" providerId="ADAL" clId="{B21514B1-6CBA-4AA9-B443-88BF703EDB04}" dt="2022-03-17T08:28:04.777" v="4460" actId="27636"/>
        <pc:sldMkLst>
          <pc:docMk/>
          <pc:sldMk cId="1114994193" sldId="271"/>
        </pc:sldMkLst>
        <pc:spChg chg="mod">
          <ac:chgData name="Martin Webley" userId="836f531d-195e-4340-bc9a-b5c372095905" providerId="ADAL" clId="{B21514B1-6CBA-4AA9-B443-88BF703EDB04}" dt="2022-03-17T07:43:24.734" v="417" actId="6549"/>
          <ac:spMkLst>
            <pc:docMk/>
            <pc:sldMk cId="1114994193" sldId="271"/>
            <ac:spMk id="2" creationId="{840FBADC-7CE2-4F79-B5E1-5C2444B55C40}"/>
          </ac:spMkLst>
        </pc:spChg>
        <pc:spChg chg="mod">
          <ac:chgData name="Martin Webley" userId="836f531d-195e-4340-bc9a-b5c372095905" providerId="ADAL" clId="{B21514B1-6CBA-4AA9-B443-88BF703EDB04}" dt="2022-03-17T08:28:04.777" v="4460" actId="27636"/>
          <ac:spMkLst>
            <pc:docMk/>
            <pc:sldMk cId="1114994193" sldId="271"/>
            <ac:spMk id="3" creationId="{FC24D3E1-4EC7-42AB-8E3D-306FF74D440E}"/>
          </ac:spMkLst>
        </pc:spChg>
      </pc:sldChg>
      <pc:sldChg chg="modSp mod">
        <pc:chgData name="Martin Webley" userId="836f531d-195e-4340-bc9a-b5c372095905" providerId="ADAL" clId="{B21514B1-6CBA-4AA9-B443-88BF703EDB04}" dt="2022-03-17T07:48:32.943" v="734" actId="20577"/>
        <pc:sldMkLst>
          <pc:docMk/>
          <pc:sldMk cId="295841648" sldId="272"/>
        </pc:sldMkLst>
        <pc:spChg chg="mod">
          <ac:chgData name="Martin Webley" userId="836f531d-195e-4340-bc9a-b5c372095905" providerId="ADAL" clId="{B21514B1-6CBA-4AA9-B443-88BF703EDB04}" dt="2022-03-17T07:48:32.943" v="734" actId="20577"/>
          <ac:spMkLst>
            <pc:docMk/>
            <pc:sldMk cId="295841648" sldId="272"/>
            <ac:spMk id="3" creationId="{67CF0BFA-C22F-412B-B467-B5D8010A1AFB}"/>
          </ac:spMkLst>
        </pc:spChg>
      </pc:sldChg>
      <pc:sldChg chg="modSp mod">
        <pc:chgData name="Martin Webley" userId="836f531d-195e-4340-bc9a-b5c372095905" providerId="ADAL" clId="{B21514B1-6CBA-4AA9-B443-88BF703EDB04}" dt="2022-03-17T10:43:33.209" v="5875" actId="20577"/>
        <pc:sldMkLst>
          <pc:docMk/>
          <pc:sldMk cId="2941836619" sldId="273"/>
        </pc:sldMkLst>
        <pc:spChg chg="mod">
          <ac:chgData name="Martin Webley" userId="836f531d-195e-4340-bc9a-b5c372095905" providerId="ADAL" clId="{B21514B1-6CBA-4AA9-B443-88BF703EDB04}" dt="2022-03-17T10:43:33.209" v="5875" actId="20577"/>
          <ac:spMkLst>
            <pc:docMk/>
            <pc:sldMk cId="2941836619" sldId="273"/>
            <ac:spMk id="3" creationId="{0C831D5D-F3D5-4BD2-8D50-CD73845CC0A8}"/>
          </ac:spMkLst>
        </pc:spChg>
      </pc:sldChg>
      <pc:sldChg chg="modSp mod modNotesTx">
        <pc:chgData name="Martin Webley" userId="836f531d-195e-4340-bc9a-b5c372095905" providerId="ADAL" clId="{B21514B1-6CBA-4AA9-B443-88BF703EDB04}" dt="2022-03-17T09:18:51.848" v="4819" actId="20577"/>
        <pc:sldMkLst>
          <pc:docMk/>
          <pc:sldMk cId="3193588804" sldId="274"/>
        </pc:sldMkLst>
        <pc:spChg chg="mod">
          <ac:chgData name="Martin Webley" userId="836f531d-195e-4340-bc9a-b5c372095905" providerId="ADAL" clId="{B21514B1-6CBA-4AA9-B443-88BF703EDB04}" dt="2022-03-17T08:28:49.069" v="4481" actId="20577"/>
          <ac:spMkLst>
            <pc:docMk/>
            <pc:sldMk cId="3193588804" sldId="274"/>
            <ac:spMk id="2" creationId="{DF1F60E3-B5B6-464D-868B-C37E4B90BE07}"/>
          </ac:spMkLst>
        </pc:spChg>
        <pc:spChg chg="mod">
          <ac:chgData name="Martin Webley" userId="836f531d-195e-4340-bc9a-b5c372095905" providerId="ADAL" clId="{B21514B1-6CBA-4AA9-B443-88BF703EDB04}" dt="2022-03-17T09:18:51.848" v="4819" actId="20577"/>
          <ac:spMkLst>
            <pc:docMk/>
            <pc:sldMk cId="3193588804" sldId="274"/>
            <ac:spMk id="3" creationId="{AD330B35-8BC1-42C3-BC19-615911DB549D}"/>
          </ac:spMkLst>
        </pc:spChg>
      </pc:sldChg>
      <pc:sldChg chg="modSp mod">
        <pc:chgData name="Martin Webley" userId="836f531d-195e-4340-bc9a-b5c372095905" providerId="ADAL" clId="{B21514B1-6CBA-4AA9-B443-88BF703EDB04}" dt="2022-03-17T08:02:17.289" v="2406" actId="20577"/>
        <pc:sldMkLst>
          <pc:docMk/>
          <pc:sldMk cId="233790994" sldId="275"/>
        </pc:sldMkLst>
        <pc:spChg chg="mod">
          <ac:chgData name="Martin Webley" userId="836f531d-195e-4340-bc9a-b5c372095905" providerId="ADAL" clId="{B21514B1-6CBA-4AA9-B443-88BF703EDB04}" dt="2022-03-17T08:02:17.289" v="2406" actId="20577"/>
          <ac:spMkLst>
            <pc:docMk/>
            <pc:sldMk cId="233790994" sldId="275"/>
            <ac:spMk id="3" creationId="{6632D797-0CF0-4905-AE1E-1D7B7BEFCBDB}"/>
          </ac:spMkLst>
        </pc:spChg>
      </pc:sldChg>
      <pc:sldChg chg="modSp mod">
        <pc:chgData name="Martin Webley" userId="836f531d-195e-4340-bc9a-b5c372095905" providerId="ADAL" clId="{B21514B1-6CBA-4AA9-B443-88BF703EDB04}" dt="2022-03-17T08:07:57.608" v="3037" actId="20577"/>
        <pc:sldMkLst>
          <pc:docMk/>
          <pc:sldMk cId="3568874620" sldId="276"/>
        </pc:sldMkLst>
        <pc:spChg chg="mod">
          <ac:chgData name="Martin Webley" userId="836f531d-195e-4340-bc9a-b5c372095905" providerId="ADAL" clId="{B21514B1-6CBA-4AA9-B443-88BF703EDB04}" dt="2022-03-17T08:07:57.608" v="3037" actId="20577"/>
          <ac:spMkLst>
            <pc:docMk/>
            <pc:sldMk cId="3568874620" sldId="276"/>
            <ac:spMk id="3" creationId="{CDAA8AFC-E177-4ABD-8A7B-E34DC99BA199}"/>
          </ac:spMkLst>
        </pc:spChg>
      </pc:sldChg>
      <pc:sldChg chg="modSp mod">
        <pc:chgData name="Martin Webley" userId="836f531d-195e-4340-bc9a-b5c372095905" providerId="ADAL" clId="{B21514B1-6CBA-4AA9-B443-88BF703EDB04}" dt="2022-03-17T08:08:10.512" v="3040" actId="27636"/>
        <pc:sldMkLst>
          <pc:docMk/>
          <pc:sldMk cId="4235044204" sldId="277"/>
        </pc:sldMkLst>
        <pc:spChg chg="mod">
          <ac:chgData name="Martin Webley" userId="836f531d-195e-4340-bc9a-b5c372095905" providerId="ADAL" clId="{B21514B1-6CBA-4AA9-B443-88BF703EDB04}" dt="2022-03-17T08:08:10.512" v="3040" actId="27636"/>
          <ac:spMkLst>
            <pc:docMk/>
            <pc:sldMk cId="4235044204" sldId="277"/>
            <ac:spMk id="3" creationId="{FC91BE53-B493-4A52-B338-E9781F2BA31E}"/>
          </ac:spMkLst>
        </pc:spChg>
      </pc:sldChg>
      <pc:sldChg chg="modSp mod">
        <pc:chgData name="Martin Webley" userId="836f531d-195e-4340-bc9a-b5c372095905" providerId="ADAL" clId="{B21514B1-6CBA-4AA9-B443-88BF703EDB04}" dt="2022-03-17T08:12:10.793" v="3615" actId="20577"/>
        <pc:sldMkLst>
          <pc:docMk/>
          <pc:sldMk cId="3255270776" sldId="278"/>
        </pc:sldMkLst>
        <pc:spChg chg="mod">
          <ac:chgData name="Martin Webley" userId="836f531d-195e-4340-bc9a-b5c372095905" providerId="ADAL" clId="{B21514B1-6CBA-4AA9-B443-88BF703EDB04}" dt="2022-03-17T08:08:36.258" v="3073" actId="6549"/>
          <ac:spMkLst>
            <pc:docMk/>
            <pc:sldMk cId="3255270776" sldId="278"/>
            <ac:spMk id="2" creationId="{40DAB2AD-8DBF-4534-98F2-31EC9D8BFC68}"/>
          </ac:spMkLst>
        </pc:spChg>
        <pc:spChg chg="mod">
          <ac:chgData name="Martin Webley" userId="836f531d-195e-4340-bc9a-b5c372095905" providerId="ADAL" clId="{B21514B1-6CBA-4AA9-B443-88BF703EDB04}" dt="2022-03-17T08:12:10.793" v="3615" actId="20577"/>
          <ac:spMkLst>
            <pc:docMk/>
            <pc:sldMk cId="3255270776" sldId="278"/>
            <ac:spMk id="3" creationId="{21B7503F-3537-4642-A6D5-016A43F2AB30}"/>
          </ac:spMkLst>
        </pc:spChg>
      </pc:sldChg>
      <pc:sldChg chg="modSp mod">
        <pc:chgData name="Martin Webley" userId="836f531d-195e-4340-bc9a-b5c372095905" providerId="ADAL" clId="{B21514B1-6CBA-4AA9-B443-88BF703EDB04}" dt="2022-03-17T07:53:16.302" v="1510" actId="27636"/>
        <pc:sldMkLst>
          <pc:docMk/>
          <pc:sldMk cId="1353933706" sldId="280"/>
        </pc:sldMkLst>
        <pc:spChg chg="mod">
          <ac:chgData name="Martin Webley" userId="836f531d-195e-4340-bc9a-b5c372095905" providerId="ADAL" clId="{B21514B1-6CBA-4AA9-B443-88BF703EDB04}" dt="2022-03-17T07:53:16.302" v="1510" actId="27636"/>
          <ac:spMkLst>
            <pc:docMk/>
            <pc:sldMk cId="1353933706" sldId="280"/>
            <ac:spMk id="3" creationId="{E56A272B-8BA4-40F8-8DBB-C95D09740535}"/>
          </ac:spMkLst>
        </pc:spChg>
      </pc:sldChg>
      <pc:sldChg chg="modSp mod">
        <pc:chgData name="Martin Webley" userId="836f531d-195e-4340-bc9a-b5c372095905" providerId="ADAL" clId="{B21514B1-6CBA-4AA9-B443-88BF703EDB04}" dt="2022-03-17T08:01:08.580" v="2397" actId="6549"/>
        <pc:sldMkLst>
          <pc:docMk/>
          <pc:sldMk cId="1681081316" sldId="281"/>
        </pc:sldMkLst>
        <pc:spChg chg="mod">
          <ac:chgData name="Martin Webley" userId="836f531d-195e-4340-bc9a-b5c372095905" providerId="ADAL" clId="{B21514B1-6CBA-4AA9-B443-88BF703EDB04}" dt="2022-03-17T08:01:08.580" v="2397" actId="6549"/>
          <ac:spMkLst>
            <pc:docMk/>
            <pc:sldMk cId="1681081316" sldId="281"/>
            <ac:spMk id="3" creationId="{D5EE04BC-D54F-4AA9-900A-131708760255}"/>
          </ac:spMkLst>
        </pc:spChg>
      </pc:sldChg>
      <pc:sldChg chg="modSp mod">
        <pc:chgData name="Martin Webley" userId="836f531d-195e-4340-bc9a-b5c372095905" providerId="ADAL" clId="{B21514B1-6CBA-4AA9-B443-88BF703EDB04}" dt="2022-03-17T08:03:27.542" v="2526" actId="27636"/>
        <pc:sldMkLst>
          <pc:docMk/>
          <pc:sldMk cId="4191102967" sldId="283"/>
        </pc:sldMkLst>
        <pc:spChg chg="mod">
          <ac:chgData name="Martin Webley" userId="836f531d-195e-4340-bc9a-b5c372095905" providerId="ADAL" clId="{B21514B1-6CBA-4AA9-B443-88BF703EDB04}" dt="2022-03-17T08:03:27.542" v="2526" actId="27636"/>
          <ac:spMkLst>
            <pc:docMk/>
            <pc:sldMk cId="4191102967" sldId="283"/>
            <ac:spMk id="3" creationId="{F8910B49-0BE7-438F-BFA0-BD1047123B76}"/>
          </ac:spMkLst>
        </pc:spChg>
      </pc:sldChg>
      <pc:sldChg chg="modSp mod">
        <pc:chgData name="Martin Webley" userId="836f531d-195e-4340-bc9a-b5c372095905" providerId="ADAL" clId="{B21514B1-6CBA-4AA9-B443-88BF703EDB04}" dt="2022-03-17T08:16:56.206" v="3762" actId="20577"/>
        <pc:sldMkLst>
          <pc:docMk/>
          <pc:sldMk cId="83572913" sldId="284"/>
        </pc:sldMkLst>
        <pc:spChg chg="mod">
          <ac:chgData name="Martin Webley" userId="836f531d-195e-4340-bc9a-b5c372095905" providerId="ADAL" clId="{B21514B1-6CBA-4AA9-B443-88BF703EDB04}" dt="2022-03-17T08:16:56.206" v="3762" actId="20577"/>
          <ac:spMkLst>
            <pc:docMk/>
            <pc:sldMk cId="83572913" sldId="284"/>
            <ac:spMk id="3" creationId="{A264CEFD-2A9E-49B4-B9FF-59762EF58369}"/>
          </ac:spMkLst>
        </pc:spChg>
      </pc:sldChg>
      <pc:sldChg chg="modNotesTx">
        <pc:chgData name="Martin Webley" userId="836f531d-195e-4340-bc9a-b5c372095905" providerId="ADAL" clId="{B21514B1-6CBA-4AA9-B443-88BF703EDB04}" dt="2022-03-17T08:18:04.344" v="3819"/>
        <pc:sldMkLst>
          <pc:docMk/>
          <pc:sldMk cId="2491981873" sldId="285"/>
        </pc:sldMkLst>
      </pc:sldChg>
      <pc:sldChg chg="modSp mod modNotesTx">
        <pc:chgData name="Martin Webley" userId="836f531d-195e-4340-bc9a-b5c372095905" providerId="ADAL" clId="{B21514B1-6CBA-4AA9-B443-88BF703EDB04}" dt="2022-03-17T08:23:14.004" v="4090"/>
        <pc:sldMkLst>
          <pc:docMk/>
          <pc:sldMk cId="3361999019" sldId="286"/>
        </pc:sldMkLst>
        <pc:spChg chg="mod">
          <ac:chgData name="Martin Webley" userId="836f531d-195e-4340-bc9a-b5c372095905" providerId="ADAL" clId="{B21514B1-6CBA-4AA9-B443-88BF703EDB04}" dt="2022-03-17T08:18:11.080" v="3820" actId="20577"/>
          <ac:spMkLst>
            <pc:docMk/>
            <pc:sldMk cId="3361999019" sldId="286"/>
            <ac:spMk id="3" creationId="{385A1E6F-A36D-44BE-A444-853B00DC21CE}"/>
          </ac:spMkLst>
        </pc:spChg>
      </pc:sldChg>
      <pc:sldChg chg="del">
        <pc:chgData name="Martin Webley" userId="836f531d-195e-4340-bc9a-b5c372095905" providerId="ADAL" clId="{B21514B1-6CBA-4AA9-B443-88BF703EDB04}" dt="2022-03-15T19:28:35.182" v="0"/>
        <pc:sldMkLst>
          <pc:docMk/>
          <pc:sldMk cId="374287520" sldId="1095"/>
        </pc:sldMkLst>
      </pc:sldChg>
      <pc:sldChg chg="del">
        <pc:chgData name="Martin Webley" userId="836f531d-195e-4340-bc9a-b5c372095905" providerId="ADAL" clId="{B21514B1-6CBA-4AA9-B443-88BF703EDB04}" dt="2022-03-15T19:28:35.182" v="0"/>
        <pc:sldMkLst>
          <pc:docMk/>
          <pc:sldMk cId="3495409269" sldId="1096"/>
        </pc:sldMkLst>
      </pc:sldChg>
      <pc:sldChg chg="del">
        <pc:chgData name="Martin Webley" userId="836f531d-195e-4340-bc9a-b5c372095905" providerId="ADAL" clId="{B21514B1-6CBA-4AA9-B443-88BF703EDB04}" dt="2022-03-15T19:28:35.182" v="0"/>
        <pc:sldMkLst>
          <pc:docMk/>
          <pc:sldMk cId="123126308" sldId="1097"/>
        </pc:sldMkLst>
      </pc:sldChg>
      <pc:sldChg chg="del">
        <pc:chgData name="Martin Webley" userId="836f531d-195e-4340-bc9a-b5c372095905" providerId="ADAL" clId="{B21514B1-6CBA-4AA9-B443-88BF703EDB04}" dt="2022-03-15T19:28:35.182" v="0"/>
        <pc:sldMkLst>
          <pc:docMk/>
          <pc:sldMk cId="3209057116" sldId="1098"/>
        </pc:sldMkLst>
      </pc:sldChg>
      <pc:sldChg chg="del">
        <pc:chgData name="Martin Webley" userId="836f531d-195e-4340-bc9a-b5c372095905" providerId="ADAL" clId="{B21514B1-6CBA-4AA9-B443-88BF703EDB04}" dt="2022-03-15T19:28:35.182" v="0"/>
        <pc:sldMkLst>
          <pc:docMk/>
          <pc:sldMk cId="3903369641" sldId="1099"/>
        </pc:sldMkLst>
      </pc:sldChg>
      <pc:sldChg chg="del">
        <pc:chgData name="Martin Webley" userId="836f531d-195e-4340-bc9a-b5c372095905" providerId="ADAL" clId="{B21514B1-6CBA-4AA9-B443-88BF703EDB04}" dt="2022-03-15T19:28:35.182" v="0"/>
        <pc:sldMkLst>
          <pc:docMk/>
          <pc:sldMk cId="2926687370" sldId="1100"/>
        </pc:sldMkLst>
      </pc:sldChg>
      <pc:sldChg chg="del">
        <pc:chgData name="Martin Webley" userId="836f531d-195e-4340-bc9a-b5c372095905" providerId="ADAL" clId="{B21514B1-6CBA-4AA9-B443-88BF703EDB04}" dt="2022-03-15T19:28:35.182" v="0"/>
        <pc:sldMkLst>
          <pc:docMk/>
          <pc:sldMk cId="631206312" sldId="1101"/>
        </pc:sldMkLst>
      </pc:sldChg>
      <pc:sldChg chg="new">
        <pc:chgData name="Martin Webley" userId="836f531d-195e-4340-bc9a-b5c372095905" providerId="ADAL" clId="{B21514B1-6CBA-4AA9-B443-88BF703EDB04}" dt="2022-03-15T19:28:44.784" v="1" actId="680"/>
        <pc:sldMkLst>
          <pc:docMk/>
          <pc:sldMk cId="1482702850" sldId="1102"/>
        </pc:sldMkLst>
      </pc:sldChg>
      <pc:sldChg chg="modSp mod">
        <pc:chgData name="Martin Webley" userId="836f531d-195e-4340-bc9a-b5c372095905" providerId="ADAL" clId="{B21514B1-6CBA-4AA9-B443-88BF703EDB04}" dt="2022-03-17T06:29:46.906" v="4" actId="207"/>
        <pc:sldMkLst>
          <pc:docMk/>
          <pc:sldMk cId="3252006770" sldId="1103"/>
        </pc:sldMkLst>
        <pc:spChg chg="mod">
          <ac:chgData name="Martin Webley" userId="836f531d-195e-4340-bc9a-b5c372095905" providerId="ADAL" clId="{B21514B1-6CBA-4AA9-B443-88BF703EDB04}" dt="2022-03-17T06:29:46.906" v="4" actId="207"/>
          <ac:spMkLst>
            <pc:docMk/>
            <pc:sldMk cId="3252006770" sldId="1103"/>
            <ac:spMk id="43" creationId="{5A0D5C1B-03D4-4071-8C9E-6B402409517F}"/>
          </ac:spMkLst>
        </pc:spChg>
      </pc:sldChg>
      <pc:sldChg chg="del">
        <pc:chgData name="Martin Webley" userId="836f531d-195e-4340-bc9a-b5c372095905" providerId="ADAL" clId="{B21514B1-6CBA-4AA9-B443-88BF703EDB04}" dt="2022-03-17T06:28:51.049" v="2"/>
        <pc:sldMkLst>
          <pc:docMk/>
          <pc:sldMk cId="3647185253" sldId="1103"/>
        </pc:sldMkLst>
      </pc:sldChg>
      <pc:sldChg chg="modSp mod">
        <pc:chgData name="Martin Webley" userId="836f531d-195e-4340-bc9a-b5c372095905" providerId="ADAL" clId="{B21514B1-6CBA-4AA9-B443-88BF703EDB04}" dt="2022-03-17T06:30:26.812" v="6" actId="207"/>
        <pc:sldMkLst>
          <pc:docMk/>
          <pc:sldMk cId="1626957789" sldId="1104"/>
        </pc:sldMkLst>
        <pc:spChg chg="mod">
          <ac:chgData name="Martin Webley" userId="836f531d-195e-4340-bc9a-b5c372095905" providerId="ADAL" clId="{B21514B1-6CBA-4AA9-B443-88BF703EDB04}" dt="2022-03-17T06:30:26.812" v="6" actId="207"/>
          <ac:spMkLst>
            <pc:docMk/>
            <pc:sldMk cId="1626957789" sldId="1104"/>
            <ac:spMk id="43" creationId="{5A0D5C1B-03D4-4071-8C9E-6B402409517F}"/>
          </ac:spMkLst>
        </pc:spChg>
      </pc:sldChg>
      <pc:sldChg chg="modSp add mod">
        <pc:chgData name="Martin Webley" userId="836f531d-195e-4340-bc9a-b5c372095905" providerId="ADAL" clId="{B21514B1-6CBA-4AA9-B443-88BF703EDB04}" dt="2022-03-17T09:28:15.052" v="5140" actId="6549"/>
        <pc:sldMkLst>
          <pc:docMk/>
          <pc:sldMk cId="3432311077" sldId="1105"/>
        </pc:sldMkLst>
        <pc:spChg chg="mod">
          <ac:chgData name="Martin Webley" userId="836f531d-195e-4340-bc9a-b5c372095905" providerId="ADAL" clId="{B21514B1-6CBA-4AA9-B443-88BF703EDB04}" dt="2022-03-17T09:28:15.052" v="5140" actId="6549"/>
          <ac:spMkLst>
            <pc:docMk/>
            <pc:sldMk cId="3432311077" sldId="1105"/>
            <ac:spMk id="3" creationId="{22D88A89-4036-40D2-9524-2FFBC47B4103}"/>
          </ac:spMkLst>
        </pc:spChg>
      </pc:sldChg>
      <pc:sldChg chg="addSp delSp modSp add mod">
        <pc:chgData name="Martin Webley" userId="836f531d-195e-4340-bc9a-b5c372095905" providerId="ADAL" clId="{B21514B1-6CBA-4AA9-B443-88BF703EDB04}" dt="2022-03-17T07:41:54.312" v="401" actId="478"/>
        <pc:sldMkLst>
          <pc:docMk/>
          <pc:sldMk cId="2082158065" sldId="1106"/>
        </pc:sldMkLst>
        <pc:spChg chg="mod">
          <ac:chgData name="Martin Webley" userId="836f531d-195e-4340-bc9a-b5c372095905" providerId="ADAL" clId="{B21514B1-6CBA-4AA9-B443-88BF703EDB04}" dt="2022-03-17T07:41:24.337" v="397" actId="20577"/>
          <ac:spMkLst>
            <pc:docMk/>
            <pc:sldMk cId="2082158065" sldId="1106"/>
            <ac:spMk id="2" creationId="{3E7FBB75-6C05-493E-98EE-2946972E41F3}"/>
          </ac:spMkLst>
        </pc:spChg>
        <pc:spChg chg="del">
          <ac:chgData name="Martin Webley" userId="836f531d-195e-4340-bc9a-b5c372095905" providerId="ADAL" clId="{B21514B1-6CBA-4AA9-B443-88BF703EDB04}" dt="2022-03-17T07:41:10.145" v="357" actId="478"/>
          <ac:spMkLst>
            <pc:docMk/>
            <pc:sldMk cId="2082158065" sldId="1106"/>
            <ac:spMk id="3" creationId="{22D88A89-4036-40D2-9524-2FFBC47B4103}"/>
          </ac:spMkLst>
        </pc:spChg>
        <pc:spChg chg="add del mod">
          <ac:chgData name="Martin Webley" userId="836f531d-195e-4340-bc9a-b5c372095905" providerId="ADAL" clId="{B21514B1-6CBA-4AA9-B443-88BF703EDB04}" dt="2022-03-17T07:41:54.312" v="401" actId="478"/>
          <ac:spMkLst>
            <pc:docMk/>
            <pc:sldMk cId="2082158065" sldId="1106"/>
            <ac:spMk id="5" creationId="{C74B789C-6FBF-4F4F-B098-F1F8DCF2BC82}"/>
          </ac:spMkLst>
        </pc:spChg>
        <pc:spChg chg="add del mod">
          <ac:chgData name="Martin Webley" userId="836f531d-195e-4340-bc9a-b5c372095905" providerId="ADAL" clId="{B21514B1-6CBA-4AA9-B443-88BF703EDB04}" dt="2022-03-17T07:41:51.082" v="400" actId="478"/>
          <ac:spMkLst>
            <pc:docMk/>
            <pc:sldMk cId="2082158065" sldId="1106"/>
            <ac:spMk id="6" creationId="{3F2D87D3-32CB-415F-A0D1-4DDB3EF3F2FA}"/>
          </ac:spMkLst>
        </pc:spChg>
        <pc:spChg chg="add mod">
          <ac:chgData name="Martin Webley" userId="836f531d-195e-4340-bc9a-b5c372095905" providerId="ADAL" clId="{B21514B1-6CBA-4AA9-B443-88BF703EDB04}" dt="2022-03-17T07:41:42.025" v="398"/>
          <ac:spMkLst>
            <pc:docMk/>
            <pc:sldMk cId="2082158065" sldId="1106"/>
            <ac:spMk id="7" creationId="{0B0F069A-A78C-4998-A060-4250CEBCD870}"/>
          </ac:spMkLst>
        </pc:spChg>
        <pc:spChg chg="add mod">
          <ac:chgData name="Martin Webley" userId="836f531d-195e-4340-bc9a-b5c372095905" providerId="ADAL" clId="{B21514B1-6CBA-4AA9-B443-88BF703EDB04}" dt="2022-03-17T07:41:42.025" v="398"/>
          <ac:spMkLst>
            <pc:docMk/>
            <pc:sldMk cId="2082158065" sldId="1106"/>
            <ac:spMk id="8" creationId="{4EE01977-9456-4253-B8E9-AF1F24797CB8}"/>
          </ac:spMkLst>
        </pc:spChg>
        <pc:spChg chg="add mod">
          <ac:chgData name="Martin Webley" userId="836f531d-195e-4340-bc9a-b5c372095905" providerId="ADAL" clId="{B21514B1-6CBA-4AA9-B443-88BF703EDB04}" dt="2022-03-17T07:41:42.025" v="398"/>
          <ac:spMkLst>
            <pc:docMk/>
            <pc:sldMk cId="2082158065" sldId="1106"/>
            <ac:spMk id="9" creationId="{9831FCD5-3E65-40DC-8D45-DB64CDAC465E}"/>
          </ac:spMkLst>
        </pc:spChg>
        <pc:spChg chg="add mod">
          <ac:chgData name="Martin Webley" userId="836f531d-195e-4340-bc9a-b5c372095905" providerId="ADAL" clId="{B21514B1-6CBA-4AA9-B443-88BF703EDB04}" dt="2022-03-17T07:41:42.025" v="398"/>
          <ac:spMkLst>
            <pc:docMk/>
            <pc:sldMk cId="2082158065" sldId="1106"/>
            <ac:spMk id="10" creationId="{8B8BEEFA-B749-4C18-A5CF-7EE97AC590A6}"/>
          </ac:spMkLst>
        </pc:spChg>
        <pc:spChg chg="add mod">
          <ac:chgData name="Martin Webley" userId="836f531d-195e-4340-bc9a-b5c372095905" providerId="ADAL" clId="{B21514B1-6CBA-4AA9-B443-88BF703EDB04}" dt="2022-03-17T07:41:42.025" v="398"/>
          <ac:spMkLst>
            <pc:docMk/>
            <pc:sldMk cId="2082158065" sldId="1106"/>
            <ac:spMk id="11" creationId="{1ECA8A2B-18D5-42D1-B8AB-D2836F161D43}"/>
          </ac:spMkLst>
        </pc:spChg>
        <pc:spChg chg="add mod">
          <ac:chgData name="Martin Webley" userId="836f531d-195e-4340-bc9a-b5c372095905" providerId="ADAL" clId="{B21514B1-6CBA-4AA9-B443-88BF703EDB04}" dt="2022-03-17T07:41:42.025" v="398"/>
          <ac:spMkLst>
            <pc:docMk/>
            <pc:sldMk cId="2082158065" sldId="1106"/>
            <ac:spMk id="12" creationId="{6249CA1B-CE48-487E-A4CA-725BC67475EB}"/>
          </ac:spMkLst>
        </pc:spChg>
        <pc:spChg chg="add mod">
          <ac:chgData name="Martin Webley" userId="836f531d-195e-4340-bc9a-b5c372095905" providerId="ADAL" clId="{B21514B1-6CBA-4AA9-B443-88BF703EDB04}" dt="2022-03-17T07:41:42.025" v="398"/>
          <ac:spMkLst>
            <pc:docMk/>
            <pc:sldMk cId="2082158065" sldId="1106"/>
            <ac:spMk id="13" creationId="{15DE03F2-9A73-4BB6-A307-9D45D3E7BD08}"/>
          </ac:spMkLst>
        </pc:spChg>
        <pc:spChg chg="add mod">
          <ac:chgData name="Martin Webley" userId="836f531d-195e-4340-bc9a-b5c372095905" providerId="ADAL" clId="{B21514B1-6CBA-4AA9-B443-88BF703EDB04}" dt="2022-03-17T07:41:42.025" v="398"/>
          <ac:spMkLst>
            <pc:docMk/>
            <pc:sldMk cId="2082158065" sldId="1106"/>
            <ac:spMk id="14" creationId="{4B61BD00-5695-4284-BB43-5AF3A4E3B644}"/>
          </ac:spMkLst>
        </pc:spChg>
        <pc:spChg chg="add mod">
          <ac:chgData name="Martin Webley" userId="836f531d-195e-4340-bc9a-b5c372095905" providerId="ADAL" clId="{B21514B1-6CBA-4AA9-B443-88BF703EDB04}" dt="2022-03-17T07:41:42.025" v="398"/>
          <ac:spMkLst>
            <pc:docMk/>
            <pc:sldMk cId="2082158065" sldId="1106"/>
            <ac:spMk id="15" creationId="{898AF0E6-260F-43D6-A0B2-92902B6721E4}"/>
          </ac:spMkLst>
        </pc:spChg>
        <pc:spChg chg="add mod">
          <ac:chgData name="Martin Webley" userId="836f531d-195e-4340-bc9a-b5c372095905" providerId="ADAL" clId="{B21514B1-6CBA-4AA9-B443-88BF703EDB04}" dt="2022-03-17T07:41:42.025" v="398"/>
          <ac:spMkLst>
            <pc:docMk/>
            <pc:sldMk cId="2082158065" sldId="1106"/>
            <ac:spMk id="16" creationId="{5673B4D1-E7D5-43A4-AE48-5A0C0C0051AD}"/>
          </ac:spMkLst>
        </pc:spChg>
        <pc:spChg chg="add mod">
          <ac:chgData name="Martin Webley" userId="836f531d-195e-4340-bc9a-b5c372095905" providerId="ADAL" clId="{B21514B1-6CBA-4AA9-B443-88BF703EDB04}" dt="2022-03-17T07:41:42.025" v="398"/>
          <ac:spMkLst>
            <pc:docMk/>
            <pc:sldMk cId="2082158065" sldId="1106"/>
            <ac:spMk id="17" creationId="{F6D262D7-251E-4898-8151-7C45E25671CF}"/>
          </ac:spMkLst>
        </pc:spChg>
      </pc:sldChg>
      <pc:sldChg chg="modSp add mod">
        <pc:chgData name="Martin Webley" userId="836f531d-195e-4340-bc9a-b5c372095905" providerId="ADAL" clId="{B21514B1-6CBA-4AA9-B443-88BF703EDB04}" dt="2022-03-17T07:59:26.336" v="2201" actId="20577"/>
        <pc:sldMkLst>
          <pc:docMk/>
          <pc:sldMk cId="147932221" sldId="1107"/>
        </pc:sldMkLst>
        <pc:spChg chg="mod">
          <ac:chgData name="Martin Webley" userId="836f531d-195e-4340-bc9a-b5c372095905" providerId="ADAL" clId="{B21514B1-6CBA-4AA9-B443-88BF703EDB04}" dt="2022-03-17T07:59:26.336" v="2201" actId="20577"/>
          <ac:spMkLst>
            <pc:docMk/>
            <pc:sldMk cId="147932221" sldId="1107"/>
            <ac:spMk id="3" creationId="{D5EE04BC-D54F-4AA9-900A-131708760255}"/>
          </ac:spMkLst>
        </pc:spChg>
      </pc:sldChg>
      <pc:sldChg chg="modSp add del mod">
        <pc:chgData name="Martin Webley" userId="836f531d-195e-4340-bc9a-b5c372095905" providerId="ADAL" clId="{B21514B1-6CBA-4AA9-B443-88BF703EDB04}" dt="2022-03-17T07:44:26.571" v="423" actId="47"/>
        <pc:sldMkLst>
          <pc:docMk/>
          <pc:sldMk cId="3619208097" sldId="1107"/>
        </pc:sldMkLst>
        <pc:spChg chg="mod">
          <ac:chgData name="Martin Webley" userId="836f531d-195e-4340-bc9a-b5c372095905" providerId="ADAL" clId="{B21514B1-6CBA-4AA9-B443-88BF703EDB04}" dt="2022-03-17T07:43:49.417" v="420" actId="27636"/>
          <ac:spMkLst>
            <pc:docMk/>
            <pc:sldMk cId="3619208097" sldId="1107"/>
            <ac:spMk id="3" creationId="{FC24D3E1-4EC7-42AB-8E3D-306FF74D440E}"/>
          </ac:spMkLst>
        </pc:spChg>
      </pc:sldChg>
      <pc:sldChg chg="modSp add mod">
        <pc:chgData name="Martin Webley" userId="836f531d-195e-4340-bc9a-b5c372095905" providerId="ADAL" clId="{B21514B1-6CBA-4AA9-B443-88BF703EDB04}" dt="2022-03-17T08:02:05.137" v="2403" actId="20577"/>
        <pc:sldMkLst>
          <pc:docMk/>
          <pc:sldMk cId="2387038020" sldId="1108"/>
        </pc:sldMkLst>
        <pc:spChg chg="mod">
          <ac:chgData name="Martin Webley" userId="836f531d-195e-4340-bc9a-b5c372095905" providerId="ADAL" clId="{B21514B1-6CBA-4AA9-B443-88BF703EDB04}" dt="2022-03-17T08:02:05.137" v="2403" actId="20577"/>
          <ac:spMkLst>
            <pc:docMk/>
            <pc:sldMk cId="2387038020" sldId="1108"/>
            <ac:spMk id="3" creationId="{AD330B35-8BC1-42C3-BC19-615911DB549D}"/>
          </ac:spMkLst>
        </pc:spChg>
      </pc:sldChg>
      <pc:sldChg chg="modSp add mod">
        <pc:chgData name="Martin Webley" userId="836f531d-195e-4340-bc9a-b5c372095905" providerId="ADAL" clId="{B21514B1-6CBA-4AA9-B443-88BF703EDB04}" dt="2022-03-17T08:16:48.361" v="3761" actId="27636"/>
        <pc:sldMkLst>
          <pc:docMk/>
          <pc:sldMk cId="1940151661" sldId="1109"/>
        </pc:sldMkLst>
        <pc:spChg chg="mod">
          <ac:chgData name="Martin Webley" userId="836f531d-195e-4340-bc9a-b5c372095905" providerId="ADAL" clId="{B21514B1-6CBA-4AA9-B443-88BF703EDB04}" dt="2022-03-17T08:16:48.361" v="3761" actId="27636"/>
          <ac:spMkLst>
            <pc:docMk/>
            <pc:sldMk cId="1940151661" sldId="1109"/>
            <ac:spMk id="3" creationId="{DA75A095-2567-4CAE-8CBC-FA86038C4442}"/>
          </ac:spMkLst>
        </pc:spChg>
      </pc:sldChg>
      <pc:sldChg chg="modSp mod modShow modNotesTx">
        <pc:chgData name="Martin Webley" userId="836f531d-195e-4340-bc9a-b5c372095905" providerId="ADAL" clId="{B21514B1-6CBA-4AA9-B443-88BF703EDB04}" dt="2022-03-17T14:10:55.275" v="6601" actId="729"/>
        <pc:sldMkLst>
          <pc:docMk/>
          <pc:sldMk cId="2902769092" sldId="1110"/>
        </pc:sldMkLst>
        <pc:spChg chg="mod">
          <ac:chgData name="Martin Webley" userId="836f531d-195e-4340-bc9a-b5c372095905" providerId="ADAL" clId="{B21514B1-6CBA-4AA9-B443-88BF703EDB04}" dt="2022-03-17T08:20:23.521" v="3840" actId="313"/>
          <ac:spMkLst>
            <pc:docMk/>
            <pc:sldMk cId="2902769092" sldId="1110"/>
            <ac:spMk id="2" creationId="{6A03BF51-DBAA-473B-A7D5-1A5809E9C0A7}"/>
          </ac:spMkLst>
        </pc:spChg>
        <pc:spChg chg="mod">
          <ac:chgData name="Martin Webley" userId="836f531d-195e-4340-bc9a-b5c372095905" providerId="ADAL" clId="{B21514B1-6CBA-4AA9-B443-88BF703EDB04}" dt="2022-03-17T08:22:53.999" v="4069" actId="27636"/>
          <ac:spMkLst>
            <pc:docMk/>
            <pc:sldMk cId="2902769092" sldId="1110"/>
            <ac:spMk id="3" creationId="{70415948-1479-4E63-B0EB-3A611DC5A740}"/>
          </ac:spMkLst>
        </pc:spChg>
      </pc:sldChg>
      <pc:sldChg chg="modSp mod modNotesTx">
        <pc:chgData name="Martin Webley" userId="836f531d-195e-4340-bc9a-b5c372095905" providerId="ADAL" clId="{B21514B1-6CBA-4AA9-B443-88BF703EDB04}" dt="2022-03-17T10:36:52.009" v="5228" actId="6549"/>
        <pc:sldMkLst>
          <pc:docMk/>
          <pc:sldMk cId="255550625" sldId="1111"/>
        </pc:sldMkLst>
        <pc:spChg chg="mod">
          <ac:chgData name="Martin Webley" userId="836f531d-195e-4340-bc9a-b5c372095905" providerId="ADAL" clId="{B21514B1-6CBA-4AA9-B443-88BF703EDB04}" dt="2022-03-17T10:36:52.009" v="5228" actId="6549"/>
          <ac:spMkLst>
            <pc:docMk/>
            <pc:sldMk cId="255550625" sldId="1111"/>
            <ac:spMk id="3" creationId="{70415948-1479-4E63-B0EB-3A611DC5A740}"/>
          </ac:spMkLst>
        </pc:spChg>
      </pc:sldChg>
      <pc:sldChg chg="add modNotesTx">
        <pc:chgData name="Martin Webley" userId="836f531d-195e-4340-bc9a-b5c372095905" providerId="ADAL" clId="{B21514B1-6CBA-4AA9-B443-88BF703EDB04}" dt="2022-03-17T09:20:40.203" v="4844"/>
        <pc:sldMkLst>
          <pc:docMk/>
          <pc:sldMk cId="2449993518" sldId="1112"/>
        </pc:sldMkLst>
      </pc:sldChg>
      <pc:sldChg chg="new del">
        <pc:chgData name="Martin Webley" userId="836f531d-195e-4340-bc9a-b5c372095905" providerId="ADAL" clId="{B21514B1-6CBA-4AA9-B443-88BF703EDB04}" dt="2022-03-17T08:28:36.857" v="4462" actId="47"/>
        <pc:sldMkLst>
          <pc:docMk/>
          <pc:sldMk cId="2761085256" sldId="1112"/>
        </pc:sldMkLst>
      </pc:sldChg>
      <pc:sldChg chg="modSp mod modNotesTx">
        <pc:chgData name="Martin Webley" userId="836f531d-195e-4340-bc9a-b5c372095905" providerId="ADAL" clId="{B21514B1-6CBA-4AA9-B443-88BF703EDB04}" dt="2022-03-17T10:45:33.663" v="5945" actId="313"/>
        <pc:sldMkLst>
          <pc:docMk/>
          <pc:sldMk cId="1008913879" sldId="1113"/>
        </pc:sldMkLst>
        <pc:spChg chg="mod">
          <ac:chgData name="Martin Webley" userId="836f531d-195e-4340-bc9a-b5c372095905" providerId="ADAL" clId="{B21514B1-6CBA-4AA9-B443-88BF703EDB04}" dt="2022-03-17T10:45:33.663" v="5945" actId="313"/>
          <ac:spMkLst>
            <pc:docMk/>
            <pc:sldMk cId="1008913879" sldId="1113"/>
            <ac:spMk id="3" creationId="{70415948-1479-4E63-B0EB-3A611DC5A740}"/>
          </ac:spMkLst>
        </pc:spChg>
      </pc:sldChg>
      <pc:sldChg chg="modSp add del mod">
        <pc:chgData name="Martin Webley" userId="836f531d-195e-4340-bc9a-b5c372095905" providerId="ADAL" clId="{B21514B1-6CBA-4AA9-B443-88BF703EDB04}" dt="2022-03-17T09:19:10.050" v="4820" actId="47"/>
        <pc:sldMkLst>
          <pc:docMk/>
          <pc:sldMk cId="3147656953" sldId="1113"/>
        </pc:sldMkLst>
        <pc:spChg chg="mod">
          <ac:chgData name="Martin Webley" userId="836f531d-195e-4340-bc9a-b5c372095905" providerId="ADAL" clId="{B21514B1-6CBA-4AA9-B443-88BF703EDB04}" dt="2022-03-17T09:17:50.725" v="4814" actId="6549"/>
          <ac:spMkLst>
            <pc:docMk/>
            <pc:sldMk cId="3147656953" sldId="1113"/>
            <ac:spMk id="2" creationId="{DF1F60E3-B5B6-464D-868B-C37E4B90BE07}"/>
          </ac:spMkLst>
        </pc:spChg>
        <pc:spChg chg="mod">
          <ac:chgData name="Martin Webley" userId="836f531d-195e-4340-bc9a-b5c372095905" providerId="ADAL" clId="{B21514B1-6CBA-4AA9-B443-88BF703EDB04}" dt="2022-03-17T09:17:54.369" v="4815" actId="6549"/>
          <ac:spMkLst>
            <pc:docMk/>
            <pc:sldMk cId="3147656953" sldId="1113"/>
            <ac:spMk id="3" creationId="{AD330B35-8BC1-42C3-BC19-615911DB549D}"/>
          </ac:spMkLst>
        </pc:spChg>
      </pc:sldChg>
      <pc:sldChg chg="modSp mod modShow modNotesTx">
        <pc:chgData name="Martin Webley" userId="836f531d-195e-4340-bc9a-b5c372095905" providerId="ADAL" clId="{B21514B1-6CBA-4AA9-B443-88BF703EDB04}" dt="2022-03-17T10:40:28.679" v="5685" actId="20577"/>
        <pc:sldMkLst>
          <pc:docMk/>
          <pc:sldMk cId="3792578413" sldId="1114"/>
        </pc:sldMkLst>
        <pc:spChg chg="mod">
          <ac:chgData name="Martin Webley" userId="836f531d-195e-4340-bc9a-b5c372095905" providerId="ADAL" clId="{B21514B1-6CBA-4AA9-B443-88BF703EDB04}" dt="2022-03-17T09:29:12.688" v="5141" actId="6549"/>
          <ac:spMkLst>
            <pc:docMk/>
            <pc:sldMk cId="3792578413" sldId="1114"/>
            <ac:spMk id="2" creationId="{6A03BF51-DBAA-473B-A7D5-1A5809E9C0A7}"/>
          </ac:spMkLst>
        </pc:spChg>
      </pc:sldChg>
      <pc:sldChg chg="modSp new mod">
        <pc:chgData name="Martin Webley" userId="836f531d-195e-4340-bc9a-b5c372095905" providerId="ADAL" clId="{B21514B1-6CBA-4AA9-B443-88BF703EDB04}" dt="2022-03-17T10:54:35.043" v="6600" actId="20577"/>
        <pc:sldMkLst>
          <pc:docMk/>
          <pc:sldMk cId="1721381805" sldId="1115"/>
        </pc:sldMkLst>
        <pc:spChg chg="mod">
          <ac:chgData name="Martin Webley" userId="836f531d-195e-4340-bc9a-b5c372095905" providerId="ADAL" clId="{B21514B1-6CBA-4AA9-B443-88BF703EDB04}" dt="2022-03-17T10:50:30.238" v="6043" actId="20577"/>
          <ac:spMkLst>
            <pc:docMk/>
            <pc:sldMk cId="1721381805" sldId="1115"/>
            <ac:spMk id="2" creationId="{7DA324EC-2AA1-4A0C-9C85-FFAEB3D5E873}"/>
          </ac:spMkLst>
        </pc:spChg>
        <pc:spChg chg="mod">
          <ac:chgData name="Martin Webley" userId="836f531d-195e-4340-bc9a-b5c372095905" providerId="ADAL" clId="{B21514B1-6CBA-4AA9-B443-88BF703EDB04}" dt="2022-03-17T10:54:35.043" v="6600" actId="20577"/>
          <ac:spMkLst>
            <pc:docMk/>
            <pc:sldMk cId="1721381805" sldId="1115"/>
            <ac:spMk id="3" creationId="{D42CF1F1-74BC-4FD7-BF28-8E877CD111BD}"/>
          </ac:spMkLst>
        </pc:spChg>
      </pc:sldChg>
      <pc:sldChg chg="addSp delSp modSp add mod modAnim modNotesTx">
        <pc:chgData name="Martin Webley" userId="836f531d-195e-4340-bc9a-b5c372095905" providerId="ADAL" clId="{B21514B1-6CBA-4AA9-B443-88BF703EDB04}" dt="2022-03-17T15:45:58.361" v="6638" actId="20577"/>
        <pc:sldMkLst>
          <pc:docMk/>
          <pc:sldMk cId="132387673" sldId="1116"/>
        </pc:sldMkLst>
        <pc:spChg chg="mod">
          <ac:chgData name="Martin Webley" userId="836f531d-195e-4340-bc9a-b5c372095905" providerId="ADAL" clId="{B21514B1-6CBA-4AA9-B443-88BF703EDB04}" dt="2022-03-17T15:44:14.033" v="6604" actId="6549"/>
          <ac:spMkLst>
            <pc:docMk/>
            <pc:sldMk cId="132387673" sldId="1116"/>
            <ac:spMk id="3" creationId="{385A1E6F-A36D-44BE-A444-853B00DC21CE}"/>
          </ac:spMkLst>
        </pc:spChg>
        <pc:picChg chg="add mod">
          <ac:chgData name="Martin Webley" userId="836f531d-195e-4340-bc9a-b5c372095905" providerId="ADAL" clId="{B21514B1-6CBA-4AA9-B443-88BF703EDB04}" dt="2022-03-17T15:45:19.831" v="6611" actId="1076"/>
          <ac:picMkLst>
            <pc:docMk/>
            <pc:sldMk cId="132387673" sldId="1116"/>
            <ac:picMk id="2" creationId="{03B294DC-EEC0-4318-A04A-437F5D9BCA5D}"/>
          </ac:picMkLst>
        </pc:picChg>
        <pc:picChg chg="del">
          <ac:chgData name="Martin Webley" userId="836f531d-195e-4340-bc9a-b5c372095905" providerId="ADAL" clId="{B21514B1-6CBA-4AA9-B443-88BF703EDB04}" dt="2022-03-17T15:44:10.364" v="6603" actId="478"/>
          <ac:picMkLst>
            <pc:docMk/>
            <pc:sldMk cId="132387673" sldId="1116"/>
            <ac:picMk id="8" creationId="{241D5095-6DB6-4A4F-91CC-D127DDE50D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82380-1904-410C-B841-0B911448E00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876FB25E-FD03-4A00-8C0C-7ACE7A43E202}">
      <dgm:prSet/>
      <dgm:spPr/>
      <dgm:t>
        <a:bodyPr/>
        <a:lstStyle/>
        <a:p>
          <a:pPr rtl="0"/>
          <a:r>
            <a:rPr lang="en-GB"/>
            <a:t>Baiting attacks</a:t>
          </a:r>
        </a:p>
      </dgm:t>
    </dgm:pt>
    <dgm:pt modelId="{828F3EDC-E558-4EDE-A200-1431A4CC6D44}" type="parTrans" cxnId="{F6A84FC6-98E0-4114-A82D-DD430ADDAC87}">
      <dgm:prSet/>
      <dgm:spPr/>
      <dgm:t>
        <a:bodyPr/>
        <a:lstStyle/>
        <a:p>
          <a:endParaRPr lang="en-GB"/>
        </a:p>
      </dgm:t>
    </dgm:pt>
    <dgm:pt modelId="{E9711939-54C6-401F-901A-F57C145DA124}" type="sibTrans" cxnId="{F6A84FC6-98E0-4114-A82D-DD430ADDAC87}">
      <dgm:prSet/>
      <dgm:spPr/>
      <dgm:t>
        <a:bodyPr/>
        <a:lstStyle/>
        <a:p>
          <a:endParaRPr lang="en-GB"/>
        </a:p>
      </dgm:t>
    </dgm:pt>
    <dgm:pt modelId="{FBE11C3B-4FDF-4F40-A266-4EECA5C427BD}">
      <dgm:prSet/>
      <dgm:spPr/>
      <dgm:t>
        <a:bodyPr/>
        <a:lstStyle/>
        <a:p>
          <a:pPr rtl="0"/>
          <a:r>
            <a:rPr lang="en-GB"/>
            <a:t>Use a false promise to pique a victim’s greed or curiosity</a:t>
          </a:r>
        </a:p>
      </dgm:t>
    </dgm:pt>
    <dgm:pt modelId="{F929C87B-3ED7-448E-9E0C-C46CFC44A23D}" type="parTrans" cxnId="{47F03F8F-E3EF-41C3-9069-66859EC0B107}">
      <dgm:prSet/>
      <dgm:spPr/>
      <dgm:t>
        <a:bodyPr/>
        <a:lstStyle/>
        <a:p>
          <a:endParaRPr lang="en-GB"/>
        </a:p>
      </dgm:t>
    </dgm:pt>
    <dgm:pt modelId="{89EFF55D-6B92-43AD-9018-4BC1E77FD8C1}" type="sibTrans" cxnId="{47F03F8F-E3EF-41C3-9069-66859EC0B107}">
      <dgm:prSet/>
      <dgm:spPr/>
      <dgm:t>
        <a:bodyPr/>
        <a:lstStyle/>
        <a:p>
          <a:endParaRPr lang="en-GB"/>
        </a:p>
      </dgm:t>
    </dgm:pt>
    <dgm:pt modelId="{200F5066-8765-4DBD-B0B9-58F1F45B7B30}">
      <dgm:prSet/>
      <dgm:spPr/>
      <dgm:t>
        <a:bodyPr/>
        <a:lstStyle/>
        <a:p>
          <a:pPr rtl="0"/>
          <a:r>
            <a:rPr lang="en-GB"/>
            <a:t>The most reviled form of baiting uses physical media to disperse malware. </a:t>
          </a:r>
        </a:p>
      </dgm:t>
    </dgm:pt>
    <dgm:pt modelId="{97B0C730-1349-43AB-8B2C-F408DB3AF259}" type="parTrans" cxnId="{D46C5198-37B4-4C5D-B90F-5A0D05250E88}">
      <dgm:prSet/>
      <dgm:spPr/>
      <dgm:t>
        <a:bodyPr/>
        <a:lstStyle/>
        <a:p>
          <a:endParaRPr lang="en-GB"/>
        </a:p>
      </dgm:t>
    </dgm:pt>
    <dgm:pt modelId="{5CC4391D-EB5D-4D19-B804-8B5BC2BF599B}" type="sibTrans" cxnId="{D46C5198-37B4-4C5D-B90F-5A0D05250E88}">
      <dgm:prSet/>
      <dgm:spPr/>
      <dgm:t>
        <a:bodyPr/>
        <a:lstStyle/>
        <a:p>
          <a:endParaRPr lang="en-GB"/>
        </a:p>
      </dgm:t>
    </dgm:pt>
    <dgm:pt modelId="{69B2D7C5-DA4B-4CD2-BDE5-CA585C66CF5E}">
      <dgm:prSet/>
      <dgm:spPr/>
      <dgm:t>
        <a:bodyPr/>
        <a:lstStyle/>
        <a:p>
          <a:pPr rtl="0"/>
          <a:r>
            <a:rPr lang="en-GB" dirty="0"/>
            <a:t>Baiting scams don’t necessarily have to be carried out in the physical world</a:t>
          </a:r>
        </a:p>
      </dgm:t>
    </dgm:pt>
    <dgm:pt modelId="{B60D5440-4DE8-47EE-AF7C-51C1F6149358}" type="parTrans" cxnId="{FD6DB2A4-F01F-4780-9C86-DDA12250A496}">
      <dgm:prSet/>
      <dgm:spPr/>
      <dgm:t>
        <a:bodyPr/>
        <a:lstStyle/>
        <a:p>
          <a:endParaRPr lang="en-GB"/>
        </a:p>
      </dgm:t>
    </dgm:pt>
    <dgm:pt modelId="{904B8CE6-F554-4C72-9296-295E15D06F26}" type="sibTrans" cxnId="{FD6DB2A4-F01F-4780-9C86-DDA12250A496}">
      <dgm:prSet/>
      <dgm:spPr/>
      <dgm:t>
        <a:bodyPr/>
        <a:lstStyle/>
        <a:p>
          <a:endParaRPr lang="en-GB"/>
        </a:p>
      </dgm:t>
    </dgm:pt>
    <dgm:pt modelId="{BFE0B042-F5B3-4C17-A3C5-07A1A897D18E}">
      <dgm:prSet/>
      <dgm:spPr/>
      <dgm:t>
        <a:bodyPr/>
        <a:lstStyle/>
        <a:p>
          <a:pPr rtl="0"/>
          <a:r>
            <a:rPr lang="en-GB"/>
            <a:t>Scareware attacks</a:t>
          </a:r>
        </a:p>
      </dgm:t>
    </dgm:pt>
    <dgm:pt modelId="{4E9DAFF2-20EB-48C1-AD82-2BB7E6D89698}" type="parTrans" cxnId="{8FA04CA9-FE84-4D6F-8814-1A9041F439AD}">
      <dgm:prSet/>
      <dgm:spPr/>
      <dgm:t>
        <a:bodyPr/>
        <a:lstStyle/>
        <a:p>
          <a:endParaRPr lang="en-GB"/>
        </a:p>
      </dgm:t>
    </dgm:pt>
    <dgm:pt modelId="{16E95193-98F4-4186-A5DD-32843B2E13DF}" type="sibTrans" cxnId="{8FA04CA9-FE84-4D6F-8814-1A9041F439AD}">
      <dgm:prSet/>
      <dgm:spPr/>
      <dgm:t>
        <a:bodyPr/>
        <a:lstStyle/>
        <a:p>
          <a:endParaRPr lang="en-GB"/>
        </a:p>
      </dgm:t>
    </dgm:pt>
    <dgm:pt modelId="{C4B2168A-4942-4E92-816B-08F426D053F1}">
      <dgm:prSet/>
      <dgm:spPr/>
      <dgm:t>
        <a:bodyPr/>
        <a:lstStyle/>
        <a:p>
          <a:pPr rtl="0"/>
          <a:r>
            <a:rPr lang="en-GB"/>
            <a:t>Scareware involves victims being bombarded with false alarms and fictitious threats</a:t>
          </a:r>
        </a:p>
      </dgm:t>
    </dgm:pt>
    <dgm:pt modelId="{9909C753-92B8-4347-9AC1-DBA6654DA312}" type="parTrans" cxnId="{64711722-7EE7-458A-9A70-6450FC6F3A67}">
      <dgm:prSet/>
      <dgm:spPr/>
      <dgm:t>
        <a:bodyPr/>
        <a:lstStyle/>
        <a:p>
          <a:endParaRPr lang="en-GB"/>
        </a:p>
      </dgm:t>
    </dgm:pt>
    <dgm:pt modelId="{B8079A11-F68B-49B0-8B8E-1D54076BABAB}" type="sibTrans" cxnId="{64711722-7EE7-458A-9A70-6450FC6F3A67}">
      <dgm:prSet/>
      <dgm:spPr/>
      <dgm:t>
        <a:bodyPr/>
        <a:lstStyle/>
        <a:p>
          <a:endParaRPr lang="en-GB"/>
        </a:p>
      </dgm:t>
    </dgm:pt>
    <dgm:pt modelId="{AEB109F7-6F1C-4420-8D02-A78A884A6782}">
      <dgm:prSet/>
      <dgm:spPr/>
      <dgm:t>
        <a:bodyPr/>
        <a:lstStyle/>
        <a:p>
          <a:pPr rtl="0"/>
          <a:r>
            <a:rPr lang="en-GB"/>
            <a:t>Scareware is also referred to as deception software, rogue scanner software and fraudware.</a:t>
          </a:r>
        </a:p>
      </dgm:t>
    </dgm:pt>
    <dgm:pt modelId="{D79BD3D8-D4B5-4472-8717-B745097B582D}" type="parTrans" cxnId="{929B2354-7A31-4D6C-B663-C5C8C015858B}">
      <dgm:prSet/>
      <dgm:spPr/>
      <dgm:t>
        <a:bodyPr/>
        <a:lstStyle/>
        <a:p>
          <a:endParaRPr lang="en-GB"/>
        </a:p>
      </dgm:t>
    </dgm:pt>
    <dgm:pt modelId="{558913DA-A326-411D-B8E3-1660B38C264C}" type="sibTrans" cxnId="{929B2354-7A31-4D6C-B663-C5C8C015858B}">
      <dgm:prSet/>
      <dgm:spPr/>
      <dgm:t>
        <a:bodyPr/>
        <a:lstStyle/>
        <a:p>
          <a:endParaRPr lang="en-GB"/>
        </a:p>
      </dgm:t>
    </dgm:pt>
    <dgm:pt modelId="{5D78E3C2-FD0D-4493-80BC-E8A946103234}">
      <dgm:prSet/>
      <dgm:spPr/>
      <dgm:t>
        <a:bodyPr/>
        <a:lstStyle/>
        <a:p>
          <a:pPr rtl="0"/>
          <a:r>
            <a:rPr lang="en-GB"/>
            <a:t>Scareware is also distributed via spam email that doles out bogus warnings, or makes offers for users to buy worthless/harmful services.</a:t>
          </a:r>
        </a:p>
      </dgm:t>
    </dgm:pt>
    <dgm:pt modelId="{435A043B-039B-4322-80A3-2BC2C1C2225E}" type="parTrans" cxnId="{39A0C103-16B5-4ED9-BC42-78BD21593227}">
      <dgm:prSet/>
      <dgm:spPr/>
      <dgm:t>
        <a:bodyPr/>
        <a:lstStyle/>
        <a:p>
          <a:endParaRPr lang="en-GB"/>
        </a:p>
      </dgm:t>
    </dgm:pt>
    <dgm:pt modelId="{ED31C94B-B247-45B6-B227-13689A5C2C85}" type="sibTrans" cxnId="{39A0C103-16B5-4ED9-BC42-78BD21593227}">
      <dgm:prSet/>
      <dgm:spPr/>
      <dgm:t>
        <a:bodyPr/>
        <a:lstStyle/>
        <a:p>
          <a:endParaRPr lang="en-GB"/>
        </a:p>
      </dgm:t>
    </dgm:pt>
    <dgm:pt modelId="{EB67BA82-E50D-45C9-89A2-076F57988595}">
      <dgm:prSet/>
      <dgm:spPr/>
      <dgm:t>
        <a:bodyPr/>
        <a:lstStyle/>
        <a:p>
          <a:pPr rtl="0"/>
          <a:r>
            <a:rPr lang="en-GB"/>
            <a:t>Pretexting</a:t>
          </a:r>
        </a:p>
      </dgm:t>
    </dgm:pt>
    <dgm:pt modelId="{8583A89F-7852-412A-A395-F48D2DF85B6A}" type="parTrans" cxnId="{FD59EA60-4DB5-4DA9-93A6-995E38EE0DFF}">
      <dgm:prSet/>
      <dgm:spPr/>
      <dgm:t>
        <a:bodyPr/>
        <a:lstStyle/>
        <a:p>
          <a:endParaRPr lang="en-GB"/>
        </a:p>
      </dgm:t>
    </dgm:pt>
    <dgm:pt modelId="{A8EF0897-C355-427F-B9F4-7895B038A5DC}" type="sibTrans" cxnId="{FD59EA60-4DB5-4DA9-93A6-995E38EE0DFF}">
      <dgm:prSet/>
      <dgm:spPr/>
      <dgm:t>
        <a:bodyPr/>
        <a:lstStyle/>
        <a:p>
          <a:endParaRPr lang="en-GB"/>
        </a:p>
      </dgm:t>
    </dgm:pt>
    <dgm:pt modelId="{929E05C3-C1FE-438E-AF69-FEE294B2F70F}">
      <dgm:prSet/>
      <dgm:spPr/>
      <dgm:t>
        <a:bodyPr/>
        <a:lstStyle/>
        <a:p>
          <a:pPr rtl="0"/>
          <a:r>
            <a:rPr lang="en-GB"/>
            <a:t>Obtains information through a series of cleverly crafted lies</a:t>
          </a:r>
        </a:p>
      </dgm:t>
    </dgm:pt>
    <dgm:pt modelId="{A5B9147D-0203-485B-A9C5-9BDD8BE8A3B7}" type="parTrans" cxnId="{B6D898A0-AC10-4BEE-AB6D-C4041222EC4B}">
      <dgm:prSet/>
      <dgm:spPr/>
      <dgm:t>
        <a:bodyPr/>
        <a:lstStyle/>
        <a:p>
          <a:endParaRPr lang="en-GB"/>
        </a:p>
      </dgm:t>
    </dgm:pt>
    <dgm:pt modelId="{458B34BE-5DA7-410C-BAED-6D362493DE4C}" type="sibTrans" cxnId="{B6D898A0-AC10-4BEE-AB6D-C4041222EC4B}">
      <dgm:prSet/>
      <dgm:spPr/>
      <dgm:t>
        <a:bodyPr/>
        <a:lstStyle/>
        <a:p>
          <a:endParaRPr lang="en-GB"/>
        </a:p>
      </dgm:t>
    </dgm:pt>
    <dgm:pt modelId="{5DC20B30-01C6-4E4C-8F54-761F48909815}">
      <dgm:prSet/>
      <dgm:spPr/>
      <dgm:t>
        <a:bodyPr/>
        <a:lstStyle/>
        <a:p>
          <a:pPr rtl="0"/>
          <a:r>
            <a:rPr lang="en-GB"/>
            <a:t>Phishing</a:t>
          </a:r>
        </a:p>
      </dgm:t>
    </dgm:pt>
    <dgm:pt modelId="{8EF5A1FF-5863-47E3-8806-95D753165173}" type="parTrans" cxnId="{C1852882-078C-440D-9DB0-E49D72BACC08}">
      <dgm:prSet/>
      <dgm:spPr/>
      <dgm:t>
        <a:bodyPr/>
        <a:lstStyle/>
        <a:p>
          <a:endParaRPr lang="en-GB"/>
        </a:p>
      </dgm:t>
    </dgm:pt>
    <dgm:pt modelId="{25F1932B-5A3C-4D20-A787-4560F72C1799}" type="sibTrans" cxnId="{C1852882-078C-440D-9DB0-E49D72BACC08}">
      <dgm:prSet/>
      <dgm:spPr/>
      <dgm:t>
        <a:bodyPr/>
        <a:lstStyle/>
        <a:p>
          <a:endParaRPr lang="en-GB"/>
        </a:p>
      </dgm:t>
    </dgm:pt>
    <dgm:pt modelId="{E4551488-7904-462B-8986-0A869157D7EF}">
      <dgm:prSet/>
      <dgm:spPr/>
      <dgm:t>
        <a:bodyPr/>
        <a:lstStyle/>
        <a:p>
          <a:pPr rtl="0"/>
          <a:r>
            <a:rPr lang="en-GB"/>
            <a:t>One of the most popular social engineering attack types</a:t>
          </a:r>
        </a:p>
      </dgm:t>
    </dgm:pt>
    <dgm:pt modelId="{D06158CC-74A8-4479-8C04-C02DE4634524}" type="parTrans" cxnId="{AC9DA7A3-7F86-4ED6-A126-09B78400507E}">
      <dgm:prSet/>
      <dgm:spPr/>
      <dgm:t>
        <a:bodyPr/>
        <a:lstStyle/>
        <a:p>
          <a:endParaRPr lang="en-GB"/>
        </a:p>
      </dgm:t>
    </dgm:pt>
    <dgm:pt modelId="{BD624FFC-F6CB-415D-A759-B8D86D370A24}" type="sibTrans" cxnId="{AC9DA7A3-7F86-4ED6-A126-09B78400507E}">
      <dgm:prSet/>
      <dgm:spPr/>
      <dgm:t>
        <a:bodyPr/>
        <a:lstStyle/>
        <a:p>
          <a:endParaRPr lang="en-GB"/>
        </a:p>
      </dgm:t>
    </dgm:pt>
    <dgm:pt modelId="{B758059D-2E02-4B94-8938-6D5E4C269B74}">
      <dgm:prSet/>
      <dgm:spPr/>
      <dgm:t>
        <a:bodyPr/>
        <a:lstStyle/>
        <a:p>
          <a:pPr rtl="0"/>
          <a:r>
            <a:rPr lang="en-GB"/>
            <a:t>Spear phishing</a:t>
          </a:r>
        </a:p>
      </dgm:t>
    </dgm:pt>
    <dgm:pt modelId="{2571A494-C5CC-4699-BD4C-B9BEB854210B}" type="parTrans" cxnId="{401686DF-F695-4F8E-ADC1-A73BC702A4BF}">
      <dgm:prSet/>
      <dgm:spPr/>
      <dgm:t>
        <a:bodyPr/>
        <a:lstStyle/>
        <a:p>
          <a:endParaRPr lang="en-GB"/>
        </a:p>
      </dgm:t>
    </dgm:pt>
    <dgm:pt modelId="{324BFE5F-77EF-464F-9D94-C135B7E88D1C}" type="sibTrans" cxnId="{401686DF-F695-4F8E-ADC1-A73BC702A4BF}">
      <dgm:prSet/>
      <dgm:spPr/>
      <dgm:t>
        <a:bodyPr/>
        <a:lstStyle/>
        <a:p>
          <a:endParaRPr lang="en-GB"/>
        </a:p>
      </dgm:t>
    </dgm:pt>
    <dgm:pt modelId="{BF56E604-3A13-4274-814D-3153D7A25C22}">
      <dgm:prSet/>
      <dgm:spPr/>
      <dgm:t>
        <a:bodyPr/>
        <a:lstStyle/>
        <a:p>
          <a:pPr rtl="0"/>
          <a:r>
            <a:rPr lang="en-GB"/>
            <a:t>A more targeted version of the phishing scam whereby an attacker chooses specific individuals or enterprises</a:t>
          </a:r>
        </a:p>
      </dgm:t>
    </dgm:pt>
    <dgm:pt modelId="{9BC1592B-E051-4690-9AD0-D3CF07D5F4F7}" type="parTrans" cxnId="{44EEB0F2-2348-46E9-9C22-996BC826DB8D}">
      <dgm:prSet/>
      <dgm:spPr/>
      <dgm:t>
        <a:bodyPr/>
        <a:lstStyle/>
        <a:p>
          <a:endParaRPr lang="en-GB"/>
        </a:p>
      </dgm:t>
    </dgm:pt>
    <dgm:pt modelId="{82CA36D5-C11E-40CF-B1DE-2BBE2911E0A8}" type="sibTrans" cxnId="{44EEB0F2-2348-46E9-9C22-996BC826DB8D}">
      <dgm:prSet/>
      <dgm:spPr/>
      <dgm:t>
        <a:bodyPr/>
        <a:lstStyle/>
        <a:p>
          <a:endParaRPr lang="en-GB"/>
        </a:p>
      </dgm:t>
    </dgm:pt>
    <dgm:pt modelId="{3F647C83-EB5E-499E-9D18-29CDE60CE7E7}" type="pres">
      <dgm:prSet presAssocID="{FCA82380-1904-410C-B841-0B911448E003}" presName="Name0" presStyleCnt="0">
        <dgm:presLayoutVars>
          <dgm:dir/>
          <dgm:animLvl val="lvl"/>
          <dgm:resizeHandles val="exact"/>
        </dgm:presLayoutVars>
      </dgm:prSet>
      <dgm:spPr/>
    </dgm:pt>
    <dgm:pt modelId="{66E1F09C-583E-445C-9C70-7C2B3855359E}" type="pres">
      <dgm:prSet presAssocID="{876FB25E-FD03-4A00-8C0C-7ACE7A43E202}" presName="linNode" presStyleCnt="0"/>
      <dgm:spPr/>
    </dgm:pt>
    <dgm:pt modelId="{18B82A40-6694-430D-85C6-034C73290463}" type="pres">
      <dgm:prSet presAssocID="{876FB25E-FD03-4A00-8C0C-7ACE7A43E202}" presName="parentText" presStyleLbl="node1" presStyleIdx="0" presStyleCnt="5">
        <dgm:presLayoutVars>
          <dgm:chMax val="1"/>
          <dgm:bulletEnabled val="1"/>
        </dgm:presLayoutVars>
      </dgm:prSet>
      <dgm:spPr/>
    </dgm:pt>
    <dgm:pt modelId="{359F41BA-37CA-4844-91FF-60F66B4B9804}" type="pres">
      <dgm:prSet presAssocID="{876FB25E-FD03-4A00-8C0C-7ACE7A43E202}" presName="descendantText" presStyleLbl="alignAccFollowNode1" presStyleIdx="0" presStyleCnt="5">
        <dgm:presLayoutVars>
          <dgm:bulletEnabled val="1"/>
        </dgm:presLayoutVars>
      </dgm:prSet>
      <dgm:spPr/>
    </dgm:pt>
    <dgm:pt modelId="{1EF2E642-604D-4241-833A-84EFEA714A2C}" type="pres">
      <dgm:prSet presAssocID="{E9711939-54C6-401F-901A-F57C145DA124}" presName="sp" presStyleCnt="0"/>
      <dgm:spPr/>
    </dgm:pt>
    <dgm:pt modelId="{2B1C2DEC-7A23-4E6E-A790-A9F6E02963BE}" type="pres">
      <dgm:prSet presAssocID="{BFE0B042-F5B3-4C17-A3C5-07A1A897D18E}" presName="linNode" presStyleCnt="0"/>
      <dgm:spPr/>
    </dgm:pt>
    <dgm:pt modelId="{5B810F22-3474-42F6-A92E-7F9120AAD53B}" type="pres">
      <dgm:prSet presAssocID="{BFE0B042-F5B3-4C17-A3C5-07A1A897D18E}" presName="parentText" presStyleLbl="node1" presStyleIdx="1" presStyleCnt="5">
        <dgm:presLayoutVars>
          <dgm:chMax val="1"/>
          <dgm:bulletEnabled val="1"/>
        </dgm:presLayoutVars>
      </dgm:prSet>
      <dgm:spPr/>
    </dgm:pt>
    <dgm:pt modelId="{DB9EE08C-7EEA-47CA-8263-A2C4856810E9}" type="pres">
      <dgm:prSet presAssocID="{BFE0B042-F5B3-4C17-A3C5-07A1A897D18E}" presName="descendantText" presStyleLbl="alignAccFollowNode1" presStyleIdx="1" presStyleCnt="5">
        <dgm:presLayoutVars>
          <dgm:bulletEnabled val="1"/>
        </dgm:presLayoutVars>
      </dgm:prSet>
      <dgm:spPr/>
    </dgm:pt>
    <dgm:pt modelId="{AFCF8B32-4134-46C8-80F4-CFBA5B90B677}" type="pres">
      <dgm:prSet presAssocID="{16E95193-98F4-4186-A5DD-32843B2E13DF}" presName="sp" presStyleCnt="0"/>
      <dgm:spPr/>
    </dgm:pt>
    <dgm:pt modelId="{5F24B67D-2771-41F6-912A-818EF01B4EFC}" type="pres">
      <dgm:prSet presAssocID="{EB67BA82-E50D-45C9-89A2-076F57988595}" presName="linNode" presStyleCnt="0"/>
      <dgm:spPr/>
    </dgm:pt>
    <dgm:pt modelId="{B6113A5B-2B50-4700-9351-47B5324016B7}" type="pres">
      <dgm:prSet presAssocID="{EB67BA82-E50D-45C9-89A2-076F57988595}" presName="parentText" presStyleLbl="node1" presStyleIdx="2" presStyleCnt="5">
        <dgm:presLayoutVars>
          <dgm:chMax val="1"/>
          <dgm:bulletEnabled val="1"/>
        </dgm:presLayoutVars>
      </dgm:prSet>
      <dgm:spPr/>
    </dgm:pt>
    <dgm:pt modelId="{9D00CAF7-665F-4BE4-B7BB-11CDD44E8357}" type="pres">
      <dgm:prSet presAssocID="{EB67BA82-E50D-45C9-89A2-076F57988595}" presName="descendantText" presStyleLbl="alignAccFollowNode1" presStyleIdx="2" presStyleCnt="5">
        <dgm:presLayoutVars>
          <dgm:bulletEnabled val="1"/>
        </dgm:presLayoutVars>
      </dgm:prSet>
      <dgm:spPr/>
    </dgm:pt>
    <dgm:pt modelId="{2D43252D-1481-4B61-9DBA-3A6BAED2DCA3}" type="pres">
      <dgm:prSet presAssocID="{A8EF0897-C355-427F-B9F4-7895B038A5DC}" presName="sp" presStyleCnt="0"/>
      <dgm:spPr/>
    </dgm:pt>
    <dgm:pt modelId="{3E281C90-340B-4DAE-86D1-9A746D5F9961}" type="pres">
      <dgm:prSet presAssocID="{5DC20B30-01C6-4E4C-8F54-761F48909815}" presName="linNode" presStyleCnt="0"/>
      <dgm:spPr/>
    </dgm:pt>
    <dgm:pt modelId="{9F4A38C8-5490-41C8-8199-BE79F4FA3B93}" type="pres">
      <dgm:prSet presAssocID="{5DC20B30-01C6-4E4C-8F54-761F48909815}" presName="parentText" presStyleLbl="node1" presStyleIdx="3" presStyleCnt="5">
        <dgm:presLayoutVars>
          <dgm:chMax val="1"/>
          <dgm:bulletEnabled val="1"/>
        </dgm:presLayoutVars>
      </dgm:prSet>
      <dgm:spPr/>
    </dgm:pt>
    <dgm:pt modelId="{678C964C-0FC0-428B-8291-68EF5C3DA0DD}" type="pres">
      <dgm:prSet presAssocID="{5DC20B30-01C6-4E4C-8F54-761F48909815}" presName="descendantText" presStyleLbl="alignAccFollowNode1" presStyleIdx="3" presStyleCnt="5">
        <dgm:presLayoutVars>
          <dgm:bulletEnabled val="1"/>
        </dgm:presLayoutVars>
      </dgm:prSet>
      <dgm:spPr/>
    </dgm:pt>
    <dgm:pt modelId="{C947B73D-1A65-45BE-96AF-ABB472B9DEC7}" type="pres">
      <dgm:prSet presAssocID="{25F1932B-5A3C-4D20-A787-4560F72C1799}" presName="sp" presStyleCnt="0"/>
      <dgm:spPr/>
    </dgm:pt>
    <dgm:pt modelId="{04643866-3FA6-4A72-B1A7-25BCBAFFF6A2}" type="pres">
      <dgm:prSet presAssocID="{B758059D-2E02-4B94-8938-6D5E4C269B74}" presName="linNode" presStyleCnt="0"/>
      <dgm:spPr/>
    </dgm:pt>
    <dgm:pt modelId="{9DC13D7C-36D3-4DB7-BAA1-31B554879194}" type="pres">
      <dgm:prSet presAssocID="{B758059D-2E02-4B94-8938-6D5E4C269B74}" presName="parentText" presStyleLbl="node1" presStyleIdx="4" presStyleCnt="5">
        <dgm:presLayoutVars>
          <dgm:chMax val="1"/>
          <dgm:bulletEnabled val="1"/>
        </dgm:presLayoutVars>
      </dgm:prSet>
      <dgm:spPr/>
    </dgm:pt>
    <dgm:pt modelId="{324ADA4A-E58F-4B6F-A287-C64592897D6C}" type="pres">
      <dgm:prSet presAssocID="{B758059D-2E02-4B94-8938-6D5E4C269B74}" presName="descendantText" presStyleLbl="alignAccFollowNode1" presStyleIdx="4" presStyleCnt="5">
        <dgm:presLayoutVars>
          <dgm:bulletEnabled val="1"/>
        </dgm:presLayoutVars>
      </dgm:prSet>
      <dgm:spPr/>
    </dgm:pt>
  </dgm:ptLst>
  <dgm:cxnLst>
    <dgm:cxn modelId="{39A0C103-16B5-4ED9-BC42-78BD21593227}" srcId="{BFE0B042-F5B3-4C17-A3C5-07A1A897D18E}" destId="{5D78E3C2-FD0D-4493-80BC-E8A946103234}" srcOrd="2" destOrd="0" parTransId="{435A043B-039B-4322-80A3-2BC2C1C2225E}" sibTransId="{ED31C94B-B247-45B6-B227-13689A5C2C85}"/>
    <dgm:cxn modelId="{76D9C51B-2B48-4F99-9F19-259D6245268C}" type="presOf" srcId="{C4B2168A-4942-4E92-816B-08F426D053F1}" destId="{DB9EE08C-7EEA-47CA-8263-A2C4856810E9}" srcOrd="0" destOrd="0" presId="urn:microsoft.com/office/officeart/2005/8/layout/vList5"/>
    <dgm:cxn modelId="{44159D21-0640-4D66-BC69-DDFCD3C9830D}" type="presOf" srcId="{BFE0B042-F5B3-4C17-A3C5-07A1A897D18E}" destId="{5B810F22-3474-42F6-A92E-7F9120AAD53B}" srcOrd="0" destOrd="0" presId="urn:microsoft.com/office/officeart/2005/8/layout/vList5"/>
    <dgm:cxn modelId="{64711722-7EE7-458A-9A70-6450FC6F3A67}" srcId="{BFE0B042-F5B3-4C17-A3C5-07A1A897D18E}" destId="{C4B2168A-4942-4E92-816B-08F426D053F1}" srcOrd="0" destOrd="0" parTransId="{9909C753-92B8-4347-9AC1-DBA6654DA312}" sibTransId="{B8079A11-F68B-49B0-8B8E-1D54076BABAB}"/>
    <dgm:cxn modelId="{7891862F-44B9-4E2C-9D1C-77EB989DC5C2}" type="presOf" srcId="{EB67BA82-E50D-45C9-89A2-076F57988595}" destId="{B6113A5B-2B50-4700-9351-47B5324016B7}" srcOrd="0" destOrd="0" presId="urn:microsoft.com/office/officeart/2005/8/layout/vList5"/>
    <dgm:cxn modelId="{75429E2F-5D7C-4213-9E93-405609FC1B94}" type="presOf" srcId="{5D78E3C2-FD0D-4493-80BC-E8A946103234}" destId="{DB9EE08C-7EEA-47CA-8263-A2C4856810E9}" srcOrd="0" destOrd="2" presId="urn:microsoft.com/office/officeart/2005/8/layout/vList5"/>
    <dgm:cxn modelId="{42D5FE32-205B-41FD-A239-928CA7C9E394}" type="presOf" srcId="{876FB25E-FD03-4A00-8C0C-7ACE7A43E202}" destId="{18B82A40-6694-430D-85C6-034C73290463}" srcOrd="0" destOrd="0" presId="urn:microsoft.com/office/officeart/2005/8/layout/vList5"/>
    <dgm:cxn modelId="{9E873940-EDBA-41B4-B6EF-9E8BB0EC6BEE}" type="presOf" srcId="{FCA82380-1904-410C-B841-0B911448E003}" destId="{3F647C83-EB5E-499E-9D18-29CDE60CE7E7}" srcOrd="0" destOrd="0" presId="urn:microsoft.com/office/officeart/2005/8/layout/vList5"/>
    <dgm:cxn modelId="{51EB0C60-DD97-4ABC-ABB1-B8BCCE2D26C1}" type="presOf" srcId="{BF56E604-3A13-4274-814D-3153D7A25C22}" destId="{324ADA4A-E58F-4B6F-A287-C64592897D6C}" srcOrd="0" destOrd="0" presId="urn:microsoft.com/office/officeart/2005/8/layout/vList5"/>
    <dgm:cxn modelId="{FD59EA60-4DB5-4DA9-93A6-995E38EE0DFF}" srcId="{FCA82380-1904-410C-B841-0B911448E003}" destId="{EB67BA82-E50D-45C9-89A2-076F57988595}" srcOrd="2" destOrd="0" parTransId="{8583A89F-7852-412A-A395-F48D2DF85B6A}" sibTransId="{A8EF0897-C355-427F-B9F4-7895B038A5DC}"/>
    <dgm:cxn modelId="{CD475A6E-5273-4BCE-A562-BCB11561B5BC}" type="presOf" srcId="{AEB109F7-6F1C-4420-8D02-A78A884A6782}" destId="{DB9EE08C-7EEA-47CA-8263-A2C4856810E9}" srcOrd="0" destOrd="1" presId="urn:microsoft.com/office/officeart/2005/8/layout/vList5"/>
    <dgm:cxn modelId="{929B2354-7A31-4D6C-B663-C5C8C015858B}" srcId="{BFE0B042-F5B3-4C17-A3C5-07A1A897D18E}" destId="{AEB109F7-6F1C-4420-8D02-A78A884A6782}" srcOrd="1" destOrd="0" parTransId="{D79BD3D8-D4B5-4472-8717-B745097B582D}" sibTransId="{558913DA-A326-411D-B8E3-1660B38C264C}"/>
    <dgm:cxn modelId="{30C70F55-CA19-41AD-887F-5EDB8AD24DC0}" type="presOf" srcId="{E4551488-7904-462B-8986-0A869157D7EF}" destId="{678C964C-0FC0-428B-8291-68EF5C3DA0DD}" srcOrd="0" destOrd="0" presId="urn:microsoft.com/office/officeart/2005/8/layout/vList5"/>
    <dgm:cxn modelId="{E086FA56-2A3B-4C64-98D3-6D96265AD556}" type="presOf" srcId="{69B2D7C5-DA4B-4CD2-BDE5-CA585C66CF5E}" destId="{359F41BA-37CA-4844-91FF-60F66B4B9804}" srcOrd="0" destOrd="2" presId="urn:microsoft.com/office/officeart/2005/8/layout/vList5"/>
    <dgm:cxn modelId="{B1116B81-69E5-42C0-86F9-C3019FC1568C}" type="presOf" srcId="{FBE11C3B-4FDF-4F40-A266-4EECA5C427BD}" destId="{359F41BA-37CA-4844-91FF-60F66B4B9804}" srcOrd="0" destOrd="0" presId="urn:microsoft.com/office/officeart/2005/8/layout/vList5"/>
    <dgm:cxn modelId="{C1852882-078C-440D-9DB0-E49D72BACC08}" srcId="{FCA82380-1904-410C-B841-0B911448E003}" destId="{5DC20B30-01C6-4E4C-8F54-761F48909815}" srcOrd="3" destOrd="0" parTransId="{8EF5A1FF-5863-47E3-8806-95D753165173}" sibTransId="{25F1932B-5A3C-4D20-A787-4560F72C1799}"/>
    <dgm:cxn modelId="{923B638D-4BC7-4046-83A5-C869B61E3ACE}" type="presOf" srcId="{B758059D-2E02-4B94-8938-6D5E4C269B74}" destId="{9DC13D7C-36D3-4DB7-BAA1-31B554879194}" srcOrd="0" destOrd="0" presId="urn:microsoft.com/office/officeart/2005/8/layout/vList5"/>
    <dgm:cxn modelId="{47F03F8F-E3EF-41C3-9069-66859EC0B107}" srcId="{876FB25E-FD03-4A00-8C0C-7ACE7A43E202}" destId="{FBE11C3B-4FDF-4F40-A266-4EECA5C427BD}" srcOrd="0" destOrd="0" parTransId="{F929C87B-3ED7-448E-9E0C-C46CFC44A23D}" sibTransId="{89EFF55D-6B92-43AD-9018-4BC1E77FD8C1}"/>
    <dgm:cxn modelId="{D46C5198-37B4-4C5D-B90F-5A0D05250E88}" srcId="{876FB25E-FD03-4A00-8C0C-7ACE7A43E202}" destId="{200F5066-8765-4DBD-B0B9-58F1F45B7B30}" srcOrd="1" destOrd="0" parTransId="{97B0C730-1349-43AB-8B2C-F408DB3AF259}" sibTransId="{5CC4391D-EB5D-4D19-B804-8B5BC2BF599B}"/>
    <dgm:cxn modelId="{B6D898A0-AC10-4BEE-AB6D-C4041222EC4B}" srcId="{EB67BA82-E50D-45C9-89A2-076F57988595}" destId="{929E05C3-C1FE-438E-AF69-FEE294B2F70F}" srcOrd="0" destOrd="0" parTransId="{A5B9147D-0203-485B-A9C5-9BDD8BE8A3B7}" sibTransId="{458B34BE-5DA7-410C-BAED-6D362493DE4C}"/>
    <dgm:cxn modelId="{AC9DA7A3-7F86-4ED6-A126-09B78400507E}" srcId="{5DC20B30-01C6-4E4C-8F54-761F48909815}" destId="{E4551488-7904-462B-8986-0A869157D7EF}" srcOrd="0" destOrd="0" parTransId="{D06158CC-74A8-4479-8C04-C02DE4634524}" sibTransId="{BD624FFC-F6CB-415D-A759-B8D86D370A24}"/>
    <dgm:cxn modelId="{FD6DB2A4-F01F-4780-9C86-DDA12250A496}" srcId="{876FB25E-FD03-4A00-8C0C-7ACE7A43E202}" destId="{69B2D7C5-DA4B-4CD2-BDE5-CA585C66CF5E}" srcOrd="2" destOrd="0" parTransId="{B60D5440-4DE8-47EE-AF7C-51C1F6149358}" sibTransId="{904B8CE6-F554-4C72-9296-295E15D06F26}"/>
    <dgm:cxn modelId="{8FA04CA9-FE84-4D6F-8814-1A9041F439AD}" srcId="{FCA82380-1904-410C-B841-0B911448E003}" destId="{BFE0B042-F5B3-4C17-A3C5-07A1A897D18E}" srcOrd="1" destOrd="0" parTransId="{4E9DAFF2-20EB-48C1-AD82-2BB7E6D89698}" sibTransId="{16E95193-98F4-4186-A5DD-32843B2E13DF}"/>
    <dgm:cxn modelId="{096896C4-1AD2-422E-A010-E1099CA848B9}" type="presOf" srcId="{200F5066-8765-4DBD-B0B9-58F1F45B7B30}" destId="{359F41BA-37CA-4844-91FF-60F66B4B9804}" srcOrd="0" destOrd="1" presId="urn:microsoft.com/office/officeart/2005/8/layout/vList5"/>
    <dgm:cxn modelId="{F6A84FC6-98E0-4114-A82D-DD430ADDAC87}" srcId="{FCA82380-1904-410C-B841-0B911448E003}" destId="{876FB25E-FD03-4A00-8C0C-7ACE7A43E202}" srcOrd="0" destOrd="0" parTransId="{828F3EDC-E558-4EDE-A200-1431A4CC6D44}" sibTransId="{E9711939-54C6-401F-901A-F57C145DA124}"/>
    <dgm:cxn modelId="{9A6F01CA-4C98-4B88-8533-25ABDB1FFF44}" type="presOf" srcId="{929E05C3-C1FE-438E-AF69-FEE294B2F70F}" destId="{9D00CAF7-665F-4BE4-B7BB-11CDD44E8357}" srcOrd="0" destOrd="0" presId="urn:microsoft.com/office/officeart/2005/8/layout/vList5"/>
    <dgm:cxn modelId="{401686DF-F695-4F8E-ADC1-A73BC702A4BF}" srcId="{FCA82380-1904-410C-B841-0B911448E003}" destId="{B758059D-2E02-4B94-8938-6D5E4C269B74}" srcOrd="4" destOrd="0" parTransId="{2571A494-C5CC-4699-BD4C-B9BEB854210B}" sibTransId="{324BFE5F-77EF-464F-9D94-C135B7E88D1C}"/>
    <dgm:cxn modelId="{44EEB0F2-2348-46E9-9C22-996BC826DB8D}" srcId="{B758059D-2E02-4B94-8938-6D5E4C269B74}" destId="{BF56E604-3A13-4274-814D-3153D7A25C22}" srcOrd="0" destOrd="0" parTransId="{9BC1592B-E051-4690-9AD0-D3CF07D5F4F7}" sibTransId="{82CA36D5-C11E-40CF-B1DE-2BBE2911E0A8}"/>
    <dgm:cxn modelId="{9799C5FF-9E25-4F98-96FE-78D118C925D3}" type="presOf" srcId="{5DC20B30-01C6-4E4C-8F54-761F48909815}" destId="{9F4A38C8-5490-41C8-8199-BE79F4FA3B93}" srcOrd="0" destOrd="0" presId="urn:microsoft.com/office/officeart/2005/8/layout/vList5"/>
    <dgm:cxn modelId="{55164946-C588-466B-8218-FB99CF6C4980}" type="presParOf" srcId="{3F647C83-EB5E-499E-9D18-29CDE60CE7E7}" destId="{66E1F09C-583E-445C-9C70-7C2B3855359E}" srcOrd="0" destOrd="0" presId="urn:microsoft.com/office/officeart/2005/8/layout/vList5"/>
    <dgm:cxn modelId="{4F0ABBF4-D98F-4669-A9CB-4CCB72B2FF4E}" type="presParOf" srcId="{66E1F09C-583E-445C-9C70-7C2B3855359E}" destId="{18B82A40-6694-430D-85C6-034C73290463}" srcOrd="0" destOrd="0" presId="urn:microsoft.com/office/officeart/2005/8/layout/vList5"/>
    <dgm:cxn modelId="{2F710DEA-BC4B-4F6E-97A2-31654A43CAFB}" type="presParOf" srcId="{66E1F09C-583E-445C-9C70-7C2B3855359E}" destId="{359F41BA-37CA-4844-91FF-60F66B4B9804}" srcOrd="1" destOrd="0" presId="urn:microsoft.com/office/officeart/2005/8/layout/vList5"/>
    <dgm:cxn modelId="{EE845B07-5FAC-49E3-B89C-FB3810E6A889}" type="presParOf" srcId="{3F647C83-EB5E-499E-9D18-29CDE60CE7E7}" destId="{1EF2E642-604D-4241-833A-84EFEA714A2C}" srcOrd="1" destOrd="0" presId="urn:microsoft.com/office/officeart/2005/8/layout/vList5"/>
    <dgm:cxn modelId="{AB371491-F752-4598-95A1-993751AEE41E}" type="presParOf" srcId="{3F647C83-EB5E-499E-9D18-29CDE60CE7E7}" destId="{2B1C2DEC-7A23-4E6E-A790-A9F6E02963BE}" srcOrd="2" destOrd="0" presId="urn:microsoft.com/office/officeart/2005/8/layout/vList5"/>
    <dgm:cxn modelId="{F3EA90F1-97CE-489B-A7DB-6C2E4ABDB474}" type="presParOf" srcId="{2B1C2DEC-7A23-4E6E-A790-A9F6E02963BE}" destId="{5B810F22-3474-42F6-A92E-7F9120AAD53B}" srcOrd="0" destOrd="0" presId="urn:microsoft.com/office/officeart/2005/8/layout/vList5"/>
    <dgm:cxn modelId="{09DA3AA3-83A6-4DFA-88F9-056CB8316C1F}" type="presParOf" srcId="{2B1C2DEC-7A23-4E6E-A790-A9F6E02963BE}" destId="{DB9EE08C-7EEA-47CA-8263-A2C4856810E9}" srcOrd="1" destOrd="0" presId="urn:microsoft.com/office/officeart/2005/8/layout/vList5"/>
    <dgm:cxn modelId="{129197EA-308F-45FF-BF22-F10366E2150E}" type="presParOf" srcId="{3F647C83-EB5E-499E-9D18-29CDE60CE7E7}" destId="{AFCF8B32-4134-46C8-80F4-CFBA5B90B677}" srcOrd="3" destOrd="0" presId="urn:microsoft.com/office/officeart/2005/8/layout/vList5"/>
    <dgm:cxn modelId="{3A9D5A9F-F25E-460E-BE4B-088A70B0A767}" type="presParOf" srcId="{3F647C83-EB5E-499E-9D18-29CDE60CE7E7}" destId="{5F24B67D-2771-41F6-912A-818EF01B4EFC}" srcOrd="4" destOrd="0" presId="urn:microsoft.com/office/officeart/2005/8/layout/vList5"/>
    <dgm:cxn modelId="{5523C640-6163-4578-A506-B3AED79721CA}" type="presParOf" srcId="{5F24B67D-2771-41F6-912A-818EF01B4EFC}" destId="{B6113A5B-2B50-4700-9351-47B5324016B7}" srcOrd="0" destOrd="0" presId="urn:microsoft.com/office/officeart/2005/8/layout/vList5"/>
    <dgm:cxn modelId="{ECBE590C-7FB0-4A0E-9116-98FD30AC4550}" type="presParOf" srcId="{5F24B67D-2771-41F6-912A-818EF01B4EFC}" destId="{9D00CAF7-665F-4BE4-B7BB-11CDD44E8357}" srcOrd="1" destOrd="0" presId="urn:microsoft.com/office/officeart/2005/8/layout/vList5"/>
    <dgm:cxn modelId="{719E2C02-D003-4B8D-8DBD-AAD38B391087}" type="presParOf" srcId="{3F647C83-EB5E-499E-9D18-29CDE60CE7E7}" destId="{2D43252D-1481-4B61-9DBA-3A6BAED2DCA3}" srcOrd="5" destOrd="0" presId="urn:microsoft.com/office/officeart/2005/8/layout/vList5"/>
    <dgm:cxn modelId="{AF492BE2-2843-49BA-BEAE-B946FD4840ED}" type="presParOf" srcId="{3F647C83-EB5E-499E-9D18-29CDE60CE7E7}" destId="{3E281C90-340B-4DAE-86D1-9A746D5F9961}" srcOrd="6" destOrd="0" presId="urn:microsoft.com/office/officeart/2005/8/layout/vList5"/>
    <dgm:cxn modelId="{BD23A2D2-ECD3-4385-AD33-6429B3E4DDB5}" type="presParOf" srcId="{3E281C90-340B-4DAE-86D1-9A746D5F9961}" destId="{9F4A38C8-5490-41C8-8199-BE79F4FA3B93}" srcOrd="0" destOrd="0" presId="urn:microsoft.com/office/officeart/2005/8/layout/vList5"/>
    <dgm:cxn modelId="{20994A10-4D35-4794-88EF-CC3F1FE6C34D}" type="presParOf" srcId="{3E281C90-340B-4DAE-86D1-9A746D5F9961}" destId="{678C964C-0FC0-428B-8291-68EF5C3DA0DD}" srcOrd="1" destOrd="0" presId="urn:microsoft.com/office/officeart/2005/8/layout/vList5"/>
    <dgm:cxn modelId="{B540A4E4-30D0-4BEF-9155-B7AE4962AF0F}" type="presParOf" srcId="{3F647C83-EB5E-499E-9D18-29CDE60CE7E7}" destId="{C947B73D-1A65-45BE-96AF-ABB472B9DEC7}" srcOrd="7" destOrd="0" presId="urn:microsoft.com/office/officeart/2005/8/layout/vList5"/>
    <dgm:cxn modelId="{FCED3CA4-4B83-49A5-A64F-17FB3B4C1A45}" type="presParOf" srcId="{3F647C83-EB5E-499E-9D18-29CDE60CE7E7}" destId="{04643866-3FA6-4A72-B1A7-25BCBAFFF6A2}" srcOrd="8" destOrd="0" presId="urn:microsoft.com/office/officeart/2005/8/layout/vList5"/>
    <dgm:cxn modelId="{4748E8D9-FF37-4B77-A5B6-FB6F1AB12D23}" type="presParOf" srcId="{04643866-3FA6-4A72-B1A7-25BCBAFFF6A2}" destId="{9DC13D7C-36D3-4DB7-BAA1-31B554879194}" srcOrd="0" destOrd="0" presId="urn:microsoft.com/office/officeart/2005/8/layout/vList5"/>
    <dgm:cxn modelId="{01D3FCD9-5821-46D6-B2F7-521C1FEF6308}" type="presParOf" srcId="{04643866-3FA6-4A72-B1A7-25BCBAFFF6A2}" destId="{324ADA4A-E58F-4B6F-A287-C64592897D6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41BA-37CA-4844-91FF-60F66B4B9804}">
      <dsp:nvSpPr>
        <dsp:cNvPr id="0" name=""/>
        <dsp:cNvSpPr/>
      </dsp:nvSpPr>
      <dsp:spPr>
        <a:xfrm rot="5400000">
          <a:off x="5210415" y="-2083283"/>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Use a false promise to pique a victim’s greed or curiosity</a:t>
          </a:r>
        </a:p>
        <a:p>
          <a:pPr marL="57150" lvl="1" indent="-57150" algn="l" defTabSz="444500" rtl="0">
            <a:lnSpc>
              <a:spcPct val="90000"/>
            </a:lnSpc>
            <a:spcBef>
              <a:spcPct val="0"/>
            </a:spcBef>
            <a:spcAft>
              <a:spcPct val="15000"/>
            </a:spcAft>
            <a:buChar char="•"/>
          </a:pPr>
          <a:r>
            <a:rPr lang="en-GB" sz="1000" kern="1200"/>
            <a:t>The most reviled form of baiting uses physical media to disperse malware. </a:t>
          </a:r>
        </a:p>
        <a:p>
          <a:pPr marL="57150" lvl="1" indent="-57150" algn="l" defTabSz="444500" rtl="0">
            <a:lnSpc>
              <a:spcPct val="90000"/>
            </a:lnSpc>
            <a:spcBef>
              <a:spcPct val="0"/>
            </a:spcBef>
            <a:spcAft>
              <a:spcPct val="15000"/>
            </a:spcAft>
            <a:buChar char="•"/>
          </a:pPr>
          <a:r>
            <a:rPr lang="en-GB" sz="1000" kern="1200" dirty="0"/>
            <a:t>Baiting scams don’t necessarily have to be carried out in the physical world</a:t>
          </a:r>
        </a:p>
      </dsp:txBody>
      <dsp:txXfrm rot="-5400000">
        <a:off x="3007054" y="165924"/>
        <a:ext cx="5300027" cy="847458"/>
      </dsp:txXfrm>
    </dsp:sp>
    <dsp:sp modelId="{18B82A40-6694-430D-85C6-034C73290463}">
      <dsp:nvSpPr>
        <dsp:cNvPr id="0" name=""/>
        <dsp:cNvSpPr/>
      </dsp:nvSpPr>
      <dsp:spPr>
        <a:xfrm>
          <a:off x="0" y="2684"/>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Baiting attacks</a:t>
          </a:r>
        </a:p>
      </dsp:txBody>
      <dsp:txXfrm>
        <a:off x="57307" y="59991"/>
        <a:ext cx="2892440" cy="1059323"/>
      </dsp:txXfrm>
    </dsp:sp>
    <dsp:sp modelId="{DB9EE08C-7EEA-47CA-8263-A2C4856810E9}">
      <dsp:nvSpPr>
        <dsp:cNvPr id="0" name=""/>
        <dsp:cNvSpPr/>
      </dsp:nvSpPr>
      <dsp:spPr>
        <a:xfrm rot="5400000">
          <a:off x="5210415" y="-850648"/>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Scareware involves victims being bombarded with false alarms and fictitious threats</a:t>
          </a:r>
        </a:p>
        <a:p>
          <a:pPr marL="57150" lvl="1" indent="-57150" algn="l" defTabSz="444500" rtl="0">
            <a:lnSpc>
              <a:spcPct val="90000"/>
            </a:lnSpc>
            <a:spcBef>
              <a:spcPct val="0"/>
            </a:spcBef>
            <a:spcAft>
              <a:spcPct val="15000"/>
            </a:spcAft>
            <a:buChar char="•"/>
          </a:pPr>
          <a:r>
            <a:rPr lang="en-GB" sz="1000" kern="1200"/>
            <a:t>Scareware is also referred to as deception software, rogue scanner software and fraudware.</a:t>
          </a:r>
        </a:p>
        <a:p>
          <a:pPr marL="57150" lvl="1" indent="-57150" algn="l" defTabSz="444500" rtl="0">
            <a:lnSpc>
              <a:spcPct val="90000"/>
            </a:lnSpc>
            <a:spcBef>
              <a:spcPct val="0"/>
            </a:spcBef>
            <a:spcAft>
              <a:spcPct val="15000"/>
            </a:spcAft>
            <a:buChar char="•"/>
          </a:pPr>
          <a:r>
            <a:rPr lang="en-GB" sz="1000" kern="1200"/>
            <a:t>Scareware is also distributed via spam email that doles out bogus warnings, or makes offers for users to buy worthless/harmful services.</a:t>
          </a:r>
        </a:p>
      </dsp:txBody>
      <dsp:txXfrm rot="-5400000">
        <a:off x="3007054" y="1398559"/>
        <a:ext cx="5300027" cy="847458"/>
      </dsp:txXfrm>
    </dsp:sp>
    <dsp:sp modelId="{5B810F22-3474-42F6-A92E-7F9120AAD53B}">
      <dsp:nvSpPr>
        <dsp:cNvPr id="0" name=""/>
        <dsp:cNvSpPr/>
      </dsp:nvSpPr>
      <dsp:spPr>
        <a:xfrm>
          <a:off x="0" y="1235319"/>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Scareware attacks</a:t>
          </a:r>
        </a:p>
      </dsp:txBody>
      <dsp:txXfrm>
        <a:off x="57307" y="1292626"/>
        <a:ext cx="2892440" cy="1059323"/>
      </dsp:txXfrm>
    </dsp:sp>
    <dsp:sp modelId="{9D00CAF7-665F-4BE4-B7BB-11CDD44E8357}">
      <dsp:nvSpPr>
        <dsp:cNvPr id="0" name=""/>
        <dsp:cNvSpPr/>
      </dsp:nvSpPr>
      <dsp:spPr>
        <a:xfrm rot="5400000">
          <a:off x="5210415" y="381986"/>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Obtains information through a series of cleverly crafted lies</a:t>
          </a:r>
        </a:p>
      </dsp:txBody>
      <dsp:txXfrm rot="-5400000">
        <a:off x="3007054" y="2631193"/>
        <a:ext cx="5300027" cy="847458"/>
      </dsp:txXfrm>
    </dsp:sp>
    <dsp:sp modelId="{B6113A5B-2B50-4700-9351-47B5324016B7}">
      <dsp:nvSpPr>
        <dsp:cNvPr id="0" name=""/>
        <dsp:cNvSpPr/>
      </dsp:nvSpPr>
      <dsp:spPr>
        <a:xfrm>
          <a:off x="0" y="2467954"/>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Pretexting</a:t>
          </a:r>
        </a:p>
      </dsp:txBody>
      <dsp:txXfrm>
        <a:off x="57307" y="2525261"/>
        <a:ext cx="2892440" cy="1059323"/>
      </dsp:txXfrm>
    </dsp:sp>
    <dsp:sp modelId="{678C964C-0FC0-428B-8291-68EF5C3DA0DD}">
      <dsp:nvSpPr>
        <dsp:cNvPr id="0" name=""/>
        <dsp:cNvSpPr/>
      </dsp:nvSpPr>
      <dsp:spPr>
        <a:xfrm rot="5400000">
          <a:off x="5210415" y="1614620"/>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One of the most popular social engineering attack types</a:t>
          </a:r>
        </a:p>
      </dsp:txBody>
      <dsp:txXfrm rot="-5400000">
        <a:off x="3007054" y="3863827"/>
        <a:ext cx="5300027" cy="847458"/>
      </dsp:txXfrm>
    </dsp:sp>
    <dsp:sp modelId="{9F4A38C8-5490-41C8-8199-BE79F4FA3B93}">
      <dsp:nvSpPr>
        <dsp:cNvPr id="0" name=""/>
        <dsp:cNvSpPr/>
      </dsp:nvSpPr>
      <dsp:spPr>
        <a:xfrm>
          <a:off x="0" y="3700588"/>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Phishing</a:t>
          </a:r>
        </a:p>
      </dsp:txBody>
      <dsp:txXfrm>
        <a:off x="57307" y="3757895"/>
        <a:ext cx="2892440" cy="1059323"/>
      </dsp:txXfrm>
    </dsp:sp>
    <dsp:sp modelId="{324ADA4A-E58F-4B6F-A287-C64592897D6C}">
      <dsp:nvSpPr>
        <dsp:cNvPr id="0" name=""/>
        <dsp:cNvSpPr/>
      </dsp:nvSpPr>
      <dsp:spPr>
        <a:xfrm rot="5400000">
          <a:off x="5210415" y="2847255"/>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A more targeted version of the phishing scam whereby an attacker chooses specific individuals or enterprises</a:t>
          </a:r>
        </a:p>
      </dsp:txBody>
      <dsp:txXfrm rot="-5400000">
        <a:off x="3007054" y="5096462"/>
        <a:ext cx="5300027" cy="847458"/>
      </dsp:txXfrm>
    </dsp:sp>
    <dsp:sp modelId="{9DC13D7C-36D3-4DB7-BAA1-31B554879194}">
      <dsp:nvSpPr>
        <dsp:cNvPr id="0" name=""/>
        <dsp:cNvSpPr/>
      </dsp:nvSpPr>
      <dsp:spPr>
        <a:xfrm>
          <a:off x="0" y="4933223"/>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Spear phishing</a:t>
          </a:r>
        </a:p>
      </dsp:txBody>
      <dsp:txXfrm>
        <a:off x="57307" y="4990530"/>
        <a:ext cx="2892440" cy="10593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2E21E-110D-4216-A0C8-910DA352BD6E}" type="datetimeFigureOut">
              <a:rPr lang="en-GB" smtClean="0"/>
              <a:t>18/03/2022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6F0A6-9215-4053-967E-72CCA4DAB651}" type="slidenum">
              <a:rPr lang="en-GB" smtClean="0"/>
              <a:t>‹#›</a:t>
            </a:fld>
            <a:endParaRPr lang="en-GB"/>
          </a:p>
        </p:txBody>
      </p:sp>
    </p:spTree>
    <p:extLst>
      <p:ext uri="{BB962C8B-B14F-4D97-AF65-F5344CB8AC3E}">
        <p14:creationId xmlns:p14="http://schemas.microsoft.com/office/powerpoint/2010/main" val="173834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Recap session on yesterdays Physical Security</a:t>
            </a:r>
          </a:p>
          <a:p>
            <a:endParaRPr lang="en-GB" dirty="0"/>
          </a:p>
          <a:p>
            <a:r>
              <a:rPr lang="en-GB" dirty="0"/>
              <a:t> - Types of physical impact</a:t>
            </a:r>
          </a:p>
          <a:p>
            <a:r>
              <a:rPr lang="en-GB" dirty="0"/>
              <a:t> - HVAC</a:t>
            </a:r>
          </a:p>
          <a:p>
            <a:r>
              <a:rPr lang="en-GB" dirty="0"/>
              <a:t> - HVAC Monitoring &amp; Alerting</a:t>
            </a:r>
          </a:p>
          <a:p>
            <a:r>
              <a:rPr lang="en-GB" dirty="0"/>
              <a:t> - Environment Management Roles &amp; Responsibilities</a:t>
            </a:r>
          </a:p>
          <a:p>
            <a:r>
              <a:rPr lang="en-GB" dirty="0"/>
              <a:t> - UPS – what would you do in 15 Mins</a:t>
            </a:r>
          </a:p>
          <a:p>
            <a:r>
              <a:rPr lang="en-GB" dirty="0"/>
              <a:t> - Generators – what is  the difference and benefit between hot and cold fill</a:t>
            </a:r>
          </a:p>
          <a:p>
            <a:r>
              <a:rPr lang="en-GB" dirty="0"/>
              <a:t> - Alternative locations – what is meant by Cold, Warm and Hot standby 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18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Mitre ATT&amp;CK Framework: https://attack.mitre.org/</a:t>
            </a:r>
          </a:p>
        </p:txBody>
      </p:sp>
      <p:sp>
        <p:nvSpPr>
          <p:cNvPr id="4" name="Slide Number Placeholder 3"/>
          <p:cNvSpPr>
            <a:spLocks noGrp="1"/>
          </p:cNvSpPr>
          <p:nvPr>
            <p:ph type="sldNum" sz="quarter" idx="5"/>
          </p:nvPr>
        </p:nvSpPr>
        <p:spPr/>
        <p:txBody>
          <a:bodyPr/>
          <a:lstStyle/>
          <a:p>
            <a:fld id="{39A6F0A6-9215-4053-967E-72CCA4DAB651}" type="slidenum">
              <a:rPr lang="en-GB" smtClean="0"/>
              <a:t>33</a:t>
            </a:fld>
            <a:endParaRPr lang="en-GB"/>
          </a:p>
        </p:txBody>
      </p:sp>
    </p:spTree>
    <p:extLst>
      <p:ext uri="{BB962C8B-B14F-4D97-AF65-F5344CB8AC3E}">
        <p14:creationId xmlns:p14="http://schemas.microsoft.com/office/powerpoint/2010/main" val="2394508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Mitre ATT&amp;CK Framework: https://attack.mitre.org/</a:t>
            </a:r>
          </a:p>
          <a:p>
            <a:endParaRPr lang="en-GB" dirty="0"/>
          </a:p>
        </p:txBody>
      </p:sp>
      <p:sp>
        <p:nvSpPr>
          <p:cNvPr id="4" name="Slide Number Placeholder 3"/>
          <p:cNvSpPr>
            <a:spLocks noGrp="1"/>
          </p:cNvSpPr>
          <p:nvPr>
            <p:ph type="sldNum" sz="quarter" idx="5"/>
          </p:nvPr>
        </p:nvSpPr>
        <p:spPr/>
        <p:txBody>
          <a:bodyPr/>
          <a:lstStyle/>
          <a:p>
            <a:fld id="{39A6F0A6-9215-4053-967E-72CCA4DAB651}" type="slidenum">
              <a:rPr lang="en-GB" smtClean="0"/>
              <a:t>34</a:t>
            </a:fld>
            <a:endParaRPr lang="en-GB"/>
          </a:p>
        </p:txBody>
      </p:sp>
    </p:spTree>
    <p:extLst>
      <p:ext uri="{BB962C8B-B14F-4D97-AF65-F5344CB8AC3E}">
        <p14:creationId xmlns:p14="http://schemas.microsoft.com/office/powerpoint/2010/main" val="183275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Mitre ATT&amp;CK Framework: https://attack.mitre.org/</a:t>
            </a:r>
          </a:p>
          <a:p>
            <a:endParaRPr lang="en-GB" dirty="0"/>
          </a:p>
          <a:p>
            <a:r>
              <a:rPr lang="en-GB" dirty="0" err="1"/>
              <a:t>Youtube</a:t>
            </a:r>
            <a:r>
              <a:rPr lang="en-GB" dirty="0"/>
              <a:t> Video: 03:42 Mins</a:t>
            </a:r>
          </a:p>
          <a:p>
            <a:endParaRPr lang="en-GB" dirty="0"/>
          </a:p>
        </p:txBody>
      </p:sp>
      <p:sp>
        <p:nvSpPr>
          <p:cNvPr id="4" name="Slide Number Placeholder 3"/>
          <p:cNvSpPr>
            <a:spLocks noGrp="1"/>
          </p:cNvSpPr>
          <p:nvPr>
            <p:ph type="sldNum" sz="quarter" idx="5"/>
          </p:nvPr>
        </p:nvSpPr>
        <p:spPr/>
        <p:txBody>
          <a:bodyPr/>
          <a:lstStyle/>
          <a:p>
            <a:fld id="{39A6F0A6-9215-4053-967E-72CCA4DAB651}" type="slidenum">
              <a:rPr lang="en-GB" smtClean="0"/>
              <a:t>35</a:t>
            </a:fld>
            <a:endParaRPr lang="en-GB"/>
          </a:p>
        </p:txBody>
      </p:sp>
    </p:spTree>
    <p:extLst>
      <p:ext uri="{BB962C8B-B14F-4D97-AF65-F5344CB8AC3E}">
        <p14:creationId xmlns:p14="http://schemas.microsoft.com/office/powerpoint/2010/main" val="201777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Mitre ATT&amp;CK Framework: https://attack.mitre.org/</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37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51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 Reputation</a:t>
            </a:r>
          </a:p>
          <a:p>
            <a:r>
              <a:rPr lang="en-GB" dirty="0"/>
              <a:t>High penetration rates, especially on Windows 7 or 8</a:t>
            </a:r>
          </a:p>
          <a:p>
            <a:r>
              <a:rPr lang="en-GB" dirty="0"/>
              <a:t>Open door to malware, just like unused software is</a:t>
            </a:r>
          </a:p>
          <a:p>
            <a:r>
              <a:rPr lang="en-GB" dirty="0"/>
              <a:t>No or little integration with new software</a:t>
            </a:r>
          </a:p>
          <a:p>
            <a:r>
              <a:rPr lang="en-GB" dirty="0"/>
              <a:t>If the outdated software includes the use, storage or application of data, that data becomes at risk</a:t>
            </a:r>
          </a:p>
          <a:p>
            <a:r>
              <a:rPr lang="en-GB" dirty="0"/>
              <a:t>Out-of-date software becomes less and less likely to work on new hardware and remain compatible with newer operating systems</a:t>
            </a:r>
          </a:p>
          <a:p>
            <a:endParaRPr lang="en-GB" dirty="0"/>
          </a:p>
          <a:p>
            <a:r>
              <a:rPr lang="en-GB" dirty="0"/>
              <a:t>You wouldn’t leave rotten food in the fridge, because you risk the fresh food spoiling too. </a:t>
            </a:r>
          </a:p>
          <a:p>
            <a:r>
              <a:rPr lang="en-GB" dirty="0"/>
              <a:t>Software is the same. So, don’t let your software go off — keep it updated, secure and healthy</a:t>
            </a:r>
          </a:p>
        </p:txBody>
      </p:sp>
      <p:sp>
        <p:nvSpPr>
          <p:cNvPr id="4" name="Slide Number Placeholder 3"/>
          <p:cNvSpPr>
            <a:spLocks noGrp="1"/>
          </p:cNvSpPr>
          <p:nvPr>
            <p:ph type="sldNum" sz="quarter" idx="5"/>
          </p:nvPr>
        </p:nvSpPr>
        <p:spPr/>
        <p:txBody>
          <a:bodyPr/>
          <a:lstStyle/>
          <a:p>
            <a:fld id="{39A6F0A6-9215-4053-967E-72CCA4DAB651}" type="slidenum">
              <a:rPr lang="en-GB" smtClean="0"/>
              <a:t>12</a:t>
            </a:fld>
            <a:endParaRPr lang="en-GB"/>
          </a:p>
        </p:txBody>
      </p:sp>
    </p:spTree>
    <p:extLst>
      <p:ext uri="{BB962C8B-B14F-4D97-AF65-F5344CB8AC3E}">
        <p14:creationId xmlns:p14="http://schemas.microsoft.com/office/powerpoint/2010/main" val="280602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 Reputation</a:t>
            </a:r>
          </a:p>
          <a:p>
            <a:r>
              <a:rPr lang="en-GB" dirty="0"/>
              <a:t>High penetration rates, especially on Windows 7 or 8</a:t>
            </a:r>
          </a:p>
          <a:p>
            <a:r>
              <a:rPr lang="en-GB" dirty="0"/>
              <a:t>Open door to malware, just like unused software is</a:t>
            </a:r>
          </a:p>
          <a:p>
            <a:r>
              <a:rPr lang="en-GB" dirty="0"/>
              <a:t>No or little integration with new software</a:t>
            </a:r>
          </a:p>
          <a:p>
            <a:r>
              <a:rPr lang="en-GB" dirty="0"/>
              <a:t>If the outdated software includes the use, storage or application of data, that data becomes at risk</a:t>
            </a:r>
          </a:p>
          <a:p>
            <a:r>
              <a:rPr lang="en-GB" dirty="0"/>
              <a:t>Out-of-date software becomes less and less likely to work on new hardware and remain compatible with newer operating systems</a:t>
            </a:r>
          </a:p>
          <a:p>
            <a:endParaRPr lang="en-GB" dirty="0"/>
          </a:p>
          <a:p>
            <a:r>
              <a:rPr lang="en-GB" dirty="0"/>
              <a:t>You wouldn’t leave rotten food in the fridge, because you risk the fresh food spoiling too. </a:t>
            </a:r>
          </a:p>
          <a:p>
            <a:r>
              <a:rPr lang="en-GB" dirty="0"/>
              <a:t>Software is the same. So, don’t let your software go off — keep it updated, secure and healthy</a:t>
            </a:r>
          </a:p>
        </p:txBody>
      </p:sp>
      <p:sp>
        <p:nvSpPr>
          <p:cNvPr id="4" name="Slide Number Placeholder 3"/>
          <p:cNvSpPr>
            <a:spLocks noGrp="1"/>
          </p:cNvSpPr>
          <p:nvPr>
            <p:ph type="sldNum" sz="quarter" idx="5"/>
          </p:nvPr>
        </p:nvSpPr>
        <p:spPr/>
        <p:txBody>
          <a:bodyPr/>
          <a:lstStyle/>
          <a:p>
            <a:fld id="{39A6F0A6-9215-4053-967E-72CCA4DAB651}" type="slidenum">
              <a:rPr lang="en-GB" smtClean="0"/>
              <a:t>13</a:t>
            </a:fld>
            <a:endParaRPr lang="en-GB"/>
          </a:p>
        </p:txBody>
      </p:sp>
    </p:spTree>
    <p:extLst>
      <p:ext uri="{BB962C8B-B14F-4D97-AF65-F5344CB8AC3E}">
        <p14:creationId xmlns:p14="http://schemas.microsoft.com/office/powerpoint/2010/main" val="238954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http://www.millersmiles.co.uk/</a:t>
            </a:r>
          </a:p>
        </p:txBody>
      </p:sp>
      <p:sp>
        <p:nvSpPr>
          <p:cNvPr id="4" name="Slide Number Placeholder 3"/>
          <p:cNvSpPr>
            <a:spLocks noGrp="1"/>
          </p:cNvSpPr>
          <p:nvPr>
            <p:ph type="sldNum" sz="quarter" idx="5"/>
          </p:nvPr>
        </p:nvSpPr>
        <p:spPr/>
        <p:txBody>
          <a:bodyPr/>
          <a:lstStyle/>
          <a:p>
            <a:fld id="{39A6F0A6-9215-4053-967E-72CCA4DAB651}" type="slidenum">
              <a:rPr lang="en-GB" smtClean="0"/>
              <a:t>16</a:t>
            </a:fld>
            <a:endParaRPr lang="en-GB"/>
          </a:p>
        </p:txBody>
      </p:sp>
    </p:spTree>
    <p:extLst>
      <p:ext uri="{BB962C8B-B14F-4D97-AF65-F5344CB8AC3E}">
        <p14:creationId xmlns:p14="http://schemas.microsoft.com/office/powerpoint/2010/main" val="155153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http://www.millersmiles.co.uk/</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81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CWE – Common Weakness Enumeration - https://cwe.mitre.org/</a:t>
            </a:r>
          </a:p>
        </p:txBody>
      </p:sp>
      <p:sp>
        <p:nvSpPr>
          <p:cNvPr id="4" name="Slide Number Placeholder 3"/>
          <p:cNvSpPr>
            <a:spLocks noGrp="1"/>
          </p:cNvSpPr>
          <p:nvPr>
            <p:ph type="sldNum" sz="quarter" idx="5"/>
          </p:nvPr>
        </p:nvSpPr>
        <p:spPr/>
        <p:txBody>
          <a:bodyPr/>
          <a:lstStyle/>
          <a:p>
            <a:fld id="{39A6F0A6-9215-4053-967E-72CCA4DAB651}" type="slidenum">
              <a:rPr lang="en-GB" smtClean="0"/>
              <a:t>18</a:t>
            </a:fld>
            <a:endParaRPr lang="en-GB"/>
          </a:p>
        </p:txBody>
      </p:sp>
    </p:spTree>
    <p:extLst>
      <p:ext uri="{BB962C8B-B14F-4D97-AF65-F5344CB8AC3E}">
        <p14:creationId xmlns:p14="http://schemas.microsoft.com/office/powerpoint/2010/main" val="261282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CWE – Common Weakness Enumeration</a:t>
            </a:r>
          </a:p>
        </p:txBody>
      </p:sp>
      <p:sp>
        <p:nvSpPr>
          <p:cNvPr id="4" name="Slide Number Placeholder 3"/>
          <p:cNvSpPr>
            <a:spLocks noGrp="1"/>
          </p:cNvSpPr>
          <p:nvPr>
            <p:ph type="sldNum" sz="quarter" idx="5"/>
          </p:nvPr>
        </p:nvSpPr>
        <p:spPr/>
        <p:txBody>
          <a:bodyPr/>
          <a:lstStyle/>
          <a:p>
            <a:fld id="{39A6F0A6-9215-4053-967E-72CCA4DAB651}" type="slidenum">
              <a:rPr lang="en-GB" smtClean="0"/>
              <a:t>19</a:t>
            </a:fld>
            <a:endParaRPr lang="en-GB"/>
          </a:p>
        </p:txBody>
      </p:sp>
    </p:spTree>
    <p:extLst>
      <p:ext uri="{BB962C8B-B14F-4D97-AF65-F5344CB8AC3E}">
        <p14:creationId xmlns:p14="http://schemas.microsoft.com/office/powerpoint/2010/main" val="235464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&amp; Notes:</a:t>
            </a:r>
          </a:p>
          <a:p>
            <a:endParaRPr lang="en-GB" dirty="0"/>
          </a:p>
          <a:p>
            <a:r>
              <a:rPr lang="en-GB" dirty="0"/>
              <a:t>NCSC: https://www.ncsc.gov.uk/collection/10-steps</a:t>
            </a:r>
          </a:p>
        </p:txBody>
      </p:sp>
      <p:sp>
        <p:nvSpPr>
          <p:cNvPr id="4" name="Slide Number Placeholder 3"/>
          <p:cNvSpPr>
            <a:spLocks noGrp="1"/>
          </p:cNvSpPr>
          <p:nvPr>
            <p:ph type="sldNum" sz="quarter" idx="5"/>
          </p:nvPr>
        </p:nvSpPr>
        <p:spPr/>
        <p:txBody>
          <a:bodyPr/>
          <a:lstStyle/>
          <a:p>
            <a:fld id="{39A6F0A6-9215-4053-967E-72CCA4DAB651}" type="slidenum">
              <a:rPr lang="en-GB" smtClean="0"/>
              <a:t>29</a:t>
            </a:fld>
            <a:endParaRPr lang="en-GB"/>
          </a:p>
        </p:txBody>
      </p:sp>
    </p:spTree>
    <p:extLst>
      <p:ext uri="{BB962C8B-B14F-4D97-AF65-F5344CB8AC3E}">
        <p14:creationId xmlns:p14="http://schemas.microsoft.com/office/powerpoint/2010/main" val="287269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pPr/>
              <a:t>‹#›</a:t>
            </a:fld>
            <a:r>
              <a:rPr lang="en-GB" dirty="0"/>
              <a:t> of 100</a:t>
            </a:r>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20866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208667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pPr/>
              <a:t>‹#›</a:t>
            </a:fld>
            <a:r>
              <a:rPr lang="en-GB" dirty="0"/>
              <a:t> of 100</a:t>
            </a:r>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a:xfrm>
            <a:off x="838200" y="6356350"/>
            <a:ext cx="2743200" cy="365125"/>
          </a:xfrm>
          <a:prstGeom prst="rect">
            <a:avLst/>
          </a:prstGeom>
        </p:spPr>
        <p:txBody>
          <a:bodyPr/>
          <a:lstStyle/>
          <a:p>
            <a:fld id="{E879894E-EBB1-FD48-9BBC-B56B05B3E990}" type="datetimeFigureOut">
              <a:rPr lang="en-US" smtClean="0"/>
              <a:t>3/18/2022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6819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20923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9039225" y="64436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pPr/>
              <a:t>‹#›</a:t>
            </a:fld>
            <a:r>
              <a:rPr lang="en-GB" dirty="0"/>
              <a:t> of 100</a:t>
            </a:r>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Yxv1suJYMI8?start=30&amp;feature=oembed" TargetMode="Externa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3A52-6D47-49BF-A1C2-EF03953EFAFF}"/>
              </a:ext>
            </a:extLst>
          </p:cNvPr>
          <p:cNvSpPr>
            <a:spLocks noGrp="1"/>
          </p:cNvSpPr>
          <p:nvPr>
            <p:ph type="ctrTitle"/>
          </p:nvPr>
        </p:nvSpPr>
        <p:spPr/>
        <p:txBody>
          <a:bodyPr>
            <a:normAutofit/>
          </a:bodyPr>
          <a:lstStyle/>
          <a:p>
            <a:r>
              <a:rPr lang="en-GB" sz="4800" b="1" dirty="0">
                <a:solidFill>
                  <a:srgbClr val="223346"/>
                </a:solidFill>
              </a:rPr>
              <a:t>Week 2 – Day 4</a:t>
            </a:r>
          </a:p>
        </p:txBody>
      </p:sp>
      <p:sp>
        <p:nvSpPr>
          <p:cNvPr id="3" name="Subtitle 2">
            <a:extLst>
              <a:ext uri="{FF2B5EF4-FFF2-40B4-BE49-F238E27FC236}">
                <a16:creationId xmlns:a16="http://schemas.microsoft.com/office/drawing/2014/main" id="{64AF152D-FA8D-41DE-81F8-7328D036F963}"/>
              </a:ext>
            </a:extLst>
          </p:cNvPr>
          <p:cNvSpPr>
            <a:spLocks noGrp="1"/>
          </p:cNvSpPr>
          <p:nvPr>
            <p:ph type="subTitle" idx="1"/>
          </p:nvPr>
        </p:nvSpPr>
        <p:spPr/>
        <p:txBody>
          <a:bodyPr/>
          <a:lstStyle/>
          <a:p>
            <a:r>
              <a:rPr lang="en-GB" b="1" dirty="0">
                <a:solidFill>
                  <a:srgbClr val="223346"/>
                </a:solidFill>
                <a:latin typeface="Arial" panose="020B0604020202020204" pitchFamily="34" charset="0"/>
              </a:rPr>
              <a:t>Cyber Threats</a:t>
            </a:r>
            <a:endParaRPr lang="en-GB" b="1" dirty="0">
              <a:solidFill>
                <a:srgbClr val="223346"/>
              </a:solidFill>
            </a:endParaRPr>
          </a:p>
          <a:p>
            <a:r>
              <a:rPr lang="en-GB" dirty="0">
                <a:solidFill>
                  <a:srgbClr val="000000"/>
                </a:solidFill>
                <a:latin typeface="Arial" panose="020B0604020202020204" pitchFamily="34" charset="0"/>
              </a:rPr>
              <a:t>UFCFFU-30-1</a:t>
            </a:r>
            <a:endParaRPr lang="en-GB" dirty="0"/>
          </a:p>
        </p:txBody>
      </p:sp>
    </p:spTree>
    <p:extLst>
      <p:ext uri="{BB962C8B-B14F-4D97-AF65-F5344CB8AC3E}">
        <p14:creationId xmlns:p14="http://schemas.microsoft.com/office/powerpoint/2010/main" val="408117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023E-7C3F-43BD-9C36-DB77E65C3C69}"/>
              </a:ext>
            </a:extLst>
          </p:cNvPr>
          <p:cNvSpPr>
            <a:spLocks noGrp="1"/>
          </p:cNvSpPr>
          <p:nvPr>
            <p:ph type="title"/>
          </p:nvPr>
        </p:nvSpPr>
        <p:spPr/>
        <p:txBody>
          <a:bodyPr/>
          <a:lstStyle/>
          <a:p>
            <a:r>
              <a:rPr lang="en-GB" dirty="0"/>
              <a:t>Unpatched Software</a:t>
            </a:r>
          </a:p>
        </p:txBody>
      </p:sp>
      <p:sp>
        <p:nvSpPr>
          <p:cNvPr id="3" name="Content Placeholder 2">
            <a:extLst>
              <a:ext uri="{FF2B5EF4-FFF2-40B4-BE49-F238E27FC236}">
                <a16:creationId xmlns:a16="http://schemas.microsoft.com/office/drawing/2014/main" id="{67CF0BFA-C22F-412B-B467-B5D8010A1AFB}"/>
              </a:ext>
            </a:extLst>
          </p:cNvPr>
          <p:cNvSpPr>
            <a:spLocks noGrp="1"/>
          </p:cNvSpPr>
          <p:nvPr>
            <p:ph idx="1"/>
          </p:nvPr>
        </p:nvSpPr>
        <p:spPr/>
        <p:txBody>
          <a:bodyPr>
            <a:normAutofit/>
          </a:bodyPr>
          <a:lstStyle/>
          <a:p>
            <a:r>
              <a:rPr lang="en-GB" dirty="0"/>
              <a:t>Most enterprise vulnerabilities remain unpatched a month after discovery</a:t>
            </a:r>
          </a:p>
          <a:p>
            <a:endParaRPr lang="en-GB" dirty="0"/>
          </a:p>
          <a:p>
            <a:r>
              <a:rPr lang="en-GB" dirty="0"/>
              <a:t>Security vulnerabilities in Microsoft software have become an even more popular means of attack by cyber criminals </a:t>
            </a:r>
          </a:p>
          <a:p>
            <a:endParaRPr lang="en-GB" dirty="0"/>
          </a:p>
          <a:p>
            <a:r>
              <a:rPr lang="en-GB" dirty="0"/>
              <a:t>Adobe Flash vulnerability still ranks as the second most used exploit by hacking groups</a:t>
            </a:r>
          </a:p>
        </p:txBody>
      </p:sp>
    </p:spTree>
    <p:extLst>
      <p:ext uri="{BB962C8B-B14F-4D97-AF65-F5344CB8AC3E}">
        <p14:creationId xmlns:p14="http://schemas.microsoft.com/office/powerpoint/2010/main" val="29584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F514-89B7-4A60-A0F5-5DB839F8E173}"/>
              </a:ext>
            </a:extLst>
          </p:cNvPr>
          <p:cNvSpPr>
            <a:spLocks noGrp="1"/>
          </p:cNvSpPr>
          <p:nvPr>
            <p:ph type="title"/>
          </p:nvPr>
        </p:nvSpPr>
        <p:spPr/>
        <p:txBody>
          <a:bodyPr/>
          <a:lstStyle/>
          <a:p>
            <a:r>
              <a:rPr lang="en-GB" dirty="0"/>
              <a:t>Problems </a:t>
            </a:r>
            <a:r>
              <a:rPr lang="en-GB"/>
              <a:t>With Unused </a:t>
            </a:r>
            <a:r>
              <a:rPr lang="en-GB" dirty="0"/>
              <a:t>Software</a:t>
            </a:r>
          </a:p>
        </p:txBody>
      </p:sp>
      <p:sp>
        <p:nvSpPr>
          <p:cNvPr id="3" name="Content Placeholder 2">
            <a:extLst>
              <a:ext uri="{FF2B5EF4-FFF2-40B4-BE49-F238E27FC236}">
                <a16:creationId xmlns:a16="http://schemas.microsoft.com/office/drawing/2014/main" id="{E56A272B-8BA4-40F8-8DBB-C95D09740535}"/>
              </a:ext>
            </a:extLst>
          </p:cNvPr>
          <p:cNvSpPr>
            <a:spLocks noGrp="1"/>
          </p:cNvSpPr>
          <p:nvPr>
            <p:ph idx="1"/>
          </p:nvPr>
        </p:nvSpPr>
        <p:spPr/>
        <p:txBody>
          <a:bodyPr>
            <a:normAutofit fontScale="92500" lnSpcReduction="20000"/>
          </a:bodyPr>
          <a:lstStyle/>
          <a:p>
            <a:r>
              <a:rPr lang="en-GB" dirty="0"/>
              <a:t>Unused software doesn’t get added to the inventory, further expanding the attack surface for the business to be compromised</a:t>
            </a:r>
          </a:p>
          <a:p>
            <a:endParaRPr lang="en-GB" dirty="0"/>
          </a:p>
          <a:p>
            <a:r>
              <a:rPr lang="en-GB" dirty="0"/>
              <a:t>In addition to increasing the potential for exploit, the cost of unused software can be expensive, and that money can be better spent securing your core infrastructure and applications</a:t>
            </a:r>
          </a:p>
          <a:p>
            <a:endParaRPr lang="en-GB" dirty="0"/>
          </a:p>
          <a:p>
            <a:r>
              <a:rPr lang="en-GB" dirty="0"/>
              <a:t>You may also have software that you no longer have the right to use, see FAST (Federation Against Software Theft) for details</a:t>
            </a:r>
          </a:p>
          <a:p>
            <a:endParaRPr lang="en-GB" dirty="0"/>
          </a:p>
          <a:p>
            <a:r>
              <a:rPr lang="en-GB" dirty="0"/>
              <a:t>Reducing unused software also reduces the overhead of IT and security, allowing more time to undertake more productive activities</a:t>
            </a:r>
          </a:p>
        </p:txBody>
      </p:sp>
    </p:spTree>
    <p:extLst>
      <p:ext uri="{BB962C8B-B14F-4D97-AF65-F5344CB8AC3E}">
        <p14:creationId xmlns:p14="http://schemas.microsoft.com/office/powerpoint/2010/main" val="135393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E53F-F9EC-4984-BB39-4FBD87AEDD3A}"/>
              </a:ext>
            </a:extLst>
          </p:cNvPr>
          <p:cNvSpPr>
            <a:spLocks noGrp="1"/>
          </p:cNvSpPr>
          <p:nvPr>
            <p:ph type="title"/>
          </p:nvPr>
        </p:nvSpPr>
        <p:spPr/>
        <p:txBody>
          <a:bodyPr/>
          <a:lstStyle/>
          <a:p>
            <a:r>
              <a:rPr lang="en-GB" dirty="0"/>
              <a:t>Issues with Unpatched Software</a:t>
            </a:r>
          </a:p>
        </p:txBody>
      </p:sp>
      <p:sp>
        <p:nvSpPr>
          <p:cNvPr id="3" name="Content Placeholder 2">
            <a:extLst>
              <a:ext uri="{FF2B5EF4-FFF2-40B4-BE49-F238E27FC236}">
                <a16:creationId xmlns:a16="http://schemas.microsoft.com/office/drawing/2014/main" id="{D5EE04BC-D54F-4AA9-900A-131708760255}"/>
              </a:ext>
            </a:extLst>
          </p:cNvPr>
          <p:cNvSpPr>
            <a:spLocks noGrp="1"/>
          </p:cNvSpPr>
          <p:nvPr>
            <p:ph idx="1"/>
          </p:nvPr>
        </p:nvSpPr>
        <p:spPr/>
        <p:txBody>
          <a:bodyPr>
            <a:normAutofit/>
          </a:bodyPr>
          <a:lstStyle/>
          <a:p>
            <a:r>
              <a:rPr lang="en-GB" dirty="0"/>
              <a:t>Can negatively affect your reputation, with employees, clients, partners and software watch-dogs - FAST</a:t>
            </a:r>
          </a:p>
          <a:p>
            <a:endParaRPr lang="en-GB" dirty="0"/>
          </a:p>
          <a:p>
            <a:r>
              <a:rPr lang="en-GB" dirty="0"/>
              <a:t>Increased risk of exploit, particularly on older OS’s (Windows 7 or 8)</a:t>
            </a:r>
          </a:p>
          <a:p>
            <a:endParaRPr lang="en-GB" dirty="0"/>
          </a:p>
          <a:p>
            <a:r>
              <a:rPr lang="en-GB" dirty="0"/>
              <a:t>Increases the risk of malware</a:t>
            </a:r>
          </a:p>
          <a:p>
            <a:endParaRPr lang="en-GB" dirty="0"/>
          </a:p>
          <a:p>
            <a:r>
              <a:rPr lang="en-GB" dirty="0"/>
              <a:t>Limited or no integration with new software</a:t>
            </a:r>
          </a:p>
        </p:txBody>
      </p:sp>
    </p:spTree>
    <p:extLst>
      <p:ext uri="{BB962C8B-B14F-4D97-AF65-F5344CB8AC3E}">
        <p14:creationId xmlns:p14="http://schemas.microsoft.com/office/powerpoint/2010/main" val="168108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E53F-F9EC-4984-BB39-4FBD87AEDD3A}"/>
              </a:ext>
            </a:extLst>
          </p:cNvPr>
          <p:cNvSpPr>
            <a:spLocks noGrp="1"/>
          </p:cNvSpPr>
          <p:nvPr>
            <p:ph type="title"/>
          </p:nvPr>
        </p:nvSpPr>
        <p:spPr/>
        <p:txBody>
          <a:bodyPr/>
          <a:lstStyle/>
          <a:p>
            <a:r>
              <a:rPr lang="en-GB" dirty="0"/>
              <a:t>Issues with Unpatched Software</a:t>
            </a:r>
          </a:p>
        </p:txBody>
      </p:sp>
      <p:sp>
        <p:nvSpPr>
          <p:cNvPr id="3" name="Content Placeholder 2">
            <a:extLst>
              <a:ext uri="{FF2B5EF4-FFF2-40B4-BE49-F238E27FC236}">
                <a16:creationId xmlns:a16="http://schemas.microsoft.com/office/drawing/2014/main" id="{D5EE04BC-D54F-4AA9-900A-131708760255}"/>
              </a:ext>
            </a:extLst>
          </p:cNvPr>
          <p:cNvSpPr>
            <a:spLocks noGrp="1"/>
          </p:cNvSpPr>
          <p:nvPr>
            <p:ph idx="1"/>
          </p:nvPr>
        </p:nvSpPr>
        <p:spPr/>
        <p:txBody>
          <a:bodyPr>
            <a:normAutofit/>
          </a:bodyPr>
          <a:lstStyle/>
          <a:p>
            <a:r>
              <a:rPr lang="en-GB" dirty="0"/>
              <a:t>If outdated software requires access to shared storage using outdated and insecure methods this will also increase the potential for malware to propagate, for example SMB v1</a:t>
            </a:r>
          </a:p>
          <a:p>
            <a:endParaRPr lang="en-GB" dirty="0"/>
          </a:p>
          <a:p>
            <a:r>
              <a:rPr lang="en-GB" dirty="0"/>
              <a:t>Increased potential for required software to become unusable, which increases the risk of your employees finding alternatives on their own</a:t>
            </a:r>
          </a:p>
          <a:p>
            <a:endParaRPr lang="en-GB" dirty="0"/>
          </a:p>
          <a:p>
            <a:r>
              <a:rPr lang="en-GB" dirty="0"/>
              <a:t>Don’t let your software go off — keep it updated, secure and healthy!</a:t>
            </a:r>
          </a:p>
        </p:txBody>
      </p:sp>
    </p:spTree>
    <p:extLst>
      <p:ext uri="{BB962C8B-B14F-4D97-AF65-F5344CB8AC3E}">
        <p14:creationId xmlns:p14="http://schemas.microsoft.com/office/powerpoint/2010/main" val="14793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29E2-AD23-40F2-B7F4-5628FFDD9E46}"/>
              </a:ext>
            </a:extLst>
          </p:cNvPr>
          <p:cNvSpPr>
            <a:spLocks noGrp="1"/>
          </p:cNvSpPr>
          <p:nvPr>
            <p:ph type="title"/>
          </p:nvPr>
        </p:nvSpPr>
        <p:spPr/>
        <p:txBody>
          <a:bodyPr/>
          <a:lstStyle/>
          <a:p>
            <a:r>
              <a:rPr lang="en-GB" dirty="0"/>
              <a:t>Social Engineering</a:t>
            </a:r>
          </a:p>
        </p:txBody>
      </p:sp>
      <p:sp>
        <p:nvSpPr>
          <p:cNvPr id="3" name="Content Placeholder 2">
            <a:extLst>
              <a:ext uri="{FF2B5EF4-FFF2-40B4-BE49-F238E27FC236}">
                <a16:creationId xmlns:a16="http://schemas.microsoft.com/office/drawing/2014/main" id="{0C831D5D-F3D5-4BD2-8D50-CD73845CC0A8}"/>
              </a:ext>
            </a:extLst>
          </p:cNvPr>
          <p:cNvSpPr>
            <a:spLocks noGrp="1"/>
          </p:cNvSpPr>
          <p:nvPr>
            <p:ph idx="1"/>
          </p:nvPr>
        </p:nvSpPr>
        <p:spPr/>
        <p:txBody>
          <a:bodyPr/>
          <a:lstStyle/>
          <a:p>
            <a:r>
              <a:rPr lang="en-GB" dirty="0"/>
              <a:t>The act of tricking someone into divulging information or taking action, usually through one or more technical forms of communication i.e. Landline Phone, Mobile Phone, Email, Text (SMS), Social Media etc.</a:t>
            </a:r>
          </a:p>
          <a:p>
            <a:endParaRPr lang="en-GB" dirty="0"/>
          </a:p>
          <a:p>
            <a:r>
              <a:rPr lang="en-GB" dirty="0"/>
              <a:t>The idea behind social engineering is to take advantage of a potential victim’s natural tendencies and emotional reactions</a:t>
            </a:r>
          </a:p>
        </p:txBody>
      </p:sp>
    </p:spTree>
    <p:extLst>
      <p:ext uri="{BB962C8B-B14F-4D97-AF65-F5344CB8AC3E}">
        <p14:creationId xmlns:p14="http://schemas.microsoft.com/office/powerpoint/2010/main" val="294183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91544" y="748154"/>
          <a:ext cx="8352928" cy="610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82654" y="90616"/>
            <a:ext cx="11541151" cy="584775"/>
          </a:xfrm>
          <a:prstGeom prst="rect">
            <a:avLst/>
          </a:prstGeom>
          <a:noFill/>
        </p:spPr>
        <p:txBody>
          <a:bodyPr wrap="square" rtlCol="0">
            <a:spAutoFit/>
          </a:bodyPr>
          <a:lstStyle/>
          <a:p>
            <a:pPr algn="ctr"/>
            <a:r>
              <a:rPr lang="en-GB" sz="3200" dirty="0">
                <a:solidFill>
                  <a:schemeClr val="bg1"/>
                </a:solidFill>
                <a:latin typeface="+mj-lt"/>
                <a:cs typeface="MV Boli" panose="02000500030200090000" pitchFamily="2" charset="0"/>
              </a:rPr>
              <a:t>Five most common forms of digital social engineering assaults</a:t>
            </a:r>
          </a:p>
        </p:txBody>
      </p:sp>
    </p:spTree>
    <p:extLst>
      <p:ext uri="{BB962C8B-B14F-4D97-AF65-F5344CB8AC3E}">
        <p14:creationId xmlns:p14="http://schemas.microsoft.com/office/powerpoint/2010/main" val="64100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60E3-B5B6-464D-868B-C37E4B90BE07}"/>
              </a:ext>
            </a:extLst>
          </p:cNvPr>
          <p:cNvSpPr>
            <a:spLocks noGrp="1"/>
          </p:cNvSpPr>
          <p:nvPr>
            <p:ph type="title"/>
          </p:nvPr>
        </p:nvSpPr>
        <p:spPr/>
        <p:txBody>
          <a:bodyPr/>
          <a:lstStyle/>
          <a:p>
            <a:r>
              <a:rPr lang="en-GB" dirty="0"/>
              <a:t>Phishing Attacks</a:t>
            </a:r>
          </a:p>
        </p:txBody>
      </p:sp>
      <p:sp>
        <p:nvSpPr>
          <p:cNvPr id="3" name="Content Placeholder 2">
            <a:extLst>
              <a:ext uri="{FF2B5EF4-FFF2-40B4-BE49-F238E27FC236}">
                <a16:creationId xmlns:a16="http://schemas.microsoft.com/office/drawing/2014/main" id="{AD330B35-8BC1-42C3-BC19-615911DB549D}"/>
              </a:ext>
            </a:extLst>
          </p:cNvPr>
          <p:cNvSpPr>
            <a:spLocks noGrp="1"/>
          </p:cNvSpPr>
          <p:nvPr>
            <p:ph idx="1"/>
          </p:nvPr>
        </p:nvSpPr>
        <p:spPr/>
        <p:txBody>
          <a:bodyPr/>
          <a:lstStyle/>
          <a:p>
            <a:r>
              <a:rPr lang="en-GB" dirty="0"/>
              <a:t>Phishing attacks are one of the most common types of attack</a:t>
            </a:r>
          </a:p>
          <a:p>
            <a:endParaRPr lang="en-GB" dirty="0"/>
          </a:p>
          <a:p>
            <a:r>
              <a:rPr lang="en-GB" dirty="0"/>
              <a:t>There are a number of common traits in phishing attacks that you can train end users to easily identify, and thwart these attempts</a:t>
            </a:r>
          </a:p>
          <a:p>
            <a:endParaRPr lang="en-GB" dirty="0"/>
          </a:p>
          <a:p>
            <a:r>
              <a:rPr lang="en-GB" dirty="0"/>
              <a:t>See millersmiles.co.uk for some examples</a:t>
            </a:r>
          </a:p>
          <a:p>
            <a:endParaRPr lang="en-GB" dirty="0"/>
          </a:p>
        </p:txBody>
      </p:sp>
    </p:spTree>
    <p:extLst>
      <p:ext uri="{BB962C8B-B14F-4D97-AF65-F5344CB8AC3E}">
        <p14:creationId xmlns:p14="http://schemas.microsoft.com/office/powerpoint/2010/main" val="319358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92500" lnSpcReduction="10000"/>
          </a:bodyPr>
          <a:lstStyle/>
          <a:p>
            <a:pPr marL="0" indent="0">
              <a:buNone/>
            </a:pPr>
            <a:r>
              <a:rPr lang="en-GB" sz="3200" dirty="0"/>
              <a:t>Go to the “</a:t>
            </a:r>
            <a:r>
              <a:rPr lang="en-GB" sz="3200" dirty="0" err="1"/>
              <a:t>millersmiles</a:t>
            </a:r>
            <a:r>
              <a:rPr lang="en-GB" sz="3200" dirty="0"/>
              <a:t>” website</a:t>
            </a:r>
          </a:p>
          <a:p>
            <a:pPr marL="0" indent="0">
              <a:buNone/>
            </a:pPr>
            <a:endParaRPr lang="en-GB" sz="3200" dirty="0"/>
          </a:p>
          <a:p>
            <a:pPr marL="0" indent="0">
              <a:buNone/>
            </a:pPr>
            <a:r>
              <a:rPr lang="en-GB" sz="3200" dirty="0"/>
              <a:t>Look at some different examples of scam emails</a:t>
            </a:r>
          </a:p>
          <a:p>
            <a:pPr marL="0" indent="0">
              <a:buNone/>
            </a:pPr>
            <a:endParaRPr lang="en-GB" sz="3200" dirty="0"/>
          </a:p>
          <a:p>
            <a:pPr marL="0" indent="0">
              <a:buNone/>
            </a:pPr>
            <a:r>
              <a:rPr lang="en-GB" sz="3200" dirty="0"/>
              <a:t>Identify some common themes used by scammers</a:t>
            </a:r>
          </a:p>
          <a:p>
            <a:pPr marL="0" indent="0">
              <a:buNone/>
            </a:pPr>
            <a:endParaRPr lang="en-GB" sz="3200" dirty="0"/>
          </a:p>
          <a:p>
            <a:pPr marL="0" indent="0">
              <a:buNone/>
            </a:pPr>
            <a:r>
              <a:rPr lang="en-GB" sz="3200" dirty="0"/>
              <a:t>Individual Exercise – 15 Mins</a:t>
            </a:r>
          </a:p>
          <a:p>
            <a:pPr marL="0" indent="0">
              <a:buNone/>
            </a:pPr>
            <a:endParaRPr lang="en-GB" sz="6000" dirty="0"/>
          </a:p>
          <a:p>
            <a:pPr marL="0" indent="0">
              <a:buNone/>
            </a:pPr>
            <a:endParaRPr lang="en-GB" sz="6000"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00891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60E3-B5B6-464D-868B-C37E4B90BE07}"/>
              </a:ext>
            </a:extLst>
          </p:cNvPr>
          <p:cNvSpPr>
            <a:spLocks noGrp="1"/>
          </p:cNvSpPr>
          <p:nvPr>
            <p:ph type="title"/>
          </p:nvPr>
        </p:nvSpPr>
        <p:spPr/>
        <p:txBody>
          <a:bodyPr/>
          <a:lstStyle/>
          <a:p>
            <a:r>
              <a:rPr lang="en-GB" dirty="0"/>
              <a:t>Misconfigurations</a:t>
            </a:r>
          </a:p>
        </p:txBody>
      </p:sp>
      <p:sp>
        <p:nvSpPr>
          <p:cNvPr id="3" name="Content Placeholder 2">
            <a:extLst>
              <a:ext uri="{FF2B5EF4-FFF2-40B4-BE49-F238E27FC236}">
                <a16:creationId xmlns:a16="http://schemas.microsoft.com/office/drawing/2014/main" id="{AD330B35-8BC1-42C3-BC19-615911DB549D}"/>
              </a:ext>
            </a:extLst>
          </p:cNvPr>
          <p:cNvSpPr>
            <a:spLocks noGrp="1"/>
          </p:cNvSpPr>
          <p:nvPr>
            <p:ph idx="1"/>
          </p:nvPr>
        </p:nvSpPr>
        <p:spPr/>
        <p:txBody>
          <a:bodyPr/>
          <a:lstStyle/>
          <a:p>
            <a:r>
              <a:rPr lang="en-GB" dirty="0"/>
              <a:t>82% of vulnerabilities analysed were due to misconfiguration in areas like firewalls and passwords; categorized as CWE-16</a:t>
            </a:r>
          </a:p>
          <a:p>
            <a:endParaRPr lang="en-GB" dirty="0"/>
          </a:p>
          <a:p>
            <a:r>
              <a:rPr lang="en-GB" dirty="0"/>
              <a:t>CWE-16 weaknesses can be introduced due to weak/default passwords, deprecated protocols, open public database instance or if the file system is exposed and not encrypted</a:t>
            </a:r>
          </a:p>
          <a:p>
            <a:endParaRPr lang="en-GB" dirty="0"/>
          </a:p>
        </p:txBody>
      </p:sp>
    </p:spTree>
    <p:extLst>
      <p:ext uri="{BB962C8B-B14F-4D97-AF65-F5344CB8AC3E}">
        <p14:creationId xmlns:p14="http://schemas.microsoft.com/office/powerpoint/2010/main" val="244999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60E3-B5B6-464D-868B-C37E4B90BE07}"/>
              </a:ext>
            </a:extLst>
          </p:cNvPr>
          <p:cNvSpPr>
            <a:spLocks noGrp="1"/>
          </p:cNvSpPr>
          <p:nvPr>
            <p:ph type="title"/>
          </p:nvPr>
        </p:nvSpPr>
        <p:spPr/>
        <p:txBody>
          <a:bodyPr/>
          <a:lstStyle/>
          <a:p>
            <a:r>
              <a:rPr lang="en-GB" dirty="0"/>
              <a:t>Misconfigurations</a:t>
            </a:r>
          </a:p>
        </p:txBody>
      </p:sp>
      <p:sp>
        <p:nvSpPr>
          <p:cNvPr id="3" name="Content Placeholder 2">
            <a:extLst>
              <a:ext uri="{FF2B5EF4-FFF2-40B4-BE49-F238E27FC236}">
                <a16:creationId xmlns:a16="http://schemas.microsoft.com/office/drawing/2014/main" id="{AD330B35-8BC1-42C3-BC19-615911DB549D}"/>
              </a:ext>
            </a:extLst>
          </p:cNvPr>
          <p:cNvSpPr>
            <a:spLocks noGrp="1"/>
          </p:cNvSpPr>
          <p:nvPr>
            <p:ph idx="1"/>
          </p:nvPr>
        </p:nvSpPr>
        <p:spPr/>
        <p:txBody>
          <a:bodyPr/>
          <a:lstStyle/>
          <a:p>
            <a:r>
              <a:rPr lang="en-GB" dirty="0"/>
              <a:t>Security misconfigurations are security controls that are inaccurately configured or left insecure, putting your systems and data at risk</a:t>
            </a:r>
          </a:p>
          <a:p>
            <a:endParaRPr lang="en-GB" dirty="0"/>
          </a:p>
          <a:p>
            <a:r>
              <a:rPr lang="en-GB" dirty="0"/>
              <a:t>Basically, any poorly documented configuration changes, default settings, or a technical issue across any component in your endpoints could lead to a misconfiguration</a:t>
            </a:r>
          </a:p>
          <a:p>
            <a:endParaRPr lang="en-GB" dirty="0"/>
          </a:p>
        </p:txBody>
      </p:sp>
    </p:spTree>
    <p:extLst>
      <p:ext uri="{BB962C8B-B14F-4D97-AF65-F5344CB8AC3E}">
        <p14:creationId xmlns:p14="http://schemas.microsoft.com/office/powerpoint/2010/main" val="238703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8826174" y="4002249"/>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Cyber Threats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2</a:t>
            </a:r>
          </a:p>
        </p:txBody>
      </p:sp>
      <p:sp>
        <p:nvSpPr>
          <p:cNvPr id="34" name="Rectangle: Rounded Corners 33">
            <a:extLst>
              <a:ext uri="{FF2B5EF4-FFF2-40B4-BE49-F238E27FC236}">
                <a16:creationId xmlns:a16="http://schemas.microsoft.com/office/drawing/2014/main" id="{C658BCC0-52DC-4EAC-90A4-64F4A48930B5}"/>
              </a:ext>
            </a:extLst>
          </p:cNvPr>
          <p:cNvSpPr/>
          <p:nvPr/>
        </p:nvSpPr>
        <p:spPr>
          <a:xfrm>
            <a:off x="3350299" y="475589"/>
            <a:ext cx="1935480" cy="593232"/>
          </a:xfrm>
          <a:prstGeom prst="roundRect">
            <a:avLst>
              <a:gd name="adj" fmla="val 50000"/>
            </a:avLst>
          </a:prstGeom>
          <a:solidFill>
            <a:schemeClr val="accent2">
              <a:alpha val="46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1F1E1CA2-8B22-4EBC-A8B3-4E1D4101D87E}"/>
              </a:ext>
            </a:extLst>
          </p:cNvPr>
          <p:cNvSpPr txBox="1"/>
          <p:nvPr/>
        </p:nvSpPr>
        <p:spPr>
          <a:xfrm>
            <a:off x="3111192" y="1594657"/>
            <a:ext cx="10230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Monday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nvGrpSpPr>
          <p:cNvPr id="71" name="Group 70">
            <a:extLst>
              <a:ext uri="{FF2B5EF4-FFF2-40B4-BE49-F238E27FC236}">
                <a16:creationId xmlns:a16="http://schemas.microsoft.com/office/drawing/2014/main" id="{5CF13811-8598-4F26-9603-CA0B69228D9D}"/>
              </a:ext>
            </a:extLst>
          </p:cNvPr>
          <p:cNvGrpSpPr/>
          <p:nvPr/>
        </p:nvGrpSpPr>
        <p:grpSpPr>
          <a:xfrm>
            <a:off x="2125488" y="2621138"/>
            <a:ext cx="3085627" cy="644788"/>
            <a:chOff x="2121400" y="2608497"/>
            <a:chExt cx="3085627" cy="644788"/>
          </a:xfrm>
          <a:solidFill>
            <a:schemeClr val="accent2"/>
          </a:solidFill>
        </p:grpSpPr>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A0A2FC9-DA13-4A0F-8748-086A59805721}"/>
                </a:ext>
              </a:extLst>
            </p:cNvPr>
            <p:cNvSpPr/>
            <p:nvPr/>
          </p:nvSpPr>
          <p:spPr>
            <a:xfrm>
              <a:off x="2121400" y="2608497"/>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2505221" y="2672174"/>
              <a:ext cx="1077539" cy="461665"/>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sp>
        <p:nvSpPr>
          <p:cNvPr id="61" name="TextBox 60">
            <a:extLst>
              <a:ext uri="{FF2B5EF4-FFF2-40B4-BE49-F238E27FC236}">
                <a16:creationId xmlns:a16="http://schemas.microsoft.com/office/drawing/2014/main" id="{9CF244F9-7E36-42DC-B24D-59EBF30A28A1}"/>
              </a:ext>
            </a:extLst>
          </p:cNvPr>
          <p:cNvSpPr txBox="1"/>
          <p:nvPr/>
        </p:nvSpPr>
        <p:spPr>
          <a:xfrm>
            <a:off x="8948798" y="4042703"/>
            <a:ext cx="14670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542276" y="5106253"/>
            <a:ext cx="11721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8098904" y="6179200"/>
            <a:ext cx="8130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7" name="Rectangle: Rounded Corners 66">
            <a:extLst>
              <a:ext uri="{FF2B5EF4-FFF2-40B4-BE49-F238E27FC236}">
                <a16:creationId xmlns:a16="http://schemas.microsoft.com/office/drawing/2014/main" id="{118C42C5-E944-4007-8FB1-C9944E795B1F}"/>
              </a:ext>
            </a:extLst>
          </p:cNvPr>
          <p:cNvSpPr/>
          <p:nvPr/>
        </p:nvSpPr>
        <p:spPr>
          <a:xfrm>
            <a:off x="3354109" y="472780"/>
            <a:ext cx="1935480" cy="593232"/>
          </a:xfrm>
          <a:prstGeom prst="roundRect">
            <a:avLst>
              <a:gd name="adj" fmla="val 50000"/>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53D6A25-F9E0-4F54-8267-D3A1C32C0D86}"/>
              </a:ext>
            </a:extLst>
          </p:cNvPr>
          <p:cNvSpPr txBox="1"/>
          <p:nvPr/>
        </p:nvSpPr>
        <p:spPr>
          <a:xfrm>
            <a:off x="3411066" y="582563"/>
            <a:ext cx="19878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Assessment 1</a:t>
            </a:r>
          </a:p>
        </p:txBody>
      </p:sp>
    </p:spTree>
    <p:extLst>
      <p:ext uri="{BB962C8B-B14F-4D97-AF65-F5344CB8AC3E}">
        <p14:creationId xmlns:p14="http://schemas.microsoft.com/office/powerpoint/2010/main" val="325200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019F-3292-4966-AC88-B1EC9F877EA9}"/>
              </a:ext>
            </a:extLst>
          </p:cNvPr>
          <p:cNvSpPr>
            <a:spLocks noGrp="1"/>
          </p:cNvSpPr>
          <p:nvPr>
            <p:ph type="title"/>
          </p:nvPr>
        </p:nvSpPr>
        <p:spPr/>
        <p:txBody>
          <a:bodyPr/>
          <a:lstStyle/>
          <a:p>
            <a:r>
              <a:rPr lang="en-GB" dirty="0"/>
              <a:t>Password attacks</a:t>
            </a:r>
          </a:p>
        </p:txBody>
      </p:sp>
      <p:sp>
        <p:nvSpPr>
          <p:cNvPr id="3" name="Content Placeholder 2">
            <a:extLst>
              <a:ext uri="{FF2B5EF4-FFF2-40B4-BE49-F238E27FC236}">
                <a16:creationId xmlns:a16="http://schemas.microsoft.com/office/drawing/2014/main" id="{6632D797-0CF0-4905-AE1E-1D7B7BEFCBDB}"/>
              </a:ext>
            </a:extLst>
          </p:cNvPr>
          <p:cNvSpPr>
            <a:spLocks noGrp="1"/>
          </p:cNvSpPr>
          <p:nvPr>
            <p:ph idx="1"/>
          </p:nvPr>
        </p:nvSpPr>
        <p:spPr/>
        <p:txBody>
          <a:bodyPr/>
          <a:lstStyle/>
          <a:p>
            <a:r>
              <a:rPr lang="en-GB" dirty="0"/>
              <a:t>Password reuse at 60%</a:t>
            </a:r>
          </a:p>
          <a:p>
            <a:endParaRPr lang="en-GB" dirty="0"/>
          </a:p>
          <a:p>
            <a:r>
              <a:rPr lang="en-GB" dirty="0"/>
              <a:t>One of the most common forms of corporate and personal data breach</a:t>
            </a:r>
          </a:p>
          <a:p>
            <a:endParaRPr lang="en-GB" dirty="0"/>
          </a:p>
          <a:p>
            <a:r>
              <a:rPr lang="en-GB" dirty="0"/>
              <a:t>A password attack is simply when a hacker tries to steal your password</a:t>
            </a:r>
          </a:p>
          <a:p>
            <a:endParaRPr lang="en-GB" dirty="0"/>
          </a:p>
          <a:p>
            <a:r>
              <a:rPr lang="en-GB" dirty="0"/>
              <a:t>In 2020, 81% of data breaches were due to compromised credentials</a:t>
            </a:r>
          </a:p>
        </p:txBody>
      </p:sp>
    </p:spTree>
    <p:extLst>
      <p:ext uri="{BB962C8B-B14F-4D97-AF65-F5344CB8AC3E}">
        <p14:creationId xmlns:p14="http://schemas.microsoft.com/office/powerpoint/2010/main" val="23379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FDB3-7638-43C2-B118-E27559D7221B}"/>
              </a:ext>
            </a:extLst>
          </p:cNvPr>
          <p:cNvSpPr>
            <a:spLocks noGrp="1"/>
          </p:cNvSpPr>
          <p:nvPr>
            <p:ph type="title"/>
          </p:nvPr>
        </p:nvSpPr>
        <p:spPr/>
        <p:txBody>
          <a:bodyPr/>
          <a:lstStyle/>
          <a:p>
            <a:r>
              <a:rPr lang="en-GB" dirty="0"/>
              <a:t>Password Attack Vectors</a:t>
            </a:r>
          </a:p>
        </p:txBody>
      </p:sp>
      <p:sp>
        <p:nvSpPr>
          <p:cNvPr id="3" name="Content Placeholder 2">
            <a:extLst>
              <a:ext uri="{FF2B5EF4-FFF2-40B4-BE49-F238E27FC236}">
                <a16:creationId xmlns:a16="http://schemas.microsoft.com/office/drawing/2014/main" id="{F8910B49-0BE7-438F-BFA0-BD1047123B76}"/>
              </a:ext>
            </a:extLst>
          </p:cNvPr>
          <p:cNvSpPr>
            <a:spLocks noGrp="1"/>
          </p:cNvSpPr>
          <p:nvPr>
            <p:ph idx="1"/>
          </p:nvPr>
        </p:nvSpPr>
        <p:spPr/>
        <p:txBody>
          <a:bodyPr>
            <a:normAutofit lnSpcReduction="10000"/>
          </a:bodyPr>
          <a:lstStyle/>
          <a:p>
            <a:r>
              <a:rPr lang="en-GB" dirty="0"/>
              <a:t>Phishing</a:t>
            </a:r>
          </a:p>
          <a:p>
            <a:r>
              <a:rPr lang="en-GB" dirty="0"/>
              <a:t>Man-in-the-middle attack</a:t>
            </a:r>
          </a:p>
          <a:p>
            <a:endParaRPr lang="en-GB" dirty="0"/>
          </a:p>
          <a:p>
            <a:r>
              <a:rPr lang="en-GB" dirty="0"/>
              <a:t>Brute force – Particularly a problem for externally facing infrastructure or applications not using 2FA! </a:t>
            </a:r>
          </a:p>
          <a:p>
            <a:endParaRPr lang="en-GB" dirty="0"/>
          </a:p>
          <a:p>
            <a:r>
              <a:rPr lang="en-GB" dirty="0"/>
              <a:t>Dictionary attack</a:t>
            </a:r>
          </a:p>
          <a:p>
            <a:r>
              <a:rPr lang="en-GB" dirty="0"/>
              <a:t>Credential stuffing</a:t>
            </a:r>
          </a:p>
          <a:p>
            <a:r>
              <a:rPr lang="en-GB" dirty="0"/>
              <a:t>Keyloggers</a:t>
            </a:r>
          </a:p>
        </p:txBody>
      </p:sp>
    </p:spTree>
    <p:extLst>
      <p:ext uri="{BB962C8B-B14F-4D97-AF65-F5344CB8AC3E}">
        <p14:creationId xmlns:p14="http://schemas.microsoft.com/office/powerpoint/2010/main" val="419110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953A-EBE8-4E75-A848-0557CCAF0B0B}"/>
              </a:ext>
            </a:extLst>
          </p:cNvPr>
          <p:cNvSpPr>
            <a:spLocks noGrp="1"/>
          </p:cNvSpPr>
          <p:nvPr>
            <p:ph type="title"/>
          </p:nvPr>
        </p:nvSpPr>
        <p:spPr/>
        <p:txBody>
          <a:bodyPr/>
          <a:lstStyle/>
          <a:p>
            <a:r>
              <a:rPr lang="en-GB" dirty="0"/>
              <a:t>Physical attacks</a:t>
            </a:r>
          </a:p>
        </p:txBody>
      </p:sp>
      <p:sp>
        <p:nvSpPr>
          <p:cNvPr id="3" name="Content Placeholder 2">
            <a:extLst>
              <a:ext uri="{FF2B5EF4-FFF2-40B4-BE49-F238E27FC236}">
                <a16:creationId xmlns:a16="http://schemas.microsoft.com/office/drawing/2014/main" id="{CDAA8AFC-E177-4ABD-8A7B-E34DC99BA199}"/>
              </a:ext>
            </a:extLst>
          </p:cNvPr>
          <p:cNvSpPr>
            <a:spLocks noGrp="1"/>
          </p:cNvSpPr>
          <p:nvPr>
            <p:ph idx="1"/>
          </p:nvPr>
        </p:nvSpPr>
        <p:spPr/>
        <p:txBody>
          <a:bodyPr>
            <a:normAutofit fontScale="92500" lnSpcReduction="10000"/>
          </a:bodyPr>
          <a:lstStyle/>
          <a:p>
            <a:r>
              <a:rPr lang="en-GB" dirty="0"/>
              <a:t>We covered physical security yesterday, it’s a simple but often overlooked aspect, so to reiterate…</a:t>
            </a:r>
          </a:p>
          <a:p>
            <a:endParaRPr lang="en-GB" dirty="0"/>
          </a:p>
          <a:p>
            <a:r>
              <a:rPr lang="en-GB" dirty="0"/>
              <a:t>If an attacker gains physical access to your organisation the majority of your cyber security defences will have been circumvented</a:t>
            </a:r>
          </a:p>
          <a:p>
            <a:endParaRPr lang="en-GB" dirty="0"/>
          </a:p>
          <a:p>
            <a:r>
              <a:rPr lang="en-GB" dirty="0"/>
              <a:t>The attacker has the ability to access infrastructure in order to damage it, disable it, steal it, or use it in an undesirable way</a:t>
            </a:r>
          </a:p>
          <a:p>
            <a:endParaRPr lang="en-GB" dirty="0"/>
          </a:p>
          <a:p>
            <a:r>
              <a:rPr lang="en-GB" dirty="0"/>
              <a:t>An attacker may choose to be more covert and implement physical keyloggers, wireless cameras, listening devices or rogue access points</a:t>
            </a:r>
          </a:p>
        </p:txBody>
      </p:sp>
    </p:spTree>
    <p:extLst>
      <p:ext uri="{BB962C8B-B14F-4D97-AF65-F5344CB8AC3E}">
        <p14:creationId xmlns:p14="http://schemas.microsoft.com/office/powerpoint/2010/main" val="356887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E092-BE68-41B5-899D-370261A79D23}"/>
              </a:ext>
            </a:extLst>
          </p:cNvPr>
          <p:cNvSpPr>
            <a:spLocks noGrp="1"/>
          </p:cNvSpPr>
          <p:nvPr>
            <p:ph type="title"/>
          </p:nvPr>
        </p:nvSpPr>
        <p:spPr/>
        <p:txBody>
          <a:bodyPr/>
          <a:lstStyle/>
          <a:p>
            <a:r>
              <a:rPr lang="en-GB" dirty="0"/>
              <a:t>Eavesdropping</a:t>
            </a:r>
          </a:p>
        </p:txBody>
      </p:sp>
      <p:sp>
        <p:nvSpPr>
          <p:cNvPr id="3" name="Content Placeholder 2">
            <a:extLst>
              <a:ext uri="{FF2B5EF4-FFF2-40B4-BE49-F238E27FC236}">
                <a16:creationId xmlns:a16="http://schemas.microsoft.com/office/drawing/2014/main" id="{FC91BE53-B493-4A52-B338-E9781F2BA31E}"/>
              </a:ext>
            </a:extLst>
          </p:cNvPr>
          <p:cNvSpPr>
            <a:spLocks noGrp="1"/>
          </p:cNvSpPr>
          <p:nvPr>
            <p:ph idx="1"/>
          </p:nvPr>
        </p:nvSpPr>
        <p:spPr/>
        <p:txBody>
          <a:bodyPr>
            <a:normAutofit lnSpcReduction="10000"/>
          </a:bodyPr>
          <a:lstStyle/>
          <a:p>
            <a:r>
              <a:rPr lang="en-GB" dirty="0"/>
              <a:t>Eavesdropping is the act of secretly or stealthily listening to the private conversation or communications of others without their consent in order to gather information</a:t>
            </a:r>
          </a:p>
          <a:p>
            <a:endParaRPr lang="en-GB" dirty="0"/>
          </a:p>
          <a:p>
            <a:r>
              <a:rPr lang="en-GB" dirty="0"/>
              <a:t> An eavesdropping attack, also known as a sniffing or snooping attack, is a theft of information as it is transmitted over a network by a computer, smartphone, or another connected device</a:t>
            </a:r>
          </a:p>
          <a:p>
            <a:endParaRPr lang="en-GB" dirty="0"/>
          </a:p>
          <a:p>
            <a:r>
              <a:rPr lang="en-GB" dirty="0"/>
              <a:t>The attack takes advantage of unsecured network communications to access data as it is being sent or received by its user</a:t>
            </a:r>
          </a:p>
        </p:txBody>
      </p:sp>
    </p:spTree>
    <p:extLst>
      <p:ext uri="{BB962C8B-B14F-4D97-AF65-F5344CB8AC3E}">
        <p14:creationId xmlns:p14="http://schemas.microsoft.com/office/powerpoint/2010/main" val="423504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2AD-8DBF-4534-98F2-31EC9D8BFC68}"/>
              </a:ext>
            </a:extLst>
          </p:cNvPr>
          <p:cNvSpPr>
            <a:spLocks noGrp="1"/>
          </p:cNvSpPr>
          <p:nvPr>
            <p:ph type="title"/>
          </p:nvPr>
        </p:nvSpPr>
        <p:spPr/>
        <p:txBody>
          <a:bodyPr/>
          <a:lstStyle/>
          <a:p>
            <a:r>
              <a:rPr lang="en-GB" dirty="0"/>
              <a:t>Human errors</a:t>
            </a:r>
          </a:p>
        </p:txBody>
      </p:sp>
      <p:sp>
        <p:nvSpPr>
          <p:cNvPr id="3" name="Content Placeholder 2">
            <a:extLst>
              <a:ext uri="{FF2B5EF4-FFF2-40B4-BE49-F238E27FC236}">
                <a16:creationId xmlns:a16="http://schemas.microsoft.com/office/drawing/2014/main" id="{21B7503F-3537-4642-A6D5-016A43F2AB30}"/>
              </a:ext>
            </a:extLst>
          </p:cNvPr>
          <p:cNvSpPr>
            <a:spLocks noGrp="1"/>
          </p:cNvSpPr>
          <p:nvPr>
            <p:ph idx="1"/>
          </p:nvPr>
        </p:nvSpPr>
        <p:spPr/>
        <p:txBody>
          <a:bodyPr/>
          <a:lstStyle/>
          <a:p>
            <a:r>
              <a:rPr lang="en-GB" dirty="0"/>
              <a:t>Human error has accounted for a significant of number of breaches over the years, and is still considered one, if not the most significant threat i.e. “Insider Threat”</a:t>
            </a:r>
          </a:p>
          <a:p>
            <a:endParaRPr lang="en-GB" dirty="0"/>
          </a:p>
          <a:p>
            <a:r>
              <a:rPr lang="en-GB" dirty="0"/>
              <a:t>Remember the approach to robust Cyber Security – Policies, People, Processes and </a:t>
            </a:r>
            <a:r>
              <a:rPr lang="en-GB" dirty="0" err="1"/>
              <a:t>Techology</a:t>
            </a:r>
            <a:endParaRPr lang="en-GB" dirty="0"/>
          </a:p>
          <a:p>
            <a:endParaRPr lang="en-GB" dirty="0"/>
          </a:p>
          <a:p>
            <a:r>
              <a:rPr lang="en-GB" dirty="0"/>
              <a:t>Humans are required to configure firewalls, develop applications, allocate, amend or revoke permissions (Joiners / Movers / Leavers)</a:t>
            </a:r>
          </a:p>
        </p:txBody>
      </p:sp>
    </p:spTree>
    <p:extLst>
      <p:ext uri="{BB962C8B-B14F-4D97-AF65-F5344CB8AC3E}">
        <p14:creationId xmlns:p14="http://schemas.microsoft.com/office/powerpoint/2010/main" val="325527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D986-41FD-4FB6-A4A2-9FE75ECA4387}"/>
              </a:ext>
            </a:extLst>
          </p:cNvPr>
          <p:cNvSpPr>
            <a:spLocks noGrp="1"/>
          </p:cNvSpPr>
          <p:nvPr>
            <p:ph type="title"/>
          </p:nvPr>
        </p:nvSpPr>
        <p:spPr/>
        <p:txBody>
          <a:bodyPr/>
          <a:lstStyle/>
          <a:p>
            <a:r>
              <a:rPr lang="en-GB" dirty="0"/>
              <a:t>Denial of service</a:t>
            </a:r>
          </a:p>
        </p:txBody>
      </p:sp>
      <p:sp>
        <p:nvSpPr>
          <p:cNvPr id="3" name="Content Placeholder 2">
            <a:extLst>
              <a:ext uri="{FF2B5EF4-FFF2-40B4-BE49-F238E27FC236}">
                <a16:creationId xmlns:a16="http://schemas.microsoft.com/office/drawing/2014/main" id="{898F1B72-FB8F-4691-B449-8869ABC0E656}"/>
              </a:ext>
            </a:extLst>
          </p:cNvPr>
          <p:cNvSpPr>
            <a:spLocks noGrp="1"/>
          </p:cNvSpPr>
          <p:nvPr>
            <p:ph idx="1"/>
          </p:nvPr>
        </p:nvSpPr>
        <p:spPr/>
        <p:txBody>
          <a:bodyPr/>
          <a:lstStyle/>
          <a:p>
            <a:r>
              <a:rPr lang="en-GB" dirty="0"/>
              <a:t>A Denial-of-Service (DoS) attack is an attack meant to shut down a machine or network, making it inaccessible to its intended users</a:t>
            </a:r>
          </a:p>
          <a:p>
            <a:r>
              <a:rPr lang="en-GB" dirty="0"/>
              <a:t>DoS attacks accomplish this by flooding the target with traffic, or sending it information that triggers a crash</a:t>
            </a:r>
          </a:p>
        </p:txBody>
      </p:sp>
      <p:pic>
        <p:nvPicPr>
          <p:cNvPr id="6" name="Picture 5">
            <a:extLst>
              <a:ext uri="{FF2B5EF4-FFF2-40B4-BE49-F238E27FC236}">
                <a16:creationId xmlns:a16="http://schemas.microsoft.com/office/drawing/2014/main" id="{358B28FB-2130-4FC0-ABD2-40475F6AE922}"/>
              </a:ext>
            </a:extLst>
          </p:cNvPr>
          <p:cNvPicPr>
            <a:picLocks noChangeAspect="1"/>
          </p:cNvPicPr>
          <p:nvPr/>
        </p:nvPicPr>
        <p:blipFill>
          <a:blip r:embed="rId2"/>
          <a:stretch>
            <a:fillRect/>
          </a:stretch>
        </p:blipFill>
        <p:spPr>
          <a:xfrm>
            <a:off x="2343019" y="3788267"/>
            <a:ext cx="6115695" cy="2933545"/>
          </a:xfrm>
          <a:prstGeom prst="rect">
            <a:avLst/>
          </a:prstGeom>
        </p:spPr>
      </p:pic>
    </p:spTree>
    <p:extLst>
      <p:ext uri="{BB962C8B-B14F-4D97-AF65-F5344CB8AC3E}">
        <p14:creationId xmlns:p14="http://schemas.microsoft.com/office/powerpoint/2010/main" val="33362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6910-B3E8-4A05-920E-0EDAA7D44CFD}"/>
              </a:ext>
            </a:extLst>
          </p:cNvPr>
          <p:cNvSpPr>
            <a:spLocks noGrp="1"/>
          </p:cNvSpPr>
          <p:nvPr>
            <p:ph type="title"/>
          </p:nvPr>
        </p:nvSpPr>
        <p:spPr/>
        <p:txBody>
          <a:bodyPr/>
          <a:lstStyle/>
          <a:p>
            <a:r>
              <a:rPr lang="en-GB" dirty="0"/>
              <a:t>Reducing Exposure to Cyber Attack</a:t>
            </a:r>
          </a:p>
        </p:txBody>
      </p:sp>
      <p:sp>
        <p:nvSpPr>
          <p:cNvPr id="3" name="Content Placeholder 2">
            <a:extLst>
              <a:ext uri="{FF2B5EF4-FFF2-40B4-BE49-F238E27FC236}">
                <a16:creationId xmlns:a16="http://schemas.microsoft.com/office/drawing/2014/main" id="{7D5806FB-BFEE-4D3A-BAFB-9F83C465F652}"/>
              </a:ext>
            </a:extLst>
          </p:cNvPr>
          <p:cNvSpPr>
            <a:spLocks noGrp="1"/>
          </p:cNvSpPr>
          <p:nvPr>
            <p:ph idx="1"/>
          </p:nvPr>
        </p:nvSpPr>
        <p:spPr/>
        <p:txBody>
          <a:bodyPr/>
          <a:lstStyle/>
          <a:p>
            <a:r>
              <a:rPr lang="en-GB" dirty="0"/>
              <a:t>Breaking the attack pattern</a:t>
            </a:r>
          </a:p>
          <a:p>
            <a:endParaRPr lang="en-GB" dirty="0"/>
          </a:p>
          <a:p>
            <a:r>
              <a:rPr lang="en-GB" dirty="0"/>
              <a:t>Reducing your exposure using essential security controls</a:t>
            </a:r>
          </a:p>
          <a:p>
            <a:endParaRPr lang="en-GB" dirty="0"/>
          </a:p>
          <a:p>
            <a:r>
              <a:rPr lang="en-GB" dirty="0"/>
              <a:t>Implementing mitigating controls at each stage of an attack i.e. </a:t>
            </a:r>
          </a:p>
          <a:p>
            <a:endParaRPr lang="en-GB" dirty="0"/>
          </a:p>
          <a:p>
            <a:pPr marL="0" indent="0">
              <a:buNone/>
            </a:pPr>
            <a:r>
              <a:rPr lang="en-GB" dirty="0"/>
              <a:t>				“Defence in Depth”</a:t>
            </a:r>
          </a:p>
        </p:txBody>
      </p:sp>
    </p:spTree>
    <p:extLst>
      <p:ext uri="{BB962C8B-B14F-4D97-AF65-F5344CB8AC3E}">
        <p14:creationId xmlns:p14="http://schemas.microsoft.com/office/powerpoint/2010/main" val="316497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24EC-2AA1-4A0C-9C85-FFAEB3D5E873}"/>
              </a:ext>
            </a:extLst>
          </p:cNvPr>
          <p:cNvSpPr>
            <a:spLocks noGrp="1"/>
          </p:cNvSpPr>
          <p:nvPr>
            <p:ph type="title"/>
          </p:nvPr>
        </p:nvSpPr>
        <p:spPr/>
        <p:txBody>
          <a:bodyPr/>
          <a:lstStyle/>
          <a:p>
            <a:r>
              <a:rPr lang="en-GB" dirty="0"/>
              <a:t>Encourage a “when” not “if” mindset</a:t>
            </a:r>
          </a:p>
        </p:txBody>
      </p:sp>
      <p:sp>
        <p:nvSpPr>
          <p:cNvPr id="3" name="Content Placeholder 2">
            <a:extLst>
              <a:ext uri="{FF2B5EF4-FFF2-40B4-BE49-F238E27FC236}">
                <a16:creationId xmlns:a16="http://schemas.microsoft.com/office/drawing/2014/main" id="{D42CF1F1-74BC-4FD7-BF28-8E877CD111BD}"/>
              </a:ext>
            </a:extLst>
          </p:cNvPr>
          <p:cNvSpPr>
            <a:spLocks noGrp="1"/>
          </p:cNvSpPr>
          <p:nvPr>
            <p:ph idx="1"/>
          </p:nvPr>
        </p:nvSpPr>
        <p:spPr/>
        <p:txBody>
          <a:bodyPr/>
          <a:lstStyle/>
          <a:p>
            <a:r>
              <a:rPr lang="en-GB" dirty="0"/>
              <a:t>Think about when, not if an attack will occur</a:t>
            </a:r>
          </a:p>
          <a:p>
            <a:endParaRPr lang="en-GB" dirty="0"/>
          </a:p>
          <a:p>
            <a:r>
              <a:rPr lang="en-GB" dirty="0"/>
              <a:t>Think about the types of threat or attack you may currently be susceptible to</a:t>
            </a:r>
          </a:p>
          <a:p>
            <a:endParaRPr lang="en-GB" dirty="0"/>
          </a:p>
          <a:p>
            <a:r>
              <a:rPr lang="en-GB" dirty="0"/>
              <a:t>Document what these threats or attacks may look like from a security monitoring perspective i.e. what are the IOC’s (Indicators of Compromise), are you actively looking for them? Can you create alerts in the event of certain criteria is met? </a:t>
            </a:r>
          </a:p>
        </p:txBody>
      </p:sp>
    </p:spTree>
    <p:extLst>
      <p:ext uri="{BB962C8B-B14F-4D97-AF65-F5344CB8AC3E}">
        <p14:creationId xmlns:p14="http://schemas.microsoft.com/office/powerpoint/2010/main" val="172138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B2144010-6155-44AB-AABC-81AB515250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568" y="76067"/>
            <a:ext cx="9483969" cy="6705866"/>
          </a:xfrm>
        </p:spPr>
      </p:pic>
    </p:spTree>
    <p:extLst>
      <p:ext uri="{BB962C8B-B14F-4D97-AF65-F5344CB8AC3E}">
        <p14:creationId xmlns:p14="http://schemas.microsoft.com/office/powerpoint/2010/main" val="320299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5EAD-EB89-43BA-AD74-460EFA71DB79}"/>
              </a:ext>
            </a:extLst>
          </p:cNvPr>
          <p:cNvSpPr>
            <a:spLocks noGrp="1"/>
          </p:cNvSpPr>
          <p:nvPr>
            <p:ph type="title"/>
          </p:nvPr>
        </p:nvSpPr>
        <p:spPr/>
        <p:txBody>
          <a:bodyPr/>
          <a:lstStyle/>
          <a:p>
            <a:r>
              <a:rPr lang="en-GB" dirty="0"/>
              <a:t>10 Steps to Cyber Security</a:t>
            </a:r>
          </a:p>
        </p:txBody>
      </p:sp>
      <p:sp>
        <p:nvSpPr>
          <p:cNvPr id="3" name="Content Placeholder 2">
            <a:extLst>
              <a:ext uri="{FF2B5EF4-FFF2-40B4-BE49-F238E27FC236}">
                <a16:creationId xmlns:a16="http://schemas.microsoft.com/office/drawing/2014/main" id="{A8CDBB43-7775-4C29-9925-FFCFC4CAF1AD}"/>
              </a:ext>
            </a:extLst>
          </p:cNvPr>
          <p:cNvSpPr>
            <a:spLocks noGrp="1"/>
          </p:cNvSpPr>
          <p:nvPr>
            <p:ph idx="1"/>
          </p:nvPr>
        </p:nvSpPr>
        <p:spPr/>
        <p:txBody>
          <a:bodyPr>
            <a:normAutofit fontScale="92500" lnSpcReduction="10000"/>
          </a:bodyPr>
          <a:lstStyle/>
          <a:p>
            <a:r>
              <a:rPr lang="en-GB" dirty="0"/>
              <a:t>The 10 steps to cyber security was originally published in 2012 and is now used by a majority of the FTSE350</a:t>
            </a:r>
          </a:p>
          <a:p>
            <a:pPr lvl="1"/>
            <a:r>
              <a:rPr lang="en-GB" dirty="0"/>
              <a:t>Risk Management Regime</a:t>
            </a:r>
          </a:p>
          <a:p>
            <a:pPr lvl="1"/>
            <a:r>
              <a:rPr lang="en-GB" dirty="0"/>
              <a:t>Secure Configuration</a:t>
            </a:r>
          </a:p>
          <a:p>
            <a:pPr lvl="1"/>
            <a:r>
              <a:rPr lang="en-GB" dirty="0"/>
              <a:t>Home and Mobile Working</a:t>
            </a:r>
          </a:p>
          <a:p>
            <a:pPr lvl="1"/>
            <a:r>
              <a:rPr lang="en-GB" dirty="0"/>
              <a:t>Incident Management</a:t>
            </a:r>
          </a:p>
          <a:p>
            <a:pPr lvl="1"/>
            <a:r>
              <a:rPr lang="en-GB" dirty="0"/>
              <a:t>Malware Prevention</a:t>
            </a:r>
          </a:p>
          <a:p>
            <a:pPr lvl="1"/>
            <a:r>
              <a:rPr lang="en-GB" dirty="0"/>
              <a:t>Managing User Privileges</a:t>
            </a:r>
          </a:p>
          <a:p>
            <a:pPr lvl="1"/>
            <a:r>
              <a:rPr lang="en-GB" dirty="0"/>
              <a:t>Monitoring</a:t>
            </a:r>
          </a:p>
          <a:p>
            <a:pPr lvl="1"/>
            <a:r>
              <a:rPr lang="en-GB" dirty="0"/>
              <a:t>Network Security</a:t>
            </a:r>
          </a:p>
          <a:p>
            <a:pPr lvl="1"/>
            <a:r>
              <a:rPr lang="en-GB" dirty="0"/>
              <a:t>Removable Media Controls</a:t>
            </a:r>
          </a:p>
          <a:p>
            <a:pPr lvl="1"/>
            <a:r>
              <a:rPr lang="en-GB" dirty="0"/>
              <a:t>User Education and Awareness		</a:t>
            </a:r>
          </a:p>
          <a:p>
            <a:pPr lvl="1"/>
            <a:endParaRPr lang="en-GB" dirty="0"/>
          </a:p>
        </p:txBody>
      </p:sp>
    </p:spTree>
    <p:extLst>
      <p:ext uri="{BB962C8B-B14F-4D97-AF65-F5344CB8AC3E}">
        <p14:creationId xmlns:p14="http://schemas.microsoft.com/office/powerpoint/2010/main" val="340054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a:p>
          <a:p>
            <a:pPr marL="0" indent="0">
              <a:buNone/>
            </a:pPr>
            <a:r>
              <a:rPr lang="en-GB" sz="600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79257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44E-F9FA-44D9-B5C1-38A1C83AF5FA}"/>
              </a:ext>
            </a:extLst>
          </p:cNvPr>
          <p:cNvSpPr>
            <a:spLocks noGrp="1"/>
          </p:cNvSpPr>
          <p:nvPr>
            <p:ph type="title"/>
          </p:nvPr>
        </p:nvSpPr>
        <p:spPr/>
        <p:txBody>
          <a:bodyPr/>
          <a:lstStyle/>
          <a:p>
            <a:r>
              <a:rPr lang="en-GB" dirty="0"/>
              <a:t>10 Ways to Prevent Cyber Attacks</a:t>
            </a:r>
          </a:p>
        </p:txBody>
      </p:sp>
      <p:sp>
        <p:nvSpPr>
          <p:cNvPr id="3" name="Content Placeholder 2">
            <a:extLst>
              <a:ext uri="{FF2B5EF4-FFF2-40B4-BE49-F238E27FC236}">
                <a16:creationId xmlns:a16="http://schemas.microsoft.com/office/drawing/2014/main" id="{DA75A095-2567-4CAE-8CBC-FA86038C4442}"/>
              </a:ext>
            </a:extLst>
          </p:cNvPr>
          <p:cNvSpPr>
            <a:spLocks noGrp="1"/>
          </p:cNvSpPr>
          <p:nvPr>
            <p:ph idx="1"/>
          </p:nvPr>
        </p:nvSpPr>
        <p:spPr/>
        <p:txBody>
          <a:bodyPr>
            <a:normAutofit fontScale="92500" lnSpcReduction="20000"/>
          </a:bodyPr>
          <a:lstStyle/>
          <a:p>
            <a:pPr>
              <a:buFont typeface="+mj-lt"/>
              <a:buAutoNum type="arabicPeriod"/>
            </a:pPr>
            <a:r>
              <a:rPr lang="en-GB" dirty="0"/>
              <a:t>Train employees in cyber security principles</a:t>
            </a:r>
          </a:p>
          <a:p>
            <a:pPr>
              <a:buFont typeface="+mj-lt"/>
              <a:buAutoNum type="arabicPeriod"/>
            </a:pPr>
            <a:endParaRPr lang="en-GB" dirty="0"/>
          </a:p>
          <a:p>
            <a:pPr>
              <a:buFont typeface="+mj-lt"/>
              <a:buAutoNum type="arabicPeriod"/>
            </a:pPr>
            <a:r>
              <a:rPr lang="en-GB" dirty="0"/>
              <a:t>Install, use and regularly update antivirus and antispyware software on every computer used in your business</a:t>
            </a:r>
          </a:p>
          <a:p>
            <a:pPr>
              <a:buFont typeface="+mj-lt"/>
              <a:buAutoNum type="arabicPeriod"/>
            </a:pPr>
            <a:endParaRPr lang="en-GB" dirty="0"/>
          </a:p>
          <a:p>
            <a:pPr>
              <a:buFont typeface="+mj-lt"/>
              <a:buAutoNum type="arabicPeriod"/>
            </a:pPr>
            <a:r>
              <a:rPr lang="en-GB" dirty="0"/>
              <a:t>Use a firewall for your Internet connection</a:t>
            </a:r>
          </a:p>
          <a:p>
            <a:pPr>
              <a:buFont typeface="+mj-lt"/>
              <a:buAutoNum type="arabicPeriod"/>
            </a:pPr>
            <a:endParaRPr lang="en-GB" dirty="0"/>
          </a:p>
          <a:p>
            <a:pPr>
              <a:buFont typeface="+mj-lt"/>
              <a:buAutoNum type="arabicPeriod"/>
            </a:pPr>
            <a:r>
              <a:rPr lang="en-GB" dirty="0"/>
              <a:t>Download and install software updates for your operating systems and applications as they become available</a:t>
            </a:r>
          </a:p>
          <a:p>
            <a:pPr>
              <a:buFont typeface="+mj-lt"/>
              <a:buAutoNum type="arabicPeriod"/>
            </a:pPr>
            <a:endParaRPr lang="en-GB" dirty="0"/>
          </a:p>
          <a:p>
            <a:pPr>
              <a:buFont typeface="+mj-lt"/>
              <a:buAutoNum type="arabicPeriod"/>
            </a:pPr>
            <a:r>
              <a:rPr lang="en-GB" dirty="0"/>
              <a:t>Make backup copies of important business data and information</a:t>
            </a:r>
          </a:p>
          <a:p>
            <a:endParaRPr lang="en-GB" dirty="0"/>
          </a:p>
        </p:txBody>
      </p:sp>
    </p:spTree>
    <p:extLst>
      <p:ext uri="{BB962C8B-B14F-4D97-AF65-F5344CB8AC3E}">
        <p14:creationId xmlns:p14="http://schemas.microsoft.com/office/powerpoint/2010/main" val="300883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844E-F9FA-44D9-B5C1-38A1C83AF5FA}"/>
              </a:ext>
            </a:extLst>
          </p:cNvPr>
          <p:cNvSpPr>
            <a:spLocks noGrp="1"/>
          </p:cNvSpPr>
          <p:nvPr>
            <p:ph type="title"/>
          </p:nvPr>
        </p:nvSpPr>
        <p:spPr/>
        <p:txBody>
          <a:bodyPr/>
          <a:lstStyle/>
          <a:p>
            <a:r>
              <a:rPr lang="en-GB" dirty="0"/>
              <a:t>10 Ways to Prevent Cyber Attacks</a:t>
            </a:r>
          </a:p>
        </p:txBody>
      </p:sp>
      <p:sp>
        <p:nvSpPr>
          <p:cNvPr id="3" name="Content Placeholder 2">
            <a:extLst>
              <a:ext uri="{FF2B5EF4-FFF2-40B4-BE49-F238E27FC236}">
                <a16:creationId xmlns:a16="http://schemas.microsoft.com/office/drawing/2014/main" id="{DA75A095-2567-4CAE-8CBC-FA86038C4442}"/>
              </a:ext>
            </a:extLst>
          </p:cNvPr>
          <p:cNvSpPr>
            <a:spLocks noGrp="1"/>
          </p:cNvSpPr>
          <p:nvPr>
            <p:ph idx="1"/>
          </p:nvPr>
        </p:nvSpPr>
        <p:spPr/>
        <p:txBody>
          <a:bodyPr>
            <a:normAutofit fontScale="92500" lnSpcReduction="20000"/>
          </a:bodyPr>
          <a:lstStyle/>
          <a:p>
            <a:pPr marL="0" indent="0">
              <a:buNone/>
            </a:pPr>
            <a:r>
              <a:rPr lang="en-GB" dirty="0"/>
              <a:t>6. Control physical access to your computers and network components</a:t>
            </a:r>
          </a:p>
          <a:p>
            <a:pPr marL="0" indent="0">
              <a:buNone/>
            </a:pPr>
            <a:endParaRPr lang="en-GB" dirty="0"/>
          </a:p>
          <a:p>
            <a:pPr marL="0" indent="0">
              <a:buNone/>
            </a:pPr>
            <a:r>
              <a:rPr lang="en-GB" dirty="0"/>
              <a:t>7. Secure your Wi-Fi networks. If you have a Wi-Fi network for your workplace make sure it is secure and hidden</a:t>
            </a:r>
          </a:p>
          <a:p>
            <a:pPr marL="0" indent="0">
              <a:buNone/>
            </a:pPr>
            <a:endParaRPr lang="en-GB" dirty="0"/>
          </a:p>
          <a:p>
            <a:pPr marL="0" indent="0">
              <a:buNone/>
            </a:pPr>
            <a:r>
              <a:rPr lang="en-GB" dirty="0"/>
              <a:t>8. Require individual user accounts for each employee</a:t>
            </a:r>
          </a:p>
          <a:p>
            <a:pPr marL="0" indent="0">
              <a:buNone/>
            </a:pPr>
            <a:endParaRPr lang="en-GB" dirty="0"/>
          </a:p>
          <a:p>
            <a:pPr marL="0" indent="0">
              <a:buNone/>
            </a:pPr>
            <a:r>
              <a:rPr lang="en-GB" dirty="0"/>
              <a:t>9. Limit employee access to data and information and limit authority to install software</a:t>
            </a:r>
          </a:p>
          <a:p>
            <a:pPr marL="0" indent="0">
              <a:buNone/>
            </a:pPr>
            <a:endParaRPr lang="en-GB" dirty="0"/>
          </a:p>
          <a:p>
            <a:pPr marL="0" indent="0">
              <a:buNone/>
            </a:pPr>
            <a:r>
              <a:rPr lang="en-GB" dirty="0"/>
              <a:t>10. Regularly change passwords</a:t>
            </a:r>
          </a:p>
          <a:p>
            <a:endParaRPr lang="en-GB" dirty="0"/>
          </a:p>
        </p:txBody>
      </p:sp>
    </p:spTree>
    <p:extLst>
      <p:ext uri="{BB962C8B-B14F-4D97-AF65-F5344CB8AC3E}">
        <p14:creationId xmlns:p14="http://schemas.microsoft.com/office/powerpoint/2010/main" val="1940151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6698-5D03-4E26-8593-EF998BBE236A}"/>
              </a:ext>
            </a:extLst>
          </p:cNvPr>
          <p:cNvSpPr>
            <a:spLocks noGrp="1"/>
          </p:cNvSpPr>
          <p:nvPr>
            <p:ph type="title"/>
          </p:nvPr>
        </p:nvSpPr>
        <p:spPr/>
        <p:txBody>
          <a:bodyPr/>
          <a:lstStyle/>
          <a:p>
            <a:r>
              <a:rPr lang="en-GB" dirty="0"/>
              <a:t>Mitre </a:t>
            </a:r>
            <a:r>
              <a:rPr lang="en-GB" dirty="0" err="1"/>
              <a:t>Att&amp;ck</a:t>
            </a:r>
            <a:endParaRPr lang="en-GB" dirty="0"/>
          </a:p>
        </p:txBody>
      </p:sp>
      <p:sp>
        <p:nvSpPr>
          <p:cNvPr id="3" name="Content Placeholder 2">
            <a:extLst>
              <a:ext uri="{FF2B5EF4-FFF2-40B4-BE49-F238E27FC236}">
                <a16:creationId xmlns:a16="http://schemas.microsoft.com/office/drawing/2014/main" id="{A264CEFD-2A9E-49B4-B9FF-59762EF58369}"/>
              </a:ext>
            </a:extLst>
          </p:cNvPr>
          <p:cNvSpPr>
            <a:spLocks noGrp="1"/>
          </p:cNvSpPr>
          <p:nvPr>
            <p:ph idx="1"/>
          </p:nvPr>
        </p:nvSpPr>
        <p:spPr/>
        <p:txBody>
          <a:bodyPr/>
          <a:lstStyle/>
          <a:p>
            <a:r>
              <a:rPr lang="en-GB" dirty="0"/>
              <a:t>Globally-accessible knowledge base of adversary tactics and techniques based on real-world observations</a:t>
            </a:r>
          </a:p>
          <a:p>
            <a:endParaRPr lang="en-GB" dirty="0"/>
          </a:p>
          <a:p>
            <a:r>
              <a:rPr lang="en-GB" dirty="0"/>
              <a:t>The ATT&amp;CK knowledge base is used as a foundation for the development of specific threat models and methodologies in the private sector, in government, and in the cybersecurity product and service community</a:t>
            </a:r>
          </a:p>
        </p:txBody>
      </p:sp>
    </p:spTree>
    <p:extLst>
      <p:ext uri="{BB962C8B-B14F-4D97-AF65-F5344CB8AC3E}">
        <p14:creationId xmlns:p14="http://schemas.microsoft.com/office/powerpoint/2010/main" val="8357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EFCA79-7BBF-49A9-B70C-9043F4E7D796}"/>
              </a:ext>
            </a:extLst>
          </p:cNvPr>
          <p:cNvPicPr>
            <a:picLocks noChangeAspect="1"/>
          </p:cNvPicPr>
          <p:nvPr/>
        </p:nvPicPr>
        <p:blipFill>
          <a:blip r:embed="rId3"/>
          <a:stretch>
            <a:fillRect/>
          </a:stretch>
        </p:blipFill>
        <p:spPr>
          <a:xfrm>
            <a:off x="0" y="1216484"/>
            <a:ext cx="12192000" cy="5436710"/>
          </a:xfrm>
          <a:prstGeom prst="rect">
            <a:avLst/>
          </a:prstGeom>
        </p:spPr>
      </p:pic>
      <p:sp>
        <p:nvSpPr>
          <p:cNvPr id="6" name="Title 1">
            <a:extLst>
              <a:ext uri="{FF2B5EF4-FFF2-40B4-BE49-F238E27FC236}">
                <a16:creationId xmlns:a16="http://schemas.microsoft.com/office/drawing/2014/main" id="{A09A5F54-E408-4E7B-8DCB-0E495F4330A7}"/>
              </a:ext>
            </a:extLst>
          </p:cNvPr>
          <p:cNvSpPr txBox="1">
            <a:spLocks/>
          </p:cNvSpPr>
          <p:nvPr/>
        </p:nvSpPr>
        <p:spPr>
          <a:xfrm>
            <a:off x="1052209" y="47864"/>
            <a:ext cx="10515600" cy="885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Mitre </a:t>
            </a:r>
            <a:r>
              <a:rPr lang="en-GB" dirty="0" err="1">
                <a:solidFill>
                  <a:schemeClr val="bg1"/>
                </a:solidFill>
              </a:rPr>
              <a:t>Att&amp;ck</a:t>
            </a:r>
            <a:endParaRPr lang="en-GB" dirty="0">
              <a:solidFill>
                <a:schemeClr val="bg1"/>
              </a:solidFill>
            </a:endParaRPr>
          </a:p>
        </p:txBody>
      </p:sp>
    </p:spTree>
    <p:extLst>
      <p:ext uri="{BB962C8B-B14F-4D97-AF65-F5344CB8AC3E}">
        <p14:creationId xmlns:p14="http://schemas.microsoft.com/office/powerpoint/2010/main" val="2491981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1D5095-6DB6-4A4F-91CC-D127DDE50D4F}"/>
              </a:ext>
            </a:extLst>
          </p:cNvPr>
          <p:cNvPicPr>
            <a:picLocks noChangeAspect="1"/>
          </p:cNvPicPr>
          <p:nvPr/>
        </p:nvPicPr>
        <p:blipFill rotWithShape="1">
          <a:blip r:embed="rId3"/>
          <a:srcRect l="795" t="17538" r="88899" b="57117"/>
          <a:stretch/>
        </p:blipFill>
        <p:spPr>
          <a:xfrm>
            <a:off x="8905103" y="2092325"/>
            <a:ext cx="3039762" cy="4516829"/>
          </a:xfrm>
          <a:prstGeom prst="rect">
            <a:avLst/>
          </a:prstGeom>
        </p:spPr>
      </p:pic>
      <p:sp>
        <p:nvSpPr>
          <p:cNvPr id="3" name="Content Placeholder 2">
            <a:extLst>
              <a:ext uri="{FF2B5EF4-FFF2-40B4-BE49-F238E27FC236}">
                <a16:creationId xmlns:a16="http://schemas.microsoft.com/office/drawing/2014/main" id="{385A1E6F-A36D-44BE-A444-853B00DC21CE}"/>
              </a:ext>
            </a:extLst>
          </p:cNvPr>
          <p:cNvSpPr>
            <a:spLocks noGrp="1"/>
          </p:cNvSpPr>
          <p:nvPr>
            <p:ph idx="1"/>
          </p:nvPr>
        </p:nvSpPr>
        <p:spPr>
          <a:xfrm>
            <a:off x="838200" y="2092325"/>
            <a:ext cx="7951573" cy="4351338"/>
          </a:xfrm>
        </p:spPr>
        <p:txBody>
          <a:bodyPr/>
          <a:lstStyle/>
          <a:p>
            <a:r>
              <a:rPr lang="en-GB" dirty="0"/>
              <a:t>Each item in the knowledgebase has a unique code which is searchable</a:t>
            </a:r>
          </a:p>
          <a:p>
            <a:endParaRPr lang="en-GB" dirty="0"/>
          </a:p>
          <a:p>
            <a:r>
              <a:rPr lang="en-GB" dirty="0"/>
              <a:t>Each item in the knowledgebase has a hyperlink which will give you more information on that particular technique</a:t>
            </a:r>
          </a:p>
          <a:p>
            <a:endParaRPr lang="en-GB" dirty="0"/>
          </a:p>
          <a:p>
            <a:endParaRPr lang="en-GB" dirty="0"/>
          </a:p>
        </p:txBody>
      </p:sp>
      <p:sp>
        <p:nvSpPr>
          <p:cNvPr id="6" name="Title 1">
            <a:extLst>
              <a:ext uri="{FF2B5EF4-FFF2-40B4-BE49-F238E27FC236}">
                <a16:creationId xmlns:a16="http://schemas.microsoft.com/office/drawing/2014/main" id="{0F8B7119-3B9D-496B-AF70-1C5374D5554A}"/>
              </a:ext>
            </a:extLst>
          </p:cNvPr>
          <p:cNvSpPr>
            <a:spLocks noGrp="1"/>
          </p:cNvSpPr>
          <p:nvPr>
            <p:ph type="title"/>
          </p:nvPr>
        </p:nvSpPr>
        <p:spPr>
          <a:xfrm>
            <a:off x="838200" y="681928"/>
            <a:ext cx="10515600" cy="792645"/>
          </a:xfrm>
        </p:spPr>
        <p:txBody>
          <a:bodyPr/>
          <a:lstStyle/>
          <a:p>
            <a:r>
              <a:rPr lang="en-GB" dirty="0"/>
              <a:t>Mitre </a:t>
            </a:r>
            <a:r>
              <a:rPr lang="en-GB" dirty="0" err="1"/>
              <a:t>Att&amp;ck</a:t>
            </a:r>
            <a:endParaRPr lang="en-GB" dirty="0"/>
          </a:p>
        </p:txBody>
      </p:sp>
    </p:spTree>
    <p:extLst>
      <p:ext uri="{BB962C8B-B14F-4D97-AF65-F5344CB8AC3E}">
        <p14:creationId xmlns:p14="http://schemas.microsoft.com/office/powerpoint/2010/main" val="33619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A1E6F-A36D-44BE-A444-853B00DC21CE}"/>
              </a:ext>
            </a:extLst>
          </p:cNvPr>
          <p:cNvSpPr>
            <a:spLocks noGrp="1"/>
          </p:cNvSpPr>
          <p:nvPr>
            <p:ph idx="1"/>
          </p:nvPr>
        </p:nvSpPr>
        <p:spPr>
          <a:xfrm>
            <a:off x="838200" y="2092325"/>
            <a:ext cx="7951573" cy="4351338"/>
          </a:xfrm>
        </p:spPr>
        <p:txBody>
          <a:bodyPr/>
          <a:lstStyle/>
          <a:p>
            <a:endParaRPr lang="en-GB" dirty="0"/>
          </a:p>
          <a:p>
            <a:endParaRPr lang="en-GB" dirty="0"/>
          </a:p>
        </p:txBody>
      </p:sp>
      <p:sp>
        <p:nvSpPr>
          <p:cNvPr id="6" name="Title 1">
            <a:extLst>
              <a:ext uri="{FF2B5EF4-FFF2-40B4-BE49-F238E27FC236}">
                <a16:creationId xmlns:a16="http://schemas.microsoft.com/office/drawing/2014/main" id="{0F8B7119-3B9D-496B-AF70-1C5374D5554A}"/>
              </a:ext>
            </a:extLst>
          </p:cNvPr>
          <p:cNvSpPr>
            <a:spLocks noGrp="1"/>
          </p:cNvSpPr>
          <p:nvPr>
            <p:ph type="title"/>
          </p:nvPr>
        </p:nvSpPr>
        <p:spPr>
          <a:xfrm>
            <a:off x="838200" y="681928"/>
            <a:ext cx="10515600" cy="792645"/>
          </a:xfrm>
        </p:spPr>
        <p:txBody>
          <a:bodyPr/>
          <a:lstStyle/>
          <a:p>
            <a:r>
              <a:rPr lang="en-GB" dirty="0"/>
              <a:t>Mitre </a:t>
            </a:r>
            <a:r>
              <a:rPr lang="en-GB" dirty="0" err="1"/>
              <a:t>Att&amp;ck</a:t>
            </a:r>
            <a:endParaRPr lang="en-GB" dirty="0"/>
          </a:p>
        </p:txBody>
      </p:sp>
      <p:pic>
        <p:nvPicPr>
          <p:cNvPr id="2" name="Online Media 1" title="MITRE ATT&amp;CK® Framework">
            <a:hlinkClick r:id="" action="ppaction://media"/>
            <a:extLst>
              <a:ext uri="{FF2B5EF4-FFF2-40B4-BE49-F238E27FC236}">
                <a16:creationId xmlns:a16="http://schemas.microsoft.com/office/drawing/2014/main" id="{03B294DC-EEC0-4318-A04A-437F5D9BCA5D}"/>
              </a:ext>
            </a:extLst>
          </p:cNvPr>
          <p:cNvPicPr>
            <a:picLocks noRot="1" noChangeAspect="1"/>
          </p:cNvPicPr>
          <p:nvPr>
            <a:videoFile r:link="rId1"/>
          </p:nvPr>
        </p:nvPicPr>
        <p:blipFill>
          <a:blip r:embed="rId4"/>
          <a:stretch>
            <a:fillRect/>
          </a:stretch>
        </p:blipFill>
        <p:spPr>
          <a:xfrm>
            <a:off x="1833632" y="1474573"/>
            <a:ext cx="8524735" cy="4816475"/>
          </a:xfrm>
          <a:prstGeom prst="rect">
            <a:avLst/>
          </a:prstGeom>
        </p:spPr>
      </p:pic>
    </p:spTree>
    <p:extLst>
      <p:ext uri="{BB962C8B-B14F-4D97-AF65-F5344CB8AC3E}">
        <p14:creationId xmlns:p14="http://schemas.microsoft.com/office/powerpoint/2010/main" val="1323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92500" lnSpcReduction="10000"/>
          </a:bodyPr>
          <a:lstStyle/>
          <a:p>
            <a:pPr marL="0" indent="0">
              <a:buNone/>
            </a:pPr>
            <a:r>
              <a:rPr lang="en-GB" sz="3200" dirty="0"/>
              <a:t>Go to the Mitre ATT&amp;CK website</a:t>
            </a:r>
          </a:p>
          <a:p>
            <a:pPr marL="0" indent="0">
              <a:buNone/>
            </a:pPr>
            <a:endParaRPr lang="en-GB" sz="3200" dirty="0"/>
          </a:p>
          <a:p>
            <a:pPr marL="0" indent="0">
              <a:buNone/>
            </a:pPr>
            <a:r>
              <a:rPr lang="en-GB" sz="3200" dirty="0"/>
              <a:t>Work through the different stages on the main matrices</a:t>
            </a:r>
          </a:p>
          <a:p>
            <a:pPr marL="0" indent="0">
              <a:buNone/>
            </a:pPr>
            <a:endParaRPr lang="en-GB" sz="3200" dirty="0"/>
          </a:p>
          <a:p>
            <a:pPr marL="0" indent="0">
              <a:buNone/>
            </a:pPr>
            <a:r>
              <a:rPr lang="en-GB" sz="3200" dirty="0"/>
              <a:t>Look a the different matrices for each Operating System</a:t>
            </a:r>
          </a:p>
          <a:p>
            <a:pPr marL="0" indent="0">
              <a:buNone/>
            </a:pPr>
            <a:endParaRPr lang="en-GB" sz="3200" dirty="0"/>
          </a:p>
          <a:p>
            <a:pPr marL="0" indent="0">
              <a:buNone/>
            </a:pPr>
            <a:r>
              <a:rPr lang="en-GB" sz="3200" dirty="0"/>
              <a:t>Individual Exercise – 15 Mins</a:t>
            </a:r>
          </a:p>
          <a:p>
            <a:pPr marL="0" indent="0">
              <a:buNone/>
            </a:pPr>
            <a:endParaRPr lang="en-GB" sz="6000" dirty="0"/>
          </a:p>
          <a:p>
            <a:pPr marL="0" indent="0">
              <a:buNone/>
            </a:pPr>
            <a:endParaRPr lang="en-GB" sz="6000"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290276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8826174" y="4002249"/>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Cyber Threats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2</a:t>
            </a:r>
          </a:p>
        </p:txBody>
      </p:sp>
      <p:sp>
        <p:nvSpPr>
          <p:cNvPr id="34" name="Rectangle: Rounded Corners 33">
            <a:extLst>
              <a:ext uri="{FF2B5EF4-FFF2-40B4-BE49-F238E27FC236}">
                <a16:creationId xmlns:a16="http://schemas.microsoft.com/office/drawing/2014/main" id="{C658BCC0-52DC-4EAC-90A4-64F4A48930B5}"/>
              </a:ext>
            </a:extLst>
          </p:cNvPr>
          <p:cNvSpPr/>
          <p:nvPr/>
        </p:nvSpPr>
        <p:spPr>
          <a:xfrm>
            <a:off x="3350299" y="475589"/>
            <a:ext cx="1935480" cy="593232"/>
          </a:xfrm>
          <a:prstGeom prst="roundRect">
            <a:avLst>
              <a:gd name="adj" fmla="val 50000"/>
            </a:avLst>
          </a:prstGeom>
          <a:solidFill>
            <a:schemeClr val="accent2">
              <a:alpha val="46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1F1E1CA2-8B22-4EBC-A8B3-4E1D4101D87E}"/>
              </a:ext>
            </a:extLst>
          </p:cNvPr>
          <p:cNvSpPr txBox="1"/>
          <p:nvPr/>
        </p:nvSpPr>
        <p:spPr>
          <a:xfrm>
            <a:off x="3111192" y="1594657"/>
            <a:ext cx="10230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Monday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nvGrpSpPr>
          <p:cNvPr id="71" name="Group 70">
            <a:extLst>
              <a:ext uri="{FF2B5EF4-FFF2-40B4-BE49-F238E27FC236}">
                <a16:creationId xmlns:a16="http://schemas.microsoft.com/office/drawing/2014/main" id="{5CF13811-8598-4F26-9603-CA0B69228D9D}"/>
              </a:ext>
            </a:extLst>
          </p:cNvPr>
          <p:cNvGrpSpPr/>
          <p:nvPr/>
        </p:nvGrpSpPr>
        <p:grpSpPr>
          <a:xfrm>
            <a:off x="2125488" y="2621138"/>
            <a:ext cx="3085627" cy="644788"/>
            <a:chOff x="2121400" y="2608497"/>
            <a:chExt cx="3085627" cy="644788"/>
          </a:xfrm>
          <a:solidFill>
            <a:schemeClr val="accent2"/>
          </a:solidFill>
        </p:grpSpPr>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A0A2FC9-DA13-4A0F-8748-086A59805721}"/>
                </a:ext>
              </a:extLst>
            </p:cNvPr>
            <p:cNvSpPr/>
            <p:nvPr/>
          </p:nvSpPr>
          <p:spPr>
            <a:xfrm>
              <a:off x="2121400" y="2608497"/>
              <a:ext cx="1935480" cy="593232"/>
            </a:xfrm>
            <a:prstGeom prst="roundRect">
              <a:avLst>
                <a:gd name="adj" fmla="val 50000"/>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2505221" y="2672174"/>
              <a:ext cx="1077539" cy="461665"/>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grpSp>
      <p:sp>
        <p:nvSpPr>
          <p:cNvPr id="61" name="TextBox 60">
            <a:extLst>
              <a:ext uri="{FF2B5EF4-FFF2-40B4-BE49-F238E27FC236}">
                <a16:creationId xmlns:a16="http://schemas.microsoft.com/office/drawing/2014/main" id="{9CF244F9-7E36-42DC-B24D-59EBF30A28A1}"/>
              </a:ext>
            </a:extLst>
          </p:cNvPr>
          <p:cNvSpPr txBox="1"/>
          <p:nvPr/>
        </p:nvSpPr>
        <p:spPr>
          <a:xfrm>
            <a:off x="8948798" y="4042703"/>
            <a:ext cx="14670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542276" y="5106253"/>
            <a:ext cx="11721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8098904" y="6179200"/>
            <a:ext cx="8130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7" name="Rectangle: Rounded Corners 66">
            <a:extLst>
              <a:ext uri="{FF2B5EF4-FFF2-40B4-BE49-F238E27FC236}">
                <a16:creationId xmlns:a16="http://schemas.microsoft.com/office/drawing/2014/main" id="{118C42C5-E944-4007-8FB1-C9944E795B1F}"/>
              </a:ext>
            </a:extLst>
          </p:cNvPr>
          <p:cNvSpPr/>
          <p:nvPr/>
        </p:nvSpPr>
        <p:spPr>
          <a:xfrm>
            <a:off x="3354109" y="472780"/>
            <a:ext cx="1935480" cy="593232"/>
          </a:xfrm>
          <a:prstGeom prst="roundRect">
            <a:avLst>
              <a:gd name="adj" fmla="val 50000"/>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53D6A25-F9E0-4F54-8267-D3A1C32C0D86}"/>
              </a:ext>
            </a:extLst>
          </p:cNvPr>
          <p:cNvSpPr txBox="1"/>
          <p:nvPr/>
        </p:nvSpPr>
        <p:spPr>
          <a:xfrm>
            <a:off x="3411066" y="582563"/>
            <a:ext cx="19878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Assessment 1</a:t>
            </a:r>
          </a:p>
        </p:txBody>
      </p:sp>
    </p:spTree>
    <p:extLst>
      <p:ext uri="{BB962C8B-B14F-4D97-AF65-F5344CB8AC3E}">
        <p14:creationId xmlns:p14="http://schemas.microsoft.com/office/powerpoint/2010/main" val="162695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dirty="0"/>
              <a:t>Week 2 - Thursday</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p:txBody>
          <a:bodyPr>
            <a:normAutofit/>
          </a:bodyPr>
          <a:lstStyle/>
          <a:p>
            <a:r>
              <a:rPr lang="en-GB" sz="1800" b="0" i="0" u="none" strike="noStrike" baseline="0" dirty="0">
                <a:solidFill>
                  <a:srgbClr val="000000"/>
                </a:solidFill>
                <a:latin typeface="Arial" panose="020B0604020202020204" pitchFamily="34" charset="0"/>
              </a:rPr>
              <a:t>Ways to defend against cyber attack</a:t>
            </a:r>
          </a:p>
        </p:txBody>
      </p:sp>
    </p:spTree>
    <p:extLst>
      <p:ext uri="{BB962C8B-B14F-4D97-AF65-F5344CB8AC3E}">
        <p14:creationId xmlns:p14="http://schemas.microsoft.com/office/powerpoint/2010/main" val="65341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BB75-6C05-493E-98EE-2946972E41F3}"/>
              </a:ext>
            </a:extLst>
          </p:cNvPr>
          <p:cNvSpPr>
            <a:spLocks noGrp="1"/>
          </p:cNvSpPr>
          <p:nvPr>
            <p:ph type="title"/>
          </p:nvPr>
        </p:nvSpPr>
        <p:spPr/>
        <p:txBody>
          <a:bodyPr/>
          <a:lstStyle/>
          <a:p>
            <a:r>
              <a:rPr lang="en-GB" sz="4400" b="0" i="0" u="none" strike="noStrike" baseline="0" dirty="0">
                <a:solidFill>
                  <a:srgbClr val="000000"/>
                </a:solidFill>
                <a:latin typeface="Arial" panose="020B0604020202020204" pitchFamily="34" charset="0"/>
              </a:rPr>
              <a:t>Ways to defend against cyber attack</a:t>
            </a:r>
          </a:p>
        </p:txBody>
      </p:sp>
      <p:sp>
        <p:nvSpPr>
          <p:cNvPr id="3" name="Content Placeholder 2">
            <a:extLst>
              <a:ext uri="{FF2B5EF4-FFF2-40B4-BE49-F238E27FC236}">
                <a16:creationId xmlns:a16="http://schemas.microsoft.com/office/drawing/2014/main" id="{22D88A89-4036-40D2-9524-2FFBC47B4103}"/>
              </a:ext>
            </a:extLst>
          </p:cNvPr>
          <p:cNvSpPr>
            <a:spLocks noGrp="1"/>
          </p:cNvSpPr>
          <p:nvPr>
            <p:ph idx="1"/>
          </p:nvPr>
        </p:nvSpPr>
        <p:spPr/>
        <p:txBody>
          <a:bodyPr/>
          <a:lstStyle/>
          <a:p>
            <a:r>
              <a:rPr lang="en-GB" dirty="0"/>
              <a:t>When looking at a particular type of attack reducing the scope for consideration will help your  organisations understand what a common cyber attack looks like.</a:t>
            </a:r>
          </a:p>
          <a:p>
            <a:endParaRPr lang="en-GB" dirty="0"/>
          </a:p>
          <a:p>
            <a:r>
              <a:rPr lang="en-GB" dirty="0"/>
              <a:t>You can then explain why your organisation should establish basic security controls and processes in relation to this attack, to reduce the likelihood or impact from such attacks</a:t>
            </a:r>
          </a:p>
          <a:p>
            <a:endParaRPr lang="en-GB" dirty="0"/>
          </a:p>
        </p:txBody>
      </p:sp>
    </p:spTree>
    <p:extLst>
      <p:ext uri="{BB962C8B-B14F-4D97-AF65-F5344CB8AC3E}">
        <p14:creationId xmlns:p14="http://schemas.microsoft.com/office/powerpoint/2010/main" val="40868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BB75-6C05-493E-98EE-2946972E41F3}"/>
              </a:ext>
            </a:extLst>
          </p:cNvPr>
          <p:cNvSpPr>
            <a:spLocks noGrp="1"/>
          </p:cNvSpPr>
          <p:nvPr>
            <p:ph type="title"/>
          </p:nvPr>
        </p:nvSpPr>
        <p:spPr/>
        <p:txBody>
          <a:bodyPr/>
          <a:lstStyle/>
          <a:p>
            <a:r>
              <a:rPr lang="en-GB" sz="4400" b="0" i="0" u="none" strike="noStrike" baseline="0" dirty="0">
                <a:solidFill>
                  <a:srgbClr val="000000"/>
                </a:solidFill>
                <a:latin typeface="Arial" panose="020B0604020202020204" pitchFamily="34" charset="0"/>
              </a:rPr>
              <a:t>Ways to defend against cyber attack</a:t>
            </a:r>
          </a:p>
        </p:txBody>
      </p:sp>
      <p:sp>
        <p:nvSpPr>
          <p:cNvPr id="3" name="Content Placeholder 2">
            <a:extLst>
              <a:ext uri="{FF2B5EF4-FFF2-40B4-BE49-F238E27FC236}">
                <a16:creationId xmlns:a16="http://schemas.microsoft.com/office/drawing/2014/main" id="{22D88A89-4036-40D2-9524-2FFBC47B4103}"/>
              </a:ext>
            </a:extLst>
          </p:cNvPr>
          <p:cNvSpPr>
            <a:spLocks noGrp="1"/>
          </p:cNvSpPr>
          <p:nvPr>
            <p:ph idx="1"/>
          </p:nvPr>
        </p:nvSpPr>
        <p:spPr/>
        <p:txBody>
          <a:bodyPr/>
          <a:lstStyle/>
          <a:p>
            <a:r>
              <a:rPr lang="en-GB" dirty="0"/>
              <a:t>It’s important to appreciate that regardless of whether an attack is targeted or un-targeted, or the attacker is using recognised or bespoke tools, cyber attacks have a number of stages in common</a:t>
            </a:r>
          </a:p>
          <a:p>
            <a:endParaRPr lang="en-GB" dirty="0"/>
          </a:p>
          <a:p>
            <a:r>
              <a:rPr lang="en-GB" dirty="0"/>
              <a:t>Some of the attackers tools and approaches will assist them in achieving their goal whilst others may be blocked</a:t>
            </a:r>
          </a:p>
          <a:p>
            <a:endParaRPr lang="en-GB" dirty="0"/>
          </a:p>
        </p:txBody>
      </p:sp>
    </p:spTree>
    <p:extLst>
      <p:ext uri="{BB962C8B-B14F-4D97-AF65-F5344CB8AC3E}">
        <p14:creationId xmlns:p14="http://schemas.microsoft.com/office/powerpoint/2010/main" val="343231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BB75-6C05-493E-98EE-2946972E41F3}"/>
              </a:ext>
            </a:extLst>
          </p:cNvPr>
          <p:cNvSpPr>
            <a:spLocks noGrp="1"/>
          </p:cNvSpPr>
          <p:nvPr>
            <p:ph type="title"/>
          </p:nvPr>
        </p:nvSpPr>
        <p:spPr/>
        <p:txBody>
          <a:bodyPr/>
          <a:lstStyle/>
          <a:p>
            <a:r>
              <a:rPr lang="en-GB" dirty="0">
                <a:solidFill>
                  <a:srgbClr val="000000"/>
                </a:solidFill>
                <a:latin typeface="Arial" panose="020B0604020202020204" pitchFamily="34" charset="0"/>
              </a:rPr>
              <a:t>Attack Stages (Simplified)</a:t>
            </a:r>
            <a:endParaRPr lang="en-GB" sz="4400" b="0" i="0" u="none" strike="noStrike" baseline="0" dirty="0">
              <a:solidFill>
                <a:srgbClr val="000000"/>
              </a:solidFill>
              <a:latin typeface="Arial" panose="020B0604020202020204" pitchFamily="34" charset="0"/>
            </a:endParaRPr>
          </a:p>
        </p:txBody>
      </p:sp>
      <p:sp>
        <p:nvSpPr>
          <p:cNvPr id="7" name="Rectangle 6">
            <a:extLst>
              <a:ext uri="{FF2B5EF4-FFF2-40B4-BE49-F238E27FC236}">
                <a16:creationId xmlns:a16="http://schemas.microsoft.com/office/drawing/2014/main" id="{0B0F069A-A78C-4998-A060-4250CEBCD870}"/>
              </a:ext>
            </a:extLst>
          </p:cNvPr>
          <p:cNvSpPr/>
          <p:nvPr/>
        </p:nvSpPr>
        <p:spPr>
          <a:xfrm>
            <a:off x="381000" y="2581205"/>
            <a:ext cx="2095500" cy="30861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EE01977-9456-4253-B8E9-AF1F24797CB8}"/>
              </a:ext>
            </a:extLst>
          </p:cNvPr>
          <p:cNvSpPr txBox="1"/>
          <p:nvPr/>
        </p:nvSpPr>
        <p:spPr>
          <a:xfrm>
            <a:off x="476250" y="2831628"/>
            <a:ext cx="1943100" cy="2308324"/>
          </a:xfrm>
          <a:prstGeom prst="rect">
            <a:avLst/>
          </a:prstGeom>
          <a:noFill/>
        </p:spPr>
        <p:txBody>
          <a:bodyPr wrap="square" rtlCol="0">
            <a:spAutoFit/>
          </a:bodyPr>
          <a:lstStyle/>
          <a:p>
            <a:r>
              <a:rPr lang="en-GB" b="1" dirty="0"/>
              <a:t>Survey</a:t>
            </a:r>
          </a:p>
          <a:p>
            <a:r>
              <a:rPr lang="en-GB" dirty="0"/>
              <a:t>Investigating and analysing available information about the target in order to identify potential vulnerabilities</a:t>
            </a:r>
          </a:p>
        </p:txBody>
      </p:sp>
      <p:sp>
        <p:nvSpPr>
          <p:cNvPr id="9" name="Rectangle 8">
            <a:extLst>
              <a:ext uri="{FF2B5EF4-FFF2-40B4-BE49-F238E27FC236}">
                <a16:creationId xmlns:a16="http://schemas.microsoft.com/office/drawing/2014/main" id="{9831FCD5-3E65-40DC-8D45-DB64CDAC465E}"/>
              </a:ext>
            </a:extLst>
          </p:cNvPr>
          <p:cNvSpPr/>
          <p:nvPr/>
        </p:nvSpPr>
        <p:spPr>
          <a:xfrm>
            <a:off x="3181350" y="2581204"/>
            <a:ext cx="2095500" cy="30861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8BEEFA-B749-4C18-A5CF-7EE97AC590A6}"/>
              </a:ext>
            </a:extLst>
          </p:cNvPr>
          <p:cNvSpPr txBox="1"/>
          <p:nvPr/>
        </p:nvSpPr>
        <p:spPr>
          <a:xfrm>
            <a:off x="3324226" y="2808148"/>
            <a:ext cx="1724024" cy="1754326"/>
          </a:xfrm>
          <a:prstGeom prst="rect">
            <a:avLst/>
          </a:prstGeom>
          <a:noFill/>
        </p:spPr>
        <p:txBody>
          <a:bodyPr wrap="square" rtlCol="0">
            <a:spAutoFit/>
          </a:bodyPr>
          <a:lstStyle/>
          <a:p>
            <a:r>
              <a:rPr lang="en-GB" b="1" dirty="0"/>
              <a:t>Delivery</a:t>
            </a:r>
            <a:r>
              <a:rPr lang="en-GB" dirty="0"/>
              <a:t> </a:t>
            </a:r>
          </a:p>
          <a:p>
            <a:r>
              <a:rPr lang="en-GB" dirty="0"/>
              <a:t>Getting to the point in a system where a</a:t>
            </a:r>
          </a:p>
          <a:p>
            <a:r>
              <a:rPr lang="en-GB" dirty="0"/>
              <a:t>vulnerability can be exploited</a:t>
            </a:r>
          </a:p>
        </p:txBody>
      </p:sp>
      <p:sp>
        <p:nvSpPr>
          <p:cNvPr id="11" name="Rectangle 10">
            <a:extLst>
              <a:ext uri="{FF2B5EF4-FFF2-40B4-BE49-F238E27FC236}">
                <a16:creationId xmlns:a16="http://schemas.microsoft.com/office/drawing/2014/main" id="{1ECA8A2B-18D5-42D1-B8AB-D2836F161D43}"/>
              </a:ext>
            </a:extLst>
          </p:cNvPr>
          <p:cNvSpPr/>
          <p:nvPr/>
        </p:nvSpPr>
        <p:spPr>
          <a:xfrm>
            <a:off x="5962649" y="2581204"/>
            <a:ext cx="3109913" cy="30861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249CA1B-CE48-487E-A4CA-725BC67475EB}"/>
              </a:ext>
            </a:extLst>
          </p:cNvPr>
          <p:cNvSpPr txBox="1"/>
          <p:nvPr/>
        </p:nvSpPr>
        <p:spPr>
          <a:xfrm>
            <a:off x="6167438" y="2687633"/>
            <a:ext cx="2824162" cy="1477328"/>
          </a:xfrm>
          <a:prstGeom prst="rect">
            <a:avLst/>
          </a:prstGeom>
          <a:noFill/>
        </p:spPr>
        <p:txBody>
          <a:bodyPr wrap="square" rtlCol="0">
            <a:spAutoFit/>
          </a:bodyPr>
          <a:lstStyle/>
          <a:p>
            <a:r>
              <a:rPr lang="en-GB" b="1" dirty="0"/>
              <a:t>Breach</a:t>
            </a:r>
          </a:p>
          <a:p>
            <a:r>
              <a:rPr lang="en-GB" dirty="0"/>
              <a:t>Exploiting the vulnerability/vulnerabilities to gain some form of unauthorised access</a:t>
            </a:r>
          </a:p>
        </p:txBody>
      </p:sp>
      <p:sp>
        <p:nvSpPr>
          <p:cNvPr id="13" name="Rectangle 12">
            <a:extLst>
              <a:ext uri="{FF2B5EF4-FFF2-40B4-BE49-F238E27FC236}">
                <a16:creationId xmlns:a16="http://schemas.microsoft.com/office/drawing/2014/main" id="{15DE03F2-9A73-4BB6-A307-9D45D3E7BD08}"/>
              </a:ext>
            </a:extLst>
          </p:cNvPr>
          <p:cNvSpPr/>
          <p:nvPr/>
        </p:nvSpPr>
        <p:spPr>
          <a:xfrm>
            <a:off x="9758362" y="2581204"/>
            <a:ext cx="2095500" cy="3086170"/>
          </a:xfrm>
          <a:prstGeom prst="rect">
            <a:avLst/>
          </a:prstGeom>
          <a:solidFill>
            <a:srgbClr val="AE7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B61BD00-5695-4284-BB43-5AF3A4E3B644}"/>
              </a:ext>
            </a:extLst>
          </p:cNvPr>
          <p:cNvSpPr txBox="1"/>
          <p:nvPr/>
        </p:nvSpPr>
        <p:spPr>
          <a:xfrm>
            <a:off x="9905999" y="2646961"/>
            <a:ext cx="1905001" cy="1754326"/>
          </a:xfrm>
          <a:prstGeom prst="rect">
            <a:avLst/>
          </a:prstGeom>
          <a:noFill/>
        </p:spPr>
        <p:txBody>
          <a:bodyPr wrap="square" rtlCol="0">
            <a:spAutoFit/>
          </a:bodyPr>
          <a:lstStyle/>
          <a:p>
            <a:r>
              <a:rPr lang="en-GB" b="1" dirty="0"/>
              <a:t>Affect</a:t>
            </a:r>
          </a:p>
          <a:p>
            <a:r>
              <a:rPr lang="en-GB" dirty="0"/>
              <a:t>Carrying out activities within a system that achieve</a:t>
            </a:r>
          </a:p>
          <a:p>
            <a:r>
              <a:rPr lang="en-GB" dirty="0"/>
              <a:t>the attacker’s goal</a:t>
            </a:r>
          </a:p>
        </p:txBody>
      </p:sp>
      <p:sp>
        <p:nvSpPr>
          <p:cNvPr id="15" name="Arrow: Right 14">
            <a:extLst>
              <a:ext uri="{FF2B5EF4-FFF2-40B4-BE49-F238E27FC236}">
                <a16:creationId xmlns:a16="http://schemas.microsoft.com/office/drawing/2014/main" id="{898AF0E6-260F-43D6-A0B2-92902B6721E4}"/>
              </a:ext>
            </a:extLst>
          </p:cNvPr>
          <p:cNvSpPr/>
          <p:nvPr/>
        </p:nvSpPr>
        <p:spPr>
          <a:xfrm>
            <a:off x="2562226" y="3895725"/>
            <a:ext cx="53340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5673B4D1-E7D5-43A4-AE48-5A0C0C0051AD}"/>
              </a:ext>
            </a:extLst>
          </p:cNvPr>
          <p:cNvSpPr/>
          <p:nvPr/>
        </p:nvSpPr>
        <p:spPr>
          <a:xfrm>
            <a:off x="5362574" y="3898261"/>
            <a:ext cx="53340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F6D262D7-251E-4898-8151-7C45E25671CF}"/>
              </a:ext>
            </a:extLst>
          </p:cNvPr>
          <p:cNvSpPr/>
          <p:nvPr/>
        </p:nvSpPr>
        <p:spPr>
          <a:xfrm>
            <a:off x="9151144" y="3876639"/>
            <a:ext cx="533400"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215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fontScale="77500" lnSpcReduction="20000"/>
          </a:bodyPr>
          <a:lstStyle/>
          <a:p>
            <a:pPr marL="0" indent="0">
              <a:buNone/>
            </a:pPr>
            <a:r>
              <a:rPr lang="en-GB" sz="3200" dirty="0"/>
              <a:t>Pick a Threat / Attack</a:t>
            </a:r>
          </a:p>
          <a:p>
            <a:pPr marL="0" indent="0">
              <a:buNone/>
            </a:pPr>
            <a:endParaRPr lang="en-GB" sz="3200" dirty="0"/>
          </a:p>
          <a:p>
            <a:pPr marL="0" indent="0">
              <a:buNone/>
            </a:pPr>
            <a:r>
              <a:rPr lang="en-GB" sz="3200" dirty="0"/>
              <a:t>How would you explain the threat,  remedial activities, priorities and timescales to your Cyber Security and IT colleagues?</a:t>
            </a:r>
          </a:p>
          <a:p>
            <a:pPr marL="0" indent="0">
              <a:buNone/>
            </a:pPr>
            <a:endParaRPr lang="en-GB" sz="3200" dirty="0"/>
          </a:p>
          <a:p>
            <a:pPr marL="0" indent="0">
              <a:buNone/>
            </a:pPr>
            <a:r>
              <a:rPr lang="en-GB" sz="3200" dirty="0"/>
              <a:t>In instances where management and/or employee action is required, how would your explain the threat and action required? </a:t>
            </a:r>
          </a:p>
          <a:p>
            <a:pPr marL="0" indent="0">
              <a:buNone/>
            </a:pPr>
            <a:endParaRPr lang="en-GB" sz="3200" dirty="0"/>
          </a:p>
          <a:p>
            <a:pPr marL="0" indent="0">
              <a:buNone/>
            </a:pPr>
            <a:r>
              <a:rPr lang="en-GB" sz="3200" dirty="0"/>
              <a:t>Individual Exercise – 30 Mins</a:t>
            </a:r>
          </a:p>
          <a:p>
            <a:pPr marL="0" indent="0">
              <a:buNone/>
            </a:pPr>
            <a:endParaRPr lang="en-GB" sz="6000" dirty="0"/>
          </a:p>
          <a:p>
            <a:pPr marL="0" indent="0">
              <a:buNone/>
            </a:pPr>
            <a:endParaRPr lang="en-GB" sz="6000" dirty="0"/>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25555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BADC-7CE2-4F79-B5E1-5C2444B55C40}"/>
              </a:ext>
            </a:extLst>
          </p:cNvPr>
          <p:cNvSpPr>
            <a:spLocks noGrp="1"/>
          </p:cNvSpPr>
          <p:nvPr>
            <p:ph type="title"/>
          </p:nvPr>
        </p:nvSpPr>
        <p:spPr/>
        <p:txBody>
          <a:bodyPr/>
          <a:lstStyle/>
          <a:p>
            <a:r>
              <a:rPr lang="en-GB" dirty="0"/>
              <a:t>Broaden your security focus</a:t>
            </a:r>
          </a:p>
        </p:txBody>
      </p:sp>
      <p:sp>
        <p:nvSpPr>
          <p:cNvPr id="3" name="Content Placeholder 2">
            <a:extLst>
              <a:ext uri="{FF2B5EF4-FFF2-40B4-BE49-F238E27FC236}">
                <a16:creationId xmlns:a16="http://schemas.microsoft.com/office/drawing/2014/main" id="{FC24D3E1-4EC7-42AB-8E3D-306FF74D440E}"/>
              </a:ext>
            </a:extLst>
          </p:cNvPr>
          <p:cNvSpPr>
            <a:spLocks noGrp="1"/>
          </p:cNvSpPr>
          <p:nvPr>
            <p:ph idx="1"/>
          </p:nvPr>
        </p:nvSpPr>
        <p:spPr/>
        <p:txBody>
          <a:bodyPr>
            <a:normAutofit fontScale="92500" lnSpcReduction="20000"/>
          </a:bodyPr>
          <a:lstStyle/>
          <a:p>
            <a:r>
              <a:rPr lang="en-GB" dirty="0"/>
              <a:t>It can be very easy for Cyber Security Defenders to focus on what they did after hackers broke in, as opposed to how they broke in!</a:t>
            </a:r>
          </a:p>
          <a:p>
            <a:endParaRPr lang="en-GB" dirty="0"/>
          </a:p>
          <a:p>
            <a:r>
              <a:rPr lang="en-GB" dirty="0"/>
              <a:t>There are common areas to initially consider on how an attacker may have exploited your environment, including:</a:t>
            </a:r>
          </a:p>
          <a:p>
            <a:pPr lvl="1"/>
            <a:r>
              <a:rPr lang="en-GB" dirty="0"/>
              <a:t>Unpatched software</a:t>
            </a:r>
          </a:p>
          <a:p>
            <a:pPr lvl="1"/>
            <a:r>
              <a:rPr lang="en-GB" dirty="0"/>
              <a:t>Social engineering</a:t>
            </a:r>
          </a:p>
          <a:p>
            <a:pPr lvl="1"/>
            <a:r>
              <a:rPr lang="en-GB" dirty="0"/>
              <a:t>Misconfigurations</a:t>
            </a:r>
          </a:p>
          <a:p>
            <a:pPr lvl="1"/>
            <a:r>
              <a:rPr lang="en-GB" dirty="0"/>
              <a:t>Password attacks</a:t>
            </a:r>
          </a:p>
          <a:p>
            <a:pPr lvl="1"/>
            <a:r>
              <a:rPr lang="en-GB" dirty="0"/>
              <a:t>Physical attacks</a:t>
            </a:r>
          </a:p>
          <a:p>
            <a:pPr lvl="1"/>
            <a:r>
              <a:rPr lang="en-GB" dirty="0"/>
              <a:t>Eavesdropping</a:t>
            </a:r>
          </a:p>
          <a:p>
            <a:pPr lvl="1"/>
            <a:r>
              <a:rPr lang="en-GB" dirty="0"/>
              <a:t>User errors</a:t>
            </a:r>
          </a:p>
          <a:p>
            <a:pPr lvl="1"/>
            <a:r>
              <a:rPr lang="en-GB" dirty="0"/>
              <a:t>Denial of service</a:t>
            </a:r>
          </a:p>
          <a:p>
            <a:endParaRPr lang="en-GB" dirty="0"/>
          </a:p>
        </p:txBody>
      </p:sp>
    </p:spTree>
    <p:extLst>
      <p:ext uri="{BB962C8B-B14F-4D97-AF65-F5344CB8AC3E}">
        <p14:creationId xmlns:p14="http://schemas.microsoft.com/office/powerpoint/2010/main" val="1114994193"/>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2E17FC-AD48-455F-A6C9-56B8546D307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9F3DAAA-AF4A-4909-9DE3-7FB708BBD7B2}">
  <ds:schemaRefs>
    <ds:schemaRef ds:uri="http://schemas.microsoft.com/sharepoint/v3/contenttype/forms"/>
  </ds:schemaRefs>
</ds:datastoreItem>
</file>

<file path=customXml/itemProps3.xml><?xml version="1.0" encoding="utf-8"?>
<ds:datastoreItem xmlns:ds="http://schemas.openxmlformats.org/officeDocument/2006/customXml" ds:itemID="{A0E9A172-4F6C-4B81-BDD3-4169C268D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degree2</Template>
  <TotalTime>0</TotalTime>
  <Words>2225</Words>
  <Application>Microsoft Office PowerPoint</Application>
  <PresentationFormat>Widescreen</PresentationFormat>
  <Paragraphs>318</Paragraphs>
  <Slides>37</Slides>
  <Notes>13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EuroStyle</vt:lpstr>
      <vt:lpstr>degree2</vt:lpstr>
      <vt:lpstr>Week 2 – Day 4</vt:lpstr>
      <vt:lpstr>PowerPoint Presentation</vt:lpstr>
      <vt:lpstr>PowerPoint Presentation</vt:lpstr>
      <vt:lpstr>Week 2 - Thursday</vt:lpstr>
      <vt:lpstr>Ways to defend against cyber attack</vt:lpstr>
      <vt:lpstr>Ways to defend against cyber attack</vt:lpstr>
      <vt:lpstr>Attack Stages (Simplified)</vt:lpstr>
      <vt:lpstr>Exercise</vt:lpstr>
      <vt:lpstr>Broaden your security focus</vt:lpstr>
      <vt:lpstr>Unpatched Software</vt:lpstr>
      <vt:lpstr>Problems With Unused Software</vt:lpstr>
      <vt:lpstr>Issues with Unpatched Software</vt:lpstr>
      <vt:lpstr>Issues with Unpatched Software</vt:lpstr>
      <vt:lpstr>Social Engineering</vt:lpstr>
      <vt:lpstr>PowerPoint Presentation</vt:lpstr>
      <vt:lpstr>Phishing Attacks</vt:lpstr>
      <vt:lpstr>Exercise</vt:lpstr>
      <vt:lpstr>Misconfigurations</vt:lpstr>
      <vt:lpstr>Misconfigurations</vt:lpstr>
      <vt:lpstr>Password attacks</vt:lpstr>
      <vt:lpstr>Password Attack Vectors</vt:lpstr>
      <vt:lpstr>Physical attacks</vt:lpstr>
      <vt:lpstr>Eavesdropping</vt:lpstr>
      <vt:lpstr>Human errors</vt:lpstr>
      <vt:lpstr>Denial of service</vt:lpstr>
      <vt:lpstr>Reducing Exposure to Cyber Attack</vt:lpstr>
      <vt:lpstr>Encourage a “when” not “if” mindset</vt:lpstr>
      <vt:lpstr>PowerPoint Presentation</vt:lpstr>
      <vt:lpstr>10 Steps to Cyber Security</vt:lpstr>
      <vt:lpstr>10 Ways to Prevent Cyber Attacks</vt:lpstr>
      <vt:lpstr>10 Ways to Prevent Cyber Attacks</vt:lpstr>
      <vt:lpstr>Mitre Att&amp;ck</vt:lpstr>
      <vt:lpstr>PowerPoint Presentation</vt:lpstr>
      <vt:lpstr>Mitre Att&amp;ck</vt:lpstr>
      <vt:lpstr>Mitre Att&amp;ck</vt:lpstr>
      <vt:lpstr>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Martin Webley</cp:lastModifiedBy>
  <cp:revision>19</cp:revision>
  <dcterms:created xsi:type="dcterms:W3CDTF">2021-01-18T11:18:24Z</dcterms:created>
  <dcterms:modified xsi:type="dcterms:W3CDTF">2022-03-18T16:00:17Z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