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2"/>
  </p:notesMasterIdLst>
  <p:sldIdLst>
    <p:sldId id="610" r:id="rId2"/>
    <p:sldId id="262" r:id="rId3"/>
    <p:sldId id="611" r:id="rId4"/>
    <p:sldId id="612" r:id="rId5"/>
    <p:sldId id="630" r:id="rId6"/>
    <p:sldId id="631" r:id="rId7"/>
    <p:sldId id="632" r:id="rId8"/>
    <p:sldId id="633" r:id="rId9"/>
    <p:sldId id="634" r:id="rId10"/>
    <p:sldId id="635" r:id="rId11"/>
    <p:sldId id="644" r:id="rId12"/>
    <p:sldId id="645" r:id="rId13"/>
    <p:sldId id="646" r:id="rId14"/>
    <p:sldId id="649" r:id="rId15"/>
    <p:sldId id="647" r:id="rId16"/>
    <p:sldId id="648" r:id="rId17"/>
    <p:sldId id="650" r:id="rId18"/>
    <p:sldId id="613" r:id="rId19"/>
    <p:sldId id="636" r:id="rId20"/>
    <p:sldId id="617" r:id="rId21"/>
    <p:sldId id="618" r:id="rId22"/>
    <p:sldId id="619" r:id="rId23"/>
    <p:sldId id="637" r:id="rId24"/>
    <p:sldId id="641" r:id="rId25"/>
    <p:sldId id="614" r:id="rId26"/>
    <p:sldId id="642" r:id="rId27"/>
    <p:sldId id="620" r:id="rId28"/>
    <p:sldId id="652" r:id="rId29"/>
    <p:sldId id="651" r:id="rId30"/>
    <p:sldId id="653" r:id="rId31"/>
    <p:sldId id="628" r:id="rId32"/>
    <p:sldId id="629" r:id="rId33"/>
    <p:sldId id="654" r:id="rId34"/>
    <p:sldId id="622" r:id="rId35"/>
    <p:sldId id="623" r:id="rId36"/>
    <p:sldId id="656" r:id="rId37"/>
    <p:sldId id="657" r:id="rId38"/>
    <p:sldId id="658" r:id="rId39"/>
    <p:sldId id="624" r:id="rId40"/>
    <p:sldId id="625" r:id="rId41"/>
    <p:sldId id="626" r:id="rId42"/>
    <p:sldId id="640" r:id="rId43"/>
    <p:sldId id="659" r:id="rId44"/>
    <p:sldId id="660" r:id="rId45"/>
    <p:sldId id="661" r:id="rId46"/>
    <p:sldId id="655" r:id="rId47"/>
    <p:sldId id="615" r:id="rId48"/>
    <p:sldId id="643" r:id="rId49"/>
    <p:sldId id="616" r:id="rId50"/>
    <p:sldId id="662" r:id="rId51"/>
    <p:sldId id="663" r:id="rId52"/>
    <p:sldId id="664" r:id="rId53"/>
    <p:sldId id="665" r:id="rId54"/>
    <p:sldId id="666" r:id="rId55"/>
    <p:sldId id="667" r:id="rId56"/>
    <p:sldId id="668" r:id="rId57"/>
    <p:sldId id="669" r:id="rId58"/>
    <p:sldId id="670" r:id="rId59"/>
    <p:sldId id="671" r:id="rId60"/>
    <p:sldId id="673" r:id="rId6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233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101" autoAdjust="0"/>
    <p:restoredTop sz="96283" autoAdjust="0"/>
  </p:normalViewPr>
  <p:slideViewPr>
    <p:cSldViewPr snapToGrid="0" showGuides="1">
      <p:cViewPr varScale="1">
        <p:scale>
          <a:sx n="133" d="100"/>
          <a:sy n="133" d="100"/>
        </p:scale>
        <p:origin x="103" y="391"/>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microsoft.com/office/2016/11/relationships/changesInfo" Target="changesInfos/changesInfo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k Higgins" userId="f99148ad-7e67-4304-8c11-27c7a53efd31" providerId="ADAL" clId="{BC333596-D8C3-4C9B-AD5F-947285B05F4F}"/>
    <pc:docChg chg="undo custSel addSld delSld modSld sldOrd">
      <pc:chgData name="Mark Higgins" userId="f99148ad-7e67-4304-8c11-27c7a53efd31" providerId="ADAL" clId="{BC333596-D8C3-4C9B-AD5F-947285B05F4F}" dt="2021-11-02T11:20:41.123" v="990" actId="20577"/>
      <pc:docMkLst>
        <pc:docMk/>
      </pc:docMkLst>
      <pc:sldChg chg="add del">
        <pc:chgData name="Mark Higgins" userId="f99148ad-7e67-4304-8c11-27c7a53efd31" providerId="ADAL" clId="{BC333596-D8C3-4C9B-AD5F-947285B05F4F}" dt="2021-10-19T15:30:31.824" v="4" actId="47"/>
        <pc:sldMkLst>
          <pc:docMk/>
          <pc:sldMk cId="195010966" sldId="256"/>
        </pc:sldMkLst>
      </pc:sldChg>
      <pc:sldChg chg="add del">
        <pc:chgData name="Mark Higgins" userId="f99148ad-7e67-4304-8c11-27c7a53efd31" providerId="ADAL" clId="{BC333596-D8C3-4C9B-AD5F-947285B05F4F}" dt="2021-10-19T15:29:53.945" v="3" actId="47"/>
        <pc:sldMkLst>
          <pc:docMk/>
          <pc:sldMk cId="653415081" sldId="257"/>
        </pc:sldMkLst>
      </pc:sldChg>
      <pc:sldChg chg="add del">
        <pc:chgData name="Mark Higgins" userId="f99148ad-7e67-4304-8c11-27c7a53efd31" providerId="ADAL" clId="{BC333596-D8C3-4C9B-AD5F-947285B05F4F}" dt="2021-10-19T15:29:53.945" v="3" actId="47"/>
        <pc:sldMkLst>
          <pc:docMk/>
          <pc:sldMk cId="1015055181" sldId="258"/>
        </pc:sldMkLst>
      </pc:sldChg>
      <pc:sldChg chg="add del">
        <pc:chgData name="Mark Higgins" userId="f99148ad-7e67-4304-8c11-27c7a53efd31" providerId="ADAL" clId="{BC333596-D8C3-4C9B-AD5F-947285B05F4F}" dt="2021-10-19T15:30:31.824" v="4" actId="47"/>
        <pc:sldMkLst>
          <pc:docMk/>
          <pc:sldMk cId="1340715411" sldId="259"/>
        </pc:sldMkLst>
      </pc:sldChg>
      <pc:sldChg chg="add del">
        <pc:chgData name="Mark Higgins" userId="f99148ad-7e67-4304-8c11-27c7a53efd31" providerId="ADAL" clId="{BC333596-D8C3-4C9B-AD5F-947285B05F4F}" dt="2021-10-19T15:30:31.824" v="4" actId="47"/>
        <pc:sldMkLst>
          <pc:docMk/>
          <pc:sldMk cId="308592299" sldId="260"/>
        </pc:sldMkLst>
      </pc:sldChg>
      <pc:sldChg chg="add del">
        <pc:chgData name="Mark Higgins" userId="f99148ad-7e67-4304-8c11-27c7a53efd31" providerId="ADAL" clId="{BC333596-D8C3-4C9B-AD5F-947285B05F4F}" dt="2021-10-19T15:30:31.824" v="4" actId="47"/>
        <pc:sldMkLst>
          <pc:docMk/>
          <pc:sldMk cId="3620027515" sldId="261"/>
        </pc:sldMkLst>
      </pc:sldChg>
      <pc:sldChg chg="modSp add del mod">
        <pc:chgData name="Mark Higgins" userId="f99148ad-7e67-4304-8c11-27c7a53efd31" providerId="ADAL" clId="{BC333596-D8C3-4C9B-AD5F-947285B05F4F}" dt="2021-10-19T15:29:53.945" v="3" actId="47"/>
        <pc:sldMkLst>
          <pc:docMk/>
          <pc:sldMk cId="2851725395" sldId="263"/>
        </pc:sldMkLst>
        <pc:spChg chg="mod">
          <ac:chgData name="Mark Higgins" userId="f99148ad-7e67-4304-8c11-27c7a53efd31" providerId="ADAL" clId="{BC333596-D8C3-4C9B-AD5F-947285B05F4F}" dt="2021-10-19T15:24:35.861" v="1" actId="20577"/>
          <ac:spMkLst>
            <pc:docMk/>
            <pc:sldMk cId="2851725395" sldId="263"/>
            <ac:spMk id="2" creationId="{6F72D086-A43B-4CDC-A095-32ECF695D0EB}"/>
          </ac:spMkLst>
        </pc:spChg>
      </pc:sldChg>
      <pc:sldChg chg="add del">
        <pc:chgData name="Mark Higgins" userId="f99148ad-7e67-4304-8c11-27c7a53efd31" providerId="ADAL" clId="{BC333596-D8C3-4C9B-AD5F-947285B05F4F}" dt="2021-10-19T15:29:53.945" v="3" actId="47"/>
        <pc:sldMkLst>
          <pc:docMk/>
          <pc:sldMk cId="174211072" sldId="264"/>
        </pc:sldMkLst>
      </pc:sldChg>
      <pc:sldChg chg="add del">
        <pc:chgData name="Mark Higgins" userId="f99148ad-7e67-4304-8c11-27c7a53efd31" providerId="ADAL" clId="{BC333596-D8C3-4C9B-AD5F-947285B05F4F}" dt="2021-10-19T15:29:53.945" v="3" actId="47"/>
        <pc:sldMkLst>
          <pc:docMk/>
          <pc:sldMk cId="2229582701" sldId="265"/>
        </pc:sldMkLst>
      </pc:sldChg>
      <pc:sldChg chg="add del">
        <pc:chgData name="Mark Higgins" userId="f99148ad-7e67-4304-8c11-27c7a53efd31" providerId="ADAL" clId="{BC333596-D8C3-4C9B-AD5F-947285B05F4F}" dt="2021-10-19T15:29:53.945" v="3" actId="47"/>
        <pc:sldMkLst>
          <pc:docMk/>
          <pc:sldMk cId="610349236" sldId="266"/>
        </pc:sldMkLst>
      </pc:sldChg>
      <pc:sldChg chg="add del">
        <pc:chgData name="Mark Higgins" userId="f99148ad-7e67-4304-8c11-27c7a53efd31" providerId="ADAL" clId="{BC333596-D8C3-4C9B-AD5F-947285B05F4F}" dt="2021-10-19T15:30:31.824" v="4" actId="47"/>
        <pc:sldMkLst>
          <pc:docMk/>
          <pc:sldMk cId="3474297635" sldId="268"/>
        </pc:sldMkLst>
      </pc:sldChg>
      <pc:sldChg chg="add del">
        <pc:chgData name="Mark Higgins" userId="f99148ad-7e67-4304-8c11-27c7a53efd31" providerId="ADAL" clId="{BC333596-D8C3-4C9B-AD5F-947285B05F4F}" dt="2021-10-19T15:30:31.824" v="4" actId="47"/>
        <pc:sldMkLst>
          <pc:docMk/>
          <pc:sldMk cId="431508216" sldId="270"/>
        </pc:sldMkLst>
      </pc:sldChg>
      <pc:sldChg chg="add del">
        <pc:chgData name="Mark Higgins" userId="f99148ad-7e67-4304-8c11-27c7a53efd31" providerId="ADAL" clId="{BC333596-D8C3-4C9B-AD5F-947285B05F4F}" dt="2021-10-19T15:30:31.824" v="4" actId="47"/>
        <pc:sldMkLst>
          <pc:docMk/>
          <pc:sldMk cId="4227811471" sldId="271"/>
        </pc:sldMkLst>
      </pc:sldChg>
      <pc:sldChg chg="add del">
        <pc:chgData name="Mark Higgins" userId="f99148ad-7e67-4304-8c11-27c7a53efd31" providerId="ADAL" clId="{BC333596-D8C3-4C9B-AD5F-947285B05F4F}" dt="2021-10-19T15:29:53.945" v="3" actId="47"/>
        <pc:sldMkLst>
          <pc:docMk/>
          <pc:sldMk cId="1441771244" sldId="272"/>
        </pc:sldMkLst>
      </pc:sldChg>
      <pc:sldChg chg="addSp modSp add del mod">
        <pc:chgData name="Mark Higgins" userId="f99148ad-7e67-4304-8c11-27c7a53efd31" providerId="ADAL" clId="{BC333596-D8C3-4C9B-AD5F-947285B05F4F}" dt="2021-10-19T15:31:40.514" v="24" actId="20577"/>
        <pc:sldMkLst>
          <pc:docMk/>
          <pc:sldMk cId="1845766208" sldId="273"/>
        </pc:sldMkLst>
        <pc:spChg chg="add mod">
          <ac:chgData name="Mark Higgins" userId="f99148ad-7e67-4304-8c11-27c7a53efd31" providerId="ADAL" clId="{BC333596-D8C3-4C9B-AD5F-947285B05F4F}" dt="2021-10-19T15:31:40.514" v="24" actId="20577"/>
          <ac:spMkLst>
            <pc:docMk/>
            <pc:sldMk cId="1845766208" sldId="273"/>
            <ac:spMk id="7" creationId="{6DBBD12B-BC83-43BA-ADD9-C0D5A4BF9910}"/>
          </ac:spMkLst>
        </pc:spChg>
        <pc:spChg chg="mod">
          <ac:chgData name="Mark Higgins" userId="f99148ad-7e67-4304-8c11-27c7a53efd31" providerId="ADAL" clId="{BC333596-D8C3-4C9B-AD5F-947285B05F4F}" dt="2021-10-19T15:31:02.452" v="6" actId="1076"/>
          <ac:spMkLst>
            <pc:docMk/>
            <pc:sldMk cId="1845766208" sldId="273"/>
            <ac:spMk id="10" creationId="{FFD1252B-8CDE-4CDF-84EE-A60BE7BB8D89}"/>
          </ac:spMkLst>
        </pc:spChg>
        <pc:spChg chg="mod">
          <ac:chgData name="Mark Higgins" userId="f99148ad-7e67-4304-8c11-27c7a53efd31" providerId="ADAL" clId="{BC333596-D8C3-4C9B-AD5F-947285B05F4F}" dt="2021-10-19T15:31:12.123" v="8" actId="1076"/>
          <ac:spMkLst>
            <pc:docMk/>
            <pc:sldMk cId="1845766208" sldId="273"/>
            <ac:spMk id="14" creationId="{48C61FE2-2E7A-454A-BAF0-E108F7755431}"/>
          </ac:spMkLst>
        </pc:spChg>
        <pc:picChg chg="mod">
          <ac:chgData name="Mark Higgins" userId="f99148ad-7e67-4304-8c11-27c7a53efd31" providerId="ADAL" clId="{BC333596-D8C3-4C9B-AD5F-947285B05F4F}" dt="2021-10-19T15:30:58.020" v="5" actId="1076"/>
          <ac:picMkLst>
            <pc:docMk/>
            <pc:sldMk cId="1845766208" sldId="273"/>
            <ac:picMk id="6" creationId="{581756FB-9C1B-4E8D-852E-BF3672970A49}"/>
          </ac:picMkLst>
        </pc:picChg>
        <pc:picChg chg="mod">
          <ac:chgData name="Mark Higgins" userId="f99148ad-7e67-4304-8c11-27c7a53efd31" providerId="ADAL" clId="{BC333596-D8C3-4C9B-AD5F-947285B05F4F}" dt="2021-10-19T15:31:05.253" v="7" actId="1076"/>
          <ac:picMkLst>
            <pc:docMk/>
            <pc:sldMk cId="1845766208" sldId="273"/>
            <ac:picMk id="8" creationId="{9D439313-A08A-4E54-9B06-1AC49BA0921A}"/>
          </ac:picMkLst>
        </pc:picChg>
      </pc:sldChg>
      <pc:sldChg chg="add del">
        <pc:chgData name="Mark Higgins" userId="f99148ad-7e67-4304-8c11-27c7a53efd31" providerId="ADAL" clId="{BC333596-D8C3-4C9B-AD5F-947285B05F4F}" dt="2021-10-19T15:30:31.824" v="4" actId="47"/>
        <pc:sldMkLst>
          <pc:docMk/>
          <pc:sldMk cId="1248674225" sldId="275"/>
        </pc:sldMkLst>
      </pc:sldChg>
      <pc:sldChg chg="add del">
        <pc:chgData name="Mark Higgins" userId="f99148ad-7e67-4304-8c11-27c7a53efd31" providerId="ADAL" clId="{BC333596-D8C3-4C9B-AD5F-947285B05F4F}" dt="2021-10-19T15:30:31.824" v="4" actId="47"/>
        <pc:sldMkLst>
          <pc:docMk/>
          <pc:sldMk cId="3739762004" sldId="276"/>
        </pc:sldMkLst>
      </pc:sldChg>
      <pc:sldChg chg="add del">
        <pc:chgData name="Mark Higgins" userId="f99148ad-7e67-4304-8c11-27c7a53efd31" providerId="ADAL" clId="{BC333596-D8C3-4C9B-AD5F-947285B05F4F}" dt="2021-10-19T15:30:31.824" v="4" actId="47"/>
        <pc:sldMkLst>
          <pc:docMk/>
          <pc:sldMk cId="2583232243" sldId="277"/>
        </pc:sldMkLst>
      </pc:sldChg>
      <pc:sldChg chg="add del">
        <pc:chgData name="Mark Higgins" userId="f99148ad-7e67-4304-8c11-27c7a53efd31" providerId="ADAL" clId="{BC333596-D8C3-4C9B-AD5F-947285B05F4F}" dt="2021-10-19T15:30:31.824" v="4" actId="47"/>
        <pc:sldMkLst>
          <pc:docMk/>
          <pc:sldMk cId="1334762385" sldId="278"/>
        </pc:sldMkLst>
      </pc:sldChg>
      <pc:sldChg chg="add del">
        <pc:chgData name="Mark Higgins" userId="f99148ad-7e67-4304-8c11-27c7a53efd31" providerId="ADAL" clId="{BC333596-D8C3-4C9B-AD5F-947285B05F4F}" dt="2021-10-19T15:30:31.824" v="4" actId="47"/>
        <pc:sldMkLst>
          <pc:docMk/>
          <pc:sldMk cId="360803380" sldId="279"/>
        </pc:sldMkLst>
      </pc:sldChg>
      <pc:sldChg chg="add del">
        <pc:chgData name="Mark Higgins" userId="f99148ad-7e67-4304-8c11-27c7a53efd31" providerId="ADAL" clId="{BC333596-D8C3-4C9B-AD5F-947285B05F4F}" dt="2021-10-19T15:30:31.824" v="4" actId="47"/>
        <pc:sldMkLst>
          <pc:docMk/>
          <pc:sldMk cId="4207859248" sldId="280"/>
        </pc:sldMkLst>
      </pc:sldChg>
      <pc:sldChg chg="add del">
        <pc:chgData name="Mark Higgins" userId="f99148ad-7e67-4304-8c11-27c7a53efd31" providerId="ADAL" clId="{BC333596-D8C3-4C9B-AD5F-947285B05F4F}" dt="2021-10-19T15:30:31.824" v="4" actId="47"/>
        <pc:sldMkLst>
          <pc:docMk/>
          <pc:sldMk cId="3368538443" sldId="283"/>
        </pc:sldMkLst>
      </pc:sldChg>
      <pc:sldChg chg="add del">
        <pc:chgData name="Mark Higgins" userId="f99148ad-7e67-4304-8c11-27c7a53efd31" providerId="ADAL" clId="{BC333596-D8C3-4C9B-AD5F-947285B05F4F}" dt="2021-10-19T15:30:31.824" v="4" actId="47"/>
        <pc:sldMkLst>
          <pc:docMk/>
          <pc:sldMk cId="3011566704" sldId="284"/>
        </pc:sldMkLst>
      </pc:sldChg>
      <pc:sldChg chg="add del">
        <pc:chgData name="Mark Higgins" userId="f99148ad-7e67-4304-8c11-27c7a53efd31" providerId="ADAL" clId="{BC333596-D8C3-4C9B-AD5F-947285B05F4F}" dt="2021-10-19T15:30:31.824" v="4" actId="47"/>
        <pc:sldMkLst>
          <pc:docMk/>
          <pc:sldMk cId="467139853" sldId="285"/>
        </pc:sldMkLst>
      </pc:sldChg>
      <pc:sldChg chg="add del">
        <pc:chgData name="Mark Higgins" userId="f99148ad-7e67-4304-8c11-27c7a53efd31" providerId="ADAL" clId="{BC333596-D8C3-4C9B-AD5F-947285B05F4F}" dt="2021-10-19T15:30:31.824" v="4" actId="47"/>
        <pc:sldMkLst>
          <pc:docMk/>
          <pc:sldMk cId="1899824347" sldId="286"/>
        </pc:sldMkLst>
      </pc:sldChg>
      <pc:sldChg chg="add del">
        <pc:chgData name="Mark Higgins" userId="f99148ad-7e67-4304-8c11-27c7a53efd31" providerId="ADAL" clId="{BC333596-D8C3-4C9B-AD5F-947285B05F4F}" dt="2021-10-19T15:30:31.824" v="4" actId="47"/>
        <pc:sldMkLst>
          <pc:docMk/>
          <pc:sldMk cId="226983718" sldId="287"/>
        </pc:sldMkLst>
      </pc:sldChg>
      <pc:sldChg chg="add del">
        <pc:chgData name="Mark Higgins" userId="f99148ad-7e67-4304-8c11-27c7a53efd31" providerId="ADAL" clId="{BC333596-D8C3-4C9B-AD5F-947285B05F4F}" dt="2021-10-19T15:30:31.824" v="4" actId="47"/>
        <pc:sldMkLst>
          <pc:docMk/>
          <pc:sldMk cId="564759367" sldId="288"/>
        </pc:sldMkLst>
      </pc:sldChg>
      <pc:sldChg chg="add del">
        <pc:chgData name="Mark Higgins" userId="f99148ad-7e67-4304-8c11-27c7a53efd31" providerId="ADAL" clId="{BC333596-D8C3-4C9B-AD5F-947285B05F4F}" dt="2021-10-19T15:30:31.824" v="4" actId="47"/>
        <pc:sldMkLst>
          <pc:docMk/>
          <pc:sldMk cId="1424505544" sldId="290"/>
        </pc:sldMkLst>
      </pc:sldChg>
      <pc:sldChg chg="add del">
        <pc:chgData name="Mark Higgins" userId="f99148ad-7e67-4304-8c11-27c7a53efd31" providerId="ADAL" clId="{BC333596-D8C3-4C9B-AD5F-947285B05F4F}" dt="2021-10-19T15:30:31.824" v="4" actId="47"/>
        <pc:sldMkLst>
          <pc:docMk/>
          <pc:sldMk cId="1748441030" sldId="292"/>
        </pc:sldMkLst>
      </pc:sldChg>
      <pc:sldChg chg="add del">
        <pc:chgData name="Mark Higgins" userId="f99148ad-7e67-4304-8c11-27c7a53efd31" providerId="ADAL" clId="{BC333596-D8C3-4C9B-AD5F-947285B05F4F}" dt="2021-10-19T15:30:31.824" v="4" actId="47"/>
        <pc:sldMkLst>
          <pc:docMk/>
          <pc:sldMk cId="335237346" sldId="293"/>
        </pc:sldMkLst>
      </pc:sldChg>
      <pc:sldChg chg="add del">
        <pc:chgData name="Mark Higgins" userId="f99148ad-7e67-4304-8c11-27c7a53efd31" providerId="ADAL" clId="{BC333596-D8C3-4C9B-AD5F-947285B05F4F}" dt="2021-10-19T15:30:31.824" v="4" actId="47"/>
        <pc:sldMkLst>
          <pc:docMk/>
          <pc:sldMk cId="762404290" sldId="297"/>
        </pc:sldMkLst>
      </pc:sldChg>
      <pc:sldChg chg="add del">
        <pc:chgData name="Mark Higgins" userId="f99148ad-7e67-4304-8c11-27c7a53efd31" providerId="ADAL" clId="{BC333596-D8C3-4C9B-AD5F-947285B05F4F}" dt="2021-10-19T15:30:31.824" v="4" actId="47"/>
        <pc:sldMkLst>
          <pc:docMk/>
          <pc:sldMk cId="2852573246" sldId="298"/>
        </pc:sldMkLst>
      </pc:sldChg>
      <pc:sldChg chg="add del">
        <pc:chgData name="Mark Higgins" userId="f99148ad-7e67-4304-8c11-27c7a53efd31" providerId="ADAL" clId="{BC333596-D8C3-4C9B-AD5F-947285B05F4F}" dt="2021-10-19T15:30:31.824" v="4" actId="47"/>
        <pc:sldMkLst>
          <pc:docMk/>
          <pc:sldMk cId="2548354788" sldId="299"/>
        </pc:sldMkLst>
      </pc:sldChg>
      <pc:sldChg chg="add del">
        <pc:chgData name="Mark Higgins" userId="f99148ad-7e67-4304-8c11-27c7a53efd31" providerId="ADAL" clId="{BC333596-D8C3-4C9B-AD5F-947285B05F4F}" dt="2021-10-19T15:30:31.824" v="4" actId="47"/>
        <pc:sldMkLst>
          <pc:docMk/>
          <pc:sldMk cId="2406529237" sldId="300"/>
        </pc:sldMkLst>
      </pc:sldChg>
      <pc:sldChg chg="add del">
        <pc:chgData name="Mark Higgins" userId="f99148ad-7e67-4304-8c11-27c7a53efd31" providerId="ADAL" clId="{BC333596-D8C3-4C9B-AD5F-947285B05F4F}" dt="2021-10-19T15:30:31.824" v="4" actId="47"/>
        <pc:sldMkLst>
          <pc:docMk/>
          <pc:sldMk cId="1860378534" sldId="301"/>
        </pc:sldMkLst>
      </pc:sldChg>
      <pc:sldChg chg="add del">
        <pc:chgData name="Mark Higgins" userId="f99148ad-7e67-4304-8c11-27c7a53efd31" providerId="ADAL" clId="{BC333596-D8C3-4C9B-AD5F-947285B05F4F}" dt="2021-10-19T15:30:31.824" v="4" actId="47"/>
        <pc:sldMkLst>
          <pc:docMk/>
          <pc:sldMk cId="1088354717" sldId="302"/>
        </pc:sldMkLst>
      </pc:sldChg>
      <pc:sldChg chg="add del">
        <pc:chgData name="Mark Higgins" userId="f99148ad-7e67-4304-8c11-27c7a53efd31" providerId="ADAL" clId="{BC333596-D8C3-4C9B-AD5F-947285B05F4F}" dt="2021-10-19T15:30:31.824" v="4" actId="47"/>
        <pc:sldMkLst>
          <pc:docMk/>
          <pc:sldMk cId="3139637837" sldId="303"/>
        </pc:sldMkLst>
      </pc:sldChg>
      <pc:sldChg chg="add del">
        <pc:chgData name="Mark Higgins" userId="f99148ad-7e67-4304-8c11-27c7a53efd31" providerId="ADAL" clId="{BC333596-D8C3-4C9B-AD5F-947285B05F4F}" dt="2021-10-19T15:30:31.824" v="4" actId="47"/>
        <pc:sldMkLst>
          <pc:docMk/>
          <pc:sldMk cId="1806893274" sldId="304"/>
        </pc:sldMkLst>
      </pc:sldChg>
      <pc:sldChg chg="add del">
        <pc:chgData name="Mark Higgins" userId="f99148ad-7e67-4304-8c11-27c7a53efd31" providerId="ADAL" clId="{BC333596-D8C3-4C9B-AD5F-947285B05F4F}" dt="2021-10-19T15:30:31.824" v="4" actId="47"/>
        <pc:sldMkLst>
          <pc:docMk/>
          <pc:sldMk cId="3421881770" sldId="305"/>
        </pc:sldMkLst>
      </pc:sldChg>
      <pc:sldChg chg="add del">
        <pc:chgData name="Mark Higgins" userId="f99148ad-7e67-4304-8c11-27c7a53efd31" providerId="ADAL" clId="{BC333596-D8C3-4C9B-AD5F-947285B05F4F}" dt="2021-10-19T15:30:31.824" v="4" actId="47"/>
        <pc:sldMkLst>
          <pc:docMk/>
          <pc:sldMk cId="1306140612" sldId="307"/>
        </pc:sldMkLst>
      </pc:sldChg>
      <pc:sldChg chg="add del">
        <pc:chgData name="Mark Higgins" userId="f99148ad-7e67-4304-8c11-27c7a53efd31" providerId="ADAL" clId="{BC333596-D8C3-4C9B-AD5F-947285B05F4F}" dt="2021-10-19T15:30:31.824" v="4" actId="47"/>
        <pc:sldMkLst>
          <pc:docMk/>
          <pc:sldMk cId="3314251560" sldId="308"/>
        </pc:sldMkLst>
      </pc:sldChg>
      <pc:sldChg chg="add del">
        <pc:chgData name="Mark Higgins" userId="f99148ad-7e67-4304-8c11-27c7a53efd31" providerId="ADAL" clId="{BC333596-D8C3-4C9B-AD5F-947285B05F4F}" dt="2021-10-19T15:30:31.824" v="4" actId="47"/>
        <pc:sldMkLst>
          <pc:docMk/>
          <pc:sldMk cId="2616973605" sldId="309"/>
        </pc:sldMkLst>
      </pc:sldChg>
      <pc:sldChg chg="add del">
        <pc:chgData name="Mark Higgins" userId="f99148ad-7e67-4304-8c11-27c7a53efd31" providerId="ADAL" clId="{BC333596-D8C3-4C9B-AD5F-947285B05F4F}" dt="2021-10-19T15:30:31.824" v="4" actId="47"/>
        <pc:sldMkLst>
          <pc:docMk/>
          <pc:sldMk cId="1068501209" sldId="312"/>
        </pc:sldMkLst>
      </pc:sldChg>
      <pc:sldChg chg="add del">
        <pc:chgData name="Mark Higgins" userId="f99148ad-7e67-4304-8c11-27c7a53efd31" providerId="ADAL" clId="{BC333596-D8C3-4C9B-AD5F-947285B05F4F}" dt="2021-10-19T15:30:31.824" v="4" actId="47"/>
        <pc:sldMkLst>
          <pc:docMk/>
          <pc:sldMk cId="316319052" sldId="314"/>
        </pc:sldMkLst>
      </pc:sldChg>
      <pc:sldChg chg="add del">
        <pc:chgData name="Mark Higgins" userId="f99148ad-7e67-4304-8c11-27c7a53efd31" providerId="ADAL" clId="{BC333596-D8C3-4C9B-AD5F-947285B05F4F}" dt="2021-10-19T15:30:31.824" v="4" actId="47"/>
        <pc:sldMkLst>
          <pc:docMk/>
          <pc:sldMk cId="3560707118" sldId="315"/>
        </pc:sldMkLst>
      </pc:sldChg>
      <pc:sldChg chg="add del">
        <pc:chgData name="Mark Higgins" userId="f99148ad-7e67-4304-8c11-27c7a53efd31" providerId="ADAL" clId="{BC333596-D8C3-4C9B-AD5F-947285B05F4F}" dt="2021-10-19T15:30:31.824" v="4" actId="47"/>
        <pc:sldMkLst>
          <pc:docMk/>
          <pc:sldMk cId="1207979006" sldId="316"/>
        </pc:sldMkLst>
      </pc:sldChg>
      <pc:sldChg chg="add del">
        <pc:chgData name="Mark Higgins" userId="f99148ad-7e67-4304-8c11-27c7a53efd31" providerId="ADAL" clId="{BC333596-D8C3-4C9B-AD5F-947285B05F4F}" dt="2021-10-19T15:30:31.824" v="4" actId="47"/>
        <pc:sldMkLst>
          <pc:docMk/>
          <pc:sldMk cId="3712599942" sldId="317"/>
        </pc:sldMkLst>
      </pc:sldChg>
      <pc:sldChg chg="add del">
        <pc:chgData name="Mark Higgins" userId="f99148ad-7e67-4304-8c11-27c7a53efd31" providerId="ADAL" clId="{BC333596-D8C3-4C9B-AD5F-947285B05F4F}" dt="2021-10-19T15:30:31.824" v="4" actId="47"/>
        <pc:sldMkLst>
          <pc:docMk/>
          <pc:sldMk cId="1467444371" sldId="319"/>
        </pc:sldMkLst>
      </pc:sldChg>
      <pc:sldChg chg="add del">
        <pc:chgData name="Mark Higgins" userId="f99148ad-7e67-4304-8c11-27c7a53efd31" providerId="ADAL" clId="{BC333596-D8C3-4C9B-AD5F-947285B05F4F}" dt="2021-10-19T15:30:31.824" v="4" actId="47"/>
        <pc:sldMkLst>
          <pc:docMk/>
          <pc:sldMk cId="1530099250" sldId="320"/>
        </pc:sldMkLst>
      </pc:sldChg>
      <pc:sldChg chg="add del">
        <pc:chgData name="Mark Higgins" userId="f99148ad-7e67-4304-8c11-27c7a53efd31" providerId="ADAL" clId="{BC333596-D8C3-4C9B-AD5F-947285B05F4F}" dt="2021-10-19T15:30:31.824" v="4" actId="47"/>
        <pc:sldMkLst>
          <pc:docMk/>
          <pc:sldMk cId="595332086" sldId="321"/>
        </pc:sldMkLst>
      </pc:sldChg>
      <pc:sldChg chg="add del">
        <pc:chgData name="Mark Higgins" userId="f99148ad-7e67-4304-8c11-27c7a53efd31" providerId="ADAL" clId="{BC333596-D8C3-4C9B-AD5F-947285B05F4F}" dt="2021-10-19T15:30:31.824" v="4" actId="47"/>
        <pc:sldMkLst>
          <pc:docMk/>
          <pc:sldMk cId="655083374" sldId="324"/>
        </pc:sldMkLst>
      </pc:sldChg>
      <pc:sldChg chg="add del">
        <pc:chgData name="Mark Higgins" userId="f99148ad-7e67-4304-8c11-27c7a53efd31" providerId="ADAL" clId="{BC333596-D8C3-4C9B-AD5F-947285B05F4F}" dt="2021-10-19T15:30:31.824" v="4" actId="47"/>
        <pc:sldMkLst>
          <pc:docMk/>
          <pc:sldMk cId="3809584291" sldId="325"/>
        </pc:sldMkLst>
      </pc:sldChg>
      <pc:sldChg chg="add del">
        <pc:chgData name="Mark Higgins" userId="f99148ad-7e67-4304-8c11-27c7a53efd31" providerId="ADAL" clId="{BC333596-D8C3-4C9B-AD5F-947285B05F4F}" dt="2021-10-19T15:30:31.824" v="4" actId="47"/>
        <pc:sldMkLst>
          <pc:docMk/>
          <pc:sldMk cId="973167700" sldId="326"/>
        </pc:sldMkLst>
      </pc:sldChg>
      <pc:sldChg chg="add del">
        <pc:chgData name="Mark Higgins" userId="f99148ad-7e67-4304-8c11-27c7a53efd31" providerId="ADAL" clId="{BC333596-D8C3-4C9B-AD5F-947285B05F4F}" dt="2021-10-19T15:30:31.824" v="4" actId="47"/>
        <pc:sldMkLst>
          <pc:docMk/>
          <pc:sldMk cId="3354282219" sldId="327"/>
        </pc:sldMkLst>
      </pc:sldChg>
      <pc:sldChg chg="add del">
        <pc:chgData name="Mark Higgins" userId="f99148ad-7e67-4304-8c11-27c7a53efd31" providerId="ADAL" clId="{BC333596-D8C3-4C9B-AD5F-947285B05F4F}" dt="2021-10-19T15:30:31.824" v="4" actId="47"/>
        <pc:sldMkLst>
          <pc:docMk/>
          <pc:sldMk cId="4196323642" sldId="328"/>
        </pc:sldMkLst>
      </pc:sldChg>
      <pc:sldChg chg="add del">
        <pc:chgData name="Mark Higgins" userId="f99148ad-7e67-4304-8c11-27c7a53efd31" providerId="ADAL" clId="{BC333596-D8C3-4C9B-AD5F-947285B05F4F}" dt="2021-10-19T15:30:31.824" v="4" actId="47"/>
        <pc:sldMkLst>
          <pc:docMk/>
          <pc:sldMk cId="1239372303" sldId="329"/>
        </pc:sldMkLst>
      </pc:sldChg>
      <pc:sldChg chg="add del">
        <pc:chgData name="Mark Higgins" userId="f99148ad-7e67-4304-8c11-27c7a53efd31" providerId="ADAL" clId="{BC333596-D8C3-4C9B-AD5F-947285B05F4F}" dt="2021-10-19T15:30:31.824" v="4" actId="47"/>
        <pc:sldMkLst>
          <pc:docMk/>
          <pc:sldMk cId="1175094082" sldId="330"/>
        </pc:sldMkLst>
      </pc:sldChg>
      <pc:sldChg chg="add del">
        <pc:chgData name="Mark Higgins" userId="f99148ad-7e67-4304-8c11-27c7a53efd31" providerId="ADAL" clId="{BC333596-D8C3-4C9B-AD5F-947285B05F4F}" dt="2021-10-19T15:30:31.824" v="4" actId="47"/>
        <pc:sldMkLst>
          <pc:docMk/>
          <pc:sldMk cId="3924781023" sldId="331"/>
        </pc:sldMkLst>
      </pc:sldChg>
      <pc:sldChg chg="add del">
        <pc:chgData name="Mark Higgins" userId="f99148ad-7e67-4304-8c11-27c7a53efd31" providerId="ADAL" clId="{BC333596-D8C3-4C9B-AD5F-947285B05F4F}" dt="2021-10-19T15:30:31.824" v="4" actId="47"/>
        <pc:sldMkLst>
          <pc:docMk/>
          <pc:sldMk cId="1584957530" sldId="332"/>
        </pc:sldMkLst>
      </pc:sldChg>
      <pc:sldChg chg="add del">
        <pc:chgData name="Mark Higgins" userId="f99148ad-7e67-4304-8c11-27c7a53efd31" providerId="ADAL" clId="{BC333596-D8C3-4C9B-AD5F-947285B05F4F}" dt="2021-10-19T15:30:31.824" v="4" actId="47"/>
        <pc:sldMkLst>
          <pc:docMk/>
          <pc:sldMk cId="79574591" sldId="333"/>
        </pc:sldMkLst>
      </pc:sldChg>
      <pc:sldChg chg="add del">
        <pc:chgData name="Mark Higgins" userId="f99148ad-7e67-4304-8c11-27c7a53efd31" providerId="ADAL" clId="{BC333596-D8C3-4C9B-AD5F-947285B05F4F}" dt="2021-10-19T15:30:31.824" v="4" actId="47"/>
        <pc:sldMkLst>
          <pc:docMk/>
          <pc:sldMk cId="2433432481" sldId="334"/>
        </pc:sldMkLst>
      </pc:sldChg>
      <pc:sldChg chg="add del">
        <pc:chgData name="Mark Higgins" userId="f99148ad-7e67-4304-8c11-27c7a53efd31" providerId="ADAL" clId="{BC333596-D8C3-4C9B-AD5F-947285B05F4F}" dt="2021-10-19T15:30:31.824" v="4" actId="47"/>
        <pc:sldMkLst>
          <pc:docMk/>
          <pc:sldMk cId="800638942" sldId="335"/>
        </pc:sldMkLst>
      </pc:sldChg>
      <pc:sldChg chg="add del">
        <pc:chgData name="Mark Higgins" userId="f99148ad-7e67-4304-8c11-27c7a53efd31" providerId="ADAL" clId="{BC333596-D8C3-4C9B-AD5F-947285B05F4F}" dt="2021-10-19T15:30:31.824" v="4" actId="47"/>
        <pc:sldMkLst>
          <pc:docMk/>
          <pc:sldMk cId="2339599335" sldId="338"/>
        </pc:sldMkLst>
      </pc:sldChg>
      <pc:sldChg chg="add del">
        <pc:chgData name="Mark Higgins" userId="f99148ad-7e67-4304-8c11-27c7a53efd31" providerId="ADAL" clId="{BC333596-D8C3-4C9B-AD5F-947285B05F4F}" dt="2021-10-19T15:30:31.824" v="4" actId="47"/>
        <pc:sldMkLst>
          <pc:docMk/>
          <pc:sldMk cId="2815121568" sldId="339"/>
        </pc:sldMkLst>
      </pc:sldChg>
      <pc:sldChg chg="add del">
        <pc:chgData name="Mark Higgins" userId="f99148ad-7e67-4304-8c11-27c7a53efd31" providerId="ADAL" clId="{BC333596-D8C3-4C9B-AD5F-947285B05F4F}" dt="2021-10-19T15:30:31.824" v="4" actId="47"/>
        <pc:sldMkLst>
          <pc:docMk/>
          <pc:sldMk cId="2498991220" sldId="340"/>
        </pc:sldMkLst>
      </pc:sldChg>
      <pc:sldChg chg="add del">
        <pc:chgData name="Mark Higgins" userId="f99148ad-7e67-4304-8c11-27c7a53efd31" providerId="ADAL" clId="{BC333596-D8C3-4C9B-AD5F-947285B05F4F}" dt="2021-10-19T15:30:31.824" v="4" actId="47"/>
        <pc:sldMkLst>
          <pc:docMk/>
          <pc:sldMk cId="720897595" sldId="341"/>
        </pc:sldMkLst>
      </pc:sldChg>
      <pc:sldChg chg="add del">
        <pc:chgData name="Mark Higgins" userId="f99148ad-7e67-4304-8c11-27c7a53efd31" providerId="ADAL" clId="{BC333596-D8C3-4C9B-AD5F-947285B05F4F}" dt="2021-10-19T15:30:31.824" v="4" actId="47"/>
        <pc:sldMkLst>
          <pc:docMk/>
          <pc:sldMk cId="1331042237" sldId="342"/>
        </pc:sldMkLst>
      </pc:sldChg>
      <pc:sldChg chg="add del">
        <pc:chgData name="Mark Higgins" userId="f99148ad-7e67-4304-8c11-27c7a53efd31" providerId="ADAL" clId="{BC333596-D8C3-4C9B-AD5F-947285B05F4F}" dt="2021-10-19T15:30:31.824" v="4" actId="47"/>
        <pc:sldMkLst>
          <pc:docMk/>
          <pc:sldMk cId="2524869878" sldId="343"/>
        </pc:sldMkLst>
      </pc:sldChg>
      <pc:sldChg chg="add del">
        <pc:chgData name="Mark Higgins" userId="f99148ad-7e67-4304-8c11-27c7a53efd31" providerId="ADAL" clId="{BC333596-D8C3-4C9B-AD5F-947285B05F4F}" dt="2021-10-19T15:30:31.824" v="4" actId="47"/>
        <pc:sldMkLst>
          <pc:docMk/>
          <pc:sldMk cId="442263038" sldId="344"/>
        </pc:sldMkLst>
      </pc:sldChg>
      <pc:sldChg chg="add del">
        <pc:chgData name="Mark Higgins" userId="f99148ad-7e67-4304-8c11-27c7a53efd31" providerId="ADAL" clId="{BC333596-D8C3-4C9B-AD5F-947285B05F4F}" dt="2021-10-19T15:30:31.824" v="4" actId="47"/>
        <pc:sldMkLst>
          <pc:docMk/>
          <pc:sldMk cId="381527668" sldId="345"/>
        </pc:sldMkLst>
      </pc:sldChg>
      <pc:sldChg chg="add del">
        <pc:chgData name="Mark Higgins" userId="f99148ad-7e67-4304-8c11-27c7a53efd31" providerId="ADAL" clId="{BC333596-D8C3-4C9B-AD5F-947285B05F4F}" dt="2021-10-19T15:30:31.824" v="4" actId="47"/>
        <pc:sldMkLst>
          <pc:docMk/>
          <pc:sldMk cId="1354352999" sldId="346"/>
        </pc:sldMkLst>
      </pc:sldChg>
      <pc:sldChg chg="add del">
        <pc:chgData name="Mark Higgins" userId="f99148ad-7e67-4304-8c11-27c7a53efd31" providerId="ADAL" clId="{BC333596-D8C3-4C9B-AD5F-947285B05F4F}" dt="2021-10-19T15:30:31.824" v="4" actId="47"/>
        <pc:sldMkLst>
          <pc:docMk/>
          <pc:sldMk cId="4031584946" sldId="347"/>
        </pc:sldMkLst>
      </pc:sldChg>
      <pc:sldChg chg="add del">
        <pc:chgData name="Mark Higgins" userId="f99148ad-7e67-4304-8c11-27c7a53efd31" providerId="ADAL" clId="{BC333596-D8C3-4C9B-AD5F-947285B05F4F}" dt="2021-10-19T15:30:31.824" v="4" actId="47"/>
        <pc:sldMkLst>
          <pc:docMk/>
          <pc:sldMk cId="4037647330" sldId="348"/>
        </pc:sldMkLst>
      </pc:sldChg>
      <pc:sldChg chg="add del">
        <pc:chgData name="Mark Higgins" userId="f99148ad-7e67-4304-8c11-27c7a53efd31" providerId="ADAL" clId="{BC333596-D8C3-4C9B-AD5F-947285B05F4F}" dt="2021-10-19T15:30:31.824" v="4" actId="47"/>
        <pc:sldMkLst>
          <pc:docMk/>
          <pc:sldMk cId="1798815253" sldId="349"/>
        </pc:sldMkLst>
      </pc:sldChg>
      <pc:sldChg chg="add del">
        <pc:chgData name="Mark Higgins" userId="f99148ad-7e67-4304-8c11-27c7a53efd31" providerId="ADAL" clId="{BC333596-D8C3-4C9B-AD5F-947285B05F4F}" dt="2021-10-19T15:30:31.824" v="4" actId="47"/>
        <pc:sldMkLst>
          <pc:docMk/>
          <pc:sldMk cId="25094573" sldId="350"/>
        </pc:sldMkLst>
      </pc:sldChg>
      <pc:sldChg chg="add del">
        <pc:chgData name="Mark Higgins" userId="f99148ad-7e67-4304-8c11-27c7a53efd31" providerId="ADAL" clId="{BC333596-D8C3-4C9B-AD5F-947285B05F4F}" dt="2021-10-19T15:30:31.824" v="4" actId="47"/>
        <pc:sldMkLst>
          <pc:docMk/>
          <pc:sldMk cId="187441037" sldId="351"/>
        </pc:sldMkLst>
      </pc:sldChg>
      <pc:sldChg chg="add del">
        <pc:chgData name="Mark Higgins" userId="f99148ad-7e67-4304-8c11-27c7a53efd31" providerId="ADAL" clId="{BC333596-D8C3-4C9B-AD5F-947285B05F4F}" dt="2021-10-19T15:30:31.824" v="4" actId="47"/>
        <pc:sldMkLst>
          <pc:docMk/>
          <pc:sldMk cId="263494010" sldId="352"/>
        </pc:sldMkLst>
      </pc:sldChg>
      <pc:sldChg chg="add del">
        <pc:chgData name="Mark Higgins" userId="f99148ad-7e67-4304-8c11-27c7a53efd31" providerId="ADAL" clId="{BC333596-D8C3-4C9B-AD5F-947285B05F4F}" dt="2021-10-19T15:30:31.824" v="4" actId="47"/>
        <pc:sldMkLst>
          <pc:docMk/>
          <pc:sldMk cId="3175947865" sldId="353"/>
        </pc:sldMkLst>
      </pc:sldChg>
      <pc:sldChg chg="add del">
        <pc:chgData name="Mark Higgins" userId="f99148ad-7e67-4304-8c11-27c7a53efd31" providerId="ADAL" clId="{BC333596-D8C3-4C9B-AD5F-947285B05F4F}" dt="2021-10-19T15:30:31.824" v="4" actId="47"/>
        <pc:sldMkLst>
          <pc:docMk/>
          <pc:sldMk cId="2280632060" sldId="354"/>
        </pc:sldMkLst>
      </pc:sldChg>
      <pc:sldChg chg="add del">
        <pc:chgData name="Mark Higgins" userId="f99148ad-7e67-4304-8c11-27c7a53efd31" providerId="ADAL" clId="{BC333596-D8C3-4C9B-AD5F-947285B05F4F}" dt="2021-10-19T15:30:31.824" v="4" actId="47"/>
        <pc:sldMkLst>
          <pc:docMk/>
          <pc:sldMk cId="1279291995" sldId="355"/>
        </pc:sldMkLst>
      </pc:sldChg>
      <pc:sldChg chg="add del">
        <pc:chgData name="Mark Higgins" userId="f99148ad-7e67-4304-8c11-27c7a53efd31" providerId="ADAL" clId="{BC333596-D8C3-4C9B-AD5F-947285B05F4F}" dt="2021-10-19T15:30:31.824" v="4" actId="47"/>
        <pc:sldMkLst>
          <pc:docMk/>
          <pc:sldMk cId="3282233655" sldId="356"/>
        </pc:sldMkLst>
      </pc:sldChg>
      <pc:sldChg chg="add del">
        <pc:chgData name="Mark Higgins" userId="f99148ad-7e67-4304-8c11-27c7a53efd31" providerId="ADAL" clId="{BC333596-D8C3-4C9B-AD5F-947285B05F4F}" dt="2021-10-19T15:30:31.824" v="4" actId="47"/>
        <pc:sldMkLst>
          <pc:docMk/>
          <pc:sldMk cId="798366066" sldId="357"/>
        </pc:sldMkLst>
      </pc:sldChg>
      <pc:sldChg chg="add del">
        <pc:chgData name="Mark Higgins" userId="f99148ad-7e67-4304-8c11-27c7a53efd31" providerId="ADAL" clId="{BC333596-D8C3-4C9B-AD5F-947285B05F4F}" dt="2021-10-19T15:30:31.824" v="4" actId="47"/>
        <pc:sldMkLst>
          <pc:docMk/>
          <pc:sldMk cId="3090888529" sldId="358"/>
        </pc:sldMkLst>
      </pc:sldChg>
      <pc:sldChg chg="add del">
        <pc:chgData name="Mark Higgins" userId="f99148ad-7e67-4304-8c11-27c7a53efd31" providerId="ADAL" clId="{BC333596-D8C3-4C9B-AD5F-947285B05F4F}" dt="2021-10-19T15:30:31.824" v="4" actId="47"/>
        <pc:sldMkLst>
          <pc:docMk/>
          <pc:sldMk cId="1278481872" sldId="359"/>
        </pc:sldMkLst>
      </pc:sldChg>
      <pc:sldChg chg="add del">
        <pc:chgData name="Mark Higgins" userId="f99148ad-7e67-4304-8c11-27c7a53efd31" providerId="ADAL" clId="{BC333596-D8C3-4C9B-AD5F-947285B05F4F}" dt="2021-10-19T15:30:31.824" v="4" actId="47"/>
        <pc:sldMkLst>
          <pc:docMk/>
          <pc:sldMk cId="757728401" sldId="360"/>
        </pc:sldMkLst>
      </pc:sldChg>
      <pc:sldChg chg="add del">
        <pc:chgData name="Mark Higgins" userId="f99148ad-7e67-4304-8c11-27c7a53efd31" providerId="ADAL" clId="{BC333596-D8C3-4C9B-AD5F-947285B05F4F}" dt="2021-10-19T15:30:31.824" v="4" actId="47"/>
        <pc:sldMkLst>
          <pc:docMk/>
          <pc:sldMk cId="3092675455" sldId="361"/>
        </pc:sldMkLst>
      </pc:sldChg>
      <pc:sldChg chg="add del">
        <pc:chgData name="Mark Higgins" userId="f99148ad-7e67-4304-8c11-27c7a53efd31" providerId="ADAL" clId="{BC333596-D8C3-4C9B-AD5F-947285B05F4F}" dt="2021-10-19T15:30:31.824" v="4" actId="47"/>
        <pc:sldMkLst>
          <pc:docMk/>
          <pc:sldMk cId="1328544128" sldId="362"/>
        </pc:sldMkLst>
      </pc:sldChg>
      <pc:sldChg chg="add del">
        <pc:chgData name="Mark Higgins" userId="f99148ad-7e67-4304-8c11-27c7a53efd31" providerId="ADAL" clId="{BC333596-D8C3-4C9B-AD5F-947285B05F4F}" dt="2021-10-19T15:30:31.824" v="4" actId="47"/>
        <pc:sldMkLst>
          <pc:docMk/>
          <pc:sldMk cId="833547864" sldId="363"/>
        </pc:sldMkLst>
      </pc:sldChg>
      <pc:sldChg chg="add del">
        <pc:chgData name="Mark Higgins" userId="f99148ad-7e67-4304-8c11-27c7a53efd31" providerId="ADAL" clId="{BC333596-D8C3-4C9B-AD5F-947285B05F4F}" dt="2021-10-19T15:30:31.824" v="4" actId="47"/>
        <pc:sldMkLst>
          <pc:docMk/>
          <pc:sldMk cId="1097937262" sldId="364"/>
        </pc:sldMkLst>
      </pc:sldChg>
      <pc:sldChg chg="add del">
        <pc:chgData name="Mark Higgins" userId="f99148ad-7e67-4304-8c11-27c7a53efd31" providerId="ADAL" clId="{BC333596-D8C3-4C9B-AD5F-947285B05F4F}" dt="2021-10-19T15:30:31.824" v="4" actId="47"/>
        <pc:sldMkLst>
          <pc:docMk/>
          <pc:sldMk cId="2640944913" sldId="365"/>
        </pc:sldMkLst>
      </pc:sldChg>
      <pc:sldChg chg="add del">
        <pc:chgData name="Mark Higgins" userId="f99148ad-7e67-4304-8c11-27c7a53efd31" providerId="ADAL" clId="{BC333596-D8C3-4C9B-AD5F-947285B05F4F}" dt="2021-10-19T15:30:31.824" v="4" actId="47"/>
        <pc:sldMkLst>
          <pc:docMk/>
          <pc:sldMk cId="1231510094" sldId="367"/>
        </pc:sldMkLst>
      </pc:sldChg>
      <pc:sldChg chg="add del">
        <pc:chgData name="Mark Higgins" userId="f99148ad-7e67-4304-8c11-27c7a53efd31" providerId="ADAL" clId="{BC333596-D8C3-4C9B-AD5F-947285B05F4F}" dt="2021-10-19T15:30:31.824" v="4" actId="47"/>
        <pc:sldMkLst>
          <pc:docMk/>
          <pc:sldMk cId="903832305" sldId="369"/>
        </pc:sldMkLst>
      </pc:sldChg>
      <pc:sldChg chg="add del">
        <pc:chgData name="Mark Higgins" userId="f99148ad-7e67-4304-8c11-27c7a53efd31" providerId="ADAL" clId="{BC333596-D8C3-4C9B-AD5F-947285B05F4F}" dt="2021-10-19T15:30:31.824" v="4" actId="47"/>
        <pc:sldMkLst>
          <pc:docMk/>
          <pc:sldMk cId="556409987" sldId="373"/>
        </pc:sldMkLst>
      </pc:sldChg>
      <pc:sldChg chg="add del">
        <pc:chgData name="Mark Higgins" userId="f99148ad-7e67-4304-8c11-27c7a53efd31" providerId="ADAL" clId="{BC333596-D8C3-4C9B-AD5F-947285B05F4F}" dt="2021-10-19T15:30:31.824" v="4" actId="47"/>
        <pc:sldMkLst>
          <pc:docMk/>
          <pc:sldMk cId="486224407" sldId="377"/>
        </pc:sldMkLst>
      </pc:sldChg>
      <pc:sldChg chg="add del">
        <pc:chgData name="Mark Higgins" userId="f99148ad-7e67-4304-8c11-27c7a53efd31" providerId="ADAL" clId="{BC333596-D8C3-4C9B-AD5F-947285B05F4F}" dt="2021-10-19T15:30:31.824" v="4" actId="47"/>
        <pc:sldMkLst>
          <pc:docMk/>
          <pc:sldMk cId="2826229378" sldId="378"/>
        </pc:sldMkLst>
      </pc:sldChg>
      <pc:sldChg chg="add del">
        <pc:chgData name="Mark Higgins" userId="f99148ad-7e67-4304-8c11-27c7a53efd31" providerId="ADAL" clId="{BC333596-D8C3-4C9B-AD5F-947285B05F4F}" dt="2021-10-19T15:30:31.824" v="4" actId="47"/>
        <pc:sldMkLst>
          <pc:docMk/>
          <pc:sldMk cId="1059443082" sldId="379"/>
        </pc:sldMkLst>
      </pc:sldChg>
      <pc:sldChg chg="add del">
        <pc:chgData name="Mark Higgins" userId="f99148ad-7e67-4304-8c11-27c7a53efd31" providerId="ADAL" clId="{BC333596-D8C3-4C9B-AD5F-947285B05F4F}" dt="2021-10-19T15:30:31.824" v="4" actId="47"/>
        <pc:sldMkLst>
          <pc:docMk/>
          <pc:sldMk cId="217333681" sldId="380"/>
        </pc:sldMkLst>
      </pc:sldChg>
      <pc:sldChg chg="add del">
        <pc:chgData name="Mark Higgins" userId="f99148ad-7e67-4304-8c11-27c7a53efd31" providerId="ADAL" clId="{BC333596-D8C3-4C9B-AD5F-947285B05F4F}" dt="2021-10-19T15:30:31.824" v="4" actId="47"/>
        <pc:sldMkLst>
          <pc:docMk/>
          <pc:sldMk cId="761647083" sldId="388"/>
        </pc:sldMkLst>
      </pc:sldChg>
      <pc:sldChg chg="add del">
        <pc:chgData name="Mark Higgins" userId="f99148ad-7e67-4304-8c11-27c7a53efd31" providerId="ADAL" clId="{BC333596-D8C3-4C9B-AD5F-947285B05F4F}" dt="2021-10-19T15:30:31.824" v="4" actId="47"/>
        <pc:sldMkLst>
          <pc:docMk/>
          <pc:sldMk cId="2918068631" sldId="389"/>
        </pc:sldMkLst>
      </pc:sldChg>
      <pc:sldChg chg="add del">
        <pc:chgData name="Mark Higgins" userId="f99148ad-7e67-4304-8c11-27c7a53efd31" providerId="ADAL" clId="{BC333596-D8C3-4C9B-AD5F-947285B05F4F}" dt="2021-10-19T15:30:31.824" v="4" actId="47"/>
        <pc:sldMkLst>
          <pc:docMk/>
          <pc:sldMk cId="845237742" sldId="390"/>
        </pc:sldMkLst>
      </pc:sldChg>
      <pc:sldChg chg="add del">
        <pc:chgData name="Mark Higgins" userId="f99148ad-7e67-4304-8c11-27c7a53efd31" providerId="ADAL" clId="{BC333596-D8C3-4C9B-AD5F-947285B05F4F}" dt="2021-10-19T15:30:31.824" v="4" actId="47"/>
        <pc:sldMkLst>
          <pc:docMk/>
          <pc:sldMk cId="1248848706" sldId="391"/>
        </pc:sldMkLst>
      </pc:sldChg>
      <pc:sldChg chg="add del">
        <pc:chgData name="Mark Higgins" userId="f99148ad-7e67-4304-8c11-27c7a53efd31" providerId="ADAL" clId="{BC333596-D8C3-4C9B-AD5F-947285B05F4F}" dt="2021-10-19T15:30:31.824" v="4" actId="47"/>
        <pc:sldMkLst>
          <pc:docMk/>
          <pc:sldMk cId="1516249719" sldId="392"/>
        </pc:sldMkLst>
      </pc:sldChg>
      <pc:sldChg chg="add del">
        <pc:chgData name="Mark Higgins" userId="f99148ad-7e67-4304-8c11-27c7a53efd31" providerId="ADAL" clId="{BC333596-D8C3-4C9B-AD5F-947285B05F4F}" dt="2021-10-19T15:30:31.824" v="4" actId="47"/>
        <pc:sldMkLst>
          <pc:docMk/>
          <pc:sldMk cId="2184032674" sldId="393"/>
        </pc:sldMkLst>
      </pc:sldChg>
      <pc:sldChg chg="add del">
        <pc:chgData name="Mark Higgins" userId="f99148ad-7e67-4304-8c11-27c7a53efd31" providerId="ADAL" clId="{BC333596-D8C3-4C9B-AD5F-947285B05F4F}" dt="2021-10-19T15:30:31.824" v="4" actId="47"/>
        <pc:sldMkLst>
          <pc:docMk/>
          <pc:sldMk cId="3052757254" sldId="394"/>
        </pc:sldMkLst>
      </pc:sldChg>
      <pc:sldChg chg="add del">
        <pc:chgData name="Mark Higgins" userId="f99148ad-7e67-4304-8c11-27c7a53efd31" providerId="ADAL" clId="{BC333596-D8C3-4C9B-AD5F-947285B05F4F}" dt="2021-10-19T15:30:31.824" v="4" actId="47"/>
        <pc:sldMkLst>
          <pc:docMk/>
          <pc:sldMk cId="3926405391" sldId="395"/>
        </pc:sldMkLst>
      </pc:sldChg>
      <pc:sldChg chg="add del">
        <pc:chgData name="Mark Higgins" userId="f99148ad-7e67-4304-8c11-27c7a53efd31" providerId="ADAL" clId="{BC333596-D8C3-4C9B-AD5F-947285B05F4F}" dt="2021-10-19T15:30:31.824" v="4" actId="47"/>
        <pc:sldMkLst>
          <pc:docMk/>
          <pc:sldMk cId="1511910403" sldId="396"/>
        </pc:sldMkLst>
      </pc:sldChg>
      <pc:sldChg chg="add del">
        <pc:chgData name="Mark Higgins" userId="f99148ad-7e67-4304-8c11-27c7a53efd31" providerId="ADAL" clId="{BC333596-D8C3-4C9B-AD5F-947285B05F4F}" dt="2021-10-19T15:30:31.824" v="4" actId="47"/>
        <pc:sldMkLst>
          <pc:docMk/>
          <pc:sldMk cId="1544895526" sldId="397"/>
        </pc:sldMkLst>
      </pc:sldChg>
      <pc:sldChg chg="add del">
        <pc:chgData name="Mark Higgins" userId="f99148ad-7e67-4304-8c11-27c7a53efd31" providerId="ADAL" clId="{BC333596-D8C3-4C9B-AD5F-947285B05F4F}" dt="2021-10-19T15:30:31.824" v="4" actId="47"/>
        <pc:sldMkLst>
          <pc:docMk/>
          <pc:sldMk cId="2465785807" sldId="398"/>
        </pc:sldMkLst>
      </pc:sldChg>
      <pc:sldChg chg="add del">
        <pc:chgData name="Mark Higgins" userId="f99148ad-7e67-4304-8c11-27c7a53efd31" providerId="ADAL" clId="{BC333596-D8C3-4C9B-AD5F-947285B05F4F}" dt="2021-10-19T15:30:31.824" v="4" actId="47"/>
        <pc:sldMkLst>
          <pc:docMk/>
          <pc:sldMk cId="3222968002" sldId="399"/>
        </pc:sldMkLst>
      </pc:sldChg>
      <pc:sldChg chg="add del">
        <pc:chgData name="Mark Higgins" userId="f99148ad-7e67-4304-8c11-27c7a53efd31" providerId="ADAL" clId="{BC333596-D8C3-4C9B-AD5F-947285B05F4F}" dt="2021-10-19T15:30:31.824" v="4" actId="47"/>
        <pc:sldMkLst>
          <pc:docMk/>
          <pc:sldMk cId="2056755039" sldId="400"/>
        </pc:sldMkLst>
      </pc:sldChg>
      <pc:sldChg chg="add del">
        <pc:chgData name="Mark Higgins" userId="f99148ad-7e67-4304-8c11-27c7a53efd31" providerId="ADAL" clId="{BC333596-D8C3-4C9B-AD5F-947285B05F4F}" dt="2021-10-19T15:30:31.824" v="4" actId="47"/>
        <pc:sldMkLst>
          <pc:docMk/>
          <pc:sldMk cId="481534088" sldId="401"/>
        </pc:sldMkLst>
      </pc:sldChg>
      <pc:sldChg chg="add del">
        <pc:chgData name="Mark Higgins" userId="f99148ad-7e67-4304-8c11-27c7a53efd31" providerId="ADAL" clId="{BC333596-D8C3-4C9B-AD5F-947285B05F4F}" dt="2021-10-19T15:30:31.824" v="4" actId="47"/>
        <pc:sldMkLst>
          <pc:docMk/>
          <pc:sldMk cId="2952593591" sldId="402"/>
        </pc:sldMkLst>
      </pc:sldChg>
      <pc:sldChg chg="add del">
        <pc:chgData name="Mark Higgins" userId="f99148ad-7e67-4304-8c11-27c7a53efd31" providerId="ADAL" clId="{BC333596-D8C3-4C9B-AD5F-947285B05F4F}" dt="2021-10-19T15:30:31.824" v="4" actId="47"/>
        <pc:sldMkLst>
          <pc:docMk/>
          <pc:sldMk cId="1250941793" sldId="403"/>
        </pc:sldMkLst>
      </pc:sldChg>
      <pc:sldChg chg="add del">
        <pc:chgData name="Mark Higgins" userId="f99148ad-7e67-4304-8c11-27c7a53efd31" providerId="ADAL" clId="{BC333596-D8C3-4C9B-AD5F-947285B05F4F}" dt="2021-10-19T15:30:31.824" v="4" actId="47"/>
        <pc:sldMkLst>
          <pc:docMk/>
          <pc:sldMk cId="624383718" sldId="404"/>
        </pc:sldMkLst>
      </pc:sldChg>
      <pc:sldChg chg="add del">
        <pc:chgData name="Mark Higgins" userId="f99148ad-7e67-4304-8c11-27c7a53efd31" providerId="ADAL" clId="{BC333596-D8C3-4C9B-AD5F-947285B05F4F}" dt="2021-10-19T15:30:31.824" v="4" actId="47"/>
        <pc:sldMkLst>
          <pc:docMk/>
          <pc:sldMk cId="1975970897" sldId="405"/>
        </pc:sldMkLst>
      </pc:sldChg>
      <pc:sldChg chg="add del">
        <pc:chgData name="Mark Higgins" userId="f99148ad-7e67-4304-8c11-27c7a53efd31" providerId="ADAL" clId="{BC333596-D8C3-4C9B-AD5F-947285B05F4F}" dt="2021-10-19T15:30:31.824" v="4" actId="47"/>
        <pc:sldMkLst>
          <pc:docMk/>
          <pc:sldMk cId="4114315404" sldId="406"/>
        </pc:sldMkLst>
      </pc:sldChg>
      <pc:sldChg chg="add del">
        <pc:chgData name="Mark Higgins" userId="f99148ad-7e67-4304-8c11-27c7a53efd31" providerId="ADAL" clId="{BC333596-D8C3-4C9B-AD5F-947285B05F4F}" dt="2021-10-19T15:30:31.824" v="4" actId="47"/>
        <pc:sldMkLst>
          <pc:docMk/>
          <pc:sldMk cId="2654113757" sldId="407"/>
        </pc:sldMkLst>
      </pc:sldChg>
      <pc:sldChg chg="add del">
        <pc:chgData name="Mark Higgins" userId="f99148ad-7e67-4304-8c11-27c7a53efd31" providerId="ADAL" clId="{BC333596-D8C3-4C9B-AD5F-947285B05F4F}" dt="2021-10-19T15:30:31.824" v="4" actId="47"/>
        <pc:sldMkLst>
          <pc:docMk/>
          <pc:sldMk cId="1410555242" sldId="408"/>
        </pc:sldMkLst>
      </pc:sldChg>
      <pc:sldChg chg="add del">
        <pc:chgData name="Mark Higgins" userId="f99148ad-7e67-4304-8c11-27c7a53efd31" providerId="ADAL" clId="{BC333596-D8C3-4C9B-AD5F-947285B05F4F}" dt="2021-10-19T15:30:31.824" v="4" actId="47"/>
        <pc:sldMkLst>
          <pc:docMk/>
          <pc:sldMk cId="706236086" sldId="409"/>
        </pc:sldMkLst>
      </pc:sldChg>
      <pc:sldChg chg="add del">
        <pc:chgData name="Mark Higgins" userId="f99148ad-7e67-4304-8c11-27c7a53efd31" providerId="ADAL" clId="{BC333596-D8C3-4C9B-AD5F-947285B05F4F}" dt="2021-10-19T15:30:31.824" v="4" actId="47"/>
        <pc:sldMkLst>
          <pc:docMk/>
          <pc:sldMk cId="4238912955" sldId="410"/>
        </pc:sldMkLst>
      </pc:sldChg>
      <pc:sldChg chg="add del">
        <pc:chgData name="Mark Higgins" userId="f99148ad-7e67-4304-8c11-27c7a53efd31" providerId="ADAL" clId="{BC333596-D8C3-4C9B-AD5F-947285B05F4F}" dt="2021-10-19T15:30:31.824" v="4" actId="47"/>
        <pc:sldMkLst>
          <pc:docMk/>
          <pc:sldMk cId="2602691375" sldId="411"/>
        </pc:sldMkLst>
      </pc:sldChg>
      <pc:sldChg chg="add del">
        <pc:chgData name="Mark Higgins" userId="f99148ad-7e67-4304-8c11-27c7a53efd31" providerId="ADAL" clId="{BC333596-D8C3-4C9B-AD5F-947285B05F4F}" dt="2021-10-19T15:30:31.824" v="4" actId="47"/>
        <pc:sldMkLst>
          <pc:docMk/>
          <pc:sldMk cId="1337448394" sldId="412"/>
        </pc:sldMkLst>
      </pc:sldChg>
      <pc:sldChg chg="add del">
        <pc:chgData name="Mark Higgins" userId="f99148ad-7e67-4304-8c11-27c7a53efd31" providerId="ADAL" clId="{BC333596-D8C3-4C9B-AD5F-947285B05F4F}" dt="2021-10-19T15:30:31.824" v="4" actId="47"/>
        <pc:sldMkLst>
          <pc:docMk/>
          <pc:sldMk cId="3573841059" sldId="413"/>
        </pc:sldMkLst>
      </pc:sldChg>
      <pc:sldChg chg="add del">
        <pc:chgData name="Mark Higgins" userId="f99148ad-7e67-4304-8c11-27c7a53efd31" providerId="ADAL" clId="{BC333596-D8C3-4C9B-AD5F-947285B05F4F}" dt="2021-10-19T15:30:31.824" v="4" actId="47"/>
        <pc:sldMkLst>
          <pc:docMk/>
          <pc:sldMk cId="2629586236" sldId="414"/>
        </pc:sldMkLst>
      </pc:sldChg>
      <pc:sldChg chg="add del">
        <pc:chgData name="Mark Higgins" userId="f99148ad-7e67-4304-8c11-27c7a53efd31" providerId="ADAL" clId="{BC333596-D8C3-4C9B-AD5F-947285B05F4F}" dt="2021-10-19T15:30:31.824" v="4" actId="47"/>
        <pc:sldMkLst>
          <pc:docMk/>
          <pc:sldMk cId="680340156" sldId="415"/>
        </pc:sldMkLst>
      </pc:sldChg>
      <pc:sldChg chg="add del">
        <pc:chgData name="Mark Higgins" userId="f99148ad-7e67-4304-8c11-27c7a53efd31" providerId="ADAL" clId="{BC333596-D8C3-4C9B-AD5F-947285B05F4F}" dt="2021-10-19T15:30:31.824" v="4" actId="47"/>
        <pc:sldMkLst>
          <pc:docMk/>
          <pc:sldMk cId="2650830124" sldId="416"/>
        </pc:sldMkLst>
      </pc:sldChg>
      <pc:sldChg chg="add del">
        <pc:chgData name="Mark Higgins" userId="f99148ad-7e67-4304-8c11-27c7a53efd31" providerId="ADAL" clId="{BC333596-D8C3-4C9B-AD5F-947285B05F4F}" dt="2021-10-19T15:30:31.824" v="4" actId="47"/>
        <pc:sldMkLst>
          <pc:docMk/>
          <pc:sldMk cId="3730956495" sldId="417"/>
        </pc:sldMkLst>
      </pc:sldChg>
      <pc:sldChg chg="add del">
        <pc:chgData name="Mark Higgins" userId="f99148ad-7e67-4304-8c11-27c7a53efd31" providerId="ADAL" clId="{BC333596-D8C3-4C9B-AD5F-947285B05F4F}" dt="2021-10-19T15:30:31.824" v="4" actId="47"/>
        <pc:sldMkLst>
          <pc:docMk/>
          <pc:sldMk cId="4223131663" sldId="418"/>
        </pc:sldMkLst>
      </pc:sldChg>
      <pc:sldChg chg="add del">
        <pc:chgData name="Mark Higgins" userId="f99148ad-7e67-4304-8c11-27c7a53efd31" providerId="ADAL" clId="{BC333596-D8C3-4C9B-AD5F-947285B05F4F}" dt="2021-10-19T15:30:31.824" v="4" actId="47"/>
        <pc:sldMkLst>
          <pc:docMk/>
          <pc:sldMk cId="1778816030" sldId="421"/>
        </pc:sldMkLst>
      </pc:sldChg>
      <pc:sldChg chg="add del">
        <pc:chgData name="Mark Higgins" userId="f99148ad-7e67-4304-8c11-27c7a53efd31" providerId="ADAL" clId="{BC333596-D8C3-4C9B-AD5F-947285B05F4F}" dt="2021-10-19T15:30:31.824" v="4" actId="47"/>
        <pc:sldMkLst>
          <pc:docMk/>
          <pc:sldMk cId="607490500" sldId="422"/>
        </pc:sldMkLst>
      </pc:sldChg>
      <pc:sldChg chg="add del">
        <pc:chgData name="Mark Higgins" userId="f99148ad-7e67-4304-8c11-27c7a53efd31" providerId="ADAL" clId="{BC333596-D8C3-4C9B-AD5F-947285B05F4F}" dt="2021-10-19T15:30:31.824" v="4" actId="47"/>
        <pc:sldMkLst>
          <pc:docMk/>
          <pc:sldMk cId="1890531109" sldId="424"/>
        </pc:sldMkLst>
      </pc:sldChg>
      <pc:sldChg chg="add del">
        <pc:chgData name="Mark Higgins" userId="f99148ad-7e67-4304-8c11-27c7a53efd31" providerId="ADAL" clId="{BC333596-D8C3-4C9B-AD5F-947285B05F4F}" dt="2021-10-19T15:30:31.824" v="4" actId="47"/>
        <pc:sldMkLst>
          <pc:docMk/>
          <pc:sldMk cId="1673904469" sldId="425"/>
        </pc:sldMkLst>
      </pc:sldChg>
      <pc:sldChg chg="add del">
        <pc:chgData name="Mark Higgins" userId="f99148ad-7e67-4304-8c11-27c7a53efd31" providerId="ADAL" clId="{BC333596-D8C3-4C9B-AD5F-947285B05F4F}" dt="2021-10-19T15:30:31.824" v="4" actId="47"/>
        <pc:sldMkLst>
          <pc:docMk/>
          <pc:sldMk cId="658609329" sldId="426"/>
        </pc:sldMkLst>
      </pc:sldChg>
      <pc:sldChg chg="add del">
        <pc:chgData name="Mark Higgins" userId="f99148ad-7e67-4304-8c11-27c7a53efd31" providerId="ADAL" clId="{BC333596-D8C3-4C9B-AD5F-947285B05F4F}" dt="2021-10-19T15:30:31.824" v="4" actId="47"/>
        <pc:sldMkLst>
          <pc:docMk/>
          <pc:sldMk cId="2422120360" sldId="430"/>
        </pc:sldMkLst>
      </pc:sldChg>
      <pc:sldChg chg="add del">
        <pc:chgData name="Mark Higgins" userId="f99148ad-7e67-4304-8c11-27c7a53efd31" providerId="ADAL" clId="{BC333596-D8C3-4C9B-AD5F-947285B05F4F}" dt="2021-10-19T15:30:31.824" v="4" actId="47"/>
        <pc:sldMkLst>
          <pc:docMk/>
          <pc:sldMk cId="3231987782" sldId="433"/>
        </pc:sldMkLst>
      </pc:sldChg>
      <pc:sldChg chg="add del">
        <pc:chgData name="Mark Higgins" userId="f99148ad-7e67-4304-8c11-27c7a53efd31" providerId="ADAL" clId="{BC333596-D8C3-4C9B-AD5F-947285B05F4F}" dt="2021-10-19T15:30:31.824" v="4" actId="47"/>
        <pc:sldMkLst>
          <pc:docMk/>
          <pc:sldMk cId="625691769" sldId="435"/>
        </pc:sldMkLst>
      </pc:sldChg>
      <pc:sldChg chg="add del">
        <pc:chgData name="Mark Higgins" userId="f99148ad-7e67-4304-8c11-27c7a53efd31" providerId="ADAL" clId="{BC333596-D8C3-4C9B-AD5F-947285B05F4F}" dt="2021-10-19T15:30:31.824" v="4" actId="47"/>
        <pc:sldMkLst>
          <pc:docMk/>
          <pc:sldMk cId="3149446475" sldId="436"/>
        </pc:sldMkLst>
      </pc:sldChg>
      <pc:sldChg chg="add del">
        <pc:chgData name="Mark Higgins" userId="f99148ad-7e67-4304-8c11-27c7a53efd31" providerId="ADAL" clId="{BC333596-D8C3-4C9B-AD5F-947285B05F4F}" dt="2021-10-19T15:30:31.824" v="4" actId="47"/>
        <pc:sldMkLst>
          <pc:docMk/>
          <pc:sldMk cId="331857268" sldId="437"/>
        </pc:sldMkLst>
      </pc:sldChg>
      <pc:sldChg chg="add del">
        <pc:chgData name="Mark Higgins" userId="f99148ad-7e67-4304-8c11-27c7a53efd31" providerId="ADAL" clId="{BC333596-D8C3-4C9B-AD5F-947285B05F4F}" dt="2021-10-19T15:30:31.824" v="4" actId="47"/>
        <pc:sldMkLst>
          <pc:docMk/>
          <pc:sldMk cId="2734321847" sldId="438"/>
        </pc:sldMkLst>
      </pc:sldChg>
      <pc:sldChg chg="add del">
        <pc:chgData name="Mark Higgins" userId="f99148ad-7e67-4304-8c11-27c7a53efd31" providerId="ADAL" clId="{BC333596-D8C3-4C9B-AD5F-947285B05F4F}" dt="2021-10-19T15:30:31.824" v="4" actId="47"/>
        <pc:sldMkLst>
          <pc:docMk/>
          <pc:sldMk cId="205147612" sldId="439"/>
        </pc:sldMkLst>
      </pc:sldChg>
      <pc:sldChg chg="add del">
        <pc:chgData name="Mark Higgins" userId="f99148ad-7e67-4304-8c11-27c7a53efd31" providerId="ADAL" clId="{BC333596-D8C3-4C9B-AD5F-947285B05F4F}" dt="2021-10-19T15:30:31.824" v="4" actId="47"/>
        <pc:sldMkLst>
          <pc:docMk/>
          <pc:sldMk cId="2991292184" sldId="441"/>
        </pc:sldMkLst>
      </pc:sldChg>
      <pc:sldChg chg="add del">
        <pc:chgData name="Mark Higgins" userId="f99148ad-7e67-4304-8c11-27c7a53efd31" providerId="ADAL" clId="{BC333596-D8C3-4C9B-AD5F-947285B05F4F}" dt="2021-10-19T15:30:31.824" v="4" actId="47"/>
        <pc:sldMkLst>
          <pc:docMk/>
          <pc:sldMk cId="3362721485" sldId="442"/>
        </pc:sldMkLst>
      </pc:sldChg>
      <pc:sldChg chg="add del">
        <pc:chgData name="Mark Higgins" userId="f99148ad-7e67-4304-8c11-27c7a53efd31" providerId="ADAL" clId="{BC333596-D8C3-4C9B-AD5F-947285B05F4F}" dt="2021-10-19T15:30:31.824" v="4" actId="47"/>
        <pc:sldMkLst>
          <pc:docMk/>
          <pc:sldMk cId="2387050593" sldId="443"/>
        </pc:sldMkLst>
      </pc:sldChg>
      <pc:sldChg chg="add del">
        <pc:chgData name="Mark Higgins" userId="f99148ad-7e67-4304-8c11-27c7a53efd31" providerId="ADAL" clId="{BC333596-D8C3-4C9B-AD5F-947285B05F4F}" dt="2021-10-19T15:30:31.824" v="4" actId="47"/>
        <pc:sldMkLst>
          <pc:docMk/>
          <pc:sldMk cId="389213653" sldId="444"/>
        </pc:sldMkLst>
      </pc:sldChg>
      <pc:sldChg chg="add del">
        <pc:chgData name="Mark Higgins" userId="f99148ad-7e67-4304-8c11-27c7a53efd31" providerId="ADAL" clId="{BC333596-D8C3-4C9B-AD5F-947285B05F4F}" dt="2021-10-19T15:30:31.824" v="4" actId="47"/>
        <pc:sldMkLst>
          <pc:docMk/>
          <pc:sldMk cId="558151786" sldId="445"/>
        </pc:sldMkLst>
      </pc:sldChg>
      <pc:sldChg chg="add del">
        <pc:chgData name="Mark Higgins" userId="f99148ad-7e67-4304-8c11-27c7a53efd31" providerId="ADAL" clId="{BC333596-D8C3-4C9B-AD5F-947285B05F4F}" dt="2021-10-19T15:29:53.945" v="3" actId="47"/>
        <pc:sldMkLst>
          <pc:docMk/>
          <pc:sldMk cId="3260383663" sldId="683"/>
        </pc:sldMkLst>
      </pc:sldChg>
      <pc:sldChg chg="add del">
        <pc:chgData name="Mark Higgins" userId="f99148ad-7e67-4304-8c11-27c7a53efd31" providerId="ADAL" clId="{BC333596-D8C3-4C9B-AD5F-947285B05F4F}" dt="2021-10-19T15:29:53.945" v="3" actId="47"/>
        <pc:sldMkLst>
          <pc:docMk/>
          <pc:sldMk cId="3845661198" sldId="687"/>
        </pc:sldMkLst>
      </pc:sldChg>
      <pc:sldChg chg="add del">
        <pc:chgData name="Mark Higgins" userId="f99148ad-7e67-4304-8c11-27c7a53efd31" providerId="ADAL" clId="{BC333596-D8C3-4C9B-AD5F-947285B05F4F}" dt="2021-10-19T15:30:31.824" v="4" actId="47"/>
        <pc:sldMkLst>
          <pc:docMk/>
          <pc:sldMk cId="3478056148" sldId="694"/>
        </pc:sldMkLst>
      </pc:sldChg>
      <pc:sldChg chg="add del">
        <pc:chgData name="Mark Higgins" userId="f99148ad-7e67-4304-8c11-27c7a53efd31" providerId="ADAL" clId="{BC333596-D8C3-4C9B-AD5F-947285B05F4F}" dt="2021-10-19T15:30:31.824" v="4" actId="47"/>
        <pc:sldMkLst>
          <pc:docMk/>
          <pc:sldMk cId="1384747455" sldId="695"/>
        </pc:sldMkLst>
      </pc:sldChg>
      <pc:sldChg chg="add del">
        <pc:chgData name="Mark Higgins" userId="f99148ad-7e67-4304-8c11-27c7a53efd31" providerId="ADAL" clId="{BC333596-D8C3-4C9B-AD5F-947285B05F4F}" dt="2021-10-19T15:30:31.824" v="4" actId="47"/>
        <pc:sldMkLst>
          <pc:docMk/>
          <pc:sldMk cId="961037850" sldId="696"/>
        </pc:sldMkLst>
      </pc:sldChg>
      <pc:sldChg chg="add del">
        <pc:chgData name="Mark Higgins" userId="f99148ad-7e67-4304-8c11-27c7a53efd31" providerId="ADAL" clId="{BC333596-D8C3-4C9B-AD5F-947285B05F4F}" dt="2021-10-19T15:30:31.824" v="4" actId="47"/>
        <pc:sldMkLst>
          <pc:docMk/>
          <pc:sldMk cId="2382590890" sldId="697"/>
        </pc:sldMkLst>
      </pc:sldChg>
      <pc:sldChg chg="add del">
        <pc:chgData name="Mark Higgins" userId="f99148ad-7e67-4304-8c11-27c7a53efd31" providerId="ADAL" clId="{BC333596-D8C3-4C9B-AD5F-947285B05F4F}" dt="2021-10-19T15:30:31.824" v="4" actId="47"/>
        <pc:sldMkLst>
          <pc:docMk/>
          <pc:sldMk cId="2816790370" sldId="698"/>
        </pc:sldMkLst>
      </pc:sldChg>
      <pc:sldChg chg="add del">
        <pc:chgData name="Mark Higgins" userId="f99148ad-7e67-4304-8c11-27c7a53efd31" providerId="ADAL" clId="{BC333596-D8C3-4C9B-AD5F-947285B05F4F}" dt="2021-10-19T15:30:31.824" v="4" actId="47"/>
        <pc:sldMkLst>
          <pc:docMk/>
          <pc:sldMk cId="4291132042" sldId="699"/>
        </pc:sldMkLst>
      </pc:sldChg>
      <pc:sldChg chg="add del">
        <pc:chgData name="Mark Higgins" userId="f99148ad-7e67-4304-8c11-27c7a53efd31" providerId="ADAL" clId="{BC333596-D8C3-4C9B-AD5F-947285B05F4F}" dt="2021-10-19T15:30:31.824" v="4" actId="47"/>
        <pc:sldMkLst>
          <pc:docMk/>
          <pc:sldMk cId="2299538971" sldId="700"/>
        </pc:sldMkLst>
      </pc:sldChg>
      <pc:sldChg chg="add del">
        <pc:chgData name="Mark Higgins" userId="f99148ad-7e67-4304-8c11-27c7a53efd31" providerId="ADAL" clId="{BC333596-D8C3-4C9B-AD5F-947285B05F4F}" dt="2021-10-19T15:30:31.824" v="4" actId="47"/>
        <pc:sldMkLst>
          <pc:docMk/>
          <pc:sldMk cId="3647801122" sldId="701"/>
        </pc:sldMkLst>
      </pc:sldChg>
      <pc:sldChg chg="add del">
        <pc:chgData name="Mark Higgins" userId="f99148ad-7e67-4304-8c11-27c7a53efd31" providerId="ADAL" clId="{BC333596-D8C3-4C9B-AD5F-947285B05F4F}" dt="2021-10-19T15:30:31.824" v="4" actId="47"/>
        <pc:sldMkLst>
          <pc:docMk/>
          <pc:sldMk cId="1124660872" sldId="702"/>
        </pc:sldMkLst>
      </pc:sldChg>
      <pc:sldChg chg="add del">
        <pc:chgData name="Mark Higgins" userId="f99148ad-7e67-4304-8c11-27c7a53efd31" providerId="ADAL" clId="{BC333596-D8C3-4C9B-AD5F-947285B05F4F}" dt="2021-10-19T15:30:31.824" v="4" actId="47"/>
        <pc:sldMkLst>
          <pc:docMk/>
          <pc:sldMk cId="3031805303" sldId="703"/>
        </pc:sldMkLst>
      </pc:sldChg>
      <pc:sldChg chg="add del">
        <pc:chgData name="Mark Higgins" userId="f99148ad-7e67-4304-8c11-27c7a53efd31" providerId="ADAL" clId="{BC333596-D8C3-4C9B-AD5F-947285B05F4F}" dt="2021-10-19T15:30:31.824" v="4" actId="47"/>
        <pc:sldMkLst>
          <pc:docMk/>
          <pc:sldMk cId="140445724" sldId="704"/>
        </pc:sldMkLst>
      </pc:sldChg>
      <pc:sldChg chg="add del">
        <pc:chgData name="Mark Higgins" userId="f99148ad-7e67-4304-8c11-27c7a53efd31" providerId="ADAL" clId="{BC333596-D8C3-4C9B-AD5F-947285B05F4F}" dt="2021-10-19T15:30:31.824" v="4" actId="47"/>
        <pc:sldMkLst>
          <pc:docMk/>
          <pc:sldMk cId="2542223994" sldId="705"/>
        </pc:sldMkLst>
      </pc:sldChg>
      <pc:sldChg chg="add del">
        <pc:chgData name="Mark Higgins" userId="f99148ad-7e67-4304-8c11-27c7a53efd31" providerId="ADAL" clId="{BC333596-D8C3-4C9B-AD5F-947285B05F4F}" dt="2021-10-19T15:30:31.824" v="4" actId="47"/>
        <pc:sldMkLst>
          <pc:docMk/>
          <pc:sldMk cId="2222589636" sldId="706"/>
        </pc:sldMkLst>
      </pc:sldChg>
      <pc:sldChg chg="add del">
        <pc:chgData name="Mark Higgins" userId="f99148ad-7e67-4304-8c11-27c7a53efd31" providerId="ADAL" clId="{BC333596-D8C3-4C9B-AD5F-947285B05F4F}" dt="2021-10-19T15:30:31.824" v="4" actId="47"/>
        <pc:sldMkLst>
          <pc:docMk/>
          <pc:sldMk cId="2977657711" sldId="708"/>
        </pc:sldMkLst>
      </pc:sldChg>
      <pc:sldChg chg="add del">
        <pc:chgData name="Mark Higgins" userId="f99148ad-7e67-4304-8c11-27c7a53efd31" providerId="ADAL" clId="{BC333596-D8C3-4C9B-AD5F-947285B05F4F}" dt="2021-10-19T15:30:31.824" v="4" actId="47"/>
        <pc:sldMkLst>
          <pc:docMk/>
          <pc:sldMk cId="3350938539" sldId="710"/>
        </pc:sldMkLst>
      </pc:sldChg>
      <pc:sldChg chg="add del">
        <pc:chgData name="Mark Higgins" userId="f99148ad-7e67-4304-8c11-27c7a53efd31" providerId="ADAL" clId="{BC333596-D8C3-4C9B-AD5F-947285B05F4F}" dt="2021-10-19T15:30:31.824" v="4" actId="47"/>
        <pc:sldMkLst>
          <pc:docMk/>
          <pc:sldMk cId="3878494634" sldId="711"/>
        </pc:sldMkLst>
      </pc:sldChg>
      <pc:sldChg chg="add del">
        <pc:chgData name="Mark Higgins" userId="f99148ad-7e67-4304-8c11-27c7a53efd31" providerId="ADAL" clId="{BC333596-D8C3-4C9B-AD5F-947285B05F4F}" dt="2021-10-19T15:30:31.824" v="4" actId="47"/>
        <pc:sldMkLst>
          <pc:docMk/>
          <pc:sldMk cId="3216072036" sldId="712"/>
        </pc:sldMkLst>
      </pc:sldChg>
      <pc:sldChg chg="add del">
        <pc:chgData name="Mark Higgins" userId="f99148ad-7e67-4304-8c11-27c7a53efd31" providerId="ADAL" clId="{BC333596-D8C3-4C9B-AD5F-947285B05F4F}" dt="2021-10-19T15:30:31.824" v="4" actId="47"/>
        <pc:sldMkLst>
          <pc:docMk/>
          <pc:sldMk cId="779021081" sldId="713"/>
        </pc:sldMkLst>
      </pc:sldChg>
      <pc:sldChg chg="add del">
        <pc:chgData name="Mark Higgins" userId="f99148ad-7e67-4304-8c11-27c7a53efd31" providerId="ADAL" clId="{BC333596-D8C3-4C9B-AD5F-947285B05F4F}" dt="2021-10-19T15:30:31.824" v="4" actId="47"/>
        <pc:sldMkLst>
          <pc:docMk/>
          <pc:sldMk cId="4245500416" sldId="714"/>
        </pc:sldMkLst>
      </pc:sldChg>
      <pc:sldChg chg="add del">
        <pc:chgData name="Mark Higgins" userId="f99148ad-7e67-4304-8c11-27c7a53efd31" providerId="ADAL" clId="{BC333596-D8C3-4C9B-AD5F-947285B05F4F}" dt="2021-10-19T15:30:31.824" v="4" actId="47"/>
        <pc:sldMkLst>
          <pc:docMk/>
          <pc:sldMk cId="2036575152" sldId="715"/>
        </pc:sldMkLst>
      </pc:sldChg>
      <pc:sldChg chg="add del">
        <pc:chgData name="Mark Higgins" userId="f99148ad-7e67-4304-8c11-27c7a53efd31" providerId="ADAL" clId="{BC333596-D8C3-4C9B-AD5F-947285B05F4F}" dt="2021-10-19T15:30:31.824" v="4" actId="47"/>
        <pc:sldMkLst>
          <pc:docMk/>
          <pc:sldMk cId="3626110082" sldId="716"/>
        </pc:sldMkLst>
      </pc:sldChg>
      <pc:sldChg chg="add del">
        <pc:chgData name="Mark Higgins" userId="f99148ad-7e67-4304-8c11-27c7a53efd31" providerId="ADAL" clId="{BC333596-D8C3-4C9B-AD5F-947285B05F4F}" dt="2021-10-19T15:30:31.824" v="4" actId="47"/>
        <pc:sldMkLst>
          <pc:docMk/>
          <pc:sldMk cId="2364488843" sldId="718"/>
        </pc:sldMkLst>
      </pc:sldChg>
      <pc:sldChg chg="add del">
        <pc:chgData name="Mark Higgins" userId="f99148ad-7e67-4304-8c11-27c7a53efd31" providerId="ADAL" clId="{BC333596-D8C3-4C9B-AD5F-947285B05F4F}" dt="2021-10-19T15:30:31.824" v="4" actId="47"/>
        <pc:sldMkLst>
          <pc:docMk/>
          <pc:sldMk cId="3837821357" sldId="719"/>
        </pc:sldMkLst>
      </pc:sldChg>
      <pc:sldChg chg="add del">
        <pc:chgData name="Mark Higgins" userId="f99148ad-7e67-4304-8c11-27c7a53efd31" providerId="ADAL" clId="{BC333596-D8C3-4C9B-AD5F-947285B05F4F}" dt="2021-10-19T15:30:31.824" v="4" actId="47"/>
        <pc:sldMkLst>
          <pc:docMk/>
          <pc:sldMk cId="2418004797" sldId="720"/>
        </pc:sldMkLst>
      </pc:sldChg>
      <pc:sldChg chg="add del">
        <pc:chgData name="Mark Higgins" userId="f99148ad-7e67-4304-8c11-27c7a53efd31" providerId="ADAL" clId="{BC333596-D8C3-4C9B-AD5F-947285B05F4F}" dt="2021-10-19T15:30:31.824" v="4" actId="47"/>
        <pc:sldMkLst>
          <pc:docMk/>
          <pc:sldMk cId="3209023164" sldId="721"/>
        </pc:sldMkLst>
      </pc:sldChg>
      <pc:sldChg chg="add del">
        <pc:chgData name="Mark Higgins" userId="f99148ad-7e67-4304-8c11-27c7a53efd31" providerId="ADAL" clId="{BC333596-D8C3-4C9B-AD5F-947285B05F4F}" dt="2021-10-19T15:30:31.824" v="4" actId="47"/>
        <pc:sldMkLst>
          <pc:docMk/>
          <pc:sldMk cId="630191231" sldId="722"/>
        </pc:sldMkLst>
      </pc:sldChg>
      <pc:sldChg chg="add del">
        <pc:chgData name="Mark Higgins" userId="f99148ad-7e67-4304-8c11-27c7a53efd31" providerId="ADAL" clId="{BC333596-D8C3-4C9B-AD5F-947285B05F4F}" dt="2021-10-19T15:30:31.824" v="4" actId="47"/>
        <pc:sldMkLst>
          <pc:docMk/>
          <pc:sldMk cId="2585457873" sldId="723"/>
        </pc:sldMkLst>
      </pc:sldChg>
      <pc:sldChg chg="add del">
        <pc:chgData name="Mark Higgins" userId="f99148ad-7e67-4304-8c11-27c7a53efd31" providerId="ADAL" clId="{BC333596-D8C3-4C9B-AD5F-947285B05F4F}" dt="2021-10-19T15:30:31.824" v="4" actId="47"/>
        <pc:sldMkLst>
          <pc:docMk/>
          <pc:sldMk cId="2626823195" sldId="724"/>
        </pc:sldMkLst>
      </pc:sldChg>
      <pc:sldChg chg="add del">
        <pc:chgData name="Mark Higgins" userId="f99148ad-7e67-4304-8c11-27c7a53efd31" providerId="ADAL" clId="{BC333596-D8C3-4C9B-AD5F-947285B05F4F}" dt="2021-10-19T15:30:31.824" v="4" actId="47"/>
        <pc:sldMkLst>
          <pc:docMk/>
          <pc:sldMk cId="1913810849" sldId="725"/>
        </pc:sldMkLst>
      </pc:sldChg>
      <pc:sldChg chg="add del">
        <pc:chgData name="Mark Higgins" userId="f99148ad-7e67-4304-8c11-27c7a53efd31" providerId="ADAL" clId="{BC333596-D8C3-4C9B-AD5F-947285B05F4F}" dt="2021-10-19T15:30:31.824" v="4" actId="47"/>
        <pc:sldMkLst>
          <pc:docMk/>
          <pc:sldMk cId="3876293331" sldId="736"/>
        </pc:sldMkLst>
      </pc:sldChg>
      <pc:sldChg chg="add del">
        <pc:chgData name="Mark Higgins" userId="f99148ad-7e67-4304-8c11-27c7a53efd31" providerId="ADAL" clId="{BC333596-D8C3-4C9B-AD5F-947285B05F4F}" dt="2021-10-19T15:30:31.824" v="4" actId="47"/>
        <pc:sldMkLst>
          <pc:docMk/>
          <pc:sldMk cId="678621518" sldId="741"/>
        </pc:sldMkLst>
      </pc:sldChg>
      <pc:sldChg chg="add del">
        <pc:chgData name="Mark Higgins" userId="f99148ad-7e67-4304-8c11-27c7a53efd31" providerId="ADAL" clId="{BC333596-D8C3-4C9B-AD5F-947285B05F4F}" dt="2021-10-19T15:30:31.824" v="4" actId="47"/>
        <pc:sldMkLst>
          <pc:docMk/>
          <pc:sldMk cId="2723241041" sldId="742"/>
        </pc:sldMkLst>
      </pc:sldChg>
      <pc:sldChg chg="add del">
        <pc:chgData name="Mark Higgins" userId="f99148ad-7e67-4304-8c11-27c7a53efd31" providerId="ADAL" clId="{BC333596-D8C3-4C9B-AD5F-947285B05F4F}" dt="2021-10-19T15:30:31.824" v="4" actId="47"/>
        <pc:sldMkLst>
          <pc:docMk/>
          <pc:sldMk cId="2085346251" sldId="749"/>
        </pc:sldMkLst>
      </pc:sldChg>
      <pc:sldChg chg="modSp new mod ord">
        <pc:chgData name="Mark Higgins" userId="f99148ad-7e67-4304-8c11-27c7a53efd31" providerId="ADAL" clId="{BC333596-D8C3-4C9B-AD5F-947285B05F4F}" dt="2021-11-02T11:07:44.034" v="192" actId="20577"/>
        <pc:sldMkLst>
          <pc:docMk/>
          <pc:sldMk cId="2594139224" sldId="751"/>
        </pc:sldMkLst>
        <pc:spChg chg="mod">
          <ac:chgData name="Mark Higgins" userId="f99148ad-7e67-4304-8c11-27c7a53efd31" providerId="ADAL" clId="{BC333596-D8C3-4C9B-AD5F-947285B05F4F}" dt="2021-11-02T11:06:51.325" v="180" actId="20577"/>
          <ac:spMkLst>
            <pc:docMk/>
            <pc:sldMk cId="2594139224" sldId="751"/>
            <ac:spMk id="2" creationId="{0B87CDBB-328B-4491-ACDB-93DB793F3B8F}"/>
          </ac:spMkLst>
        </pc:spChg>
        <pc:spChg chg="mod">
          <ac:chgData name="Mark Higgins" userId="f99148ad-7e67-4304-8c11-27c7a53efd31" providerId="ADAL" clId="{BC333596-D8C3-4C9B-AD5F-947285B05F4F}" dt="2021-11-02T11:07:44.034" v="192" actId="20577"/>
          <ac:spMkLst>
            <pc:docMk/>
            <pc:sldMk cId="2594139224" sldId="751"/>
            <ac:spMk id="3" creationId="{F0B7FD29-B2AA-4040-BC9D-CE3424D01DC3}"/>
          </ac:spMkLst>
        </pc:spChg>
      </pc:sldChg>
      <pc:sldChg chg="delSp modSp add del mod">
        <pc:chgData name="Mark Higgins" userId="f99148ad-7e67-4304-8c11-27c7a53efd31" providerId="ADAL" clId="{BC333596-D8C3-4C9B-AD5F-947285B05F4F}" dt="2021-10-19T16:04:11.608" v="135" actId="2696"/>
        <pc:sldMkLst>
          <pc:docMk/>
          <pc:sldMk cId="4105346015" sldId="751"/>
        </pc:sldMkLst>
        <pc:spChg chg="mod">
          <ac:chgData name="Mark Higgins" userId="f99148ad-7e67-4304-8c11-27c7a53efd31" providerId="ADAL" clId="{BC333596-D8C3-4C9B-AD5F-947285B05F4F}" dt="2021-10-19T15:31:51.946" v="33" actId="20577"/>
          <ac:spMkLst>
            <pc:docMk/>
            <pc:sldMk cId="4105346015" sldId="751"/>
            <ac:spMk id="2" creationId="{481F7095-154A-4FCE-BC2F-BF71331207EE}"/>
          </ac:spMkLst>
        </pc:spChg>
        <pc:spChg chg="del">
          <ac:chgData name="Mark Higgins" userId="f99148ad-7e67-4304-8c11-27c7a53efd31" providerId="ADAL" clId="{BC333596-D8C3-4C9B-AD5F-947285B05F4F}" dt="2021-10-19T15:32:03.937" v="38" actId="478"/>
          <ac:spMkLst>
            <pc:docMk/>
            <pc:sldMk cId="4105346015" sldId="751"/>
            <ac:spMk id="7" creationId="{6DBBD12B-BC83-43BA-ADD9-C0D5A4BF9910}"/>
          </ac:spMkLst>
        </pc:spChg>
        <pc:spChg chg="mod">
          <ac:chgData name="Mark Higgins" userId="f99148ad-7e67-4304-8c11-27c7a53efd31" providerId="ADAL" clId="{BC333596-D8C3-4C9B-AD5F-947285B05F4F}" dt="2021-10-19T15:37:53.031" v="134" actId="6549"/>
          <ac:spMkLst>
            <pc:docMk/>
            <pc:sldMk cId="4105346015" sldId="751"/>
            <ac:spMk id="10" creationId="{FFD1252B-8CDE-4CDF-84EE-A60BE7BB8D89}"/>
          </ac:spMkLst>
        </pc:spChg>
        <pc:spChg chg="del mod">
          <ac:chgData name="Mark Higgins" userId="f99148ad-7e67-4304-8c11-27c7a53efd31" providerId="ADAL" clId="{BC333596-D8C3-4C9B-AD5F-947285B05F4F}" dt="2021-10-19T15:32:05.897" v="39" actId="478"/>
          <ac:spMkLst>
            <pc:docMk/>
            <pc:sldMk cId="4105346015" sldId="751"/>
            <ac:spMk id="14" creationId="{48C61FE2-2E7A-454A-BAF0-E108F7755431}"/>
          </ac:spMkLst>
        </pc:spChg>
        <pc:picChg chg="del">
          <ac:chgData name="Mark Higgins" userId="f99148ad-7e67-4304-8c11-27c7a53efd31" providerId="ADAL" clId="{BC333596-D8C3-4C9B-AD5F-947285B05F4F}" dt="2021-10-19T15:31:55.945" v="35" actId="478"/>
          <ac:picMkLst>
            <pc:docMk/>
            <pc:sldMk cId="4105346015" sldId="751"/>
            <ac:picMk id="6" creationId="{581756FB-9C1B-4E8D-852E-BF3672970A49}"/>
          </ac:picMkLst>
        </pc:picChg>
        <pc:picChg chg="del">
          <ac:chgData name="Mark Higgins" userId="f99148ad-7e67-4304-8c11-27c7a53efd31" providerId="ADAL" clId="{BC333596-D8C3-4C9B-AD5F-947285B05F4F}" dt="2021-10-19T15:31:55.123" v="34" actId="478"/>
          <ac:picMkLst>
            <pc:docMk/>
            <pc:sldMk cId="4105346015" sldId="751"/>
            <ac:picMk id="8" creationId="{9D439313-A08A-4E54-9B06-1AC49BA0921A}"/>
          </ac:picMkLst>
        </pc:picChg>
      </pc:sldChg>
      <pc:sldChg chg="modSp new mod">
        <pc:chgData name="Mark Higgins" userId="f99148ad-7e67-4304-8c11-27c7a53efd31" providerId="ADAL" clId="{BC333596-D8C3-4C9B-AD5F-947285B05F4F}" dt="2021-11-02T11:12:22.859" v="598" actId="15"/>
        <pc:sldMkLst>
          <pc:docMk/>
          <pc:sldMk cId="1261467683" sldId="752"/>
        </pc:sldMkLst>
        <pc:spChg chg="mod">
          <ac:chgData name="Mark Higgins" userId="f99148ad-7e67-4304-8c11-27c7a53efd31" providerId="ADAL" clId="{BC333596-D8C3-4C9B-AD5F-947285B05F4F}" dt="2021-11-02T11:09:12.894" v="241" actId="20577"/>
          <ac:spMkLst>
            <pc:docMk/>
            <pc:sldMk cId="1261467683" sldId="752"/>
            <ac:spMk id="2" creationId="{D5A91DFF-4256-49B9-9AE4-5E53D8372750}"/>
          </ac:spMkLst>
        </pc:spChg>
        <pc:spChg chg="mod">
          <ac:chgData name="Mark Higgins" userId="f99148ad-7e67-4304-8c11-27c7a53efd31" providerId="ADAL" clId="{BC333596-D8C3-4C9B-AD5F-947285B05F4F}" dt="2021-11-02T11:12:22.859" v="598" actId="15"/>
          <ac:spMkLst>
            <pc:docMk/>
            <pc:sldMk cId="1261467683" sldId="752"/>
            <ac:spMk id="3" creationId="{0C67D474-C8FD-4FFA-9A33-D0039C143856}"/>
          </ac:spMkLst>
        </pc:spChg>
      </pc:sldChg>
      <pc:sldChg chg="modSp add del mod">
        <pc:chgData name="Mark Higgins" userId="f99148ad-7e67-4304-8c11-27c7a53efd31" providerId="ADAL" clId="{BC333596-D8C3-4C9B-AD5F-947285B05F4F}" dt="2021-11-02T11:08:43.619" v="224" actId="47"/>
        <pc:sldMkLst>
          <pc:docMk/>
          <pc:sldMk cId="2147689510" sldId="752"/>
        </pc:sldMkLst>
        <pc:spChg chg="mod">
          <ac:chgData name="Mark Higgins" userId="f99148ad-7e67-4304-8c11-27c7a53efd31" providerId="ADAL" clId="{BC333596-D8C3-4C9B-AD5F-947285B05F4F}" dt="2021-11-02T11:08:14.381" v="223" actId="20577"/>
          <ac:spMkLst>
            <pc:docMk/>
            <pc:sldMk cId="2147689510" sldId="752"/>
            <ac:spMk id="2" creationId="{0B87CDBB-328B-4491-ACDB-93DB793F3B8F}"/>
          </ac:spMkLst>
        </pc:spChg>
        <pc:spChg chg="mod">
          <ac:chgData name="Mark Higgins" userId="f99148ad-7e67-4304-8c11-27c7a53efd31" providerId="ADAL" clId="{BC333596-D8C3-4C9B-AD5F-947285B05F4F}" dt="2021-11-02T11:08:02.094" v="195" actId="20577"/>
          <ac:spMkLst>
            <pc:docMk/>
            <pc:sldMk cId="2147689510" sldId="752"/>
            <ac:spMk id="3" creationId="{F0B7FD29-B2AA-4040-BC9D-CE3424D01DC3}"/>
          </ac:spMkLst>
        </pc:spChg>
      </pc:sldChg>
      <pc:sldChg chg="addSp modSp new mod ord">
        <pc:chgData name="Mark Higgins" userId="f99148ad-7e67-4304-8c11-27c7a53efd31" providerId="ADAL" clId="{BC333596-D8C3-4C9B-AD5F-947285B05F4F}" dt="2021-11-02T11:17:20.944" v="873" actId="20577"/>
        <pc:sldMkLst>
          <pc:docMk/>
          <pc:sldMk cId="515646528" sldId="753"/>
        </pc:sldMkLst>
        <pc:spChg chg="mod">
          <ac:chgData name="Mark Higgins" userId="f99148ad-7e67-4304-8c11-27c7a53efd31" providerId="ADAL" clId="{BC333596-D8C3-4C9B-AD5F-947285B05F4F}" dt="2021-11-02T11:14:33.157" v="619" actId="20577"/>
          <ac:spMkLst>
            <pc:docMk/>
            <pc:sldMk cId="515646528" sldId="753"/>
            <ac:spMk id="2" creationId="{B0950975-12C5-41BA-9AC8-CC0E71B01D2A}"/>
          </ac:spMkLst>
        </pc:spChg>
        <pc:spChg chg="mod">
          <ac:chgData name="Mark Higgins" userId="f99148ad-7e67-4304-8c11-27c7a53efd31" providerId="ADAL" clId="{BC333596-D8C3-4C9B-AD5F-947285B05F4F}" dt="2021-11-02T11:15:46.072" v="840" actId="20577"/>
          <ac:spMkLst>
            <pc:docMk/>
            <pc:sldMk cId="515646528" sldId="753"/>
            <ac:spMk id="3" creationId="{592E4CE6-0D08-42FD-A9A3-01B104FABDC2}"/>
          </ac:spMkLst>
        </pc:spChg>
        <pc:spChg chg="add mod">
          <ac:chgData name="Mark Higgins" userId="f99148ad-7e67-4304-8c11-27c7a53efd31" providerId="ADAL" clId="{BC333596-D8C3-4C9B-AD5F-947285B05F4F}" dt="2021-11-02T11:17:03.414" v="851" actId="14100"/>
          <ac:spMkLst>
            <pc:docMk/>
            <pc:sldMk cId="515646528" sldId="753"/>
            <ac:spMk id="4" creationId="{A3707973-D2A1-4D7A-A066-053A38EA17C2}"/>
          </ac:spMkLst>
        </pc:spChg>
        <pc:spChg chg="add mod">
          <ac:chgData name="Mark Higgins" userId="f99148ad-7e67-4304-8c11-27c7a53efd31" providerId="ADAL" clId="{BC333596-D8C3-4C9B-AD5F-947285B05F4F}" dt="2021-11-02T11:17:17.210" v="869" actId="20577"/>
          <ac:spMkLst>
            <pc:docMk/>
            <pc:sldMk cId="515646528" sldId="753"/>
            <ac:spMk id="5" creationId="{FD1DF9B9-8A10-43D3-9CD7-2A885CC25310}"/>
          </ac:spMkLst>
        </pc:spChg>
        <pc:spChg chg="add mod">
          <ac:chgData name="Mark Higgins" userId="f99148ad-7e67-4304-8c11-27c7a53efd31" providerId="ADAL" clId="{BC333596-D8C3-4C9B-AD5F-947285B05F4F}" dt="2021-11-02T11:17:20.944" v="873" actId="20577"/>
          <ac:spMkLst>
            <pc:docMk/>
            <pc:sldMk cId="515646528" sldId="753"/>
            <ac:spMk id="6" creationId="{6EF4F5B6-DC7C-44F6-9252-4C93A9568DFE}"/>
          </ac:spMkLst>
        </pc:spChg>
      </pc:sldChg>
      <pc:sldChg chg="modSp new mod">
        <pc:chgData name="Mark Higgins" userId="f99148ad-7e67-4304-8c11-27c7a53efd31" providerId="ADAL" clId="{BC333596-D8C3-4C9B-AD5F-947285B05F4F}" dt="2021-11-02T11:20:41.123" v="990" actId="20577"/>
        <pc:sldMkLst>
          <pc:docMk/>
          <pc:sldMk cId="373148995" sldId="754"/>
        </pc:sldMkLst>
        <pc:spChg chg="mod">
          <ac:chgData name="Mark Higgins" userId="f99148ad-7e67-4304-8c11-27c7a53efd31" providerId="ADAL" clId="{BC333596-D8C3-4C9B-AD5F-947285B05F4F}" dt="2021-11-02T11:20:41.123" v="990" actId="20577"/>
          <ac:spMkLst>
            <pc:docMk/>
            <pc:sldMk cId="373148995" sldId="754"/>
            <ac:spMk id="2" creationId="{A3E713AA-9A3F-458D-A4CB-587BF58F0017}"/>
          </ac:spMkLst>
        </pc:spChg>
        <pc:spChg chg="mod">
          <ac:chgData name="Mark Higgins" userId="f99148ad-7e67-4304-8c11-27c7a53efd31" providerId="ADAL" clId="{BC333596-D8C3-4C9B-AD5F-947285B05F4F}" dt="2021-11-02T11:20:32.840" v="967" actId="20577"/>
          <ac:spMkLst>
            <pc:docMk/>
            <pc:sldMk cId="373148995" sldId="754"/>
            <ac:spMk id="3" creationId="{38542361-A7D9-4EB0-815B-EAEF37A99E91}"/>
          </ac:spMkLst>
        </pc:spChg>
      </pc:sldChg>
      <pc:sldChg chg="add del">
        <pc:chgData name="Mark Higgins" userId="f99148ad-7e67-4304-8c11-27c7a53efd31" providerId="ADAL" clId="{BC333596-D8C3-4C9B-AD5F-947285B05F4F}" dt="2021-10-19T15:30:31.824" v="4" actId="47"/>
        <pc:sldMkLst>
          <pc:docMk/>
          <pc:sldMk cId="943533271" sldId="786"/>
        </pc:sldMkLst>
      </pc:sldChg>
      <pc:sldChg chg="add del">
        <pc:chgData name="Mark Higgins" userId="f99148ad-7e67-4304-8c11-27c7a53efd31" providerId="ADAL" clId="{BC333596-D8C3-4C9B-AD5F-947285B05F4F}" dt="2021-10-19T15:30:31.824" v="4" actId="47"/>
        <pc:sldMkLst>
          <pc:docMk/>
          <pc:sldMk cId="3315086354" sldId="787"/>
        </pc:sldMkLst>
      </pc:sldChg>
      <pc:sldChg chg="add del">
        <pc:chgData name="Mark Higgins" userId="f99148ad-7e67-4304-8c11-27c7a53efd31" providerId="ADAL" clId="{BC333596-D8C3-4C9B-AD5F-947285B05F4F}" dt="2021-10-19T15:30:31.824" v="4" actId="47"/>
        <pc:sldMkLst>
          <pc:docMk/>
          <pc:sldMk cId="2254413050" sldId="788"/>
        </pc:sldMkLst>
      </pc:sldChg>
      <pc:sldChg chg="add del">
        <pc:chgData name="Mark Higgins" userId="f99148ad-7e67-4304-8c11-27c7a53efd31" providerId="ADAL" clId="{BC333596-D8C3-4C9B-AD5F-947285B05F4F}" dt="2021-10-19T15:30:31.824" v="4" actId="47"/>
        <pc:sldMkLst>
          <pc:docMk/>
          <pc:sldMk cId="1898860426" sldId="789"/>
        </pc:sldMkLst>
      </pc:sldChg>
      <pc:sldChg chg="add del">
        <pc:chgData name="Mark Higgins" userId="f99148ad-7e67-4304-8c11-27c7a53efd31" providerId="ADAL" clId="{BC333596-D8C3-4C9B-AD5F-947285B05F4F}" dt="2021-10-19T15:30:31.824" v="4" actId="47"/>
        <pc:sldMkLst>
          <pc:docMk/>
          <pc:sldMk cId="582655134" sldId="790"/>
        </pc:sldMkLst>
      </pc:sldChg>
      <pc:sldChg chg="add del">
        <pc:chgData name="Mark Higgins" userId="f99148ad-7e67-4304-8c11-27c7a53efd31" providerId="ADAL" clId="{BC333596-D8C3-4C9B-AD5F-947285B05F4F}" dt="2021-10-19T15:30:31.824" v="4" actId="47"/>
        <pc:sldMkLst>
          <pc:docMk/>
          <pc:sldMk cId="2115869644" sldId="791"/>
        </pc:sldMkLst>
      </pc:sldChg>
      <pc:sldChg chg="add del">
        <pc:chgData name="Mark Higgins" userId="f99148ad-7e67-4304-8c11-27c7a53efd31" providerId="ADAL" clId="{BC333596-D8C3-4C9B-AD5F-947285B05F4F}" dt="2021-10-19T15:30:31.824" v="4" actId="47"/>
        <pc:sldMkLst>
          <pc:docMk/>
          <pc:sldMk cId="1430388509" sldId="792"/>
        </pc:sldMkLst>
      </pc:sldChg>
      <pc:sldChg chg="add del">
        <pc:chgData name="Mark Higgins" userId="f99148ad-7e67-4304-8c11-27c7a53efd31" providerId="ADAL" clId="{BC333596-D8C3-4C9B-AD5F-947285B05F4F}" dt="2021-10-19T15:30:31.824" v="4" actId="47"/>
        <pc:sldMkLst>
          <pc:docMk/>
          <pc:sldMk cId="1305669384" sldId="793"/>
        </pc:sldMkLst>
      </pc:sldChg>
      <pc:sldChg chg="add del">
        <pc:chgData name="Mark Higgins" userId="f99148ad-7e67-4304-8c11-27c7a53efd31" providerId="ADAL" clId="{BC333596-D8C3-4C9B-AD5F-947285B05F4F}" dt="2021-10-19T15:30:31.824" v="4" actId="47"/>
        <pc:sldMkLst>
          <pc:docMk/>
          <pc:sldMk cId="220799762" sldId="794"/>
        </pc:sldMkLst>
      </pc:sldChg>
      <pc:sldChg chg="add del">
        <pc:chgData name="Mark Higgins" userId="f99148ad-7e67-4304-8c11-27c7a53efd31" providerId="ADAL" clId="{BC333596-D8C3-4C9B-AD5F-947285B05F4F}" dt="2021-10-19T15:30:31.824" v="4" actId="47"/>
        <pc:sldMkLst>
          <pc:docMk/>
          <pc:sldMk cId="2721446035" sldId="795"/>
        </pc:sldMkLst>
      </pc:sldChg>
      <pc:sldChg chg="add del">
        <pc:chgData name="Mark Higgins" userId="f99148ad-7e67-4304-8c11-27c7a53efd31" providerId="ADAL" clId="{BC333596-D8C3-4C9B-AD5F-947285B05F4F}" dt="2021-10-19T15:30:31.824" v="4" actId="47"/>
        <pc:sldMkLst>
          <pc:docMk/>
          <pc:sldMk cId="850367915" sldId="796"/>
        </pc:sldMkLst>
      </pc:sldChg>
      <pc:sldChg chg="add del">
        <pc:chgData name="Mark Higgins" userId="f99148ad-7e67-4304-8c11-27c7a53efd31" providerId="ADAL" clId="{BC333596-D8C3-4C9B-AD5F-947285B05F4F}" dt="2021-10-19T15:30:31.824" v="4" actId="47"/>
        <pc:sldMkLst>
          <pc:docMk/>
          <pc:sldMk cId="1309863362" sldId="797"/>
        </pc:sldMkLst>
      </pc:sldChg>
      <pc:sldChg chg="add del">
        <pc:chgData name="Mark Higgins" userId="f99148ad-7e67-4304-8c11-27c7a53efd31" providerId="ADAL" clId="{BC333596-D8C3-4C9B-AD5F-947285B05F4F}" dt="2021-10-19T15:30:31.824" v="4" actId="47"/>
        <pc:sldMkLst>
          <pc:docMk/>
          <pc:sldMk cId="59047964" sldId="798"/>
        </pc:sldMkLst>
      </pc:sldChg>
      <pc:sldChg chg="add del">
        <pc:chgData name="Mark Higgins" userId="f99148ad-7e67-4304-8c11-27c7a53efd31" providerId="ADAL" clId="{BC333596-D8C3-4C9B-AD5F-947285B05F4F}" dt="2021-10-19T15:30:31.824" v="4" actId="47"/>
        <pc:sldMkLst>
          <pc:docMk/>
          <pc:sldMk cId="2917903884" sldId="799"/>
        </pc:sldMkLst>
      </pc:sldChg>
      <pc:sldChg chg="add del">
        <pc:chgData name="Mark Higgins" userId="f99148ad-7e67-4304-8c11-27c7a53efd31" providerId="ADAL" clId="{BC333596-D8C3-4C9B-AD5F-947285B05F4F}" dt="2021-10-19T15:30:31.824" v="4" actId="47"/>
        <pc:sldMkLst>
          <pc:docMk/>
          <pc:sldMk cId="3307357044" sldId="800"/>
        </pc:sldMkLst>
      </pc:sldChg>
      <pc:sldChg chg="add del">
        <pc:chgData name="Mark Higgins" userId="f99148ad-7e67-4304-8c11-27c7a53efd31" providerId="ADAL" clId="{BC333596-D8C3-4C9B-AD5F-947285B05F4F}" dt="2021-10-19T15:30:31.824" v="4" actId="47"/>
        <pc:sldMkLst>
          <pc:docMk/>
          <pc:sldMk cId="2768283390" sldId="801"/>
        </pc:sldMkLst>
      </pc:sldChg>
      <pc:sldChg chg="add del">
        <pc:chgData name="Mark Higgins" userId="f99148ad-7e67-4304-8c11-27c7a53efd31" providerId="ADAL" clId="{BC333596-D8C3-4C9B-AD5F-947285B05F4F}" dt="2021-10-19T15:30:31.824" v="4" actId="47"/>
        <pc:sldMkLst>
          <pc:docMk/>
          <pc:sldMk cId="269504932" sldId="802"/>
        </pc:sldMkLst>
      </pc:sldChg>
      <pc:sldChg chg="add del">
        <pc:chgData name="Mark Higgins" userId="f99148ad-7e67-4304-8c11-27c7a53efd31" providerId="ADAL" clId="{BC333596-D8C3-4C9B-AD5F-947285B05F4F}" dt="2021-10-19T15:30:31.824" v="4" actId="47"/>
        <pc:sldMkLst>
          <pc:docMk/>
          <pc:sldMk cId="936649872" sldId="803"/>
        </pc:sldMkLst>
      </pc:sldChg>
      <pc:sldChg chg="add del">
        <pc:chgData name="Mark Higgins" userId="f99148ad-7e67-4304-8c11-27c7a53efd31" providerId="ADAL" clId="{BC333596-D8C3-4C9B-AD5F-947285B05F4F}" dt="2021-10-19T15:30:31.824" v="4" actId="47"/>
        <pc:sldMkLst>
          <pc:docMk/>
          <pc:sldMk cId="3756242935" sldId="804"/>
        </pc:sldMkLst>
      </pc:sldChg>
      <pc:sldChg chg="add del">
        <pc:chgData name="Mark Higgins" userId="f99148ad-7e67-4304-8c11-27c7a53efd31" providerId="ADAL" clId="{BC333596-D8C3-4C9B-AD5F-947285B05F4F}" dt="2021-10-19T15:30:31.824" v="4" actId="47"/>
        <pc:sldMkLst>
          <pc:docMk/>
          <pc:sldMk cId="1709385537" sldId="805"/>
        </pc:sldMkLst>
      </pc:sldChg>
      <pc:sldChg chg="add del">
        <pc:chgData name="Mark Higgins" userId="f99148ad-7e67-4304-8c11-27c7a53efd31" providerId="ADAL" clId="{BC333596-D8C3-4C9B-AD5F-947285B05F4F}" dt="2021-10-19T15:30:31.824" v="4" actId="47"/>
        <pc:sldMkLst>
          <pc:docMk/>
          <pc:sldMk cId="1556916043" sldId="806"/>
        </pc:sldMkLst>
      </pc:sldChg>
      <pc:sldChg chg="add del">
        <pc:chgData name="Mark Higgins" userId="f99148ad-7e67-4304-8c11-27c7a53efd31" providerId="ADAL" clId="{BC333596-D8C3-4C9B-AD5F-947285B05F4F}" dt="2021-10-19T15:30:31.824" v="4" actId="47"/>
        <pc:sldMkLst>
          <pc:docMk/>
          <pc:sldMk cId="3746792967" sldId="807"/>
        </pc:sldMkLst>
      </pc:sldChg>
      <pc:sldChg chg="add del">
        <pc:chgData name="Mark Higgins" userId="f99148ad-7e67-4304-8c11-27c7a53efd31" providerId="ADAL" clId="{BC333596-D8C3-4C9B-AD5F-947285B05F4F}" dt="2021-10-19T15:30:31.824" v="4" actId="47"/>
        <pc:sldMkLst>
          <pc:docMk/>
          <pc:sldMk cId="1423839089" sldId="808"/>
        </pc:sldMkLst>
      </pc:sldChg>
      <pc:sldChg chg="add del">
        <pc:chgData name="Mark Higgins" userId="f99148ad-7e67-4304-8c11-27c7a53efd31" providerId="ADAL" clId="{BC333596-D8C3-4C9B-AD5F-947285B05F4F}" dt="2021-10-19T15:30:31.824" v="4" actId="47"/>
        <pc:sldMkLst>
          <pc:docMk/>
          <pc:sldMk cId="621884934" sldId="809"/>
        </pc:sldMkLst>
      </pc:sldChg>
      <pc:sldChg chg="add del">
        <pc:chgData name="Mark Higgins" userId="f99148ad-7e67-4304-8c11-27c7a53efd31" providerId="ADAL" clId="{BC333596-D8C3-4C9B-AD5F-947285B05F4F}" dt="2021-10-19T15:30:31.824" v="4" actId="47"/>
        <pc:sldMkLst>
          <pc:docMk/>
          <pc:sldMk cId="3326104712" sldId="810"/>
        </pc:sldMkLst>
      </pc:sldChg>
      <pc:sldChg chg="add del">
        <pc:chgData name="Mark Higgins" userId="f99148ad-7e67-4304-8c11-27c7a53efd31" providerId="ADAL" clId="{BC333596-D8C3-4C9B-AD5F-947285B05F4F}" dt="2021-10-19T15:30:31.824" v="4" actId="47"/>
        <pc:sldMkLst>
          <pc:docMk/>
          <pc:sldMk cId="2047518538" sldId="811"/>
        </pc:sldMkLst>
      </pc:sldChg>
      <pc:sldChg chg="add del">
        <pc:chgData name="Mark Higgins" userId="f99148ad-7e67-4304-8c11-27c7a53efd31" providerId="ADAL" clId="{BC333596-D8C3-4C9B-AD5F-947285B05F4F}" dt="2021-10-19T15:30:31.824" v="4" actId="47"/>
        <pc:sldMkLst>
          <pc:docMk/>
          <pc:sldMk cId="1220454332" sldId="812"/>
        </pc:sldMkLst>
      </pc:sldChg>
      <pc:sldChg chg="add del">
        <pc:chgData name="Mark Higgins" userId="f99148ad-7e67-4304-8c11-27c7a53efd31" providerId="ADAL" clId="{BC333596-D8C3-4C9B-AD5F-947285B05F4F}" dt="2021-10-19T15:30:31.824" v="4" actId="47"/>
        <pc:sldMkLst>
          <pc:docMk/>
          <pc:sldMk cId="900502132" sldId="813"/>
        </pc:sldMkLst>
      </pc:sldChg>
      <pc:sldChg chg="add del">
        <pc:chgData name="Mark Higgins" userId="f99148ad-7e67-4304-8c11-27c7a53efd31" providerId="ADAL" clId="{BC333596-D8C3-4C9B-AD5F-947285B05F4F}" dt="2021-10-19T15:30:31.824" v="4" actId="47"/>
        <pc:sldMkLst>
          <pc:docMk/>
          <pc:sldMk cId="3768102261" sldId="814"/>
        </pc:sldMkLst>
      </pc:sldChg>
      <pc:sldChg chg="add del">
        <pc:chgData name="Mark Higgins" userId="f99148ad-7e67-4304-8c11-27c7a53efd31" providerId="ADAL" clId="{BC333596-D8C3-4C9B-AD5F-947285B05F4F}" dt="2021-10-19T15:30:31.824" v="4" actId="47"/>
        <pc:sldMkLst>
          <pc:docMk/>
          <pc:sldMk cId="2348555775" sldId="815"/>
        </pc:sldMkLst>
      </pc:sldChg>
      <pc:sldChg chg="add del">
        <pc:chgData name="Mark Higgins" userId="f99148ad-7e67-4304-8c11-27c7a53efd31" providerId="ADAL" clId="{BC333596-D8C3-4C9B-AD5F-947285B05F4F}" dt="2021-10-19T15:30:31.824" v="4" actId="47"/>
        <pc:sldMkLst>
          <pc:docMk/>
          <pc:sldMk cId="1916672220" sldId="816"/>
        </pc:sldMkLst>
      </pc:sldChg>
      <pc:sldChg chg="add del">
        <pc:chgData name="Mark Higgins" userId="f99148ad-7e67-4304-8c11-27c7a53efd31" providerId="ADAL" clId="{BC333596-D8C3-4C9B-AD5F-947285B05F4F}" dt="2021-10-19T15:30:31.824" v="4" actId="47"/>
        <pc:sldMkLst>
          <pc:docMk/>
          <pc:sldMk cId="3990424974" sldId="817"/>
        </pc:sldMkLst>
      </pc:sldChg>
      <pc:sldChg chg="add del">
        <pc:chgData name="Mark Higgins" userId="f99148ad-7e67-4304-8c11-27c7a53efd31" providerId="ADAL" clId="{BC333596-D8C3-4C9B-AD5F-947285B05F4F}" dt="2021-10-19T15:30:31.824" v="4" actId="47"/>
        <pc:sldMkLst>
          <pc:docMk/>
          <pc:sldMk cId="1268753974" sldId="818"/>
        </pc:sldMkLst>
      </pc:sldChg>
      <pc:sldChg chg="add del">
        <pc:chgData name="Mark Higgins" userId="f99148ad-7e67-4304-8c11-27c7a53efd31" providerId="ADAL" clId="{BC333596-D8C3-4C9B-AD5F-947285B05F4F}" dt="2021-10-19T15:30:31.824" v="4" actId="47"/>
        <pc:sldMkLst>
          <pc:docMk/>
          <pc:sldMk cId="1662100627" sldId="819"/>
        </pc:sldMkLst>
      </pc:sldChg>
      <pc:sldChg chg="add del">
        <pc:chgData name="Mark Higgins" userId="f99148ad-7e67-4304-8c11-27c7a53efd31" providerId="ADAL" clId="{BC333596-D8C3-4C9B-AD5F-947285B05F4F}" dt="2021-10-19T15:30:31.824" v="4" actId="47"/>
        <pc:sldMkLst>
          <pc:docMk/>
          <pc:sldMk cId="3132530425" sldId="820"/>
        </pc:sldMkLst>
      </pc:sldChg>
      <pc:sldChg chg="add del">
        <pc:chgData name="Mark Higgins" userId="f99148ad-7e67-4304-8c11-27c7a53efd31" providerId="ADAL" clId="{BC333596-D8C3-4C9B-AD5F-947285B05F4F}" dt="2021-10-19T15:30:31.824" v="4" actId="47"/>
        <pc:sldMkLst>
          <pc:docMk/>
          <pc:sldMk cId="4159035664" sldId="821"/>
        </pc:sldMkLst>
      </pc:sldChg>
      <pc:sldChg chg="add del">
        <pc:chgData name="Mark Higgins" userId="f99148ad-7e67-4304-8c11-27c7a53efd31" providerId="ADAL" clId="{BC333596-D8C3-4C9B-AD5F-947285B05F4F}" dt="2021-10-19T15:30:31.824" v="4" actId="47"/>
        <pc:sldMkLst>
          <pc:docMk/>
          <pc:sldMk cId="1002476302" sldId="822"/>
        </pc:sldMkLst>
      </pc:sldChg>
      <pc:sldChg chg="add del">
        <pc:chgData name="Mark Higgins" userId="f99148ad-7e67-4304-8c11-27c7a53efd31" providerId="ADAL" clId="{BC333596-D8C3-4C9B-AD5F-947285B05F4F}" dt="2021-10-19T15:30:31.824" v="4" actId="47"/>
        <pc:sldMkLst>
          <pc:docMk/>
          <pc:sldMk cId="1185371609" sldId="823"/>
        </pc:sldMkLst>
      </pc:sldChg>
      <pc:sldChg chg="add del">
        <pc:chgData name="Mark Higgins" userId="f99148ad-7e67-4304-8c11-27c7a53efd31" providerId="ADAL" clId="{BC333596-D8C3-4C9B-AD5F-947285B05F4F}" dt="2021-10-19T15:30:31.824" v="4" actId="47"/>
        <pc:sldMkLst>
          <pc:docMk/>
          <pc:sldMk cId="618070154" sldId="824"/>
        </pc:sldMkLst>
      </pc:sldChg>
      <pc:sldChg chg="add del">
        <pc:chgData name="Mark Higgins" userId="f99148ad-7e67-4304-8c11-27c7a53efd31" providerId="ADAL" clId="{BC333596-D8C3-4C9B-AD5F-947285B05F4F}" dt="2021-10-19T15:30:31.824" v="4" actId="47"/>
        <pc:sldMkLst>
          <pc:docMk/>
          <pc:sldMk cId="2758723342" sldId="825"/>
        </pc:sldMkLst>
      </pc:sldChg>
      <pc:sldChg chg="add del">
        <pc:chgData name="Mark Higgins" userId="f99148ad-7e67-4304-8c11-27c7a53efd31" providerId="ADAL" clId="{BC333596-D8C3-4C9B-AD5F-947285B05F4F}" dt="2021-10-19T15:30:31.824" v="4" actId="47"/>
        <pc:sldMkLst>
          <pc:docMk/>
          <pc:sldMk cId="4089018560" sldId="826"/>
        </pc:sldMkLst>
      </pc:sldChg>
      <pc:sldChg chg="add del">
        <pc:chgData name="Mark Higgins" userId="f99148ad-7e67-4304-8c11-27c7a53efd31" providerId="ADAL" clId="{BC333596-D8C3-4C9B-AD5F-947285B05F4F}" dt="2021-10-19T15:30:31.824" v="4" actId="47"/>
        <pc:sldMkLst>
          <pc:docMk/>
          <pc:sldMk cId="2613124085" sldId="827"/>
        </pc:sldMkLst>
      </pc:sldChg>
      <pc:sldChg chg="add del">
        <pc:chgData name="Mark Higgins" userId="f99148ad-7e67-4304-8c11-27c7a53efd31" providerId="ADAL" clId="{BC333596-D8C3-4C9B-AD5F-947285B05F4F}" dt="2021-10-19T15:30:31.824" v="4" actId="47"/>
        <pc:sldMkLst>
          <pc:docMk/>
          <pc:sldMk cId="3424191908" sldId="828"/>
        </pc:sldMkLst>
      </pc:sldChg>
      <pc:sldChg chg="add del">
        <pc:chgData name="Mark Higgins" userId="f99148ad-7e67-4304-8c11-27c7a53efd31" providerId="ADAL" clId="{BC333596-D8C3-4C9B-AD5F-947285B05F4F}" dt="2021-10-19T15:30:31.824" v="4" actId="47"/>
        <pc:sldMkLst>
          <pc:docMk/>
          <pc:sldMk cId="3455165873" sldId="829"/>
        </pc:sldMkLst>
      </pc:sldChg>
      <pc:sldChg chg="add del">
        <pc:chgData name="Mark Higgins" userId="f99148ad-7e67-4304-8c11-27c7a53efd31" providerId="ADAL" clId="{BC333596-D8C3-4C9B-AD5F-947285B05F4F}" dt="2021-10-19T15:30:31.824" v="4" actId="47"/>
        <pc:sldMkLst>
          <pc:docMk/>
          <pc:sldMk cId="2114535970" sldId="830"/>
        </pc:sldMkLst>
      </pc:sldChg>
      <pc:sldChg chg="add del">
        <pc:chgData name="Mark Higgins" userId="f99148ad-7e67-4304-8c11-27c7a53efd31" providerId="ADAL" clId="{BC333596-D8C3-4C9B-AD5F-947285B05F4F}" dt="2021-10-19T15:30:31.824" v="4" actId="47"/>
        <pc:sldMkLst>
          <pc:docMk/>
          <pc:sldMk cId="2034332846" sldId="831"/>
        </pc:sldMkLst>
      </pc:sldChg>
      <pc:sldChg chg="add del">
        <pc:chgData name="Mark Higgins" userId="f99148ad-7e67-4304-8c11-27c7a53efd31" providerId="ADAL" clId="{BC333596-D8C3-4C9B-AD5F-947285B05F4F}" dt="2021-10-19T15:30:31.824" v="4" actId="47"/>
        <pc:sldMkLst>
          <pc:docMk/>
          <pc:sldMk cId="3876447242" sldId="832"/>
        </pc:sldMkLst>
      </pc:sldChg>
      <pc:sldChg chg="add del">
        <pc:chgData name="Mark Higgins" userId="f99148ad-7e67-4304-8c11-27c7a53efd31" providerId="ADAL" clId="{BC333596-D8C3-4C9B-AD5F-947285B05F4F}" dt="2021-10-19T15:30:31.824" v="4" actId="47"/>
        <pc:sldMkLst>
          <pc:docMk/>
          <pc:sldMk cId="61682309" sldId="833"/>
        </pc:sldMkLst>
      </pc:sldChg>
      <pc:sldChg chg="add del">
        <pc:chgData name="Mark Higgins" userId="f99148ad-7e67-4304-8c11-27c7a53efd31" providerId="ADAL" clId="{BC333596-D8C3-4C9B-AD5F-947285B05F4F}" dt="2021-10-19T15:30:31.824" v="4" actId="47"/>
        <pc:sldMkLst>
          <pc:docMk/>
          <pc:sldMk cId="1797970716" sldId="834"/>
        </pc:sldMkLst>
      </pc:sldChg>
      <pc:sldChg chg="add del">
        <pc:chgData name="Mark Higgins" userId="f99148ad-7e67-4304-8c11-27c7a53efd31" providerId="ADAL" clId="{BC333596-D8C3-4C9B-AD5F-947285B05F4F}" dt="2021-10-19T15:30:31.824" v="4" actId="47"/>
        <pc:sldMkLst>
          <pc:docMk/>
          <pc:sldMk cId="3014115190" sldId="835"/>
        </pc:sldMkLst>
      </pc:sldChg>
      <pc:sldChg chg="add del">
        <pc:chgData name="Mark Higgins" userId="f99148ad-7e67-4304-8c11-27c7a53efd31" providerId="ADAL" clId="{BC333596-D8C3-4C9B-AD5F-947285B05F4F}" dt="2021-10-19T15:30:31.824" v="4" actId="47"/>
        <pc:sldMkLst>
          <pc:docMk/>
          <pc:sldMk cId="2526394181" sldId="836"/>
        </pc:sldMkLst>
      </pc:sldChg>
      <pc:sldChg chg="add del">
        <pc:chgData name="Mark Higgins" userId="f99148ad-7e67-4304-8c11-27c7a53efd31" providerId="ADAL" clId="{BC333596-D8C3-4C9B-AD5F-947285B05F4F}" dt="2021-10-19T15:30:31.824" v="4" actId="47"/>
        <pc:sldMkLst>
          <pc:docMk/>
          <pc:sldMk cId="3946992036" sldId="837"/>
        </pc:sldMkLst>
      </pc:sldChg>
      <pc:sldChg chg="add del">
        <pc:chgData name="Mark Higgins" userId="f99148ad-7e67-4304-8c11-27c7a53efd31" providerId="ADAL" clId="{BC333596-D8C3-4C9B-AD5F-947285B05F4F}" dt="2021-10-19T15:30:31.824" v="4" actId="47"/>
        <pc:sldMkLst>
          <pc:docMk/>
          <pc:sldMk cId="2216848995" sldId="838"/>
        </pc:sldMkLst>
      </pc:sldChg>
      <pc:sldChg chg="add del">
        <pc:chgData name="Mark Higgins" userId="f99148ad-7e67-4304-8c11-27c7a53efd31" providerId="ADAL" clId="{BC333596-D8C3-4C9B-AD5F-947285B05F4F}" dt="2021-10-19T15:30:31.824" v="4" actId="47"/>
        <pc:sldMkLst>
          <pc:docMk/>
          <pc:sldMk cId="4190859478" sldId="839"/>
        </pc:sldMkLst>
      </pc:sldChg>
      <pc:sldChg chg="add del">
        <pc:chgData name="Mark Higgins" userId="f99148ad-7e67-4304-8c11-27c7a53efd31" providerId="ADAL" clId="{BC333596-D8C3-4C9B-AD5F-947285B05F4F}" dt="2021-10-19T15:30:31.824" v="4" actId="47"/>
        <pc:sldMkLst>
          <pc:docMk/>
          <pc:sldMk cId="3196069014" sldId="840"/>
        </pc:sldMkLst>
      </pc:sldChg>
      <pc:sldChg chg="add del">
        <pc:chgData name="Mark Higgins" userId="f99148ad-7e67-4304-8c11-27c7a53efd31" providerId="ADAL" clId="{BC333596-D8C3-4C9B-AD5F-947285B05F4F}" dt="2021-10-19T15:30:31.824" v="4" actId="47"/>
        <pc:sldMkLst>
          <pc:docMk/>
          <pc:sldMk cId="1721820367" sldId="841"/>
        </pc:sldMkLst>
      </pc:sldChg>
      <pc:sldChg chg="add del">
        <pc:chgData name="Mark Higgins" userId="f99148ad-7e67-4304-8c11-27c7a53efd31" providerId="ADAL" clId="{BC333596-D8C3-4C9B-AD5F-947285B05F4F}" dt="2021-10-19T15:30:31.824" v="4" actId="47"/>
        <pc:sldMkLst>
          <pc:docMk/>
          <pc:sldMk cId="1869090532" sldId="842"/>
        </pc:sldMkLst>
      </pc:sldChg>
      <pc:sldChg chg="add del">
        <pc:chgData name="Mark Higgins" userId="f99148ad-7e67-4304-8c11-27c7a53efd31" providerId="ADAL" clId="{BC333596-D8C3-4C9B-AD5F-947285B05F4F}" dt="2021-10-19T15:30:31.824" v="4" actId="47"/>
        <pc:sldMkLst>
          <pc:docMk/>
          <pc:sldMk cId="2628112808" sldId="843"/>
        </pc:sldMkLst>
      </pc:sldChg>
      <pc:sldChg chg="add del">
        <pc:chgData name="Mark Higgins" userId="f99148ad-7e67-4304-8c11-27c7a53efd31" providerId="ADAL" clId="{BC333596-D8C3-4C9B-AD5F-947285B05F4F}" dt="2021-10-19T15:30:31.824" v="4" actId="47"/>
        <pc:sldMkLst>
          <pc:docMk/>
          <pc:sldMk cId="2353558584" sldId="844"/>
        </pc:sldMkLst>
      </pc:sldChg>
      <pc:sldChg chg="add del">
        <pc:chgData name="Mark Higgins" userId="f99148ad-7e67-4304-8c11-27c7a53efd31" providerId="ADAL" clId="{BC333596-D8C3-4C9B-AD5F-947285B05F4F}" dt="2021-10-19T15:30:31.824" v="4" actId="47"/>
        <pc:sldMkLst>
          <pc:docMk/>
          <pc:sldMk cId="1443403361" sldId="845"/>
        </pc:sldMkLst>
      </pc:sldChg>
      <pc:sldChg chg="add del">
        <pc:chgData name="Mark Higgins" userId="f99148ad-7e67-4304-8c11-27c7a53efd31" providerId="ADAL" clId="{BC333596-D8C3-4C9B-AD5F-947285B05F4F}" dt="2021-10-19T15:30:31.824" v="4" actId="47"/>
        <pc:sldMkLst>
          <pc:docMk/>
          <pc:sldMk cId="3953925610" sldId="846"/>
        </pc:sldMkLst>
      </pc:sldChg>
      <pc:sldChg chg="add del">
        <pc:chgData name="Mark Higgins" userId="f99148ad-7e67-4304-8c11-27c7a53efd31" providerId="ADAL" clId="{BC333596-D8C3-4C9B-AD5F-947285B05F4F}" dt="2021-10-19T15:30:31.824" v="4" actId="47"/>
        <pc:sldMkLst>
          <pc:docMk/>
          <pc:sldMk cId="3166217738" sldId="847"/>
        </pc:sldMkLst>
      </pc:sldChg>
      <pc:sldChg chg="add del">
        <pc:chgData name="Mark Higgins" userId="f99148ad-7e67-4304-8c11-27c7a53efd31" providerId="ADAL" clId="{BC333596-D8C3-4C9B-AD5F-947285B05F4F}" dt="2021-10-19T15:30:31.824" v="4" actId="47"/>
        <pc:sldMkLst>
          <pc:docMk/>
          <pc:sldMk cId="4139375702" sldId="848"/>
        </pc:sldMkLst>
      </pc:sldChg>
      <pc:sldChg chg="add del">
        <pc:chgData name="Mark Higgins" userId="f99148ad-7e67-4304-8c11-27c7a53efd31" providerId="ADAL" clId="{BC333596-D8C3-4C9B-AD5F-947285B05F4F}" dt="2021-10-19T15:30:31.824" v="4" actId="47"/>
        <pc:sldMkLst>
          <pc:docMk/>
          <pc:sldMk cId="4293902586" sldId="849"/>
        </pc:sldMkLst>
      </pc:sldChg>
      <pc:sldChg chg="add del">
        <pc:chgData name="Mark Higgins" userId="f99148ad-7e67-4304-8c11-27c7a53efd31" providerId="ADAL" clId="{BC333596-D8C3-4C9B-AD5F-947285B05F4F}" dt="2021-10-19T15:30:31.824" v="4" actId="47"/>
        <pc:sldMkLst>
          <pc:docMk/>
          <pc:sldMk cId="3489513525" sldId="850"/>
        </pc:sldMkLst>
      </pc:sldChg>
      <pc:sldChg chg="add del">
        <pc:chgData name="Mark Higgins" userId="f99148ad-7e67-4304-8c11-27c7a53efd31" providerId="ADAL" clId="{BC333596-D8C3-4C9B-AD5F-947285B05F4F}" dt="2021-10-19T15:30:31.824" v="4" actId="47"/>
        <pc:sldMkLst>
          <pc:docMk/>
          <pc:sldMk cId="1141282613" sldId="851"/>
        </pc:sldMkLst>
      </pc:sldChg>
      <pc:sldChg chg="add del">
        <pc:chgData name="Mark Higgins" userId="f99148ad-7e67-4304-8c11-27c7a53efd31" providerId="ADAL" clId="{BC333596-D8C3-4C9B-AD5F-947285B05F4F}" dt="2021-10-19T15:30:31.824" v="4" actId="47"/>
        <pc:sldMkLst>
          <pc:docMk/>
          <pc:sldMk cId="677793915" sldId="852"/>
        </pc:sldMkLst>
      </pc:sldChg>
      <pc:sldChg chg="add del">
        <pc:chgData name="Mark Higgins" userId="f99148ad-7e67-4304-8c11-27c7a53efd31" providerId="ADAL" clId="{BC333596-D8C3-4C9B-AD5F-947285B05F4F}" dt="2021-10-19T15:30:31.824" v="4" actId="47"/>
        <pc:sldMkLst>
          <pc:docMk/>
          <pc:sldMk cId="1416216133" sldId="853"/>
        </pc:sldMkLst>
      </pc:sldChg>
      <pc:sldChg chg="add del">
        <pc:chgData name="Mark Higgins" userId="f99148ad-7e67-4304-8c11-27c7a53efd31" providerId="ADAL" clId="{BC333596-D8C3-4C9B-AD5F-947285B05F4F}" dt="2021-10-19T15:30:31.824" v="4" actId="47"/>
        <pc:sldMkLst>
          <pc:docMk/>
          <pc:sldMk cId="3931041411" sldId="854"/>
        </pc:sldMkLst>
      </pc:sldChg>
      <pc:sldChg chg="add del">
        <pc:chgData name="Mark Higgins" userId="f99148ad-7e67-4304-8c11-27c7a53efd31" providerId="ADAL" clId="{BC333596-D8C3-4C9B-AD5F-947285B05F4F}" dt="2021-10-19T15:30:31.824" v="4" actId="47"/>
        <pc:sldMkLst>
          <pc:docMk/>
          <pc:sldMk cId="1905862668" sldId="855"/>
        </pc:sldMkLst>
      </pc:sldChg>
      <pc:sldChg chg="add del">
        <pc:chgData name="Mark Higgins" userId="f99148ad-7e67-4304-8c11-27c7a53efd31" providerId="ADAL" clId="{BC333596-D8C3-4C9B-AD5F-947285B05F4F}" dt="2021-10-19T15:30:31.824" v="4" actId="47"/>
        <pc:sldMkLst>
          <pc:docMk/>
          <pc:sldMk cId="3043899704" sldId="856"/>
        </pc:sldMkLst>
      </pc:sldChg>
      <pc:sldChg chg="add del">
        <pc:chgData name="Mark Higgins" userId="f99148ad-7e67-4304-8c11-27c7a53efd31" providerId="ADAL" clId="{BC333596-D8C3-4C9B-AD5F-947285B05F4F}" dt="2021-10-19T15:30:31.824" v="4" actId="47"/>
        <pc:sldMkLst>
          <pc:docMk/>
          <pc:sldMk cId="1362578905" sldId="857"/>
        </pc:sldMkLst>
      </pc:sldChg>
    </pc:docChg>
  </pc:docChgLst>
  <pc:docChgLst>
    <pc:chgData name="Mark Higgins" userId="f99148ad-7e67-4304-8c11-27c7a53efd31" providerId="ADAL" clId="{0928E129-FD99-40CD-AF85-5E16D3AA9BEE}"/>
    <pc:docChg chg="undo custSel addSld delSld modSld sldOrd">
      <pc:chgData name="Mark Higgins" userId="f99148ad-7e67-4304-8c11-27c7a53efd31" providerId="ADAL" clId="{0928E129-FD99-40CD-AF85-5E16D3AA9BEE}" dt="2021-10-19T15:02:00.832" v="1669" actId="27636"/>
      <pc:docMkLst>
        <pc:docMk/>
      </pc:docMkLst>
      <pc:sldChg chg="add modTransition">
        <pc:chgData name="Mark Higgins" userId="f99148ad-7e67-4304-8c11-27c7a53efd31" providerId="ADAL" clId="{0928E129-FD99-40CD-AF85-5E16D3AA9BEE}" dt="2021-10-19T10:14:05.289" v="539"/>
        <pc:sldMkLst>
          <pc:docMk/>
          <pc:sldMk cId="195010966" sldId="256"/>
        </pc:sldMkLst>
      </pc:sldChg>
      <pc:sldChg chg="modSp mod">
        <pc:chgData name="Mark Higgins" userId="f99148ad-7e67-4304-8c11-27c7a53efd31" providerId="ADAL" clId="{0928E129-FD99-40CD-AF85-5E16D3AA9BEE}" dt="2021-10-19T09:57:42.722" v="245" actId="20577"/>
        <pc:sldMkLst>
          <pc:docMk/>
          <pc:sldMk cId="653415081" sldId="257"/>
        </pc:sldMkLst>
        <pc:spChg chg="mod">
          <ac:chgData name="Mark Higgins" userId="f99148ad-7e67-4304-8c11-27c7a53efd31" providerId="ADAL" clId="{0928E129-FD99-40CD-AF85-5E16D3AA9BEE}" dt="2021-10-19T09:57:42.722" v="245" actId="20577"/>
          <ac:spMkLst>
            <pc:docMk/>
            <pc:sldMk cId="653415081" sldId="257"/>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1340715411" sldId="259"/>
        </pc:sldMkLst>
      </pc:sldChg>
      <pc:sldChg chg="add modTransition">
        <pc:chgData name="Mark Higgins" userId="f99148ad-7e67-4304-8c11-27c7a53efd31" providerId="ADAL" clId="{0928E129-FD99-40CD-AF85-5E16D3AA9BEE}" dt="2021-10-19T10:14:05.289" v="539"/>
        <pc:sldMkLst>
          <pc:docMk/>
          <pc:sldMk cId="308592299" sldId="260"/>
        </pc:sldMkLst>
      </pc:sldChg>
      <pc:sldChg chg="add modTransition">
        <pc:chgData name="Mark Higgins" userId="f99148ad-7e67-4304-8c11-27c7a53efd31" providerId="ADAL" clId="{0928E129-FD99-40CD-AF85-5E16D3AA9BEE}" dt="2021-10-19T10:14:05.289" v="539"/>
        <pc:sldMkLst>
          <pc:docMk/>
          <pc:sldMk cId="3620027515" sldId="261"/>
        </pc:sldMkLst>
      </pc:sldChg>
      <pc:sldChg chg="modSp mod">
        <pc:chgData name="Mark Higgins" userId="f99148ad-7e67-4304-8c11-27c7a53efd31" providerId="ADAL" clId="{0928E129-FD99-40CD-AF85-5E16D3AA9BEE}" dt="2021-10-19T14:59:43.062" v="1542" actId="20577"/>
        <pc:sldMkLst>
          <pc:docMk/>
          <pc:sldMk cId="2851725395" sldId="263"/>
        </pc:sldMkLst>
        <pc:spChg chg="mod">
          <ac:chgData name="Mark Higgins" userId="f99148ad-7e67-4304-8c11-27c7a53efd31" providerId="ADAL" clId="{0928E129-FD99-40CD-AF85-5E16D3AA9BEE}" dt="2021-10-19T14:59:43.062" v="1542" actId="20577"/>
          <ac:spMkLst>
            <pc:docMk/>
            <pc:sldMk cId="2851725395" sldId="263"/>
            <ac:spMk id="3" creationId="{93E1A0CE-437E-4089-AE73-03BEE8D4C05A}"/>
          </ac:spMkLst>
        </pc:spChg>
      </pc:sldChg>
      <pc:sldChg chg="add modTransition">
        <pc:chgData name="Mark Higgins" userId="f99148ad-7e67-4304-8c11-27c7a53efd31" providerId="ADAL" clId="{0928E129-FD99-40CD-AF85-5E16D3AA9BEE}" dt="2021-10-19T10:14:05.289" v="539"/>
        <pc:sldMkLst>
          <pc:docMk/>
          <pc:sldMk cId="431508216" sldId="270"/>
        </pc:sldMkLst>
      </pc:sldChg>
      <pc:sldChg chg="add modTransition">
        <pc:chgData name="Mark Higgins" userId="f99148ad-7e67-4304-8c11-27c7a53efd31" providerId="ADAL" clId="{0928E129-FD99-40CD-AF85-5E16D3AA9BEE}" dt="2021-10-19T10:14:05.289" v="539"/>
        <pc:sldMkLst>
          <pc:docMk/>
          <pc:sldMk cId="4227811471" sldId="271"/>
        </pc:sldMkLst>
      </pc:sldChg>
      <pc:sldChg chg="add modTransition">
        <pc:chgData name="Mark Higgins" userId="f99148ad-7e67-4304-8c11-27c7a53efd31" providerId="ADAL" clId="{0928E129-FD99-40CD-AF85-5E16D3AA9BEE}" dt="2021-10-19T10:14:05.289" v="539"/>
        <pc:sldMkLst>
          <pc:docMk/>
          <pc:sldMk cId="1248674225" sldId="275"/>
        </pc:sldMkLst>
      </pc:sldChg>
      <pc:sldChg chg="add modTransition">
        <pc:chgData name="Mark Higgins" userId="f99148ad-7e67-4304-8c11-27c7a53efd31" providerId="ADAL" clId="{0928E129-FD99-40CD-AF85-5E16D3AA9BEE}" dt="2021-10-19T10:14:05.289" v="539"/>
        <pc:sldMkLst>
          <pc:docMk/>
          <pc:sldMk cId="3739762004" sldId="276"/>
        </pc:sldMkLst>
      </pc:sldChg>
      <pc:sldChg chg="add modTransition">
        <pc:chgData name="Mark Higgins" userId="f99148ad-7e67-4304-8c11-27c7a53efd31" providerId="ADAL" clId="{0928E129-FD99-40CD-AF85-5E16D3AA9BEE}" dt="2021-10-19T10:14:05.289" v="539"/>
        <pc:sldMkLst>
          <pc:docMk/>
          <pc:sldMk cId="2583232243" sldId="277"/>
        </pc:sldMkLst>
      </pc:sldChg>
      <pc:sldChg chg="add modTransition">
        <pc:chgData name="Mark Higgins" userId="f99148ad-7e67-4304-8c11-27c7a53efd31" providerId="ADAL" clId="{0928E129-FD99-40CD-AF85-5E16D3AA9BEE}" dt="2021-10-19T10:14:05.289" v="539"/>
        <pc:sldMkLst>
          <pc:docMk/>
          <pc:sldMk cId="1334762385" sldId="278"/>
        </pc:sldMkLst>
      </pc:sldChg>
      <pc:sldChg chg="add modTransition">
        <pc:chgData name="Mark Higgins" userId="f99148ad-7e67-4304-8c11-27c7a53efd31" providerId="ADAL" clId="{0928E129-FD99-40CD-AF85-5E16D3AA9BEE}" dt="2021-10-19T10:14:05.289" v="539"/>
        <pc:sldMkLst>
          <pc:docMk/>
          <pc:sldMk cId="360803380" sldId="279"/>
        </pc:sldMkLst>
      </pc:sldChg>
      <pc:sldChg chg="add modTransition">
        <pc:chgData name="Mark Higgins" userId="f99148ad-7e67-4304-8c11-27c7a53efd31" providerId="ADAL" clId="{0928E129-FD99-40CD-AF85-5E16D3AA9BEE}" dt="2021-10-19T10:14:05.289" v="539"/>
        <pc:sldMkLst>
          <pc:docMk/>
          <pc:sldMk cId="4207859248" sldId="280"/>
        </pc:sldMkLst>
      </pc:sldChg>
      <pc:sldChg chg="add modTransition">
        <pc:chgData name="Mark Higgins" userId="f99148ad-7e67-4304-8c11-27c7a53efd31" providerId="ADAL" clId="{0928E129-FD99-40CD-AF85-5E16D3AA9BEE}" dt="2021-10-19T10:14:05.289" v="539"/>
        <pc:sldMkLst>
          <pc:docMk/>
          <pc:sldMk cId="3368538443" sldId="283"/>
        </pc:sldMkLst>
      </pc:sldChg>
      <pc:sldChg chg="add modTransition">
        <pc:chgData name="Mark Higgins" userId="f99148ad-7e67-4304-8c11-27c7a53efd31" providerId="ADAL" clId="{0928E129-FD99-40CD-AF85-5E16D3AA9BEE}" dt="2021-10-19T10:14:05.289" v="539"/>
        <pc:sldMkLst>
          <pc:docMk/>
          <pc:sldMk cId="3011566704" sldId="284"/>
        </pc:sldMkLst>
      </pc:sldChg>
      <pc:sldChg chg="add modTransition">
        <pc:chgData name="Mark Higgins" userId="f99148ad-7e67-4304-8c11-27c7a53efd31" providerId="ADAL" clId="{0928E129-FD99-40CD-AF85-5E16D3AA9BEE}" dt="2021-10-19T10:14:05.289" v="539"/>
        <pc:sldMkLst>
          <pc:docMk/>
          <pc:sldMk cId="467139853" sldId="285"/>
        </pc:sldMkLst>
      </pc:sldChg>
      <pc:sldChg chg="add modTransition">
        <pc:chgData name="Mark Higgins" userId="f99148ad-7e67-4304-8c11-27c7a53efd31" providerId="ADAL" clId="{0928E129-FD99-40CD-AF85-5E16D3AA9BEE}" dt="2021-10-19T10:14:05.289" v="539"/>
        <pc:sldMkLst>
          <pc:docMk/>
          <pc:sldMk cId="1899824347" sldId="286"/>
        </pc:sldMkLst>
      </pc:sldChg>
      <pc:sldChg chg="add modTransition">
        <pc:chgData name="Mark Higgins" userId="f99148ad-7e67-4304-8c11-27c7a53efd31" providerId="ADAL" clId="{0928E129-FD99-40CD-AF85-5E16D3AA9BEE}" dt="2021-10-19T10:14:05.289" v="539"/>
        <pc:sldMkLst>
          <pc:docMk/>
          <pc:sldMk cId="226983718" sldId="287"/>
        </pc:sldMkLst>
      </pc:sldChg>
      <pc:sldChg chg="add modTransition">
        <pc:chgData name="Mark Higgins" userId="f99148ad-7e67-4304-8c11-27c7a53efd31" providerId="ADAL" clId="{0928E129-FD99-40CD-AF85-5E16D3AA9BEE}" dt="2021-10-19T10:14:05.289" v="539"/>
        <pc:sldMkLst>
          <pc:docMk/>
          <pc:sldMk cId="564759367" sldId="288"/>
        </pc:sldMkLst>
      </pc:sldChg>
      <pc:sldChg chg="add modTransition">
        <pc:chgData name="Mark Higgins" userId="f99148ad-7e67-4304-8c11-27c7a53efd31" providerId="ADAL" clId="{0928E129-FD99-40CD-AF85-5E16D3AA9BEE}" dt="2021-10-19T10:14:05.289" v="539"/>
        <pc:sldMkLst>
          <pc:docMk/>
          <pc:sldMk cId="1424505544" sldId="290"/>
        </pc:sldMkLst>
      </pc:sldChg>
      <pc:sldChg chg="add modTransition">
        <pc:chgData name="Mark Higgins" userId="f99148ad-7e67-4304-8c11-27c7a53efd31" providerId="ADAL" clId="{0928E129-FD99-40CD-AF85-5E16D3AA9BEE}" dt="2021-10-19T10:14:05.289" v="539"/>
        <pc:sldMkLst>
          <pc:docMk/>
          <pc:sldMk cId="1748441030" sldId="292"/>
        </pc:sldMkLst>
      </pc:sldChg>
      <pc:sldChg chg="add modTransition">
        <pc:chgData name="Mark Higgins" userId="f99148ad-7e67-4304-8c11-27c7a53efd31" providerId="ADAL" clId="{0928E129-FD99-40CD-AF85-5E16D3AA9BEE}" dt="2021-10-19T10:14:05.289" v="539"/>
        <pc:sldMkLst>
          <pc:docMk/>
          <pc:sldMk cId="335237346" sldId="293"/>
        </pc:sldMkLst>
      </pc:sldChg>
      <pc:sldChg chg="add">
        <pc:chgData name="Mark Higgins" userId="f99148ad-7e67-4304-8c11-27c7a53efd31" providerId="ADAL" clId="{0928E129-FD99-40CD-AF85-5E16D3AA9BEE}" dt="2021-10-19T10:15:30.868" v="546"/>
        <pc:sldMkLst>
          <pc:docMk/>
          <pc:sldMk cId="762404290" sldId="297"/>
        </pc:sldMkLst>
      </pc:sldChg>
      <pc:sldChg chg="add modTransition">
        <pc:chgData name="Mark Higgins" userId="f99148ad-7e67-4304-8c11-27c7a53efd31" providerId="ADAL" clId="{0928E129-FD99-40CD-AF85-5E16D3AA9BEE}" dt="2021-10-19T10:14:05.289" v="539"/>
        <pc:sldMkLst>
          <pc:docMk/>
          <pc:sldMk cId="2852573246" sldId="298"/>
        </pc:sldMkLst>
      </pc:sldChg>
      <pc:sldChg chg="add modTransition">
        <pc:chgData name="Mark Higgins" userId="f99148ad-7e67-4304-8c11-27c7a53efd31" providerId="ADAL" clId="{0928E129-FD99-40CD-AF85-5E16D3AA9BEE}" dt="2021-10-19T10:14:05.289" v="539"/>
        <pc:sldMkLst>
          <pc:docMk/>
          <pc:sldMk cId="2548354788" sldId="299"/>
        </pc:sldMkLst>
      </pc:sldChg>
      <pc:sldChg chg="add modTransition">
        <pc:chgData name="Mark Higgins" userId="f99148ad-7e67-4304-8c11-27c7a53efd31" providerId="ADAL" clId="{0928E129-FD99-40CD-AF85-5E16D3AA9BEE}" dt="2021-10-19T10:14:05.289" v="539"/>
        <pc:sldMkLst>
          <pc:docMk/>
          <pc:sldMk cId="2406529237" sldId="300"/>
        </pc:sldMkLst>
      </pc:sldChg>
      <pc:sldChg chg="add modTransition">
        <pc:chgData name="Mark Higgins" userId="f99148ad-7e67-4304-8c11-27c7a53efd31" providerId="ADAL" clId="{0928E129-FD99-40CD-AF85-5E16D3AA9BEE}" dt="2021-10-19T10:14:05.289" v="539"/>
        <pc:sldMkLst>
          <pc:docMk/>
          <pc:sldMk cId="1860378534" sldId="301"/>
        </pc:sldMkLst>
      </pc:sldChg>
      <pc:sldChg chg="add modTransition">
        <pc:chgData name="Mark Higgins" userId="f99148ad-7e67-4304-8c11-27c7a53efd31" providerId="ADAL" clId="{0928E129-FD99-40CD-AF85-5E16D3AA9BEE}" dt="2021-10-19T10:14:05.289" v="539"/>
        <pc:sldMkLst>
          <pc:docMk/>
          <pc:sldMk cId="1088354717" sldId="302"/>
        </pc:sldMkLst>
      </pc:sldChg>
      <pc:sldChg chg="add modTransition">
        <pc:chgData name="Mark Higgins" userId="f99148ad-7e67-4304-8c11-27c7a53efd31" providerId="ADAL" clId="{0928E129-FD99-40CD-AF85-5E16D3AA9BEE}" dt="2021-10-19T10:14:05.289" v="539"/>
        <pc:sldMkLst>
          <pc:docMk/>
          <pc:sldMk cId="3139637837" sldId="303"/>
        </pc:sldMkLst>
      </pc:sldChg>
      <pc:sldChg chg="add modTransition">
        <pc:chgData name="Mark Higgins" userId="f99148ad-7e67-4304-8c11-27c7a53efd31" providerId="ADAL" clId="{0928E129-FD99-40CD-AF85-5E16D3AA9BEE}" dt="2021-10-19T10:14:05.289" v="539"/>
        <pc:sldMkLst>
          <pc:docMk/>
          <pc:sldMk cId="1806893274" sldId="304"/>
        </pc:sldMkLst>
      </pc:sldChg>
      <pc:sldChg chg="add modTransition">
        <pc:chgData name="Mark Higgins" userId="f99148ad-7e67-4304-8c11-27c7a53efd31" providerId="ADAL" clId="{0928E129-FD99-40CD-AF85-5E16D3AA9BEE}" dt="2021-10-19T10:14:05.289" v="539"/>
        <pc:sldMkLst>
          <pc:docMk/>
          <pc:sldMk cId="3421881770" sldId="305"/>
        </pc:sldMkLst>
      </pc:sldChg>
      <pc:sldChg chg="modSp add mod modTransition">
        <pc:chgData name="Mark Higgins" userId="f99148ad-7e67-4304-8c11-27c7a53efd31" providerId="ADAL" clId="{0928E129-FD99-40CD-AF85-5E16D3AA9BEE}" dt="2021-10-19T10:14:05.516" v="542" actId="27636"/>
        <pc:sldMkLst>
          <pc:docMk/>
          <pc:sldMk cId="1306140612" sldId="307"/>
        </pc:sldMkLst>
        <pc:spChg chg="mod">
          <ac:chgData name="Mark Higgins" userId="f99148ad-7e67-4304-8c11-27c7a53efd31" providerId="ADAL" clId="{0928E129-FD99-40CD-AF85-5E16D3AA9BEE}" dt="2021-10-19T10:14:05.516" v="542" actId="27636"/>
          <ac:spMkLst>
            <pc:docMk/>
            <pc:sldMk cId="1306140612" sldId="307"/>
            <ac:spMk id="2" creationId="{00000000-0000-0000-0000-000000000000}"/>
          </ac:spMkLst>
        </pc:spChg>
      </pc:sldChg>
      <pc:sldChg chg="add modTransition">
        <pc:chgData name="Mark Higgins" userId="f99148ad-7e67-4304-8c11-27c7a53efd31" providerId="ADAL" clId="{0928E129-FD99-40CD-AF85-5E16D3AA9BEE}" dt="2021-10-19T10:14:05.289" v="539"/>
        <pc:sldMkLst>
          <pc:docMk/>
          <pc:sldMk cId="3314251560" sldId="308"/>
        </pc:sldMkLst>
      </pc:sldChg>
      <pc:sldChg chg="add modTransition">
        <pc:chgData name="Mark Higgins" userId="f99148ad-7e67-4304-8c11-27c7a53efd31" providerId="ADAL" clId="{0928E129-FD99-40CD-AF85-5E16D3AA9BEE}" dt="2021-10-19T10:14:05.289" v="539"/>
        <pc:sldMkLst>
          <pc:docMk/>
          <pc:sldMk cId="2616973605" sldId="309"/>
        </pc:sldMkLst>
      </pc:sldChg>
      <pc:sldChg chg="add modTransition">
        <pc:chgData name="Mark Higgins" userId="f99148ad-7e67-4304-8c11-27c7a53efd31" providerId="ADAL" clId="{0928E129-FD99-40CD-AF85-5E16D3AA9BEE}" dt="2021-10-19T10:14:05.289" v="539"/>
        <pc:sldMkLst>
          <pc:docMk/>
          <pc:sldMk cId="1068501209" sldId="312"/>
        </pc:sldMkLst>
      </pc:sldChg>
      <pc:sldChg chg="add modTransition">
        <pc:chgData name="Mark Higgins" userId="f99148ad-7e67-4304-8c11-27c7a53efd31" providerId="ADAL" clId="{0928E129-FD99-40CD-AF85-5E16D3AA9BEE}" dt="2021-10-19T10:14:05.289" v="539"/>
        <pc:sldMkLst>
          <pc:docMk/>
          <pc:sldMk cId="316319052" sldId="314"/>
        </pc:sldMkLst>
      </pc:sldChg>
      <pc:sldChg chg="add modTransition">
        <pc:chgData name="Mark Higgins" userId="f99148ad-7e67-4304-8c11-27c7a53efd31" providerId="ADAL" clId="{0928E129-FD99-40CD-AF85-5E16D3AA9BEE}" dt="2021-10-19T10:14:05.289" v="539"/>
        <pc:sldMkLst>
          <pc:docMk/>
          <pc:sldMk cId="3560707118" sldId="315"/>
        </pc:sldMkLst>
      </pc:sldChg>
      <pc:sldChg chg="add modTransition">
        <pc:chgData name="Mark Higgins" userId="f99148ad-7e67-4304-8c11-27c7a53efd31" providerId="ADAL" clId="{0928E129-FD99-40CD-AF85-5E16D3AA9BEE}" dt="2021-10-19T10:14:05.289" v="539"/>
        <pc:sldMkLst>
          <pc:docMk/>
          <pc:sldMk cId="1207979006" sldId="316"/>
        </pc:sldMkLst>
      </pc:sldChg>
      <pc:sldChg chg="add modTransition">
        <pc:chgData name="Mark Higgins" userId="f99148ad-7e67-4304-8c11-27c7a53efd31" providerId="ADAL" clId="{0928E129-FD99-40CD-AF85-5E16D3AA9BEE}" dt="2021-10-19T10:14:05.289" v="539"/>
        <pc:sldMkLst>
          <pc:docMk/>
          <pc:sldMk cId="3712599942" sldId="317"/>
        </pc:sldMkLst>
      </pc:sldChg>
      <pc:sldChg chg="add modTransition">
        <pc:chgData name="Mark Higgins" userId="f99148ad-7e67-4304-8c11-27c7a53efd31" providerId="ADAL" clId="{0928E129-FD99-40CD-AF85-5E16D3AA9BEE}" dt="2021-10-19T10:14:05.289" v="539"/>
        <pc:sldMkLst>
          <pc:docMk/>
          <pc:sldMk cId="1467444371" sldId="319"/>
        </pc:sldMkLst>
      </pc:sldChg>
      <pc:sldChg chg="add modTransition">
        <pc:chgData name="Mark Higgins" userId="f99148ad-7e67-4304-8c11-27c7a53efd31" providerId="ADAL" clId="{0928E129-FD99-40CD-AF85-5E16D3AA9BEE}" dt="2021-10-19T10:14:05.289" v="539"/>
        <pc:sldMkLst>
          <pc:docMk/>
          <pc:sldMk cId="1530099250" sldId="320"/>
        </pc:sldMkLst>
      </pc:sldChg>
      <pc:sldChg chg="add modTransition">
        <pc:chgData name="Mark Higgins" userId="f99148ad-7e67-4304-8c11-27c7a53efd31" providerId="ADAL" clId="{0928E129-FD99-40CD-AF85-5E16D3AA9BEE}" dt="2021-10-19T10:14:05.289" v="539"/>
        <pc:sldMkLst>
          <pc:docMk/>
          <pc:sldMk cId="595332086" sldId="321"/>
        </pc:sldMkLst>
      </pc:sldChg>
      <pc:sldChg chg="add modTransition">
        <pc:chgData name="Mark Higgins" userId="f99148ad-7e67-4304-8c11-27c7a53efd31" providerId="ADAL" clId="{0928E129-FD99-40CD-AF85-5E16D3AA9BEE}" dt="2021-10-19T10:14:05.289" v="539"/>
        <pc:sldMkLst>
          <pc:docMk/>
          <pc:sldMk cId="655083374" sldId="324"/>
        </pc:sldMkLst>
      </pc:sldChg>
      <pc:sldChg chg="add modTransition">
        <pc:chgData name="Mark Higgins" userId="f99148ad-7e67-4304-8c11-27c7a53efd31" providerId="ADAL" clId="{0928E129-FD99-40CD-AF85-5E16D3AA9BEE}" dt="2021-10-19T10:14:05.289" v="539"/>
        <pc:sldMkLst>
          <pc:docMk/>
          <pc:sldMk cId="3809584291" sldId="325"/>
        </pc:sldMkLst>
      </pc:sldChg>
      <pc:sldChg chg="add modTransition">
        <pc:chgData name="Mark Higgins" userId="f99148ad-7e67-4304-8c11-27c7a53efd31" providerId="ADAL" clId="{0928E129-FD99-40CD-AF85-5E16D3AA9BEE}" dt="2021-10-19T10:14:05.289" v="539"/>
        <pc:sldMkLst>
          <pc:docMk/>
          <pc:sldMk cId="973167700" sldId="326"/>
        </pc:sldMkLst>
      </pc:sldChg>
      <pc:sldChg chg="add modTransition">
        <pc:chgData name="Mark Higgins" userId="f99148ad-7e67-4304-8c11-27c7a53efd31" providerId="ADAL" clId="{0928E129-FD99-40CD-AF85-5E16D3AA9BEE}" dt="2021-10-19T10:14:05.289" v="539"/>
        <pc:sldMkLst>
          <pc:docMk/>
          <pc:sldMk cId="3354282219" sldId="327"/>
        </pc:sldMkLst>
      </pc:sldChg>
      <pc:sldChg chg="add modTransition">
        <pc:chgData name="Mark Higgins" userId="f99148ad-7e67-4304-8c11-27c7a53efd31" providerId="ADAL" clId="{0928E129-FD99-40CD-AF85-5E16D3AA9BEE}" dt="2021-10-19T10:14:05.289" v="539"/>
        <pc:sldMkLst>
          <pc:docMk/>
          <pc:sldMk cId="4196323642" sldId="328"/>
        </pc:sldMkLst>
      </pc:sldChg>
      <pc:sldChg chg="add modTransition">
        <pc:chgData name="Mark Higgins" userId="f99148ad-7e67-4304-8c11-27c7a53efd31" providerId="ADAL" clId="{0928E129-FD99-40CD-AF85-5E16D3AA9BEE}" dt="2021-10-19T10:14:05.289" v="539"/>
        <pc:sldMkLst>
          <pc:docMk/>
          <pc:sldMk cId="1239372303" sldId="329"/>
        </pc:sldMkLst>
      </pc:sldChg>
      <pc:sldChg chg="add modTransition">
        <pc:chgData name="Mark Higgins" userId="f99148ad-7e67-4304-8c11-27c7a53efd31" providerId="ADAL" clId="{0928E129-FD99-40CD-AF85-5E16D3AA9BEE}" dt="2021-10-19T10:14:05.289" v="539"/>
        <pc:sldMkLst>
          <pc:docMk/>
          <pc:sldMk cId="1175094082" sldId="330"/>
        </pc:sldMkLst>
      </pc:sldChg>
      <pc:sldChg chg="add modTransition">
        <pc:chgData name="Mark Higgins" userId="f99148ad-7e67-4304-8c11-27c7a53efd31" providerId="ADAL" clId="{0928E129-FD99-40CD-AF85-5E16D3AA9BEE}" dt="2021-10-19T10:14:05.289" v="539"/>
        <pc:sldMkLst>
          <pc:docMk/>
          <pc:sldMk cId="3924781023" sldId="331"/>
        </pc:sldMkLst>
      </pc:sldChg>
      <pc:sldChg chg="add modTransition">
        <pc:chgData name="Mark Higgins" userId="f99148ad-7e67-4304-8c11-27c7a53efd31" providerId="ADAL" clId="{0928E129-FD99-40CD-AF85-5E16D3AA9BEE}" dt="2021-10-19T10:14:05.289" v="539"/>
        <pc:sldMkLst>
          <pc:docMk/>
          <pc:sldMk cId="1584957530" sldId="332"/>
        </pc:sldMkLst>
      </pc:sldChg>
      <pc:sldChg chg="modSp add mod modTransition">
        <pc:chgData name="Mark Higgins" userId="f99148ad-7e67-4304-8c11-27c7a53efd31" providerId="ADAL" clId="{0928E129-FD99-40CD-AF85-5E16D3AA9BEE}" dt="2021-10-19T10:14:05.471" v="540" actId="27636"/>
        <pc:sldMkLst>
          <pc:docMk/>
          <pc:sldMk cId="79574591" sldId="333"/>
        </pc:sldMkLst>
        <pc:spChg chg="mod">
          <ac:chgData name="Mark Higgins" userId="f99148ad-7e67-4304-8c11-27c7a53efd31" providerId="ADAL" clId="{0928E129-FD99-40CD-AF85-5E16D3AA9BEE}" dt="2021-10-19T10:14:05.471" v="540" actId="27636"/>
          <ac:spMkLst>
            <pc:docMk/>
            <pc:sldMk cId="79574591" sldId="333"/>
            <ac:spMk id="10243" creationId="{00000000-0000-0000-0000-000000000000}"/>
          </ac:spMkLst>
        </pc:spChg>
      </pc:sldChg>
      <pc:sldChg chg="add modTransition">
        <pc:chgData name="Mark Higgins" userId="f99148ad-7e67-4304-8c11-27c7a53efd31" providerId="ADAL" clId="{0928E129-FD99-40CD-AF85-5E16D3AA9BEE}" dt="2021-10-19T10:14:05.289" v="539"/>
        <pc:sldMkLst>
          <pc:docMk/>
          <pc:sldMk cId="2433432481" sldId="334"/>
        </pc:sldMkLst>
      </pc:sldChg>
      <pc:sldChg chg="add modTransition">
        <pc:chgData name="Mark Higgins" userId="f99148ad-7e67-4304-8c11-27c7a53efd31" providerId="ADAL" clId="{0928E129-FD99-40CD-AF85-5E16D3AA9BEE}" dt="2021-10-19T10:14:05.289" v="539"/>
        <pc:sldMkLst>
          <pc:docMk/>
          <pc:sldMk cId="800638942" sldId="335"/>
        </pc:sldMkLst>
      </pc:sldChg>
      <pc:sldChg chg="add modTransition">
        <pc:chgData name="Mark Higgins" userId="f99148ad-7e67-4304-8c11-27c7a53efd31" providerId="ADAL" clId="{0928E129-FD99-40CD-AF85-5E16D3AA9BEE}" dt="2021-10-19T10:14:05.289" v="539"/>
        <pc:sldMkLst>
          <pc:docMk/>
          <pc:sldMk cId="2339599335" sldId="338"/>
        </pc:sldMkLst>
      </pc:sldChg>
      <pc:sldChg chg="add modTransition">
        <pc:chgData name="Mark Higgins" userId="f99148ad-7e67-4304-8c11-27c7a53efd31" providerId="ADAL" clId="{0928E129-FD99-40CD-AF85-5E16D3AA9BEE}" dt="2021-10-19T10:14:05.289" v="539"/>
        <pc:sldMkLst>
          <pc:docMk/>
          <pc:sldMk cId="2815121568" sldId="339"/>
        </pc:sldMkLst>
      </pc:sldChg>
      <pc:sldChg chg="add modTransition">
        <pc:chgData name="Mark Higgins" userId="f99148ad-7e67-4304-8c11-27c7a53efd31" providerId="ADAL" clId="{0928E129-FD99-40CD-AF85-5E16D3AA9BEE}" dt="2021-10-19T10:14:05.289" v="539"/>
        <pc:sldMkLst>
          <pc:docMk/>
          <pc:sldMk cId="2498991220" sldId="340"/>
        </pc:sldMkLst>
      </pc:sldChg>
      <pc:sldChg chg="add">
        <pc:chgData name="Mark Higgins" userId="f99148ad-7e67-4304-8c11-27c7a53efd31" providerId="ADAL" clId="{0928E129-FD99-40CD-AF85-5E16D3AA9BEE}" dt="2021-10-19T10:14:05.289" v="539"/>
        <pc:sldMkLst>
          <pc:docMk/>
          <pc:sldMk cId="720897595" sldId="341"/>
        </pc:sldMkLst>
      </pc:sldChg>
      <pc:sldChg chg="add modTransition">
        <pc:chgData name="Mark Higgins" userId="f99148ad-7e67-4304-8c11-27c7a53efd31" providerId="ADAL" clId="{0928E129-FD99-40CD-AF85-5E16D3AA9BEE}" dt="2021-10-19T10:14:05.289" v="539"/>
        <pc:sldMkLst>
          <pc:docMk/>
          <pc:sldMk cId="1331042237" sldId="342"/>
        </pc:sldMkLst>
      </pc:sldChg>
      <pc:sldChg chg="add modTransition">
        <pc:chgData name="Mark Higgins" userId="f99148ad-7e67-4304-8c11-27c7a53efd31" providerId="ADAL" clId="{0928E129-FD99-40CD-AF85-5E16D3AA9BEE}" dt="2021-10-19T10:14:05.289" v="539"/>
        <pc:sldMkLst>
          <pc:docMk/>
          <pc:sldMk cId="2524869878" sldId="343"/>
        </pc:sldMkLst>
      </pc:sldChg>
      <pc:sldChg chg="add">
        <pc:chgData name="Mark Higgins" userId="f99148ad-7e67-4304-8c11-27c7a53efd31" providerId="ADAL" clId="{0928E129-FD99-40CD-AF85-5E16D3AA9BEE}" dt="2021-10-19T10:14:05.289" v="539"/>
        <pc:sldMkLst>
          <pc:docMk/>
          <pc:sldMk cId="442263038" sldId="344"/>
        </pc:sldMkLst>
      </pc:sldChg>
      <pc:sldChg chg="add">
        <pc:chgData name="Mark Higgins" userId="f99148ad-7e67-4304-8c11-27c7a53efd31" providerId="ADAL" clId="{0928E129-FD99-40CD-AF85-5E16D3AA9BEE}" dt="2021-10-19T10:14:05.289" v="539"/>
        <pc:sldMkLst>
          <pc:docMk/>
          <pc:sldMk cId="381527668" sldId="345"/>
        </pc:sldMkLst>
      </pc:sldChg>
      <pc:sldChg chg="add">
        <pc:chgData name="Mark Higgins" userId="f99148ad-7e67-4304-8c11-27c7a53efd31" providerId="ADAL" clId="{0928E129-FD99-40CD-AF85-5E16D3AA9BEE}" dt="2021-10-19T10:14:05.289" v="539"/>
        <pc:sldMkLst>
          <pc:docMk/>
          <pc:sldMk cId="1354352999" sldId="346"/>
        </pc:sldMkLst>
      </pc:sldChg>
      <pc:sldChg chg="add">
        <pc:chgData name="Mark Higgins" userId="f99148ad-7e67-4304-8c11-27c7a53efd31" providerId="ADAL" clId="{0928E129-FD99-40CD-AF85-5E16D3AA9BEE}" dt="2021-10-19T10:14:05.289" v="539"/>
        <pc:sldMkLst>
          <pc:docMk/>
          <pc:sldMk cId="4031584946" sldId="347"/>
        </pc:sldMkLst>
      </pc:sldChg>
      <pc:sldChg chg="add">
        <pc:chgData name="Mark Higgins" userId="f99148ad-7e67-4304-8c11-27c7a53efd31" providerId="ADAL" clId="{0928E129-FD99-40CD-AF85-5E16D3AA9BEE}" dt="2021-10-19T10:14:05.289" v="539"/>
        <pc:sldMkLst>
          <pc:docMk/>
          <pc:sldMk cId="4037647330" sldId="348"/>
        </pc:sldMkLst>
      </pc:sldChg>
      <pc:sldChg chg="add">
        <pc:chgData name="Mark Higgins" userId="f99148ad-7e67-4304-8c11-27c7a53efd31" providerId="ADAL" clId="{0928E129-FD99-40CD-AF85-5E16D3AA9BEE}" dt="2021-10-19T10:14:05.289" v="539"/>
        <pc:sldMkLst>
          <pc:docMk/>
          <pc:sldMk cId="1798815253" sldId="349"/>
        </pc:sldMkLst>
      </pc:sldChg>
      <pc:sldChg chg="add">
        <pc:chgData name="Mark Higgins" userId="f99148ad-7e67-4304-8c11-27c7a53efd31" providerId="ADAL" clId="{0928E129-FD99-40CD-AF85-5E16D3AA9BEE}" dt="2021-10-19T10:14:05.289" v="539"/>
        <pc:sldMkLst>
          <pc:docMk/>
          <pc:sldMk cId="25094573" sldId="350"/>
        </pc:sldMkLst>
      </pc:sldChg>
      <pc:sldChg chg="add">
        <pc:chgData name="Mark Higgins" userId="f99148ad-7e67-4304-8c11-27c7a53efd31" providerId="ADAL" clId="{0928E129-FD99-40CD-AF85-5E16D3AA9BEE}" dt="2021-10-19T10:14:05.289" v="539"/>
        <pc:sldMkLst>
          <pc:docMk/>
          <pc:sldMk cId="187441037" sldId="351"/>
        </pc:sldMkLst>
      </pc:sldChg>
      <pc:sldChg chg="add">
        <pc:chgData name="Mark Higgins" userId="f99148ad-7e67-4304-8c11-27c7a53efd31" providerId="ADAL" clId="{0928E129-FD99-40CD-AF85-5E16D3AA9BEE}" dt="2021-10-19T10:14:05.289" v="539"/>
        <pc:sldMkLst>
          <pc:docMk/>
          <pc:sldMk cId="263494010" sldId="352"/>
        </pc:sldMkLst>
      </pc:sldChg>
      <pc:sldChg chg="add">
        <pc:chgData name="Mark Higgins" userId="f99148ad-7e67-4304-8c11-27c7a53efd31" providerId="ADAL" clId="{0928E129-FD99-40CD-AF85-5E16D3AA9BEE}" dt="2021-10-19T10:14:05.289" v="539"/>
        <pc:sldMkLst>
          <pc:docMk/>
          <pc:sldMk cId="3175947865" sldId="353"/>
        </pc:sldMkLst>
      </pc:sldChg>
      <pc:sldChg chg="add">
        <pc:chgData name="Mark Higgins" userId="f99148ad-7e67-4304-8c11-27c7a53efd31" providerId="ADAL" clId="{0928E129-FD99-40CD-AF85-5E16D3AA9BEE}" dt="2021-10-19T10:14:05.289" v="539"/>
        <pc:sldMkLst>
          <pc:docMk/>
          <pc:sldMk cId="2280632060" sldId="354"/>
        </pc:sldMkLst>
      </pc:sldChg>
      <pc:sldChg chg="modSp add mod">
        <pc:chgData name="Mark Higgins" userId="f99148ad-7e67-4304-8c11-27c7a53efd31" providerId="ADAL" clId="{0928E129-FD99-40CD-AF85-5E16D3AA9BEE}" dt="2021-10-19T10:14:05.499" v="541" actId="27636"/>
        <pc:sldMkLst>
          <pc:docMk/>
          <pc:sldMk cId="1279291995" sldId="355"/>
        </pc:sldMkLst>
        <pc:spChg chg="mod">
          <ac:chgData name="Mark Higgins" userId="f99148ad-7e67-4304-8c11-27c7a53efd31" providerId="ADAL" clId="{0928E129-FD99-40CD-AF85-5E16D3AA9BEE}" dt="2021-10-19T10:14:05.499" v="541" actId="27636"/>
          <ac:spMkLst>
            <pc:docMk/>
            <pc:sldMk cId="1279291995" sldId="355"/>
            <ac:spMk id="31746" creationId="{00000000-0000-0000-0000-000000000000}"/>
          </ac:spMkLst>
        </pc:spChg>
      </pc:sldChg>
      <pc:sldChg chg="add">
        <pc:chgData name="Mark Higgins" userId="f99148ad-7e67-4304-8c11-27c7a53efd31" providerId="ADAL" clId="{0928E129-FD99-40CD-AF85-5E16D3AA9BEE}" dt="2021-10-19T10:14:05.289" v="539"/>
        <pc:sldMkLst>
          <pc:docMk/>
          <pc:sldMk cId="3282233655" sldId="356"/>
        </pc:sldMkLst>
      </pc:sldChg>
      <pc:sldChg chg="add">
        <pc:chgData name="Mark Higgins" userId="f99148ad-7e67-4304-8c11-27c7a53efd31" providerId="ADAL" clId="{0928E129-FD99-40CD-AF85-5E16D3AA9BEE}" dt="2021-10-19T10:14:05.289" v="539"/>
        <pc:sldMkLst>
          <pc:docMk/>
          <pc:sldMk cId="798366066" sldId="357"/>
        </pc:sldMkLst>
      </pc:sldChg>
      <pc:sldChg chg="add">
        <pc:chgData name="Mark Higgins" userId="f99148ad-7e67-4304-8c11-27c7a53efd31" providerId="ADAL" clId="{0928E129-FD99-40CD-AF85-5E16D3AA9BEE}" dt="2021-10-19T10:14:05.289" v="539"/>
        <pc:sldMkLst>
          <pc:docMk/>
          <pc:sldMk cId="3090888529" sldId="358"/>
        </pc:sldMkLst>
      </pc:sldChg>
      <pc:sldChg chg="add">
        <pc:chgData name="Mark Higgins" userId="f99148ad-7e67-4304-8c11-27c7a53efd31" providerId="ADAL" clId="{0928E129-FD99-40CD-AF85-5E16D3AA9BEE}" dt="2021-10-19T10:14:05.289" v="539"/>
        <pc:sldMkLst>
          <pc:docMk/>
          <pc:sldMk cId="1278481872" sldId="359"/>
        </pc:sldMkLst>
      </pc:sldChg>
      <pc:sldChg chg="add modTransition">
        <pc:chgData name="Mark Higgins" userId="f99148ad-7e67-4304-8c11-27c7a53efd31" providerId="ADAL" clId="{0928E129-FD99-40CD-AF85-5E16D3AA9BEE}" dt="2021-10-19T10:14:05.289" v="539"/>
        <pc:sldMkLst>
          <pc:docMk/>
          <pc:sldMk cId="757728401" sldId="360"/>
        </pc:sldMkLst>
      </pc:sldChg>
      <pc:sldChg chg="add">
        <pc:chgData name="Mark Higgins" userId="f99148ad-7e67-4304-8c11-27c7a53efd31" providerId="ADAL" clId="{0928E129-FD99-40CD-AF85-5E16D3AA9BEE}" dt="2021-10-19T10:15:30.868" v="546"/>
        <pc:sldMkLst>
          <pc:docMk/>
          <pc:sldMk cId="3092675455" sldId="361"/>
        </pc:sldMkLst>
      </pc:sldChg>
      <pc:sldChg chg="add">
        <pc:chgData name="Mark Higgins" userId="f99148ad-7e67-4304-8c11-27c7a53efd31" providerId="ADAL" clId="{0928E129-FD99-40CD-AF85-5E16D3AA9BEE}" dt="2021-10-19T10:15:30.868" v="546"/>
        <pc:sldMkLst>
          <pc:docMk/>
          <pc:sldMk cId="1328544128" sldId="362"/>
        </pc:sldMkLst>
      </pc:sldChg>
      <pc:sldChg chg="add">
        <pc:chgData name="Mark Higgins" userId="f99148ad-7e67-4304-8c11-27c7a53efd31" providerId="ADAL" clId="{0928E129-FD99-40CD-AF85-5E16D3AA9BEE}" dt="2021-10-19T10:15:30.868" v="546"/>
        <pc:sldMkLst>
          <pc:docMk/>
          <pc:sldMk cId="833547864" sldId="363"/>
        </pc:sldMkLst>
      </pc:sldChg>
      <pc:sldChg chg="add">
        <pc:chgData name="Mark Higgins" userId="f99148ad-7e67-4304-8c11-27c7a53efd31" providerId="ADAL" clId="{0928E129-FD99-40CD-AF85-5E16D3AA9BEE}" dt="2021-10-19T10:15:30.868" v="546"/>
        <pc:sldMkLst>
          <pc:docMk/>
          <pc:sldMk cId="1097937262" sldId="364"/>
        </pc:sldMkLst>
      </pc:sldChg>
      <pc:sldChg chg="add">
        <pc:chgData name="Mark Higgins" userId="f99148ad-7e67-4304-8c11-27c7a53efd31" providerId="ADAL" clId="{0928E129-FD99-40CD-AF85-5E16D3AA9BEE}" dt="2021-10-19T10:15:30.868" v="546"/>
        <pc:sldMkLst>
          <pc:docMk/>
          <pc:sldMk cId="2640944913" sldId="365"/>
        </pc:sldMkLst>
      </pc:sldChg>
      <pc:sldChg chg="add modTransition">
        <pc:chgData name="Mark Higgins" userId="f99148ad-7e67-4304-8c11-27c7a53efd31" providerId="ADAL" clId="{0928E129-FD99-40CD-AF85-5E16D3AA9BEE}" dt="2021-10-19T10:14:05.289" v="539"/>
        <pc:sldMkLst>
          <pc:docMk/>
          <pc:sldMk cId="1231510094" sldId="367"/>
        </pc:sldMkLst>
      </pc:sldChg>
      <pc:sldChg chg="add modTransition">
        <pc:chgData name="Mark Higgins" userId="f99148ad-7e67-4304-8c11-27c7a53efd31" providerId="ADAL" clId="{0928E129-FD99-40CD-AF85-5E16D3AA9BEE}" dt="2021-10-19T10:14:05.289" v="539"/>
        <pc:sldMkLst>
          <pc:docMk/>
          <pc:sldMk cId="903832305" sldId="369"/>
        </pc:sldMkLst>
      </pc:sldChg>
      <pc:sldChg chg="add modTransition">
        <pc:chgData name="Mark Higgins" userId="f99148ad-7e67-4304-8c11-27c7a53efd31" providerId="ADAL" clId="{0928E129-FD99-40CD-AF85-5E16D3AA9BEE}" dt="2021-10-19T10:14:05.289" v="539"/>
        <pc:sldMkLst>
          <pc:docMk/>
          <pc:sldMk cId="556409987" sldId="373"/>
        </pc:sldMkLst>
      </pc:sldChg>
      <pc:sldChg chg="add modTransition">
        <pc:chgData name="Mark Higgins" userId="f99148ad-7e67-4304-8c11-27c7a53efd31" providerId="ADAL" clId="{0928E129-FD99-40CD-AF85-5E16D3AA9BEE}" dt="2021-10-19T10:14:05.289" v="539"/>
        <pc:sldMkLst>
          <pc:docMk/>
          <pc:sldMk cId="486224407" sldId="377"/>
        </pc:sldMkLst>
      </pc:sldChg>
      <pc:sldChg chg="add modTransition">
        <pc:chgData name="Mark Higgins" userId="f99148ad-7e67-4304-8c11-27c7a53efd31" providerId="ADAL" clId="{0928E129-FD99-40CD-AF85-5E16D3AA9BEE}" dt="2021-10-19T10:14:05.289" v="539"/>
        <pc:sldMkLst>
          <pc:docMk/>
          <pc:sldMk cId="2826229378" sldId="378"/>
        </pc:sldMkLst>
      </pc:sldChg>
      <pc:sldChg chg="add modTransition">
        <pc:chgData name="Mark Higgins" userId="f99148ad-7e67-4304-8c11-27c7a53efd31" providerId="ADAL" clId="{0928E129-FD99-40CD-AF85-5E16D3AA9BEE}" dt="2021-10-19T10:14:05.289" v="539"/>
        <pc:sldMkLst>
          <pc:docMk/>
          <pc:sldMk cId="1059443082" sldId="379"/>
        </pc:sldMkLst>
      </pc:sldChg>
      <pc:sldChg chg="add modTransition">
        <pc:chgData name="Mark Higgins" userId="f99148ad-7e67-4304-8c11-27c7a53efd31" providerId="ADAL" clId="{0928E129-FD99-40CD-AF85-5E16D3AA9BEE}" dt="2021-10-19T10:14:05.289" v="539"/>
        <pc:sldMkLst>
          <pc:docMk/>
          <pc:sldMk cId="217333681" sldId="380"/>
        </pc:sldMkLst>
      </pc:sldChg>
      <pc:sldChg chg="add modTransition">
        <pc:chgData name="Mark Higgins" userId="f99148ad-7e67-4304-8c11-27c7a53efd31" providerId="ADAL" clId="{0928E129-FD99-40CD-AF85-5E16D3AA9BEE}" dt="2021-10-19T10:14:05.289" v="539"/>
        <pc:sldMkLst>
          <pc:docMk/>
          <pc:sldMk cId="761647083" sldId="388"/>
        </pc:sldMkLst>
      </pc:sldChg>
      <pc:sldChg chg="add modTransition">
        <pc:chgData name="Mark Higgins" userId="f99148ad-7e67-4304-8c11-27c7a53efd31" providerId="ADAL" clId="{0928E129-FD99-40CD-AF85-5E16D3AA9BEE}" dt="2021-10-19T10:14:05.289" v="539"/>
        <pc:sldMkLst>
          <pc:docMk/>
          <pc:sldMk cId="2918068631" sldId="389"/>
        </pc:sldMkLst>
      </pc:sldChg>
      <pc:sldChg chg="add modTransition">
        <pc:chgData name="Mark Higgins" userId="f99148ad-7e67-4304-8c11-27c7a53efd31" providerId="ADAL" clId="{0928E129-FD99-40CD-AF85-5E16D3AA9BEE}" dt="2021-10-19T10:14:05.289" v="539"/>
        <pc:sldMkLst>
          <pc:docMk/>
          <pc:sldMk cId="845237742" sldId="390"/>
        </pc:sldMkLst>
      </pc:sldChg>
      <pc:sldChg chg="add modTransition">
        <pc:chgData name="Mark Higgins" userId="f99148ad-7e67-4304-8c11-27c7a53efd31" providerId="ADAL" clId="{0928E129-FD99-40CD-AF85-5E16D3AA9BEE}" dt="2021-10-19T10:14:05.289" v="539"/>
        <pc:sldMkLst>
          <pc:docMk/>
          <pc:sldMk cId="1248848706" sldId="391"/>
        </pc:sldMkLst>
      </pc:sldChg>
      <pc:sldChg chg="add modTransition">
        <pc:chgData name="Mark Higgins" userId="f99148ad-7e67-4304-8c11-27c7a53efd31" providerId="ADAL" clId="{0928E129-FD99-40CD-AF85-5E16D3AA9BEE}" dt="2021-10-19T10:14:05.289" v="539"/>
        <pc:sldMkLst>
          <pc:docMk/>
          <pc:sldMk cId="1516249719" sldId="392"/>
        </pc:sldMkLst>
      </pc:sldChg>
      <pc:sldChg chg="add modTransition">
        <pc:chgData name="Mark Higgins" userId="f99148ad-7e67-4304-8c11-27c7a53efd31" providerId="ADAL" clId="{0928E129-FD99-40CD-AF85-5E16D3AA9BEE}" dt="2021-10-19T10:14:05.289" v="539"/>
        <pc:sldMkLst>
          <pc:docMk/>
          <pc:sldMk cId="2184032674" sldId="393"/>
        </pc:sldMkLst>
      </pc:sldChg>
      <pc:sldChg chg="add modTransition">
        <pc:chgData name="Mark Higgins" userId="f99148ad-7e67-4304-8c11-27c7a53efd31" providerId="ADAL" clId="{0928E129-FD99-40CD-AF85-5E16D3AA9BEE}" dt="2021-10-19T10:14:05.289" v="539"/>
        <pc:sldMkLst>
          <pc:docMk/>
          <pc:sldMk cId="3052757254" sldId="394"/>
        </pc:sldMkLst>
      </pc:sldChg>
      <pc:sldChg chg="add modTransition">
        <pc:chgData name="Mark Higgins" userId="f99148ad-7e67-4304-8c11-27c7a53efd31" providerId="ADAL" clId="{0928E129-FD99-40CD-AF85-5E16D3AA9BEE}" dt="2021-10-19T10:14:05.289" v="539"/>
        <pc:sldMkLst>
          <pc:docMk/>
          <pc:sldMk cId="3926405391" sldId="395"/>
        </pc:sldMkLst>
      </pc:sldChg>
      <pc:sldChg chg="add modTransition">
        <pc:chgData name="Mark Higgins" userId="f99148ad-7e67-4304-8c11-27c7a53efd31" providerId="ADAL" clId="{0928E129-FD99-40CD-AF85-5E16D3AA9BEE}" dt="2021-10-19T10:14:05.289" v="539"/>
        <pc:sldMkLst>
          <pc:docMk/>
          <pc:sldMk cId="1511910403" sldId="396"/>
        </pc:sldMkLst>
      </pc:sldChg>
      <pc:sldChg chg="add modTransition">
        <pc:chgData name="Mark Higgins" userId="f99148ad-7e67-4304-8c11-27c7a53efd31" providerId="ADAL" clId="{0928E129-FD99-40CD-AF85-5E16D3AA9BEE}" dt="2021-10-19T10:14:05.289" v="539"/>
        <pc:sldMkLst>
          <pc:docMk/>
          <pc:sldMk cId="1544895526" sldId="397"/>
        </pc:sldMkLst>
      </pc:sldChg>
      <pc:sldChg chg="add modTransition">
        <pc:chgData name="Mark Higgins" userId="f99148ad-7e67-4304-8c11-27c7a53efd31" providerId="ADAL" clId="{0928E129-FD99-40CD-AF85-5E16D3AA9BEE}" dt="2021-10-19T10:14:05.289" v="539"/>
        <pc:sldMkLst>
          <pc:docMk/>
          <pc:sldMk cId="2465785807" sldId="398"/>
        </pc:sldMkLst>
      </pc:sldChg>
      <pc:sldChg chg="add modTransition">
        <pc:chgData name="Mark Higgins" userId="f99148ad-7e67-4304-8c11-27c7a53efd31" providerId="ADAL" clId="{0928E129-FD99-40CD-AF85-5E16D3AA9BEE}" dt="2021-10-19T10:14:05.289" v="539"/>
        <pc:sldMkLst>
          <pc:docMk/>
          <pc:sldMk cId="3222968002" sldId="399"/>
        </pc:sldMkLst>
      </pc:sldChg>
      <pc:sldChg chg="add modTransition">
        <pc:chgData name="Mark Higgins" userId="f99148ad-7e67-4304-8c11-27c7a53efd31" providerId="ADAL" clId="{0928E129-FD99-40CD-AF85-5E16D3AA9BEE}" dt="2021-10-19T10:14:05.289" v="539"/>
        <pc:sldMkLst>
          <pc:docMk/>
          <pc:sldMk cId="2056755039" sldId="400"/>
        </pc:sldMkLst>
      </pc:sldChg>
      <pc:sldChg chg="add modTransition">
        <pc:chgData name="Mark Higgins" userId="f99148ad-7e67-4304-8c11-27c7a53efd31" providerId="ADAL" clId="{0928E129-FD99-40CD-AF85-5E16D3AA9BEE}" dt="2021-10-19T10:14:05.289" v="539"/>
        <pc:sldMkLst>
          <pc:docMk/>
          <pc:sldMk cId="481534088" sldId="401"/>
        </pc:sldMkLst>
      </pc:sldChg>
      <pc:sldChg chg="add modTransition">
        <pc:chgData name="Mark Higgins" userId="f99148ad-7e67-4304-8c11-27c7a53efd31" providerId="ADAL" clId="{0928E129-FD99-40CD-AF85-5E16D3AA9BEE}" dt="2021-10-19T10:14:05.289" v="539"/>
        <pc:sldMkLst>
          <pc:docMk/>
          <pc:sldMk cId="2952593591" sldId="402"/>
        </pc:sldMkLst>
      </pc:sldChg>
      <pc:sldChg chg="add modTransition">
        <pc:chgData name="Mark Higgins" userId="f99148ad-7e67-4304-8c11-27c7a53efd31" providerId="ADAL" clId="{0928E129-FD99-40CD-AF85-5E16D3AA9BEE}" dt="2021-10-19T10:14:05.289" v="539"/>
        <pc:sldMkLst>
          <pc:docMk/>
          <pc:sldMk cId="1250941793" sldId="403"/>
        </pc:sldMkLst>
      </pc:sldChg>
      <pc:sldChg chg="add modTransition">
        <pc:chgData name="Mark Higgins" userId="f99148ad-7e67-4304-8c11-27c7a53efd31" providerId="ADAL" clId="{0928E129-FD99-40CD-AF85-5E16D3AA9BEE}" dt="2021-10-19T10:14:05.289" v="539"/>
        <pc:sldMkLst>
          <pc:docMk/>
          <pc:sldMk cId="624383718" sldId="404"/>
        </pc:sldMkLst>
      </pc:sldChg>
      <pc:sldChg chg="add modTransition">
        <pc:chgData name="Mark Higgins" userId="f99148ad-7e67-4304-8c11-27c7a53efd31" providerId="ADAL" clId="{0928E129-FD99-40CD-AF85-5E16D3AA9BEE}" dt="2021-10-19T10:14:05.289" v="539"/>
        <pc:sldMkLst>
          <pc:docMk/>
          <pc:sldMk cId="1975970897" sldId="405"/>
        </pc:sldMkLst>
      </pc:sldChg>
      <pc:sldChg chg="add modTransition">
        <pc:chgData name="Mark Higgins" userId="f99148ad-7e67-4304-8c11-27c7a53efd31" providerId="ADAL" clId="{0928E129-FD99-40CD-AF85-5E16D3AA9BEE}" dt="2021-10-19T10:14:05.289" v="539"/>
        <pc:sldMkLst>
          <pc:docMk/>
          <pc:sldMk cId="4114315404" sldId="406"/>
        </pc:sldMkLst>
      </pc:sldChg>
      <pc:sldChg chg="add modTransition">
        <pc:chgData name="Mark Higgins" userId="f99148ad-7e67-4304-8c11-27c7a53efd31" providerId="ADAL" clId="{0928E129-FD99-40CD-AF85-5E16D3AA9BEE}" dt="2021-10-19T10:14:05.289" v="539"/>
        <pc:sldMkLst>
          <pc:docMk/>
          <pc:sldMk cId="2654113757" sldId="407"/>
        </pc:sldMkLst>
      </pc:sldChg>
      <pc:sldChg chg="add modTransition">
        <pc:chgData name="Mark Higgins" userId="f99148ad-7e67-4304-8c11-27c7a53efd31" providerId="ADAL" clId="{0928E129-FD99-40CD-AF85-5E16D3AA9BEE}" dt="2021-10-19T10:14:05.289" v="539"/>
        <pc:sldMkLst>
          <pc:docMk/>
          <pc:sldMk cId="1410555242" sldId="408"/>
        </pc:sldMkLst>
      </pc:sldChg>
      <pc:sldChg chg="add modTransition">
        <pc:chgData name="Mark Higgins" userId="f99148ad-7e67-4304-8c11-27c7a53efd31" providerId="ADAL" clId="{0928E129-FD99-40CD-AF85-5E16D3AA9BEE}" dt="2021-10-19T10:14:05.289" v="539"/>
        <pc:sldMkLst>
          <pc:docMk/>
          <pc:sldMk cId="706236086" sldId="409"/>
        </pc:sldMkLst>
      </pc:sldChg>
      <pc:sldChg chg="add modTransition">
        <pc:chgData name="Mark Higgins" userId="f99148ad-7e67-4304-8c11-27c7a53efd31" providerId="ADAL" clId="{0928E129-FD99-40CD-AF85-5E16D3AA9BEE}" dt="2021-10-19T10:14:05.289" v="539"/>
        <pc:sldMkLst>
          <pc:docMk/>
          <pc:sldMk cId="4238912955" sldId="410"/>
        </pc:sldMkLst>
      </pc:sldChg>
      <pc:sldChg chg="add modTransition">
        <pc:chgData name="Mark Higgins" userId="f99148ad-7e67-4304-8c11-27c7a53efd31" providerId="ADAL" clId="{0928E129-FD99-40CD-AF85-5E16D3AA9BEE}" dt="2021-10-19T10:14:05.289" v="539"/>
        <pc:sldMkLst>
          <pc:docMk/>
          <pc:sldMk cId="2602691375" sldId="411"/>
        </pc:sldMkLst>
      </pc:sldChg>
      <pc:sldChg chg="modSp add mod modTransition">
        <pc:chgData name="Mark Higgins" userId="f99148ad-7e67-4304-8c11-27c7a53efd31" providerId="ADAL" clId="{0928E129-FD99-40CD-AF85-5E16D3AA9BEE}" dt="2021-10-19T10:14:05.608" v="543" actId="27636"/>
        <pc:sldMkLst>
          <pc:docMk/>
          <pc:sldMk cId="1337448394" sldId="412"/>
        </pc:sldMkLst>
        <pc:spChg chg="mod">
          <ac:chgData name="Mark Higgins" userId="f99148ad-7e67-4304-8c11-27c7a53efd31" providerId="ADAL" clId="{0928E129-FD99-40CD-AF85-5E16D3AA9BEE}" dt="2021-10-19T10:14:05.608" v="543" actId="27636"/>
          <ac:spMkLst>
            <pc:docMk/>
            <pc:sldMk cId="1337448394" sldId="412"/>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3573841059" sldId="413"/>
        </pc:sldMkLst>
      </pc:sldChg>
      <pc:sldChg chg="add modTransition">
        <pc:chgData name="Mark Higgins" userId="f99148ad-7e67-4304-8c11-27c7a53efd31" providerId="ADAL" clId="{0928E129-FD99-40CD-AF85-5E16D3AA9BEE}" dt="2021-10-19T10:14:05.289" v="539"/>
        <pc:sldMkLst>
          <pc:docMk/>
          <pc:sldMk cId="2629586236" sldId="414"/>
        </pc:sldMkLst>
      </pc:sldChg>
      <pc:sldChg chg="modSp add mod modTransition">
        <pc:chgData name="Mark Higgins" userId="f99148ad-7e67-4304-8c11-27c7a53efd31" providerId="ADAL" clId="{0928E129-FD99-40CD-AF85-5E16D3AA9BEE}" dt="2021-10-19T10:14:05.620" v="544" actId="27636"/>
        <pc:sldMkLst>
          <pc:docMk/>
          <pc:sldMk cId="680340156" sldId="415"/>
        </pc:sldMkLst>
        <pc:spChg chg="mod">
          <ac:chgData name="Mark Higgins" userId="f99148ad-7e67-4304-8c11-27c7a53efd31" providerId="ADAL" clId="{0928E129-FD99-40CD-AF85-5E16D3AA9BEE}" dt="2021-10-19T10:14:05.620" v="544" actId="27636"/>
          <ac:spMkLst>
            <pc:docMk/>
            <pc:sldMk cId="680340156" sldId="415"/>
            <ac:spMk id="3" creationId="{00000000-0000-0000-0000-000000000000}"/>
          </ac:spMkLst>
        </pc:spChg>
      </pc:sldChg>
      <pc:sldChg chg="add modTransition">
        <pc:chgData name="Mark Higgins" userId="f99148ad-7e67-4304-8c11-27c7a53efd31" providerId="ADAL" clId="{0928E129-FD99-40CD-AF85-5E16D3AA9BEE}" dt="2021-10-19T10:14:05.289" v="539"/>
        <pc:sldMkLst>
          <pc:docMk/>
          <pc:sldMk cId="2650830124" sldId="416"/>
        </pc:sldMkLst>
      </pc:sldChg>
      <pc:sldChg chg="add modTransition">
        <pc:chgData name="Mark Higgins" userId="f99148ad-7e67-4304-8c11-27c7a53efd31" providerId="ADAL" clId="{0928E129-FD99-40CD-AF85-5E16D3AA9BEE}" dt="2021-10-19T10:14:05.289" v="539"/>
        <pc:sldMkLst>
          <pc:docMk/>
          <pc:sldMk cId="3730956495" sldId="417"/>
        </pc:sldMkLst>
      </pc:sldChg>
      <pc:sldChg chg="add modTransition">
        <pc:chgData name="Mark Higgins" userId="f99148ad-7e67-4304-8c11-27c7a53efd31" providerId="ADAL" clId="{0928E129-FD99-40CD-AF85-5E16D3AA9BEE}" dt="2021-10-19T10:14:05.289" v="539"/>
        <pc:sldMkLst>
          <pc:docMk/>
          <pc:sldMk cId="4223131663" sldId="418"/>
        </pc:sldMkLst>
      </pc:sldChg>
      <pc:sldChg chg="add modTransition">
        <pc:chgData name="Mark Higgins" userId="f99148ad-7e67-4304-8c11-27c7a53efd31" providerId="ADAL" clId="{0928E129-FD99-40CD-AF85-5E16D3AA9BEE}" dt="2021-10-19T10:14:05.289" v="539"/>
        <pc:sldMkLst>
          <pc:docMk/>
          <pc:sldMk cId="1778816030" sldId="421"/>
        </pc:sldMkLst>
      </pc:sldChg>
      <pc:sldChg chg="add modTransition setBg">
        <pc:chgData name="Mark Higgins" userId="f99148ad-7e67-4304-8c11-27c7a53efd31" providerId="ADAL" clId="{0928E129-FD99-40CD-AF85-5E16D3AA9BEE}" dt="2021-10-19T10:14:05.289" v="539"/>
        <pc:sldMkLst>
          <pc:docMk/>
          <pc:sldMk cId="607490500" sldId="422"/>
        </pc:sldMkLst>
      </pc:sldChg>
      <pc:sldChg chg="add modTransition">
        <pc:chgData name="Mark Higgins" userId="f99148ad-7e67-4304-8c11-27c7a53efd31" providerId="ADAL" clId="{0928E129-FD99-40CD-AF85-5E16D3AA9BEE}" dt="2021-10-19T10:14:05.289" v="539"/>
        <pc:sldMkLst>
          <pc:docMk/>
          <pc:sldMk cId="1890531109" sldId="424"/>
        </pc:sldMkLst>
      </pc:sldChg>
      <pc:sldChg chg="add modTransition">
        <pc:chgData name="Mark Higgins" userId="f99148ad-7e67-4304-8c11-27c7a53efd31" providerId="ADAL" clId="{0928E129-FD99-40CD-AF85-5E16D3AA9BEE}" dt="2021-10-19T10:14:05.289" v="539"/>
        <pc:sldMkLst>
          <pc:docMk/>
          <pc:sldMk cId="1673904469" sldId="425"/>
        </pc:sldMkLst>
      </pc:sldChg>
      <pc:sldChg chg="add modTransition">
        <pc:chgData name="Mark Higgins" userId="f99148ad-7e67-4304-8c11-27c7a53efd31" providerId="ADAL" clId="{0928E129-FD99-40CD-AF85-5E16D3AA9BEE}" dt="2021-10-19T10:14:05.289" v="539"/>
        <pc:sldMkLst>
          <pc:docMk/>
          <pc:sldMk cId="658609329" sldId="426"/>
        </pc:sldMkLst>
      </pc:sldChg>
      <pc:sldChg chg="add modTransition">
        <pc:chgData name="Mark Higgins" userId="f99148ad-7e67-4304-8c11-27c7a53efd31" providerId="ADAL" clId="{0928E129-FD99-40CD-AF85-5E16D3AA9BEE}" dt="2021-10-19T10:14:05.289" v="539"/>
        <pc:sldMkLst>
          <pc:docMk/>
          <pc:sldMk cId="2422120360" sldId="430"/>
        </pc:sldMkLst>
      </pc:sldChg>
      <pc:sldChg chg="add modTransition">
        <pc:chgData name="Mark Higgins" userId="f99148ad-7e67-4304-8c11-27c7a53efd31" providerId="ADAL" clId="{0928E129-FD99-40CD-AF85-5E16D3AA9BEE}" dt="2021-10-19T10:14:05.289" v="539"/>
        <pc:sldMkLst>
          <pc:docMk/>
          <pc:sldMk cId="3231987782" sldId="433"/>
        </pc:sldMkLst>
      </pc:sldChg>
      <pc:sldChg chg="add modTransition">
        <pc:chgData name="Mark Higgins" userId="f99148ad-7e67-4304-8c11-27c7a53efd31" providerId="ADAL" clId="{0928E129-FD99-40CD-AF85-5E16D3AA9BEE}" dt="2021-10-19T10:14:05.289" v="539"/>
        <pc:sldMkLst>
          <pc:docMk/>
          <pc:sldMk cId="625691769" sldId="435"/>
        </pc:sldMkLst>
      </pc:sldChg>
      <pc:sldChg chg="add modTransition">
        <pc:chgData name="Mark Higgins" userId="f99148ad-7e67-4304-8c11-27c7a53efd31" providerId="ADAL" clId="{0928E129-FD99-40CD-AF85-5E16D3AA9BEE}" dt="2021-10-19T10:14:05.289" v="539"/>
        <pc:sldMkLst>
          <pc:docMk/>
          <pc:sldMk cId="3149446475" sldId="436"/>
        </pc:sldMkLst>
      </pc:sldChg>
      <pc:sldChg chg="add modTransition">
        <pc:chgData name="Mark Higgins" userId="f99148ad-7e67-4304-8c11-27c7a53efd31" providerId="ADAL" clId="{0928E129-FD99-40CD-AF85-5E16D3AA9BEE}" dt="2021-10-19T10:14:05.289" v="539"/>
        <pc:sldMkLst>
          <pc:docMk/>
          <pc:sldMk cId="331857268" sldId="437"/>
        </pc:sldMkLst>
      </pc:sldChg>
      <pc:sldChg chg="add modTransition">
        <pc:chgData name="Mark Higgins" userId="f99148ad-7e67-4304-8c11-27c7a53efd31" providerId="ADAL" clId="{0928E129-FD99-40CD-AF85-5E16D3AA9BEE}" dt="2021-10-19T10:14:05.289" v="539"/>
        <pc:sldMkLst>
          <pc:docMk/>
          <pc:sldMk cId="2734321847" sldId="438"/>
        </pc:sldMkLst>
      </pc:sldChg>
      <pc:sldChg chg="add modTransition">
        <pc:chgData name="Mark Higgins" userId="f99148ad-7e67-4304-8c11-27c7a53efd31" providerId="ADAL" clId="{0928E129-FD99-40CD-AF85-5E16D3AA9BEE}" dt="2021-10-19T10:14:05.289" v="539"/>
        <pc:sldMkLst>
          <pc:docMk/>
          <pc:sldMk cId="205147612" sldId="439"/>
        </pc:sldMkLst>
      </pc:sldChg>
      <pc:sldChg chg="add modTransition">
        <pc:chgData name="Mark Higgins" userId="f99148ad-7e67-4304-8c11-27c7a53efd31" providerId="ADAL" clId="{0928E129-FD99-40CD-AF85-5E16D3AA9BEE}" dt="2021-10-19T10:14:05.289" v="539"/>
        <pc:sldMkLst>
          <pc:docMk/>
          <pc:sldMk cId="2991292184" sldId="441"/>
        </pc:sldMkLst>
      </pc:sldChg>
      <pc:sldChg chg="add modTransition">
        <pc:chgData name="Mark Higgins" userId="f99148ad-7e67-4304-8c11-27c7a53efd31" providerId="ADAL" clId="{0928E129-FD99-40CD-AF85-5E16D3AA9BEE}" dt="2021-10-19T10:14:05.289" v="539"/>
        <pc:sldMkLst>
          <pc:docMk/>
          <pc:sldMk cId="3362721485" sldId="442"/>
        </pc:sldMkLst>
      </pc:sldChg>
      <pc:sldChg chg="add modTransition">
        <pc:chgData name="Mark Higgins" userId="f99148ad-7e67-4304-8c11-27c7a53efd31" providerId="ADAL" clId="{0928E129-FD99-40CD-AF85-5E16D3AA9BEE}" dt="2021-10-19T10:14:05.289" v="539"/>
        <pc:sldMkLst>
          <pc:docMk/>
          <pc:sldMk cId="2387050593" sldId="443"/>
        </pc:sldMkLst>
      </pc:sldChg>
      <pc:sldChg chg="add modTransition">
        <pc:chgData name="Mark Higgins" userId="f99148ad-7e67-4304-8c11-27c7a53efd31" providerId="ADAL" clId="{0928E129-FD99-40CD-AF85-5E16D3AA9BEE}" dt="2021-10-19T10:14:05.289" v="539"/>
        <pc:sldMkLst>
          <pc:docMk/>
          <pc:sldMk cId="389213653" sldId="444"/>
        </pc:sldMkLst>
      </pc:sldChg>
      <pc:sldChg chg="add modTransition">
        <pc:chgData name="Mark Higgins" userId="f99148ad-7e67-4304-8c11-27c7a53efd31" providerId="ADAL" clId="{0928E129-FD99-40CD-AF85-5E16D3AA9BEE}" dt="2021-10-19T10:14:05.289" v="539"/>
        <pc:sldMkLst>
          <pc:docMk/>
          <pc:sldMk cId="558151786" sldId="445"/>
        </pc:sldMkLst>
      </pc:sldChg>
      <pc:sldChg chg="del">
        <pc:chgData name="Mark Higgins" userId="f99148ad-7e67-4304-8c11-27c7a53efd31" providerId="ADAL" clId="{0928E129-FD99-40CD-AF85-5E16D3AA9BEE}" dt="2021-10-19T10:04:27.564" v="487" actId="47"/>
        <pc:sldMkLst>
          <pc:docMk/>
          <pc:sldMk cId="2266756688" sldId="688"/>
        </pc:sldMkLst>
      </pc:sldChg>
      <pc:sldChg chg="del">
        <pc:chgData name="Mark Higgins" userId="f99148ad-7e67-4304-8c11-27c7a53efd31" providerId="ADAL" clId="{0928E129-FD99-40CD-AF85-5E16D3AA9BEE}" dt="2021-10-19T14:40:39.656" v="830" actId="47"/>
        <pc:sldMkLst>
          <pc:docMk/>
          <pc:sldMk cId="1816344671" sldId="707"/>
        </pc:sldMkLst>
      </pc:sldChg>
      <pc:sldChg chg="del">
        <pc:chgData name="Mark Higgins" userId="f99148ad-7e67-4304-8c11-27c7a53efd31" providerId="ADAL" clId="{0928E129-FD99-40CD-AF85-5E16D3AA9BEE}" dt="2021-10-19T14:40:41.346" v="831" actId="47"/>
        <pc:sldMkLst>
          <pc:docMk/>
          <pc:sldMk cId="4156006121" sldId="717"/>
        </pc:sldMkLst>
      </pc:sldChg>
      <pc:sldChg chg="del">
        <pc:chgData name="Mark Higgins" userId="f99148ad-7e67-4304-8c11-27c7a53efd31" providerId="ADAL" clId="{0928E129-FD99-40CD-AF85-5E16D3AA9BEE}" dt="2021-10-19T10:03:42.653" v="486" actId="47"/>
        <pc:sldMkLst>
          <pc:docMk/>
          <pc:sldMk cId="1326003313" sldId="726"/>
        </pc:sldMkLst>
      </pc:sldChg>
      <pc:sldChg chg="del">
        <pc:chgData name="Mark Higgins" userId="f99148ad-7e67-4304-8c11-27c7a53efd31" providerId="ADAL" clId="{0928E129-FD99-40CD-AF85-5E16D3AA9BEE}" dt="2021-10-19T10:04:27.564" v="487" actId="47"/>
        <pc:sldMkLst>
          <pc:docMk/>
          <pc:sldMk cId="4089840093" sldId="728"/>
        </pc:sldMkLst>
      </pc:sldChg>
      <pc:sldChg chg="del">
        <pc:chgData name="Mark Higgins" userId="f99148ad-7e67-4304-8c11-27c7a53efd31" providerId="ADAL" clId="{0928E129-FD99-40CD-AF85-5E16D3AA9BEE}" dt="2021-10-19T10:03:42.653" v="486" actId="47"/>
        <pc:sldMkLst>
          <pc:docMk/>
          <pc:sldMk cId="307547839" sldId="730"/>
        </pc:sldMkLst>
      </pc:sldChg>
      <pc:sldChg chg="del">
        <pc:chgData name="Mark Higgins" userId="f99148ad-7e67-4304-8c11-27c7a53efd31" providerId="ADAL" clId="{0928E129-FD99-40CD-AF85-5E16D3AA9BEE}" dt="2021-10-19T10:03:42.653" v="486" actId="47"/>
        <pc:sldMkLst>
          <pc:docMk/>
          <pc:sldMk cId="2642783198" sldId="731"/>
        </pc:sldMkLst>
      </pc:sldChg>
      <pc:sldChg chg="del">
        <pc:chgData name="Mark Higgins" userId="f99148ad-7e67-4304-8c11-27c7a53efd31" providerId="ADAL" clId="{0928E129-FD99-40CD-AF85-5E16D3AA9BEE}" dt="2021-10-19T10:03:42.653" v="486" actId="47"/>
        <pc:sldMkLst>
          <pc:docMk/>
          <pc:sldMk cId="4079892440" sldId="732"/>
        </pc:sldMkLst>
      </pc:sldChg>
      <pc:sldChg chg="del">
        <pc:chgData name="Mark Higgins" userId="f99148ad-7e67-4304-8c11-27c7a53efd31" providerId="ADAL" clId="{0928E129-FD99-40CD-AF85-5E16D3AA9BEE}" dt="2021-10-19T10:03:42.653" v="486" actId="47"/>
        <pc:sldMkLst>
          <pc:docMk/>
          <pc:sldMk cId="1934917559" sldId="733"/>
        </pc:sldMkLst>
      </pc:sldChg>
      <pc:sldChg chg="del">
        <pc:chgData name="Mark Higgins" userId="f99148ad-7e67-4304-8c11-27c7a53efd31" providerId="ADAL" clId="{0928E129-FD99-40CD-AF85-5E16D3AA9BEE}" dt="2021-10-19T10:03:42.653" v="486" actId="47"/>
        <pc:sldMkLst>
          <pc:docMk/>
          <pc:sldMk cId="1696381284" sldId="734"/>
        </pc:sldMkLst>
      </pc:sldChg>
      <pc:sldChg chg="del">
        <pc:chgData name="Mark Higgins" userId="f99148ad-7e67-4304-8c11-27c7a53efd31" providerId="ADAL" clId="{0928E129-FD99-40CD-AF85-5E16D3AA9BEE}" dt="2021-10-19T10:03:42.653" v="486" actId="47"/>
        <pc:sldMkLst>
          <pc:docMk/>
          <pc:sldMk cId="4165303584" sldId="735"/>
        </pc:sldMkLst>
      </pc:sldChg>
      <pc:sldChg chg="del">
        <pc:chgData name="Mark Higgins" userId="f99148ad-7e67-4304-8c11-27c7a53efd31" providerId="ADAL" clId="{0928E129-FD99-40CD-AF85-5E16D3AA9BEE}" dt="2021-10-19T10:03:42.653" v="486" actId="47"/>
        <pc:sldMkLst>
          <pc:docMk/>
          <pc:sldMk cId="3470252975" sldId="737"/>
        </pc:sldMkLst>
      </pc:sldChg>
      <pc:sldChg chg="del">
        <pc:chgData name="Mark Higgins" userId="f99148ad-7e67-4304-8c11-27c7a53efd31" providerId="ADAL" clId="{0928E129-FD99-40CD-AF85-5E16D3AA9BEE}" dt="2021-10-19T10:03:42.653" v="486" actId="47"/>
        <pc:sldMkLst>
          <pc:docMk/>
          <pc:sldMk cId="332731690" sldId="738"/>
        </pc:sldMkLst>
      </pc:sldChg>
      <pc:sldChg chg="del">
        <pc:chgData name="Mark Higgins" userId="f99148ad-7e67-4304-8c11-27c7a53efd31" providerId="ADAL" clId="{0928E129-FD99-40CD-AF85-5E16D3AA9BEE}" dt="2021-10-19T10:03:42.653" v="486" actId="47"/>
        <pc:sldMkLst>
          <pc:docMk/>
          <pc:sldMk cId="3774060212" sldId="739"/>
        </pc:sldMkLst>
      </pc:sldChg>
      <pc:sldChg chg="del">
        <pc:chgData name="Mark Higgins" userId="f99148ad-7e67-4304-8c11-27c7a53efd31" providerId="ADAL" clId="{0928E129-FD99-40CD-AF85-5E16D3AA9BEE}" dt="2021-10-19T10:03:42.653" v="486" actId="47"/>
        <pc:sldMkLst>
          <pc:docMk/>
          <pc:sldMk cId="3122003498" sldId="740"/>
        </pc:sldMkLst>
      </pc:sldChg>
      <pc:sldChg chg="del">
        <pc:chgData name="Mark Higgins" userId="f99148ad-7e67-4304-8c11-27c7a53efd31" providerId="ADAL" clId="{0928E129-FD99-40CD-AF85-5E16D3AA9BEE}" dt="2021-10-19T10:04:27.564" v="487" actId="47"/>
        <pc:sldMkLst>
          <pc:docMk/>
          <pc:sldMk cId="4066186202" sldId="744"/>
        </pc:sldMkLst>
      </pc:sldChg>
      <pc:sldChg chg="del">
        <pc:chgData name="Mark Higgins" userId="f99148ad-7e67-4304-8c11-27c7a53efd31" providerId="ADAL" clId="{0928E129-FD99-40CD-AF85-5E16D3AA9BEE}" dt="2021-10-19T10:04:27.564" v="487" actId="47"/>
        <pc:sldMkLst>
          <pc:docMk/>
          <pc:sldMk cId="770630686" sldId="745"/>
        </pc:sldMkLst>
      </pc:sldChg>
      <pc:sldChg chg="del">
        <pc:chgData name="Mark Higgins" userId="f99148ad-7e67-4304-8c11-27c7a53efd31" providerId="ADAL" clId="{0928E129-FD99-40CD-AF85-5E16D3AA9BEE}" dt="2021-10-19T10:04:27.564" v="487" actId="47"/>
        <pc:sldMkLst>
          <pc:docMk/>
          <pc:sldMk cId="617376751" sldId="746"/>
        </pc:sldMkLst>
      </pc:sldChg>
      <pc:sldChg chg="del">
        <pc:chgData name="Mark Higgins" userId="f99148ad-7e67-4304-8c11-27c7a53efd31" providerId="ADAL" clId="{0928E129-FD99-40CD-AF85-5E16D3AA9BEE}" dt="2021-10-19T10:04:27.564" v="487" actId="47"/>
        <pc:sldMkLst>
          <pc:docMk/>
          <pc:sldMk cId="1570186602" sldId="747"/>
        </pc:sldMkLst>
      </pc:sldChg>
      <pc:sldChg chg="del">
        <pc:chgData name="Mark Higgins" userId="f99148ad-7e67-4304-8c11-27c7a53efd31" providerId="ADAL" clId="{0928E129-FD99-40CD-AF85-5E16D3AA9BEE}" dt="2021-10-19T10:04:27.564" v="487" actId="47"/>
        <pc:sldMkLst>
          <pc:docMk/>
          <pc:sldMk cId="2759050896" sldId="748"/>
        </pc:sldMkLst>
      </pc:sldChg>
      <pc:sldChg chg="del">
        <pc:chgData name="Mark Higgins" userId="f99148ad-7e67-4304-8c11-27c7a53efd31" providerId="ADAL" clId="{0928E129-FD99-40CD-AF85-5E16D3AA9BEE}" dt="2021-10-19T10:04:27.564" v="487" actId="47"/>
        <pc:sldMkLst>
          <pc:docMk/>
          <pc:sldMk cId="3539341101" sldId="751"/>
        </pc:sldMkLst>
      </pc:sldChg>
      <pc:sldChg chg="del">
        <pc:chgData name="Mark Higgins" userId="f99148ad-7e67-4304-8c11-27c7a53efd31" providerId="ADAL" clId="{0928E129-FD99-40CD-AF85-5E16D3AA9BEE}" dt="2021-10-19T10:04:27.564" v="487" actId="47"/>
        <pc:sldMkLst>
          <pc:docMk/>
          <pc:sldMk cId="3580120427" sldId="752"/>
        </pc:sldMkLst>
      </pc:sldChg>
      <pc:sldChg chg="del">
        <pc:chgData name="Mark Higgins" userId="f99148ad-7e67-4304-8c11-27c7a53efd31" providerId="ADAL" clId="{0928E129-FD99-40CD-AF85-5E16D3AA9BEE}" dt="2021-10-19T10:04:27.564" v="487" actId="47"/>
        <pc:sldMkLst>
          <pc:docMk/>
          <pc:sldMk cId="3010225684" sldId="753"/>
        </pc:sldMkLst>
      </pc:sldChg>
      <pc:sldChg chg="del">
        <pc:chgData name="Mark Higgins" userId="f99148ad-7e67-4304-8c11-27c7a53efd31" providerId="ADAL" clId="{0928E129-FD99-40CD-AF85-5E16D3AA9BEE}" dt="2021-10-19T10:04:27.564" v="487" actId="47"/>
        <pc:sldMkLst>
          <pc:docMk/>
          <pc:sldMk cId="1173022864" sldId="754"/>
        </pc:sldMkLst>
      </pc:sldChg>
      <pc:sldChg chg="del">
        <pc:chgData name="Mark Higgins" userId="f99148ad-7e67-4304-8c11-27c7a53efd31" providerId="ADAL" clId="{0928E129-FD99-40CD-AF85-5E16D3AA9BEE}" dt="2021-10-19T10:04:27.564" v="487" actId="47"/>
        <pc:sldMkLst>
          <pc:docMk/>
          <pc:sldMk cId="3597424047" sldId="755"/>
        </pc:sldMkLst>
      </pc:sldChg>
      <pc:sldChg chg="del">
        <pc:chgData name="Mark Higgins" userId="f99148ad-7e67-4304-8c11-27c7a53efd31" providerId="ADAL" clId="{0928E129-FD99-40CD-AF85-5E16D3AA9BEE}" dt="2021-10-19T10:04:27.564" v="487" actId="47"/>
        <pc:sldMkLst>
          <pc:docMk/>
          <pc:sldMk cId="192846444" sldId="756"/>
        </pc:sldMkLst>
      </pc:sldChg>
      <pc:sldChg chg="del">
        <pc:chgData name="Mark Higgins" userId="f99148ad-7e67-4304-8c11-27c7a53efd31" providerId="ADAL" clId="{0928E129-FD99-40CD-AF85-5E16D3AA9BEE}" dt="2021-10-19T10:04:27.564" v="487" actId="47"/>
        <pc:sldMkLst>
          <pc:docMk/>
          <pc:sldMk cId="1815768866" sldId="757"/>
        </pc:sldMkLst>
      </pc:sldChg>
      <pc:sldChg chg="del">
        <pc:chgData name="Mark Higgins" userId="f99148ad-7e67-4304-8c11-27c7a53efd31" providerId="ADAL" clId="{0928E129-FD99-40CD-AF85-5E16D3AA9BEE}" dt="2021-10-19T10:04:27.564" v="487" actId="47"/>
        <pc:sldMkLst>
          <pc:docMk/>
          <pc:sldMk cId="107335709" sldId="758"/>
        </pc:sldMkLst>
      </pc:sldChg>
      <pc:sldChg chg="del">
        <pc:chgData name="Mark Higgins" userId="f99148ad-7e67-4304-8c11-27c7a53efd31" providerId="ADAL" clId="{0928E129-FD99-40CD-AF85-5E16D3AA9BEE}" dt="2021-10-19T10:04:27.564" v="487" actId="47"/>
        <pc:sldMkLst>
          <pc:docMk/>
          <pc:sldMk cId="2045349611" sldId="759"/>
        </pc:sldMkLst>
      </pc:sldChg>
      <pc:sldChg chg="del">
        <pc:chgData name="Mark Higgins" userId="f99148ad-7e67-4304-8c11-27c7a53efd31" providerId="ADAL" clId="{0928E129-FD99-40CD-AF85-5E16D3AA9BEE}" dt="2021-10-19T10:04:27.564" v="487" actId="47"/>
        <pc:sldMkLst>
          <pc:docMk/>
          <pc:sldMk cId="3253721968" sldId="760"/>
        </pc:sldMkLst>
      </pc:sldChg>
      <pc:sldChg chg="del">
        <pc:chgData name="Mark Higgins" userId="f99148ad-7e67-4304-8c11-27c7a53efd31" providerId="ADAL" clId="{0928E129-FD99-40CD-AF85-5E16D3AA9BEE}" dt="2021-10-19T10:04:27.564" v="487" actId="47"/>
        <pc:sldMkLst>
          <pc:docMk/>
          <pc:sldMk cId="2057681853" sldId="761"/>
        </pc:sldMkLst>
      </pc:sldChg>
      <pc:sldChg chg="del">
        <pc:chgData name="Mark Higgins" userId="f99148ad-7e67-4304-8c11-27c7a53efd31" providerId="ADAL" clId="{0928E129-FD99-40CD-AF85-5E16D3AA9BEE}" dt="2021-10-19T10:04:27.564" v="487" actId="47"/>
        <pc:sldMkLst>
          <pc:docMk/>
          <pc:sldMk cId="1239202243" sldId="762"/>
        </pc:sldMkLst>
      </pc:sldChg>
      <pc:sldChg chg="del">
        <pc:chgData name="Mark Higgins" userId="f99148ad-7e67-4304-8c11-27c7a53efd31" providerId="ADAL" clId="{0928E129-FD99-40CD-AF85-5E16D3AA9BEE}" dt="2021-10-19T10:04:27.564" v="487" actId="47"/>
        <pc:sldMkLst>
          <pc:docMk/>
          <pc:sldMk cId="932549731" sldId="763"/>
        </pc:sldMkLst>
      </pc:sldChg>
      <pc:sldChg chg="del">
        <pc:chgData name="Mark Higgins" userId="f99148ad-7e67-4304-8c11-27c7a53efd31" providerId="ADAL" clId="{0928E129-FD99-40CD-AF85-5E16D3AA9BEE}" dt="2021-10-19T10:04:27.564" v="487" actId="47"/>
        <pc:sldMkLst>
          <pc:docMk/>
          <pc:sldMk cId="763952852" sldId="764"/>
        </pc:sldMkLst>
      </pc:sldChg>
      <pc:sldChg chg="del">
        <pc:chgData name="Mark Higgins" userId="f99148ad-7e67-4304-8c11-27c7a53efd31" providerId="ADAL" clId="{0928E129-FD99-40CD-AF85-5E16D3AA9BEE}" dt="2021-10-19T10:04:27.564" v="487" actId="47"/>
        <pc:sldMkLst>
          <pc:docMk/>
          <pc:sldMk cId="1031906618" sldId="765"/>
        </pc:sldMkLst>
      </pc:sldChg>
      <pc:sldChg chg="del">
        <pc:chgData name="Mark Higgins" userId="f99148ad-7e67-4304-8c11-27c7a53efd31" providerId="ADAL" clId="{0928E129-FD99-40CD-AF85-5E16D3AA9BEE}" dt="2021-10-19T10:04:27.564" v="487" actId="47"/>
        <pc:sldMkLst>
          <pc:docMk/>
          <pc:sldMk cId="4045849453" sldId="766"/>
        </pc:sldMkLst>
      </pc:sldChg>
      <pc:sldChg chg="del">
        <pc:chgData name="Mark Higgins" userId="f99148ad-7e67-4304-8c11-27c7a53efd31" providerId="ADAL" clId="{0928E129-FD99-40CD-AF85-5E16D3AA9BEE}" dt="2021-10-19T10:04:27.564" v="487" actId="47"/>
        <pc:sldMkLst>
          <pc:docMk/>
          <pc:sldMk cId="148442352" sldId="767"/>
        </pc:sldMkLst>
      </pc:sldChg>
      <pc:sldChg chg="del">
        <pc:chgData name="Mark Higgins" userId="f99148ad-7e67-4304-8c11-27c7a53efd31" providerId="ADAL" clId="{0928E129-FD99-40CD-AF85-5E16D3AA9BEE}" dt="2021-10-19T10:04:27.564" v="487" actId="47"/>
        <pc:sldMkLst>
          <pc:docMk/>
          <pc:sldMk cId="1954010883" sldId="769"/>
        </pc:sldMkLst>
      </pc:sldChg>
      <pc:sldChg chg="del">
        <pc:chgData name="Mark Higgins" userId="f99148ad-7e67-4304-8c11-27c7a53efd31" providerId="ADAL" clId="{0928E129-FD99-40CD-AF85-5E16D3AA9BEE}" dt="2021-10-19T10:04:27.564" v="487" actId="47"/>
        <pc:sldMkLst>
          <pc:docMk/>
          <pc:sldMk cId="1604972400" sldId="770"/>
        </pc:sldMkLst>
      </pc:sldChg>
      <pc:sldChg chg="del">
        <pc:chgData name="Mark Higgins" userId="f99148ad-7e67-4304-8c11-27c7a53efd31" providerId="ADAL" clId="{0928E129-FD99-40CD-AF85-5E16D3AA9BEE}" dt="2021-10-19T10:04:27.564" v="487" actId="47"/>
        <pc:sldMkLst>
          <pc:docMk/>
          <pc:sldMk cId="2510440238" sldId="771"/>
        </pc:sldMkLst>
      </pc:sldChg>
      <pc:sldChg chg="del">
        <pc:chgData name="Mark Higgins" userId="f99148ad-7e67-4304-8c11-27c7a53efd31" providerId="ADAL" clId="{0928E129-FD99-40CD-AF85-5E16D3AA9BEE}" dt="2021-10-19T10:04:27.564" v="487" actId="47"/>
        <pc:sldMkLst>
          <pc:docMk/>
          <pc:sldMk cId="676233634" sldId="772"/>
        </pc:sldMkLst>
      </pc:sldChg>
      <pc:sldChg chg="del">
        <pc:chgData name="Mark Higgins" userId="f99148ad-7e67-4304-8c11-27c7a53efd31" providerId="ADAL" clId="{0928E129-FD99-40CD-AF85-5E16D3AA9BEE}" dt="2021-10-19T10:04:27.564" v="487" actId="47"/>
        <pc:sldMkLst>
          <pc:docMk/>
          <pc:sldMk cId="1934469221" sldId="773"/>
        </pc:sldMkLst>
      </pc:sldChg>
      <pc:sldChg chg="del">
        <pc:chgData name="Mark Higgins" userId="f99148ad-7e67-4304-8c11-27c7a53efd31" providerId="ADAL" clId="{0928E129-FD99-40CD-AF85-5E16D3AA9BEE}" dt="2021-10-19T10:04:27.564" v="487" actId="47"/>
        <pc:sldMkLst>
          <pc:docMk/>
          <pc:sldMk cId="1886039604" sldId="774"/>
        </pc:sldMkLst>
      </pc:sldChg>
      <pc:sldChg chg="del">
        <pc:chgData name="Mark Higgins" userId="f99148ad-7e67-4304-8c11-27c7a53efd31" providerId="ADAL" clId="{0928E129-FD99-40CD-AF85-5E16D3AA9BEE}" dt="2021-10-19T10:04:27.564" v="487" actId="47"/>
        <pc:sldMkLst>
          <pc:docMk/>
          <pc:sldMk cId="2319426009" sldId="775"/>
        </pc:sldMkLst>
      </pc:sldChg>
      <pc:sldChg chg="del">
        <pc:chgData name="Mark Higgins" userId="f99148ad-7e67-4304-8c11-27c7a53efd31" providerId="ADAL" clId="{0928E129-FD99-40CD-AF85-5E16D3AA9BEE}" dt="2021-10-19T10:04:27.564" v="487" actId="47"/>
        <pc:sldMkLst>
          <pc:docMk/>
          <pc:sldMk cId="3786160514" sldId="776"/>
        </pc:sldMkLst>
      </pc:sldChg>
      <pc:sldChg chg="del">
        <pc:chgData name="Mark Higgins" userId="f99148ad-7e67-4304-8c11-27c7a53efd31" providerId="ADAL" clId="{0928E129-FD99-40CD-AF85-5E16D3AA9BEE}" dt="2021-10-19T10:04:27.564" v="487" actId="47"/>
        <pc:sldMkLst>
          <pc:docMk/>
          <pc:sldMk cId="2516407089" sldId="777"/>
        </pc:sldMkLst>
      </pc:sldChg>
      <pc:sldChg chg="del">
        <pc:chgData name="Mark Higgins" userId="f99148ad-7e67-4304-8c11-27c7a53efd31" providerId="ADAL" clId="{0928E129-FD99-40CD-AF85-5E16D3AA9BEE}" dt="2021-10-19T10:04:27.564" v="487" actId="47"/>
        <pc:sldMkLst>
          <pc:docMk/>
          <pc:sldMk cId="4293784501" sldId="778"/>
        </pc:sldMkLst>
      </pc:sldChg>
      <pc:sldChg chg="del">
        <pc:chgData name="Mark Higgins" userId="f99148ad-7e67-4304-8c11-27c7a53efd31" providerId="ADAL" clId="{0928E129-FD99-40CD-AF85-5E16D3AA9BEE}" dt="2021-10-19T10:04:27.564" v="487" actId="47"/>
        <pc:sldMkLst>
          <pc:docMk/>
          <pc:sldMk cId="1417685135" sldId="779"/>
        </pc:sldMkLst>
      </pc:sldChg>
      <pc:sldChg chg="del">
        <pc:chgData name="Mark Higgins" userId="f99148ad-7e67-4304-8c11-27c7a53efd31" providerId="ADAL" clId="{0928E129-FD99-40CD-AF85-5E16D3AA9BEE}" dt="2021-10-19T10:04:27.564" v="487" actId="47"/>
        <pc:sldMkLst>
          <pc:docMk/>
          <pc:sldMk cId="3894080252" sldId="780"/>
        </pc:sldMkLst>
      </pc:sldChg>
      <pc:sldChg chg="del">
        <pc:chgData name="Mark Higgins" userId="f99148ad-7e67-4304-8c11-27c7a53efd31" providerId="ADAL" clId="{0928E129-FD99-40CD-AF85-5E16D3AA9BEE}" dt="2021-10-19T10:04:27.564" v="487" actId="47"/>
        <pc:sldMkLst>
          <pc:docMk/>
          <pc:sldMk cId="2470802861" sldId="781"/>
        </pc:sldMkLst>
      </pc:sldChg>
      <pc:sldChg chg="del">
        <pc:chgData name="Mark Higgins" userId="f99148ad-7e67-4304-8c11-27c7a53efd31" providerId="ADAL" clId="{0928E129-FD99-40CD-AF85-5E16D3AA9BEE}" dt="2021-10-19T10:04:27.564" v="487" actId="47"/>
        <pc:sldMkLst>
          <pc:docMk/>
          <pc:sldMk cId="2774721002" sldId="782"/>
        </pc:sldMkLst>
      </pc:sldChg>
      <pc:sldChg chg="del">
        <pc:chgData name="Mark Higgins" userId="f99148ad-7e67-4304-8c11-27c7a53efd31" providerId="ADAL" clId="{0928E129-FD99-40CD-AF85-5E16D3AA9BEE}" dt="2021-10-19T10:04:27.564" v="487" actId="47"/>
        <pc:sldMkLst>
          <pc:docMk/>
          <pc:sldMk cId="2161751952" sldId="783"/>
        </pc:sldMkLst>
      </pc:sldChg>
      <pc:sldChg chg="del">
        <pc:chgData name="Mark Higgins" userId="f99148ad-7e67-4304-8c11-27c7a53efd31" providerId="ADAL" clId="{0928E129-FD99-40CD-AF85-5E16D3AA9BEE}" dt="2021-10-19T10:04:27.564" v="487" actId="47"/>
        <pc:sldMkLst>
          <pc:docMk/>
          <pc:sldMk cId="2213243107" sldId="784"/>
        </pc:sldMkLst>
      </pc:sldChg>
      <pc:sldChg chg="del">
        <pc:chgData name="Mark Higgins" userId="f99148ad-7e67-4304-8c11-27c7a53efd31" providerId="ADAL" clId="{0928E129-FD99-40CD-AF85-5E16D3AA9BEE}" dt="2021-10-19T10:04:27.564" v="487" actId="47"/>
        <pc:sldMkLst>
          <pc:docMk/>
          <pc:sldMk cId="2965334806" sldId="785"/>
        </pc:sldMkLst>
      </pc:sldChg>
      <pc:sldChg chg="modSp mod">
        <pc:chgData name="Mark Higgins" userId="f99148ad-7e67-4304-8c11-27c7a53efd31" providerId="ADAL" clId="{0928E129-FD99-40CD-AF85-5E16D3AA9BEE}" dt="2021-10-19T08:47:44.097" v="1" actId="27636"/>
        <pc:sldMkLst>
          <pc:docMk/>
          <pc:sldMk cId="943533271" sldId="786"/>
        </pc:sldMkLst>
        <pc:spChg chg="mod">
          <ac:chgData name="Mark Higgins" userId="f99148ad-7e67-4304-8c11-27c7a53efd31" providerId="ADAL" clId="{0928E129-FD99-40CD-AF85-5E16D3AA9BEE}" dt="2021-10-19T08:47:44.097" v="1" actId="27636"/>
          <ac:spMkLst>
            <pc:docMk/>
            <pc:sldMk cId="943533271" sldId="786"/>
            <ac:spMk id="3" creationId="{141F992C-D2D7-40B0-B135-B97BB1D085C5}"/>
          </ac:spMkLst>
        </pc:spChg>
      </pc:sldChg>
      <pc:sldChg chg="del">
        <pc:chgData name="Mark Higgins" userId="f99148ad-7e67-4304-8c11-27c7a53efd31" providerId="ADAL" clId="{0928E129-FD99-40CD-AF85-5E16D3AA9BEE}" dt="2021-10-19T10:04:27.564" v="487" actId="47"/>
        <pc:sldMkLst>
          <pc:docMk/>
          <pc:sldMk cId="2272625412" sldId="800"/>
        </pc:sldMkLst>
      </pc:sldChg>
      <pc:sldChg chg="addSp modSp new mod modClrScheme chgLayout">
        <pc:chgData name="Mark Higgins" userId="f99148ad-7e67-4304-8c11-27c7a53efd31" providerId="ADAL" clId="{0928E129-FD99-40CD-AF85-5E16D3AA9BEE}" dt="2021-10-19T10:12:05.614" v="504" actId="20577"/>
        <pc:sldMkLst>
          <pc:docMk/>
          <pc:sldMk cId="3307357044" sldId="800"/>
        </pc:sldMkLst>
        <pc:spChg chg="add mod">
          <ac:chgData name="Mark Higgins" userId="f99148ad-7e67-4304-8c11-27c7a53efd31" providerId="ADAL" clId="{0928E129-FD99-40CD-AF85-5E16D3AA9BEE}" dt="2021-10-19T10:12:05.614" v="504" actId="20577"/>
          <ac:spMkLst>
            <pc:docMk/>
            <pc:sldMk cId="3307357044" sldId="800"/>
            <ac:spMk id="2" creationId="{561DFFBF-2DD2-4B36-9AA0-43883CAD84ED}"/>
          </ac:spMkLst>
        </pc:spChg>
        <pc:spChg chg="add mod">
          <ac:chgData name="Mark Higgins" userId="f99148ad-7e67-4304-8c11-27c7a53efd31" providerId="ADAL" clId="{0928E129-FD99-40CD-AF85-5E16D3AA9BEE}" dt="2021-10-19T10:11:56.804" v="489" actId="700"/>
          <ac:spMkLst>
            <pc:docMk/>
            <pc:sldMk cId="3307357044" sldId="800"/>
            <ac:spMk id="3" creationId="{366E1BDA-41F7-4DA4-88DA-6FD3B4D267B5}"/>
          </ac:spMkLst>
        </pc:spChg>
      </pc:sldChg>
      <pc:sldChg chg="modSp add mod">
        <pc:chgData name="Mark Higgins" userId="f99148ad-7e67-4304-8c11-27c7a53efd31" providerId="ADAL" clId="{0928E129-FD99-40CD-AF85-5E16D3AA9BEE}" dt="2021-10-19T10:12:19.254" v="512" actId="20577"/>
        <pc:sldMkLst>
          <pc:docMk/>
          <pc:sldMk cId="2768283390" sldId="801"/>
        </pc:sldMkLst>
        <pc:spChg chg="mod">
          <ac:chgData name="Mark Higgins" userId="f99148ad-7e67-4304-8c11-27c7a53efd31" providerId="ADAL" clId="{0928E129-FD99-40CD-AF85-5E16D3AA9BEE}" dt="2021-10-19T10:12:19.254" v="512" actId="20577"/>
          <ac:spMkLst>
            <pc:docMk/>
            <pc:sldMk cId="2768283390" sldId="801"/>
            <ac:spMk id="2" creationId="{561DFFBF-2DD2-4B36-9AA0-43883CAD84ED}"/>
          </ac:spMkLst>
        </pc:spChg>
      </pc:sldChg>
      <pc:sldChg chg="addSp modSp add del mod modNotesTx">
        <pc:chgData name="Mark Higgins" userId="f99148ad-7e67-4304-8c11-27c7a53efd31" providerId="ADAL" clId="{0928E129-FD99-40CD-AF85-5E16D3AA9BEE}" dt="2021-10-19T10:04:27.564" v="487" actId="47"/>
        <pc:sldMkLst>
          <pc:docMk/>
          <pc:sldMk cId="3043698148" sldId="801"/>
        </pc:sldMkLst>
        <pc:spChg chg="mod">
          <ac:chgData name="Mark Higgins" userId="f99148ad-7e67-4304-8c11-27c7a53efd31" providerId="ADAL" clId="{0928E129-FD99-40CD-AF85-5E16D3AA9BEE}" dt="2021-10-19T08:47:57.779" v="13" actId="20577"/>
          <ac:spMkLst>
            <pc:docMk/>
            <pc:sldMk cId="3043698148" sldId="801"/>
            <ac:spMk id="2" creationId="{1387D88F-3D55-4FDF-99A3-B815C272A81E}"/>
          </ac:spMkLst>
        </pc:spChg>
        <pc:spChg chg="mod">
          <ac:chgData name="Mark Higgins" userId="f99148ad-7e67-4304-8c11-27c7a53efd31" providerId="ADAL" clId="{0928E129-FD99-40CD-AF85-5E16D3AA9BEE}" dt="2021-10-19T08:53:07.078" v="165" actId="20577"/>
          <ac:spMkLst>
            <pc:docMk/>
            <pc:sldMk cId="3043698148" sldId="801"/>
            <ac:spMk id="3" creationId="{3D8F4E44-C9E1-4A10-89BD-F086F4F898D4}"/>
          </ac:spMkLst>
        </pc:spChg>
        <pc:picChg chg="add mod">
          <ac:chgData name="Mark Higgins" userId="f99148ad-7e67-4304-8c11-27c7a53efd31" providerId="ADAL" clId="{0928E129-FD99-40CD-AF85-5E16D3AA9BEE}" dt="2021-10-19T08:52:54.061" v="145" actId="1076"/>
          <ac:picMkLst>
            <pc:docMk/>
            <pc:sldMk cId="3043698148" sldId="801"/>
            <ac:picMk id="5" creationId="{3465CF87-3FB7-43E2-8D35-FB89BF27FA98}"/>
          </ac:picMkLst>
        </pc:picChg>
      </pc:sldChg>
      <pc:sldChg chg="modSp add mod">
        <pc:chgData name="Mark Higgins" userId="f99148ad-7e67-4304-8c11-27c7a53efd31" providerId="ADAL" clId="{0928E129-FD99-40CD-AF85-5E16D3AA9BEE}" dt="2021-10-19T10:12:26.472" v="522" actId="20577"/>
        <pc:sldMkLst>
          <pc:docMk/>
          <pc:sldMk cId="269504932" sldId="802"/>
        </pc:sldMkLst>
        <pc:spChg chg="mod">
          <ac:chgData name="Mark Higgins" userId="f99148ad-7e67-4304-8c11-27c7a53efd31" providerId="ADAL" clId="{0928E129-FD99-40CD-AF85-5E16D3AA9BEE}" dt="2021-10-19T10:12:26.472" v="522" actId="20577"/>
          <ac:spMkLst>
            <pc:docMk/>
            <pc:sldMk cId="269504932" sldId="802"/>
            <ac:spMk id="2" creationId="{561DFFBF-2DD2-4B36-9AA0-43883CAD84ED}"/>
          </ac:spMkLst>
        </pc:spChg>
      </pc:sldChg>
      <pc:sldChg chg="modSp add del mod">
        <pc:chgData name="Mark Higgins" userId="f99148ad-7e67-4304-8c11-27c7a53efd31" providerId="ADAL" clId="{0928E129-FD99-40CD-AF85-5E16D3AA9BEE}" dt="2021-10-19T10:04:27.564" v="487" actId="47"/>
        <pc:sldMkLst>
          <pc:docMk/>
          <pc:sldMk cId="450227264" sldId="802"/>
        </pc:sldMkLst>
        <pc:spChg chg="mod">
          <ac:chgData name="Mark Higgins" userId="f99148ad-7e67-4304-8c11-27c7a53efd31" providerId="ADAL" clId="{0928E129-FD99-40CD-AF85-5E16D3AA9BEE}" dt="2021-10-19T08:48:12.935" v="18" actId="20577"/>
          <ac:spMkLst>
            <pc:docMk/>
            <pc:sldMk cId="450227264" sldId="802"/>
            <ac:spMk id="2" creationId="{1387D88F-3D55-4FDF-99A3-B815C272A81E}"/>
          </ac:spMkLst>
        </pc:spChg>
        <pc:spChg chg="mod">
          <ac:chgData name="Mark Higgins" userId="f99148ad-7e67-4304-8c11-27c7a53efd31" providerId="ADAL" clId="{0928E129-FD99-40CD-AF85-5E16D3AA9BEE}" dt="2021-10-19T08:53:37.274" v="166" actId="20577"/>
          <ac:spMkLst>
            <pc:docMk/>
            <pc:sldMk cId="450227264" sldId="802"/>
            <ac:spMk id="3" creationId="{3D8F4E44-C9E1-4A10-89BD-F086F4F898D4}"/>
          </ac:spMkLst>
        </pc:spChg>
      </pc:sldChg>
      <pc:sldChg chg="modSp add mod">
        <pc:chgData name="Mark Higgins" userId="f99148ad-7e67-4304-8c11-27c7a53efd31" providerId="ADAL" clId="{0928E129-FD99-40CD-AF85-5E16D3AA9BEE}" dt="2021-10-19T10:12:33.459" v="531" actId="20577"/>
        <pc:sldMkLst>
          <pc:docMk/>
          <pc:sldMk cId="936649872" sldId="803"/>
        </pc:sldMkLst>
        <pc:spChg chg="mod">
          <ac:chgData name="Mark Higgins" userId="f99148ad-7e67-4304-8c11-27c7a53efd31" providerId="ADAL" clId="{0928E129-FD99-40CD-AF85-5E16D3AA9BEE}" dt="2021-10-19T10:12:33.459" v="531" actId="20577"/>
          <ac:spMkLst>
            <pc:docMk/>
            <pc:sldMk cId="936649872" sldId="803"/>
            <ac:spMk id="2" creationId="{561DFFBF-2DD2-4B36-9AA0-43883CAD84ED}"/>
          </ac:spMkLst>
        </pc:spChg>
      </pc:sldChg>
      <pc:sldChg chg="modSp add mod">
        <pc:chgData name="Mark Higgins" userId="f99148ad-7e67-4304-8c11-27c7a53efd31" providerId="ADAL" clId="{0928E129-FD99-40CD-AF85-5E16D3AA9BEE}" dt="2021-10-19T10:12:40.128" v="538" actId="20577"/>
        <pc:sldMkLst>
          <pc:docMk/>
          <pc:sldMk cId="3756242935" sldId="804"/>
        </pc:sldMkLst>
        <pc:spChg chg="mod">
          <ac:chgData name="Mark Higgins" userId="f99148ad-7e67-4304-8c11-27c7a53efd31" providerId="ADAL" clId="{0928E129-FD99-40CD-AF85-5E16D3AA9BEE}" dt="2021-10-19T10:12:40.128" v="538" actId="20577"/>
          <ac:spMkLst>
            <pc:docMk/>
            <pc:sldMk cId="3756242935" sldId="804"/>
            <ac:spMk id="2" creationId="{561DFFBF-2DD2-4B36-9AA0-43883CAD84ED}"/>
          </ac:spMkLst>
        </pc:spChg>
      </pc:sldChg>
      <pc:sldChg chg="add modTransition">
        <pc:chgData name="Mark Higgins" userId="f99148ad-7e67-4304-8c11-27c7a53efd31" providerId="ADAL" clId="{0928E129-FD99-40CD-AF85-5E16D3AA9BEE}" dt="2021-10-19T10:14:05.289" v="539"/>
        <pc:sldMkLst>
          <pc:docMk/>
          <pc:sldMk cId="1709385537" sldId="805"/>
        </pc:sldMkLst>
      </pc:sldChg>
      <pc:sldChg chg="add modTransition">
        <pc:chgData name="Mark Higgins" userId="f99148ad-7e67-4304-8c11-27c7a53efd31" providerId="ADAL" clId="{0928E129-FD99-40CD-AF85-5E16D3AA9BEE}" dt="2021-10-19T10:14:05.289" v="539"/>
        <pc:sldMkLst>
          <pc:docMk/>
          <pc:sldMk cId="1556916043" sldId="806"/>
        </pc:sldMkLst>
      </pc:sldChg>
      <pc:sldChg chg="add modTransition">
        <pc:chgData name="Mark Higgins" userId="f99148ad-7e67-4304-8c11-27c7a53efd31" providerId="ADAL" clId="{0928E129-FD99-40CD-AF85-5E16D3AA9BEE}" dt="2021-10-19T10:14:05.289" v="539"/>
        <pc:sldMkLst>
          <pc:docMk/>
          <pc:sldMk cId="3746792967" sldId="807"/>
        </pc:sldMkLst>
      </pc:sldChg>
      <pc:sldChg chg="add modTransition">
        <pc:chgData name="Mark Higgins" userId="f99148ad-7e67-4304-8c11-27c7a53efd31" providerId="ADAL" clId="{0928E129-FD99-40CD-AF85-5E16D3AA9BEE}" dt="2021-10-19T10:14:05.289" v="539"/>
        <pc:sldMkLst>
          <pc:docMk/>
          <pc:sldMk cId="1423839089" sldId="808"/>
        </pc:sldMkLst>
      </pc:sldChg>
      <pc:sldChg chg="add modTransition">
        <pc:chgData name="Mark Higgins" userId="f99148ad-7e67-4304-8c11-27c7a53efd31" providerId="ADAL" clId="{0928E129-FD99-40CD-AF85-5E16D3AA9BEE}" dt="2021-10-19T10:14:05.289" v="539"/>
        <pc:sldMkLst>
          <pc:docMk/>
          <pc:sldMk cId="621884934" sldId="809"/>
        </pc:sldMkLst>
      </pc:sldChg>
      <pc:sldChg chg="add modTransition">
        <pc:chgData name="Mark Higgins" userId="f99148ad-7e67-4304-8c11-27c7a53efd31" providerId="ADAL" clId="{0928E129-FD99-40CD-AF85-5E16D3AA9BEE}" dt="2021-10-19T10:14:05.289" v="539"/>
        <pc:sldMkLst>
          <pc:docMk/>
          <pc:sldMk cId="3326104712" sldId="810"/>
        </pc:sldMkLst>
      </pc:sldChg>
      <pc:sldChg chg="add modTransition">
        <pc:chgData name="Mark Higgins" userId="f99148ad-7e67-4304-8c11-27c7a53efd31" providerId="ADAL" clId="{0928E129-FD99-40CD-AF85-5E16D3AA9BEE}" dt="2021-10-19T10:14:05.289" v="539"/>
        <pc:sldMkLst>
          <pc:docMk/>
          <pc:sldMk cId="2047518538" sldId="811"/>
        </pc:sldMkLst>
      </pc:sldChg>
      <pc:sldChg chg="add modTransition">
        <pc:chgData name="Mark Higgins" userId="f99148ad-7e67-4304-8c11-27c7a53efd31" providerId="ADAL" clId="{0928E129-FD99-40CD-AF85-5E16D3AA9BEE}" dt="2021-10-19T10:14:38.672" v="545"/>
        <pc:sldMkLst>
          <pc:docMk/>
          <pc:sldMk cId="1220454332" sldId="812"/>
        </pc:sldMkLst>
      </pc:sldChg>
      <pc:sldChg chg="add modTransition">
        <pc:chgData name="Mark Higgins" userId="f99148ad-7e67-4304-8c11-27c7a53efd31" providerId="ADAL" clId="{0928E129-FD99-40CD-AF85-5E16D3AA9BEE}" dt="2021-10-19T10:14:38.672" v="545"/>
        <pc:sldMkLst>
          <pc:docMk/>
          <pc:sldMk cId="900502132" sldId="813"/>
        </pc:sldMkLst>
      </pc:sldChg>
      <pc:sldChg chg="add modTransition">
        <pc:chgData name="Mark Higgins" userId="f99148ad-7e67-4304-8c11-27c7a53efd31" providerId="ADAL" clId="{0928E129-FD99-40CD-AF85-5E16D3AA9BEE}" dt="2021-10-19T10:14:38.672" v="545"/>
        <pc:sldMkLst>
          <pc:docMk/>
          <pc:sldMk cId="3768102261" sldId="814"/>
        </pc:sldMkLst>
      </pc:sldChg>
      <pc:sldChg chg="add modTransition">
        <pc:chgData name="Mark Higgins" userId="f99148ad-7e67-4304-8c11-27c7a53efd31" providerId="ADAL" clId="{0928E129-FD99-40CD-AF85-5E16D3AA9BEE}" dt="2021-10-19T10:14:38.672" v="545"/>
        <pc:sldMkLst>
          <pc:docMk/>
          <pc:sldMk cId="2348555775" sldId="815"/>
        </pc:sldMkLst>
      </pc:sldChg>
      <pc:sldChg chg="add modTransition">
        <pc:chgData name="Mark Higgins" userId="f99148ad-7e67-4304-8c11-27c7a53efd31" providerId="ADAL" clId="{0928E129-FD99-40CD-AF85-5E16D3AA9BEE}" dt="2021-10-19T10:14:38.672" v="545"/>
        <pc:sldMkLst>
          <pc:docMk/>
          <pc:sldMk cId="1916672220" sldId="816"/>
        </pc:sldMkLst>
      </pc:sldChg>
      <pc:sldChg chg="add">
        <pc:chgData name="Mark Higgins" userId="f99148ad-7e67-4304-8c11-27c7a53efd31" providerId="ADAL" clId="{0928E129-FD99-40CD-AF85-5E16D3AA9BEE}" dt="2021-10-19T10:15:30.868" v="546"/>
        <pc:sldMkLst>
          <pc:docMk/>
          <pc:sldMk cId="3990424974" sldId="817"/>
        </pc:sldMkLst>
      </pc:sldChg>
      <pc:sldChg chg="add">
        <pc:chgData name="Mark Higgins" userId="f99148ad-7e67-4304-8c11-27c7a53efd31" providerId="ADAL" clId="{0928E129-FD99-40CD-AF85-5E16D3AA9BEE}" dt="2021-10-19T10:15:30.868" v="546"/>
        <pc:sldMkLst>
          <pc:docMk/>
          <pc:sldMk cId="1268753974" sldId="818"/>
        </pc:sldMkLst>
      </pc:sldChg>
      <pc:sldChg chg="add">
        <pc:chgData name="Mark Higgins" userId="f99148ad-7e67-4304-8c11-27c7a53efd31" providerId="ADAL" clId="{0928E129-FD99-40CD-AF85-5E16D3AA9BEE}" dt="2021-10-19T10:15:30.868" v="546"/>
        <pc:sldMkLst>
          <pc:docMk/>
          <pc:sldMk cId="1662100627" sldId="819"/>
        </pc:sldMkLst>
      </pc:sldChg>
      <pc:sldChg chg="add">
        <pc:chgData name="Mark Higgins" userId="f99148ad-7e67-4304-8c11-27c7a53efd31" providerId="ADAL" clId="{0928E129-FD99-40CD-AF85-5E16D3AA9BEE}" dt="2021-10-19T10:15:30.868" v="546"/>
        <pc:sldMkLst>
          <pc:docMk/>
          <pc:sldMk cId="3132530425" sldId="820"/>
        </pc:sldMkLst>
      </pc:sldChg>
      <pc:sldChg chg="add">
        <pc:chgData name="Mark Higgins" userId="f99148ad-7e67-4304-8c11-27c7a53efd31" providerId="ADAL" clId="{0928E129-FD99-40CD-AF85-5E16D3AA9BEE}" dt="2021-10-19T10:15:30.868" v="546"/>
        <pc:sldMkLst>
          <pc:docMk/>
          <pc:sldMk cId="4159035664" sldId="821"/>
        </pc:sldMkLst>
      </pc:sldChg>
      <pc:sldChg chg="add">
        <pc:chgData name="Mark Higgins" userId="f99148ad-7e67-4304-8c11-27c7a53efd31" providerId="ADAL" clId="{0928E129-FD99-40CD-AF85-5E16D3AA9BEE}" dt="2021-10-19T10:15:30.868" v="546"/>
        <pc:sldMkLst>
          <pc:docMk/>
          <pc:sldMk cId="1002476302" sldId="822"/>
        </pc:sldMkLst>
      </pc:sldChg>
      <pc:sldChg chg="add">
        <pc:chgData name="Mark Higgins" userId="f99148ad-7e67-4304-8c11-27c7a53efd31" providerId="ADAL" clId="{0928E129-FD99-40CD-AF85-5E16D3AA9BEE}" dt="2021-10-19T10:15:30.868" v="546"/>
        <pc:sldMkLst>
          <pc:docMk/>
          <pc:sldMk cId="1185371609" sldId="823"/>
        </pc:sldMkLst>
      </pc:sldChg>
      <pc:sldChg chg="add">
        <pc:chgData name="Mark Higgins" userId="f99148ad-7e67-4304-8c11-27c7a53efd31" providerId="ADAL" clId="{0928E129-FD99-40CD-AF85-5E16D3AA9BEE}" dt="2021-10-19T10:15:30.868" v="546"/>
        <pc:sldMkLst>
          <pc:docMk/>
          <pc:sldMk cId="618070154" sldId="824"/>
        </pc:sldMkLst>
      </pc:sldChg>
      <pc:sldChg chg="modSp add mod">
        <pc:chgData name="Mark Higgins" userId="f99148ad-7e67-4304-8c11-27c7a53efd31" providerId="ADAL" clId="{0928E129-FD99-40CD-AF85-5E16D3AA9BEE}" dt="2021-10-19T10:15:30.949" v="547" actId="27636"/>
        <pc:sldMkLst>
          <pc:docMk/>
          <pc:sldMk cId="2758723342" sldId="825"/>
        </pc:sldMkLst>
        <pc:spChg chg="mod">
          <ac:chgData name="Mark Higgins" userId="f99148ad-7e67-4304-8c11-27c7a53efd31" providerId="ADAL" clId="{0928E129-FD99-40CD-AF85-5E16D3AA9BEE}" dt="2021-10-19T10:15:30.949" v="547" actId="27636"/>
          <ac:spMkLst>
            <pc:docMk/>
            <pc:sldMk cId="2758723342" sldId="825"/>
            <ac:spMk id="3" creationId="{00000000-0000-0000-0000-000000000000}"/>
          </ac:spMkLst>
        </pc:spChg>
      </pc:sldChg>
      <pc:sldChg chg="add">
        <pc:chgData name="Mark Higgins" userId="f99148ad-7e67-4304-8c11-27c7a53efd31" providerId="ADAL" clId="{0928E129-FD99-40CD-AF85-5E16D3AA9BEE}" dt="2021-10-19T10:15:30.868" v="546"/>
        <pc:sldMkLst>
          <pc:docMk/>
          <pc:sldMk cId="4089018560" sldId="826"/>
        </pc:sldMkLst>
      </pc:sldChg>
      <pc:sldChg chg="modSp add mod">
        <pc:chgData name="Mark Higgins" userId="f99148ad-7e67-4304-8c11-27c7a53efd31" providerId="ADAL" clId="{0928E129-FD99-40CD-AF85-5E16D3AA9BEE}" dt="2021-10-19T10:15:30.958" v="548" actId="27636"/>
        <pc:sldMkLst>
          <pc:docMk/>
          <pc:sldMk cId="2613124085" sldId="827"/>
        </pc:sldMkLst>
        <pc:spChg chg="mod">
          <ac:chgData name="Mark Higgins" userId="f99148ad-7e67-4304-8c11-27c7a53efd31" providerId="ADAL" clId="{0928E129-FD99-40CD-AF85-5E16D3AA9BEE}" dt="2021-10-19T10:15:30.958" v="548" actId="27636"/>
          <ac:spMkLst>
            <pc:docMk/>
            <pc:sldMk cId="2613124085" sldId="827"/>
            <ac:spMk id="3" creationId="{00000000-0000-0000-0000-000000000000}"/>
          </ac:spMkLst>
        </pc:spChg>
      </pc:sldChg>
      <pc:sldChg chg="add">
        <pc:chgData name="Mark Higgins" userId="f99148ad-7e67-4304-8c11-27c7a53efd31" providerId="ADAL" clId="{0928E129-FD99-40CD-AF85-5E16D3AA9BEE}" dt="2021-10-19T10:15:30.868" v="546"/>
        <pc:sldMkLst>
          <pc:docMk/>
          <pc:sldMk cId="3424191908" sldId="828"/>
        </pc:sldMkLst>
      </pc:sldChg>
      <pc:sldChg chg="add">
        <pc:chgData name="Mark Higgins" userId="f99148ad-7e67-4304-8c11-27c7a53efd31" providerId="ADAL" clId="{0928E129-FD99-40CD-AF85-5E16D3AA9BEE}" dt="2021-10-19T10:15:30.868" v="546"/>
        <pc:sldMkLst>
          <pc:docMk/>
          <pc:sldMk cId="3455165873" sldId="829"/>
        </pc:sldMkLst>
      </pc:sldChg>
      <pc:sldChg chg="add">
        <pc:chgData name="Mark Higgins" userId="f99148ad-7e67-4304-8c11-27c7a53efd31" providerId="ADAL" clId="{0928E129-FD99-40CD-AF85-5E16D3AA9BEE}" dt="2021-10-19T10:15:30.868" v="546"/>
        <pc:sldMkLst>
          <pc:docMk/>
          <pc:sldMk cId="2114535970" sldId="830"/>
        </pc:sldMkLst>
      </pc:sldChg>
      <pc:sldChg chg="add">
        <pc:chgData name="Mark Higgins" userId="f99148ad-7e67-4304-8c11-27c7a53efd31" providerId="ADAL" clId="{0928E129-FD99-40CD-AF85-5E16D3AA9BEE}" dt="2021-10-19T10:15:30.868" v="546"/>
        <pc:sldMkLst>
          <pc:docMk/>
          <pc:sldMk cId="2034332846" sldId="831"/>
        </pc:sldMkLst>
      </pc:sldChg>
      <pc:sldChg chg="add">
        <pc:chgData name="Mark Higgins" userId="f99148ad-7e67-4304-8c11-27c7a53efd31" providerId="ADAL" clId="{0928E129-FD99-40CD-AF85-5E16D3AA9BEE}" dt="2021-10-19T10:15:30.868" v="546"/>
        <pc:sldMkLst>
          <pc:docMk/>
          <pc:sldMk cId="3876447242" sldId="832"/>
        </pc:sldMkLst>
      </pc:sldChg>
      <pc:sldChg chg="add">
        <pc:chgData name="Mark Higgins" userId="f99148ad-7e67-4304-8c11-27c7a53efd31" providerId="ADAL" clId="{0928E129-FD99-40CD-AF85-5E16D3AA9BEE}" dt="2021-10-19T10:15:30.868" v="546"/>
        <pc:sldMkLst>
          <pc:docMk/>
          <pc:sldMk cId="61682309" sldId="833"/>
        </pc:sldMkLst>
      </pc:sldChg>
      <pc:sldChg chg="add">
        <pc:chgData name="Mark Higgins" userId="f99148ad-7e67-4304-8c11-27c7a53efd31" providerId="ADAL" clId="{0928E129-FD99-40CD-AF85-5E16D3AA9BEE}" dt="2021-10-19T10:15:30.868" v="546"/>
        <pc:sldMkLst>
          <pc:docMk/>
          <pc:sldMk cId="1797970716" sldId="834"/>
        </pc:sldMkLst>
      </pc:sldChg>
      <pc:sldChg chg="add">
        <pc:chgData name="Mark Higgins" userId="f99148ad-7e67-4304-8c11-27c7a53efd31" providerId="ADAL" clId="{0928E129-FD99-40CD-AF85-5E16D3AA9BEE}" dt="2021-10-19T10:15:30.868" v="546"/>
        <pc:sldMkLst>
          <pc:docMk/>
          <pc:sldMk cId="3014115190" sldId="835"/>
        </pc:sldMkLst>
      </pc:sldChg>
      <pc:sldChg chg="modSp add mod">
        <pc:chgData name="Mark Higgins" userId="f99148ad-7e67-4304-8c11-27c7a53efd31" providerId="ADAL" clId="{0928E129-FD99-40CD-AF85-5E16D3AA9BEE}" dt="2021-10-19T10:15:30.974" v="549" actId="27636"/>
        <pc:sldMkLst>
          <pc:docMk/>
          <pc:sldMk cId="2526394181" sldId="836"/>
        </pc:sldMkLst>
        <pc:spChg chg="mod">
          <ac:chgData name="Mark Higgins" userId="f99148ad-7e67-4304-8c11-27c7a53efd31" providerId="ADAL" clId="{0928E129-FD99-40CD-AF85-5E16D3AA9BEE}" dt="2021-10-19T10:15:30.974" v="549" actId="27636"/>
          <ac:spMkLst>
            <pc:docMk/>
            <pc:sldMk cId="2526394181" sldId="836"/>
            <ac:spMk id="3" creationId="{00000000-0000-0000-0000-000000000000}"/>
          </ac:spMkLst>
        </pc:spChg>
      </pc:sldChg>
      <pc:sldChg chg="addSp delSp modSp new mod ord modClrScheme chgLayout">
        <pc:chgData name="Mark Higgins" userId="f99148ad-7e67-4304-8c11-27c7a53efd31" providerId="ADAL" clId="{0928E129-FD99-40CD-AF85-5E16D3AA9BEE}" dt="2021-10-19T10:17:56.228" v="578"/>
        <pc:sldMkLst>
          <pc:docMk/>
          <pc:sldMk cId="3953925610" sldId="846"/>
        </pc:sldMkLst>
        <pc:spChg chg="del mod ord">
          <ac:chgData name="Mark Higgins" userId="f99148ad-7e67-4304-8c11-27c7a53efd31" providerId="ADAL" clId="{0928E129-FD99-40CD-AF85-5E16D3AA9BEE}" dt="2021-10-19T10:17:35.813" v="551" actId="700"/>
          <ac:spMkLst>
            <pc:docMk/>
            <pc:sldMk cId="3953925610" sldId="846"/>
            <ac:spMk id="2" creationId="{76C6AAF8-2BAF-48CD-9D41-3F9081A87CBF}"/>
          </ac:spMkLst>
        </pc:spChg>
        <pc:spChg chg="del mod ord">
          <ac:chgData name="Mark Higgins" userId="f99148ad-7e67-4304-8c11-27c7a53efd31" providerId="ADAL" clId="{0928E129-FD99-40CD-AF85-5E16D3AA9BEE}" dt="2021-10-19T10:17:35.813" v="551" actId="700"/>
          <ac:spMkLst>
            <pc:docMk/>
            <pc:sldMk cId="3953925610" sldId="846"/>
            <ac:spMk id="3" creationId="{35CF6141-792B-4CDA-A3F7-4B448769B80D}"/>
          </ac:spMkLst>
        </pc:spChg>
        <pc:spChg chg="add mod ord">
          <ac:chgData name="Mark Higgins" userId="f99148ad-7e67-4304-8c11-27c7a53efd31" providerId="ADAL" clId="{0928E129-FD99-40CD-AF85-5E16D3AA9BEE}" dt="2021-10-19T10:17:43.149" v="576" actId="20577"/>
          <ac:spMkLst>
            <pc:docMk/>
            <pc:sldMk cId="3953925610" sldId="846"/>
            <ac:spMk id="4" creationId="{96655DEA-8BB1-4346-9BFE-E203AC2F7E59}"/>
          </ac:spMkLst>
        </pc:spChg>
        <pc:spChg chg="add mod ord">
          <ac:chgData name="Mark Higgins" userId="f99148ad-7e67-4304-8c11-27c7a53efd31" providerId="ADAL" clId="{0928E129-FD99-40CD-AF85-5E16D3AA9BEE}" dt="2021-10-19T10:17:35.813" v="551" actId="700"/>
          <ac:spMkLst>
            <pc:docMk/>
            <pc:sldMk cId="3953925610" sldId="846"/>
            <ac:spMk id="5" creationId="{DC9F0EC1-676F-43FB-9C94-0134926FFC34}"/>
          </ac:spMkLst>
        </pc:spChg>
      </pc:sldChg>
      <pc:sldChg chg="modSp add mod">
        <pc:chgData name="Mark Higgins" userId="f99148ad-7e67-4304-8c11-27c7a53efd31" providerId="ADAL" clId="{0928E129-FD99-40CD-AF85-5E16D3AA9BEE}" dt="2021-10-19T10:18:09.492" v="589" actId="20577"/>
        <pc:sldMkLst>
          <pc:docMk/>
          <pc:sldMk cId="3166217738" sldId="847"/>
        </pc:sldMkLst>
        <pc:spChg chg="mod">
          <ac:chgData name="Mark Higgins" userId="f99148ad-7e67-4304-8c11-27c7a53efd31" providerId="ADAL" clId="{0928E129-FD99-40CD-AF85-5E16D3AA9BEE}" dt="2021-10-19T10:18:09.492" v="589" actId="20577"/>
          <ac:spMkLst>
            <pc:docMk/>
            <pc:sldMk cId="3166217738" sldId="847"/>
            <ac:spMk id="4" creationId="{96655DEA-8BB1-4346-9BFE-E203AC2F7E59}"/>
          </ac:spMkLst>
        </pc:spChg>
      </pc:sldChg>
      <pc:sldChg chg="modSp add mod">
        <pc:chgData name="Mark Higgins" userId="f99148ad-7e67-4304-8c11-27c7a53efd31" providerId="ADAL" clId="{0928E129-FD99-40CD-AF85-5E16D3AA9BEE}" dt="2021-10-19T10:19:18.987" v="616" actId="20577"/>
        <pc:sldMkLst>
          <pc:docMk/>
          <pc:sldMk cId="4139375702" sldId="848"/>
        </pc:sldMkLst>
        <pc:spChg chg="mod">
          <ac:chgData name="Mark Higgins" userId="f99148ad-7e67-4304-8c11-27c7a53efd31" providerId="ADAL" clId="{0928E129-FD99-40CD-AF85-5E16D3AA9BEE}" dt="2021-10-19T10:19:18.987" v="616" actId="20577"/>
          <ac:spMkLst>
            <pc:docMk/>
            <pc:sldMk cId="4139375702" sldId="848"/>
            <ac:spMk id="4" creationId="{96655DEA-8BB1-4346-9BFE-E203AC2F7E59}"/>
          </ac:spMkLst>
        </pc:spChg>
      </pc:sldChg>
      <pc:sldChg chg="modSp add mod">
        <pc:chgData name="Mark Higgins" userId="f99148ad-7e67-4304-8c11-27c7a53efd31" providerId="ADAL" clId="{0928E129-FD99-40CD-AF85-5E16D3AA9BEE}" dt="2021-10-19T10:19:27.275" v="619" actId="20577"/>
        <pc:sldMkLst>
          <pc:docMk/>
          <pc:sldMk cId="4293902586" sldId="849"/>
        </pc:sldMkLst>
        <pc:spChg chg="mod">
          <ac:chgData name="Mark Higgins" userId="f99148ad-7e67-4304-8c11-27c7a53efd31" providerId="ADAL" clId="{0928E129-FD99-40CD-AF85-5E16D3AA9BEE}" dt="2021-10-19T10:19:27.275" v="619" actId="20577"/>
          <ac:spMkLst>
            <pc:docMk/>
            <pc:sldMk cId="4293902586" sldId="849"/>
            <ac:spMk id="4" creationId="{96655DEA-8BB1-4346-9BFE-E203AC2F7E59}"/>
          </ac:spMkLst>
        </pc:spChg>
      </pc:sldChg>
      <pc:sldChg chg="modSp new mod">
        <pc:chgData name="Mark Higgins" userId="f99148ad-7e67-4304-8c11-27c7a53efd31" providerId="ADAL" clId="{0928E129-FD99-40CD-AF85-5E16D3AA9BEE}" dt="2021-10-19T14:36:04.002" v="792" actId="20577"/>
        <pc:sldMkLst>
          <pc:docMk/>
          <pc:sldMk cId="3489513525" sldId="850"/>
        </pc:sldMkLst>
        <pc:spChg chg="mod">
          <ac:chgData name="Mark Higgins" userId="f99148ad-7e67-4304-8c11-27c7a53efd31" providerId="ADAL" clId="{0928E129-FD99-40CD-AF85-5E16D3AA9BEE}" dt="2021-10-19T14:35:05.311" v="640" actId="20577"/>
          <ac:spMkLst>
            <pc:docMk/>
            <pc:sldMk cId="3489513525" sldId="850"/>
            <ac:spMk id="2" creationId="{67BEA296-FEC1-4DF5-BCE9-91624DC6A10B}"/>
          </ac:spMkLst>
        </pc:spChg>
        <pc:spChg chg="mod">
          <ac:chgData name="Mark Higgins" userId="f99148ad-7e67-4304-8c11-27c7a53efd31" providerId="ADAL" clId="{0928E129-FD99-40CD-AF85-5E16D3AA9BEE}" dt="2021-10-19T14:36:04.002" v="792" actId="20577"/>
          <ac:spMkLst>
            <pc:docMk/>
            <pc:sldMk cId="3489513525" sldId="850"/>
            <ac:spMk id="3" creationId="{2D2FD34C-392C-4E9C-964C-910BE2F35505}"/>
          </ac:spMkLst>
        </pc:spChg>
      </pc:sldChg>
      <pc:sldChg chg="modSp new mod ord">
        <pc:chgData name="Mark Higgins" userId="f99148ad-7e67-4304-8c11-27c7a53efd31" providerId="ADAL" clId="{0928E129-FD99-40CD-AF85-5E16D3AA9BEE}" dt="2021-10-19T14:42:38.812" v="927"/>
        <pc:sldMkLst>
          <pc:docMk/>
          <pc:sldMk cId="1141282613" sldId="851"/>
        </pc:sldMkLst>
        <pc:spChg chg="mod">
          <ac:chgData name="Mark Higgins" userId="f99148ad-7e67-4304-8c11-27c7a53efd31" providerId="ADAL" clId="{0928E129-FD99-40CD-AF85-5E16D3AA9BEE}" dt="2021-10-19T14:41:26.916" v="847" actId="20577"/>
          <ac:spMkLst>
            <pc:docMk/>
            <pc:sldMk cId="1141282613" sldId="851"/>
            <ac:spMk id="2" creationId="{7F347F87-C518-409F-916D-D19A681077FE}"/>
          </ac:spMkLst>
        </pc:spChg>
        <pc:spChg chg="mod">
          <ac:chgData name="Mark Higgins" userId="f99148ad-7e67-4304-8c11-27c7a53efd31" providerId="ADAL" clId="{0928E129-FD99-40CD-AF85-5E16D3AA9BEE}" dt="2021-10-19T14:42:18.812" v="925" actId="20577"/>
          <ac:spMkLst>
            <pc:docMk/>
            <pc:sldMk cId="1141282613" sldId="851"/>
            <ac:spMk id="3" creationId="{A219C69C-211A-438B-B0A7-CB9F6E4B315B}"/>
          </ac:spMkLst>
        </pc:spChg>
      </pc:sldChg>
      <pc:sldChg chg="modSp new mod">
        <pc:chgData name="Mark Higgins" userId="f99148ad-7e67-4304-8c11-27c7a53efd31" providerId="ADAL" clId="{0928E129-FD99-40CD-AF85-5E16D3AA9BEE}" dt="2021-10-19T14:47:28.440" v="1242" actId="20577"/>
        <pc:sldMkLst>
          <pc:docMk/>
          <pc:sldMk cId="677793915" sldId="852"/>
        </pc:sldMkLst>
        <pc:spChg chg="mod">
          <ac:chgData name="Mark Higgins" userId="f99148ad-7e67-4304-8c11-27c7a53efd31" providerId="ADAL" clId="{0928E129-FD99-40CD-AF85-5E16D3AA9BEE}" dt="2021-10-19T14:47:28.440" v="1242" actId="20577"/>
          <ac:spMkLst>
            <pc:docMk/>
            <pc:sldMk cId="677793915" sldId="852"/>
            <ac:spMk id="2" creationId="{AB4EE436-AC8B-4A51-97FB-F4411DA9BF7F}"/>
          </ac:spMkLst>
        </pc:spChg>
        <pc:spChg chg="mod">
          <ac:chgData name="Mark Higgins" userId="f99148ad-7e67-4304-8c11-27c7a53efd31" providerId="ADAL" clId="{0928E129-FD99-40CD-AF85-5E16D3AA9BEE}" dt="2021-10-19T14:46:04.723" v="1146" actId="21"/>
          <ac:spMkLst>
            <pc:docMk/>
            <pc:sldMk cId="677793915" sldId="852"/>
            <ac:spMk id="3" creationId="{4ED0DC97-7072-4ADD-804E-81693AC27789}"/>
          </ac:spMkLst>
        </pc:spChg>
      </pc:sldChg>
      <pc:sldChg chg="modSp new mod">
        <pc:chgData name="Mark Higgins" userId="f99148ad-7e67-4304-8c11-27c7a53efd31" providerId="ADAL" clId="{0928E129-FD99-40CD-AF85-5E16D3AA9BEE}" dt="2021-10-19T14:47:24.650" v="1240" actId="20577"/>
        <pc:sldMkLst>
          <pc:docMk/>
          <pc:sldMk cId="1416216133" sldId="853"/>
        </pc:sldMkLst>
        <pc:spChg chg="mod">
          <ac:chgData name="Mark Higgins" userId="f99148ad-7e67-4304-8c11-27c7a53efd31" providerId="ADAL" clId="{0928E129-FD99-40CD-AF85-5E16D3AA9BEE}" dt="2021-10-19T14:47:24.650" v="1240" actId="20577"/>
          <ac:spMkLst>
            <pc:docMk/>
            <pc:sldMk cId="1416216133" sldId="853"/>
            <ac:spMk id="2" creationId="{A6DE2671-E6DA-4D23-BFB8-F3D54A2535A5}"/>
          </ac:spMkLst>
        </pc:spChg>
        <pc:spChg chg="mod">
          <ac:chgData name="Mark Higgins" userId="f99148ad-7e67-4304-8c11-27c7a53efd31" providerId="ADAL" clId="{0928E129-FD99-40CD-AF85-5E16D3AA9BEE}" dt="2021-10-19T14:46:07.301" v="1147"/>
          <ac:spMkLst>
            <pc:docMk/>
            <pc:sldMk cId="1416216133" sldId="853"/>
            <ac:spMk id="3" creationId="{99B05E2F-DABA-4E20-BCC4-B6B8E5D0C36B}"/>
          </ac:spMkLst>
        </pc:spChg>
      </pc:sldChg>
      <pc:sldChg chg="modSp new mod">
        <pc:chgData name="Mark Higgins" userId="f99148ad-7e67-4304-8c11-27c7a53efd31" providerId="ADAL" clId="{0928E129-FD99-40CD-AF85-5E16D3AA9BEE}" dt="2021-10-19T14:47:44.688" v="1246" actId="15"/>
        <pc:sldMkLst>
          <pc:docMk/>
          <pc:sldMk cId="3931041411" sldId="854"/>
        </pc:sldMkLst>
        <pc:spChg chg="mod">
          <ac:chgData name="Mark Higgins" userId="f99148ad-7e67-4304-8c11-27c7a53efd31" providerId="ADAL" clId="{0928E129-FD99-40CD-AF85-5E16D3AA9BEE}" dt="2021-10-19T14:47:20.890" v="1238" actId="20577"/>
          <ac:spMkLst>
            <pc:docMk/>
            <pc:sldMk cId="3931041411" sldId="854"/>
            <ac:spMk id="2" creationId="{87217FF8-7422-4478-B6A0-B4591279EFA3}"/>
          </ac:spMkLst>
        </pc:spChg>
        <pc:spChg chg="mod">
          <ac:chgData name="Mark Higgins" userId="f99148ad-7e67-4304-8c11-27c7a53efd31" providerId="ADAL" clId="{0928E129-FD99-40CD-AF85-5E16D3AA9BEE}" dt="2021-10-19T14:47:44.688" v="1246" actId="15"/>
          <ac:spMkLst>
            <pc:docMk/>
            <pc:sldMk cId="3931041411" sldId="854"/>
            <ac:spMk id="3" creationId="{37B809BF-63BF-4BA4-B1E6-873F52BDB2C7}"/>
          </ac:spMkLst>
        </pc:spChg>
      </pc:sldChg>
      <pc:sldChg chg="modSp add mod">
        <pc:chgData name="Mark Higgins" userId="f99148ad-7e67-4304-8c11-27c7a53efd31" providerId="ADAL" clId="{0928E129-FD99-40CD-AF85-5E16D3AA9BEE}" dt="2021-10-19T14:49:11.047" v="1388" actId="15"/>
        <pc:sldMkLst>
          <pc:docMk/>
          <pc:sldMk cId="1905862668" sldId="855"/>
        </pc:sldMkLst>
        <pc:spChg chg="mod">
          <ac:chgData name="Mark Higgins" userId="f99148ad-7e67-4304-8c11-27c7a53efd31" providerId="ADAL" clId="{0928E129-FD99-40CD-AF85-5E16D3AA9BEE}" dt="2021-10-19T14:47:38.418" v="1245" actId="20577"/>
          <ac:spMkLst>
            <pc:docMk/>
            <pc:sldMk cId="1905862668" sldId="855"/>
            <ac:spMk id="2" creationId="{87217FF8-7422-4478-B6A0-B4591279EFA3}"/>
          </ac:spMkLst>
        </pc:spChg>
        <pc:spChg chg="mod">
          <ac:chgData name="Mark Higgins" userId="f99148ad-7e67-4304-8c11-27c7a53efd31" providerId="ADAL" clId="{0928E129-FD99-40CD-AF85-5E16D3AA9BEE}" dt="2021-10-19T14:49:11.047" v="1388" actId="15"/>
          <ac:spMkLst>
            <pc:docMk/>
            <pc:sldMk cId="1905862668" sldId="855"/>
            <ac:spMk id="3" creationId="{37B809BF-63BF-4BA4-B1E6-873F52BDB2C7}"/>
          </ac:spMkLst>
        </pc:spChg>
      </pc:sldChg>
      <pc:sldChg chg="modSp add mod">
        <pc:chgData name="Mark Higgins" userId="f99148ad-7e67-4304-8c11-27c7a53efd31" providerId="ADAL" clId="{0928E129-FD99-40CD-AF85-5E16D3AA9BEE}" dt="2021-10-19T14:55:22.896" v="1510" actId="20577"/>
        <pc:sldMkLst>
          <pc:docMk/>
          <pc:sldMk cId="3043899704" sldId="856"/>
        </pc:sldMkLst>
        <pc:spChg chg="mod">
          <ac:chgData name="Mark Higgins" userId="f99148ad-7e67-4304-8c11-27c7a53efd31" providerId="ADAL" clId="{0928E129-FD99-40CD-AF85-5E16D3AA9BEE}" dt="2021-10-19T14:49:17.430" v="1390" actId="20577"/>
          <ac:spMkLst>
            <pc:docMk/>
            <pc:sldMk cId="3043899704" sldId="856"/>
            <ac:spMk id="2" creationId="{87217FF8-7422-4478-B6A0-B4591279EFA3}"/>
          </ac:spMkLst>
        </pc:spChg>
        <pc:spChg chg="mod">
          <ac:chgData name="Mark Higgins" userId="f99148ad-7e67-4304-8c11-27c7a53efd31" providerId="ADAL" clId="{0928E129-FD99-40CD-AF85-5E16D3AA9BEE}" dt="2021-10-19T14:55:22.896" v="1510" actId="20577"/>
          <ac:spMkLst>
            <pc:docMk/>
            <pc:sldMk cId="3043899704" sldId="856"/>
            <ac:spMk id="3" creationId="{37B809BF-63BF-4BA4-B1E6-873F52BDB2C7}"/>
          </ac:spMkLst>
        </pc:spChg>
      </pc:sldChg>
      <pc:sldChg chg="modSp add mod">
        <pc:chgData name="Mark Higgins" userId="f99148ad-7e67-4304-8c11-27c7a53efd31" providerId="ADAL" clId="{0928E129-FD99-40CD-AF85-5E16D3AA9BEE}" dt="2021-10-19T15:02:00.832" v="1669" actId="27636"/>
        <pc:sldMkLst>
          <pc:docMk/>
          <pc:sldMk cId="1362578905" sldId="857"/>
        </pc:sldMkLst>
        <pc:spChg chg="mod">
          <ac:chgData name="Mark Higgins" userId="f99148ad-7e67-4304-8c11-27c7a53efd31" providerId="ADAL" clId="{0928E129-FD99-40CD-AF85-5E16D3AA9BEE}" dt="2021-10-19T14:56:29.733" v="1513" actId="20577"/>
          <ac:spMkLst>
            <pc:docMk/>
            <pc:sldMk cId="1362578905" sldId="857"/>
            <ac:spMk id="2" creationId="{87217FF8-7422-4478-B6A0-B4591279EFA3}"/>
          </ac:spMkLst>
        </pc:spChg>
        <pc:spChg chg="mod">
          <ac:chgData name="Mark Higgins" userId="f99148ad-7e67-4304-8c11-27c7a53efd31" providerId="ADAL" clId="{0928E129-FD99-40CD-AF85-5E16D3AA9BEE}" dt="2021-10-19T15:02:00.832" v="1669" actId="27636"/>
          <ac:spMkLst>
            <pc:docMk/>
            <pc:sldMk cId="1362578905" sldId="857"/>
            <ac:spMk id="3" creationId="{37B809BF-63BF-4BA4-B1E6-873F52BDB2C7}"/>
          </ac:spMkLst>
        </pc:spChg>
      </pc:sldChg>
    </pc:docChg>
  </pc:docChgLst>
  <pc:docChgLst>
    <pc:chgData name="Mark Higgins" userId="ad4ee43bd0f7a961" providerId="LiveId" clId="{DCCC9893-0BD5-4F09-8A2F-8145371C946C}"/>
    <pc:docChg chg="custSel modSld">
      <pc:chgData name="Mark Higgins" userId="ad4ee43bd0f7a961" providerId="LiveId" clId="{DCCC9893-0BD5-4F09-8A2F-8145371C946C}" dt="2021-10-13T13:42:12.210" v="720" actId="20577"/>
      <pc:docMkLst>
        <pc:docMk/>
      </pc:docMkLst>
      <pc:sldChg chg="modSp mod">
        <pc:chgData name="Mark Higgins" userId="ad4ee43bd0f7a961" providerId="LiveId" clId="{DCCC9893-0BD5-4F09-8A2F-8145371C946C}" dt="2021-10-13T13:34:13.967" v="342" actId="20577"/>
        <pc:sldMkLst>
          <pc:docMk/>
          <pc:sldMk cId="653415081" sldId="257"/>
        </pc:sldMkLst>
        <pc:spChg chg="mod">
          <ac:chgData name="Mark Higgins" userId="ad4ee43bd0f7a961" providerId="LiveId" clId="{DCCC9893-0BD5-4F09-8A2F-8145371C946C}" dt="2021-10-13T13:34:13.967" v="342" actId="20577"/>
          <ac:spMkLst>
            <pc:docMk/>
            <pc:sldMk cId="653415081" sldId="257"/>
            <ac:spMk id="3" creationId="{93E1A0CE-437E-4089-AE73-03BEE8D4C05A}"/>
          </ac:spMkLst>
        </pc:spChg>
      </pc:sldChg>
      <pc:sldChg chg="modSp mod">
        <pc:chgData name="Mark Higgins" userId="ad4ee43bd0f7a961" providerId="LiveId" clId="{DCCC9893-0BD5-4F09-8A2F-8145371C946C}" dt="2021-10-13T13:36:39.077" v="419" actId="20577"/>
        <pc:sldMkLst>
          <pc:docMk/>
          <pc:sldMk cId="2851725395" sldId="263"/>
        </pc:sldMkLst>
        <pc:spChg chg="mod">
          <ac:chgData name="Mark Higgins" userId="ad4ee43bd0f7a961" providerId="LiveId" clId="{DCCC9893-0BD5-4F09-8A2F-8145371C946C}" dt="2021-10-13T13:36:39.077" v="419" actId="20577"/>
          <ac:spMkLst>
            <pc:docMk/>
            <pc:sldMk cId="2851725395" sldId="263"/>
            <ac:spMk id="3" creationId="{93E1A0CE-437E-4089-AE73-03BEE8D4C05A}"/>
          </ac:spMkLst>
        </pc:spChg>
      </pc:sldChg>
      <pc:sldChg chg="modSp mod">
        <pc:chgData name="Mark Higgins" userId="ad4ee43bd0f7a961" providerId="LiveId" clId="{DCCC9893-0BD5-4F09-8A2F-8145371C946C}" dt="2021-10-13T13:42:12.210" v="720" actId="20577"/>
        <pc:sldMkLst>
          <pc:docMk/>
          <pc:sldMk cId="174211072" sldId="264"/>
        </pc:sldMkLst>
        <pc:spChg chg="mod">
          <ac:chgData name="Mark Higgins" userId="ad4ee43bd0f7a961" providerId="LiveId" clId="{DCCC9893-0BD5-4F09-8A2F-8145371C946C}" dt="2021-10-13T13:42:12.210" v="720" actId="20577"/>
          <ac:spMkLst>
            <pc:docMk/>
            <pc:sldMk cId="174211072" sldId="264"/>
            <ac:spMk id="3" creationId="{93E1A0CE-437E-4089-AE73-03BEE8D4C05A}"/>
          </ac:spMkLst>
        </pc:spChg>
      </pc:sldChg>
    </pc:docChg>
  </pc:docChgLst>
  <pc:docChgLst>
    <pc:chgData name="Mark Higgins" userId="ad4ee43bd0f7a961" providerId="LiveId" clId="{D0EEBFFF-B99A-460D-AB6C-222D09397D2D}"/>
    <pc:docChg chg="undo custSel addSld delSld modSld">
      <pc:chgData name="Mark Higgins" userId="ad4ee43bd0f7a961" providerId="LiveId" clId="{D0EEBFFF-B99A-460D-AB6C-222D09397D2D}" dt="2021-09-20T20:26:33.046" v="726"/>
      <pc:docMkLst>
        <pc:docMk/>
      </pc:docMkLst>
      <pc:sldChg chg="modSp new mod">
        <pc:chgData name="Mark Higgins" userId="ad4ee43bd0f7a961" providerId="LiveId" clId="{D0EEBFFF-B99A-460D-AB6C-222D09397D2D}" dt="2021-09-20T15:46:34.789" v="390" actId="20577"/>
        <pc:sldMkLst>
          <pc:docMk/>
          <pc:sldMk cId="943533271" sldId="786"/>
        </pc:sldMkLst>
        <pc:spChg chg="mod">
          <ac:chgData name="Mark Higgins" userId="ad4ee43bd0f7a961" providerId="LiveId" clId="{D0EEBFFF-B99A-460D-AB6C-222D09397D2D}" dt="2021-09-20T15:35:32.106" v="12" actId="20577"/>
          <ac:spMkLst>
            <pc:docMk/>
            <pc:sldMk cId="943533271" sldId="786"/>
            <ac:spMk id="2" creationId="{895E720B-4926-4138-8999-41BF2C94BBE3}"/>
          </ac:spMkLst>
        </pc:spChg>
        <pc:spChg chg="mod">
          <ac:chgData name="Mark Higgins" userId="ad4ee43bd0f7a961" providerId="LiveId" clId="{D0EEBFFF-B99A-460D-AB6C-222D09397D2D}" dt="2021-09-20T15:46:34.789" v="390" actId="20577"/>
          <ac:spMkLst>
            <pc:docMk/>
            <pc:sldMk cId="943533271" sldId="786"/>
            <ac:spMk id="3" creationId="{141F992C-D2D7-40B0-B135-B97BB1D085C5}"/>
          </ac:spMkLst>
        </pc:spChg>
      </pc:sldChg>
      <pc:sldChg chg="addSp delSp modSp new mod">
        <pc:chgData name="Mark Higgins" userId="ad4ee43bd0f7a961" providerId="LiveId" clId="{D0EEBFFF-B99A-460D-AB6C-222D09397D2D}" dt="2021-09-20T15:46:18.124" v="385" actId="20577"/>
        <pc:sldMkLst>
          <pc:docMk/>
          <pc:sldMk cId="3315086354" sldId="787"/>
        </pc:sldMkLst>
        <pc:spChg chg="mod">
          <ac:chgData name="Mark Higgins" userId="ad4ee43bd0f7a961" providerId="LiveId" clId="{D0EEBFFF-B99A-460D-AB6C-222D09397D2D}" dt="2021-09-20T15:46:18.124" v="385" actId="20577"/>
          <ac:spMkLst>
            <pc:docMk/>
            <pc:sldMk cId="3315086354" sldId="787"/>
            <ac:spMk id="2" creationId="{28BD9BAA-5DA5-4B38-95D8-7D9070E30B19}"/>
          </ac:spMkLst>
        </pc:spChg>
        <pc:spChg chg="del">
          <ac:chgData name="Mark Higgins" userId="ad4ee43bd0f7a961" providerId="LiveId" clId="{D0EEBFFF-B99A-460D-AB6C-222D09397D2D}" dt="2021-09-20T15:38:41.090" v="34" actId="3680"/>
          <ac:spMkLst>
            <pc:docMk/>
            <pc:sldMk cId="3315086354" sldId="787"/>
            <ac:spMk id="3" creationId="{4273E47B-84F9-403D-A8CB-91CDB0DC1235}"/>
          </ac:spMkLst>
        </pc:spChg>
        <pc:graphicFrameChg chg="add mod ord modGraphic">
          <ac:chgData name="Mark Higgins" userId="ad4ee43bd0f7a961" providerId="LiveId" clId="{D0EEBFFF-B99A-460D-AB6C-222D09397D2D}" dt="2021-09-20T15:45:58.728" v="373" actId="14100"/>
          <ac:graphicFrameMkLst>
            <pc:docMk/>
            <pc:sldMk cId="3315086354" sldId="787"/>
            <ac:graphicFrameMk id="4" creationId="{B5C60E41-08CB-42B5-88A3-94D93B9179C2}"/>
          </ac:graphicFrameMkLst>
        </pc:graphicFrameChg>
      </pc:sldChg>
      <pc:sldChg chg="addSp delSp modSp new mod">
        <pc:chgData name="Mark Higgins" userId="ad4ee43bd0f7a961" providerId="LiveId" clId="{D0EEBFFF-B99A-460D-AB6C-222D09397D2D}" dt="2021-09-20T15:50:57.171" v="522" actId="27636"/>
        <pc:sldMkLst>
          <pc:docMk/>
          <pc:sldMk cId="2254413050" sldId="788"/>
        </pc:sldMkLst>
        <pc:spChg chg="mod">
          <ac:chgData name="Mark Higgins" userId="ad4ee43bd0f7a961" providerId="LiveId" clId="{D0EEBFFF-B99A-460D-AB6C-222D09397D2D}" dt="2021-09-20T15:50:57.171" v="522" actId="27636"/>
          <ac:spMkLst>
            <pc:docMk/>
            <pc:sldMk cId="2254413050" sldId="788"/>
            <ac:spMk id="2" creationId="{356D0041-616E-4477-9693-88C482402C04}"/>
          </ac:spMkLst>
        </pc:spChg>
        <pc:spChg chg="add del mod">
          <ac:chgData name="Mark Higgins" userId="ad4ee43bd0f7a961" providerId="LiveId" clId="{D0EEBFFF-B99A-460D-AB6C-222D09397D2D}" dt="2021-09-20T15:49:16.037" v="480" actId="20577"/>
          <ac:spMkLst>
            <pc:docMk/>
            <pc:sldMk cId="2254413050" sldId="788"/>
            <ac:spMk id="3" creationId="{1EB11020-8495-462E-BD15-0BC7988EF720}"/>
          </ac:spMkLst>
        </pc:spChg>
        <pc:graphicFrameChg chg="add del mod">
          <ac:chgData name="Mark Higgins" userId="ad4ee43bd0f7a961" providerId="LiveId" clId="{D0EEBFFF-B99A-460D-AB6C-222D09397D2D}" dt="2021-09-20T15:48:30.927" v="446"/>
          <ac:graphicFrameMkLst>
            <pc:docMk/>
            <pc:sldMk cId="2254413050" sldId="788"/>
            <ac:graphicFrameMk id="4" creationId="{17A21641-F50F-4033-900F-6F51F248A481}"/>
          </ac:graphicFrameMkLst>
        </pc:graphicFrameChg>
        <pc:graphicFrameChg chg="add del mod">
          <ac:chgData name="Mark Higgins" userId="ad4ee43bd0f7a961" providerId="LiveId" clId="{D0EEBFFF-B99A-460D-AB6C-222D09397D2D}" dt="2021-09-20T15:48:35.963" v="448"/>
          <ac:graphicFrameMkLst>
            <pc:docMk/>
            <pc:sldMk cId="2254413050" sldId="788"/>
            <ac:graphicFrameMk id="5" creationId="{8010E962-FEBD-4820-ADB8-4024E61F83D5}"/>
          </ac:graphicFrameMkLst>
        </pc:graphicFrameChg>
      </pc:sldChg>
      <pc:sldChg chg="modSp add mod">
        <pc:chgData name="Mark Higgins" userId="ad4ee43bd0f7a961" providerId="LiveId" clId="{D0EEBFFF-B99A-460D-AB6C-222D09397D2D}" dt="2021-09-20T15:51:04.103" v="525" actId="27636"/>
        <pc:sldMkLst>
          <pc:docMk/>
          <pc:sldMk cId="1898860426" sldId="789"/>
        </pc:sldMkLst>
        <pc:spChg chg="mod">
          <ac:chgData name="Mark Higgins" userId="ad4ee43bd0f7a961" providerId="LiveId" clId="{D0EEBFFF-B99A-460D-AB6C-222D09397D2D}" dt="2021-09-20T15:51:04.103" v="525" actId="27636"/>
          <ac:spMkLst>
            <pc:docMk/>
            <pc:sldMk cId="1898860426" sldId="789"/>
            <ac:spMk id="2" creationId="{356D0041-616E-4477-9693-88C482402C04}"/>
          </ac:spMkLst>
        </pc:spChg>
      </pc:sldChg>
      <pc:sldChg chg="modSp add mod">
        <pc:chgData name="Mark Higgins" userId="ad4ee43bd0f7a961" providerId="LiveId" clId="{D0EEBFFF-B99A-460D-AB6C-222D09397D2D}" dt="2021-09-20T15:50:48.598" v="519" actId="27636"/>
        <pc:sldMkLst>
          <pc:docMk/>
          <pc:sldMk cId="582655134" sldId="790"/>
        </pc:sldMkLst>
        <pc:spChg chg="mod">
          <ac:chgData name="Mark Higgins" userId="ad4ee43bd0f7a961" providerId="LiveId" clId="{D0EEBFFF-B99A-460D-AB6C-222D09397D2D}" dt="2021-09-20T15:50:48.598" v="519" actId="27636"/>
          <ac:spMkLst>
            <pc:docMk/>
            <pc:sldMk cId="582655134" sldId="790"/>
            <ac:spMk id="2" creationId="{356D0041-616E-4477-9693-88C482402C04}"/>
          </ac:spMkLst>
        </pc:spChg>
      </pc:sldChg>
      <pc:sldChg chg="modSp add mod">
        <pc:chgData name="Mark Higgins" userId="ad4ee43bd0f7a961" providerId="LiveId" clId="{D0EEBFFF-B99A-460D-AB6C-222D09397D2D}" dt="2021-09-20T15:51:28.734" v="533" actId="27636"/>
        <pc:sldMkLst>
          <pc:docMk/>
          <pc:sldMk cId="2115869644" sldId="791"/>
        </pc:sldMkLst>
        <pc:spChg chg="mod">
          <ac:chgData name="Mark Higgins" userId="ad4ee43bd0f7a961" providerId="LiveId" clId="{D0EEBFFF-B99A-460D-AB6C-222D09397D2D}" dt="2021-09-20T15:51:28.734" v="533" actId="27636"/>
          <ac:spMkLst>
            <pc:docMk/>
            <pc:sldMk cId="2115869644" sldId="791"/>
            <ac:spMk id="2" creationId="{356D0041-616E-4477-9693-88C482402C04}"/>
          </ac:spMkLst>
        </pc:spChg>
      </pc:sldChg>
      <pc:sldChg chg="modSp add mod">
        <pc:chgData name="Mark Higgins" userId="ad4ee43bd0f7a961" providerId="LiveId" clId="{D0EEBFFF-B99A-460D-AB6C-222D09397D2D}" dt="2021-09-20T15:51:59.376" v="540" actId="27636"/>
        <pc:sldMkLst>
          <pc:docMk/>
          <pc:sldMk cId="1430388509" sldId="792"/>
        </pc:sldMkLst>
        <pc:spChg chg="mod">
          <ac:chgData name="Mark Higgins" userId="ad4ee43bd0f7a961" providerId="LiveId" clId="{D0EEBFFF-B99A-460D-AB6C-222D09397D2D}" dt="2021-09-20T15:51:59.376" v="540" actId="27636"/>
          <ac:spMkLst>
            <pc:docMk/>
            <pc:sldMk cId="1430388509" sldId="792"/>
            <ac:spMk id="2" creationId="{356D0041-616E-4477-9693-88C482402C04}"/>
          </ac:spMkLst>
        </pc:spChg>
      </pc:sldChg>
      <pc:sldChg chg="modSp add mod">
        <pc:chgData name="Mark Higgins" userId="ad4ee43bd0f7a961" providerId="LiveId" clId="{D0EEBFFF-B99A-460D-AB6C-222D09397D2D}" dt="2021-09-20T15:52:21.081" v="548" actId="27636"/>
        <pc:sldMkLst>
          <pc:docMk/>
          <pc:sldMk cId="1305669384" sldId="793"/>
        </pc:sldMkLst>
        <pc:spChg chg="mod">
          <ac:chgData name="Mark Higgins" userId="ad4ee43bd0f7a961" providerId="LiveId" clId="{D0EEBFFF-B99A-460D-AB6C-222D09397D2D}" dt="2021-09-20T15:52:21.081" v="548" actId="27636"/>
          <ac:spMkLst>
            <pc:docMk/>
            <pc:sldMk cId="1305669384" sldId="793"/>
            <ac:spMk id="2" creationId="{356D0041-616E-4477-9693-88C482402C04}"/>
          </ac:spMkLst>
        </pc:spChg>
      </pc:sldChg>
      <pc:sldChg chg="modSp add mod">
        <pc:chgData name="Mark Higgins" userId="ad4ee43bd0f7a961" providerId="LiveId" clId="{D0EEBFFF-B99A-460D-AB6C-222D09397D2D}" dt="2021-09-20T15:52:41.589" v="555" actId="27636"/>
        <pc:sldMkLst>
          <pc:docMk/>
          <pc:sldMk cId="220799762" sldId="794"/>
        </pc:sldMkLst>
        <pc:spChg chg="mod">
          <ac:chgData name="Mark Higgins" userId="ad4ee43bd0f7a961" providerId="LiveId" clId="{D0EEBFFF-B99A-460D-AB6C-222D09397D2D}" dt="2021-09-20T15:52:41.589" v="555" actId="27636"/>
          <ac:spMkLst>
            <pc:docMk/>
            <pc:sldMk cId="220799762" sldId="794"/>
            <ac:spMk id="2" creationId="{356D0041-616E-4477-9693-88C482402C04}"/>
          </ac:spMkLst>
        </pc:spChg>
      </pc:sldChg>
      <pc:sldChg chg="modSp add mod">
        <pc:chgData name="Mark Higgins" userId="ad4ee43bd0f7a961" providerId="LiveId" clId="{D0EEBFFF-B99A-460D-AB6C-222D09397D2D}" dt="2021-09-20T15:53:04.487" v="563" actId="27636"/>
        <pc:sldMkLst>
          <pc:docMk/>
          <pc:sldMk cId="2721446035" sldId="795"/>
        </pc:sldMkLst>
        <pc:spChg chg="mod">
          <ac:chgData name="Mark Higgins" userId="ad4ee43bd0f7a961" providerId="LiveId" clId="{D0EEBFFF-B99A-460D-AB6C-222D09397D2D}" dt="2021-09-20T15:53:04.487" v="563" actId="27636"/>
          <ac:spMkLst>
            <pc:docMk/>
            <pc:sldMk cId="2721446035" sldId="795"/>
            <ac:spMk id="2" creationId="{356D0041-616E-4477-9693-88C482402C04}"/>
          </ac:spMkLst>
        </pc:spChg>
      </pc:sldChg>
      <pc:sldChg chg="modSp add mod">
        <pc:chgData name="Mark Higgins" userId="ad4ee43bd0f7a961" providerId="LiveId" clId="{D0EEBFFF-B99A-460D-AB6C-222D09397D2D}" dt="2021-09-20T15:53:31.961" v="571" actId="27636"/>
        <pc:sldMkLst>
          <pc:docMk/>
          <pc:sldMk cId="850367915" sldId="796"/>
        </pc:sldMkLst>
        <pc:spChg chg="mod">
          <ac:chgData name="Mark Higgins" userId="ad4ee43bd0f7a961" providerId="LiveId" clId="{D0EEBFFF-B99A-460D-AB6C-222D09397D2D}" dt="2021-09-20T15:53:31.961" v="571" actId="27636"/>
          <ac:spMkLst>
            <pc:docMk/>
            <pc:sldMk cId="850367915" sldId="796"/>
            <ac:spMk id="2" creationId="{356D0041-616E-4477-9693-88C482402C04}"/>
          </ac:spMkLst>
        </pc:spChg>
      </pc:sldChg>
      <pc:sldChg chg="modSp add mod">
        <pc:chgData name="Mark Higgins" userId="ad4ee43bd0f7a961" providerId="LiveId" clId="{D0EEBFFF-B99A-460D-AB6C-222D09397D2D}" dt="2021-09-20T15:53:53.736" v="579" actId="27636"/>
        <pc:sldMkLst>
          <pc:docMk/>
          <pc:sldMk cId="1309863362" sldId="797"/>
        </pc:sldMkLst>
        <pc:spChg chg="mod">
          <ac:chgData name="Mark Higgins" userId="ad4ee43bd0f7a961" providerId="LiveId" clId="{D0EEBFFF-B99A-460D-AB6C-222D09397D2D}" dt="2021-09-20T15:53:53.736" v="579" actId="27636"/>
          <ac:spMkLst>
            <pc:docMk/>
            <pc:sldMk cId="1309863362" sldId="797"/>
            <ac:spMk id="2" creationId="{356D0041-616E-4477-9693-88C482402C04}"/>
          </ac:spMkLst>
        </pc:spChg>
      </pc:sldChg>
      <pc:sldChg chg="modSp new mod">
        <pc:chgData name="Mark Higgins" userId="ad4ee43bd0f7a961" providerId="LiveId" clId="{D0EEBFFF-B99A-460D-AB6C-222D09397D2D}" dt="2021-09-20T16:02:19.695" v="627" actId="20577"/>
        <pc:sldMkLst>
          <pc:docMk/>
          <pc:sldMk cId="59047964" sldId="798"/>
        </pc:sldMkLst>
        <pc:spChg chg="mod">
          <ac:chgData name="Mark Higgins" userId="ad4ee43bd0f7a961" providerId="LiveId" clId="{D0EEBFFF-B99A-460D-AB6C-222D09397D2D}" dt="2021-09-20T16:02:19.695" v="627" actId="20577"/>
          <ac:spMkLst>
            <pc:docMk/>
            <pc:sldMk cId="59047964" sldId="798"/>
            <ac:spMk id="2" creationId="{8735BC34-66A9-4A25-8634-550555A5EF55}"/>
          </ac:spMkLst>
        </pc:spChg>
      </pc:sldChg>
      <pc:sldChg chg="new del">
        <pc:chgData name="Mark Higgins" userId="ad4ee43bd0f7a961" providerId="LiveId" clId="{D0EEBFFF-B99A-460D-AB6C-222D09397D2D}" dt="2021-09-20T16:01:45.337" v="581" actId="2696"/>
        <pc:sldMkLst>
          <pc:docMk/>
          <pc:sldMk cId="1743153787" sldId="798"/>
        </pc:sldMkLst>
      </pc:sldChg>
      <pc:sldChg chg="addSp modSp new mod">
        <pc:chgData name="Mark Higgins" userId="ad4ee43bd0f7a961" providerId="LiveId" clId="{D0EEBFFF-B99A-460D-AB6C-222D09397D2D}" dt="2021-09-20T20:26:33.046" v="726"/>
        <pc:sldMkLst>
          <pc:docMk/>
          <pc:sldMk cId="2917903884" sldId="799"/>
        </pc:sldMkLst>
        <pc:spChg chg="mod">
          <ac:chgData name="Mark Higgins" userId="ad4ee43bd0f7a961" providerId="LiveId" clId="{D0EEBFFF-B99A-460D-AB6C-222D09397D2D}" dt="2021-09-20T16:02:53.955" v="652" actId="20577"/>
          <ac:spMkLst>
            <pc:docMk/>
            <pc:sldMk cId="2917903884" sldId="799"/>
            <ac:spMk id="2" creationId="{B51CF2B1-A3F7-4792-8D4B-5B8DDBC8B158}"/>
          </ac:spMkLst>
        </pc:spChg>
        <pc:spChg chg="mod">
          <ac:chgData name="Mark Higgins" userId="ad4ee43bd0f7a961" providerId="LiveId" clId="{D0EEBFFF-B99A-460D-AB6C-222D09397D2D}" dt="2021-09-20T16:03:23.820" v="725" actId="20577"/>
          <ac:spMkLst>
            <pc:docMk/>
            <pc:sldMk cId="2917903884" sldId="799"/>
            <ac:spMk id="3" creationId="{86896204-D10B-43E1-9E51-B92BF6E1921D}"/>
          </ac:spMkLst>
        </pc:spChg>
        <pc:graphicFrameChg chg="add mod">
          <ac:chgData name="Mark Higgins" userId="ad4ee43bd0f7a961" providerId="LiveId" clId="{D0EEBFFF-B99A-460D-AB6C-222D09397D2D}" dt="2021-09-20T20:26:33.046" v="726"/>
          <ac:graphicFrameMkLst>
            <pc:docMk/>
            <pc:sldMk cId="2917903884" sldId="799"/>
            <ac:graphicFrameMk id="4" creationId="{31D51039-E77D-4355-A669-A1B4C5CDDC05}"/>
          </ac:graphicFrameMkLst>
        </pc:graphicFrameChg>
      </pc:sldChg>
    </pc:docChg>
  </pc:docChgLst>
  <pc:docChgLst>
    <pc:chgData name="Mark Higgins" userId="f99148ad-7e67-4304-8c11-27c7a53efd31" providerId="ADAL" clId="{47DC10C3-81B3-4CBD-89BF-2B4D68781B8D}"/>
    <pc:docChg chg="undo redo custSel addSld delSld modSld sldOrd">
      <pc:chgData name="Mark Higgins" userId="f99148ad-7e67-4304-8c11-27c7a53efd31" providerId="ADAL" clId="{47DC10C3-81B3-4CBD-89BF-2B4D68781B8D}" dt="2021-11-07T20:59:39.033" v="32880" actId="47"/>
      <pc:docMkLst>
        <pc:docMk/>
      </pc:docMkLst>
      <pc:sldChg chg="addSp delSp modSp mod">
        <pc:chgData name="Mark Higgins" userId="f99148ad-7e67-4304-8c11-27c7a53efd31" providerId="ADAL" clId="{47DC10C3-81B3-4CBD-89BF-2B4D68781B8D}" dt="2021-11-07T16:02:44.249" v="32861" actId="20577"/>
        <pc:sldMkLst>
          <pc:docMk/>
          <pc:sldMk cId="653415081" sldId="257"/>
        </pc:sldMkLst>
        <pc:spChg chg="del">
          <ac:chgData name="Mark Higgins" userId="f99148ad-7e67-4304-8c11-27c7a53efd31" providerId="ADAL" clId="{47DC10C3-81B3-4CBD-89BF-2B4D68781B8D}" dt="2021-11-03T10:08:59.435" v="9" actId="21"/>
          <ac:spMkLst>
            <pc:docMk/>
            <pc:sldMk cId="653415081" sldId="257"/>
            <ac:spMk id="2" creationId="{6F72D086-A43B-4CDC-A095-32ECF695D0EB}"/>
          </ac:spMkLst>
        </pc:spChg>
        <pc:spChg chg="mod">
          <ac:chgData name="Mark Higgins" userId="f99148ad-7e67-4304-8c11-27c7a53efd31" providerId="ADAL" clId="{47DC10C3-81B3-4CBD-89BF-2B4D68781B8D}" dt="2021-11-07T16:02:44.249" v="32861" actId="20577"/>
          <ac:spMkLst>
            <pc:docMk/>
            <pc:sldMk cId="653415081" sldId="257"/>
            <ac:spMk id="3" creationId="{93E1A0CE-437E-4089-AE73-03BEE8D4C05A}"/>
          </ac:spMkLst>
        </pc:spChg>
        <pc:spChg chg="add mod">
          <ac:chgData name="Mark Higgins" userId="f99148ad-7e67-4304-8c11-27c7a53efd31" providerId="ADAL" clId="{47DC10C3-81B3-4CBD-89BF-2B4D68781B8D}" dt="2021-11-03T10:09:26.259" v="16" actId="1076"/>
          <ac:spMkLst>
            <pc:docMk/>
            <pc:sldMk cId="653415081" sldId="257"/>
            <ac:spMk id="4" creationId="{D5320410-ED88-4971-A4E2-E93173A47682}"/>
          </ac:spMkLst>
        </pc:spChg>
        <pc:spChg chg="add del mod">
          <ac:chgData name="Mark Higgins" userId="f99148ad-7e67-4304-8c11-27c7a53efd31" providerId="ADAL" clId="{47DC10C3-81B3-4CBD-89BF-2B4D68781B8D}" dt="2021-11-03T10:09:22.875" v="15" actId="478"/>
          <ac:spMkLst>
            <pc:docMk/>
            <pc:sldMk cId="653415081" sldId="257"/>
            <ac:spMk id="6" creationId="{2F1BE11E-A40A-4D76-9106-83BFCA47D0C9}"/>
          </ac:spMkLst>
        </pc:spChg>
      </pc:sldChg>
      <pc:sldChg chg="modSp mod">
        <pc:chgData name="Mark Higgins" userId="f99148ad-7e67-4304-8c11-27c7a53efd31" providerId="ADAL" clId="{47DC10C3-81B3-4CBD-89BF-2B4D68781B8D}" dt="2021-11-07T16:03:28.467" v="32868" actId="20577"/>
        <pc:sldMkLst>
          <pc:docMk/>
          <pc:sldMk cId="1015055181" sldId="258"/>
        </pc:sldMkLst>
        <pc:spChg chg="mod">
          <ac:chgData name="Mark Higgins" userId="f99148ad-7e67-4304-8c11-27c7a53efd31" providerId="ADAL" clId="{47DC10C3-81B3-4CBD-89BF-2B4D68781B8D}" dt="2021-11-07T16:03:28.467" v="32868" actId="20577"/>
          <ac:spMkLst>
            <pc:docMk/>
            <pc:sldMk cId="1015055181" sldId="258"/>
            <ac:spMk id="3" creationId="{AE492C01-75B6-409A-93EA-70DADA5312C3}"/>
          </ac:spMkLst>
        </pc:spChg>
      </pc:sldChg>
      <pc:sldChg chg="addSp delSp modSp mod ord">
        <pc:chgData name="Mark Higgins" userId="f99148ad-7e67-4304-8c11-27c7a53efd31" providerId="ADAL" clId="{47DC10C3-81B3-4CBD-89BF-2B4D68781B8D}" dt="2021-11-07T16:01:44.720" v="32836" actId="15"/>
        <pc:sldMkLst>
          <pc:docMk/>
          <pc:sldMk cId="2851725395" sldId="263"/>
        </pc:sldMkLst>
        <pc:spChg chg="del mod">
          <ac:chgData name="Mark Higgins" userId="f99148ad-7e67-4304-8c11-27c7a53efd31" providerId="ADAL" clId="{47DC10C3-81B3-4CBD-89BF-2B4D68781B8D}" dt="2021-11-03T10:09:05.990" v="10" actId="478"/>
          <ac:spMkLst>
            <pc:docMk/>
            <pc:sldMk cId="2851725395" sldId="263"/>
            <ac:spMk id="2" creationId="{6F72D086-A43B-4CDC-A095-32ECF695D0EB}"/>
          </ac:spMkLst>
        </pc:spChg>
        <pc:spChg chg="mod">
          <ac:chgData name="Mark Higgins" userId="f99148ad-7e67-4304-8c11-27c7a53efd31" providerId="ADAL" clId="{47DC10C3-81B3-4CBD-89BF-2B4D68781B8D}" dt="2021-11-07T15:59:47.351" v="32773" actId="20577"/>
          <ac:spMkLst>
            <pc:docMk/>
            <pc:sldMk cId="2851725395" sldId="263"/>
            <ac:spMk id="3" creationId="{93E1A0CE-437E-4089-AE73-03BEE8D4C05A}"/>
          </ac:spMkLst>
        </pc:spChg>
        <pc:spChg chg="add del mod">
          <ac:chgData name="Mark Higgins" userId="f99148ad-7e67-4304-8c11-27c7a53efd31" providerId="ADAL" clId="{47DC10C3-81B3-4CBD-89BF-2B4D68781B8D}" dt="2021-11-03T10:09:10.759" v="13" actId="478"/>
          <ac:spMkLst>
            <pc:docMk/>
            <pc:sldMk cId="2851725395" sldId="263"/>
            <ac:spMk id="5" creationId="{56E84042-8413-4241-B888-76F166264630}"/>
          </ac:spMkLst>
        </pc:spChg>
        <pc:spChg chg="add mod">
          <ac:chgData name="Mark Higgins" userId="f99148ad-7e67-4304-8c11-27c7a53efd31" providerId="ADAL" clId="{47DC10C3-81B3-4CBD-89BF-2B4D68781B8D}" dt="2021-11-03T10:09:15.509" v="14" actId="1076"/>
          <ac:spMkLst>
            <pc:docMk/>
            <pc:sldMk cId="2851725395" sldId="263"/>
            <ac:spMk id="6" creationId="{A696E764-ED5D-47A2-A9F9-4C808777F5D4}"/>
          </ac:spMkLst>
        </pc:spChg>
        <pc:spChg chg="add mod">
          <ac:chgData name="Mark Higgins" userId="f99148ad-7e67-4304-8c11-27c7a53efd31" providerId="ADAL" clId="{47DC10C3-81B3-4CBD-89BF-2B4D68781B8D}" dt="2021-11-07T16:01:44.720" v="32836" actId="15"/>
          <ac:spMkLst>
            <pc:docMk/>
            <pc:sldMk cId="2851725395" sldId="263"/>
            <ac:spMk id="7" creationId="{18128484-EA74-4207-8743-D6890E77D4AF}"/>
          </ac:spMkLst>
        </pc:spChg>
      </pc:sldChg>
      <pc:sldChg chg="modSp del mod">
        <pc:chgData name="Mark Higgins" userId="f99148ad-7e67-4304-8c11-27c7a53efd31" providerId="ADAL" clId="{47DC10C3-81B3-4CBD-89BF-2B4D68781B8D}" dt="2021-11-07T20:59:39.033" v="32880" actId="47"/>
        <pc:sldMkLst>
          <pc:docMk/>
          <pc:sldMk cId="174211072" sldId="264"/>
        </pc:sldMkLst>
        <pc:spChg chg="mod">
          <ac:chgData name="Mark Higgins" userId="f99148ad-7e67-4304-8c11-27c7a53efd31" providerId="ADAL" clId="{47DC10C3-81B3-4CBD-89BF-2B4D68781B8D}" dt="2021-11-07T20:59:17.129" v="32873" actId="21"/>
          <ac:spMkLst>
            <pc:docMk/>
            <pc:sldMk cId="174211072" sldId="264"/>
            <ac:spMk id="2" creationId="{6F72D086-A43B-4CDC-A095-32ECF695D0EB}"/>
          </ac:spMkLst>
        </pc:spChg>
        <pc:spChg chg="mod">
          <ac:chgData name="Mark Higgins" userId="f99148ad-7e67-4304-8c11-27c7a53efd31" providerId="ADAL" clId="{47DC10C3-81B3-4CBD-89BF-2B4D68781B8D}" dt="2021-11-07T20:59:34.481" v="32878" actId="21"/>
          <ac:spMkLst>
            <pc:docMk/>
            <pc:sldMk cId="174211072" sldId="264"/>
            <ac:spMk id="3" creationId="{93E1A0CE-437E-4089-AE73-03BEE8D4C05A}"/>
          </ac:spMkLst>
        </pc:spChg>
      </pc:sldChg>
      <pc:sldChg chg="del">
        <pc:chgData name="Mark Higgins" userId="f99148ad-7e67-4304-8c11-27c7a53efd31" providerId="ADAL" clId="{47DC10C3-81B3-4CBD-89BF-2B4D68781B8D}" dt="2021-11-07T16:04:10.168" v="32869" actId="2696"/>
        <pc:sldMkLst>
          <pc:docMk/>
          <pc:sldMk cId="1845766208" sldId="273"/>
        </pc:sldMkLst>
      </pc:sldChg>
      <pc:sldChg chg="del">
        <pc:chgData name="Mark Higgins" userId="f99148ad-7e67-4304-8c11-27c7a53efd31" providerId="ADAL" clId="{47DC10C3-81B3-4CBD-89BF-2B4D68781B8D}" dt="2021-11-03T10:08:03.385" v="0" actId="47"/>
        <pc:sldMkLst>
          <pc:docMk/>
          <pc:sldMk cId="2149614142" sldId="709"/>
        </pc:sldMkLst>
      </pc:sldChg>
      <pc:sldChg chg="modSp new del mod">
        <pc:chgData name="Mark Higgins" userId="f99148ad-7e67-4304-8c11-27c7a53efd31" providerId="ADAL" clId="{47DC10C3-81B3-4CBD-89BF-2B4D68781B8D}" dt="2021-11-07T16:04:36.021" v="32870" actId="47"/>
        <pc:sldMkLst>
          <pc:docMk/>
          <pc:sldMk cId="448120669" sldId="751"/>
        </pc:sldMkLst>
        <pc:spChg chg="mod">
          <ac:chgData name="Mark Higgins" userId="f99148ad-7e67-4304-8c11-27c7a53efd31" providerId="ADAL" clId="{47DC10C3-81B3-4CBD-89BF-2B4D68781B8D}" dt="2021-11-03T10:11:18.275" v="34" actId="20577"/>
          <ac:spMkLst>
            <pc:docMk/>
            <pc:sldMk cId="448120669" sldId="751"/>
            <ac:spMk id="2" creationId="{8AEF27D0-D0B1-4EC9-8D67-E9BA95D15C05}"/>
          </ac:spMkLst>
        </pc:spChg>
        <pc:spChg chg="mod">
          <ac:chgData name="Mark Higgins" userId="f99148ad-7e67-4304-8c11-27c7a53efd31" providerId="ADAL" clId="{47DC10C3-81B3-4CBD-89BF-2B4D68781B8D}" dt="2021-11-03T10:22:48.941" v="440" actId="20577"/>
          <ac:spMkLst>
            <pc:docMk/>
            <pc:sldMk cId="448120669" sldId="751"/>
            <ac:spMk id="3" creationId="{1724013F-FD33-483F-B6A1-487D1C081F19}"/>
          </ac:spMkLst>
        </pc:spChg>
      </pc:sldChg>
      <pc:sldChg chg="del">
        <pc:chgData name="Mark Higgins" userId="f99148ad-7e67-4304-8c11-27c7a53efd31" providerId="ADAL" clId="{47DC10C3-81B3-4CBD-89BF-2B4D68781B8D}" dt="2021-11-03T10:11:06.364" v="18" actId="47"/>
        <pc:sldMkLst>
          <pc:docMk/>
          <pc:sldMk cId="2594139224" sldId="751"/>
        </pc:sldMkLst>
      </pc:sldChg>
      <pc:sldChg chg="modSp new mod">
        <pc:chgData name="Mark Higgins" userId="f99148ad-7e67-4304-8c11-27c7a53efd31" providerId="ADAL" clId="{47DC10C3-81B3-4CBD-89BF-2B4D68781B8D}" dt="2021-11-07T20:59:36.957" v="32879"/>
        <pc:sldMkLst>
          <pc:docMk/>
          <pc:sldMk cId="3012017243" sldId="751"/>
        </pc:sldMkLst>
        <pc:spChg chg="mod">
          <ac:chgData name="Mark Higgins" userId="f99148ad-7e67-4304-8c11-27c7a53efd31" providerId="ADAL" clId="{47DC10C3-81B3-4CBD-89BF-2B4D68781B8D}" dt="2021-11-07T20:59:19.833" v="32874"/>
          <ac:spMkLst>
            <pc:docMk/>
            <pc:sldMk cId="3012017243" sldId="751"/>
            <ac:spMk id="2" creationId="{372F292C-D909-4287-8696-E17CC5C5AEAE}"/>
          </ac:spMkLst>
        </pc:spChg>
        <pc:spChg chg="mod">
          <ac:chgData name="Mark Higgins" userId="f99148ad-7e67-4304-8c11-27c7a53efd31" providerId="ADAL" clId="{47DC10C3-81B3-4CBD-89BF-2B4D68781B8D}" dt="2021-11-07T20:59:29.644" v="32877"/>
          <ac:spMkLst>
            <pc:docMk/>
            <pc:sldMk cId="3012017243" sldId="751"/>
            <ac:spMk id="3" creationId="{65EFF8C6-42AC-4A83-BF2F-E83C6EFB2852}"/>
          </ac:spMkLst>
        </pc:spChg>
        <pc:spChg chg="mod">
          <ac:chgData name="Mark Higgins" userId="f99148ad-7e67-4304-8c11-27c7a53efd31" providerId="ADAL" clId="{47DC10C3-81B3-4CBD-89BF-2B4D68781B8D}" dt="2021-11-07T20:59:36.957" v="32879"/>
          <ac:spMkLst>
            <pc:docMk/>
            <pc:sldMk cId="3012017243" sldId="751"/>
            <ac:spMk id="4" creationId="{329A02A2-A49E-472D-942E-0F21016C4BE1}"/>
          </ac:spMkLst>
        </pc:spChg>
      </pc:sldChg>
      <pc:sldChg chg="modSp add del mod">
        <pc:chgData name="Mark Higgins" userId="f99148ad-7e67-4304-8c11-27c7a53efd31" providerId="ADAL" clId="{47DC10C3-81B3-4CBD-89BF-2B4D68781B8D}" dt="2021-11-07T16:04:36.021" v="32870" actId="47"/>
        <pc:sldMkLst>
          <pc:docMk/>
          <pc:sldMk cId="1053663098" sldId="752"/>
        </pc:sldMkLst>
        <pc:spChg chg="mod">
          <ac:chgData name="Mark Higgins" userId="f99148ad-7e67-4304-8c11-27c7a53efd31" providerId="ADAL" clId="{47DC10C3-81B3-4CBD-89BF-2B4D68781B8D}" dt="2021-11-03T10:11:30.736" v="42" actId="20577"/>
          <ac:spMkLst>
            <pc:docMk/>
            <pc:sldMk cId="1053663098" sldId="752"/>
            <ac:spMk id="2" creationId="{8AEF27D0-D0B1-4EC9-8D67-E9BA95D15C05}"/>
          </ac:spMkLst>
        </pc:spChg>
      </pc:sldChg>
      <pc:sldChg chg="del">
        <pc:chgData name="Mark Higgins" userId="f99148ad-7e67-4304-8c11-27c7a53efd31" providerId="ADAL" clId="{47DC10C3-81B3-4CBD-89BF-2B4D68781B8D}" dt="2021-11-03T10:11:06.364" v="18" actId="47"/>
        <pc:sldMkLst>
          <pc:docMk/>
          <pc:sldMk cId="1261467683" sldId="752"/>
        </pc:sldMkLst>
      </pc:sldChg>
      <pc:sldChg chg="del">
        <pc:chgData name="Mark Higgins" userId="f99148ad-7e67-4304-8c11-27c7a53efd31" providerId="ADAL" clId="{47DC10C3-81B3-4CBD-89BF-2B4D68781B8D}" dt="2021-11-03T10:11:06.364" v="18" actId="47"/>
        <pc:sldMkLst>
          <pc:docMk/>
          <pc:sldMk cId="515646528" sldId="753"/>
        </pc:sldMkLst>
      </pc:sldChg>
      <pc:sldChg chg="modSp add del mod">
        <pc:chgData name="Mark Higgins" userId="f99148ad-7e67-4304-8c11-27c7a53efd31" providerId="ADAL" clId="{47DC10C3-81B3-4CBD-89BF-2B4D68781B8D}" dt="2021-11-07T16:04:36.021" v="32870" actId="47"/>
        <pc:sldMkLst>
          <pc:docMk/>
          <pc:sldMk cId="2247607445" sldId="753"/>
        </pc:sldMkLst>
        <pc:spChg chg="mod">
          <ac:chgData name="Mark Higgins" userId="f99148ad-7e67-4304-8c11-27c7a53efd31" providerId="ADAL" clId="{47DC10C3-81B3-4CBD-89BF-2B4D68781B8D}" dt="2021-11-03T10:11:38.013" v="52" actId="20577"/>
          <ac:spMkLst>
            <pc:docMk/>
            <pc:sldMk cId="2247607445" sldId="753"/>
            <ac:spMk id="2" creationId="{8AEF27D0-D0B1-4EC9-8D67-E9BA95D15C05}"/>
          </ac:spMkLst>
        </pc:spChg>
      </pc:sldChg>
      <pc:sldChg chg="del">
        <pc:chgData name="Mark Higgins" userId="f99148ad-7e67-4304-8c11-27c7a53efd31" providerId="ADAL" clId="{47DC10C3-81B3-4CBD-89BF-2B4D68781B8D}" dt="2021-11-03T10:11:06.364" v="18" actId="47"/>
        <pc:sldMkLst>
          <pc:docMk/>
          <pc:sldMk cId="373148995" sldId="754"/>
        </pc:sldMkLst>
      </pc:sldChg>
      <pc:sldChg chg="modSp add del mod">
        <pc:chgData name="Mark Higgins" userId="f99148ad-7e67-4304-8c11-27c7a53efd31" providerId="ADAL" clId="{47DC10C3-81B3-4CBD-89BF-2B4D68781B8D}" dt="2021-11-07T16:04:36.021" v="32870" actId="47"/>
        <pc:sldMkLst>
          <pc:docMk/>
          <pc:sldMk cId="3006557055" sldId="754"/>
        </pc:sldMkLst>
        <pc:spChg chg="mod">
          <ac:chgData name="Mark Higgins" userId="f99148ad-7e67-4304-8c11-27c7a53efd31" providerId="ADAL" clId="{47DC10C3-81B3-4CBD-89BF-2B4D68781B8D}" dt="2021-11-03T10:11:44.910" v="61" actId="20577"/>
          <ac:spMkLst>
            <pc:docMk/>
            <pc:sldMk cId="3006557055" sldId="754"/>
            <ac:spMk id="2" creationId="{8AEF27D0-D0B1-4EC9-8D67-E9BA95D15C05}"/>
          </ac:spMkLst>
        </pc:spChg>
      </pc:sldChg>
      <pc:sldChg chg="modSp add del mod">
        <pc:chgData name="Mark Higgins" userId="f99148ad-7e67-4304-8c11-27c7a53efd31" providerId="ADAL" clId="{47DC10C3-81B3-4CBD-89BF-2B4D68781B8D}" dt="2021-11-07T16:04:36.021" v="32870" actId="47"/>
        <pc:sldMkLst>
          <pc:docMk/>
          <pc:sldMk cId="1393377782" sldId="755"/>
        </pc:sldMkLst>
        <pc:spChg chg="mod">
          <ac:chgData name="Mark Higgins" userId="f99148ad-7e67-4304-8c11-27c7a53efd31" providerId="ADAL" clId="{47DC10C3-81B3-4CBD-89BF-2B4D68781B8D}" dt="2021-11-03T10:11:51.174" v="68" actId="20577"/>
          <ac:spMkLst>
            <pc:docMk/>
            <pc:sldMk cId="1393377782" sldId="755"/>
            <ac:spMk id="2" creationId="{8AEF27D0-D0B1-4EC9-8D67-E9BA95D15C05}"/>
          </ac:spMkLst>
        </pc:spChg>
      </pc:sldChg>
      <pc:sldChg chg="addSp modSp new del mod">
        <pc:chgData name="Mark Higgins" userId="f99148ad-7e67-4304-8c11-27c7a53efd31" providerId="ADAL" clId="{47DC10C3-81B3-4CBD-89BF-2B4D68781B8D}" dt="2021-11-07T16:04:36.021" v="32870" actId="47"/>
        <pc:sldMkLst>
          <pc:docMk/>
          <pc:sldMk cId="1075700081" sldId="756"/>
        </pc:sldMkLst>
        <pc:spChg chg="mod">
          <ac:chgData name="Mark Higgins" userId="f99148ad-7e67-4304-8c11-27c7a53efd31" providerId="ADAL" clId="{47DC10C3-81B3-4CBD-89BF-2B4D68781B8D}" dt="2021-11-03T10:20:48.011" v="417" actId="20577"/>
          <ac:spMkLst>
            <pc:docMk/>
            <pc:sldMk cId="1075700081" sldId="756"/>
            <ac:spMk id="2" creationId="{2134C352-E4A5-41FA-84BA-AB49D466F7E5}"/>
          </ac:spMkLst>
        </pc:spChg>
        <pc:spChg chg="mod">
          <ac:chgData name="Mark Higgins" userId="f99148ad-7e67-4304-8c11-27c7a53efd31" providerId="ADAL" clId="{47DC10C3-81B3-4CBD-89BF-2B4D68781B8D}" dt="2021-11-03T11:40:43.486" v="860" actId="15"/>
          <ac:spMkLst>
            <pc:docMk/>
            <pc:sldMk cId="1075700081" sldId="756"/>
            <ac:spMk id="3" creationId="{0D4F0188-F81C-4776-BD24-02146EB4F3A8}"/>
          </ac:spMkLst>
        </pc:spChg>
        <pc:picChg chg="add mod">
          <ac:chgData name="Mark Higgins" userId="f99148ad-7e67-4304-8c11-27c7a53efd31" providerId="ADAL" clId="{47DC10C3-81B3-4CBD-89BF-2B4D68781B8D}" dt="2021-11-03T11:38:50.006" v="678" actId="1076"/>
          <ac:picMkLst>
            <pc:docMk/>
            <pc:sldMk cId="1075700081" sldId="756"/>
            <ac:picMk id="5" creationId="{3B81153D-5349-40AA-A362-D71B74E117FB}"/>
          </ac:picMkLst>
        </pc:picChg>
      </pc:sldChg>
      <pc:sldChg chg="addSp modSp new del mod">
        <pc:chgData name="Mark Higgins" userId="f99148ad-7e67-4304-8c11-27c7a53efd31" providerId="ADAL" clId="{47DC10C3-81B3-4CBD-89BF-2B4D68781B8D}" dt="2021-11-07T16:04:36.021" v="32870" actId="47"/>
        <pc:sldMkLst>
          <pc:docMk/>
          <pc:sldMk cId="674505606" sldId="757"/>
        </pc:sldMkLst>
        <pc:spChg chg="mod">
          <ac:chgData name="Mark Higgins" userId="f99148ad-7e67-4304-8c11-27c7a53efd31" providerId="ADAL" clId="{47DC10C3-81B3-4CBD-89BF-2B4D68781B8D}" dt="2021-11-03T10:30:22.420" v="528" actId="20577"/>
          <ac:spMkLst>
            <pc:docMk/>
            <pc:sldMk cId="674505606" sldId="757"/>
            <ac:spMk id="2" creationId="{7D577F7F-2FA6-4CD4-9420-1AB686FBDE20}"/>
          </ac:spMkLst>
        </pc:spChg>
        <pc:spChg chg="mod">
          <ac:chgData name="Mark Higgins" userId="f99148ad-7e67-4304-8c11-27c7a53efd31" providerId="ADAL" clId="{47DC10C3-81B3-4CBD-89BF-2B4D68781B8D}" dt="2021-11-03T15:58:50.977" v="2140" actId="15"/>
          <ac:spMkLst>
            <pc:docMk/>
            <pc:sldMk cId="674505606" sldId="757"/>
            <ac:spMk id="3" creationId="{B7015CF0-2B28-4A27-945F-B8A50F91C9F6}"/>
          </ac:spMkLst>
        </pc:spChg>
        <pc:spChg chg="add mod">
          <ac:chgData name="Mark Higgins" userId="f99148ad-7e67-4304-8c11-27c7a53efd31" providerId="ADAL" clId="{47DC10C3-81B3-4CBD-89BF-2B4D68781B8D}" dt="2021-11-03T15:59:02.774" v="2151" actId="20577"/>
          <ac:spMkLst>
            <pc:docMk/>
            <pc:sldMk cId="674505606" sldId="757"/>
            <ac:spMk id="4" creationId="{7C9E946C-1D72-4714-AF57-74C4C4A2BE39}"/>
          </ac:spMkLst>
        </pc:spChg>
      </pc:sldChg>
      <pc:sldChg chg="delSp modSp add del mod">
        <pc:chgData name="Mark Higgins" userId="f99148ad-7e67-4304-8c11-27c7a53efd31" providerId="ADAL" clId="{47DC10C3-81B3-4CBD-89BF-2B4D68781B8D}" dt="2021-11-07T16:04:36.021" v="32870" actId="47"/>
        <pc:sldMkLst>
          <pc:docMk/>
          <pc:sldMk cId="1093601633" sldId="758"/>
        </pc:sldMkLst>
        <pc:spChg chg="mod">
          <ac:chgData name="Mark Higgins" userId="f99148ad-7e67-4304-8c11-27c7a53efd31" providerId="ADAL" clId="{47DC10C3-81B3-4CBD-89BF-2B4D68781B8D}" dt="2021-11-03T13:26:59.418" v="1460" actId="20577"/>
          <ac:spMkLst>
            <pc:docMk/>
            <pc:sldMk cId="1093601633" sldId="758"/>
            <ac:spMk id="3" creationId="{0D4F0188-F81C-4776-BD24-02146EB4F3A8}"/>
          </ac:spMkLst>
        </pc:spChg>
        <pc:picChg chg="del">
          <ac:chgData name="Mark Higgins" userId="f99148ad-7e67-4304-8c11-27c7a53efd31" providerId="ADAL" clId="{47DC10C3-81B3-4CBD-89BF-2B4D68781B8D}" dt="2021-11-03T11:39:32.587" v="694" actId="478"/>
          <ac:picMkLst>
            <pc:docMk/>
            <pc:sldMk cId="1093601633" sldId="758"/>
            <ac:picMk id="5" creationId="{3B81153D-5349-40AA-A362-D71B74E117FB}"/>
          </ac:picMkLst>
        </pc:picChg>
      </pc:sldChg>
      <pc:sldChg chg="modSp new del mod">
        <pc:chgData name="Mark Higgins" userId="f99148ad-7e67-4304-8c11-27c7a53efd31" providerId="ADAL" clId="{47DC10C3-81B3-4CBD-89BF-2B4D68781B8D}" dt="2021-11-07T16:04:36.021" v="32870" actId="47"/>
        <pc:sldMkLst>
          <pc:docMk/>
          <pc:sldMk cId="2040909276" sldId="759"/>
        </pc:sldMkLst>
        <pc:spChg chg="mod">
          <ac:chgData name="Mark Higgins" userId="f99148ad-7e67-4304-8c11-27c7a53efd31" providerId="ADAL" clId="{47DC10C3-81B3-4CBD-89BF-2B4D68781B8D}" dt="2021-11-03T13:27:08.510" v="1473" actId="20577"/>
          <ac:spMkLst>
            <pc:docMk/>
            <pc:sldMk cId="2040909276" sldId="759"/>
            <ac:spMk id="2" creationId="{C7F62CA8-5973-4BB5-A7D8-99F52CCA1B40}"/>
          </ac:spMkLst>
        </pc:spChg>
        <pc:spChg chg="mod">
          <ac:chgData name="Mark Higgins" userId="f99148ad-7e67-4304-8c11-27c7a53efd31" providerId="ADAL" clId="{47DC10C3-81B3-4CBD-89BF-2B4D68781B8D}" dt="2021-11-03T16:17:01.989" v="2190" actId="20577"/>
          <ac:spMkLst>
            <pc:docMk/>
            <pc:sldMk cId="2040909276" sldId="759"/>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004826366" sldId="760"/>
        </pc:sldMkLst>
        <pc:spChg chg="mod">
          <ac:chgData name="Mark Higgins" userId="f99148ad-7e67-4304-8c11-27c7a53efd31" providerId="ADAL" clId="{47DC10C3-81B3-4CBD-89BF-2B4D68781B8D}" dt="2021-11-03T16:17:15.531" v="2196" actId="20577"/>
          <ac:spMkLst>
            <pc:docMk/>
            <pc:sldMk cId="2004826366" sldId="760"/>
            <ac:spMk id="2" creationId="{C7F62CA8-5973-4BB5-A7D8-99F52CCA1B40}"/>
          </ac:spMkLst>
        </pc:spChg>
        <pc:spChg chg="mod">
          <ac:chgData name="Mark Higgins" userId="f99148ad-7e67-4304-8c11-27c7a53efd31" providerId="ADAL" clId="{47DC10C3-81B3-4CBD-89BF-2B4D68781B8D}" dt="2021-11-03T16:18:30.219" v="2316" actId="15"/>
          <ac:spMkLst>
            <pc:docMk/>
            <pc:sldMk cId="2004826366" sldId="760"/>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4272030496" sldId="761"/>
        </pc:sldMkLst>
        <pc:spChg chg="mod">
          <ac:chgData name="Mark Higgins" userId="f99148ad-7e67-4304-8c11-27c7a53efd31" providerId="ADAL" clId="{47DC10C3-81B3-4CBD-89BF-2B4D68781B8D}" dt="2021-11-03T16:19:41.781" v="2321" actId="20577"/>
          <ac:spMkLst>
            <pc:docMk/>
            <pc:sldMk cId="4272030496" sldId="761"/>
            <ac:spMk id="2" creationId="{C7F62CA8-5973-4BB5-A7D8-99F52CCA1B40}"/>
          </ac:spMkLst>
        </pc:spChg>
        <pc:spChg chg="mod">
          <ac:chgData name="Mark Higgins" userId="f99148ad-7e67-4304-8c11-27c7a53efd31" providerId="ADAL" clId="{47DC10C3-81B3-4CBD-89BF-2B4D68781B8D}" dt="2021-11-03T16:20:08.976" v="2344" actId="20577"/>
          <ac:spMkLst>
            <pc:docMk/>
            <pc:sldMk cId="4272030496" sldId="761"/>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2760839303" sldId="762"/>
        </pc:sldMkLst>
        <pc:spChg chg="mod">
          <ac:chgData name="Mark Higgins" userId="f99148ad-7e67-4304-8c11-27c7a53efd31" providerId="ADAL" clId="{47DC10C3-81B3-4CBD-89BF-2B4D68781B8D}" dt="2021-11-03T16:19:52.447" v="2329" actId="20577"/>
          <ac:spMkLst>
            <pc:docMk/>
            <pc:sldMk cId="2760839303" sldId="762"/>
            <ac:spMk id="2" creationId="{C7F62CA8-5973-4BB5-A7D8-99F52CCA1B40}"/>
          </ac:spMkLst>
        </pc:spChg>
        <pc:spChg chg="mod">
          <ac:chgData name="Mark Higgins" userId="f99148ad-7e67-4304-8c11-27c7a53efd31" providerId="ADAL" clId="{47DC10C3-81B3-4CBD-89BF-2B4D68781B8D}" dt="2021-11-03T16:20:05.914" v="2343" actId="20577"/>
          <ac:spMkLst>
            <pc:docMk/>
            <pc:sldMk cId="2760839303" sldId="762"/>
            <ac:spMk id="3" creationId="{40E3E3BB-94A6-4218-AE4A-102B7C9CC149}"/>
          </ac:spMkLst>
        </pc:spChg>
      </pc:sldChg>
      <pc:sldChg chg="modSp add del mod">
        <pc:chgData name="Mark Higgins" userId="f99148ad-7e67-4304-8c11-27c7a53efd31" providerId="ADAL" clId="{47DC10C3-81B3-4CBD-89BF-2B4D68781B8D}" dt="2021-11-07T16:04:36.021" v="32870" actId="47"/>
        <pc:sldMkLst>
          <pc:docMk/>
          <pc:sldMk cId="1837961892" sldId="763"/>
        </pc:sldMkLst>
        <pc:spChg chg="mod">
          <ac:chgData name="Mark Higgins" userId="f99148ad-7e67-4304-8c11-27c7a53efd31" providerId="ADAL" clId="{47DC10C3-81B3-4CBD-89BF-2B4D68781B8D}" dt="2021-11-03T16:19:59.317" v="2341" actId="20577"/>
          <ac:spMkLst>
            <pc:docMk/>
            <pc:sldMk cId="1837961892" sldId="763"/>
            <ac:spMk id="2" creationId="{C7F62CA8-5973-4BB5-A7D8-99F52CCA1B40}"/>
          </ac:spMkLst>
        </pc:spChg>
        <pc:spChg chg="mod">
          <ac:chgData name="Mark Higgins" userId="f99148ad-7e67-4304-8c11-27c7a53efd31" providerId="ADAL" clId="{47DC10C3-81B3-4CBD-89BF-2B4D68781B8D}" dt="2021-11-05T13:26:34.719" v="28179" actId="20577"/>
          <ac:spMkLst>
            <pc:docMk/>
            <pc:sldMk cId="1837961892" sldId="763"/>
            <ac:spMk id="3" creationId="{40E3E3BB-94A6-4218-AE4A-102B7C9CC149}"/>
          </ac:spMkLst>
        </pc:spChg>
      </pc:sldChg>
      <pc:sldChg chg="addSp modSp add del mod ord">
        <pc:chgData name="Mark Higgins" userId="f99148ad-7e67-4304-8c11-27c7a53efd31" providerId="ADAL" clId="{47DC10C3-81B3-4CBD-89BF-2B4D68781B8D}" dt="2021-11-07T16:04:36.021" v="32870" actId="47"/>
        <pc:sldMkLst>
          <pc:docMk/>
          <pc:sldMk cId="2655191991" sldId="764"/>
        </pc:sldMkLst>
        <pc:spChg chg="mod">
          <ac:chgData name="Mark Higgins" userId="f99148ad-7e67-4304-8c11-27c7a53efd31" providerId="ADAL" clId="{47DC10C3-81B3-4CBD-89BF-2B4D68781B8D}" dt="2021-11-03T16:21:18.036" v="2383" actId="20577"/>
          <ac:spMkLst>
            <pc:docMk/>
            <pc:sldMk cId="2655191991" sldId="764"/>
            <ac:spMk id="2" creationId="{C7F62CA8-5973-4BB5-A7D8-99F52CCA1B40}"/>
          </ac:spMkLst>
        </pc:spChg>
        <pc:spChg chg="mod">
          <ac:chgData name="Mark Higgins" userId="f99148ad-7e67-4304-8c11-27c7a53efd31" providerId="ADAL" clId="{47DC10C3-81B3-4CBD-89BF-2B4D68781B8D}" dt="2021-11-03T16:22:20.182" v="2488" actId="6549"/>
          <ac:spMkLst>
            <pc:docMk/>
            <pc:sldMk cId="2655191991" sldId="764"/>
            <ac:spMk id="3" creationId="{40E3E3BB-94A6-4218-AE4A-102B7C9CC149}"/>
          </ac:spMkLst>
        </pc:spChg>
        <pc:picChg chg="add mod">
          <ac:chgData name="Mark Higgins" userId="f99148ad-7e67-4304-8c11-27c7a53efd31" providerId="ADAL" clId="{47DC10C3-81B3-4CBD-89BF-2B4D68781B8D}" dt="2021-11-03T16:21:45.583" v="2386" actId="1076"/>
          <ac:picMkLst>
            <pc:docMk/>
            <pc:sldMk cId="2655191991" sldId="764"/>
            <ac:picMk id="5" creationId="{36776A52-AFBA-41BE-88EB-06775FAF9AA2}"/>
          </ac:picMkLst>
        </pc:picChg>
      </pc:sldChg>
      <pc:sldChg chg="modSp new del mod">
        <pc:chgData name="Mark Higgins" userId="f99148ad-7e67-4304-8c11-27c7a53efd31" providerId="ADAL" clId="{47DC10C3-81B3-4CBD-89BF-2B4D68781B8D}" dt="2021-11-07T16:04:36.021" v="32870" actId="47"/>
        <pc:sldMkLst>
          <pc:docMk/>
          <pc:sldMk cId="501986438" sldId="765"/>
        </pc:sldMkLst>
        <pc:spChg chg="mod">
          <ac:chgData name="Mark Higgins" userId="f99148ad-7e67-4304-8c11-27c7a53efd31" providerId="ADAL" clId="{47DC10C3-81B3-4CBD-89BF-2B4D68781B8D}" dt="2021-11-03T16:20:42.877" v="2368" actId="20577"/>
          <ac:spMkLst>
            <pc:docMk/>
            <pc:sldMk cId="501986438" sldId="765"/>
            <ac:spMk id="2" creationId="{5EA970DC-D17C-4BFF-BBDB-9A187D494579}"/>
          </ac:spMkLst>
        </pc:spChg>
      </pc:sldChg>
      <pc:sldChg chg="modSp new del mod">
        <pc:chgData name="Mark Higgins" userId="f99148ad-7e67-4304-8c11-27c7a53efd31" providerId="ADAL" clId="{47DC10C3-81B3-4CBD-89BF-2B4D68781B8D}" dt="2021-11-07T16:04:36.021" v="32870" actId="47"/>
        <pc:sldMkLst>
          <pc:docMk/>
          <pc:sldMk cId="1834219082" sldId="766"/>
        </pc:sldMkLst>
        <pc:spChg chg="mod">
          <ac:chgData name="Mark Higgins" userId="f99148ad-7e67-4304-8c11-27c7a53efd31" providerId="ADAL" clId="{47DC10C3-81B3-4CBD-89BF-2B4D68781B8D}" dt="2021-11-03T16:28:04.548" v="2517" actId="20577"/>
          <ac:spMkLst>
            <pc:docMk/>
            <pc:sldMk cId="1834219082" sldId="766"/>
            <ac:spMk id="2" creationId="{E55F140D-EE0F-48BC-8808-033DD18EF9C1}"/>
          </ac:spMkLst>
        </pc:spChg>
      </pc:sldChg>
      <pc:sldChg chg="modSp add del mod">
        <pc:chgData name="Mark Higgins" userId="f99148ad-7e67-4304-8c11-27c7a53efd31" providerId="ADAL" clId="{47DC10C3-81B3-4CBD-89BF-2B4D68781B8D}" dt="2021-11-07T16:04:36.021" v="32870" actId="47"/>
        <pc:sldMkLst>
          <pc:docMk/>
          <pc:sldMk cId="1394071020" sldId="767"/>
        </pc:sldMkLst>
        <pc:spChg chg="mod">
          <ac:chgData name="Mark Higgins" userId="f99148ad-7e67-4304-8c11-27c7a53efd31" providerId="ADAL" clId="{47DC10C3-81B3-4CBD-89BF-2B4D68781B8D}" dt="2021-11-03T16:28:24.077" v="2535" actId="20577"/>
          <ac:spMkLst>
            <pc:docMk/>
            <pc:sldMk cId="1394071020" sldId="767"/>
            <ac:spMk id="2" creationId="{E55F140D-EE0F-48BC-8808-033DD18EF9C1}"/>
          </ac:spMkLst>
        </pc:spChg>
        <pc:spChg chg="mod">
          <ac:chgData name="Mark Higgins" userId="f99148ad-7e67-4304-8c11-27c7a53efd31" providerId="ADAL" clId="{47DC10C3-81B3-4CBD-89BF-2B4D68781B8D}" dt="2021-11-04T13:01:09.224" v="6120" actId="313"/>
          <ac:spMkLst>
            <pc:docMk/>
            <pc:sldMk cId="1394071020" sldId="767"/>
            <ac:spMk id="3" creationId="{637FF243-07DF-4207-B1DB-726973C81453}"/>
          </ac:spMkLst>
        </pc:spChg>
      </pc:sldChg>
      <pc:sldChg chg="addSp modSp add del mod modNotesTx">
        <pc:chgData name="Mark Higgins" userId="f99148ad-7e67-4304-8c11-27c7a53efd31" providerId="ADAL" clId="{47DC10C3-81B3-4CBD-89BF-2B4D68781B8D}" dt="2021-11-07T16:04:36.021" v="32870" actId="47"/>
        <pc:sldMkLst>
          <pc:docMk/>
          <pc:sldMk cId="1459537521" sldId="768"/>
        </pc:sldMkLst>
        <pc:spChg chg="mod">
          <ac:chgData name="Mark Higgins" userId="f99148ad-7e67-4304-8c11-27c7a53efd31" providerId="ADAL" clId="{47DC10C3-81B3-4CBD-89BF-2B4D68781B8D}" dt="2021-11-04T12:55:40.872" v="5677" actId="20577"/>
          <ac:spMkLst>
            <pc:docMk/>
            <pc:sldMk cId="1459537521" sldId="768"/>
            <ac:spMk id="2" creationId="{E55F140D-EE0F-48BC-8808-033DD18EF9C1}"/>
          </ac:spMkLst>
        </pc:spChg>
        <pc:spChg chg="mod">
          <ac:chgData name="Mark Higgins" userId="f99148ad-7e67-4304-8c11-27c7a53efd31" providerId="ADAL" clId="{47DC10C3-81B3-4CBD-89BF-2B4D68781B8D}" dt="2021-11-04T12:58:07.247" v="5853" actId="15"/>
          <ac:spMkLst>
            <pc:docMk/>
            <pc:sldMk cId="1459537521" sldId="768"/>
            <ac:spMk id="3" creationId="{637FF243-07DF-4207-B1DB-726973C81453}"/>
          </ac:spMkLst>
        </pc:spChg>
        <pc:picChg chg="add mod">
          <ac:chgData name="Mark Higgins" userId="f99148ad-7e67-4304-8c11-27c7a53efd31" providerId="ADAL" clId="{47DC10C3-81B3-4CBD-89BF-2B4D68781B8D}" dt="2021-11-04T12:58:12.025" v="5854" actId="14100"/>
          <ac:picMkLst>
            <pc:docMk/>
            <pc:sldMk cId="1459537521" sldId="768"/>
            <ac:picMk id="5" creationId="{3522892C-2F16-4FA8-BF13-507E0562F0E6}"/>
          </ac:picMkLst>
        </pc:picChg>
      </pc:sldChg>
      <pc:sldChg chg="modSp add del mod">
        <pc:chgData name="Mark Higgins" userId="f99148ad-7e67-4304-8c11-27c7a53efd31" providerId="ADAL" clId="{47DC10C3-81B3-4CBD-89BF-2B4D68781B8D}" dt="2021-11-07T16:04:36.021" v="32870" actId="47"/>
        <pc:sldMkLst>
          <pc:docMk/>
          <pc:sldMk cId="3828662389" sldId="769"/>
        </pc:sldMkLst>
        <pc:spChg chg="mod">
          <ac:chgData name="Mark Higgins" userId="f99148ad-7e67-4304-8c11-27c7a53efd31" providerId="ADAL" clId="{47DC10C3-81B3-4CBD-89BF-2B4D68781B8D}" dt="2021-11-03T16:29:02.679" v="2576" actId="313"/>
          <ac:spMkLst>
            <pc:docMk/>
            <pc:sldMk cId="3828662389" sldId="769"/>
            <ac:spMk id="2" creationId="{E55F140D-EE0F-48BC-8808-033DD18EF9C1}"/>
          </ac:spMkLst>
        </pc:spChg>
        <pc:spChg chg="mod">
          <ac:chgData name="Mark Higgins" userId="f99148ad-7e67-4304-8c11-27c7a53efd31" providerId="ADAL" clId="{47DC10C3-81B3-4CBD-89BF-2B4D68781B8D}" dt="2021-11-04T12:55:11.562" v="5674" actId="20577"/>
          <ac:spMkLst>
            <pc:docMk/>
            <pc:sldMk cId="3828662389" sldId="769"/>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848994891" sldId="770"/>
        </pc:sldMkLst>
        <pc:spChg chg="mod">
          <ac:chgData name="Mark Higgins" userId="f99148ad-7e67-4304-8c11-27c7a53efd31" providerId="ADAL" clId="{47DC10C3-81B3-4CBD-89BF-2B4D68781B8D}" dt="2021-11-03T16:29:13.764" v="2598" actId="20577"/>
          <ac:spMkLst>
            <pc:docMk/>
            <pc:sldMk cId="848994891" sldId="770"/>
            <ac:spMk id="2" creationId="{E55F140D-EE0F-48BC-8808-033DD18EF9C1}"/>
          </ac:spMkLst>
        </pc:spChg>
        <pc:spChg chg="mod">
          <ac:chgData name="Mark Higgins" userId="f99148ad-7e67-4304-8c11-27c7a53efd31" providerId="ADAL" clId="{47DC10C3-81B3-4CBD-89BF-2B4D68781B8D}" dt="2021-11-04T12:52:54.180" v="5442" actId="20577"/>
          <ac:spMkLst>
            <pc:docMk/>
            <pc:sldMk cId="848994891" sldId="770"/>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2310618842" sldId="771"/>
        </pc:sldMkLst>
        <pc:spChg chg="mod">
          <ac:chgData name="Mark Higgins" userId="f99148ad-7e67-4304-8c11-27c7a53efd31" providerId="ADAL" clId="{47DC10C3-81B3-4CBD-89BF-2B4D68781B8D}" dt="2021-11-03T16:29:26.402" v="2625" actId="20577"/>
          <ac:spMkLst>
            <pc:docMk/>
            <pc:sldMk cId="2310618842" sldId="771"/>
            <ac:spMk id="2" creationId="{E55F140D-EE0F-48BC-8808-033DD18EF9C1}"/>
          </ac:spMkLst>
        </pc:spChg>
        <pc:spChg chg="mod">
          <ac:chgData name="Mark Higgins" userId="f99148ad-7e67-4304-8c11-27c7a53efd31" providerId="ADAL" clId="{47DC10C3-81B3-4CBD-89BF-2B4D68781B8D}" dt="2021-11-04T12:46:59.355" v="4918" actId="20577"/>
          <ac:spMkLst>
            <pc:docMk/>
            <pc:sldMk cId="2310618842" sldId="771"/>
            <ac:spMk id="3" creationId="{637FF243-07DF-4207-B1DB-726973C81453}"/>
          </ac:spMkLst>
        </pc:spChg>
      </pc:sldChg>
      <pc:sldChg chg="modSp add del mod">
        <pc:chgData name="Mark Higgins" userId="f99148ad-7e67-4304-8c11-27c7a53efd31" providerId="ADAL" clId="{47DC10C3-81B3-4CBD-89BF-2B4D68781B8D}" dt="2021-11-07T16:04:36.021" v="32870" actId="47"/>
        <pc:sldMkLst>
          <pc:docMk/>
          <pc:sldMk cId="4126821666" sldId="772"/>
        </pc:sldMkLst>
        <pc:spChg chg="mod">
          <ac:chgData name="Mark Higgins" userId="f99148ad-7e67-4304-8c11-27c7a53efd31" providerId="ADAL" clId="{47DC10C3-81B3-4CBD-89BF-2B4D68781B8D}" dt="2021-11-03T16:29:40.854" v="2656" actId="20577"/>
          <ac:spMkLst>
            <pc:docMk/>
            <pc:sldMk cId="4126821666" sldId="772"/>
            <ac:spMk id="2" creationId="{E55F140D-EE0F-48BC-8808-033DD18EF9C1}"/>
          </ac:spMkLst>
        </pc:spChg>
        <pc:spChg chg="mod">
          <ac:chgData name="Mark Higgins" userId="f99148ad-7e67-4304-8c11-27c7a53efd31" providerId="ADAL" clId="{47DC10C3-81B3-4CBD-89BF-2B4D68781B8D}" dt="2021-11-04T12:44:48.545" v="4716" actId="20577"/>
          <ac:spMkLst>
            <pc:docMk/>
            <pc:sldMk cId="4126821666" sldId="772"/>
            <ac:spMk id="3" creationId="{637FF243-07DF-4207-B1DB-726973C81453}"/>
          </ac:spMkLst>
        </pc:spChg>
      </pc:sldChg>
      <pc:sldChg chg="modSp add del mod">
        <pc:chgData name="Mark Higgins" userId="f99148ad-7e67-4304-8c11-27c7a53efd31" providerId="ADAL" clId="{47DC10C3-81B3-4CBD-89BF-2B4D68781B8D}" dt="2021-11-04T12:42:45.182" v="4326" actId="47"/>
        <pc:sldMkLst>
          <pc:docMk/>
          <pc:sldMk cId="2932652462" sldId="773"/>
        </pc:sldMkLst>
        <pc:spChg chg="mod">
          <ac:chgData name="Mark Higgins" userId="f99148ad-7e67-4304-8c11-27c7a53efd31" providerId="ADAL" clId="{47DC10C3-81B3-4CBD-89BF-2B4D68781B8D}" dt="2021-11-03T16:29:51.571" v="2668" actId="20577"/>
          <ac:spMkLst>
            <pc:docMk/>
            <pc:sldMk cId="2932652462" sldId="773"/>
            <ac:spMk id="2" creationId="{E55F140D-EE0F-48BC-8808-033DD18EF9C1}"/>
          </ac:spMkLst>
        </pc:spChg>
      </pc:sldChg>
      <pc:sldChg chg="addSp modSp add del mod">
        <pc:chgData name="Mark Higgins" userId="f99148ad-7e67-4304-8c11-27c7a53efd31" providerId="ADAL" clId="{47DC10C3-81B3-4CBD-89BF-2B4D68781B8D}" dt="2021-11-07T16:04:36.021" v="32870" actId="47"/>
        <pc:sldMkLst>
          <pc:docMk/>
          <pc:sldMk cId="4180525082" sldId="774"/>
        </pc:sldMkLst>
        <pc:spChg chg="mod">
          <ac:chgData name="Mark Higgins" userId="f99148ad-7e67-4304-8c11-27c7a53efd31" providerId="ADAL" clId="{47DC10C3-81B3-4CBD-89BF-2B4D68781B8D}" dt="2021-11-03T16:30:12.796" v="2698" actId="115"/>
          <ac:spMkLst>
            <pc:docMk/>
            <pc:sldMk cId="4180525082" sldId="774"/>
            <ac:spMk id="2" creationId="{E55F140D-EE0F-48BC-8808-033DD18EF9C1}"/>
          </ac:spMkLst>
        </pc:spChg>
        <pc:spChg chg="mod">
          <ac:chgData name="Mark Higgins" userId="f99148ad-7e67-4304-8c11-27c7a53efd31" providerId="ADAL" clId="{47DC10C3-81B3-4CBD-89BF-2B4D68781B8D}" dt="2021-11-04T12:38:01.550" v="4063" actId="27636"/>
          <ac:spMkLst>
            <pc:docMk/>
            <pc:sldMk cId="4180525082" sldId="774"/>
            <ac:spMk id="3" creationId="{637FF243-07DF-4207-B1DB-726973C81453}"/>
          </ac:spMkLst>
        </pc:spChg>
        <pc:picChg chg="add mod">
          <ac:chgData name="Mark Higgins" userId="f99148ad-7e67-4304-8c11-27c7a53efd31" providerId="ADAL" clId="{47DC10C3-81B3-4CBD-89BF-2B4D68781B8D}" dt="2021-11-04T12:38:22.484" v="4065" actId="1076"/>
          <ac:picMkLst>
            <pc:docMk/>
            <pc:sldMk cId="4180525082" sldId="774"/>
            <ac:picMk id="5" creationId="{DD388562-C7D3-49CC-B0BD-EB3E545E0206}"/>
          </ac:picMkLst>
        </pc:picChg>
      </pc:sldChg>
      <pc:sldChg chg="addSp modSp add del mod">
        <pc:chgData name="Mark Higgins" userId="f99148ad-7e67-4304-8c11-27c7a53efd31" providerId="ADAL" clId="{47DC10C3-81B3-4CBD-89BF-2B4D68781B8D}" dt="2021-11-07T16:04:36.021" v="32870" actId="47"/>
        <pc:sldMkLst>
          <pc:docMk/>
          <pc:sldMk cId="3075322656" sldId="775"/>
        </pc:sldMkLst>
        <pc:spChg chg="mod">
          <ac:chgData name="Mark Higgins" userId="f99148ad-7e67-4304-8c11-27c7a53efd31" providerId="ADAL" clId="{47DC10C3-81B3-4CBD-89BF-2B4D68781B8D}" dt="2021-11-03T16:30:24.752" v="2714" actId="20577"/>
          <ac:spMkLst>
            <pc:docMk/>
            <pc:sldMk cId="3075322656" sldId="775"/>
            <ac:spMk id="2" creationId="{E55F140D-EE0F-48BC-8808-033DD18EF9C1}"/>
          </ac:spMkLst>
        </pc:spChg>
        <pc:spChg chg="mod">
          <ac:chgData name="Mark Higgins" userId="f99148ad-7e67-4304-8c11-27c7a53efd31" providerId="ADAL" clId="{47DC10C3-81B3-4CBD-89BF-2B4D68781B8D}" dt="2021-11-04T12:33:19.703" v="3555" actId="20577"/>
          <ac:spMkLst>
            <pc:docMk/>
            <pc:sldMk cId="3075322656" sldId="775"/>
            <ac:spMk id="3" creationId="{637FF243-07DF-4207-B1DB-726973C81453}"/>
          </ac:spMkLst>
        </pc:spChg>
        <pc:picChg chg="add mod">
          <ac:chgData name="Mark Higgins" userId="f99148ad-7e67-4304-8c11-27c7a53efd31" providerId="ADAL" clId="{47DC10C3-81B3-4CBD-89BF-2B4D68781B8D}" dt="2021-11-04T12:32:23.816" v="3464" actId="1076"/>
          <ac:picMkLst>
            <pc:docMk/>
            <pc:sldMk cId="3075322656" sldId="775"/>
            <ac:picMk id="5" creationId="{07CFD01F-0B6F-4DA1-836A-DD80AA60A4F1}"/>
          </ac:picMkLst>
        </pc:picChg>
      </pc:sldChg>
      <pc:sldChg chg="modSp add del mod">
        <pc:chgData name="Mark Higgins" userId="f99148ad-7e67-4304-8c11-27c7a53efd31" providerId="ADAL" clId="{47DC10C3-81B3-4CBD-89BF-2B4D68781B8D}" dt="2021-11-07T16:04:36.021" v="32870" actId="47"/>
        <pc:sldMkLst>
          <pc:docMk/>
          <pc:sldMk cId="2644101182" sldId="776"/>
        </pc:sldMkLst>
        <pc:spChg chg="mod">
          <ac:chgData name="Mark Higgins" userId="f99148ad-7e67-4304-8c11-27c7a53efd31" providerId="ADAL" clId="{47DC10C3-81B3-4CBD-89BF-2B4D68781B8D}" dt="2021-11-03T16:30:40.727" v="2741" actId="20577"/>
          <ac:spMkLst>
            <pc:docMk/>
            <pc:sldMk cId="2644101182" sldId="776"/>
            <ac:spMk id="2" creationId="{E55F140D-EE0F-48BC-8808-033DD18EF9C1}"/>
          </ac:spMkLst>
        </pc:spChg>
        <pc:spChg chg="mod">
          <ac:chgData name="Mark Higgins" userId="f99148ad-7e67-4304-8c11-27c7a53efd31" providerId="ADAL" clId="{47DC10C3-81B3-4CBD-89BF-2B4D68781B8D}" dt="2021-11-04T12:29:58.132" v="3228" actId="15"/>
          <ac:spMkLst>
            <pc:docMk/>
            <pc:sldMk cId="2644101182" sldId="776"/>
            <ac:spMk id="3" creationId="{637FF243-07DF-4207-B1DB-726973C81453}"/>
          </ac:spMkLst>
        </pc:spChg>
      </pc:sldChg>
      <pc:sldChg chg="modSp new del mod ord">
        <pc:chgData name="Mark Higgins" userId="f99148ad-7e67-4304-8c11-27c7a53efd31" providerId="ADAL" clId="{47DC10C3-81B3-4CBD-89BF-2B4D68781B8D}" dt="2021-11-07T16:04:36.021" v="32870" actId="47"/>
        <pc:sldMkLst>
          <pc:docMk/>
          <pc:sldMk cId="20185765" sldId="777"/>
        </pc:sldMkLst>
        <pc:spChg chg="mod">
          <ac:chgData name="Mark Higgins" userId="f99148ad-7e67-4304-8c11-27c7a53efd31" providerId="ADAL" clId="{47DC10C3-81B3-4CBD-89BF-2B4D68781B8D}" dt="2021-11-03T16:32:30.616" v="2767" actId="20577"/>
          <ac:spMkLst>
            <pc:docMk/>
            <pc:sldMk cId="20185765" sldId="777"/>
            <ac:spMk id="2" creationId="{4C64D302-202C-40EA-9939-E96C31EFB7CC}"/>
          </ac:spMkLst>
        </pc:spChg>
      </pc:sldChg>
      <pc:sldChg chg="modSp new del mod">
        <pc:chgData name="Mark Higgins" userId="f99148ad-7e67-4304-8c11-27c7a53efd31" providerId="ADAL" clId="{47DC10C3-81B3-4CBD-89BF-2B4D68781B8D}" dt="2021-11-07T16:04:36.021" v="32870" actId="47"/>
        <pc:sldMkLst>
          <pc:docMk/>
          <pc:sldMk cId="4198735718" sldId="778"/>
        </pc:sldMkLst>
        <pc:spChg chg="mod">
          <ac:chgData name="Mark Higgins" userId="f99148ad-7e67-4304-8c11-27c7a53efd31" providerId="ADAL" clId="{47DC10C3-81B3-4CBD-89BF-2B4D68781B8D}" dt="2021-11-03T16:32:48.990" v="2792" actId="20577"/>
          <ac:spMkLst>
            <pc:docMk/>
            <pc:sldMk cId="4198735718" sldId="778"/>
            <ac:spMk id="2" creationId="{1EC13C53-DB21-4043-B696-4BE1025334DE}"/>
          </ac:spMkLst>
        </pc:spChg>
      </pc:sldChg>
      <pc:sldChg chg="modSp new del mod">
        <pc:chgData name="Mark Higgins" userId="f99148ad-7e67-4304-8c11-27c7a53efd31" providerId="ADAL" clId="{47DC10C3-81B3-4CBD-89BF-2B4D68781B8D}" dt="2021-11-07T16:04:36.021" v="32870" actId="47"/>
        <pc:sldMkLst>
          <pc:docMk/>
          <pc:sldMk cId="3550930138" sldId="779"/>
        </pc:sldMkLst>
        <pc:spChg chg="mod">
          <ac:chgData name="Mark Higgins" userId="f99148ad-7e67-4304-8c11-27c7a53efd31" providerId="ADAL" clId="{47DC10C3-81B3-4CBD-89BF-2B4D68781B8D}" dt="2021-11-03T16:33:39.224" v="2811" actId="20577"/>
          <ac:spMkLst>
            <pc:docMk/>
            <pc:sldMk cId="3550930138" sldId="779"/>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2402439807" sldId="780"/>
        </pc:sldMkLst>
        <pc:spChg chg="mod">
          <ac:chgData name="Mark Higgins" userId="f99148ad-7e67-4304-8c11-27c7a53efd31" providerId="ADAL" clId="{47DC10C3-81B3-4CBD-89BF-2B4D68781B8D}" dt="2021-11-03T16:33:50.446" v="2816" actId="20577"/>
          <ac:spMkLst>
            <pc:docMk/>
            <pc:sldMk cId="2402439807" sldId="780"/>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94368716" sldId="781"/>
        </pc:sldMkLst>
        <pc:spChg chg="mod">
          <ac:chgData name="Mark Higgins" userId="f99148ad-7e67-4304-8c11-27c7a53efd31" providerId="ADAL" clId="{47DC10C3-81B3-4CBD-89BF-2B4D68781B8D}" dt="2021-11-03T16:34:35.911" v="2839" actId="20577"/>
          <ac:spMkLst>
            <pc:docMk/>
            <pc:sldMk cId="94368716" sldId="781"/>
            <ac:spMk id="2" creationId="{BF68AD0D-779B-4B4C-AF70-FAE9FC4F11F7}"/>
          </ac:spMkLst>
        </pc:spChg>
      </pc:sldChg>
      <pc:sldChg chg="modSp add del mod">
        <pc:chgData name="Mark Higgins" userId="f99148ad-7e67-4304-8c11-27c7a53efd31" providerId="ADAL" clId="{47DC10C3-81B3-4CBD-89BF-2B4D68781B8D}" dt="2021-11-07T16:04:36.021" v="32870" actId="47"/>
        <pc:sldMkLst>
          <pc:docMk/>
          <pc:sldMk cId="3580167779" sldId="782"/>
        </pc:sldMkLst>
        <pc:spChg chg="mod">
          <ac:chgData name="Mark Higgins" userId="f99148ad-7e67-4304-8c11-27c7a53efd31" providerId="ADAL" clId="{47DC10C3-81B3-4CBD-89BF-2B4D68781B8D}" dt="2021-11-03T16:35:10.695" v="2864" actId="20577"/>
          <ac:spMkLst>
            <pc:docMk/>
            <pc:sldMk cId="3580167779" sldId="782"/>
            <ac:spMk id="2" creationId="{BF68AD0D-779B-4B4C-AF70-FAE9FC4F11F7}"/>
          </ac:spMkLst>
        </pc:spChg>
      </pc:sldChg>
      <pc:sldChg chg="addSp modSp new del mod">
        <pc:chgData name="Mark Higgins" userId="f99148ad-7e67-4304-8c11-27c7a53efd31" providerId="ADAL" clId="{47DC10C3-81B3-4CBD-89BF-2B4D68781B8D}" dt="2021-11-07T16:04:36.021" v="32870" actId="47"/>
        <pc:sldMkLst>
          <pc:docMk/>
          <pc:sldMk cId="3639021523" sldId="783"/>
        </pc:sldMkLst>
        <pc:spChg chg="mod">
          <ac:chgData name="Mark Higgins" userId="f99148ad-7e67-4304-8c11-27c7a53efd31" providerId="ADAL" clId="{47DC10C3-81B3-4CBD-89BF-2B4D68781B8D}" dt="2021-11-03T16:36:25.695" v="2893" actId="20577"/>
          <ac:spMkLst>
            <pc:docMk/>
            <pc:sldMk cId="3639021523" sldId="783"/>
            <ac:spMk id="2" creationId="{BDDF1BBA-AD47-40D7-9A64-3CAB62922152}"/>
          </ac:spMkLst>
        </pc:spChg>
        <pc:spChg chg="mod">
          <ac:chgData name="Mark Higgins" userId="f99148ad-7e67-4304-8c11-27c7a53efd31" providerId="ADAL" clId="{47DC10C3-81B3-4CBD-89BF-2B4D68781B8D}" dt="2021-11-04T13:13:08.705" v="6996" actId="20577"/>
          <ac:spMkLst>
            <pc:docMk/>
            <pc:sldMk cId="3639021523" sldId="783"/>
            <ac:spMk id="3" creationId="{4D7D2F95-411D-4FD9-A190-DAF4DCE44AA6}"/>
          </ac:spMkLst>
        </pc:spChg>
        <pc:picChg chg="add mod">
          <ac:chgData name="Mark Higgins" userId="f99148ad-7e67-4304-8c11-27c7a53efd31" providerId="ADAL" clId="{47DC10C3-81B3-4CBD-89BF-2B4D68781B8D}" dt="2021-11-04T13:13:03.948" v="6994" actId="1076"/>
          <ac:picMkLst>
            <pc:docMk/>
            <pc:sldMk cId="3639021523" sldId="783"/>
            <ac:picMk id="4" creationId="{F3C4E893-649B-443F-94E8-9606B1A7EBFD}"/>
          </ac:picMkLst>
        </pc:picChg>
      </pc:sldChg>
      <pc:sldChg chg="addSp modSp add del mod">
        <pc:chgData name="Mark Higgins" userId="f99148ad-7e67-4304-8c11-27c7a53efd31" providerId="ADAL" clId="{47DC10C3-81B3-4CBD-89BF-2B4D68781B8D}" dt="2021-11-07T16:04:36.021" v="32870" actId="47"/>
        <pc:sldMkLst>
          <pc:docMk/>
          <pc:sldMk cId="2078875398" sldId="784"/>
        </pc:sldMkLst>
        <pc:spChg chg="mod">
          <ac:chgData name="Mark Higgins" userId="f99148ad-7e67-4304-8c11-27c7a53efd31" providerId="ADAL" clId="{47DC10C3-81B3-4CBD-89BF-2B4D68781B8D}" dt="2021-11-03T16:36:53.670" v="2919" actId="20577"/>
          <ac:spMkLst>
            <pc:docMk/>
            <pc:sldMk cId="2078875398" sldId="784"/>
            <ac:spMk id="2" creationId="{BDDF1BBA-AD47-40D7-9A64-3CAB62922152}"/>
          </ac:spMkLst>
        </pc:spChg>
        <pc:spChg chg="mod">
          <ac:chgData name="Mark Higgins" userId="f99148ad-7e67-4304-8c11-27c7a53efd31" providerId="ADAL" clId="{47DC10C3-81B3-4CBD-89BF-2B4D68781B8D}" dt="2021-11-04T13:21:23.364" v="7616" actId="27636"/>
          <ac:spMkLst>
            <pc:docMk/>
            <pc:sldMk cId="2078875398" sldId="784"/>
            <ac:spMk id="3" creationId="{4D7D2F95-411D-4FD9-A190-DAF4DCE44AA6}"/>
          </ac:spMkLst>
        </pc:spChg>
        <pc:picChg chg="add mod ord">
          <ac:chgData name="Mark Higgins" userId="f99148ad-7e67-4304-8c11-27c7a53efd31" providerId="ADAL" clId="{47DC10C3-81B3-4CBD-89BF-2B4D68781B8D}" dt="2021-11-04T13:22:17.182" v="7625" actId="1076"/>
          <ac:picMkLst>
            <pc:docMk/>
            <pc:sldMk cId="2078875398" sldId="784"/>
            <ac:picMk id="5" creationId="{CDBEAD32-E808-4095-86EE-CF6A8B1C4478}"/>
          </ac:picMkLst>
        </pc:picChg>
      </pc:sldChg>
      <pc:sldChg chg="addSp delSp modSp add del mod">
        <pc:chgData name="Mark Higgins" userId="f99148ad-7e67-4304-8c11-27c7a53efd31" providerId="ADAL" clId="{47DC10C3-81B3-4CBD-89BF-2B4D68781B8D}" dt="2021-11-07T16:04:36.021" v="32870" actId="47"/>
        <pc:sldMkLst>
          <pc:docMk/>
          <pc:sldMk cId="4101521925" sldId="785"/>
        </pc:sldMkLst>
        <pc:spChg chg="mod">
          <ac:chgData name="Mark Higgins" userId="f99148ad-7e67-4304-8c11-27c7a53efd31" providerId="ADAL" clId="{47DC10C3-81B3-4CBD-89BF-2B4D68781B8D}" dt="2021-11-03T16:37:07.724" v="2942" actId="20577"/>
          <ac:spMkLst>
            <pc:docMk/>
            <pc:sldMk cId="4101521925" sldId="785"/>
            <ac:spMk id="2" creationId="{BDDF1BBA-AD47-40D7-9A64-3CAB62922152}"/>
          </ac:spMkLst>
        </pc:spChg>
        <pc:spChg chg="mod">
          <ac:chgData name="Mark Higgins" userId="f99148ad-7e67-4304-8c11-27c7a53efd31" providerId="ADAL" clId="{47DC10C3-81B3-4CBD-89BF-2B4D68781B8D}" dt="2021-11-04T13:32:35.847" v="7900" actId="20577"/>
          <ac:spMkLst>
            <pc:docMk/>
            <pc:sldMk cId="4101521925" sldId="785"/>
            <ac:spMk id="3" creationId="{4D7D2F95-411D-4FD9-A190-DAF4DCE44AA6}"/>
          </ac:spMkLst>
        </pc:spChg>
        <pc:spChg chg="add del">
          <ac:chgData name="Mark Higgins" userId="f99148ad-7e67-4304-8c11-27c7a53efd31" providerId="ADAL" clId="{47DC10C3-81B3-4CBD-89BF-2B4D68781B8D}" dt="2021-11-04T13:31:49.622" v="7876"/>
          <ac:spMkLst>
            <pc:docMk/>
            <pc:sldMk cId="4101521925" sldId="785"/>
            <ac:spMk id="4" creationId="{70B9A2B3-3A06-4FAB-8DD1-AD2CD2AEEACA}"/>
          </ac:spMkLst>
        </pc:spChg>
        <pc:spChg chg="add del">
          <ac:chgData name="Mark Higgins" userId="f99148ad-7e67-4304-8c11-27c7a53efd31" providerId="ADAL" clId="{47DC10C3-81B3-4CBD-89BF-2B4D68781B8D}" dt="2021-11-04T13:31:57.631" v="7882"/>
          <ac:spMkLst>
            <pc:docMk/>
            <pc:sldMk cId="4101521925" sldId="785"/>
            <ac:spMk id="5" creationId="{B6969430-E714-4663-9820-2191DB03A0F1}"/>
          </ac:spMkLst>
        </pc:spChg>
      </pc:sldChg>
      <pc:sldChg chg="modSp add del mod modNotesTx">
        <pc:chgData name="Mark Higgins" userId="f99148ad-7e67-4304-8c11-27c7a53efd31" providerId="ADAL" clId="{47DC10C3-81B3-4CBD-89BF-2B4D68781B8D}" dt="2021-11-07T16:04:36.021" v="32870" actId="47"/>
        <pc:sldMkLst>
          <pc:docMk/>
          <pc:sldMk cId="1707891961" sldId="786"/>
        </pc:sldMkLst>
        <pc:spChg chg="mod">
          <ac:chgData name="Mark Higgins" userId="f99148ad-7e67-4304-8c11-27c7a53efd31" providerId="ADAL" clId="{47DC10C3-81B3-4CBD-89BF-2B4D68781B8D}" dt="2021-11-04T14:40:28.049" v="7934" actId="20577"/>
          <ac:spMkLst>
            <pc:docMk/>
            <pc:sldMk cId="1707891961" sldId="786"/>
            <ac:spMk id="2" creationId="{BDDF1BBA-AD47-40D7-9A64-3CAB62922152}"/>
          </ac:spMkLst>
        </pc:spChg>
        <pc:spChg chg="mod">
          <ac:chgData name="Mark Higgins" userId="f99148ad-7e67-4304-8c11-27c7a53efd31" providerId="ADAL" clId="{47DC10C3-81B3-4CBD-89BF-2B4D68781B8D}" dt="2021-11-04T14:45:30.734" v="8463" actId="20577"/>
          <ac:spMkLst>
            <pc:docMk/>
            <pc:sldMk cId="1707891961" sldId="786"/>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587866261" sldId="787"/>
        </pc:sldMkLst>
        <pc:spChg chg="mod">
          <ac:chgData name="Mark Higgins" userId="f99148ad-7e67-4304-8c11-27c7a53efd31" providerId="ADAL" clId="{47DC10C3-81B3-4CBD-89BF-2B4D68781B8D}" dt="2021-11-04T13:02:13.897" v="6145" actId="20577"/>
          <ac:spMkLst>
            <pc:docMk/>
            <pc:sldMk cId="587866261" sldId="787"/>
            <ac:spMk id="2" creationId="{1CA19B7A-4B70-4030-8323-5FE8F3518749}"/>
          </ac:spMkLst>
        </pc:spChg>
        <pc:spChg chg="mod">
          <ac:chgData name="Mark Higgins" userId="f99148ad-7e67-4304-8c11-27c7a53efd31" providerId="ADAL" clId="{47DC10C3-81B3-4CBD-89BF-2B4D68781B8D}" dt="2021-11-04T13:06:07.869" v="6710" actId="20577"/>
          <ac:spMkLst>
            <pc:docMk/>
            <pc:sldMk cId="587866261" sldId="787"/>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557479678" sldId="788"/>
        </pc:sldMkLst>
        <pc:spChg chg="mod">
          <ac:chgData name="Mark Higgins" userId="f99148ad-7e67-4304-8c11-27c7a53efd31" providerId="ADAL" clId="{47DC10C3-81B3-4CBD-89BF-2B4D68781B8D}" dt="2021-11-04T13:30:01.009" v="7868" actId="12"/>
          <ac:spMkLst>
            <pc:docMk/>
            <pc:sldMk cId="1557479678" sldId="788"/>
            <ac:spMk id="3" creationId="{4D7D2F95-411D-4FD9-A190-DAF4DCE44AA6}"/>
          </ac:spMkLst>
        </pc:spChg>
      </pc:sldChg>
      <pc:sldChg chg="modSp add del mod">
        <pc:chgData name="Mark Higgins" userId="f99148ad-7e67-4304-8c11-27c7a53efd31" providerId="ADAL" clId="{47DC10C3-81B3-4CBD-89BF-2B4D68781B8D}" dt="2021-11-04T13:07:41.662" v="6711" actId="47"/>
        <pc:sldMkLst>
          <pc:docMk/>
          <pc:sldMk cId="4113528564" sldId="788"/>
        </pc:sldMkLst>
        <pc:spChg chg="mod">
          <ac:chgData name="Mark Higgins" userId="f99148ad-7e67-4304-8c11-27c7a53efd31" providerId="ADAL" clId="{47DC10C3-81B3-4CBD-89BF-2B4D68781B8D}" dt="2021-11-04T13:05:14.161" v="6605" actId="20577"/>
          <ac:spMkLst>
            <pc:docMk/>
            <pc:sldMk cId="4113528564" sldId="788"/>
            <ac:spMk id="3" creationId="{6138C104-CAF6-40C4-9AA7-B54B33254EAD}"/>
          </ac:spMkLst>
        </pc:spChg>
      </pc:sldChg>
      <pc:sldChg chg="modSp add del mod">
        <pc:chgData name="Mark Higgins" userId="f99148ad-7e67-4304-8c11-27c7a53efd31" providerId="ADAL" clId="{47DC10C3-81B3-4CBD-89BF-2B4D68781B8D}" dt="2021-11-07T16:04:36.021" v="32870" actId="47"/>
        <pc:sldMkLst>
          <pc:docMk/>
          <pc:sldMk cId="1702450550" sldId="789"/>
        </pc:sldMkLst>
        <pc:spChg chg="mod">
          <ac:chgData name="Mark Higgins" userId="f99148ad-7e67-4304-8c11-27c7a53efd31" providerId="ADAL" clId="{47DC10C3-81B3-4CBD-89BF-2B4D68781B8D}" dt="2021-11-04T14:45:47.355" v="8480" actId="20577"/>
          <ac:spMkLst>
            <pc:docMk/>
            <pc:sldMk cId="1702450550" sldId="789"/>
            <ac:spMk id="2" creationId="{BDDF1BBA-AD47-40D7-9A64-3CAB62922152}"/>
          </ac:spMkLst>
        </pc:spChg>
        <pc:spChg chg="mod">
          <ac:chgData name="Mark Higgins" userId="f99148ad-7e67-4304-8c11-27c7a53efd31" providerId="ADAL" clId="{47DC10C3-81B3-4CBD-89BF-2B4D68781B8D}" dt="2021-11-04T14:47:51.235" v="8604" actId="27636"/>
          <ac:spMkLst>
            <pc:docMk/>
            <pc:sldMk cId="1702450550" sldId="789"/>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543625010" sldId="790"/>
        </pc:sldMkLst>
        <pc:spChg chg="mod">
          <ac:chgData name="Mark Higgins" userId="f99148ad-7e67-4304-8c11-27c7a53efd31" providerId="ADAL" clId="{47DC10C3-81B3-4CBD-89BF-2B4D68781B8D}" dt="2021-11-04T14:53:10.524" v="8630" actId="20577"/>
          <ac:spMkLst>
            <pc:docMk/>
            <pc:sldMk cId="3543625010" sldId="790"/>
            <ac:spMk id="2" creationId="{BDDF1BBA-AD47-40D7-9A64-3CAB62922152}"/>
          </ac:spMkLst>
        </pc:spChg>
        <pc:spChg chg="mod">
          <ac:chgData name="Mark Higgins" userId="f99148ad-7e67-4304-8c11-27c7a53efd31" providerId="ADAL" clId="{47DC10C3-81B3-4CBD-89BF-2B4D68781B8D}" dt="2021-11-04T14:54:28.301" v="8911" actId="20577"/>
          <ac:spMkLst>
            <pc:docMk/>
            <pc:sldMk cId="3543625010" sldId="790"/>
            <ac:spMk id="3" creationId="{4D7D2F95-411D-4FD9-A190-DAF4DCE44AA6}"/>
          </ac:spMkLst>
        </pc:spChg>
      </pc:sldChg>
      <pc:sldChg chg="add del">
        <pc:chgData name="Mark Higgins" userId="f99148ad-7e67-4304-8c11-27c7a53efd31" providerId="ADAL" clId="{47DC10C3-81B3-4CBD-89BF-2B4D68781B8D}" dt="2021-11-04T14:49:19.096" v="8622" actId="47"/>
        <pc:sldMkLst>
          <pc:docMk/>
          <pc:sldMk cId="365126653" sldId="791"/>
        </pc:sldMkLst>
      </pc:sldChg>
      <pc:sldChg chg="modSp add del mod">
        <pc:chgData name="Mark Higgins" userId="f99148ad-7e67-4304-8c11-27c7a53efd31" providerId="ADAL" clId="{47DC10C3-81B3-4CBD-89BF-2B4D68781B8D}" dt="2021-11-07T16:04:36.021" v="32870" actId="47"/>
        <pc:sldMkLst>
          <pc:docMk/>
          <pc:sldMk cId="2359952045" sldId="791"/>
        </pc:sldMkLst>
        <pc:spChg chg="mod">
          <ac:chgData name="Mark Higgins" userId="f99148ad-7e67-4304-8c11-27c7a53efd31" providerId="ADAL" clId="{47DC10C3-81B3-4CBD-89BF-2B4D68781B8D}" dt="2021-11-04T14:56:17.857" v="8987" actId="14100"/>
          <ac:spMkLst>
            <pc:docMk/>
            <pc:sldMk cId="2359952045" sldId="791"/>
            <ac:spMk id="2" creationId="{BDDF1BBA-AD47-40D7-9A64-3CAB62922152}"/>
          </ac:spMkLst>
        </pc:spChg>
        <pc:spChg chg="mod">
          <ac:chgData name="Mark Higgins" userId="f99148ad-7e67-4304-8c11-27c7a53efd31" providerId="ADAL" clId="{47DC10C3-81B3-4CBD-89BF-2B4D68781B8D}" dt="2021-11-04T14:56:25.538" v="9009" actId="20577"/>
          <ac:spMkLst>
            <pc:docMk/>
            <pc:sldMk cId="2359952045" sldId="791"/>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1054937364" sldId="792"/>
        </pc:sldMkLst>
        <pc:spChg chg="mod">
          <ac:chgData name="Mark Higgins" userId="f99148ad-7e67-4304-8c11-27c7a53efd31" providerId="ADAL" clId="{47DC10C3-81B3-4CBD-89BF-2B4D68781B8D}" dt="2021-11-04T15:00:21.369" v="9041" actId="20577"/>
          <ac:spMkLst>
            <pc:docMk/>
            <pc:sldMk cId="1054937364" sldId="792"/>
            <ac:spMk id="2" creationId="{BDDF1BBA-AD47-40D7-9A64-3CAB62922152}"/>
          </ac:spMkLst>
        </pc:spChg>
        <pc:spChg chg="mod">
          <ac:chgData name="Mark Higgins" userId="f99148ad-7e67-4304-8c11-27c7a53efd31" providerId="ADAL" clId="{47DC10C3-81B3-4CBD-89BF-2B4D68781B8D}" dt="2021-11-04T15:01:51.668" v="9249" actId="20577"/>
          <ac:spMkLst>
            <pc:docMk/>
            <pc:sldMk cId="1054937364" sldId="792"/>
            <ac:spMk id="3" creationId="{4D7D2F95-411D-4FD9-A190-DAF4DCE44AA6}"/>
          </ac:spMkLst>
        </pc:spChg>
      </pc:sldChg>
      <pc:sldChg chg="add del">
        <pc:chgData name="Mark Higgins" userId="f99148ad-7e67-4304-8c11-27c7a53efd31" providerId="ADAL" clId="{47DC10C3-81B3-4CBD-89BF-2B4D68781B8D}" dt="2021-11-04T14:49:17.818" v="8621" actId="47"/>
        <pc:sldMkLst>
          <pc:docMk/>
          <pc:sldMk cId="3994099967" sldId="792"/>
        </pc:sldMkLst>
      </pc:sldChg>
      <pc:sldChg chg="modSp add del mod">
        <pc:chgData name="Mark Higgins" userId="f99148ad-7e67-4304-8c11-27c7a53efd31" providerId="ADAL" clId="{47DC10C3-81B3-4CBD-89BF-2B4D68781B8D}" dt="2021-11-04T14:49:16.155" v="8620" actId="47"/>
        <pc:sldMkLst>
          <pc:docMk/>
          <pc:sldMk cId="955212835" sldId="793"/>
        </pc:sldMkLst>
        <pc:spChg chg="mod">
          <ac:chgData name="Mark Higgins" userId="f99148ad-7e67-4304-8c11-27c7a53efd31" providerId="ADAL" clId="{47DC10C3-81B3-4CBD-89BF-2B4D68781B8D}" dt="2021-11-04T14:48:21.564" v="8619" actId="20577"/>
          <ac:spMkLst>
            <pc:docMk/>
            <pc:sldMk cId="955212835" sldId="793"/>
            <ac:spMk id="2" creationId="{BDDF1BBA-AD47-40D7-9A64-3CAB62922152}"/>
          </ac:spMkLst>
        </pc:spChg>
      </pc:sldChg>
      <pc:sldChg chg="modSp add del mod">
        <pc:chgData name="Mark Higgins" userId="f99148ad-7e67-4304-8c11-27c7a53efd31" providerId="ADAL" clId="{47DC10C3-81B3-4CBD-89BF-2B4D68781B8D}" dt="2021-11-07T16:04:36.021" v="32870" actId="47"/>
        <pc:sldMkLst>
          <pc:docMk/>
          <pc:sldMk cId="2682385095" sldId="793"/>
        </pc:sldMkLst>
        <pc:spChg chg="mod">
          <ac:chgData name="Mark Higgins" userId="f99148ad-7e67-4304-8c11-27c7a53efd31" providerId="ADAL" clId="{47DC10C3-81B3-4CBD-89BF-2B4D68781B8D}" dt="2021-11-04T15:03:00.172" v="9306" actId="20577"/>
          <ac:spMkLst>
            <pc:docMk/>
            <pc:sldMk cId="2682385095" sldId="793"/>
            <ac:spMk id="2" creationId="{BDDF1BBA-AD47-40D7-9A64-3CAB62922152}"/>
          </ac:spMkLst>
        </pc:spChg>
        <pc:spChg chg="mod">
          <ac:chgData name="Mark Higgins" userId="f99148ad-7e67-4304-8c11-27c7a53efd31" providerId="ADAL" clId="{47DC10C3-81B3-4CBD-89BF-2B4D68781B8D}" dt="2021-11-04T15:03:42.726" v="9457" actId="20577"/>
          <ac:spMkLst>
            <pc:docMk/>
            <pc:sldMk cId="2682385095" sldId="793"/>
            <ac:spMk id="3" creationId="{4D7D2F95-411D-4FD9-A190-DAF4DCE44AA6}"/>
          </ac:spMkLst>
        </pc:spChg>
      </pc:sldChg>
      <pc:sldChg chg="modSp add del mod">
        <pc:chgData name="Mark Higgins" userId="f99148ad-7e67-4304-8c11-27c7a53efd31" providerId="ADAL" clId="{47DC10C3-81B3-4CBD-89BF-2B4D68781B8D}" dt="2021-11-07T16:04:36.021" v="32870" actId="47"/>
        <pc:sldMkLst>
          <pc:docMk/>
          <pc:sldMk cId="3975867134" sldId="794"/>
        </pc:sldMkLst>
        <pc:spChg chg="mod">
          <ac:chgData name="Mark Higgins" userId="f99148ad-7e67-4304-8c11-27c7a53efd31" providerId="ADAL" clId="{47DC10C3-81B3-4CBD-89BF-2B4D68781B8D}" dt="2021-11-04T15:04:44.691" v="9473" actId="20577"/>
          <ac:spMkLst>
            <pc:docMk/>
            <pc:sldMk cId="3975867134" sldId="794"/>
            <ac:spMk id="2" creationId="{BDDF1BBA-AD47-40D7-9A64-3CAB62922152}"/>
          </ac:spMkLst>
        </pc:spChg>
        <pc:spChg chg="mod">
          <ac:chgData name="Mark Higgins" userId="f99148ad-7e67-4304-8c11-27c7a53efd31" providerId="ADAL" clId="{47DC10C3-81B3-4CBD-89BF-2B4D68781B8D}" dt="2021-11-04T15:07:25.986" v="9883" actId="20577"/>
          <ac:spMkLst>
            <pc:docMk/>
            <pc:sldMk cId="3975867134" sldId="794"/>
            <ac:spMk id="3" creationId="{4D7D2F95-411D-4FD9-A190-DAF4DCE44AA6}"/>
          </ac:spMkLst>
        </pc:spChg>
      </pc:sldChg>
      <pc:sldChg chg="modSp new del mod">
        <pc:chgData name="Mark Higgins" userId="f99148ad-7e67-4304-8c11-27c7a53efd31" providerId="ADAL" clId="{47DC10C3-81B3-4CBD-89BF-2B4D68781B8D}" dt="2021-11-07T16:04:36.021" v="32870" actId="47"/>
        <pc:sldMkLst>
          <pc:docMk/>
          <pc:sldMk cId="2457915311" sldId="795"/>
        </pc:sldMkLst>
        <pc:spChg chg="mod">
          <ac:chgData name="Mark Higgins" userId="f99148ad-7e67-4304-8c11-27c7a53efd31" providerId="ADAL" clId="{47DC10C3-81B3-4CBD-89BF-2B4D68781B8D}" dt="2021-11-04T15:14:59.940" v="10133" actId="20577"/>
          <ac:spMkLst>
            <pc:docMk/>
            <pc:sldMk cId="2457915311" sldId="795"/>
            <ac:spMk id="2" creationId="{C4ED6C99-3222-435B-A08A-EA9335185C02}"/>
          </ac:spMkLst>
        </pc:spChg>
        <pc:spChg chg="mod">
          <ac:chgData name="Mark Higgins" userId="f99148ad-7e67-4304-8c11-27c7a53efd31" providerId="ADAL" clId="{47DC10C3-81B3-4CBD-89BF-2B4D68781B8D}" dt="2021-11-04T15:19:48.113" v="10618" actId="27636"/>
          <ac:spMkLst>
            <pc:docMk/>
            <pc:sldMk cId="2457915311" sldId="795"/>
            <ac:spMk id="3" creationId="{A2353FD4-3E44-4536-ABAC-D82650AEE307}"/>
          </ac:spMkLst>
        </pc:spChg>
      </pc:sldChg>
      <pc:sldChg chg="addSp modSp add del mod modClrScheme chgLayout">
        <pc:chgData name="Mark Higgins" userId="f99148ad-7e67-4304-8c11-27c7a53efd31" providerId="ADAL" clId="{47DC10C3-81B3-4CBD-89BF-2B4D68781B8D}" dt="2021-11-04T15:14:08.718" v="10101" actId="47"/>
        <pc:sldMkLst>
          <pc:docMk/>
          <pc:sldMk cId="2790928741" sldId="795"/>
        </pc:sldMkLst>
        <pc:spChg chg="mod ord">
          <ac:chgData name="Mark Higgins" userId="f99148ad-7e67-4304-8c11-27c7a53efd31" providerId="ADAL" clId="{47DC10C3-81B3-4CBD-89BF-2B4D68781B8D}" dt="2021-11-04T15:11:37.292" v="10020" actId="20577"/>
          <ac:spMkLst>
            <pc:docMk/>
            <pc:sldMk cId="2790928741" sldId="795"/>
            <ac:spMk id="2" creationId="{BDDF1BBA-AD47-40D7-9A64-3CAB62922152}"/>
          </ac:spMkLst>
        </pc:spChg>
        <pc:spChg chg="mod ord">
          <ac:chgData name="Mark Higgins" userId="f99148ad-7e67-4304-8c11-27c7a53efd31" providerId="ADAL" clId="{47DC10C3-81B3-4CBD-89BF-2B4D68781B8D}" dt="2021-11-04T15:09:52.283" v="9953" actId="27636"/>
          <ac:spMkLst>
            <pc:docMk/>
            <pc:sldMk cId="2790928741" sldId="795"/>
            <ac:spMk id="3" creationId="{4D7D2F95-411D-4FD9-A190-DAF4DCE44AA6}"/>
          </ac:spMkLst>
        </pc:spChg>
        <pc:spChg chg="add mod ord">
          <ac:chgData name="Mark Higgins" userId="f99148ad-7e67-4304-8c11-27c7a53efd31" providerId="ADAL" clId="{47DC10C3-81B3-4CBD-89BF-2B4D68781B8D}" dt="2021-11-04T15:10:10.053" v="9961" actId="20577"/>
          <ac:spMkLst>
            <pc:docMk/>
            <pc:sldMk cId="2790928741" sldId="795"/>
            <ac:spMk id="4" creationId="{091F82CB-8378-46AA-B0C8-39412A9FE060}"/>
          </ac:spMkLst>
        </pc:spChg>
      </pc:sldChg>
      <pc:sldChg chg="addSp modSp add del mod">
        <pc:chgData name="Mark Higgins" userId="f99148ad-7e67-4304-8c11-27c7a53efd31" providerId="ADAL" clId="{47DC10C3-81B3-4CBD-89BF-2B4D68781B8D}" dt="2021-11-07T16:04:36.021" v="32870" actId="47"/>
        <pc:sldMkLst>
          <pc:docMk/>
          <pc:sldMk cId="303869230" sldId="796"/>
        </pc:sldMkLst>
        <pc:spChg chg="mod">
          <ac:chgData name="Mark Higgins" userId="f99148ad-7e67-4304-8c11-27c7a53efd31" providerId="ADAL" clId="{47DC10C3-81B3-4CBD-89BF-2B4D68781B8D}" dt="2021-11-04T15:20:27.014" v="10626" actId="20577"/>
          <ac:spMkLst>
            <pc:docMk/>
            <pc:sldMk cId="303869230" sldId="796"/>
            <ac:spMk id="3" creationId="{A2353FD4-3E44-4536-ABAC-D82650AEE307}"/>
          </ac:spMkLst>
        </pc:spChg>
        <pc:spChg chg="add mod">
          <ac:chgData name="Mark Higgins" userId="f99148ad-7e67-4304-8c11-27c7a53efd31" providerId="ADAL" clId="{47DC10C3-81B3-4CBD-89BF-2B4D68781B8D}" dt="2021-11-04T15:21:37.185" v="10650" actId="20577"/>
          <ac:spMkLst>
            <pc:docMk/>
            <pc:sldMk cId="303869230" sldId="796"/>
            <ac:spMk id="6" creationId="{2AA08A95-89CD-490D-BCD0-D7A539C179E0}"/>
          </ac:spMkLst>
        </pc:spChg>
        <pc:picChg chg="add mod">
          <ac:chgData name="Mark Higgins" userId="f99148ad-7e67-4304-8c11-27c7a53efd31" providerId="ADAL" clId="{47DC10C3-81B3-4CBD-89BF-2B4D68781B8D}" dt="2021-11-04T15:20:19.985" v="10625" actId="1076"/>
          <ac:picMkLst>
            <pc:docMk/>
            <pc:sldMk cId="303869230" sldId="796"/>
            <ac:picMk id="5" creationId="{0CA3C560-09A7-4B68-BA4C-D90899C64E33}"/>
          </ac:picMkLst>
        </pc:picChg>
      </pc:sldChg>
      <pc:sldChg chg="addSp modSp add del mod modClrScheme chgLayout">
        <pc:chgData name="Mark Higgins" userId="f99148ad-7e67-4304-8c11-27c7a53efd31" providerId="ADAL" clId="{47DC10C3-81B3-4CBD-89BF-2B4D68781B8D}" dt="2021-11-04T15:14:10.396" v="10102" actId="47"/>
        <pc:sldMkLst>
          <pc:docMk/>
          <pc:sldMk cId="326437757" sldId="796"/>
        </pc:sldMkLst>
        <pc:spChg chg="mod ord">
          <ac:chgData name="Mark Higgins" userId="f99148ad-7e67-4304-8c11-27c7a53efd31" providerId="ADAL" clId="{47DC10C3-81B3-4CBD-89BF-2B4D68781B8D}" dt="2021-11-04T15:11:41.899" v="10023" actId="20577"/>
          <ac:spMkLst>
            <pc:docMk/>
            <pc:sldMk cId="326437757" sldId="796"/>
            <ac:spMk id="2" creationId="{BDDF1BBA-AD47-40D7-9A64-3CAB62922152}"/>
          </ac:spMkLst>
        </pc:spChg>
        <pc:spChg chg="mod ord">
          <ac:chgData name="Mark Higgins" userId="f99148ad-7e67-4304-8c11-27c7a53efd31" providerId="ADAL" clId="{47DC10C3-81B3-4CBD-89BF-2B4D68781B8D}" dt="2021-11-04T15:11:14.304" v="10012" actId="27636"/>
          <ac:spMkLst>
            <pc:docMk/>
            <pc:sldMk cId="326437757" sldId="796"/>
            <ac:spMk id="3" creationId="{4D7D2F95-411D-4FD9-A190-DAF4DCE44AA6}"/>
          </ac:spMkLst>
        </pc:spChg>
        <pc:spChg chg="add mod ord">
          <ac:chgData name="Mark Higgins" userId="f99148ad-7e67-4304-8c11-27c7a53efd31" providerId="ADAL" clId="{47DC10C3-81B3-4CBD-89BF-2B4D68781B8D}" dt="2021-11-04T15:11:18.814" v="10017" actId="20577"/>
          <ac:spMkLst>
            <pc:docMk/>
            <pc:sldMk cId="326437757" sldId="796"/>
            <ac:spMk id="4" creationId="{0E2C519D-DAD4-4C5D-8D6A-AFF9E89C22D3}"/>
          </ac:spMkLst>
        </pc:spChg>
      </pc:sldChg>
      <pc:sldChg chg="modSp new del mod">
        <pc:chgData name="Mark Higgins" userId="f99148ad-7e67-4304-8c11-27c7a53efd31" providerId="ADAL" clId="{47DC10C3-81B3-4CBD-89BF-2B4D68781B8D}" dt="2021-11-04T15:14:07.742" v="10100" actId="47"/>
        <pc:sldMkLst>
          <pc:docMk/>
          <pc:sldMk cId="3910097528" sldId="797"/>
        </pc:sldMkLst>
        <pc:spChg chg="mod">
          <ac:chgData name="Mark Higgins" userId="f99148ad-7e67-4304-8c11-27c7a53efd31" providerId="ADAL" clId="{47DC10C3-81B3-4CBD-89BF-2B4D68781B8D}" dt="2021-11-04T15:11:52.144" v="10026" actId="20577"/>
          <ac:spMkLst>
            <pc:docMk/>
            <pc:sldMk cId="3910097528" sldId="797"/>
            <ac:spMk id="2" creationId="{6FA8A6FE-BDE8-4882-B1B7-EB7770C51074}"/>
          </ac:spMkLst>
        </pc:spChg>
        <pc:spChg chg="mod">
          <ac:chgData name="Mark Higgins" userId="f99148ad-7e67-4304-8c11-27c7a53efd31" providerId="ADAL" clId="{47DC10C3-81B3-4CBD-89BF-2B4D68781B8D}" dt="2021-11-04T15:13:34.077" v="10091" actId="27636"/>
          <ac:spMkLst>
            <pc:docMk/>
            <pc:sldMk cId="3910097528" sldId="797"/>
            <ac:spMk id="3" creationId="{AD6DDC13-7270-44DB-9468-C9B614DA91E6}"/>
          </ac:spMkLst>
        </pc:spChg>
        <pc:spChg chg="mod">
          <ac:chgData name="Mark Higgins" userId="f99148ad-7e67-4304-8c11-27c7a53efd31" providerId="ADAL" clId="{47DC10C3-81B3-4CBD-89BF-2B4D68781B8D}" dt="2021-11-04T15:13:47.486" v="10099" actId="20577"/>
          <ac:spMkLst>
            <pc:docMk/>
            <pc:sldMk cId="3910097528" sldId="797"/>
            <ac:spMk id="4" creationId="{B088D075-6B4C-48B9-B318-F84F75C1F1A4}"/>
          </ac:spMkLst>
        </pc:spChg>
      </pc:sldChg>
      <pc:sldChg chg="add del">
        <pc:chgData name="Mark Higgins" userId="f99148ad-7e67-4304-8c11-27c7a53efd31" providerId="ADAL" clId="{47DC10C3-81B3-4CBD-89BF-2B4D68781B8D}" dt="2021-11-07T16:04:36.021" v="32870" actId="47"/>
        <pc:sldMkLst>
          <pc:docMk/>
          <pc:sldMk cId="3928847040" sldId="797"/>
        </pc:sldMkLst>
      </pc:sldChg>
      <pc:sldChg chg="modSp new del mod">
        <pc:chgData name="Mark Higgins" userId="f99148ad-7e67-4304-8c11-27c7a53efd31" providerId="ADAL" clId="{47DC10C3-81B3-4CBD-89BF-2B4D68781B8D}" dt="2021-11-07T16:04:36.021" v="32870" actId="47"/>
        <pc:sldMkLst>
          <pc:docMk/>
          <pc:sldMk cId="1396839363" sldId="798"/>
        </pc:sldMkLst>
        <pc:spChg chg="mod">
          <ac:chgData name="Mark Higgins" userId="f99148ad-7e67-4304-8c11-27c7a53efd31" providerId="ADAL" clId="{47DC10C3-81B3-4CBD-89BF-2B4D68781B8D}" dt="2021-11-04T15:38:20.513" v="10678" actId="20577"/>
          <ac:spMkLst>
            <pc:docMk/>
            <pc:sldMk cId="1396839363" sldId="798"/>
            <ac:spMk id="2" creationId="{37D79E6E-ECC5-43EB-A2E1-5DA2F6A6BBF6}"/>
          </ac:spMkLst>
        </pc:spChg>
        <pc:spChg chg="mod">
          <ac:chgData name="Mark Higgins" userId="f99148ad-7e67-4304-8c11-27c7a53efd31" providerId="ADAL" clId="{47DC10C3-81B3-4CBD-89BF-2B4D68781B8D}" dt="2021-11-04T15:44:33.726" v="11158" actId="20577"/>
          <ac:spMkLst>
            <pc:docMk/>
            <pc:sldMk cId="1396839363" sldId="798"/>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2552081327" sldId="799"/>
        </pc:sldMkLst>
        <pc:spChg chg="mod">
          <ac:chgData name="Mark Higgins" userId="f99148ad-7e67-4304-8c11-27c7a53efd31" providerId="ADAL" clId="{47DC10C3-81B3-4CBD-89BF-2B4D68781B8D}" dt="2021-11-04T15:48:15.891" v="11585" actId="20577"/>
          <ac:spMkLst>
            <pc:docMk/>
            <pc:sldMk cId="2552081327" sldId="799"/>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722898187" sldId="800"/>
        </pc:sldMkLst>
        <pc:spChg chg="mod">
          <ac:chgData name="Mark Higgins" userId="f99148ad-7e67-4304-8c11-27c7a53efd31" providerId="ADAL" clId="{47DC10C3-81B3-4CBD-89BF-2B4D68781B8D}" dt="2021-11-04T15:53:01.354" v="12166" actId="20577"/>
          <ac:spMkLst>
            <pc:docMk/>
            <pc:sldMk cId="722898187" sldId="800"/>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552729967" sldId="801"/>
        </pc:sldMkLst>
        <pc:spChg chg="mod">
          <ac:chgData name="Mark Higgins" userId="f99148ad-7e67-4304-8c11-27c7a53efd31" providerId="ADAL" clId="{47DC10C3-81B3-4CBD-89BF-2B4D68781B8D}" dt="2021-11-04T16:04:17.694" v="12680" actId="12"/>
          <ac:spMkLst>
            <pc:docMk/>
            <pc:sldMk cId="3552729967" sldId="801"/>
            <ac:spMk id="3" creationId="{165B4980-64B0-4BA9-A5A9-25BF56C3D1AF}"/>
          </ac:spMkLst>
        </pc:spChg>
      </pc:sldChg>
      <pc:sldChg chg="modSp add del mod">
        <pc:chgData name="Mark Higgins" userId="f99148ad-7e67-4304-8c11-27c7a53efd31" providerId="ADAL" clId="{47DC10C3-81B3-4CBD-89BF-2B4D68781B8D}" dt="2021-11-07T16:04:36.021" v="32870" actId="47"/>
        <pc:sldMkLst>
          <pc:docMk/>
          <pc:sldMk cId="3480944567" sldId="802"/>
        </pc:sldMkLst>
        <pc:spChg chg="mod">
          <ac:chgData name="Mark Higgins" userId="f99148ad-7e67-4304-8c11-27c7a53efd31" providerId="ADAL" clId="{47DC10C3-81B3-4CBD-89BF-2B4D68781B8D}" dt="2021-11-04T16:05:27.841" v="12851" actId="20577"/>
          <ac:spMkLst>
            <pc:docMk/>
            <pc:sldMk cId="3480944567" sldId="802"/>
            <ac:spMk id="3" creationId="{165B4980-64B0-4BA9-A5A9-25BF56C3D1AF}"/>
          </ac:spMkLst>
        </pc:spChg>
      </pc:sldChg>
      <pc:sldChg chg="modSp new del mod">
        <pc:chgData name="Mark Higgins" userId="f99148ad-7e67-4304-8c11-27c7a53efd31" providerId="ADAL" clId="{47DC10C3-81B3-4CBD-89BF-2B4D68781B8D}" dt="2021-11-07T16:04:36.021" v="32870" actId="47"/>
        <pc:sldMkLst>
          <pc:docMk/>
          <pc:sldMk cId="3332709110" sldId="803"/>
        </pc:sldMkLst>
        <pc:spChg chg="mod">
          <ac:chgData name="Mark Higgins" userId="f99148ad-7e67-4304-8c11-27c7a53efd31" providerId="ADAL" clId="{47DC10C3-81B3-4CBD-89BF-2B4D68781B8D}" dt="2021-11-04T16:07:46.825" v="12888" actId="20577"/>
          <ac:spMkLst>
            <pc:docMk/>
            <pc:sldMk cId="3332709110" sldId="803"/>
            <ac:spMk id="2" creationId="{395D77D5-3EAC-4FC3-8295-E5EC05E32A10}"/>
          </ac:spMkLst>
        </pc:spChg>
        <pc:spChg chg="mod">
          <ac:chgData name="Mark Higgins" userId="f99148ad-7e67-4304-8c11-27c7a53efd31" providerId="ADAL" clId="{47DC10C3-81B3-4CBD-89BF-2B4D68781B8D}" dt="2021-11-04T16:24:59.238" v="13380" actId="15"/>
          <ac:spMkLst>
            <pc:docMk/>
            <pc:sldMk cId="3332709110" sldId="803"/>
            <ac:spMk id="3" creationId="{71A9DBA3-9005-434A-91B8-7BE7167379C1}"/>
          </ac:spMkLst>
        </pc:spChg>
      </pc:sldChg>
      <pc:sldChg chg="modSp add del mod">
        <pc:chgData name="Mark Higgins" userId="f99148ad-7e67-4304-8c11-27c7a53efd31" providerId="ADAL" clId="{47DC10C3-81B3-4CBD-89BF-2B4D68781B8D}" dt="2021-11-07T16:04:36.021" v="32870" actId="47"/>
        <pc:sldMkLst>
          <pc:docMk/>
          <pc:sldMk cId="2823507175" sldId="804"/>
        </pc:sldMkLst>
        <pc:spChg chg="mod">
          <ac:chgData name="Mark Higgins" userId="f99148ad-7e67-4304-8c11-27c7a53efd31" providerId="ADAL" clId="{47DC10C3-81B3-4CBD-89BF-2B4D68781B8D}" dt="2021-11-04T16:27:12.243" v="13646" actId="20577"/>
          <ac:spMkLst>
            <pc:docMk/>
            <pc:sldMk cId="2823507175" sldId="804"/>
            <ac:spMk id="3" creationId="{71A9DBA3-9005-434A-91B8-7BE7167379C1}"/>
          </ac:spMkLst>
        </pc:spChg>
      </pc:sldChg>
      <pc:sldChg chg="modSp new del mod">
        <pc:chgData name="Mark Higgins" userId="f99148ad-7e67-4304-8c11-27c7a53efd31" providerId="ADAL" clId="{47DC10C3-81B3-4CBD-89BF-2B4D68781B8D}" dt="2021-11-07T16:04:36.021" v="32870" actId="47"/>
        <pc:sldMkLst>
          <pc:docMk/>
          <pc:sldMk cId="1589370958" sldId="805"/>
        </pc:sldMkLst>
        <pc:spChg chg="mod">
          <ac:chgData name="Mark Higgins" userId="f99148ad-7e67-4304-8c11-27c7a53efd31" providerId="ADAL" clId="{47DC10C3-81B3-4CBD-89BF-2B4D68781B8D}" dt="2021-11-04T16:27:48.932" v="13661" actId="20577"/>
          <ac:spMkLst>
            <pc:docMk/>
            <pc:sldMk cId="1589370958" sldId="805"/>
            <ac:spMk id="2" creationId="{BEB226A5-B7F5-4976-B797-41176B53888D}"/>
          </ac:spMkLst>
        </pc:spChg>
        <pc:spChg chg="mod">
          <ac:chgData name="Mark Higgins" userId="f99148ad-7e67-4304-8c11-27c7a53efd31" providerId="ADAL" clId="{47DC10C3-81B3-4CBD-89BF-2B4D68781B8D}" dt="2021-11-04T16:31:30.811" v="14098" actId="20577"/>
          <ac:spMkLst>
            <pc:docMk/>
            <pc:sldMk cId="1589370958" sldId="805"/>
            <ac:spMk id="3" creationId="{3A04F272-5F02-45D9-B409-85647324DA30}"/>
          </ac:spMkLst>
        </pc:spChg>
      </pc:sldChg>
      <pc:sldChg chg="modSp add del mod">
        <pc:chgData name="Mark Higgins" userId="f99148ad-7e67-4304-8c11-27c7a53efd31" providerId="ADAL" clId="{47DC10C3-81B3-4CBD-89BF-2B4D68781B8D}" dt="2021-11-07T16:04:36.021" v="32870" actId="47"/>
        <pc:sldMkLst>
          <pc:docMk/>
          <pc:sldMk cId="3305164382" sldId="806"/>
        </pc:sldMkLst>
        <pc:spChg chg="mod">
          <ac:chgData name="Mark Higgins" userId="f99148ad-7e67-4304-8c11-27c7a53efd31" providerId="ADAL" clId="{47DC10C3-81B3-4CBD-89BF-2B4D68781B8D}" dt="2021-11-04T16:32:23.671" v="14129" actId="20577"/>
          <ac:spMkLst>
            <pc:docMk/>
            <pc:sldMk cId="3305164382" sldId="806"/>
            <ac:spMk id="2" creationId="{BEB226A5-B7F5-4976-B797-41176B53888D}"/>
          </ac:spMkLst>
        </pc:spChg>
        <pc:spChg chg="mod">
          <ac:chgData name="Mark Higgins" userId="f99148ad-7e67-4304-8c11-27c7a53efd31" providerId="ADAL" clId="{47DC10C3-81B3-4CBD-89BF-2B4D68781B8D}" dt="2021-11-04T16:35:38.428" v="14519" actId="20577"/>
          <ac:spMkLst>
            <pc:docMk/>
            <pc:sldMk cId="3305164382" sldId="806"/>
            <ac:spMk id="3" creationId="{3A04F272-5F02-45D9-B409-85647324DA30}"/>
          </ac:spMkLst>
        </pc:spChg>
      </pc:sldChg>
      <pc:sldChg chg="add del">
        <pc:chgData name="Mark Higgins" userId="f99148ad-7e67-4304-8c11-27c7a53efd31" providerId="ADAL" clId="{47DC10C3-81B3-4CBD-89BF-2B4D68781B8D}" dt="2021-11-07T16:04:36.021" v="32870" actId="47"/>
        <pc:sldMkLst>
          <pc:docMk/>
          <pc:sldMk cId="4006833409" sldId="807"/>
        </pc:sldMkLst>
      </pc:sldChg>
      <pc:sldChg chg="addSp modSp add del mod">
        <pc:chgData name="Mark Higgins" userId="f99148ad-7e67-4304-8c11-27c7a53efd31" providerId="ADAL" clId="{47DC10C3-81B3-4CBD-89BF-2B4D68781B8D}" dt="2021-11-07T16:04:36.021" v="32870" actId="47"/>
        <pc:sldMkLst>
          <pc:docMk/>
          <pc:sldMk cId="3825521229" sldId="808"/>
        </pc:sldMkLst>
        <pc:spChg chg="mod">
          <ac:chgData name="Mark Higgins" userId="f99148ad-7e67-4304-8c11-27c7a53efd31" providerId="ADAL" clId="{47DC10C3-81B3-4CBD-89BF-2B4D68781B8D}" dt="2021-11-04T16:36:41.833" v="14528" actId="20577"/>
          <ac:spMkLst>
            <pc:docMk/>
            <pc:sldMk cId="3825521229" sldId="808"/>
            <ac:spMk id="2" creationId="{BEB226A5-B7F5-4976-B797-41176B53888D}"/>
          </ac:spMkLst>
        </pc:spChg>
        <pc:spChg chg="mod">
          <ac:chgData name="Mark Higgins" userId="f99148ad-7e67-4304-8c11-27c7a53efd31" providerId="ADAL" clId="{47DC10C3-81B3-4CBD-89BF-2B4D68781B8D}" dt="2021-11-04T16:39:09.387" v="14702" actId="14100"/>
          <ac:spMkLst>
            <pc:docMk/>
            <pc:sldMk cId="3825521229" sldId="808"/>
            <ac:spMk id="3" creationId="{3A04F272-5F02-45D9-B409-85647324DA30}"/>
          </ac:spMkLst>
        </pc:spChg>
        <pc:picChg chg="add mod">
          <ac:chgData name="Mark Higgins" userId="f99148ad-7e67-4304-8c11-27c7a53efd31" providerId="ADAL" clId="{47DC10C3-81B3-4CBD-89BF-2B4D68781B8D}" dt="2021-11-04T16:39:17.990" v="14706" actId="1076"/>
          <ac:picMkLst>
            <pc:docMk/>
            <pc:sldMk cId="3825521229" sldId="808"/>
            <ac:picMk id="5" creationId="{56518AB4-7F2D-449D-9FDB-3806F11CC37D}"/>
          </ac:picMkLst>
        </pc:picChg>
      </pc:sldChg>
      <pc:sldChg chg="delSp modSp add del mod">
        <pc:chgData name="Mark Higgins" userId="f99148ad-7e67-4304-8c11-27c7a53efd31" providerId="ADAL" clId="{47DC10C3-81B3-4CBD-89BF-2B4D68781B8D}" dt="2021-11-07T16:04:36.021" v="32870" actId="47"/>
        <pc:sldMkLst>
          <pc:docMk/>
          <pc:sldMk cId="2315385055" sldId="809"/>
        </pc:sldMkLst>
        <pc:spChg chg="mod">
          <ac:chgData name="Mark Higgins" userId="f99148ad-7e67-4304-8c11-27c7a53efd31" providerId="ADAL" clId="{47DC10C3-81B3-4CBD-89BF-2B4D68781B8D}" dt="2021-11-04T16:50:57.186" v="15050" actId="20577"/>
          <ac:spMkLst>
            <pc:docMk/>
            <pc:sldMk cId="2315385055" sldId="809"/>
            <ac:spMk id="3" creationId="{3A04F272-5F02-45D9-B409-85647324DA30}"/>
          </ac:spMkLst>
        </pc:spChg>
        <pc:picChg chg="del">
          <ac:chgData name="Mark Higgins" userId="f99148ad-7e67-4304-8c11-27c7a53efd31" providerId="ADAL" clId="{47DC10C3-81B3-4CBD-89BF-2B4D68781B8D}" dt="2021-11-04T16:39:34.318" v="14708" actId="478"/>
          <ac:picMkLst>
            <pc:docMk/>
            <pc:sldMk cId="2315385055" sldId="809"/>
            <ac:picMk id="5" creationId="{56518AB4-7F2D-449D-9FDB-3806F11CC37D}"/>
          </ac:picMkLst>
        </pc:picChg>
      </pc:sldChg>
      <pc:sldChg chg="modSp add del mod">
        <pc:chgData name="Mark Higgins" userId="f99148ad-7e67-4304-8c11-27c7a53efd31" providerId="ADAL" clId="{47DC10C3-81B3-4CBD-89BF-2B4D68781B8D}" dt="2021-11-07T16:04:36.021" v="32870" actId="47"/>
        <pc:sldMkLst>
          <pc:docMk/>
          <pc:sldMk cId="1125009967" sldId="810"/>
        </pc:sldMkLst>
        <pc:spChg chg="mod">
          <ac:chgData name="Mark Higgins" userId="f99148ad-7e67-4304-8c11-27c7a53efd31" providerId="ADAL" clId="{47DC10C3-81B3-4CBD-89BF-2B4D68781B8D}" dt="2021-11-04T16:52:17.855" v="15073" actId="20577"/>
          <ac:spMkLst>
            <pc:docMk/>
            <pc:sldMk cId="1125009967" sldId="810"/>
            <ac:spMk id="2" creationId="{BEB226A5-B7F5-4976-B797-41176B53888D}"/>
          </ac:spMkLst>
        </pc:spChg>
        <pc:spChg chg="mod">
          <ac:chgData name="Mark Higgins" userId="f99148ad-7e67-4304-8c11-27c7a53efd31" providerId="ADAL" clId="{47DC10C3-81B3-4CBD-89BF-2B4D68781B8D}" dt="2021-11-04T16:55:13.237" v="15509" actId="20577"/>
          <ac:spMkLst>
            <pc:docMk/>
            <pc:sldMk cId="1125009967" sldId="810"/>
            <ac:spMk id="3" creationId="{3A04F272-5F02-45D9-B409-85647324DA30}"/>
          </ac:spMkLst>
        </pc:spChg>
      </pc:sldChg>
      <pc:sldChg chg="modSp new del mod ord">
        <pc:chgData name="Mark Higgins" userId="f99148ad-7e67-4304-8c11-27c7a53efd31" providerId="ADAL" clId="{47DC10C3-81B3-4CBD-89BF-2B4D68781B8D}" dt="2021-11-07T16:04:36.021" v="32870" actId="47"/>
        <pc:sldMkLst>
          <pc:docMk/>
          <pc:sldMk cId="2531581508" sldId="811"/>
        </pc:sldMkLst>
        <pc:spChg chg="mod">
          <ac:chgData name="Mark Higgins" userId="f99148ad-7e67-4304-8c11-27c7a53efd31" providerId="ADAL" clId="{47DC10C3-81B3-4CBD-89BF-2B4D68781B8D}" dt="2021-11-05T09:13:35.540" v="16381" actId="20577"/>
          <ac:spMkLst>
            <pc:docMk/>
            <pc:sldMk cId="2531581508" sldId="811"/>
            <ac:spMk id="2" creationId="{45AC14A6-F145-4950-8180-3A0B8675D6C4}"/>
          </ac:spMkLst>
        </pc:spChg>
        <pc:spChg chg="mod">
          <ac:chgData name="Mark Higgins" userId="f99148ad-7e67-4304-8c11-27c7a53efd31" providerId="ADAL" clId="{47DC10C3-81B3-4CBD-89BF-2B4D68781B8D}" dt="2021-11-04T17:23:03.445" v="15927" actId="20577"/>
          <ac:spMkLst>
            <pc:docMk/>
            <pc:sldMk cId="2531581508" sldId="811"/>
            <ac:spMk id="3" creationId="{17C05246-ECBB-4B68-BF60-03D03AB749BA}"/>
          </ac:spMkLst>
        </pc:spChg>
      </pc:sldChg>
      <pc:sldChg chg="modSp add del mod ord">
        <pc:chgData name="Mark Higgins" userId="f99148ad-7e67-4304-8c11-27c7a53efd31" providerId="ADAL" clId="{47DC10C3-81B3-4CBD-89BF-2B4D68781B8D}" dt="2021-11-07T16:04:36.021" v="32870" actId="47"/>
        <pc:sldMkLst>
          <pc:docMk/>
          <pc:sldMk cId="1220454332" sldId="812"/>
        </pc:sldMkLst>
        <pc:spChg chg="mod">
          <ac:chgData name="Mark Higgins" userId="f99148ad-7e67-4304-8c11-27c7a53efd31" providerId="ADAL" clId="{47DC10C3-81B3-4CBD-89BF-2B4D68781B8D}" dt="2021-11-05T09:13:44.420" v="16397" actId="20577"/>
          <ac:spMkLst>
            <pc:docMk/>
            <pc:sldMk cId="1220454332" sldId="812"/>
            <ac:spMk id="2" creationId="{45AC14A6-F145-4950-8180-3A0B8675D6C4}"/>
          </ac:spMkLst>
        </pc:spChg>
        <pc:spChg chg="mod">
          <ac:chgData name="Mark Higgins" userId="f99148ad-7e67-4304-8c11-27c7a53efd31" providerId="ADAL" clId="{47DC10C3-81B3-4CBD-89BF-2B4D68781B8D}" dt="2021-11-04T17:13:47.547" v="15897" actId="20577"/>
          <ac:spMkLst>
            <pc:docMk/>
            <pc:sldMk cId="1220454332" sldId="812"/>
            <ac:spMk id="3" creationId="{17C05246-ECBB-4B68-BF60-03D03AB749BA}"/>
          </ac:spMkLst>
        </pc:spChg>
      </pc:sldChg>
      <pc:sldChg chg="modSp new mod">
        <pc:chgData name="Mark Higgins" userId="f99148ad-7e67-4304-8c11-27c7a53efd31" providerId="ADAL" clId="{47DC10C3-81B3-4CBD-89BF-2B4D68781B8D}" dt="2021-11-05T09:17:41.598" v="16767" actId="20577"/>
        <pc:sldMkLst>
          <pc:docMk/>
          <pc:sldMk cId="900502132" sldId="813"/>
        </pc:sldMkLst>
        <pc:spChg chg="mod">
          <ac:chgData name="Mark Higgins" userId="f99148ad-7e67-4304-8c11-27c7a53efd31" providerId="ADAL" clId="{47DC10C3-81B3-4CBD-89BF-2B4D68781B8D}" dt="2021-11-05T09:15:10.067" v="16440" actId="20577"/>
          <ac:spMkLst>
            <pc:docMk/>
            <pc:sldMk cId="900502132" sldId="813"/>
            <ac:spMk id="2" creationId="{1C4C4EF9-F87C-4D39-9F98-C4AAACD4099B}"/>
          </ac:spMkLst>
        </pc:spChg>
        <pc:spChg chg="mod">
          <ac:chgData name="Mark Higgins" userId="f99148ad-7e67-4304-8c11-27c7a53efd31" providerId="ADAL" clId="{47DC10C3-81B3-4CBD-89BF-2B4D68781B8D}" dt="2021-11-05T09:17:41.598" v="16767" actId="20577"/>
          <ac:spMkLst>
            <pc:docMk/>
            <pc:sldMk cId="900502132" sldId="813"/>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3768102261" sldId="814"/>
        </pc:sldMkLst>
        <pc:spChg chg="mod">
          <ac:chgData name="Mark Higgins" userId="f99148ad-7e67-4304-8c11-27c7a53efd31" providerId="ADAL" clId="{47DC10C3-81B3-4CBD-89BF-2B4D68781B8D}" dt="2021-11-05T09:24:07.304" v="17487" actId="313"/>
          <ac:spMkLst>
            <pc:docMk/>
            <pc:sldMk cId="3768102261" sldId="814"/>
            <ac:spMk id="3" creationId="{A6018881-2D20-49F6-9922-C514BD9BE124}"/>
          </ac:spMkLst>
        </pc:spChg>
      </pc:sldChg>
      <pc:sldChg chg="del">
        <pc:chgData name="Mark Higgins" userId="f99148ad-7e67-4304-8c11-27c7a53efd31" providerId="ADAL" clId="{47DC10C3-81B3-4CBD-89BF-2B4D68781B8D}" dt="2021-11-07T16:04:36.021" v="32870" actId="47"/>
        <pc:sldMkLst>
          <pc:docMk/>
          <pc:sldMk cId="2348555775" sldId="815"/>
        </pc:sldMkLst>
        <pc:spChg chg="mod">
          <ac:chgData name="Mark Higgins" userId="f99148ad-7e67-4304-8c11-27c7a53efd31" providerId="ADAL" clId="{47DC10C3-81B3-4CBD-89BF-2B4D68781B8D}" dt="2021-11-05T09:24:55.681" v="17491" actId="20577"/>
          <ac:spMkLst>
            <pc:docMk/>
            <pc:sldMk cId="2348555775" sldId="815"/>
            <ac:spMk id="2" creationId="{1C4C4EF9-F87C-4D39-9F98-C4AAACD4099B}"/>
          </ac:spMkLst>
        </pc:spChg>
        <pc:spChg chg="mod">
          <ac:chgData name="Mark Higgins" userId="f99148ad-7e67-4304-8c11-27c7a53efd31" providerId="ADAL" clId="{47DC10C3-81B3-4CBD-89BF-2B4D68781B8D}" dt="2021-11-05T09:30:04.829" v="17980" actId="20577"/>
          <ac:spMkLst>
            <pc:docMk/>
            <pc:sldMk cId="2348555775" sldId="815"/>
            <ac:spMk id="3" creationId="{A6018881-2D20-49F6-9922-C514BD9BE124}"/>
          </ac:spMkLst>
        </pc:spChg>
      </pc:sldChg>
      <pc:sldChg chg="modSp add mod">
        <pc:chgData name="Mark Higgins" userId="f99148ad-7e67-4304-8c11-27c7a53efd31" providerId="ADAL" clId="{47DC10C3-81B3-4CBD-89BF-2B4D68781B8D}" dt="2021-11-05T09:33:39.628" v="18336" actId="20577"/>
        <pc:sldMkLst>
          <pc:docMk/>
          <pc:sldMk cId="1916672220" sldId="816"/>
        </pc:sldMkLst>
        <pc:spChg chg="mod">
          <ac:chgData name="Mark Higgins" userId="f99148ad-7e67-4304-8c11-27c7a53efd31" providerId="ADAL" clId="{47DC10C3-81B3-4CBD-89BF-2B4D68781B8D}" dt="2021-11-05T09:30:21.343" v="17993" actId="20577"/>
          <ac:spMkLst>
            <pc:docMk/>
            <pc:sldMk cId="1916672220" sldId="816"/>
            <ac:spMk id="2" creationId="{1C4C4EF9-F87C-4D39-9F98-C4AAACD4099B}"/>
          </ac:spMkLst>
        </pc:spChg>
        <pc:spChg chg="mod">
          <ac:chgData name="Mark Higgins" userId="f99148ad-7e67-4304-8c11-27c7a53efd31" providerId="ADAL" clId="{47DC10C3-81B3-4CBD-89BF-2B4D68781B8D}" dt="2021-11-05T09:33:39.628" v="18336" actId="20577"/>
          <ac:spMkLst>
            <pc:docMk/>
            <pc:sldMk cId="1916672220" sldId="81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39849581" sldId="817"/>
        </pc:sldMkLst>
        <pc:spChg chg="mod">
          <ac:chgData name="Mark Higgins" userId="f99148ad-7e67-4304-8c11-27c7a53efd31" providerId="ADAL" clId="{47DC10C3-81B3-4CBD-89BF-2B4D68781B8D}" dt="2021-11-05T10:36:44.444" v="19188" actId="20577"/>
          <ac:spMkLst>
            <pc:docMk/>
            <pc:sldMk cId="239849581" sldId="81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117205841" sldId="818"/>
        </pc:sldMkLst>
        <pc:spChg chg="mod">
          <ac:chgData name="Mark Higgins" userId="f99148ad-7e67-4304-8c11-27c7a53efd31" providerId="ADAL" clId="{47DC10C3-81B3-4CBD-89BF-2B4D68781B8D}" dt="2021-11-05T10:38:28.982" v="19208" actId="20577"/>
          <ac:spMkLst>
            <pc:docMk/>
            <pc:sldMk cId="3117205841" sldId="818"/>
            <ac:spMk id="2" creationId="{1C4C4EF9-F87C-4D39-9F98-C4AAACD4099B}"/>
          </ac:spMkLst>
        </pc:spChg>
        <pc:spChg chg="mod">
          <ac:chgData name="Mark Higgins" userId="f99148ad-7e67-4304-8c11-27c7a53efd31" providerId="ADAL" clId="{47DC10C3-81B3-4CBD-89BF-2B4D68781B8D}" dt="2021-11-05T10:41:40.572" v="19604" actId="12"/>
          <ac:spMkLst>
            <pc:docMk/>
            <pc:sldMk cId="3117205841" sldId="818"/>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704137461" sldId="819"/>
        </pc:sldMkLst>
        <pc:spChg chg="mod">
          <ac:chgData name="Mark Higgins" userId="f99148ad-7e67-4304-8c11-27c7a53efd31" providerId="ADAL" clId="{47DC10C3-81B3-4CBD-89BF-2B4D68781B8D}" dt="2021-11-05T10:42:15.223" v="19612" actId="20577"/>
          <ac:spMkLst>
            <pc:docMk/>
            <pc:sldMk cId="2704137461" sldId="819"/>
            <ac:spMk id="2" creationId="{1C4C4EF9-F87C-4D39-9F98-C4AAACD4099B}"/>
          </ac:spMkLst>
        </pc:spChg>
        <pc:spChg chg="mod">
          <ac:chgData name="Mark Higgins" userId="f99148ad-7e67-4304-8c11-27c7a53efd31" providerId="ADAL" clId="{47DC10C3-81B3-4CBD-89BF-2B4D68781B8D}" dt="2021-11-05T10:45:09.840" v="19869" actId="20577"/>
          <ac:spMkLst>
            <pc:docMk/>
            <pc:sldMk cId="2704137461" sldId="819"/>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437519917" sldId="820"/>
        </pc:sldMkLst>
        <pc:spChg chg="mod">
          <ac:chgData name="Mark Higgins" userId="f99148ad-7e67-4304-8c11-27c7a53efd31" providerId="ADAL" clId="{47DC10C3-81B3-4CBD-89BF-2B4D68781B8D}" dt="2021-11-05T10:45:18.177" v="19877" actId="20577"/>
          <ac:spMkLst>
            <pc:docMk/>
            <pc:sldMk cId="2437519917" sldId="820"/>
            <ac:spMk id="2" creationId="{1C4C4EF9-F87C-4D39-9F98-C4AAACD4099B}"/>
          </ac:spMkLst>
        </pc:spChg>
        <pc:spChg chg="mod">
          <ac:chgData name="Mark Higgins" userId="f99148ad-7e67-4304-8c11-27c7a53efd31" providerId="ADAL" clId="{47DC10C3-81B3-4CBD-89BF-2B4D68781B8D}" dt="2021-11-05T10:47:22.967" v="20153" actId="15"/>
          <ac:spMkLst>
            <pc:docMk/>
            <pc:sldMk cId="2437519917" sldId="820"/>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4040583694" sldId="821"/>
        </pc:sldMkLst>
        <pc:spChg chg="mod">
          <ac:chgData name="Mark Higgins" userId="f99148ad-7e67-4304-8c11-27c7a53efd31" providerId="ADAL" clId="{47DC10C3-81B3-4CBD-89BF-2B4D68781B8D}" dt="2021-11-05T10:47:51.743" v="20158" actId="20577"/>
          <ac:spMkLst>
            <pc:docMk/>
            <pc:sldMk cId="4040583694" sldId="821"/>
            <ac:spMk id="2" creationId="{1C4C4EF9-F87C-4D39-9F98-C4AAACD4099B}"/>
          </ac:spMkLst>
        </pc:spChg>
        <pc:spChg chg="mod">
          <ac:chgData name="Mark Higgins" userId="f99148ad-7e67-4304-8c11-27c7a53efd31" providerId="ADAL" clId="{47DC10C3-81B3-4CBD-89BF-2B4D68781B8D}" dt="2021-11-05T10:55:25.509" v="20800" actId="27636"/>
          <ac:spMkLst>
            <pc:docMk/>
            <pc:sldMk cId="4040583694" sldId="821"/>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555758089" sldId="822"/>
        </pc:sldMkLst>
        <pc:spChg chg="mod">
          <ac:chgData name="Mark Higgins" userId="f99148ad-7e67-4304-8c11-27c7a53efd31" providerId="ADAL" clId="{47DC10C3-81B3-4CBD-89BF-2B4D68781B8D}" dt="2021-11-05T10:56:50.588" v="20905" actId="14100"/>
          <ac:spMkLst>
            <pc:docMk/>
            <pc:sldMk cId="2555758089" sldId="822"/>
            <ac:spMk id="2" creationId="{1C4C4EF9-F87C-4D39-9F98-C4AAACD4099B}"/>
          </ac:spMkLst>
        </pc:spChg>
        <pc:spChg chg="mod">
          <ac:chgData name="Mark Higgins" userId="f99148ad-7e67-4304-8c11-27c7a53efd31" providerId="ADAL" clId="{47DC10C3-81B3-4CBD-89BF-2B4D68781B8D}" dt="2021-11-05T11:00:27.996" v="21272" actId="20577"/>
          <ac:spMkLst>
            <pc:docMk/>
            <pc:sldMk cId="2555758089" sldId="822"/>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353560502" sldId="823"/>
        </pc:sldMkLst>
        <pc:spChg chg="mod">
          <ac:chgData name="Mark Higgins" userId="f99148ad-7e67-4304-8c11-27c7a53efd31" providerId="ADAL" clId="{47DC10C3-81B3-4CBD-89BF-2B4D68781B8D}" dt="2021-11-05T11:06:00.798" v="21963" actId="14100"/>
          <ac:spMkLst>
            <pc:docMk/>
            <pc:sldMk cId="3353560502" sldId="823"/>
            <ac:spMk id="2" creationId="{1C4C4EF9-F87C-4D39-9F98-C4AAACD4099B}"/>
          </ac:spMkLst>
        </pc:spChg>
        <pc:spChg chg="mod">
          <ac:chgData name="Mark Higgins" userId="f99148ad-7e67-4304-8c11-27c7a53efd31" providerId="ADAL" clId="{47DC10C3-81B3-4CBD-89BF-2B4D68781B8D}" dt="2021-11-05T11:06:59.313" v="22104" actId="20577"/>
          <ac:spMkLst>
            <pc:docMk/>
            <pc:sldMk cId="3353560502" sldId="823"/>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10935259" sldId="824"/>
        </pc:sldMkLst>
        <pc:spChg chg="mod">
          <ac:chgData name="Mark Higgins" userId="f99148ad-7e67-4304-8c11-27c7a53efd31" providerId="ADAL" clId="{47DC10C3-81B3-4CBD-89BF-2B4D68781B8D}" dt="2021-11-05T11:07:23.976" v="22122" actId="14100"/>
          <ac:spMkLst>
            <pc:docMk/>
            <pc:sldMk cId="110935259" sldId="824"/>
            <ac:spMk id="2" creationId="{1C4C4EF9-F87C-4D39-9F98-C4AAACD4099B}"/>
          </ac:spMkLst>
        </pc:spChg>
        <pc:spChg chg="mod">
          <ac:chgData name="Mark Higgins" userId="f99148ad-7e67-4304-8c11-27c7a53efd31" providerId="ADAL" clId="{47DC10C3-81B3-4CBD-89BF-2B4D68781B8D}" dt="2021-11-05T11:08:59.673" v="22331" actId="20577"/>
          <ac:spMkLst>
            <pc:docMk/>
            <pc:sldMk cId="110935259" sldId="824"/>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3661565922" sldId="825"/>
        </pc:sldMkLst>
        <pc:spChg chg="mod">
          <ac:chgData name="Mark Higgins" userId="f99148ad-7e67-4304-8c11-27c7a53efd31" providerId="ADAL" clId="{47DC10C3-81B3-4CBD-89BF-2B4D68781B8D}" dt="2021-11-05T11:09:59.657" v="22336" actId="20577"/>
          <ac:spMkLst>
            <pc:docMk/>
            <pc:sldMk cId="3661565922" sldId="825"/>
            <ac:spMk id="2" creationId="{1C4C4EF9-F87C-4D39-9F98-C4AAACD4099B}"/>
          </ac:spMkLst>
        </pc:spChg>
        <pc:spChg chg="mod">
          <ac:chgData name="Mark Higgins" userId="f99148ad-7e67-4304-8c11-27c7a53efd31" providerId="ADAL" clId="{47DC10C3-81B3-4CBD-89BF-2B4D68781B8D}" dt="2021-11-05T11:12:08.522" v="22735" actId="20577"/>
          <ac:spMkLst>
            <pc:docMk/>
            <pc:sldMk cId="3661565922" sldId="825"/>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604574823" sldId="826"/>
        </pc:sldMkLst>
        <pc:spChg chg="mod">
          <ac:chgData name="Mark Higgins" userId="f99148ad-7e67-4304-8c11-27c7a53efd31" providerId="ADAL" clId="{47DC10C3-81B3-4CBD-89BF-2B4D68781B8D}" dt="2021-11-05T11:12:59.087" v="22754" actId="20577"/>
          <ac:spMkLst>
            <pc:docMk/>
            <pc:sldMk cId="2604574823" sldId="826"/>
            <ac:spMk id="2" creationId="{1C4C4EF9-F87C-4D39-9F98-C4AAACD4099B}"/>
          </ac:spMkLst>
        </pc:spChg>
        <pc:spChg chg="mod">
          <ac:chgData name="Mark Higgins" userId="f99148ad-7e67-4304-8c11-27c7a53efd31" providerId="ADAL" clId="{47DC10C3-81B3-4CBD-89BF-2B4D68781B8D}" dt="2021-11-05T11:16:06.736" v="23258" actId="20577"/>
          <ac:spMkLst>
            <pc:docMk/>
            <pc:sldMk cId="2604574823" sldId="826"/>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2993763494" sldId="827"/>
        </pc:sldMkLst>
        <pc:spChg chg="mod">
          <ac:chgData name="Mark Higgins" userId="f99148ad-7e67-4304-8c11-27c7a53efd31" providerId="ADAL" clId="{47DC10C3-81B3-4CBD-89BF-2B4D68781B8D}" dt="2021-11-05T11:16:54.644" v="23273" actId="20577"/>
          <ac:spMkLst>
            <pc:docMk/>
            <pc:sldMk cId="2993763494" sldId="827"/>
            <ac:spMk id="2" creationId="{1C4C4EF9-F87C-4D39-9F98-C4AAACD4099B}"/>
          </ac:spMkLst>
        </pc:spChg>
        <pc:spChg chg="mod">
          <ac:chgData name="Mark Higgins" userId="f99148ad-7e67-4304-8c11-27c7a53efd31" providerId="ADAL" clId="{47DC10C3-81B3-4CBD-89BF-2B4D68781B8D}" dt="2021-11-05T11:19:19.605" v="23527" actId="20577"/>
          <ac:spMkLst>
            <pc:docMk/>
            <pc:sldMk cId="2993763494" sldId="827"/>
            <ac:spMk id="3" creationId="{A6018881-2D20-49F6-9922-C514BD9BE124}"/>
          </ac:spMkLst>
        </pc:spChg>
      </pc:sldChg>
      <pc:sldChg chg="modSp add del mod">
        <pc:chgData name="Mark Higgins" userId="f99148ad-7e67-4304-8c11-27c7a53efd31" providerId="ADAL" clId="{47DC10C3-81B3-4CBD-89BF-2B4D68781B8D}" dt="2021-11-07T16:04:36.021" v="32870" actId="47"/>
        <pc:sldMkLst>
          <pc:docMk/>
          <pc:sldMk cId="1556107536" sldId="828"/>
        </pc:sldMkLst>
        <pc:spChg chg="mod">
          <ac:chgData name="Mark Higgins" userId="f99148ad-7e67-4304-8c11-27c7a53efd31" providerId="ADAL" clId="{47DC10C3-81B3-4CBD-89BF-2B4D68781B8D}" dt="2021-11-05T11:19:36.913" v="23536" actId="20577"/>
          <ac:spMkLst>
            <pc:docMk/>
            <pc:sldMk cId="1556107536" sldId="828"/>
            <ac:spMk id="2" creationId="{1C4C4EF9-F87C-4D39-9F98-C4AAACD4099B}"/>
          </ac:spMkLst>
        </pc:spChg>
        <pc:spChg chg="mod">
          <ac:chgData name="Mark Higgins" userId="f99148ad-7e67-4304-8c11-27c7a53efd31" providerId="ADAL" clId="{47DC10C3-81B3-4CBD-89BF-2B4D68781B8D}" dt="2021-11-05T11:22:32.321" v="23943" actId="20577"/>
          <ac:spMkLst>
            <pc:docMk/>
            <pc:sldMk cId="1556107536" sldId="828"/>
            <ac:spMk id="3" creationId="{A6018881-2D20-49F6-9922-C514BD9BE124}"/>
          </ac:spMkLst>
        </pc:spChg>
      </pc:sldChg>
      <pc:sldChg chg="addSp modSp add del mod">
        <pc:chgData name="Mark Higgins" userId="f99148ad-7e67-4304-8c11-27c7a53efd31" providerId="ADAL" clId="{47DC10C3-81B3-4CBD-89BF-2B4D68781B8D}" dt="2021-11-07T16:04:36.021" v="32870" actId="47"/>
        <pc:sldMkLst>
          <pc:docMk/>
          <pc:sldMk cId="2765444151" sldId="829"/>
        </pc:sldMkLst>
        <pc:spChg chg="mod">
          <ac:chgData name="Mark Higgins" userId="f99148ad-7e67-4304-8c11-27c7a53efd31" providerId="ADAL" clId="{47DC10C3-81B3-4CBD-89BF-2B4D68781B8D}" dt="2021-11-05T11:22:45.131" v="23961" actId="20577"/>
          <ac:spMkLst>
            <pc:docMk/>
            <pc:sldMk cId="2765444151" sldId="829"/>
            <ac:spMk id="2" creationId="{1C4C4EF9-F87C-4D39-9F98-C4AAACD4099B}"/>
          </ac:spMkLst>
        </pc:spChg>
        <pc:spChg chg="mod">
          <ac:chgData name="Mark Higgins" userId="f99148ad-7e67-4304-8c11-27c7a53efd31" providerId="ADAL" clId="{47DC10C3-81B3-4CBD-89BF-2B4D68781B8D}" dt="2021-11-05T11:32:23.065" v="24459" actId="20577"/>
          <ac:spMkLst>
            <pc:docMk/>
            <pc:sldMk cId="2765444151" sldId="829"/>
            <ac:spMk id="3" creationId="{A6018881-2D20-49F6-9922-C514BD9BE124}"/>
          </ac:spMkLst>
        </pc:spChg>
        <pc:picChg chg="add mod">
          <ac:chgData name="Mark Higgins" userId="f99148ad-7e67-4304-8c11-27c7a53efd31" providerId="ADAL" clId="{47DC10C3-81B3-4CBD-89BF-2B4D68781B8D}" dt="2021-11-05T11:32:02.394" v="24431" actId="1076"/>
          <ac:picMkLst>
            <pc:docMk/>
            <pc:sldMk cId="2765444151" sldId="829"/>
            <ac:picMk id="4" creationId="{75E437DA-3867-4804-9AFC-6C7310B36A73}"/>
          </ac:picMkLst>
        </pc:picChg>
      </pc:sldChg>
      <pc:sldChg chg="addSp delSp modSp add del mod">
        <pc:chgData name="Mark Higgins" userId="f99148ad-7e67-4304-8c11-27c7a53efd31" providerId="ADAL" clId="{47DC10C3-81B3-4CBD-89BF-2B4D68781B8D}" dt="2021-11-07T16:04:36.021" v="32870" actId="47"/>
        <pc:sldMkLst>
          <pc:docMk/>
          <pc:sldMk cId="4046248583" sldId="830"/>
        </pc:sldMkLst>
        <pc:spChg chg="mod">
          <ac:chgData name="Mark Higgins" userId="f99148ad-7e67-4304-8c11-27c7a53efd31" providerId="ADAL" clId="{47DC10C3-81B3-4CBD-89BF-2B4D68781B8D}" dt="2021-11-05T11:32:46.448" v="24472" actId="20577"/>
          <ac:spMkLst>
            <pc:docMk/>
            <pc:sldMk cId="4046248583" sldId="830"/>
            <ac:spMk id="2" creationId="{1C4C4EF9-F87C-4D39-9F98-C4AAACD4099B}"/>
          </ac:spMkLst>
        </pc:spChg>
        <pc:spChg chg="mod">
          <ac:chgData name="Mark Higgins" userId="f99148ad-7e67-4304-8c11-27c7a53efd31" providerId="ADAL" clId="{47DC10C3-81B3-4CBD-89BF-2B4D68781B8D}" dt="2021-11-05T11:34:51.504" v="24612" actId="14100"/>
          <ac:spMkLst>
            <pc:docMk/>
            <pc:sldMk cId="4046248583" sldId="830"/>
            <ac:spMk id="3" creationId="{A6018881-2D20-49F6-9922-C514BD9BE124}"/>
          </ac:spMkLst>
        </pc:spChg>
        <pc:picChg chg="del">
          <ac:chgData name="Mark Higgins" userId="f99148ad-7e67-4304-8c11-27c7a53efd31" providerId="ADAL" clId="{47DC10C3-81B3-4CBD-89BF-2B4D68781B8D}" dt="2021-11-05T11:33:12.833" v="24473" actId="478"/>
          <ac:picMkLst>
            <pc:docMk/>
            <pc:sldMk cId="4046248583" sldId="830"/>
            <ac:picMk id="4" creationId="{75E437DA-3867-4804-9AFC-6C7310B36A73}"/>
          </ac:picMkLst>
        </pc:picChg>
        <pc:picChg chg="add mod">
          <ac:chgData name="Mark Higgins" userId="f99148ad-7e67-4304-8c11-27c7a53efd31" providerId="ADAL" clId="{47DC10C3-81B3-4CBD-89BF-2B4D68781B8D}" dt="2021-11-05T11:34:55.972" v="24614" actId="1076"/>
          <ac:picMkLst>
            <pc:docMk/>
            <pc:sldMk cId="4046248583" sldId="830"/>
            <ac:picMk id="6" creationId="{973EFAC3-3C7B-4258-82B8-C2EF9DE20BC7}"/>
          </ac:picMkLst>
        </pc:picChg>
      </pc:sldChg>
      <pc:sldChg chg="addSp delSp modSp add del mod">
        <pc:chgData name="Mark Higgins" userId="f99148ad-7e67-4304-8c11-27c7a53efd31" providerId="ADAL" clId="{47DC10C3-81B3-4CBD-89BF-2B4D68781B8D}" dt="2021-11-05T11:37:15.452" v="24768" actId="47"/>
        <pc:sldMkLst>
          <pc:docMk/>
          <pc:sldMk cId="289154989" sldId="831"/>
        </pc:sldMkLst>
        <pc:spChg chg="mod">
          <ac:chgData name="Mark Higgins" userId="f99148ad-7e67-4304-8c11-27c7a53efd31" providerId="ADAL" clId="{47DC10C3-81B3-4CBD-89BF-2B4D68781B8D}" dt="2021-11-05T11:35:54.472" v="24630" actId="20577"/>
          <ac:spMkLst>
            <pc:docMk/>
            <pc:sldMk cId="289154989" sldId="831"/>
            <ac:spMk id="2" creationId="{1C4C4EF9-F87C-4D39-9F98-C4AAACD4099B}"/>
          </ac:spMkLst>
        </pc:spChg>
        <pc:spChg chg="mod">
          <ac:chgData name="Mark Higgins" userId="f99148ad-7e67-4304-8c11-27c7a53efd31" providerId="ADAL" clId="{47DC10C3-81B3-4CBD-89BF-2B4D68781B8D}" dt="2021-11-05T11:37:10.635" v="24767" actId="20577"/>
          <ac:spMkLst>
            <pc:docMk/>
            <pc:sldMk cId="289154989" sldId="831"/>
            <ac:spMk id="3" creationId="{A6018881-2D20-49F6-9922-C514BD9BE124}"/>
          </ac:spMkLst>
        </pc:spChg>
        <pc:picChg chg="add mod">
          <ac:chgData name="Mark Higgins" userId="f99148ad-7e67-4304-8c11-27c7a53efd31" providerId="ADAL" clId="{47DC10C3-81B3-4CBD-89BF-2B4D68781B8D}" dt="2021-11-05T11:36:08.705" v="24638" actId="1076"/>
          <ac:picMkLst>
            <pc:docMk/>
            <pc:sldMk cId="289154989" sldId="831"/>
            <ac:picMk id="5" creationId="{DFE5C3AA-C757-4119-8A17-21285347D951}"/>
          </ac:picMkLst>
        </pc:picChg>
        <pc:picChg chg="del">
          <ac:chgData name="Mark Higgins" userId="f99148ad-7e67-4304-8c11-27c7a53efd31" providerId="ADAL" clId="{47DC10C3-81B3-4CBD-89BF-2B4D68781B8D}" dt="2021-11-05T11:35:56.496" v="24631" actId="478"/>
          <ac:picMkLst>
            <pc:docMk/>
            <pc:sldMk cId="289154989" sldId="831"/>
            <ac:picMk id="6" creationId="{973EFAC3-3C7B-4258-82B8-C2EF9DE20BC7}"/>
          </ac:picMkLst>
        </pc:picChg>
      </pc:sldChg>
      <pc:sldChg chg="addSp delSp modSp add del mod">
        <pc:chgData name="Mark Higgins" userId="f99148ad-7e67-4304-8c11-27c7a53efd31" providerId="ADAL" clId="{47DC10C3-81B3-4CBD-89BF-2B4D68781B8D}" dt="2021-11-07T16:04:36.021" v="32870" actId="47"/>
        <pc:sldMkLst>
          <pc:docMk/>
          <pc:sldMk cId="2272084321" sldId="831"/>
        </pc:sldMkLst>
        <pc:spChg chg="mod">
          <ac:chgData name="Mark Higgins" userId="f99148ad-7e67-4304-8c11-27c7a53efd31" providerId="ADAL" clId="{47DC10C3-81B3-4CBD-89BF-2B4D68781B8D}" dt="2021-11-05T11:38:01.715" v="24795" actId="20577"/>
          <ac:spMkLst>
            <pc:docMk/>
            <pc:sldMk cId="2272084321" sldId="831"/>
            <ac:spMk id="2" creationId="{1C4C4EF9-F87C-4D39-9F98-C4AAACD4099B}"/>
          </ac:spMkLst>
        </pc:spChg>
        <pc:spChg chg="mod">
          <ac:chgData name="Mark Higgins" userId="f99148ad-7e67-4304-8c11-27c7a53efd31" providerId="ADAL" clId="{47DC10C3-81B3-4CBD-89BF-2B4D68781B8D}" dt="2021-11-05T11:41:36.870" v="25141" actId="27636"/>
          <ac:spMkLst>
            <pc:docMk/>
            <pc:sldMk cId="2272084321" sldId="831"/>
            <ac:spMk id="3" creationId="{A6018881-2D20-49F6-9922-C514BD9BE124}"/>
          </ac:spMkLst>
        </pc:spChg>
        <pc:picChg chg="add mod">
          <ac:chgData name="Mark Higgins" userId="f99148ad-7e67-4304-8c11-27c7a53efd31" providerId="ADAL" clId="{47DC10C3-81B3-4CBD-89BF-2B4D68781B8D}" dt="2021-11-05T11:39:06.226" v="24801" actId="1076"/>
          <ac:picMkLst>
            <pc:docMk/>
            <pc:sldMk cId="2272084321" sldId="831"/>
            <ac:picMk id="5" creationId="{B86B1C21-C4EB-47DF-BF41-824E85F7554E}"/>
          </ac:picMkLst>
        </pc:picChg>
        <pc:picChg chg="del">
          <ac:chgData name="Mark Higgins" userId="f99148ad-7e67-4304-8c11-27c7a53efd31" providerId="ADAL" clId="{47DC10C3-81B3-4CBD-89BF-2B4D68781B8D}" dt="2021-11-05T11:39:00.590" v="24796" actId="478"/>
          <ac:picMkLst>
            <pc:docMk/>
            <pc:sldMk cId="2272084321" sldId="831"/>
            <ac:picMk id="6" creationId="{973EFAC3-3C7B-4258-82B8-C2EF9DE20BC7}"/>
          </ac:picMkLst>
        </pc:picChg>
      </pc:sldChg>
      <pc:sldChg chg="modSp add del mod">
        <pc:chgData name="Mark Higgins" userId="f99148ad-7e67-4304-8c11-27c7a53efd31" providerId="ADAL" clId="{47DC10C3-81B3-4CBD-89BF-2B4D68781B8D}" dt="2021-11-07T16:04:36.021" v="32870" actId="47"/>
        <pc:sldMkLst>
          <pc:docMk/>
          <pc:sldMk cId="3262931488" sldId="832"/>
        </pc:sldMkLst>
        <pc:spChg chg="mod">
          <ac:chgData name="Mark Higgins" userId="f99148ad-7e67-4304-8c11-27c7a53efd31" providerId="ADAL" clId="{47DC10C3-81B3-4CBD-89BF-2B4D68781B8D}" dt="2021-11-05T11:43:13.142" v="25335" actId="20577"/>
          <ac:spMkLst>
            <pc:docMk/>
            <pc:sldMk cId="3262931488" sldId="832"/>
            <ac:spMk id="3" creationId="{A6018881-2D20-49F6-9922-C514BD9BE124}"/>
          </ac:spMkLst>
        </pc:spChg>
      </pc:sldChg>
      <pc:sldChg chg="modSp new del mod">
        <pc:chgData name="Mark Higgins" userId="f99148ad-7e67-4304-8c11-27c7a53efd31" providerId="ADAL" clId="{47DC10C3-81B3-4CBD-89BF-2B4D68781B8D}" dt="2021-11-07T16:04:36.021" v="32870" actId="47"/>
        <pc:sldMkLst>
          <pc:docMk/>
          <pc:sldMk cId="1551529447" sldId="833"/>
        </pc:sldMkLst>
        <pc:spChg chg="mod">
          <ac:chgData name="Mark Higgins" userId="f99148ad-7e67-4304-8c11-27c7a53efd31" providerId="ADAL" clId="{47DC10C3-81B3-4CBD-89BF-2B4D68781B8D}" dt="2021-11-05T11:44:09.978" v="25364" actId="20577"/>
          <ac:spMkLst>
            <pc:docMk/>
            <pc:sldMk cId="1551529447" sldId="833"/>
            <ac:spMk id="2" creationId="{1CCE3AA2-A676-4022-9AE5-158EC145A830}"/>
          </ac:spMkLst>
        </pc:spChg>
        <pc:spChg chg="mod">
          <ac:chgData name="Mark Higgins" userId="f99148ad-7e67-4304-8c11-27c7a53efd31" providerId="ADAL" clId="{47DC10C3-81B3-4CBD-89BF-2B4D68781B8D}" dt="2021-11-05T11:45:32.225" v="25607" actId="20577"/>
          <ac:spMkLst>
            <pc:docMk/>
            <pc:sldMk cId="1551529447" sldId="833"/>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384918133" sldId="834"/>
        </pc:sldMkLst>
        <pc:spChg chg="mod">
          <ac:chgData name="Mark Higgins" userId="f99148ad-7e67-4304-8c11-27c7a53efd31" providerId="ADAL" clId="{47DC10C3-81B3-4CBD-89BF-2B4D68781B8D}" dt="2021-11-05T11:46:08.717" v="25635" actId="20577"/>
          <ac:spMkLst>
            <pc:docMk/>
            <pc:sldMk cId="1384918133" sldId="834"/>
            <ac:spMk id="2" creationId="{1CCE3AA2-A676-4022-9AE5-158EC145A830}"/>
          </ac:spMkLst>
        </pc:spChg>
        <pc:spChg chg="mod">
          <ac:chgData name="Mark Higgins" userId="f99148ad-7e67-4304-8c11-27c7a53efd31" providerId="ADAL" clId="{47DC10C3-81B3-4CBD-89BF-2B4D68781B8D}" dt="2021-11-05T11:47:56.117" v="25841" actId="20577"/>
          <ac:spMkLst>
            <pc:docMk/>
            <pc:sldMk cId="1384918133" sldId="834"/>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376602322" sldId="835"/>
        </pc:sldMkLst>
        <pc:spChg chg="mod">
          <ac:chgData name="Mark Higgins" userId="f99148ad-7e67-4304-8c11-27c7a53efd31" providerId="ADAL" clId="{47DC10C3-81B3-4CBD-89BF-2B4D68781B8D}" dt="2021-11-05T11:48:06.408" v="25847" actId="20577"/>
          <ac:spMkLst>
            <pc:docMk/>
            <pc:sldMk cId="376602322" sldId="835"/>
            <ac:spMk id="2" creationId="{1CCE3AA2-A676-4022-9AE5-158EC145A830}"/>
          </ac:spMkLst>
        </pc:spChg>
      </pc:sldChg>
      <pc:sldChg chg="modSp add del mod">
        <pc:chgData name="Mark Higgins" userId="f99148ad-7e67-4304-8c11-27c7a53efd31" providerId="ADAL" clId="{47DC10C3-81B3-4CBD-89BF-2B4D68781B8D}" dt="2021-11-07T16:04:36.021" v="32870" actId="47"/>
        <pc:sldMkLst>
          <pc:docMk/>
          <pc:sldMk cId="3365900308" sldId="836"/>
        </pc:sldMkLst>
        <pc:spChg chg="mod">
          <ac:chgData name="Mark Higgins" userId="f99148ad-7e67-4304-8c11-27c7a53efd31" providerId="ADAL" clId="{47DC10C3-81B3-4CBD-89BF-2B4D68781B8D}" dt="2021-11-05T12:00:57.566" v="26087" actId="20577"/>
          <ac:spMkLst>
            <pc:docMk/>
            <pc:sldMk cId="3365900308" sldId="836"/>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2860568311" sldId="837"/>
        </pc:sldMkLst>
        <pc:spChg chg="mod">
          <ac:chgData name="Mark Higgins" userId="f99148ad-7e67-4304-8c11-27c7a53efd31" providerId="ADAL" clId="{47DC10C3-81B3-4CBD-89BF-2B4D68781B8D}" dt="2021-11-05T12:03:15.085" v="26105" actId="20577"/>
          <ac:spMkLst>
            <pc:docMk/>
            <pc:sldMk cId="2860568311" sldId="837"/>
            <ac:spMk id="2" creationId="{1CCE3AA2-A676-4022-9AE5-158EC145A830}"/>
          </ac:spMkLst>
        </pc:spChg>
        <pc:spChg chg="mod">
          <ac:chgData name="Mark Higgins" userId="f99148ad-7e67-4304-8c11-27c7a53efd31" providerId="ADAL" clId="{47DC10C3-81B3-4CBD-89BF-2B4D68781B8D}" dt="2021-11-05T12:04:48.394" v="26250" actId="15"/>
          <ac:spMkLst>
            <pc:docMk/>
            <pc:sldMk cId="2860568311" sldId="837"/>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594060769" sldId="838"/>
        </pc:sldMkLst>
        <pc:spChg chg="mod">
          <ac:chgData name="Mark Higgins" userId="f99148ad-7e67-4304-8c11-27c7a53efd31" providerId="ADAL" clId="{47DC10C3-81B3-4CBD-89BF-2B4D68781B8D}" dt="2021-11-05T12:07:55.735" v="26613" actId="20577"/>
          <ac:spMkLst>
            <pc:docMk/>
            <pc:sldMk cId="1594060769" sldId="838"/>
            <ac:spMk id="3" creationId="{299153E3-C451-4F62-AFF0-C142AACB3D0C}"/>
          </ac:spMkLst>
        </pc:spChg>
      </pc:sldChg>
      <pc:sldChg chg="modSp add del mod">
        <pc:chgData name="Mark Higgins" userId="f99148ad-7e67-4304-8c11-27c7a53efd31" providerId="ADAL" clId="{47DC10C3-81B3-4CBD-89BF-2B4D68781B8D}" dt="2021-11-07T16:04:36.021" v="32870" actId="47"/>
        <pc:sldMkLst>
          <pc:docMk/>
          <pc:sldMk cId="193928996" sldId="839"/>
        </pc:sldMkLst>
        <pc:spChg chg="mod">
          <ac:chgData name="Mark Higgins" userId="f99148ad-7e67-4304-8c11-27c7a53efd31" providerId="ADAL" clId="{47DC10C3-81B3-4CBD-89BF-2B4D68781B8D}" dt="2021-11-05T13:03:09.587" v="27012" actId="6549"/>
          <ac:spMkLst>
            <pc:docMk/>
            <pc:sldMk cId="193928996" sldId="839"/>
            <ac:spMk id="3" creationId="{299153E3-C451-4F62-AFF0-C142AACB3D0C}"/>
          </ac:spMkLst>
        </pc:spChg>
      </pc:sldChg>
      <pc:sldChg chg="addSp modSp add del mod modNotesTx">
        <pc:chgData name="Mark Higgins" userId="f99148ad-7e67-4304-8c11-27c7a53efd31" providerId="ADAL" clId="{47DC10C3-81B3-4CBD-89BF-2B4D68781B8D}" dt="2021-11-07T16:04:36.021" v="32870" actId="47"/>
        <pc:sldMkLst>
          <pc:docMk/>
          <pc:sldMk cId="3895410609" sldId="840"/>
        </pc:sldMkLst>
        <pc:spChg chg="mod">
          <ac:chgData name="Mark Higgins" userId="f99148ad-7e67-4304-8c11-27c7a53efd31" providerId="ADAL" clId="{47DC10C3-81B3-4CBD-89BF-2B4D68781B8D}" dt="2021-11-05T13:07:31.468" v="27331" actId="20577"/>
          <ac:spMkLst>
            <pc:docMk/>
            <pc:sldMk cId="3895410609" sldId="840"/>
            <ac:spMk id="3" creationId="{299153E3-C451-4F62-AFF0-C142AACB3D0C}"/>
          </ac:spMkLst>
        </pc:spChg>
        <pc:graphicFrameChg chg="add mod modGraphic">
          <ac:chgData name="Mark Higgins" userId="f99148ad-7e67-4304-8c11-27c7a53efd31" providerId="ADAL" clId="{47DC10C3-81B3-4CBD-89BF-2B4D68781B8D}" dt="2021-11-05T13:12:39.196" v="27709" actId="1076"/>
          <ac:graphicFrameMkLst>
            <pc:docMk/>
            <pc:sldMk cId="3895410609" sldId="840"/>
            <ac:graphicFrameMk id="4" creationId="{3E86F231-E39F-4AF6-B33C-7F66110B43BD}"/>
          </ac:graphicFrameMkLst>
        </pc:graphicFrameChg>
      </pc:sldChg>
      <pc:sldChg chg="delSp modSp add del mod">
        <pc:chgData name="Mark Higgins" userId="f99148ad-7e67-4304-8c11-27c7a53efd31" providerId="ADAL" clId="{47DC10C3-81B3-4CBD-89BF-2B4D68781B8D}" dt="2021-11-07T16:04:36.021" v="32870" actId="47"/>
        <pc:sldMkLst>
          <pc:docMk/>
          <pc:sldMk cId="1744556541" sldId="841"/>
        </pc:sldMkLst>
        <pc:spChg chg="mod">
          <ac:chgData name="Mark Higgins" userId="f99148ad-7e67-4304-8c11-27c7a53efd31" providerId="ADAL" clId="{47DC10C3-81B3-4CBD-89BF-2B4D68781B8D}" dt="2021-11-05T13:15:23.906" v="27951" actId="20577"/>
          <ac:spMkLst>
            <pc:docMk/>
            <pc:sldMk cId="1744556541" sldId="841"/>
            <ac:spMk id="3" creationId="{299153E3-C451-4F62-AFF0-C142AACB3D0C}"/>
          </ac:spMkLst>
        </pc:spChg>
        <pc:graphicFrameChg chg="del">
          <ac:chgData name="Mark Higgins" userId="f99148ad-7e67-4304-8c11-27c7a53efd31" providerId="ADAL" clId="{47DC10C3-81B3-4CBD-89BF-2B4D68781B8D}" dt="2021-11-05T13:13:10.835" v="27711" actId="478"/>
          <ac:graphicFrameMkLst>
            <pc:docMk/>
            <pc:sldMk cId="1744556541" sldId="841"/>
            <ac:graphicFrameMk id="4" creationId="{3E86F231-E39F-4AF6-B33C-7F66110B43BD}"/>
          </ac:graphicFrameMkLst>
        </pc:graphicFrameChg>
      </pc:sldChg>
      <pc:sldChg chg="addSp delSp modSp new del mod ord">
        <pc:chgData name="Mark Higgins" userId="f99148ad-7e67-4304-8c11-27c7a53efd31" providerId="ADAL" clId="{47DC10C3-81B3-4CBD-89BF-2B4D68781B8D}" dt="2021-11-07T16:04:36.021" v="32870" actId="47"/>
        <pc:sldMkLst>
          <pc:docMk/>
          <pc:sldMk cId="3684837684" sldId="842"/>
        </pc:sldMkLst>
        <pc:spChg chg="mod">
          <ac:chgData name="Mark Higgins" userId="f99148ad-7e67-4304-8c11-27c7a53efd31" providerId="ADAL" clId="{47DC10C3-81B3-4CBD-89BF-2B4D68781B8D}" dt="2021-11-05T13:18:16.599" v="27985"/>
          <ac:spMkLst>
            <pc:docMk/>
            <pc:sldMk cId="3684837684" sldId="842"/>
            <ac:spMk id="2" creationId="{CB23AB09-B23B-4748-9E4D-0D2787E85E17}"/>
          </ac:spMkLst>
        </pc:spChg>
        <pc:spChg chg="del">
          <ac:chgData name="Mark Higgins" userId="f99148ad-7e67-4304-8c11-27c7a53efd31" providerId="ADAL" clId="{47DC10C3-81B3-4CBD-89BF-2B4D68781B8D}" dt="2021-11-05T13:17:58.517" v="27982" actId="22"/>
          <ac:spMkLst>
            <pc:docMk/>
            <pc:sldMk cId="3684837684" sldId="842"/>
            <ac:spMk id="3" creationId="{A826E064-D00A-43D9-B9B7-433CD568F89D}"/>
          </ac:spMkLst>
        </pc:spChg>
        <pc:picChg chg="add mod ord">
          <ac:chgData name="Mark Higgins" userId="f99148ad-7e67-4304-8c11-27c7a53efd31" providerId="ADAL" clId="{47DC10C3-81B3-4CBD-89BF-2B4D68781B8D}" dt="2021-11-05T13:17:58.517" v="27982" actId="22"/>
          <ac:picMkLst>
            <pc:docMk/>
            <pc:sldMk cId="3684837684" sldId="842"/>
            <ac:picMk id="5" creationId="{2C512E3C-829E-47BF-B4DF-3066E2A9DFC3}"/>
          </ac:picMkLst>
        </pc:picChg>
      </pc:sldChg>
      <pc:sldChg chg="modSp new del mod ord">
        <pc:chgData name="Mark Higgins" userId="f99148ad-7e67-4304-8c11-27c7a53efd31" providerId="ADAL" clId="{47DC10C3-81B3-4CBD-89BF-2B4D68781B8D}" dt="2021-11-07T20:58:00.961" v="32871" actId="47"/>
        <pc:sldMkLst>
          <pc:docMk/>
          <pc:sldMk cId="1598835048" sldId="843"/>
        </pc:sldMkLst>
        <pc:spChg chg="mod">
          <ac:chgData name="Mark Higgins" userId="f99148ad-7e67-4304-8c11-27c7a53efd31" providerId="ADAL" clId="{47DC10C3-81B3-4CBD-89BF-2B4D68781B8D}" dt="2021-11-05T13:29:46.143" v="28187" actId="20577"/>
          <ac:spMkLst>
            <pc:docMk/>
            <pc:sldMk cId="1598835048" sldId="843"/>
            <ac:spMk id="2" creationId="{7A0A3EDC-7744-4A5F-BCBA-9B7F640A2838}"/>
          </ac:spMkLst>
        </pc:spChg>
        <pc:spChg chg="mod">
          <ac:chgData name="Mark Higgins" userId="f99148ad-7e67-4304-8c11-27c7a53efd31" providerId="ADAL" clId="{47DC10C3-81B3-4CBD-89BF-2B4D68781B8D}" dt="2021-11-05T13:31:11.660" v="28260" actId="20577"/>
          <ac:spMkLst>
            <pc:docMk/>
            <pc:sldMk cId="1598835048" sldId="843"/>
            <ac:spMk id="3" creationId="{BFD8389B-4552-4862-95D8-8F8206E865FE}"/>
          </ac:spMkLst>
        </pc:spChg>
      </pc:sldChg>
      <pc:sldChg chg="modSp new del mod">
        <pc:chgData name="Mark Higgins" userId="f99148ad-7e67-4304-8c11-27c7a53efd31" providerId="ADAL" clId="{47DC10C3-81B3-4CBD-89BF-2B4D68781B8D}" dt="2021-11-07T16:04:36.021" v="32870" actId="47"/>
        <pc:sldMkLst>
          <pc:docMk/>
          <pc:sldMk cId="4078172641" sldId="844"/>
        </pc:sldMkLst>
        <pc:spChg chg="mod">
          <ac:chgData name="Mark Higgins" userId="f99148ad-7e67-4304-8c11-27c7a53efd31" providerId="ADAL" clId="{47DC10C3-81B3-4CBD-89BF-2B4D68781B8D}" dt="2021-11-05T13:31:40.669" v="28278" actId="20577"/>
          <ac:spMkLst>
            <pc:docMk/>
            <pc:sldMk cId="4078172641" sldId="844"/>
            <ac:spMk id="2" creationId="{692673D9-2E10-4D50-A629-00F89FE163E2}"/>
          </ac:spMkLst>
        </pc:spChg>
        <pc:spChg chg="mod">
          <ac:chgData name="Mark Higgins" userId="f99148ad-7e67-4304-8c11-27c7a53efd31" providerId="ADAL" clId="{47DC10C3-81B3-4CBD-89BF-2B4D68781B8D}" dt="2021-11-05T13:48:05.552" v="28567" actId="20577"/>
          <ac:spMkLst>
            <pc:docMk/>
            <pc:sldMk cId="4078172641" sldId="844"/>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2108295463" sldId="845"/>
        </pc:sldMkLst>
        <pc:spChg chg="mod">
          <ac:chgData name="Mark Higgins" userId="f99148ad-7e67-4304-8c11-27c7a53efd31" providerId="ADAL" clId="{47DC10C3-81B3-4CBD-89BF-2B4D68781B8D}" dt="2021-11-05T13:32:17.299" v="28301" actId="20577"/>
          <ac:spMkLst>
            <pc:docMk/>
            <pc:sldMk cId="2108295463" sldId="845"/>
            <ac:spMk id="2" creationId="{692673D9-2E10-4D50-A629-00F89FE163E2}"/>
          </ac:spMkLst>
        </pc:spChg>
        <pc:spChg chg="mod">
          <ac:chgData name="Mark Higgins" userId="f99148ad-7e67-4304-8c11-27c7a53efd31" providerId="ADAL" clId="{47DC10C3-81B3-4CBD-89BF-2B4D68781B8D}" dt="2021-11-05T13:47:41.211" v="28509" actId="21"/>
          <ac:spMkLst>
            <pc:docMk/>
            <pc:sldMk cId="2108295463" sldId="845"/>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4151082881" sldId="846"/>
        </pc:sldMkLst>
        <pc:spChg chg="mod">
          <ac:chgData name="Mark Higgins" userId="f99148ad-7e67-4304-8c11-27c7a53efd31" providerId="ADAL" clId="{47DC10C3-81B3-4CBD-89BF-2B4D68781B8D}" dt="2021-11-05T13:34:43.999" v="28349" actId="20577"/>
          <ac:spMkLst>
            <pc:docMk/>
            <pc:sldMk cId="4151082881" sldId="846"/>
            <ac:spMk id="2" creationId="{692673D9-2E10-4D50-A629-00F89FE163E2}"/>
          </ac:spMkLst>
        </pc:spChg>
        <pc:spChg chg="mod">
          <ac:chgData name="Mark Higgins" userId="f99148ad-7e67-4304-8c11-27c7a53efd31" providerId="ADAL" clId="{47DC10C3-81B3-4CBD-89BF-2B4D68781B8D}" dt="2021-11-05T13:34:51.603" v="28373" actId="20577"/>
          <ac:spMkLst>
            <pc:docMk/>
            <pc:sldMk cId="4151082881" sldId="846"/>
            <ac:spMk id="3" creationId="{5287A250-00F4-4177-9707-74F32710CE73}"/>
          </ac:spMkLst>
        </pc:spChg>
      </pc:sldChg>
      <pc:sldChg chg="modSp add del mod">
        <pc:chgData name="Mark Higgins" userId="f99148ad-7e67-4304-8c11-27c7a53efd31" providerId="ADAL" clId="{47DC10C3-81B3-4CBD-89BF-2B4D68781B8D}" dt="2021-11-07T16:04:36.021" v="32870" actId="47"/>
        <pc:sldMkLst>
          <pc:docMk/>
          <pc:sldMk cId="810918560" sldId="847"/>
        </pc:sldMkLst>
        <pc:spChg chg="mod">
          <ac:chgData name="Mark Higgins" userId="f99148ad-7e67-4304-8c11-27c7a53efd31" providerId="ADAL" clId="{47DC10C3-81B3-4CBD-89BF-2B4D68781B8D}" dt="2021-11-05T13:35:04.905" v="28383" actId="20577"/>
          <ac:spMkLst>
            <pc:docMk/>
            <pc:sldMk cId="810918560" sldId="847"/>
            <ac:spMk id="2" creationId="{692673D9-2E10-4D50-A629-00F89FE163E2}"/>
          </ac:spMkLst>
        </pc:spChg>
        <pc:spChg chg="mod">
          <ac:chgData name="Mark Higgins" userId="f99148ad-7e67-4304-8c11-27c7a53efd31" providerId="ADAL" clId="{47DC10C3-81B3-4CBD-89BF-2B4D68781B8D}" dt="2021-11-05T13:35:08.569" v="28388" actId="20577"/>
          <ac:spMkLst>
            <pc:docMk/>
            <pc:sldMk cId="810918560" sldId="847"/>
            <ac:spMk id="3" creationId="{5287A250-00F4-4177-9707-74F32710CE73}"/>
          </ac:spMkLst>
        </pc:spChg>
      </pc:sldChg>
      <pc:sldChg chg="modSp new del mod">
        <pc:chgData name="Mark Higgins" userId="f99148ad-7e67-4304-8c11-27c7a53efd31" providerId="ADAL" clId="{47DC10C3-81B3-4CBD-89BF-2B4D68781B8D}" dt="2021-11-07T16:04:36.021" v="32870" actId="47"/>
        <pc:sldMkLst>
          <pc:docMk/>
          <pc:sldMk cId="568527114" sldId="848"/>
        </pc:sldMkLst>
        <pc:spChg chg="mod">
          <ac:chgData name="Mark Higgins" userId="f99148ad-7e67-4304-8c11-27c7a53efd31" providerId="ADAL" clId="{47DC10C3-81B3-4CBD-89BF-2B4D68781B8D}" dt="2021-11-05T13:54:57.822" v="28590" actId="20577"/>
          <ac:spMkLst>
            <pc:docMk/>
            <pc:sldMk cId="568527114" sldId="848"/>
            <ac:spMk id="2" creationId="{DD922B15-5AA1-4E30-A779-185AE2DBFD3D}"/>
          </ac:spMkLst>
        </pc:spChg>
        <pc:spChg chg="mod">
          <ac:chgData name="Mark Higgins" userId="f99148ad-7e67-4304-8c11-27c7a53efd31" providerId="ADAL" clId="{47DC10C3-81B3-4CBD-89BF-2B4D68781B8D}" dt="2021-11-05T14:09:38.345" v="29194" actId="27636"/>
          <ac:spMkLst>
            <pc:docMk/>
            <pc:sldMk cId="568527114" sldId="848"/>
            <ac:spMk id="3" creationId="{0B1A09D8-F462-4351-89E7-4B6C77E65EC9}"/>
          </ac:spMkLst>
        </pc:spChg>
      </pc:sldChg>
      <pc:sldChg chg="addSp modSp add del mod">
        <pc:chgData name="Mark Higgins" userId="f99148ad-7e67-4304-8c11-27c7a53efd31" providerId="ADAL" clId="{47DC10C3-81B3-4CBD-89BF-2B4D68781B8D}" dt="2021-11-07T16:04:36.021" v="32870" actId="47"/>
        <pc:sldMkLst>
          <pc:docMk/>
          <pc:sldMk cId="4245533759" sldId="849"/>
        </pc:sldMkLst>
        <pc:spChg chg="mod">
          <ac:chgData name="Mark Higgins" userId="f99148ad-7e67-4304-8c11-27c7a53efd31" providerId="ADAL" clId="{47DC10C3-81B3-4CBD-89BF-2B4D68781B8D}" dt="2021-11-05T13:55:37.764" v="28598" actId="20577"/>
          <ac:spMkLst>
            <pc:docMk/>
            <pc:sldMk cId="4245533759" sldId="849"/>
            <ac:spMk id="2" creationId="{DD922B15-5AA1-4E30-A779-185AE2DBFD3D}"/>
          </ac:spMkLst>
        </pc:spChg>
        <pc:spChg chg="mod">
          <ac:chgData name="Mark Higgins" userId="f99148ad-7e67-4304-8c11-27c7a53efd31" providerId="ADAL" clId="{47DC10C3-81B3-4CBD-89BF-2B4D68781B8D}" dt="2021-11-05T14:18:29.029" v="29929" actId="20577"/>
          <ac:spMkLst>
            <pc:docMk/>
            <pc:sldMk cId="4245533759" sldId="849"/>
            <ac:spMk id="3" creationId="{0B1A09D8-F462-4351-89E7-4B6C77E65EC9}"/>
          </ac:spMkLst>
        </pc:spChg>
        <pc:picChg chg="add mod">
          <ac:chgData name="Mark Higgins" userId="f99148ad-7e67-4304-8c11-27c7a53efd31" providerId="ADAL" clId="{47DC10C3-81B3-4CBD-89BF-2B4D68781B8D}" dt="2021-11-05T14:17:08.710" v="29760" actId="1076"/>
          <ac:picMkLst>
            <pc:docMk/>
            <pc:sldMk cId="4245533759" sldId="849"/>
            <ac:picMk id="4" creationId="{7225A89E-E2F8-41D7-9C13-895A50D41EDA}"/>
          </ac:picMkLst>
        </pc:picChg>
      </pc:sldChg>
      <pc:sldChg chg="modSp add del mod">
        <pc:chgData name="Mark Higgins" userId="f99148ad-7e67-4304-8c11-27c7a53efd31" providerId="ADAL" clId="{47DC10C3-81B3-4CBD-89BF-2B4D68781B8D}" dt="2021-11-07T16:04:36.021" v="32870" actId="47"/>
        <pc:sldMkLst>
          <pc:docMk/>
          <pc:sldMk cId="592469658" sldId="850"/>
        </pc:sldMkLst>
        <pc:spChg chg="mod">
          <ac:chgData name="Mark Higgins" userId="f99148ad-7e67-4304-8c11-27c7a53efd31" providerId="ADAL" clId="{47DC10C3-81B3-4CBD-89BF-2B4D68781B8D}" dt="2021-11-05T13:55:53.367" v="28609" actId="20577"/>
          <ac:spMkLst>
            <pc:docMk/>
            <pc:sldMk cId="592469658" sldId="850"/>
            <ac:spMk id="2" creationId="{DD922B15-5AA1-4E30-A779-185AE2DBFD3D}"/>
          </ac:spMkLst>
        </pc:spChg>
      </pc:sldChg>
      <pc:sldChg chg="modSp add del mod">
        <pc:chgData name="Mark Higgins" userId="f99148ad-7e67-4304-8c11-27c7a53efd31" providerId="ADAL" clId="{47DC10C3-81B3-4CBD-89BF-2B4D68781B8D}" dt="2021-11-07T16:04:36.021" v="32870" actId="47"/>
        <pc:sldMkLst>
          <pc:docMk/>
          <pc:sldMk cId="139413312" sldId="851"/>
        </pc:sldMkLst>
        <pc:spChg chg="mod">
          <ac:chgData name="Mark Higgins" userId="f99148ad-7e67-4304-8c11-27c7a53efd31" providerId="ADAL" clId="{47DC10C3-81B3-4CBD-89BF-2B4D68781B8D}" dt="2021-11-05T13:56:03.237" v="28617" actId="20577"/>
          <ac:spMkLst>
            <pc:docMk/>
            <pc:sldMk cId="139413312" sldId="851"/>
            <ac:spMk id="2" creationId="{DD922B15-5AA1-4E30-A779-185AE2DBFD3D}"/>
          </ac:spMkLst>
        </pc:spChg>
        <pc:spChg chg="mod">
          <ac:chgData name="Mark Higgins" userId="f99148ad-7e67-4304-8c11-27c7a53efd31" providerId="ADAL" clId="{47DC10C3-81B3-4CBD-89BF-2B4D68781B8D}" dt="2021-11-05T14:09:13.055" v="29192" actId="27636"/>
          <ac:spMkLst>
            <pc:docMk/>
            <pc:sldMk cId="139413312" sldId="851"/>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20787602" sldId="852"/>
        </pc:sldMkLst>
        <pc:spChg chg="mod">
          <ac:chgData name="Mark Higgins" userId="f99148ad-7e67-4304-8c11-27c7a53efd31" providerId="ADAL" clId="{47DC10C3-81B3-4CBD-89BF-2B4D68781B8D}" dt="2021-11-05T14:13:13.477" v="29439" actId="20577"/>
          <ac:spMkLst>
            <pc:docMk/>
            <pc:sldMk cId="220787602" sldId="852"/>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396603108" sldId="853"/>
        </pc:sldMkLst>
        <pc:spChg chg="mod">
          <ac:chgData name="Mark Higgins" userId="f99148ad-7e67-4304-8c11-27c7a53efd31" providerId="ADAL" clId="{47DC10C3-81B3-4CBD-89BF-2B4D68781B8D}" dt="2021-11-05T14:21:08.572" v="30101" actId="20577"/>
          <ac:spMkLst>
            <pc:docMk/>
            <pc:sldMk cId="1396603108" sldId="853"/>
            <ac:spMk id="3" creationId="{0B1A09D8-F462-4351-89E7-4B6C77E65EC9}"/>
          </ac:spMkLst>
        </pc:spChg>
        <pc:spChg chg="add mod">
          <ac:chgData name="Mark Higgins" userId="f99148ad-7e67-4304-8c11-27c7a53efd31" providerId="ADAL" clId="{47DC10C3-81B3-4CBD-89BF-2B4D68781B8D}" dt="2021-11-05T14:31:25.007" v="30762" actId="1076"/>
          <ac:spMkLst>
            <pc:docMk/>
            <pc:sldMk cId="1396603108" sldId="853"/>
            <ac:spMk id="5" creationId="{A10576A3-158B-4ED8-BE12-B185F91C9C50}"/>
          </ac:spMkLst>
        </pc:spChg>
        <pc:spChg chg="add mod">
          <ac:chgData name="Mark Higgins" userId="f99148ad-7e67-4304-8c11-27c7a53efd31" providerId="ADAL" clId="{47DC10C3-81B3-4CBD-89BF-2B4D68781B8D}" dt="2021-11-05T14:31:25.007" v="30762" actId="1076"/>
          <ac:spMkLst>
            <pc:docMk/>
            <pc:sldMk cId="1396603108" sldId="853"/>
            <ac:spMk id="6" creationId="{2042977A-EF5E-41C4-80C3-35DBB40BC1A3}"/>
          </ac:spMkLst>
        </pc:spChg>
        <pc:spChg chg="add mod">
          <ac:chgData name="Mark Higgins" userId="f99148ad-7e67-4304-8c11-27c7a53efd31" providerId="ADAL" clId="{47DC10C3-81B3-4CBD-89BF-2B4D68781B8D}" dt="2021-11-05T14:31:25.007" v="30762" actId="1076"/>
          <ac:spMkLst>
            <pc:docMk/>
            <pc:sldMk cId="1396603108" sldId="853"/>
            <ac:spMk id="7" creationId="{E4CBF553-3E0B-4766-82AB-D90A96E6D963}"/>
          </ac:spMkLst>
        </pc:spChg>
        <pc:spChg chg="add mod">
          <ac:chgData name="Mark Higgins" userId="f99148ad-7e67-4304-8c11-27c7a53efd31" providerId="ADAL" clId="{47DC10C3-81B3-4CBD-89BF-2B4D68781B8D}" dt="2021-11-05T14:32:23.604" v="30763" actId="207"/>
          <ac:spMkLst>
            <pc:docMk/>
            <pc:sldMk cId="1396603108" sldId="853"/>
            <ac:spMk id="8" creationId="{5C072DCA-3D09-4A69-8463-6F5EAF5E4F07}"/>
          </ac:spMkLst>
        </pc:spChg>
        <pc:picChg chg="del mod">
          <ac:chgData name="Mark Higgins" userId="f99148ad-7e67-4304-8c11-27c7a53efd31" providerId="ADAL" clId="{47DC10C3-81B3-4CBD-89BF-2B4D68781B8D}" dt="2021-11-05T14:18:56.477" v="29932" actId="478"/>
          <ac:picMkLst>
            <pc:docMk/>
            <pc:sldMk cId="1396603108" sldId="853"/>
            <ac:picMk id="4" creationId="{7225A89E-E2F8-41D7-9C13-895A50D41EDA}"/>
          </ac:picMkLst>
        </pc:picChg>
      </pc:sldChg>
      <pc:sldChg chg="addSp modSp add del mod">
        <pc:chgData name="Mark Higgins" userId="f99148ad-7e67-4304-8c11-27c7a53efd31" providerId="ADAL" clId="{47DC10C3-81B3-4CBD-89BF-2B4D68781B8D}" dt="2021-11-07T16:04:36.021" v="32870" actId="47"/>
        <pc:sldMkLst>
          <pc:docMk/>
          <pc:sldMk cId="3426310375" sldId="854"/>
        </pc:sldMkLst>
        <pc:spChg chg="mod">
          <ac:chgData name="Mark Higgins" userId="f99148ad-7e67-4304-8c11-27c7a53efd31" providerId="ADAL" clId="{47DC10C3-81B3-4CBD-89BF-2B4D68781B8D}" dt="2021-11-05T14:21:39.957" v="30114" actId="20577"/>
          <ac:spMkLst>
            <pc:docMk/>
            <pc:sldMk cId="3426310375" sldId="854"/>
            <ac:spMk id="3" creationId="{0B1A09D8-F462-4351-89E7-4B6C77E65EC9}"/>
          </ac:spMkLst>
        </pc:spChg>
        <pc:spChg chg="add mod">
          <ac:chgData name="Mark Higgins" userId="f99148ad-7e67-4304-8c11-27c7a53efd31" providerId="ADAL" clId="{47DC10C3-81B3-4CBD-89BF-2B4D68781B8D}" dt="2021-11-05T14:32:41.902" v="30765" actId="1076"/>
          <ac:spMkLst>
            <pc:docMk/>
            <pc:sldMk cId="3426310375" sldId="854"/>
            <ac:spMk id="4" creationId="{A09B5F7A-A990-4EF7-9C04-C4A2F1B250F4}"/>
          </ac:spMkLst>
        </pc:spChg>
      </pc:sldChg>
      <pc:sldChg chg="modSp add del mod">
        <pc:chgData name="Mark Higgins" userId="f99148ad-7e67-4304-8c11-27c7a53efd31" providerId="ADAL" clId="{47DC10C3-81B3-4CBD-89BF-2B4D68781B8D}" dt="2021-11-07T16:04:36.021" v="32870" actId="47"/>
        <pc:sldMkLst>
          <pc:docMk/>
          <pc:sldMk cId="916494217" sldId="855"/>
        </pc:sldMkLst>
        <pc:spChg chg="mod">
          <ac:chgData name="Mark Higgins" userId="f99148ad-7e67-4304-8c11-27c7a53efd31" providerId="ADAL" clId="{47DC10C3-81B3-4CBD-89BF-2B4D68781B8D}" dt="2021-11-05T14:21:48.663" v="30123" actId="20577"/>
          <ac:spMkLst>
            <pc:docMk/>
            <pc:sldMk cId="916494217" sldId="855"/>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824287898" sldId="856"/>
        </pc:sldMkLst>
        <pc:spChg chg="mod">
          <ac:chgData name="Mark Higgins" userId="f99148ad-7e67-4304-8c11-27c7a53efd31" providerId="ADAL" clId="{47DC10C3-81B3-4CBD-89BF-2B4D68781B8D}" dt="2021-11-05T14:21:58.053" v="30137" actId="20577"/>
          <ac:spMkLst>
            <pc:docMk/>
            <pc:sldMk cId="1824287898" sldId="856"/>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1060636736" sldId="857"/>
        </pc:sldMkLst>
        <pc:spChg chg="mod">
          <ac:chgData name="Mark Higgins" userId="f99148ad-7e67-4304-8c11-27c7a53efd31" providerId="ADAL" clId="{47DC10C3-81B3-4CBD-89BF-2B4D68781B8D}" dt="2021-11-05T14:25:08.188" v="30545" actId="27636"/>
          <ac:spMkLst>
            <pc:docMk/>
            <pc:sldMk cId="1060636736" sldId="857"/>
            <ac:spMk id="3" creationId="{0B1A09D8-F462-4351-89E7-4B6C77E65EC9}"/>
          </ac:spMkLst>
        </pc:spChg>
      </pc:sldChg>
      <pc:sldChg chg="modSp add del mod">
        <pc:chgData name="Mark Higgins" userId="f99148ad-7e67-4304-8c11-27c7a53efd31" providerId="ADAL" clId="{47DC10C3-81B3-4CBD-89BF-2B4D68781B8D}" dt="2021-11-07T16:04:36.021" v="32870" actId="47"/>
        <pc:sldMkLst>
          <pc:docMk/>
          <pc:sldMk cId="2081339204" sldId="858"/>
        </pc:sldMkLst>
        <pc:spChg chg="mod">
          <ac:chgData name="Mark Higgins" userId="f99148ad-7e67-4304-8c11-27c7a53efd31" providerId="ADAL" clId="{47DC10C3-81B3-4CBD-89BF-2B4D68781B8D}" dt="2021-11-05T14:26:07.096" v="30615" actId="20577"/>
          <ac:spMkLst>
            <pc:docMk/>
            <pc:sldMk cId="2081339204" sldId="858"/>
            <ac:spMk id="3" creationId="{0B1A09D8-F462-4351-89E7-4B6C77E65EC9}"/>
          </ac:spMkLst>
        </pc:spChg>
      </pc:sldChg>
      <pc:sldChg chg="addSp delSp modSp add del mod">
        <pc:chgData name="Mark Higgins" userId="f99148ad-7e67-4304-8c11-27c7a53efd31" providerId="ADAL" clId="{47DC10C3-81B3-4CBD-89BF-2B4D68781B8D}" dt="2021-11-07T16:04:36.021" v="32870" actId="47"/>
        <pc:sldMkLst>
          <pc:docMk/>
          <pc:sldMk cId="1848147037" sldId="859"/>
        </pc:sldMkLst>
        <pc:spChg chg="mod">
          <ac:chgData name="Mark Higgins" userId="f99148ad-7e67-4304-8c11-27c7a53efd31" providerId="ADAL" clId="{47DC10C3-81B3-4CBD-89BF-2B4D68781B8D}" dt="2021-11-05T14:42:41.064" v="30994" actId="20577"/>
          <ac:spMkLst>
            <pc:docMk/>
            <pc:sldMk cId="1848147037" sldId="859"/>
            <ac:spMk id="3" creationId="{0B1A09D8-F462-4351-89E7-4B6C77E65EC9}"/>
          </ac:spMkLst>
        </pc:spChg>
        <pc:spChg chg="add del">
          <ac:chgData name="Mark Higgins" userId="f99148ad-7e67-4304-8c11-27c7a53efd31" providerId="ADAL" clId="{47DC10C3-81B3-4CBD-89BF-2B4D68781B8D}" dt="2021-11-05T14:40:09.970" v="30865" actId="478"/>
          <ac:spMkLst>
            <pc:docMk/>
            <pc:sldMk cId="1848147037" sldId="859"/>
            <ac:spMk id="4" creationId="{BF272054-A5A7-493D-A681-BBA3B51F640C}"/>
          </ac:spMkLst>
        </pc:spChg>
        <pc:spChg chg="mod">
          <ac:chgData name="Mark Higgins" userId="f99148ad-7e67-4304-8c11-27c7a53efd31" providerId="ADAL" clId="{47DC10C3-81B3-4CBD-89BF-2B4D68781B8D}" dt="2021-11-05T14:39:03.810" v="30863" actId="1076"/>
          <ac:spMkLst>
            <pc:docMk/>
            <pc:sldMk cId="1848147037" sldId="859"/>
            <ac:spMk id="5" creationId="{A10576A3-158B-4ED8-BE12-B185F91C9C50}"/>
          </ac:spMkLst>
        </pc:spChg>
        <pc:spChg chg="mod">
          <ac:chgData name="Mark Higgins" userId="f99148ad-7e67-4304-8c11-27c7a53efd31" providerId="ADAL" clId="{47DC10C3-81B3-4CBD-89BF-2B4D68781B8D}" dt="2021-11-05T14:39:03.810" v="30863" actId="1076"/>
          <ac:spMkLst>
            <pc:docMk/>
            <pc:sldMk cId="1848147037" sldId="859"/>
            <ac:spMk id="6" creationId="{2042977A-EF5E-41C4-80C3-35DBB40BC1A3}"/>
          </ac:spMkLst>
        </pc:spChg>
        <pc:spChg chg="mod">
          <ac:chgData name="Mark Higgins" userId="f99148ad-7e67-4304-8c11-27c7a53efd31" providerId="ADAL" clId="{47DC10C3-81B3-4CBD-89BF-2B4D68781B8D}" dt="2021-11-05T14:39:03.810" v="30863" actId="1076"/>
          <ac:spMkLst>
            <pc:docMk/>
            <pc:sldMk cId="1848147037" sldId="859"/>
            <ac:spMk id="7" creationId="{E4CBF553-3E0B-4766-82AB-D90A96E6D963}"/>
          </ac:spMkLst>
        </pc:spChg>
        <pc:spChg chg="mod">
          <ac:chgData name="Mark Higgins" userId="f99148ad-7e67-4304-8c11-27c7a53efd31" providerId="ADAL" clId="{47DC10C3-81B3-4CBD-89BF-2B4D68781B8D}" dt="2021-11-05T14:39:03.810" v="30863" actId="1076"/>
          <ac:spMkLst>
            <pc:docMk/>
            <pc:sldMk cId="1848147037" sldId="859"/>
            <ac:spMk id="8" creationId="{5C072DCA-3D09-4A69-8463-6F5EAF5E4F07}"/>
          </ac:spMkLst>
        </pc:spChg>
        <pc:spChg chg="add mod">
          <ac:chgData name="Mark Higgins" userId="f99148ad-7e67-4304-8c11-27c7a53efd31" providerId="ADAL" clId="{47DC10C3-81B3-4CBD-89BF-2B4D68781B8D}" dt="2021-11-05T14:41:31.828" v="30881" actId="207"/>
          <ac:spMkLst>
            <pc:docMk/>
            <pc:sldMk cId="1848147037" sldId="859"/>
            <ac:spMk id="9" creationId="{C217E881-F5BC-4BD7-8EB1-779B06DB2B5C}"/>
          </ac:spMkLst>
        </pc:spChg>
        <pc:spChg chg="add mod">
          <ac:chgData name="Mark Higgins" userId="f99148ad-7e67-4304-8c11-27c7a53efd31" providerId="ADAL" clId="{47DC10C3-81B3-4CBD-89BF-2B4D68781B8D}" dt="2021-11-05T14:41:35.670" v="30882" actId="207"/>
          <ac:spMkLst>
            <pc:docMk/>
            <pc:sldMk cId="1848147037" sldId="859"/>
            <ac:spMk id="10" creationId="{3642834E-7B5F-4CEA-94E1-6FACA0E9C93B}"/>
          </ac:spMkLst>
        </pc:spChg>
        <pc:spChg chg="add mod">
          <ac:chgData name="Mark Higgins" userId="f99148ad-7e67-4304-8c11-27c7a53efd31" providerId="ADAL" clId="{47DC10C3-81B3-4CBD-89BF-2B4D68781B8D}" dt="2021-11-05T14:40:55.263" v="30873" actId="1076"/>
          <ac:spMkLst>
            <pc:docMk/>
            <pc:sldMk cId="1848147037" sldId="859"/>
            <ac:spMk id="11" creationId="{5635153F-B87C-4C0F-A022-8F0BAC567B81}"/>
          </ac:spMkLst>
        </pc:spChg>
        <pc:spChg chg="add mod">
          <ac:chgData name="Mark Higgins" userId="f99148ad-7e67-4304-8c11-27c7a53efd31" providerId="ADAL" clId="{47DC10C3-81B3-4CBD-89BF-2B4D68781B8D}" dt="2021-11-05T14:41:40.163" v="30883" actId="207"/>
          <ac:spMkLst>
            <pc:docMk/>
            <pc:sldMk cId="1848147037" sldId="859"/>
            <ac:spMk id="12" creationId="{BF04E44E-1417-4ADB-B73E-74E89A46131C}"/>
          </ac:spMkLst>
        </pc:spChg>
        <pc:spChg chg="add mod">
          <ac:chgData name="Mark Higgins" userId="f99148ad-7e67-4304-8c11-27c7a53efd31" providerId="ADAL" clId="{47DC10C3-81B3-4CBD-89BF-2B4D68781B8D}" dt="2021-11-05T14:41:26.675" v="30880" actId="207"/>
          <ac:spMkLst>
            <pc:docMk/>
            <pc:sldMk cId="1848147037" sldId="859"/>
            <ac:spMk id="13" creationId="{2374ACC7-0156-4268-92F3-90B90C5FBE8E}"/>
          </ac:spMkLst>
        </pc:spChg>
        <pc:spChg chg="add mod">
          <ac:chgData name="Mark Higgins" userId="f99148ad-7e67-4304-8c11-27c7a53efd31" providerId="ADAL" clId="{47DC10C3-81B3-4CBD-89BF-2B4D68781B8D}" dt="2021-11-05T14:42:03.256" v="30887" actId="207"/>
          <ac:spMkLst>
            <pc:docMk/>
            <pc:sldMk cId="1848147037" sldId="859"/>
            <ac:spMk id="14" creationId="{FF8DF90B-ACC9-47E9-84ED-74D72DAAB98D}"/>
          </ac:spMkLst>
        </pc:spChg>
      </pc:sldChg>
      <pc:sldChg chg="addSp delSp modSp add del mod">
        <pc:chgData name="Mark Higgins" userId="f99148ad-7e67-4304-8c11-27c7a53efd31" providerId="ADAL" clId="{47DC10C3-81B3-4CBD-89BF-2B4D68781B8D}" dt="2021-11-07T16:04:36.021" v="32870" actId="47"/>
        <pc:sldMkLst>
          <pc:docMk/>
          <pc:sldMk cId="2888613729" sldId="860"/>
        </pc:sldMkLst>
        <pc:spChg chg="mod">
          <ac:chgData name="Mark Higgins" userId="f99148ad-7e67-4304-8c11-27c7a53efd31" providerId="ADAL" clId="{47DC10C3-81B3-4CBD-89BF-2B4D68781B8D}" dt="2021-11-05T14:48:58.091" v="31065" actId="14100"/>
          <ac:spMkLst>
            <pc:docMk/>
            <pc:sldMk cId="2888613729" sldId="860"/>
            <ac:spMk id="2" creationId="{DD922B15-5AA1-4E30-A779-185AE2DBFD3D}"/>
          </ac:spMkLst>
        </pc:spChg>
        <pc:spChg chg="mod">
          <ac:chgData name="Mark Higgins" userId="f99148ad-7e67-4304-8c11-27c7a53efd31" providerId="ADAL" clId="{47DC10C3-81B3-4CBD-89BF-2B4D68781B8D}" dt="2021-11-05T15:05:21.316" v="31474" actId="20577"/>
          <ac:spMkLst>
            <pc:docMk/>
            <pc:sldMk cId="2888613729" sldId="860"/>
            <ac:spMk id="3" creationId="{0B1A09D8-F462-4351-89E7-4B6C77E65EC9}"/>
          </ac:spMkLst>
        </pc:spChg>
        <pc:spChg chg="mod">
          <ac:chgData name="Mark Higgins" userId="f99148ad-7e67-4304-8c11-27c7a53efd31" providerId="ADAL" clId="{47DC10C3-81B3-4CBD-89BF-2B4D68781B8D}" dt="2021-11-05T14:50:58.750" v="31074" actId="255"/>
          <ac:spMkLst>
            <pc:docMk/>
            <pc:sldMk cId="2888613729" sldId="860"/>
            <ac:spMk id="5" creationId="{A10576A3-158B-4ED8-BE12-B185F91C9C50}"/>
          </ac:spMkLst>
        </pc:spChg>
        <pc:spChg chg="mod">
          <ac:chgData name="Mark Higgins" userId="f99148ad-7e67-4304-8c11-27c7a53efd31" providerId="ADAL" clId="{47DC10C3-81B3-4CBD-89BF-2B4D68781B8D}" dt="2021-11-05T14:50:54.287" v="31073" actId="255"/>
          <ac:spMkLst>
            <pc:docMk/>
            <pc:sldMk cId="2888613729" sldId="860"/>
            <ac:spMk id="6" creationId="{2042977A-EF5E-41C4-80C3-35DBB40BC1A3}"/>
          </ac:spMkLst>
        </pc:spChg>
        <pc:spChg chg="mod">
          <ac:chgData name="Mark Higgins" userId="f99148ad-7e67-4304-8c11-27c7a53efd31" providerId="ADAL" clId="{47DC10C3-81B3-4CBD-89BF-2B4D68781B8D}" dt="2021-11-05T14:50:47.832" v="31072" actId="255"/>
          <ac:spMkLst>
            <pc:docMk/>
            <pc:sldMk cId="2888613729" sldId="860"/>
            <ac:spMk id="7" creationId="{E4CBF553-3E0B-4766-82AB-D90A96E6D963}"/>
          </ac:spMkLst>
        </pc:spChg>
        <pc:spChg chg="mod">
          <ac:chgData name="Mark Higgins" userId="f99148ad-7e67-4304-8c11-27c7a53efd31" providerId="ADAL" clId="{47DC10C3-81B3-4CBD-89BF-2B4D68781B8D}" dt="2021-11-05T14:50:40.743" v="31071" actId="255"/>
          <ac:spMkLst>
            <pc:docMk/>
            <pc:sldMk cId="2888613729" sldId="860"/>
            <ac:spMk id="8" creationId="{5C072DCA-3D09-4A69-8463-6F5EAF5E4F07}"/>
          </ac:spMkLst>
        </pc:spChg>
        <pc:spChg chg="del">
          <ac:chgData name="Mark Higgins" userId="f99148ad-7e67-4304-8c11-27c7a53efd31" providerId="ADAL" clId="{47DC10C3-81B3-4CBD-89BF-2B4D68781B8D}" dt="2021-11-05T14:51:28.474" v="31082" actId="478"/>
          <ac:spMkLst>
            <pc:docMk/>
            <pc:sldMk cId="2888613729" sldId="860"/>
            <ac:spMk id="9" creationId="{C217E881-F5BC-4BD7-8EB1-779B06DB2B5C}"/>
          </ac:spMkLst>
        </pc:spChg>
        <pc:spChg chg="del">
          <ac:chgData name="Mark Higgins" userId="f99148ad-7e67-4304-8c11-27c7a53efd31" providerId="ADAL" clId="{47DC10C3-81B3-4CBD-89BF-2B4D68781B8D}" dt="2021-11-05T14:51:28.474" v="31082" actId="478"/>
          <ac:spMkLst>
            <pc:docMk/>
            <pc:sldMk cId="2888613729" sldId="860"/>
            <ac:spMk id="10" creationId="{3642834E-7B5F-4CEA-94E1-6FACA0E9C93B}"/>
          </ac:spMkLst>
        </pc:spChg>
        <pc:spChg chg="del">
          <ac:chgData name="Mark Higgins" userId="f99148ad-7e67-4304-8c11-27c7a53efd31" providerId="ADAL" clId="{47DC10C3-81B3-4CBD-89BF-2B4D68781B8D}" dt="2021-11-05T14:51:28.474" v="31082" actId="478"/>
          <ac:spMkLst>
            <pc:docMk/>
            <pc:sldMk cId="2888613729" sldId="860"/>
            <ac:spMk id="11" creationId="{5635153F-B87C-4C0F-A022-8F0BAC567B81}"/>
          </ac:spMkLst>
        </pc:spChg>
        <pc:spChg chg="del">
          <ac:chgData name="Mark Higgins" userId="f99148ad-7e67-4304-8c11-27c7a53efd31" providerId="ADAL" clId="{47DC10C3-81B3-4CBD-89BF-2B4D68781B8D}" dt="2021-11-05T14:51:30.545" v="31083" actId="478"/>
          <ac:spMkLst>
            <pc:docMk/>
            <pc:sldMk cId="2888613729" sldId="860"/>
            <ac:spMk id="12" creationId="{BF04E44E-1417-4ADB-B73E-74E89A46131C}"/>
          </ac:spMkLst>
        </pc:spChg>
        <pc:spChg chg="del">
          <ac:chgData name="Mark Higgins" userId="f99148ad-7e67-4304-8c11-27c7a53efd31" providerId="ADAL" clId="{47DC10C3-81B3-4CBD-89BF-2B4D68781B8D}" dt="2021-11-05T14:51:28.474" v="31082" actId="478"/>
          <ac:spMkLst>
            <pc:docMk/>
            <pc:sldMk cId="2888613729" sldId="860"/>
            <ac:spMk id="13" creationId="{2374ACC7-0156-4268-92F3-90B90C5FBE8E}"/>
          </ac:spMkLst>
        </pc:spChg>
        <pc:spChg chg="del">
          <ac:chgData name="Mark Higgins" userId="f99148ad-7e67-4304-8c11-27c7a53efd31" providerId="ADAL" clId="{47DC10C3-81B3-4CBD-89BF-2B4D68781B8D}" dt="2021-11-05T14:51:28.474" v="31082" actId="478"/>
          <ac:spMkLst>
            <pc:docMk/>
            <pc:sldMk cId="2888613729" sldId="860"/>
            <ac:spMk id="14" creationId="{FF8DF90B-ACC9-47E9-84ED-74D72DAAB98D}"/>
          </ac:spMkLst>
        </pc:spChg>
        <pc:spChg chg="add mod">
          <ac:chgData name="Mark Higgins" userId="f99148ad-7e67-4304-8c11-27c7a53efd31" providerId="ADAL" clId="{47DC10C3-81B3-4CBD-89BF-2B4D68781B8D}" dt="2021-11-05T15:01:56.791" v="31263" actId="1076"/>
          <ac:spMkLst>
            <pc:docMk/>
            <pc:sldMk cId="2888613729" sldId="860"/>
            <ac:spMk id="15" creationId="{0E584953-ACDB-48AC-B34B-28FBDCC959F6}"/>
          </ac:spMkLst>
        </pc:spChg>
        <pc:spChg chg="add mod">
          <ac:chgData name="Mark Higgins" userId="f99148ad-7e67-4304-8c11-27c7a53efd31" providerId="ADAL" clId="{47DC10C3-81B3-4CBD-89BF-2B4D68781B8D}" dt="2021-11-05T15:01:56.791" v="31263" actId="1076"/>
          <ac:spMkLst>
            <pc:docMk/>
            <pc:sldMk cId="2888613729" sldId="860"/>
            <ac:spMk id="16" creationId="{BB59800D-5A04-44F9-BE44-49E844EADBDB}"/>
          </ac:spMkLst>
        </pc:spChg>
        <pc:spChg chg="add del mod">
          <ac:chgData name="Mark Higgins" userId="f99148ad-7e67-4304-8c11-27c7a53efd31" providerId="ADAL" clId="{47DC10C3-81B3-4CBD-89BF-2B4D68781B8D}" dt="2021-11-05T14:55:27.559" v="31185" actId="478"/>
          <ac:spMkLst>
            <pc:docMk/>
            <pc:sldMk cId="2888613729" sldId="860"/>
            <ac:spMk id="17" creationId="{735CDE72-88A9-488A-A3C7-6354FFB1B4AA}"/>
          </ac:spMkLst>
        </pc:spChg>
        <pc:spChg chg="add del mod">
          <ac:chgData name="Mark Higgins" userId="f99148ad-7e67-4304-8c11-27c7a53efd31" providerId="ADAL" clId="{47DC10C3-81B3-4CBD-89BF-2B4D68781B8D}" dt="2021-11-05T14:58:40.502" v="31223" actId="478"/>
          <ac:spMkLst>
            <pc:docMk/>
            <pc:sldMk cId="2888613729" sldId="860"/>
            <ac:spMk id="18" creationId="{5CADCA67-1E7A-4DFF-AF53-E3889564C644}"/>
          </ac:spMkLst>
        </pc:spChg>
        <pc:spChg chg="add del mod">
          <ac:chgData name="Mark Higgins" userId="f99148ad-7e67-4304-8c11-27c7a53efd31" providerId="ADAL" clId="{47DC10C3-81B3-4CBD-89BF-2B4D68781B8D}" dt="2021-11-05T15:01:04.531" v="31256" actId="478"/>
          <ac:spMkLst>
            <pc:docMk/>
            <pc:sldMk cId="2888613729" sldId="860"/>
            <ac:spMk id="19" creationId="{16E6D360-058A-481A-B898-8A709EF1F8D5}"/>
          </ac:spMkLst>
        </pc:spChg>
        <pc:spChg chg="add del mod">
          <ac:chgData name="Mark Higgins" userId="f99148ad-7e67-4304-8c11-27c7a53efd31" providerId="ADAL" clId="{47DC10C3-81B3-4CBD-89BF-2B4D68781B8D}" dt="2021-11-05T15:01:05.536" v="31257" actId="478"/>
          <ac:spMkLst>
            <pc:docMk/>
            <pc:sldMk cId="2888613729" sldId="860"/>
            <ac:spMk id="20" creationId="{EE7D62F0-6D76-468D-9205-FEA9966E9886}"/>
          </ac:spMkLst>
        </pc:spChg>
        <pc:spChg chg="add mod">
          <ac:chgData name="Mark Higgins" userId="f99148ad-7e67-4304-8c11-27c7a53efd31" providerId="ADAL" clId="{47DC10C3-81B3-4CBD-89BF-2B4D68781B8D}" dt="2021-11-05T15:01:56.791" v="31263" actId="1076"/>
          <ac:spMkLst>
            <pc:docMk/>
            <pc:sldMk cId="2888613729" sldId="860"/>
            <ac:spMk id="21" creationId="{BCAD9839-0EFA-412A-BDED-7AFF78F5390B}"/>
          </ac:spMkLst>
        </pc:spChg>
        <pc:spChg chg="add mod">
          <ac:chgData name="Mark Higgins" userId="f99148ad-7e67-4304-8c11-27c7a53efd31" providerId="ADAL" clId="{47DC10C3-81B3-4CBD-89BF-2B4D68781B8D}" dt="2021-11-05T15:01:56.791" v="31263" actId="1076"/>
          <ac:spMkLst>
            <pc:docMk/>
            <pc:sldMk cId="2888613729" sldId="860"/>
            <ac:spMk id="22" creationId="{0E5313FC-48A7-4E1E-A029-DCAA0C0B4F2A}"/>
          </ac:spMkLst>
        </pc:spChg>
        <pc:spChg chg="add mod">
          <ac:chgData name="Mark Higgins" userId="f99148ad-7e67-4304-8c11-27c7a53efd31" providerId="ADAL" clId="{47DC10C3-81B3-4CBD-89BF-2B4D68781B8D}" dt="2021-11-05T15:01:56.791" v="31263" actId="1076"/>
          <ac:spMkLst>
            <pc:docMk/>
            <pc:sldMk cId="2888613729" sldId="860"/>
            <ac:spMk id="23" creationId="{0DC431B3-79B5-4705-85FA-1EB1BDE16C2E}"/>
          </ac:spMkLst>
        </pc:spChg>
        <pc:spChg chg="add mod">
          <ac:chgData name="Mark Higgins" userId="f99148ad-7e67-4304-8c11-27c7a53efd31" providerId="ADAL" clId="{47DC10C3-81B3-4CBD-89BF-2B4D68781B8D}" dt="2021-11-05T15:01:56.791" v="31263" actId="1076"/>
          <ac:spMkLst>
            <pc:docMk/>
            <pc:sldMk cId="2888613729" sldId="860"/>
            <ac:spMk id="24" creationId="{E6B52D60-0FBF-47EF-AACA-DEBEAC81B177}"/>
          </ac:spMkLst>
        </pc:spChg>
        <pc:spChg chg="add mod">
          <ac:chgData name="Mark Higgins" userId="f99148ad-7e67-4304-8c11-27c7a53efd31" providerId="ADAL" clId="{47DC10C3-81B3-4CBD-89BF-2B4D68781B8D}" dt="2021-11-05T15:01:56.791" v="31263" actId="1076"/>
          <ac:spMkLst>
            <pc:docMk/>
            <pc:sldMk cId="2888613729" sldId="860"/>
            <ac:spMk id="25" creationId="{8EBC63C7-6EB5-4BA4-8552-F05BAA841EA7}"/>
          </ac:spMkLst>
        </pc:spChg>
        <pc:spChg chg="add mod">
          <ac:chgData name="Mark Higgins" userId="f99148ad-7e67-4304-8c11-27c7a53efd31" providerId="ADAL" clId="{47DC10C3-81B3-4CBD-89BF-2B4D68781B8D}" dt="2021-11-05T15:01:56.791" v="31263" actId="1076"/>
          <ac:spMkLst>
            <pc:docMk/>
            <pc:sldMk cId="2888613729" sldId="860"/>
            <ac:spMk id="26" creationId="{EFF544AE-672E-4C10-A5FC-70E7F1B93571}"/>
          </ac:spMkLst>
        </pc:spChg>
        <pc:spChg chg="add mod">
          <ac:chgData name="Mark Higgins" userId="f99148ad-7e67-4304-8c11-27c7a53efd31" providerId="ADAL" clId="{47DC10C3-81B3-4CBD-89BF-2B4D68781B8D}" dt="2021-11-05T15:01:56.791" v="31263" actId="1076"/>
          <ac:spMkLst>
            <pc:docMk/>
            <pc:sldMk cId="2888613729" sldId="860"/>
            <ac:spMk id="27" creationId="{5F8323AD-F8BA-411B-9146-6FAC3FE03A9B}"/>
          </ac:spMkLst>
        </pc:spChg>
        <pc:spChg chg="add mod">
          <ac:chgData name="Mark Higgins" userId="f99148ad-7e67-4304-8c11-27c7a53efd31" providerId="ADAL" clId="{47DC10C3-81B3-4CBD-89BF-2B4D68781B8D}" dt="2021-11-05T15:01:56.791" v="31263" actId="1076"/>
          <ac:spMkLst>
            <pc:docMk/>
            <pc:sldMk cId="2888613729" sldId="860"/>
            <ac:spMk id="28" creationId="{B79C4C2B-633D-4E4A-9839-50FA93F0B23C}"/>
          </ac:spMkLst>
        </pc:spChg>
        <pc:spChg chg="add mod">
          <ac:chgData name="Mark Higgins" userId="f99148ad-7e67-4304-8c11-27c7a53efd31" providerId="ADAL" clId="{47DC10C3-81B3-4CBD-89BF-2B4D68781B8D}" dt="2021-11-05T15:01:56.791" v="31263" actId="1076"/>
          <ac:spMkLst>
            <pc:docMk/>
            <pc:sldMk cId="2888613729" sldId="860"/>
            <ac:spMk id="33" creationId="{022137E9-05F4-4EB0-8118-1416333C6EEE}"/>
          </ac:spMkLst>
        </pc:spChg>
        <pc:spChg chg="add mod">
          <ac:chgData name="Mark Higgins" userId="f99148ad-7e67-4304-8c11-27c7a53efd31" providerId="ADAL" clId="{47DC10C3-81B3-4CBD-89BF-2B4D68781B8D}" dt="2021-11-05T15:01:56.791" v="31263" actId="1076"/>
          <ac:spMkLst>
            <pc:docMk/>
            <pc:sldMk cId="2888613729" sldId="860"/>
            <ac:spMk id="34" creationId="{6529A058-6D98-416E-B1FE-D7162650FCC6}"/>
          </ac:spMkLst>
        </pc:spChg>
        <pc:spChg chg="add mod">
          <ac:chgData name="Mark Higgins" userId="f99148ad-7e67-4304-8c11-27c7a53efd31" providerId="ADAL" clId="{47DC10C3-81B3-4CBD-89BF-2B4D68781B8D}" dt="2021-11-05T15:01:56.791" v="31263" actId="1076"/>
          <ac:spMkLst>
            <pc:docMk/>
            <pc:sldMk cId="2888613729" sldId="860"/>
            <ac:spMk id="35" creationId="{08F01DDA-221B-40EC-BA58-F755DC436452}"/>
          </ac:spMkLst>
        </pc:spChg>
        <pc:spChg chg="add mod">
          <ac:chgData name="Mark Higgins" userId="f99148ad-7e67-4304-8c11-27c7a53efd31" providerId="ADAL" clId="{47DC10C3-81B3-4CBD-89BF-2B4D68781B8D}" dt="2021-11-05T15:01:56.791" v="31263" actId="1076"/>
          <ac:spMkLst>
            <pc:docMk/>
            <pc:sldMk cId="2888613729" sldId="860"/>
            <ac:spMk id="36" creationId="{DF8B870E-9BE6-4E4B-BF38-0B03736C2F8E}"/>
          </ac:spMkLst>
        </pc:spChg>
        <pc:spChg chg="add mod">
          <ac:chgData name="Mark Higgins" userId="f99148ad-7e67-4304-8c11-27c7a53efd31" providerId="ADAL" clId="{47DC10C3-81B3-4CBD-89BF-2B4D68781B8D}" dt="2021-11-05T15:01:56.791" v="31263" actId="1076"/>
          <ac:spMkLst>
            <pc:docMk/>
            <pc:sldMk cId="2888613729" sldId="860"/>
            <ac:spMk id="37" creationId="{A743000F-FBC8-468D-9F73-BC678EEB9573}"/>
          </ac:spMkLst>
        </pc:spChg>
        <pc:spChg chg="add mod">
          <ac:chgData name="Mark Higgins" userId="f99148ad-7e67-4304-8c11-27c7a53efd31" providerId="ADAL" clId="{47DC10C3-81B3-4CBD-89BF-2B4D68781B8D}" dt="2021-11-05T15:01:56.791" v="31263" actId="1076"/>
          <ac:spMkLst>
            <pc:docMk/>
            <pc:sldMk cId="2888613729" sldId="860"/>
            <ac:spMk id="38" creationId="{317DA400-01F2-4C8B-9C74-6F36C965A164}"/>
          </ac:spMkLst>
        </pc:spChg>
        <pc:spChg chg="add mod">
          <ac:chgData name="Mark Higgins" userId="f99148ad-7e67-4304-8c11-27c7a53efd31" providerId="ADAL" clId="{47DC10C3-81B3-4CBD-89BF-2B4D68781B8D}" dt="2021-11-05T15:02:21.703" v="31277" actId="20577"/>
          <ac:spMkLst>
            <pc:docMk/>
            <pc:sldMk cId="2888613729" sldId="860"/>
            <ac:spMk id="41" creationId="{51D8DB1A-ABA8-4C0B-8058-C2AD217FE83E}"/>
          </ac:spMkLst>
        </pc:spChg>
        <pc:spChg chg="add mod">
          <ac:chgData name="Mark Higgins" userId="f99148ad-7e67-4304-8c11-27c7a53efd31" providerId="ADAL" clId="{47DC10C3-81B3-4CBD-89BF-2B4D68781B8D}" dt="2021-11-05T15:02:53.571" v="31282" actId="1076"/>
          <ac:spMkLst>
            <pc:docMk/>
            <pc:sldMk cId="2888613729" sldId="860"/>
            <ac:spMk id="42" creationId="{B837F1C0-7C90-4F0E-A35C-7CB696B3FBDA}"/>
          </ac:spMkLst>
        </pc:spChg>
        <pc:spChg chg="add mod">
          <ac:chgData name="Mark Higgins" userId="f99148ad-7e67-4304-8c11-27c7a53efd31" providerId="ADAL" clId="{47DC10C3-81B3-4CBD-89BF-2B4D68781B8D}" dt="2021-11-05T15:02:53.571" v="31282" actId="1076"/>
          <ac:spMkLst>
            <pc:docMk/>
            <pc:sldMk cId="2888613729" sldId="860"/>
            <ac:spMk id="43" creationId="{B4FE998F-9D75-4734-A701-1814D74AFF79}"/>
          </ac:spMkLst>
        </pc:spChg>
        <pc:spChg chg="add mod">
          <ac:chgData name="Mark Higgins" userId="f99148ad-7e67-4304-8c11-27c7a53efd31" providerId="ADAL" clId="{47DC10C3-81B3-4CBD-89BF-2B4D68781B8D}" dt="2021-11-05T15:02:53.571" v="31282" actId="1076"/>
          <ac:spMkLst>
            <pc:docMk/>
            <pc:sldMk cId="2888613729" sldId="860"/>
            <ac:spMk id="44" creationId="{104E6C96-2A29-43A8-9623-FB4EEFED93D5}"/>
          </ac:spMkLst>
        </pc:spChg>
        <pc:spChg chg="add mod">
          <ac:chgData name="Mark Higgins" userId="f99148ad-7e67-4304-8c11-27c7a53efd31" providerId="ADAL" clId="{47DC10C3-81B3-4CBD-89BF-2B4D68781B8D}" dt="2021-11-05T15:02:53.571" v="31282" actId="1076"/>
          <ac:spMkLst>
            <pc:docMk/>
            <pc:sldMk cId="2888613729" sldId="860"/>
            <ac:spMk id="45" creationId="{785A0473-0950-46AC-9E80-1AB150F9ACBA}"/>
          </ac:spMkLst>
        </pc:spChg>
        <pc:spChg chg="add mod">
          <ac:chgData name="Mark Higgins" userId="f99148ad-7e67-4304-8c11-27c7a53efd31" providerId="ADAL" clId="{47DC10C3-81B3-4CBD-89BF-2B4D68781B8D}" dt="2021-11-05T15:06:10.482" v="31492" actId="20577"/>
          <ac:spMkLst>
            <pc:docMk/>
            <pc:sldMk cId="2888613729" sldId="860"/>
            <ac:spMk id="48" creationId="{4B906AE1-6AE4-4CF3-94F0-D2CF6326B7DD}"/>
          </ac:spMkLst>
        </pc:spChg>
        <pc:spChg chg="add mod">
          <ac:chgData name="Mark Higgins" userId="f99148ad-7e67-4304-8c11-27c7a53efd31" providerId="ADAL" clId="{47DC10C3-81B3-4CBD-89BF-2B4D68781B8D}" dt="2021-11-05T15:07:03.675" v="31498" actId="207"/>
          <ac:spMkLst>
            <pc:docMk/>
            <pc:sldMk cId="2888613729" sldId="860"/>
            <ac:spMk id="49" creationId="{E8BD2D1C-DCC3-4920-B9A6-6EACDD107A8E}"/>
          </ac:spMkLst>
        </pc:spChg>
        <pc:spChg chg="add mod">
          <ac:chgData name="Mark Higgins" userId="f99148ad-7e67-4304-8c11-27c7a53efd31" providerId="ADAL" clId="{47DC10C3-81B3-4CBD-89BF-2B4D68781B8D}" dt="2021-11-05T15:07:03.675" v="31498" actId="207"/>
          <ac:spMkLst>
            <pc:docMk/>
            <pc:sldMk cId="2888613729" sldId="860"/>
            <ac:spMk id="50" creationId="{C4431943-00E5-4594-B7EE-793ACBE6D98E}"/>
          </ac:spMkLst>
        </pc:spChg>
        <pc:spChg chg="add mod">
          <ac:chgData name="Mark Higgins" userId="f99148ad-7e67-4304-8c11-27c7a53efd31" providerId="ADAL" clId="{47DC10C3-81B3-4CBD-89BF-2B4D68781B8D}" dt="2021-11-05T15:07:03.675" v="31498" actId="207"/>
          <ac:spMkLst>
            <pc:docMk/>
            <pc:sldMk cId="2888613729" sldId="860"/>
            <ac:spMk id="51" creationId="{1EC18F8E-7905-45DF-A239-DCC7238C8109}"/>
          </ac:spMkLst>
        </pc:spChg>
        <pc:spChg chg="add mod">
          <ac:chgData name="Mark Higgins" userId="f99148ad-7e67-4304-8c11-27c7a53efd31" providerId="ADAL" clId="{47DC10C3-81B3-4CBD-89BF-2B4D68781B8D}" dt="2021-11-05T15:07:03.675" v="31498" actId="207"/>
          <ac:spMkLst>
            <pc:docMk/>
            <pc:sldMk cId="2888613729" sldId="860"/>
            <ac:spMk id="52" creationId="{10B5D811-1475-42A9-8D10-8D8C580CD497}"/>
          </ac:spMkLst>
        </pc:spChg>
        <pc:spChg chg="add del mod">
          <ac:chgData name="Mark Higgins" userId="f99148ad-7e67-4304-8c11-27c7a53efd31" providerId="ADAL" clId="{47DC10C3-81B3-4CBD-89BF-2B4D68781B8D}" dt="2021-11-05T15:08:06.334" v="31504" actId="11529"/>
          <ac:spMkLst>
            <pc:docMk/>
            <pc:sldMk cId="2888613729" sldId="860"/>
            <ac:spMk id="55" creationId="{AF7E84D2-70C1-49D4-AB8B-7F369163498B}"/>
          </ac:spMkLst>
        </pc:spChg>
        <pc:spChg chg="add del">
          <ac:chgData name="Mark Higgins" userId="f99148ad-7e67-4304-8c11-27c7a53efd31" providerId="ADAL" clId="{47DC10C3-81B3-4CBD-89BF-2B4D68781B8D}" dt="2021-11-05T15:08:25.773" v="31506" actId="11529"/>
          <ac:spMkLst>
            <pc:docMk/>
            <pc:sldMk cId="2888613729" sldId="860"/>
            <ac:spMk id="56" creationId="{3377830D-D265-4592-9567-5D5FF764FF89}"/>
          </ac:spMkLst>
        </pc:spChg>
        <pc:spChg chg="add del">
          <ac:chgData name="Mark Higgins" userId="f99148ad-7e67-4304-8c11-27c7a53efd31" providerId="ADAL" clId="{47DC10C3-81B3-4CBD-89BF-2B4D68781B8D}" dt="2021-11-05T15:08:48.029" v="31508" actId="478"/>
          <ac:spMkLst>
            <pc:docMk/>
            <pc:sldMk cId="2888613729" sldId="860"/>
            <ac:spMk id="57" creationId="{DF240B1E-49EE-48B3-8E04-7BCEFD838764}"/>
          </ac:spMkLst>
        </pc:spChg>
        <pc:spChg chg="add mod">
          <ac:chgData name="Mark Higgins" userId="f99148ad-7e67-4304-8c11-27c7a53efd31" providerId="ADAL" clId="{47DC10C3-81B3-4CBD-89BF-2B4D68781B8D}" dt="2021-11-05T15:10:52.687" v="31521" actId="1076"/>
          <ac:spMkLst>
            <pc:docMk/>
            <pc:sldMk cId="2888613729" sldId="860"/>
            <ac:spMk id="58" creationId="{FA8ABB9A-2B63-4E74-A5EC-3700BD49ECB7}"/>
          </ac:spMkLst>
        </pc:spChg>
        <pc:spChg chg="add mod">
          <ac:chgData name="Mark Higgins" userId="f99148ad-7e67-4304-8c11-27c7a53efd31" providerId="ADAL" clId="{47DC10C3-81B3-4CBD-89BF-2B4D68781B8D}" dt="2021-11-05T15:10:55.590" v="31522" actId="1076"/>
          <ac:spMkLst>
            <pc:docMk/>
            <pc:sldMk cId="2888613729" sldId="860"/>
            <ac:spMk id="59" creationId="{9EAF4EB8-FCFB-4F74-BF26-6119257F32CA}"/>
          </ac:spMkLst>
        </pc:spChg>
        <pc:spChg chg="add mod">
          <ac:chgData name="Mark Higgins" userId="f99148ad-7e67-4304-8c11-27c7a53efd31" providerId="ADAL" clId="{47DC10C3-81B3-4CBD-89BF-2B4D68781B8D}" dt="2021-11-05T15:11:10.645" v="31524" actId="1076"/>
          <ac:spMkLst>
            <pc:docMk/>
            <pc:sldMk cId="2888613729" sldId="860"/>
            <ac:spMk id="60" creationId="{7D752115-6AAD-4FE4-BB07-D7AA0DCA6FA0}"/>
          </ac:spMkLst>
        </pc:spChg>
        <pc:spChg chg="add mod">
          <ac:chgData name="Mark Higgins" userId="f99148ad-7e67-4304-8c11-27c7a53efd31" providerId="ADAL" clId="{47DC10C3-81B3-4CBD-89BF-2B4D68781B8D}" dt="2021-11-05T15:11:10.645" v="31524" actId="1076"/>
          <ac:spMkLst>
            <pc:docMk/>
            <pc:sldMk cId="2888613729" sldId="860"/>
            <ac:spMk id="61" creationId="{414C5559-67DB-417B-ACC7-026954D28CB1}"/>
          </ac:spMkLst>
        </pc:spChg>
        <pc:grpChg chg="add mod">
          <ac:chgData name="Mark Higgins" userId="f99148ad-7e67-4304-8c11-27c7a53efd31" providerId="ADAL" clId="{47DC10C3-81B3-4CBD-89BF-2B4D68781B8D}" dt="2021-11-05T15:01:50.088" v="31262" actId="14100"/>
          <ac:grpSpMkLst>
            <pc:docMk/>
            <pc:sldMk cId="2888613729" sldId="860"/>
            <ac:grpSpMk id="4" creationId="{426C40AC-0A4D-44D2-95AF-25CCC142474C}"/>
          </ac:grpSpMkLst>
        </pc:grpChg>
        <pc:cxnChg chg="add mod">
          <ac:chgData name="Mark Higgins" userId="f99148ad-7e67-4304-8c11-27c7a53efd31" providerId="ADAL" clId="{47DC10C3-81B3-4CBD-89BF-2B4D68781B8D}" dt="2021-11-05T15:11:50.694" v="31525" actId="1582"/>
          <ac:cxnSpMkLst>
            <pc:docMk/>
            <pc:sldMk cId="2888613729" sldId="860"/>
            <ac:cxnSpMk id="30" creationId="{D436E85A-DF9B-456D-A1A8-A963C87C7768}"/>
          </ac:cxnSpMkLst>
        </pc:cxnChg>
        <pc:cxnChg chg="add mod ord">
          <ac:chgData name="Mark Higgins" userId="f99148ad-7e67-4304-8c11-27c7a53efd31" providerId="ADAL" clId="{47DC10C3-81B3-4CBD-89BF-2B4D68781B8D}" dt="2021-11-05T15:01:56.791" v="31263" actId="1076"/>
          <ac:cxnSpMkLst>
            <pc:docMk/>
            <pc:sldMk cId="2888613729" sldId="860"/>
            <ac:cxnSpMk id="32" creationId="{FF06A099-4A85-4F05-A5F5-3A373BDB49FE}"/>
          </ac:cxnSpMkLst>
        </pc:cxnChg>
        <pc:cxnChg chg="add mod">
          <ac:chgData name="Mark Higgins" userId="f99148ad-7e67-4304-8c11-27c7a53efd31" providerId="ADAL" clId="{47DC10C3-81B3-4CBD-89BF-2B4D68781B8D}" dt="2021-11-05T15:01:56.791" v="31263" actId="1076"/>
          <ac:cxnSpMkLst>
            <pc:docMk/>
            <pc:sldMk cId="2888613729" sldId="860"/>
            <ac:cxnSpMk id="39" creationId="{2DD2C012-D11C-4165-9F40-F5B70702215D}"/>
          </ac:cxnSpMkLst>
        </pc:cxnChg>
        <pc:cxnChg chg="add mod">
          <ac:chgData name="Mark Higgins" userId="f99148ad-7e67-4304-8c11-27c7a53efd31" providerId="ADAL" clId="{47DC10C3-81B3-4CBD-89BF-2B4D68781B8D}" dt="2021-11-05T15:03:18.109" v="31284" actId="1582"/>
          <ac:cxnSpMkLst>
            <pc:docMk/>
            <pc:sldMk cId="2888613729" sldId="860"/>
            <ac:cxnSpMk id="47" creationId="{C13A2987-256E-47DE-877F-41F184A466E0}"/>
          </ac:cxnSpMkLst>
        </pc:cxnChg>
        <pc:cxnChg chg="add mod">
          <ac:chgData name="Mark Higgins" userId="f99148ad-7e67-4304-8c11-27c7a53efd31" providerId="ADAL" clId="{47DC10C3-81B3-4CBD-89BF-2B4D68781B8D}" dt="2021-11-05T15:07:31.134" v="31500" actId="1582"/>
          <ac:cxnSpMkLst>
            <pc:docMk/>
            <pc:sldMk cId="2888613729" sldId="860"/>
            <ac:cxnSpMk id="54" creationId="{5B391ADE-878B-4616-95AB-A2A47DF0503B}"/>
          </ac:cxnSpMkLst>
        </pc:cxnChg>
      </pc:sldChg>
      <pc:sldChg chg="modSp new del mod">
        <pc:chgData name="Mark Higgins" userId="f99148ad-7e67-4304-8c11-27c7a53efd31" providerId="ADAL" clId="{47DC10C3-81B3-4CBD-89BF-2B4D68781B8D}" dt="2021-11-07T16:04:36.021" v="32870" actId="47"/>
        <pc:sldMkLst>
          <pc:docMk/>
          <pc:sldMk cId="2709567172" sldId="861"/>
        </pc:sldMkLst>
        <pc:spChg chg="mod">
          <ac:chgData name="Mark Higgins" userId="f99148ad-7e67-4304-8c11-27c7a53efd31" providerId="ADAL" clId="{47DC10C3-81B3-4CBD-89BF-2B4D68781B8D}" dt="2021-11-05T15:12:19.239" v="31542" actId="20577"/>
          <ac:spMkLst>
            <pc:docMk/>
            <pc:sldMk cId="2709567172" sldId="861"/>
            <ac:spMk id="2" creationId="{E7D41EA8-2192-48EC-95DF-CCF3C7D49A60}"/>
          </ac:spMkLst>
        </pc:spChg>
        <pc:spChg chg="mod">
          <ac:chgData name="Mark Higgins" userId="f99148ad-7e67-4304-8c11-27c7a53efd31" providerId="ADAL" clId="{47DC10C3-81B3-4CBD-89BF-2B4D68781B8D}" dt="2021-11-05T15:56:14.416" v="32186" actId="20577"/>
          <ac:spMkLst>
            <pc:docMk/>
            <pc:sldMk cId="2709567172" sldId="861"/>
            <ac:spMk id="3" creationId="{61D20A67-44BB-4E6C-9207-19C35568A8AD}"/>
          </ac:spMkLst>
        </pc:spChg>
      </pc:sldChg>
      <pc:sldChg chg="modSp add del mod modNotesTx">
        <pc:chgData name="Mark Higgins" userId="f99148ad-7e67-4304-8c11-27c7a53efd31" providerId="ADAL" clId="{47DC10C3-81B3-4CBD-89BF-2B4D68781B8D}" dt="2021-11-07T16:04:36.021" v="32870" actId="47"/>
        <pc:sldMkLst>
          <pc:docMk/>
          <pc:sldMk cId="1451592651" sldId="862"/>
        </pc:sldMkLst>
        <pc:spChg chg="mod">
          <ac:chgData name="Mark Higgins" userId="f99148ad-7e67-4304-8c11-27c7a53efd31" providerId="ADAL" clId="{47DC10C3-81B3-4CBD-89BF-2B4D68781B8D}" dt="2021-11-05T16:18:18.471" v="32490" actId="20577"/>
          <ac:spMkLst>
            <pc:docMk/>
            <pc:sldMk cId="1451592651" sldId="862"/>
            <ac:spMk id="3" creationId="{61D20A67-44BB-4E6C-9207-19C35568A8AD}"/>
          </ac:spMkLst>
        </pc:spChg>
      </pc:sldChg>
      <pc:sldChg chg="modSp add del mod modNotesTx">
        <pc:chgData name="Mark Higgins" userId="f99148ad-7e67-4304-8c11-27c7a53efd31" providerId="ADAL" clId="{47DC10C3-81B3-4CBD-89BF-2B4D68781B8D}" dt="2021-11-05T16:19:45.586" v="32516" actId="47"/>
        <pc:sldMkLst>
          <pc:docMk/>
          <pc:sldMk cId="2440841830" sldId="863"/>
        </pc:sldMkLst>
        <pc:spChg chg="mod">
          <ac:chgData name="Mark Higgins" userId="f99148ad-7e67-4304-8c11-27c7a53efd31" providerId="ADAL" clId="{47DC10C3-81B3-4CBD-89BF-2B4D68781B8D}" dt="2021-11-05T16:19:30.889" v="32512" actId="20577"/>
          <ac:spMkLst>
            <pc:docMk/>
            <pc:sldMk cId="2440841830" sldId="863"/>
            <ac:spMk id="2" creationId="{E7D41EA8-2192-48EC-95DF-CCF3C7D49A60}"/>
          </ac:spMkLst>
        </pc:spChg>
        <pc:spChg chg="mod">
          <ac:chgData name="Mark Higgins" userId="f99148ad-7e67-4304-8c11-27c7a53efd31" providerId="ADAL" clId="{47DC10C3-81B3-4CBD-89BF-2B4D68781B8D}" dt="2021-11-05T16:19:35.046" v="32514" actId="27636"/>
          <ac:spMkLst>
            <pc:docMk/>
            <pc:sldMk cId="2440841830" sldId="863"/>
            <ac:spMk id="3" creationId="{61D20A67-44BB-4E6C-9207-19C35568A8AD}"/>
          </ac:spMkLst>
        </pc:spChg>
      </pc:sldChg>
      <pc:sldChg chg="modSp new del mod">
        <pc:chgData name="Mark Higgins" userId="f99148ad-7e67-4304-8c11-27c7a53efd31" providerId="ADAL" clId="{47DC10C3-81B3-4CBD-89BF-2B4D68781B8D}" dt="2021-11-07T16:04:36.021" v="32870" actId="47"/>
        <pc:sldMkLst>
          <pc:docMk/>
          <pc:sldMk cId="3657178527" sldId="863"/>
        </pc:sldMkLst>
        <pc:spChg chg="mod">
          <ac:chgData name="Mark Higgins" userId="f99148ad-7e67-4304-8c11-27c7a53efd31" providerId="ADAL" clId="{47DC10C3-81B3-4CBD-89BF-2B4D68781B8D}" dt="2021-11-05T16:20:40.235" v="32522" actId="20577"/>
          <ac:spMkLst>
            <pc:docMk/>
            <pc:sldMk cId="3657178527" sldId="863"/>
            <ac:spMk id="2" creationId="{BD7EC90B-B03D-43CC-9D6F-C364227D6DC5}"/>
          </ac:spMkLst>
        </pc:spChg>
      </pc:sldChg>
      <pc:sldChg chg="addSp modSp new del mod">
        <pc:chgData name="Mark Higgins" userId="f99148ad-7e67-4304-8c11-27c7a53efd31" providerId="ADAL" clId="{47DC10C3-81B3-4CBD-89BF-2B4D68781B8D}" dt="2021-11-07T16:04:36.021" v="32870" actId="47"/>
        <pc:sldMkLst>
          <pc:docMk/>
          <pc:sldMk cId="3167096775" sldId="864"/>
        </pc:sldMkLst>
        <pc:spChg chg="mod">
          <ac:chgData name="Mark Higgins" userId="f99148ad-7e67-4304-8c11-27c7a53efd31" providerId="ADAL" clId="{47DC10C3-81B3-4CBD-89BF-2B4D68781B8D}" dt="2021-11-05T16:22:44.434" v="32539" actId="20577"/>
          <ac:spMkLst>
            <pc:docMk/>
            <pc:sldMk cId="3167096775" sldId="864"/>
            <ac:spMk id="2" creationId="{15BA410C-BFC6-48C5-90E6-03542C5FA9B5}"/>
          </ac:spMkLst>
        </pc:spChg>
        <pc:spChg chg="mod">
          <ac:chgData name="Mark Higgins" userId="f99148ad-7e67-4304-8c11-27c7a53efd31" providerId="ADAL" clId="{47DC10C3-81B3-4CBD-89BF-2B4D68781B8D}" dt="2021-11-05T16:25:32.004" v="32625" actId="20577"/>
          <ac:spMkLst>
            <pc:docMk/>
            <pc:sldMk cId="3167096775" sldId="864"/>
            <ac:spMk id="3" creationId="{AC8CEC7C-0F2E-45AF-9F72-E8CF4E85E0B4}"/>
          </ac:spMkLst>
        </pc:spChg>
        <pc:picChg chg="add mod">
          <ac:chgData name="Mark Higgins" userId="f99148ad-7e67-4304-8c11-27c7a53efd31" providerId="ADAL" clId="{47DC10C3-81B3-4CBD-89BF-2B4D68781B8D}" dt="2021-11-05T16:25:39.111" v="32628" actId="1076"/>
          <ac:picMkLst>
            <pc:docMk/>
            <pc:sldMk cId="3167096775" sldId="864"/>
            <ac:picMk id="5" creationId="{82789947-D846-4DDE-BDB0-BFAB5B13D70F}"/>
          </ac:picMkLst>
        </pc:picChg>
      </pc:sldChg>
      <pc:sldChg chg="addSp delSp modSp add del mod">
        <pc:chgData name="Mark Higgins" userId="f99148ad-7e67-4304-8c11-27c7a53efd31" providerId="ADAL" clId="{47DC10C3-81B3-4CBD-89BF-2B4D68781B8D}" dt="2021-11-07T16:04:36.021" v="32870" actId="47"/>
        <pc:sldMkLst>
          <pc:docMk/>
          <pc:sldMk cId="1401798083" sldId="865"/>
        </pc:sldMkLst>
        <pc:spChg chg="mod">
          <ac:chgData name="Mark Higgins" userId="f99148ad-7e67-4304-8c11-27c7a53efd31" providerId="ADAL" clId="{47DC10C3-81B3-4CBD-89BF-2B4D68781B8D}" dt="2021-11-05T16:27:39.396" v="32706" actId="20577"/>
          <ac:spMkLst>
            <pc:docMk/>
            <pc:sldMk cId="1401798083" sldId="865"/>
            <ac:spMk id="3" creationId="{AC8CEC7C-0F2E-45AF-9F72-E8CF4E85E0B4}"/>
          </ac:spMkLst>
        </pc:spChg>
        <pc:picChg chg="del">
          <ac:chgData name="Mark Higgins" userId="f99148ad-7e67-4304-8c11-27c7a53efd31" providerId="ADAL" clId="{47DC10C3-81B3-4CBD-89BF-2B4D68781B8D}" dt="2021-11-05T16:28:19.321" v="32707" actId="478"/>
          <ac:picMkLst>
            <pc:docMk/>
            <pc:sldMk cId="1401798083" sldId="865"/>
            <ac:picMk id="5" creationId="{82789947-D846-4DDE-BDB0-BFAB5B13D70F}"/>
          </ac:picMkLst>
        </pc:picChg>
        <pc:picChg chg="add mod">
          <ac:chgData name="Mark Higgins" userId="f99148ad-7e67-4304-8c11-27c7a53efd31" providerId="ADAL" clId="{47DC10C3-81B3-4CBD-89BF-2B4D68781B8D}" dt="2021-11-05T16:28:27.990" v="32710" actId="1076"/>
          <ac:picMkLst>
            <pc:docMk/>
            <pc:sldMk cId="1401798083" sldId="865"/>
            <ac:picMk id="6" creationId="{DBCB2AFF-B668-4B31-8BED-50B4E40F80EF}"/>
          </ac:picMkLst>
        </pc:picChg>
      </pc:sldChg>
      <pc:sldChg chg="modSp new del mod">
        <pc:chgData name="Mark Higgins" userId="f99148ad-7e67-4304-8c11-27c7a53efd31" providerId="ADAL" clId="{47DC10C3-81B3-4CBD-89BF-2B4D68781B8D}" dt="2021-11-07T16:04:36.021" v="32870" actId="47"/>
        <pc:sldMkLst>
          <pc:docMk/>
          <pc:sldMk cId="2237213001" sldId="866"/>
        </pc:sldMkLst>
        <pc:spChg chg="mod">
          <ac:chgData name="Mark Higgins" userId="f99148ad-7e67-4304-8c11-27c7a53efd31" providerId="ADAL" clId="{47DC10C3-81B3-4CBD-89BF-2B4D68781B8D}" dt="2021-11-05T16:32:02.326" v="32713" actId="20577"/>
          <ac:spMkLst>
            <pc:docMk/>
            <pc:sldMk cId="2237213001" sldId="866"/>
            <ac:spMk id="2" creationId="{BAC314C1-CA82-442F-B98B-C8A6402C7526}"/>
          </ac:spMkLst>
        </pc:spChg>
      </pc:sldChg>
    </pc:docChg>
  </pc:docChgLst>
  <pc:docChgLst>
    <pc:chgData name="Mark Higgins" userId="f99148ad-7e67-4304-8c11-27c7a53efd31" providerId="ADAL" clId="{0FCF6109-0CDB-43F9-9CC8-AF7FC3827D34}"/>
    <pc:docChg chg="custSel modSld">
      <pc:chgData name="Mark Higgins" userId="f99148ad-7e67-4304-8c11-27c7a53efd31" providerId="ADAL" clId="{0FCF6109-0CDB-43F9-9CC8-AF7FC3827D34}" dt="2022-03-11T09:25:53.741" v="1" actId="27636"/>
      <pc:docMkLst>
        <pc:docMk/>
      </pc:docMkLst>
      <pc:sldChg chg="modSp mod">
        <pc:chgData name="Mark Higgins" userId="f99148ad-7e67-4304-8c11-27c7a53efd31" providerId="ADAL" clId="{0FCF6109-0CDB-43F9-9CC8-AF7FC3827D34}" dt="2022-03-11T09:25:53.741" v="1" actId="27636"/>
        <pc:sldMkLst>
          <pc:docMk/>
          <pc:sldMk cId="382511456" sldId="650"/>
        </pc:sldMkLst>
        <pc:spChg chg="mod">
          <ac:chgData name="Mark Higgins" userId="f99148ad-7e67-4304-8c11-27c7a53efd31" providerId="ADAL" clId="{0FCF6109-0CDB-43F9-9CC8-AF7FC3827D34}" dt="2022-03-11T09:25:53.741" v="1" actId="27636"/>
          <ac:spMkLst>
            <pc:docMk/>
            <pc:sldMk cId="382511456" sldId="650"/>
            <ac:spMk id="3" creationId="{EFF8AF88-500A-4AFB-BF99-FA261A71E410}"/>
          </ac:spMkLst>
        </pc:spChg>
      </pc:sldChg>
    </pc:docChg>
  </pc:docChgLst>
  <pc:docChgLst>
    <pc:chgData name="Mark Higgins" userId="ad4ee43bd0f7a961" providerId="LiveId" clId="{7B3C12DC-8600-4E20-806B-96FB228C8506}"/>
    <pc:docChg chg="undo custSel addSld delSld modSld sldOrd">
      <pc:chgData name="Mark Higgins" userId="ad4ee43bd0f7a961" providerId="LiveId" clId="{7B3C12DC-8600-4E20-806B-96FB228C8506}" dt="2021-09-06T10:37:23.513" v="2710" actId="20578"/>
      <pc:docMkLst>
        <pc:docMk/>
      </pc:docMkLst>
      <pc:sldChg chg="modSp mod">
        <pc:chgData name="Mark Higgins" userId="ad4ee43bd0f7a961" providerId="LiveId" clId="{7B3C12DC-8600-4E20-806B-96FB228C8506}" dt="2021-09-06T07:38:18.412" v="2709" actId="20577"/>
        <pc:sldMkLst>
          <pc:docMk/>
          <pc:sldMk cId="653415081" sldId="257"/>
        </pc:sldMkLst>
        <pc:spChg chg="mod">
          <ac:chgData name="Mark Higgins" userId="ad4ee43bd0f7a961" providerId="LiveId" clId="{7B3C12DC-8600-4E20-806B-96FB228C8506}" dt="2021-09-06T07:38:18.412" v="2709" actId="20577"/>
          <ac:spMkLst>
            <pc:docMk/>
            <pc:sldMk cId="653415081" sldId="257"/>
            <ac:spMk id="3" creationId="{93E1A0CE-437E-4089-AE73-03BEE8D4C05A}"/>
          </ac:spMkLst>
        </pc:spChg>
      </pc:sldChg>
      <pc:sldChg chg="modSp mod">
        <pc:chgData name="Mark Higgins" userId="ad4ee43bd0f7a961" providerId="LiveId" clId="{7B3C12DC-8600-4E20-806B-96FB228C8506}" dt="2021-09-02T09:29:40.658" v="470" actId="20577"/>
        <pc:sldMkLst>
          <pc:docMk/>
          <pc:sldMk cId="2851725395" sldId="263"/>
        </pc:sldMkLst>
        <pc:spChg chg="mod">
          <ac:chgData name="Mark Higgins" userId="ad4ee43bd0f7a961" providerId="LiveId" clId="{7B3C12DC-8600-4E20-806B-96FB228C8506}" dt="2021-09-02T09:29:40.658" v="470" actId="20577"/>
          <ac:spMkLst>
            <pc:docMk/>
            <pc:sldMk cId="2851725395" sldId="263"/>
            <ac:spMk id="3" creationId="{93E1A0CE-437E-4089-AE73-03BEE8D4C05A}"/>
          </ac:spMkLst>
        </pc:spChg>
      </pc:sldChg>
      <pc:sldChg chg="modSp mod">
        <pc:chgData name="Mark Higgins" userId="ad4ee43bd0f7a961" providerId="LiveId" clId="{7B3C12DC-8600-4E20-806B-96FB228C8506}" dt="2021-09-02T13:29:19.563" v="1109" actId="20577"/>
        <pc:sldMkLst>
          <pc:docMk/>
          <pc:sldMk cId="3474297635" sldId="268"/>
        </pc:sldMkLst>
        <pc:spChg chg="mod">
          <ac:chgData name="Mark Higgins" userId="ad4ee43bd0f7a961" providerId="LiveId" clId="{7B3C12DC-8600-4E20-806B-96FB228C8506}" dt="2021-09-02T13:29:19.563" v="1109" actId="20577"/>
          <ac:spMkLst>
            <pc:docMk/>
            <pc:sldMk cId="3474297635" sldId="268"/>
            <ac:spMk id="57" creationId="{C511BFB5-EEAD-4CA1-979C-CC71A3834622}"/>
          </ac:spMkLst>
        </pc:spChg>
      </pc:sldChg>
      <pc:sldChg chg="addSp modSp new mod modClrScheme chgLayout">
        <pc:chgData name="Mark Higgins" userId="ad4ee43bd0f7a961" providerId="LiveId" clId="{7B3C12DC-8600-4E20-806B-96FB228C8506}" dt="2021-08-31T15:08:04.352" v="380" actId="20577"/>
        <pc:sldMkLst>
          <pc:docMk/>
          <pc:sldMk cId="162881234" sldId="688"/>
        </pc:sldMkLst>
        <pc:spChg chg="add mod">
          <ac:chgData name="Mark Higgins" userId="ad4ee43bd0f7a961" providerId="LiveId" clId="{7B3C12DC-8600-4E20-806B-96FB228C8506}" dt="2021-08-31T15:04:49.074" v="37" actId="20577"/>
          <ac:spMkLst>
            <pc:docMk/>
            <pc:sldMk cId="162881234" sldId="688"/>
            <ac:spMk id="2" creationId="{3C7980E3-0EE6-4C5B-AFFA-DAA9DC8F3954}"/>
          </ac:spMkLst>
        </pc:spChg>
        <pc:spChg chg="add mod">
          <ac:chgData name="Mark Higgins" userId="ad4ee43bd0f7a961" providerId="LiveId" clId="{7B3C12DC-8600-4E20-806B-96FB228C8506}" dt="2021-08-31T15:08:04.352" v="380" actId="20577"/>
          <ac:spMkLst>
            <pc:docMk/>
            <pc:sldMk cId="162881234" sldId="688"/>
            <ac:spMk id="3" creationId="{18505FD1-CDB0-486D-9380-51AA02B060F4}"/>
          </ac:spMkLst>
        </pc:spChg>
      </pc:sldChg>
      <pc:sldChg chg="modSp new mod">
        <pc:chgData name="Mark Higgins" userId="ad4ee43bd0f7a961" providerId="LiveId" clId="{7B3C12DC-8600-4E20-806B-96FB228C8506}" dt="2021-08-31T15:14:00.507" v="405" actId="20577"/>
        <pc:sldMkLst>
          <pc:docMk/>
          <pc:sldMk cId="116519343" sldId="689"/>
        </pc:sldMkLst>
        <pc:spChg chg="mod">
          <ac:chgData name="Mark Higgins" userId="ad4ee43bd0f7a961" providerId="LiveId" clId="{7B3C12DC-8600-4E20-806B-96FB228C8506}" dt="2021-08-31T15:14:00.507" v="405" actId="20577"/>
          <ac:spMkLst>
            <pc:docMk/>
            <pc:sldMk cId="116519343" sldId="689"/>
            <ac:spMk id="2" creationId="{9E110F69-0966-4622-AED3-9BC52FB22C17}"/>
          </ac:spMkLst>
        </pc:spChg>
        <pc:spChg chg="mod">
          <ac:chgData name="Mark Higgins" userId="ad4ee43bd0f7a961" providerId="LiveId" clId="{7B3C12DC-8600-4E20-806B-96FB228C8506}" dt="2021-08-31T15:13:51.500" v="386" actId="12"/>
          <ac:spMkLst>
            <pc:docMk/>
            <pc:sldMk cId="116519343" sldId="689"/>
            <ac:spMk id="3" creationId="{09131163-B45F-4BE2-828A-91FC58F41A68}"/>
          </ac:spMkLst>
        </pc:spChg>
      </pc:sldChg>
      <pc:sldChg chg="modSp new del mod">
        <pc:chgData name="Mark Higgins" userId="ad4ee43bd0f7a961" providerId="LiveId" clId="{7B3C12DC-8600-4E20-806B-96FB228C8506}" dt="2021-09-02T13:17:28.917" v="730" actId="47"/>
        <pc:sldMkLst>
          <pc:docMk/>
          <pc:sldMk cId="3064485875" sldId="690"/>
        </pc:sldMkLst>
        <pc:spChg chg="mod">
          <ac:chgData name="Mark Higgins" userId="ad4ee43bd0f7a961" providerId="LiveId" clId="{7B3C12DC-8600-4E20-806B-96FB228C8506}" dt="2021-09-02T09:27:13.745" v="421" actId="20577"/>
          <ac:spMkLst>
            <pc:docMk/>
            <pc:sldMk cId="3064485875" sldId="690"/>
            <ac:spMk id="2" creationId="{8C354346-84C1-4DD7-8567-53955776F4DF}"/>
          </ac:spMkLst>
        </pc:spChg>
        <pc:spChg chg="mod">
          <ac:chgData name="Mark Higgins" userId="ad4ee43bd0f7a961" providerId="LiveId" clId="{7B3C12DC-8600-4E20-806B-96FB228C8506}" dt="2021-09-02T09:27:53.773" v="468" actId="20577"/>
          <ac:spMkLst>
            <pc:docMk/>
            <pc:sldMk cId="3064485875" sldId="690"/>
            <ac:spMk id="3" creationId="{0DF5B948-8EA0-45C1-83AF-41C9D55535B1}"/>
          </ac:spMkLst>
        </pc:spChg>
      </pc:sldChg>
      <pc:sldChg chg="addSp delSp modSp new del mod modClrScheme chgLayout">
        <pc:chgData name="Mark Higgins" userId="ad4ee43bd0f7a961" providerId="LiveId" clId="{7B3C12DC-8600-4E20-806B-96FB228C8506}" dt="2021-09-02T13:17:27.502" v="729" actId="47"/>
        <pc:sldMkLst>
          <pc:docMk/>
          <pc:sldMk cId="940422249" sldId="691"/>
        </pc:sldMkLst>
        <pc:spChg chg="del mod ord">
          <ac:chgData name="Mark Higgins" userId="ad4ee43bd0f7a961" providerId="LiveId" clId="{7B3C12DC-8600-4E20-806B-96FB228C8506}" dt="2021-09-02T09:27:22.823" v="423" actId="700"/>
          <ac:spMkLst>
            <pc:docMk/>
            <pc:sldMk cId="940422249" sldId="691"/>
            <ac:spMk id="2" creationId="{2C977287-6116-4F8D-B6DC-67F8F1CD77C3}"/>
          </ac:spMkLst>
        </pc:spChg>
        <pc:spChg chg="del mod ord">
          <ac:chgData name="Mark Higgins" userId="ad4ee43bd0f7a961" providerId="LiveId" clId="{7B3C12DC-8600-4E20-806B-96FB228C8506}" dt="2021-09-02T09:27:22.823" v="423" actId="700"/>
          <ac:spMkLst>
            <pc:docMk/>
            <pc:sldMk cId="940422249" sldId="691"/>
            <ac:spMk id="3" creationId="{0530D1CD-4A99-4E65-8B1D-4C3E0F06956A}"/>
          </ac:spMkLst>
        </pc:spChg>
        <pc:spChg chg="add mod ord">
          <ac:chgData name="Mark Higgins" userId="ad4ee43bd0f7a961" providerId="LiveId" clId="{7B3C12DC-8600-4E20-806B-96FB228C8506}" dt="2021-09-02T09:27:28.431" v="438" actId="20577"/>
          <ac:spMkLst>
            <pc:docMk/>
            <pc:sldMk cId="940422249" sldId="691"/>
            <ac:spMk id="4" creationId="{5A960BC8-E4FC-4059-8946-042FA3E00F0A}"/>
          </ac:spMkLst>
        </pc:spChg>
        <pc:spChg chg="add mod ord">
          <ac:chgData name="Mark Higgins" userId="ad4ee43bd0f7a961" providerId="LiveId" clId="{7B3C12DC-8600-4E20-806B-96FB228C8506}" dt="2021-09-02T09:27:22.823" v="423" actId="700"/>
          <ac:spMkLst>
            <pc:docMk/>
            <pc:sldMk cId="940422249" sldId="691"/>
            <ac:spMk id="5" creationId="{9908692F-8927-4638-B7ED-B4169BFE2084}"/>
          </ac:spMkLst>
        </pc:spChg>
      </pc:sldChg>
      <pc:sldChg chg="modSp new del mod">
        <pc:chgData name="Mark Higgins" userId="ad4ee43bd0f7a961" providerId="LiveId" clId="{7B3C12DC-8600-4E20-806B-96FB228C8506}" dt="2021-09-02T13:17:24.913" v="728" actId="47"/>
        <pc:sldMkLst>
          <pc:docMk/>
          <pc:sldMk cId="732828431" sldId="692"/>
        </pc:sldMkLst>
        <pc:spChg chg="mod">
          <ac:chgData name="Mark Higgins" userId="ad4ee43bd0f7a961" providerId="LiveId" clId="{7B3C12DC-8600-4E20-806B-96FB228C8506}" dt="2021-09-02T09:27:44.686" v="456" actId="20577"/>
          <ac:spMkLst>
            <pc:docMk/>
            <pc:sldMk cId="732828431" sldId="692"/>
            <ac:spMk id="2" creationId="{94801735-E090-4CCE-B9A1-F59FC5B1D327}"/>
          </ac:spMkLst>
        </pc:spChg>
      </pc:sldChg>
      <pc:sldChg chg="addSp delSp modSp new mod">
        <pc:chgData name="Mark Higgins" userId="ad4ee43bd0f7a961" providerId="LiveId" clId="{7B3C12DC-8600-4E20-806B-96FB228C8506}" dt="2021-09-02T13:14:20.566" v="727" actId="20577"/>
        <pc:sldMkLst>
          <pc:docMk/>
          <pc:sldMk cId="1637030846" sldId="693"/>
        </pc:sldMkLst>
        <pc:spChg chg="mod">
          <ac:chgData name="Mark Higgins" userId="ad4ee43bd0f7a961" providerId="LiveId" clId="{7B3C12DC-8600-4E20-806B-96FB228C8506}" dt="2021-09-02T13:11:30.617" v="542" actId="20577"/>
          <ac:spMkLst>
            <pc:docMk/>
            <pc:sldMk cId="1637030846" sldId="693"/>
            <ac:spMk id="2" creationId="{2EF52883-B499-4376-9815-3C46047A0A2F}"/>
          </ac:spMkLst>
        </pc:spChg>
        <pc:spChg chg="del mod">
          <ac:chgData name="Mark Higgins" userId="ad4ee43bd0f7a961" providerId="LiveId" clId="{7B3C12DC-8600-4E20-806B-96FB228C8506}" dt="2021-09-02T13:12:17.665" v="594" actId="3680"/>
          <ac:spMkLst>
            <pc:docMk/>
            <pc:sldMk cId="1637030846" sldId="693"/>
            <ac:spMk id="3" creationId="{6A0C9F5E-534E-469B-805F-FD485FA1EFC5}"/>
          </ac:spMkLst>
        </pc:spChg>
        <pc:graphicFrameChg chg="add mod ord modGraphic">
          <ac:chgData name="Mark Higgins" userId="ad4ee43bd0f7a961" providerId="LiveId" clId="{7B3C12DC-8600-4E20-806B-96FB228C8506}" dt="2021-09-02T13:14:20.566" v="727" actId="20577"/>
          <ac:graphicFrameMkLst>
            <pc:docMk/>
            <pc:sldMk cId="1637030846" sldId="693"/>
            <ac:graphicFrameMk id="4" creationId="{E030EAED-58A5-4164-A2E2-5394113E1482}"/>
          </ac:graphicFrameMkLst>
        </pc:graphicFrameChg>
      </pc:sldChg>
      <pc:sldChg chg="addSp delSp modSp new mod modClrScheme chgLayout">
        <pc:chgData name="Mark Higgins" userId="ad4ee43bd0f7a961" providerId="LiveId" clId="{7B3C12DC-8600-4E20-806B-96FB228C8506}" dt="2021-09-02T13:18:03.404" v="785" actId="20577"/>
        <pc:sldMkLst>
          <pc:docMk/>
          <pc:sldMk cId="550359697" sldId="694"/>
        </pc:sldMkLst>
        <pc:spChg chg="del mod ord">
          <ac:chgData name="Mark Higgins" userId="ad4ee43bd0f7a961" providerId="LiveId" clId="{7B3C12DC-8600-4E20-806B-96FB228C8506}" dt="2021-09-02T13:17:39.254" v="732" actId="700"/>
          <ac:spMkLst>
            <pc:docMk/>
            <pc:sldMk cId="550359697" sldId="694"/>
            <ac:spMk id="2" creationId="{7AD203C2-6969-407B-ACF3-FEE9E7B64B89}"/>
          </ac:spMkLst>
        </pc:spChg>
        <pc:spChg chg="del mod ord">
          <ac:chgData name="Mark Higgins" userId="ad4ee43bd0f7a961" providerId="LiveId" clId="{7B3C12DC-8600-4E20-806B-96FB228C8506}" dt="2021-09-02T13:17:39.254" v="732" actId="700"/>
          <ac:spMkLst>
            <pc:docMk/>
            <pc:sldMk cId="550359697" sldId="694"/>
            <ac:spMk id="3" creationId="{8F9D8F73-1196-4FF7-AC2E-428B26AEE99A}"/>
          </ac:spMkLst>
        </pc:spChg>
        <pc:spChg chg="add mod ord">
          <ac:chgData name="Mark Higgins" userId="ad4ee43bd0f7a961" providerId="LiveId" clId="{7B3C12DC-8600-4E20-806B-96FB228C8506}" dt="2021-09-02T13:17:44.877" v="738" actId="20577"/>
          <ac:spMkLst>
            <pc:docMk/>
            <pc:sldMk cId="550359697" sldId="694"/>
            <ac:spMk id="4" creationId="{978B8C4E-AF22-437A-81FB-CB7B59C12767}"/>
          </ac:spMkLst>
        </pc:spChg>
        <pc:spChg chg="add mod ord">
          <ac:chgData name="Mark Higgins" userId="ad4ee43bd0f7a961" providerId="LiveId" clId="{7B3C12DC-8600-4E20-806B-96FB228C8506}" dt="2021-09-02T13:18:03.404" v="785" actId="20577"/>
          <ac:spMkLst>
            <pc:docMk/>
            <pc:sldMk cId="550359697" sldId="694"/>
            <ac:spMk id="5" creationId="{69B94D9C-A8CC-4D81-8AF9-23A6DFC412A1}"/>
          </ac:spMkLst>
        </pc:spChg>
      </pc:sldChg>
      <pc:sldChg chg="modSp new mod">
        <pc:chgData name="Mark Higgins" userId="ad4ee43bd0f7a961" providerId="LiveId" clId="{7B3C12DC-8600-4E20-806B-96FB228C8506}" dt="2021-09-02T13:18:39.542" v="849" actId="20577"/>
        <pc:sldMkLst>
          <pc:docMk/>
          <pc:sldMk cId="247146181" sldId="695"/>
        </pc:sldMkLst>
        <pc:spChg chg="mod">
          <ac:chgData name="Mark Higgins" userId="ad4ee43bd0f7a961" providerId="LiveId" clId="{7B3C12DC-8600-4E20-806B-96FB228C8506}" dt="2021-09-02T13:18:39.542" v="849" actId="20577"/>
          <ac:spMkLst>
            <pc:docMk/>
            <pc:sldMk cId="247146181" sldId="695"/>
            <ac:spMk id="2" creationId="{6517ADE2-0A50-4DFE-85F5-C1E1371D6EA4}"/>
          </ac:spMkLst>
        </pc:spChg>
      </pc:sldChg>
      <pc:sldChg chg="modSp new mod ord">
        <pc:chgData name="Mark Higgins" userId="ad4ee43bd0f7a961" providerId="LiveId" clId="{7B3C12DC-8600-4E20-806B-96FB228C8506}" dt="2021-09-02T13:19:08.162" v="867"/>
        <pc:sldMkLst>
          <pc:docMk/>
          <pc:sldMk cId="961037850" sldId="696"/>
        </pc:sldMkLst>
        <pc:spChg chg="mod">
          <ac:chgData name="Mark Higgins" userId="ad4ee43bd0f7a961" providerId="LiveId" clId="{7B3C12DC-8600-4E20-806B-96FB228C8506}" dt="2021-09-02T13:18:59.270" v="865" actId="20577"/>
          <ac:spMkLst>
            <pc:docMk/>
            <pc:sldMk cId="961037850" sldId="696"/>
            <ac:spMk id="2" creationId="{E0F2F5B7-3BD1-40E6-8619-7C3D586FAA6F}"/>
          </ac:spMkLst>
        </pc:spChg>
      </pc:sldChg>
      <pc:sldChg chg="modSp new mod">
        <pc:chgData name="Mark Higgins" userId="ad4ee43bd0f7a961" providerId="LiveId" clId="{7B3C12DC-8600-4E20-806B-96FB228C8506}" dt="2021-09-02T13:19:41.437" v="889" actId="20577"/>
        <pc:sldMkLst>
          <pc:docMk/>
          <pc:sldMk cId="2382590890" sldId="697"/>
        </pc:sldMkLst>
        <pc:spChg chg="mod">
          <ac:chgData name="Mark Higgins" userId="ad4ee43bd0f7a961" providerId="LiveId" clId="{7B3C12DC-8600-4E20-806B-96FB228C8506}" dt="2021-09-02T13:19:41.437" v="889" actId="20577"/>
          <ac:spMkLst>
            <pc:docMk/>
            <pc:sldMk cId="2382590890" sldId="697"/>
            <ac:spMk id="2" creationId="{2E144EA4-3BA7-44CE-A85C-9619B006399F}"/>
          </ac:spMkLst>
        </pc:spChg>
      </pc:sldChg>
      <pc:sldChg chg="modSp new mod">
        <pc:chgData name="Mark Higgins" userId="ad4ee43bd0f7a961" providerId="LiveId" clId="{7B3C12DC-8600-4E20-806B-96FB228C8506}" dt="2021-09-02T13:19:58.524" v="910" actId="20577"/>
        <pc:sldMkLst>
          <pc:docMk/>
          <pc:sldMk cId="2816790370" sldId="698"/>
        </pc:sldMkLst>
        <pc:spChg chg="mod">
          <ac:chgData name="Mark Higgins" userId="ad4ee43bd0f7a961" providerId="LiveId" clId="{7B3C12DC-8600-4E20-806B-96FB228C8506}" dt="2021-09-02T13:19:58.524" v="910" actId="20577"/>
          <ac:spMkLst>
            <pc:docMk/>
            <pc:sldMk cId="2816790370" sldId="698"/>
            <ac:spMk id="2" creationId="{209669A0-8379-4B62-A887-00CF5775A344}"/>
          </ac:spMkLst>
        </pc:spChg>
      </pc:sldChg>
      <pc:sldChg chg="modSp new mod">
        <pc:chgData name="Mark Higgins" userId="ad4ee43bd0f7a961" providerId="LiveId" clId="{7B3C12DC-8600-4E20-806B-96FB228C8506}" dt="2021-09-02T13:21:05.799" v="958" actId="20577"/>
        <pc:sldMkLst>
          <pc:docMk/>
          <pc:sldMk cId="4291132042" sldId="699"/>
        </pc:sldMkLst>
        <pc:spChg chg="mod">
          <ac:chgData name="Mark Higgins" userId="ad4ee43bd0f7a961" providerId="LiveId" clId="{7B3C12DC-8600-4E20-806B-96FB228C8506}" dt="2021-09-02T13:20:46.293" v="927" actId="20577"/>
          <ac:spMkLst>
            <pc:docMk/>
            <pc:sldMk cId="4291132042" sldId="699"/>
            <ac:spMk id="2" creationId="{81FC3673-9079-4D64-B67A-90E485736989}"/>
          </ac:spMkLst>
        </pc:spChg>
        <pc:spChg chg="mod">
          <ac:chgData name="Mark Higgins" userId="ad4ee43bd0f7a961" providerId="LiveId" clId="{7B3C12DC-8600-4E20-806B-96FB228C8506}" dt="2021-09-02T13:21:05.799" v="958" actId="20577"/>
          <ac:spMkLst>
            <pc:docMk/>
            <pc:sldMk cId="4291132042" sldId="699"/>
            <ac:spMk id="3" creationId="{A2B44A85-0027-42D7-999F-F7D112C5EA7E}"/>
          </ac:spMkLst>
        </pc:spChg>
      </pc:sldChg>
      <pc:sldChg chg="modSp new mod">
        <pc:chgData name="Mark Higgins" userId="ad4ee43bd0f7a961" providerId="LiveId" clId="{7B3C12DC-8600-4E20-806B-96FB228C8506}" dt="2021-09-02T13:21:22.567" v="975" actId="20577"/>
        <pc:sldMkLst>
          <pc:docMk/>
          <pc:sldMk cId="2299538971" sldId="700"/>
        </pc:sldMkLst>
        <pc:spChg chg="mod">
          <ac:chgData name="Mark Higgins" userId="ad4ee43bd0f7a961" providerId="LiveId" clId="{7B3C12DC-8600-4E20-806B-96FB228C8506}" dt="2021-09-02T13:21:22.567" v="975" actId="20577"/>
          <ac:spMkLst>
            <pc:docMk/>
            <pc:sldMk cId="2299538971" sldId="700"/>
            <ac:spMk id="2" creationId="{E8F27E77-B677-4EC4-896A-15CB00C3CF04}"/>
          </ac:spMkLst>
        </pc:spChg>
      </pc:sldChg>
      <pc:sldChg chg="modSp new mod">
        <pc:chgData name="Mark Higgins" userId="ad4ee43bd0f7a961" providerId="LiveId" clId="{7B3C12DC-8600-4E20-806B-96FB228C8506}" dt="2021-09-02T13:22:55.728" v="1038" actId="20577"/>
        <pc:sldMkLst>
          <pc:docMk/>
          <pc:sldMk cId="3647801122" sldId="701"/>
        </pc:sldMkLst>
        <pc:spChg chg="mod">
          <ac:chgData name="Mark Higgins" userId="ad4ee43bd0f7a961" providerId="LiveId" clId="{7B3C12DC-8600-4E20-806B-96FB228C8506}" dt="2021-09-02T13:22:38.199" v="981" actId="20577"/>
          <ac:spMkLst>
            <pc:docMk/>
            <pc:sldMk cId="3647801122" sldId="701"/>
            <ac:spMk id="2" creationId="{13E505DE-2040-48D9-9703-FAF4F6DF914C}"/>
          </ac:spMkLst>
        </pc:spChg>
        <pc:spChg chg="mod">
          <ac:chgData name="Mark Higgins" userId="ad4ee43bd0f7a961" providerId="LiveId" clId="{7B3C12DC-8600-4E20-806B-96FB228C8506}" dt="2021-09-02T13:22:55.728" v="1038" actId="20577"/>
          <ac:spMkLst>
            <pc:docMk/>
            <pc:sldMk cId="3647801122" sldId="701"/>
            <ac:spMk id="3" creationId="{31F98659-4FB7-4E33-9613-8E718FF9FB09}"/>
          </ac:spMkLst>
        </pc:spChg>
      </pc:sldChg>
      <pc:sldChg chg="modSp new mod">
        <pc:chgData name="Mark Higgins" userId="ad4ee43bd0f7a961" providerId="LiveId" clId="{7B3C12DC-8600-4E20-806B-96FB228C8506}" dt="2021-09-02T14:42:42.800" v="1397" actId="20577"/>
        <pc:sldMkLst>
          <pc:docMk/>
          <pc:sldMk cId="1124660872" sldId="702"/>
        </pc:sldMkLst>
        <pc:spChg chg="mod">
          <ac:chgData name="Mark Higgins" userId="ad4ee43bd0f7a961" providerId="LiveId" clId="{7B3C12DC-8600-4E20-806B-96FB228C8506}" dt="2021-09-02T13:24:41.459" v="1044" actId="20577"/>
          <ac:spMkLst>
            <pc:docMk/>
            <pc:sldMk cId="1124660872" sldId="702"/>
            <ac:spMk id="2" creationId="{02CC0FA7-F787-44AB-B5BE-14E4E8C3A307}"/>
          </ac:spMkLst>
        </pc:spChg>
        <pc:spChg chg="mod">
          <ac:chgData name="Mark Higgins" userId="ad4ee43bd0f7a961" providerId="LiveId" clId="{7B3C12DC-8600-4E20-806B-96FB228C8506}" dt="2021-09-02T14:42:42.800" v="1397" actId="20577"/>
          <ac:spMkLst>
            <pc:docMk/>
            <pc:sldMk cId="1124660872" sldId="702"/>
            <ac:spMk id="3" creationId="{492CB42C-1481-4724-8EF8-CB22236A5125}"/>
          </ac:spMkLst>
        </pc:spChg>
      </pc:sldChg>
      <pc:sldChg chg="modSp add mod ord">
        <pc:chgData name="Mark Higgins" userId="ad4ee43bd0f7a961" providerId="LiveId" clId="{7B3C12DC-8600-4E20-806B-96FB228C8506}" dt="2021-09-02T13:29:39.605" v="1118" actId="20577"/>
        <pc:sldMkLst>
          <pc:docMk/>
          <pc:sldMk cId="3031805303" sldId="703"/>
        </pc:sldMkLst>
        <pc:spChg chg="mod">
          <ac:chgData name="Mark Higgins" userId="ad4ee43bd0f7a961" providerId="LiveId" clId="{7B3C12DC-8600-4E20-806B-96FB228C8506}" dt="2021-09-02T13:29:39.605" v="1118" actId="20577"/>
          <ac:spMkLst>
            <pc:docMk/>
            <pc:sldMk cId="3031805303" sldId="703"/>
            <ac:spMk id="57" creationId="{C511BFB5-EEAD-4CA1-979C-CC71A3834622}"/>
          </ac:spMkLst>
        </pc:spChg>
      </pc:sldChg>
      <pc:sldChg chg="modSp add mod">
        <pc:chgData name="Mark Higgins" userId="ad4ee43bd0f7a961" providerId="LiveId" clId="{7B3C12DC-8600-4E20-806B-96FB228C8506}" dt="2021-09-02T13:29:48.077" v="1121" actId="20577"/>
        <pc:sldMkLst>
          <pc:docMk/>
          <pc:sldMk cId="140445724" sldId="704"/>
        </pc:sldMkLst>
        <pc:spChg chg="mod">
          <ac:chgData name="Mark Higgins" userId="ad4ee43bd0f7a961" providerId="LiveId" clId="{7B3C12DC-8600-4E20-806B-96FB228C8506}" dt="2021-09-02T13:29:48.077" v="1121" actId="20577"/>
          <ac:spMkLst>
            <pc:docMk/>
            <pc:sldMk cId="140445724" sldId="704"/>
            <ac:spMk id="57" creationId="{C511BFB5-EEAD-4CA1-979C-CC71A3834622}"/>
          </ac:spMkLst>
        </pc:spChg>
      </pc:sldChg>
      <pc:sldChg chg="modSp new mod">
        <pc:chgData name="Mark Higgins" userId="ad4ee43bd0f7a961" providerId="LiveId" clId="{7B3C12DC-8600-4E20-806B-96FB228C8506}" dt="2021-09-02T13:30:09.958" v="1127" actId="20577"/>
        <pc:sldMkLst>
          <pc:docMk/>
          <pc:sldMk cId="68695730" sldId="705"/>
        </pc:sldMkLst>
        <pc:spChg chg="mod">
          <ac:chgData name="Mark Higgins" userId="ad4ee43bd0f7a961" providerId="LiveId" clId="{7B3C12DC-8600-4E20-806B-96FB228C8506}" dt="2021-09-02T13:30:09.958" v="1127" actId="20577"/>
          <ac:spMkLst>
            <pc:docMk/>
            <pc:sldMk cId="68695730" sldId="705"/>
            <ac:spMk id="2" creationId="{F7E9CFC5-72DE-4A72-93D6-A2402CD95D37}"/>
          </ac:spMkLst>
        </pc:spChg>
      </pc:sldChg>
      <pc:sldChg chg="modSp new mod">
        <pc:chgData name="Mark Higgins" userId="ad4ee43bd0f7a961" providerId="LiveId" clId="{7B3C12DC-8600-4E20-806B-96FB228C8506}" dt="2021-09-02T14:04:32.237" v="1330" actId="20577"/>
        <pc:sldMkLst>
          <pc:docMk/>
          <pc:sldMk cId="296084717" sldId="706"/>
        </pc:sldMkLst>
        <pc:spChg chg="mod">
          <ac:chgData name="Mark Higgins" userId="ad4ee43bd0f7a961" providerId="LiveId" clId="{7B3C12DC-8600-4E20-806B-96FB228C8506}" dt="2021-09-02T14:03:36.756" v="1142" actId="20577"/>
          <ac:spMkLst>
            <pc:docMk/>
            <pc:sldMk cId="296084717" sldId="706"/>
            <ac:spMk id="2" creationId="{6C9111C4-F75C-46E7-A994-F49B6A31C81F}"/>
          </ac:spMkLst>
        </pc:spChg>
        <pc:spChg chg="mod">
          <ac:chgData name="Mark Higgins" userId="ad4ee43bd0f7a961" providerId="LiveId" clId="{7B3C12DC-8600-4E20-806B-96FB228C8506}" dt="2021-09-02T14:04:32.237" v="1330" actId="20577"/>
          <ac:spMkLst>
            <pc:docMk/>
            <pc:sldMk cId="296084717" sldId="706"/>
            <ac:spMk id="3" creationId="{1AAEBC1C-4D11-45DA-A78B-8059ED5C863F}"/>
          </ac:spMkLst>
        </pc:spChg>
      </pc:sldChg>
      <pc:sldChg chg="modSp new mod">
        <pc:chgData name="Mark Higgins" userId="ad4ee43bd0f7a961" providerId="LiveId" clId="{7B3C12DC-8600-4E20-806B-96FB228C8506}" dt="2021-09-02T14:43:01.710" v="1405" actId="20577"/>
        <pc:sldMkLst>
          <pc:docMk/>
          <pc:sldMk cId="2510874112" sldId="707"/>
        </pc:sldMkLst>
        <pc:spChg chg="mod">
          <ac:chgData name="Mark Higgins" userId="ad4ee43bd0f7a961" providerId="LiveId" clId="{7B3C12DC-8600-4E20-806B-96FB228C8506}" dt="2021-09-02T14:43:01.710" v="1405" actId="20577"/>
          <ac:spMkLst>
            <pc:docMk/>
            <pc:sldMk cId="2510874112" sldId="707"/>
            <ac:spMk id="2" creationId="{756C7C0F-CDD1-4AF3-9883-A75EC6CA0C6F}"/>
          </ac:spMkLst>
        </pc:spChg>
      </pc:sldChg>
      <pc:sldChg chg="modSp new mod">
        <pc:chgData name="Mark Higgins" userId="ad4ee43bd0f7a961" providerId="LiveId" clId="{7B3C12DC-8600-4E20-806B-96FB228C8506}" dt="2021-09-02T14:43:34.623" v="1484" actId="20577"/>
        <pc:sldMkLst>
          <pc:docMk/>
          <pc:sldMk cId="197150763" sldId="708"/>
        </pc:sldMkLst>
        <pc:spChg chg="mod">
          <ac:chgData name="Mark Higgins" userId="ad4ee43bd0f7a961" providerId="LiveId" clId="{7B3C12DC-8600-4E20-806B-96FB228C8506}" dt="2021-09-02T14:43:11.274" v="1411" actId="20577"/>
          <ac:spMkLst>
            <pc:docMk/>
            <pc:sldMk cId="197150763" sldId="708"/>
            <ac:spMk id="2" creationId="{D0B98489-9094-4B50-81E2-E8ECBD06CD02}"/>
          </ac:spMkLst>
        </pc:spChg>
        <pc:spChg chg="mod">
          <ac:chgData name="Mark Higgins" userId="ad4ee43bd0f7a961" providerId="LiveId" clId="{7B3C12DC-8600-4E20-806B-96FB228C8506}" dt="2021-09-02T14:43:34.623" v="1484" actId="20577"/>
          <ac:spMkLst>
            <pc:docMk/>
            <pc:sldMk cId="197150763" sldId="708"/>
            <ac:spMk id="3" creationId="{F95DFA5F-F4B0-48B0-9AC6-E53277EE8324}"/>
          </ac:spMkLst>
        </pc:spChg>
      </pc:sldChg>
      <pc:sldChg chg="modSp new mod ord">
        <pc:chgData name="Mark Higgins" userId="ad4ee43bd0f7a961" providerId="LiveId" clId="{7B3C12DC-8600-4E20-806B-96FB228C8506}" dt="2021-09-06T10:37:23.513" v="2710" actId="20578"/>
        <pc:sldMkLst>
          <pc:docMk/>
          <pc:sldMk cId="2149614142" sldId="709"/>
        </pc:sldMkLst>
        <pc:spChg chg="mod">
          <ac:chgData name="Mark Higgins" userId="ad4ee43bd0f7a961" providerId="LiveId" clId="{7B3C12DC-8600-4E20-806B-96FB228C8506}" dt="2021-09-02T14:44:14.508" v="1511" actId="20577"/>
          <ac:spMkLst>
            <pc:docMk/>
            <pc:sldMk cId="2149614142" sldId="709"/>
            <ac:spMk id="2" creationId="{A9C75BA8-6A48-4376-A2D7-86A6BC57B3DD}"/>
          </ac:spMkLst>
        </pc:spChg>
        <pc:spChg chg="mod">
          <ac:chgData name="Mark Higgins" userId="ad4ee43bd0f7a961" providerId="LiveId" clId="{7B3C12DC-8600-4E20-806B-96FB228C8506}" dt="2021-09-06T10:37:23.513" v="2710" actId="20578"/>
          <ac:spMkLst>
            <pc:docMk/>
            <pc:sldMk cId="2149614142" sldId="709"/>
            <ac:spMk id="3" creationId="{4C17FE85-12AB-430C-A61C-16AE929CD02D}"/>
          </ac:spMkLst>
        </pc:spChg>
      </pc:sldChg>
      <pc:sldChg chg="modSp new mod">
        <pc:chgData name="Mark Higgins" userId="ad4ee43bd0f7a961" providerId="LiveId" clId="{7B3C12DC-8600-4E20-806B-96FB228C8506}" dt="2021-09-03T07:26:09.082" v="1875" actId="20577"/>
        <pc:sldMkLst>
          <pc:docMk/>
          <pc:sldMk cId="3350938539" sldId="710"/>
        </pc:sldMkLst>
        <pc:spChg chg="mod">
          <ac:chgData name="Mark Higgins" userId="ad4ee43bd0f7a961" providerId="LiveId" clId="{7B3C12DC-8600-4E20-806B-96FB228C8506}" dt="2021-09-03T07:25:47.626" v="1822" actId="20577"/>
          <ac:spMkLst>
            <pc:docMk/>
            <pc:sldMk cId="3350938539" sldId="710"/>
            <ac:spMk id="2" creationId="{152EBD53-9A75-44A4-90E7-893A77B25089}"/>
          </ac:spMkLst>
        </pc:spChg>
        <pc:spChg chg="mod">
          <ac:chgData name="Mark Higgins" userId="ad4ee43bd0f7a961" providerId="LiveId" clId="{7B3C12DC-8600-4E20-806B-96FB228C8506}" dt="2021-09-03T07:26:09.082" v="1875" actId="20577"/>
          <ac:spMkLst>
            <pc:docMk/>
            <pc:sldMk cId="3350938539" sldId="710"/>
            <ac:spMk id="3" creationId="{199CB72E-FF2C-473D-B7E7-E4C48B38C8B8}"/>
          </ac:spMkLst>
        </pc:spChg>
      </pc:sldChg>
      <pc:sldChg chg="modSp new mod modNotesTx">
        <pc:chgData name="Mark Higgins" userId="ad4ee43bd0f7a961" providerId="LiveId" clId="{7B3C12DC-8600-4E20-806B-96FB228C8506}" dt="2021-09-03T07:26:51.852" v="1909" actId="20577"/>
        <pc:sldMkLst>
          <pc:docMk/>
          <pc:sldMk cId="3878494634" sldId="711"/>
        </pc:sldMkLst>
        <pc:spChg chg="mod">
          <ac:chgData name="Mark Higgins" userId="ad4ee43bd0f7a961" providerId="LiveId" clId="{7B3C12DC-8600-4E20-806B-96FB228C8506}" dt="2021-09-03T07:26:51.852" v="1909" actId="20577"/>
          <ac:spMkLst>
            <pc:docMk/>
            <pc:sldMk cId="3878494634" sldId="711"/>
            <ac:spMk id="2" creationId="{C6C46E45-1325-427A-81CC-E0E6418851C2}"/>
          </ac:spMkLst>
        </pc:spChg>
      </pc:sldChg>
      <pc:sldChg chg="modSp new mod">
        <pc:chgData name="Mark Higgins" userId="ad4ee43bd0f7a961" providerId="LiveId" clId="{7B3C12DC-8600-4E20-806B-96FB228C8506}" dt="2021-09-03T07:27:21.044" v="1960" actId="20577"/>
        <pc:sldMkLst>
          <pc:docMk/>
          <pc:sldMk cId="3216072036" sldId="712"/>
        </pc:sldMkLst>
        <pc:spChg chg="mod">
          <ac:chgData name="Mark Higgins" userId="ad4ee43bd0f7a961" providerId="LiveId" clId="{7B3C12DC-8600-4E20-806B-96FB228C8506}" dt="2021-09-03T07:27:21.044" v="1960" actId="20577"/>
          <ac:spMkLst>
            <pc:docMk/>
            <pc:sldMk cId="3216072036" sldId="712"/>
            <ac:spMk id="2" creationId="{61B8CA62-B38F-4CEB-B187-38DB524378D1}"/>
          </ac:spMkLst>
        </pc:spChg>
      </pc:sldChg>
      <pc:sldChg chg="modSp new mod">
        <pc:chgData name="Mark Higgins" userId="ad4ee43bd0f7a961" providerId="LiveId" clId="{7B3C12DC-8600-4E20-806B-96FB228C8506}" dt="2021-09-03T07:28:17.604" v="2022" actId="20577"/>
        <pc:sldMkLst>
          <pc:docMk/>
          <pc:sldMk cId="779021081" sldId="713"/>
        </pc:sldMkLst>
        <pc:spChg chg="mod">
          <ac:chgData name="Mark Higgins" userId="ad4ee43bd0f7a961" providerId="LiveId" clId="{7B3C12DC-8600-4E20-806B-96FB228C8506}" dt="2021-09-03T07:28:17.604" v="2022" actId="20577"/>
          <ac:spMkLst>
            <pc:docMk/>
            <pc:sldMk cId="779021081" sldId="713"/>
            <ac:spMk id="2" creationId="{EA9A251B-82B6-454F-B5B1-EF59737C9708}"/>
          </ac:spMkLst>
        </pc:spChg>
      </pc:sldChg>
      <pc:sldChg chg="modSp new mod">
        <pc:chgData name="Mark Higgins" userId="ad4ee43bd0f7a961" providerId="LiveId" clId="{7B3C12DC-8600-4E20-806B-96FB228C8506}" dt="2021-09-03T07:28:42.567" v="2084" actId="20577"/>
        <pc:sldMkLst>
          <pc:docMk/>
          <pc:sldMk cId="4245500416" sldId="714"/>
        </pc:sldMkLst>
        <pc:spChg chg="mod">
          <ac:chgData name="Mark Higgins" userId="ad4ee43bd0f7a961" providerId="LiveId" clId="{7B3C12DC-8600-4E20-806B-96FB228C8506}" dt="2021-09-03T07:28:42.567" v="2084" actId="20577"/>
          <ac:spMkLst>
            <pc:docMk/>
            <pc:sldMk cId="4245500416" sldId="714"/>
            <ac:spMk id="2" creationId="{0104DD9D-360E-4EF0-A433-CA249067D0C9}"/>
          </ac:spMkLst>
        </pc:spChg>
      </pc:sldChg>
      <pc:sldChg chg="modSp new mod">
        <pc:chgData name="Mark Higgins" userId="ad4ee43bd0f7a961" providerId="LiveId" clId="{7B3C12DC-8600-4E20-806B-96FB228C8506}" dt="2021-09-03T07:29:17.062" v="2130" actId="20577"/>
        <pc:sldMkLst>
          <pc:docMk/>
          <pc:sldMk cId="2036575152" sldId="715"/>
        </pc:sldMkLst>
        <pc:spChg chg="mod">
          <ac:chgData name="Mark Higgins" userId="ad4ee43bd0f7a961" providerId="LiveId" clId="{7B3C12DC-8600-4E20-806B-96FB228C8506}" dt="2021-09-03T07:29:17.062" v="2130" actId="20577"/>
          <ac:spMkLst>
            <pc:docMk/>
            <pc:sldMk cId="2036575152" sldId="715"/>
            <ac:spMk id="2" creationId="{485B26D3-76DA-4B2E-9802-D07A9A7170E6}"/>
          </ac:spMkLst>
        </pc:spChg>
      </pc:sldChg>
      <pc:sldChg chg="modSp new mod">
        <pc:chgData name="Mark Higgins" userId="ad4ee43bd0f7a961" providerId="LiveId" clId="{7B3C12DC-8600-4E20-806B-96FB228C8506}" dt="2021-09-03T07:29:38.432" v="2174" actId="20577"/>
        <pc:sldMkLst>
          <pc:docMk/>
          <pc:sldMk cId="3626110082" sldId="716"/>
        </pc:sldMkLst>
        <pc:spChg chg="mod">
          <ac:chgData name="Mark Higgins" userId="ad4ee43bd0f7a961" providerId="LiveId" clId="{7B3C12DC-8600-4E20-806B-96FB228C8506}" dt="2021-09-03T07:29:38.432" v="2174" actId="20577"/>
          <ac:spMkLst>
            <pc:docMk/>
            <pc:sldMk cId="3626110082" sldId="716"/>
            <ac:spMk id="2" creationId="{ABCFE2F7-A7F9-4FA8-AA00-657D44227B05}"/>
          </ac:spMkLst>
        </pc:spChg>
      </pc:sldChg>
      <pc:sldChg chg="modSp new mod">
        <pc:chgData name="Mark Higgins" userId="ad4ee43bd0f7a961" providerId="LiveId" clId="{7B3C12DC-8600-4E20-806B-96FB228C8506}" dt="2021-09-03T07:31:58.706" v="2207" actId="20577"/>
        <pc:sldMkLst>
          <pc:docMk/>
          <pc:sldMk cId="2046844614" sldId="717"/>
        </pc:sldMkLst>
        <pc:spChg chg="mod">
          <ac:chgData name="Mark Higgins" userId="ad4ee43bd0f7a961" providerId="LiveId" clId="{7B3C12DC-8600-4E20-806B-96FB228C8506}" dt="2021-09-03T07:31:58.706" v="2207" actId="20577"/>
          <ac:spMkLst>
            <pc:docMk/>
            <pc:sldMk cId="2046844614" sldId="717"/>
            <ac:spMk id="2" creationId="{F00E1C08-9226-4A0D-8F2B-46638B491956}"/>
          </ac:spMkLst>
        </pc:spChg>
      </pc:sldChg>
      <pc:sldChg chg="modSp new mod">
        <pc:chgData name="Mark Higgins" userId="ad4ee43bd0f7a961" providerId="LiveId" clId="{7B3C12DC-8600-4E20-806B-96FB228C8506}" dt="2021-09-03T07:38:08.310" v="2255" actId="20577"/>
        <pc:sldMkLst>
          <pc:docMk/>
          <pc:sldMk cId="2364488843" sldId="718"/>
        </pc:sldMkLst>
        <pc:spChg chg="mod">
          <ac:chgData name="Mark Higgins" userId="ad4ee43bd0f7a961" providerId="LiveId" clId="{7B3C12DC-8600-4E20-806B-96FB228C8506}" dt="2021-09-03T07:37:55.466" v="2225" actId="20577"/>
          <ac:spMkLst>
            <pc:docMk/>
            <pc:sldMk cId="2364488843" sldId="718"/>
            <ac:spMk id="2" creationId="{B4E6A346-583D-4A08-ACEE-1FA52C8A4E47}"/>
          </ac:spMkLst>
        </pc:spChg>
        <pc:spChg chg="mod">
          <ac:chgData name="Mark Higgins" userId="ad4ee43bd0f7a961" providerId="LiveId" clId="{7B3C12DC-8600-4E20-806B-96FB228C8506}" dt="2021-09-03T07:38:08.310" v="2255" actId="20577"/>
          <ac:spMkLst>
            <pc:docMk/>
            <pc:sldMk cId="2364488843" sldId="718"/>
            <ac:spMk id="3" creationId="{FF26F51F-86B6-468C-A0EE-79EEF77E9886}"/>
          </ac:spMkLst>
        </pc:spChg>
      </pc:sldChg>
      <pc:sldChg chg="new">
        <pc:chgData name="Mark Higgins" userId="ad4ee43bd0f7a961" providerId="LiveId" clId="{7B3C12DC-8600-4E20-806B-96FB228C8506}" dt="2021-09-03T07:38:20.569" v="2256" actId="680"/>
        <pc:sldMkLst>
          <pc:docMk/>
          <pc:sldMk cId="3837821357" sldId="719"/>
        </pc:sldMkLst>
      </pc:sldChg>
      <pc:sldChg chg="modSp new mod">
        <pc:chgData name="Mark Higgins" userId="ad4ee43bd0f7a961" providerId="LiveId" clId="{7B3C12DC-8600-4E20-806B-96FB228C8506}" dt="2021-09-03T07:40:24.730" v="2332" actId="20577"/>
        <pc:sldMkLst>
          <pc:docMk/>
          <pc:sldMk cId="2418004797" sldId="720"/>
        </pc:sldMkLst>
        <pc:spChg chg="mod">
          <ac:chgData name="Mark Higgins" userId="ad4ee43bd0f7a961" providerId="LiveId" clId="{7B3C12DC-8600-4E20-806B-96FB228C8506}" dt="2021-09-03T07:39:59.065" v="2285" actId="20577"/>
          <ac:spMkLst>
            <pc:docMk/>
            <pc:sldMk cId="2418004797" sldId="720"/>
            <ac:spMk id="2" creationId="{15DAC176-F679-450B-A448-86EF6AB8319D}"/>
          </ac:spMkLst>
        </pc:spChg>
        <pc:spChg chg="mod">
          <ac:chgData name="Mark Higgins" userId="ad4ee43bd0f7a961" providerId="LiveId" clId="{7B3C12DC-8600-4E20-806B-96FB228C8506}" dt="2021-09-03T07:40:24.730" v="2332" actId="20577"/>
          <ac:spMkLst>
            <pc:docMk/>
            <pc:sldMk cId="2418004797" sldId="720"/>
            <ac:spMk id="3" creationId="{6BE8BAD4-A032-49C7-81B5-0C1099F25D4F}"/>
          </ac:spMkLst>
        </pc:spChg>
      </pc:sldChg>
      <pc:sldChg chg="modSp new mod">
        <pc:chgData name="Mark Higgins" userId="ad4ee43bd0f7a961" providerId="LiveId" clId="{7B3C12DC-8600-4E20-806B-96FB228C8506}" dt="2021-09-03T13:51:57.586" v="2695" actId="15"/>
        <pc:sldMkLst>
          <pc:docMk/>
          <pc:sldMk cId="3209023164" sldId="721"/>
        </pc:sldMkLst>
        <pc:spChg chg="mod">
          <ac:chgData name="Mark Higgins" userId="ad4ee43bd0f7a961" providerId="LiveId" clId="{7B3C12DC-8600-4E20-806B-96FB228C8506}" dt="2021-09-03T07:47:34.229" v="2346" actId="20577"/>
          <ac:spMkLst>
            <pc:docMk/>
            <pc:sldMk cId="3209023164" sldId="721"/>
            <ac:spMk id="2" creationId="{5BA81E49-68D9-4F7A-932D-E56999EEAD59}"/>
          </ac:spMkLst>
        </pc:spChg>
        <pc:spChg chg="mod">
          <ac:chgData name="Mark Higgins" userId="ad4ee43bd0f7a961" providerId="LiveId" clId="{7B3C12DC-8600-4E20-806B-96FB228C8506}" dt="2021-09-03T13:51:57.586" v="2695" actId="15"/>
          <ac:spMkLst>
            <pc:docMk/>
            <pc:sldMk cId="3209023164" sldId="721"/>
            <ac:spMk id="3" creationId="{D58EEB7D-6C62-4412-9F24-E7EAC58CA6D2}"/>
          </ac:spMkLst>
        </pc:spChg>
      </pc:sldChg>
      <pc:sldChg chg="modSp new mod">
        <pc:chgData name="Mark Higgins" userId="ad4ee43bd0f7a961" providerId="LiveId" clId="{7B3C12DC-8600-4E20-806B-96FB228C8506}" dt="2021-09-03T13:37:51.990" v="2492" actId="20577"/>
        <pc:sldMkLst>
          <pc:docMk/>
          <pc:sldMk cId="630191231" sldId="722"/>
        </pc:sldMkLst>
        <pc:spChg chg="mod">
          <ac:chgData name="Mark Higgins" userId="ad4ee43bd0f7a961" providerId="LiveId" clId="{7B3C12DC-8600-4E20-806B-96FB228C8506}" dt="2021-09-03T13:37:51.990" v="2492" actId="20577"/>
          <ac:spMkLst>
            <pc:docMk/>
            <pc:sldMk cId="630191231" sldId="722"/>
            <ac:spMk id="2" creationId="{6E667076-F219-455D-8EAF-8096530104F4}"/>
          </ac:spMkLst>
        </pc:spChg>
        <pc:spChg chg="mod">
          <ac:chgData name="Mark Higgins" userId="ad4ee43bd0f7a961" providerId="LiveId" clId="{7B3C12DC-8600-4E20-806B-96FB228C8506}" dt="2021-09-03T13:37:48.525" v="2487" actId="20577"/>
          <ac:spMkLst>
            <pc:docMk/>
            <pc:sldMk cId="630191231" sldId="722"/>
            <ac:spMk id="3" creationId="{4958ED21-021C-40CF-8523-D90047E81597}"/>
          </ac:spMkLst>
        </pc:spChg>
      </pc:sldChg>
      <pc:sldChg chg="modSp new mod">
        <pc:chgData name="Mark Higgins" userId="ad4ee43bd0f7a961" providerId="LiveId" clId="{7B3C12DC-8600-4E20-806B-96FB228C8506}" dt="2021-09-03T07:49:50.311" v="2439" actId="20577"/>
        <pc:sldMkLst>
          <pc:docMk/>
          <pc:sldMk cId="2585457873" sldId="723"/>
        </pc:sldMkLst>
        <pc:spChg chg="mod">
          <ac:chgData name="Mark Higgins" userId="ad4ee43bd0f7a961" providerId="LiveId" clId="{7B3C12DC-8600-4E20-806B-96FB228C8506}" dt="2021-09-03T07:48:40.397" v="2401" actId="20577"/>
          <ac:spMkLst>
            <pc:docMk/>
            <pc:sldMk cId="2585457873" sldId="723"/>
            <ac:spMk id="2" creationId="{7A4B060A-2BFA-47ED-B6B9-0D9D37A6591F}"/>
          </ac:spMkLst>
        </pc:spChg>
        <pc:spChg chg="mod">
          <ac:chgData name="Mark Higgins" userId="ad4ee43bd0f7a961" providerId="LiveId" clId="{7B3C12DC-8600-4E20-806B-96FB228C8506}" dt="2021-09-03T07:49:50.311" v="2439" actId="20577"/>
          <ac:spMkLst>
            <pc:docMk/>
            <pc:sldMk cId="2585457873" sldId="723"/>
            <ac:spMk id="3" creationId="{5FF1ED6F-CC4E-450C-807D-5E0A8FA2A32D}"/>
          </ac:spMkLst>
        </pc:spChg>
      </pc:sldChg>
      <pc:sldChg chg="modSp new mod">
        <pc:chgData name="Mark Higgins" userId="ad4ee43bd0f7a961" providerId="LiveId" clId="{7B3C12DC-8600-4E20-806B-96FB228C8506}" dt="2021-09-03T07:52:02.419" v="2452" actId="20577"/>
        <pc:sldMkLst>
          <pc:docMk/>
          <pc:sldMk cId="2626823195" sldId="724"/>
        </pc:sldMkLst>
        <pc:spChg chg="mod">
          <ac:chgData name="Mark Higgins" userId="ad4ee43bd0f7a961" providerId="LiveId" clId="{7B3C12DC-8600-4E20-806B-96FB228C8506}" dt="2021-09-03T07:52:02.419" v="2452" actId="20577"/>
          <ac:spMkLst>
            <pc:docMk/>
            <pc:sldMk cId="2626823195" sldId="724"/>
            <ac:spMk id="2" creationId="{75E2DDF0-CFA3-493C-A8A1-B22A537AD6EF}"/>
          </ac:spMkLst>
        </pc:spChg>
        <pc:spChg chg="mod">
          <ac:chgData name="Mark Higgins" userId="ad4ee43bd0f7a961" providerId="LiveId" clId="{7B3C12DC-8600-4E20-806B-96FB228C8506}" dt="2021-09-03T07:51:48.516" v="2447" actId="20577"/>
          <ac:spMkLst>
            <pc:docMk/>
            <pc:sldMk cId="2626823195" sldId="724"/>
            <ac:spMk id="3" creationId="{DA8C4FE6-F025-47D6-A280-2D2F8013A576}"/>
          </ac:spMkLst>
        </pc:spChg>
      </pc:sldChg>
      <pc:sldChg chg="modSp new mod">
        <pc:chgData name="Mark Higgins" userId="ad4ee43bd0f7a961" providerId="LiveId" clId="{7B3C12DC-8600-4E20-806B-96FB228C8506}" dt="2021-09-03T13:48:07.597" v="2628" actId="20577"/>
        <pc:sldMkLst>
          <pc:docMk/>
          <pc:sldMk cId="1913810849" sldId="725"/>
        </pc:sldMkLst>
        <pc:spChg chg="mod">
          <ac:chgData name="Mark Higgins" userId="ad4ee43bd0f7a961" providerId="LiveId" clId="{7B3C12DC-8600-4E20-806B-96FB228C8506}" dt="2021-09-03T13:46:47.756" v="2521" actId="20577"/>
          <ac:spMkLst>
            <pc:docMk/>
            <pc:sldMk cId="1913810849" sldId="725"/>
            <ac:spMk id="2" creationId="{C13D9572-0D40-4CEA-B854-02D074333E64}"/>
          </ac:spMkLst>
        </pc:spChg>
        <pc:spChg chg="mod">
          <ac:chgData name="Mark Higgins" userId="ad4ee43bd0f7a961" providerId="LiveId" clId="{7B3C12DC-8600-4E20-806B-96FB228C8506}" dt="2021-09-03T13:48:07.597" v="2628" actId="20577"/>
          <ac:spMkLst>
            <pc:docMk/>
            <pc:sldMk cId="1913810849" sldId="725"/>
            <ac:spMk id="3" creationId="{3D4BF050-3D39-49BE-A1E1-7CA3E382C0FC}"/>
          </ac:spMkLst>
        </pc:spChg>
      </pc:sldChg>
      <pc:sldChg chg="new">
        <pc:chgData name="Mark Higgins" userId="ad4ee43bd0f7a961" providerId="LiveId" clId="{7B3C12DC-8600-4E20-806B-96FB228C8506}" dt="2021-09-03T13:47:13.481" v="2572" actId="680"/>
        <pc:sldMkLst>
          <pc:docMk/>
          <pc:sldMk cId="1326003313" sldId="726"/>
        </pc:sldMkLst>
      </pc:sldChg>
    </pc:docChg>
  </pc:docChgLst>
  <pc:docChgLst>
    <pc:chgData name="Mark Higgins" userId="f99148ad-7e67-4304-8c11-27c7a53efd31" providerId="ADAL" clId="{880BDA8D-BCDA-47B9-92DF-1627D6A9F1C7}"/>
    <pc:docChg chg="undo redo custSel addSld delSld modSld sldOrd">
      <pc:chgData name="Mark Higgins" userId="f99148ad-7e67-4304-8c11-27c7a53efd31" providerId="ADAL" clId="{880BDA8D-BCDA-47B9-92DF-1627D6A9F1C7}" dt="2022-03-10T11:55:13.231" v="7580" actId="20577"/>
      <pc:docMkLst>
        <pc:docMk/>
      </pc:docMkLst>
      <pc:sldChg chg="del">
        <pc:chgData name="Mark Higgins" userId="f99148ad-7e67-4304-8c11-27c7a53efd31" providerId="ADAL" clId="{880BDA8D-BCDA-47B9-92DF-1627D6A9F1C7}" dt="2022-03-09T15:58:00.526" v="0" actId="47"/>
        <pc:sldMkLst>
          <pc:docMk/>
          <pc:sldMk cId="1015055181" sldId="258"/>
        </pc:sldMkLst>
      </pc:sldChg>
      <pc:sldChg chg="modSp mod">
        <pc:chgData name="Mark Higgins" userId="f99148ad-7e67-4304-8c11-27c7a53efd31" providerId="ADAL" clId="{880BDA8D-BCDA-47B9-92DF-1627D6A9F1C7}" dt="2022-03-09T15:58:13.474" v="2" actId="207"/>
        <pc:sldMkLst>
          <pc:docMk/>
          <pc:sldMk cId="1120319146" sldId="262"/>
        </pc:sldMkLst>
        <pc:spChg chg="mod">
          <ac:chgData name="Mark Higgins" userId="f99148ad-7e67-4304-8c11-27c7a53efd31" providerId="ADAL" clId="{880BDA8D-BCDA-47B9-92DF-1627D6A9F1C7}" dt="2022-03-09T15:58:13.474" v="2" actId="207"/>
          <ac:spMkLst>
            <pc:docMk/>
            <pc:sldMk cId="1120319146" sldId="262"/>
            <ac:spMk id="58" creationId="{DE6C5A3C-32EF-4195-8A42-ECEC36D1B91E}"/>
          </ac:spMkLst>
        </pc:spChg>
        <pc:spChg chg="mod">
          <ac:chgData name="Mark Higgins" userId="f99148ad-7e67-4304-8c11-27c7a53efd31" providerId="ADAL" clId="{880BDA8D-BCDA-47B9-92DF-1627D6A9F1C7}" dt="2022-03-09T15:58:09.142" v="1" actId="207"/>
          <ac:spMkLst>
            <pc:docMk/>
            <pc:sldMk cId="1120319146" sldId="262"/>
            <ac:spMk id="62" creationId="{E55572B0-0A45-4057-94BB-B759D0F7135D}"/>
          </ac:spMkLst>
        </pc:spChg>
      </pc:sldChg>
      <pc:sldChg chg="del">
        <pc:chgData name="Mark Higgins" userId="f99148ad-7e67-4304-8c11-27c7a53efd31" providerId="ADAL" clId="{880BDA8D-BCDA-47B9-92DF-1627D6A9F1C7}" dt="2022-03-09T15:58:00.526" v="0" actId="47"/>
        <pc:sldMkLst>
          <pc:docMk/>
          <pc:sldMk cId="2851725395" sldId="263"/>
        </pc:sldMkLst>
      </pc:sldChg>
      <pc:sldChg chg="del">
        <pc:chgData name="Mark Higgins" userId="f99148ad-7e67-4304-8c11-27c7a53efd31" providerId="ADAL" clId="{880BDA8D-BCDA-47B9-92DF-1627D6A9F1C7}" dt="2022-03-09T15:58:00.526" v="0" actId="47"/>
        <pc:sldMkLst>
          <pc:docMk/>
          <pc:sldMk cId="2229582701" sldId="265"/>
        </pc:sldMkLst>
      </pc:sldChg>
      <pc:sldChg chg="del">
        <pc:chgData name="Mark Higgins" userId="f99148ad-7e67-4304-8c11-27c7a53efd31" providerId="ADAL" clId="{880BDA8D-BCDA-47B9-92DF-1627D6A9F1C7}" dt="2022-03-09T15:58:00.526" v="0" actId="47"/>
        <pc:sldMkLst>
          <pc:docMk/>
          <pc:sldMk cId="610349236" sldId="266"/>
        </pc:sldMkLst>
      </pc:sldChg>
      <pc:sldChg chg="del">
        <pc:chgData name="Mark Higgins" userId="f99148ad-7e67-4304-8c11-27c7a53efd31" providerId="ADAL" clId="{880BDA8D-BCDA-47B9-92DF-1627D6A9F1C7}" dt="2022-03-09T15:58:00.526" v="0" actId="47"/>
        <pc:sldMkLst>
          <pc:docMk/>
          <pc:sldMk cId="365249416" sldId="269"/>
        </pc:sldMkLst>
      </pc:sldChg>
      <pc:sldChg chg="del">
        <pc:chgData name="Mark Higgins" userId="f99148ad-7e67-4304-8c11-27c7a53efd31" providerId="ADAL" clId="{880BDA8D-BCDA-47B9-92DF-1627D6A9F1C7}" dt="2022-03-09T15:58:00.526" v="0" actId="47"/>
        <pc:sldMkLst>
          <pc:docMk/>
          <pc:sldMk cId="1441771244" sldId="272"/>
        </pc:sldMkLst>
      </pc:sldChg>
      <pc:sldChg chg="modSp new mod">
        <pc:chgData name="Mark Higgins" userId="f99148ad-7e67-4304-8c11-27c7a53efd31" providerId="ADAL" clId="{880BDA8D-BCDA-47B9-92DF-1627D6A9F1C7}" dt="2022-03-09T22:22:23.218" v="7111" actId="20577"/>
        <pc:sldMkLst>
          <pc:docMk/>
          <pc:sldMk cId="634467736" sldId="611"/>
        </pc:sldMkLst>
        <pc:spChg chg="mod">
          <ac:chgData name="Mark Higgins" userId="f99148ad-7e67-4304-8c11-27c7a53efd31" providerId="ADAL" clId="{880BDA8D-BCDA-47B9-92DF-1627D6A9F1C7}" dt="2022-03-09T15:59:07.009" v="8" actId="20577"/>
          <ac:spMkLst>
            <pc:docMk/>
            <pc:sldMk cId="634467736" sldId="611"/>
            <ac:spMk id="2" creationId="{081D83E4-C3C5-412D-9992-327028CF8119}"/>
          </ac:spMkLst>
        </pc:spChg>
        <pc:spChg chg="mod">
          <ac:chgData name="Mark Higgins" userId="f99148ad-7e67-4304-8c11-27c7a53efd31" providerId="ADAL" clId="{880BDA8D-BCDA-47B9-92DF-1627D6A9F1C7}" dt="2022-03-09T22:22:23.218" v="7111" actId="20577"/>
          <ac:spMkLst>
            <pc:docMk/>
            <pc:sldMk cId="634467736" sldId="611"/>
            <ac:spMk id="3" creationId="{121B1923-6C39-4E05-B327-D5C5F460536B}"/>
          </ac:spMkLst>
        </pc:spChg>
      </pc:sldChg>
      <pc:sldChg chg="modSp new mod">
        <pc:chgData name="Mark Higgins" userId="f99148ad-7e67-4304-8c11-27c7a53efd31" providerId="ADAL" clId="{880BDA8D-BCDA-47B9-92DF-1627D6A9F1C7}" dt="2022-03-09T16:05:20.992" v="195" actId="20577"/>
        <pc:sldMkLst>
          <pc:docMk/>
          <pc:sldMk cId="2352993971" sldId="612"/>
        </pc:sldMkLst>
        <pc:spChg chg="mod">
          <ac:chgData name="Mark Higgins" userId="f99148ad-7e67-4304-8c11-27c7a53efd31" providerId="ADAL" clId="{880BDA8D-BCDA-47B9-92DF-1627D6A9F1C7}" dt="2022-03-09T16:05:20.992" v="195" actId="20577"/>
          <ac:spMkLst>
            <pc:docMk/>
            <pc:sldMk cId="2352993971" sldId="612"/>
            <ac:spMk id="2" creationId="{8DB3BCD7-0275-4C80-BC0F-C240CFF1DF16}"/>
          </ac:spMkLst>
        </pc:spChg>
      </pc:sldChg>
      <pc:sldChg chg="modSp new mod">
        <pc:chgData name="Mark Higgins" userId="f99148ad-7e67-4304-8c11-27c7a53efd31" providerId="ADAL" clId="{880BDA8D-BCDA-47B9-92DF-1627D6A9F1C7}" dt="2022-03-09T16:05:38.477" v="217" actId="20577"/>
        <pc:sldMkLst>
          <pc:docMk/>
          <pc:sldMk cId="2820730219" sldId="613"/>
        </pc:sldMkLst>
        <pc:spChg chg="mod">
          <ac:chgData name="Mark Higgins" userId="f99148ad-7e67-4304-8c11-27c7a53efd31" providerId="ADAL" clId="{880BDA8D-BCDA-47B9-92DF-1627D6A9F1C7}" dt="2022-03-09T16:05:38.477" v="217" actId="20577"/>
          <ac:spMkLst>
            <pc:docMk/>
            <pc:sldMk cId="2820730219" sldId="613"/>
            <ac:spMk id="2" creationId="{40937EF2-7DFD-4DD7-95BC-4A627A6F2506}"/>
          </ac:spMkLst>
        </pc:spChg>
      </pc:sldChg>
      <pc:sldChg chg="modSp new mod">
        <pc:chgData name="Mark Higgins" userId="f99148ad-7e67-4304-8c11-27c7a53efd31" providerId="ADAL" clId="{880BDA8D-BCDA-47B9-92DF-1627D6A9F1C7}" dt="2022-03-09T16:05:53.934" v="235" actId="20577"/>
        <pc:sldMkLst>
          <pc:docMk/>
          <pc:sldMk cId="1434292810" sldId="614"/>
        </pc:sldMkLst>
        <pc:spChg chg="mod">
          <ac:chgData name="Mark Higgins" userId="f99148ad-7e67-4304-8c11-27c7a53efd31" providerId="ADAL" clId="{880BDA8D-BCDA-47B9-92DF-1627D6A9F1C7}" dt="2022-03-09T16:05:53.934" v="235" actId="20577"/>
          <ac:spMkLst>
            <pc:docMk/>
            <pc:sldMk cId="1434292810" sldId="614"/>
            <ac:spMk id="2" creationId="{57A74AB3-40A1-44B1-993B-8B4525630576}"/>
          </ac:spMkLst>
        </pc:spChg>
      </pc:sldChg>
      <pc:sldChg chg="modSp new mod">
        <pc:chgData name="Mark Higgins" userId="f99148ad-7e67-4304-8c11-27c7a53efd31" providerId="ADAL" clId="{880BDA8D-BCDA-47B9-92DF-1627D6A9F1C7}" dt="2022-03-09T16:06:14.271" v="267" actId="20577"/>
        <pc:sldMkLst>
          <pc:docMk/>
          <pc:sldMk cId="969211342" sldId="615"/>
        </pc:sldMkLst>
        <pc:spChg chg="mod">
          <ac:chgData name="Mark Higgins" userId="f99148ad-7e67-4304-8c11-27c7a53efd31" providerId="ADAL" clId="{880BDA8D-BCDA-47B9-92DF-1627D6A9F1C7}" dt="2022-03-09T16:06:14.271" v="267" actId="20577"/>
          <ac:spMkLst>
            <pc:docMk/>
            <pc:sldMk cId="969211342" sldId="615"/>
            <ac:spMk id="2" creationId="{596CF8C5-92C7-49B8-BEBA-E48B300E487D}"/>
          </ac:spMkLst>
        </pc:spChg>
      </pc:sldChg>
      <pc:sldChg chg="modSp new mod">
        <pc:chgData name="Mark Higgins" userId="f99148ad-7e67-4304-8c11-27c7a53efd31" providerId="ADAL" clId="{880BDA8D-BCDA-47B9-92DF-1627D6A9F1C7}" dt="2022-03-09T16:06:34.728" v="295" actId="20577"/>
        <pc:sldMkLst>
          <pc:docMk/>
          <pc:sldMk cId="1520693430" sldId="616"/>
        </pc:sldMkLst>
        <pc:spChg chg="mod">
          <ac:chgData name="Mark Higgins" userId="f99148ad-7e67-4304-8c11-27c7a53efd31" providerId="ADAL" clId="{880BDA8D-BCDA-47B9-92DF-1627D6A9F1C7}" dt="2022-03-09T16:06:34.728" v="295" actId="20577"/>
          <ac:spMkLst>
            <pc:docMk/>
            <pc:sldMk cId="1520693430" sldId="616"/>
            <ac:spMk id="2" creationId="{04E17CB4-B49E-403B-AED8-668EDD9F751C}"/>
          </ac:spMkLst>
        </pc:spChg>
      </pc:sldChg>
      <pc:sldChg chg="modSp new mod">
        <pc:chgData name="Mark Higgins" userId="f99148ad-7e67-4304-8c11-27c7a53efd31" providerId="ADAL" clId="{880BDA8D-BCDA-47B9-92DF-1627D6A9F1C7}" dt="2022-03-09T20:18:31.074" v="975" actId="20577"/>
        <pc:sldMkLst>
          <pc:docMk/>
          <pc:sldMk cId="2532261062" sldId="617"/>
        </pc:sldMkLst>
        <pc:spChg chg="mod">
          <ac:chgData name="Mark Higgins" userId="f99148ad-7e67-4304-8c11-27c7a53efd31" providerId="ADAL" clId="{880BDA8D-BCDA-47B9-92DF-1627D6A9F1C7}" dt="2022-03-09T16:13:54.195" v="363" actId="20577"/>
          <ac:spMkLst>
            <pc:docMk/>
            <pc:sldMk cId="2532261062" sldId="617"/>
            <ac:spMk id="2" creationId="{063890F9-ABC7-48D5-8066-0EAEA4D39DC1}"/>
          </ac:spMkLst>
        </pc:spChg>
        <pc:spChg chg="mod">
          <ac:chgData name="Mark Higgins" userId="f99148ad-7e67-4304-8c11-27c7a53efd31" providerId="ADAL" clId="{880BDA8D-BCDA-47B9-92DF-1627D6A9F1C7}" dt="2022-03-09T20:18:31.074" v="975" actId="20577"/>
          <ac:spMkLst>
            <pc:docMk/>
            <pc:sldMk cId="2532261062" sldId="617"/>
            <ac:spMk id="3" creationId="{02E05ADD-FD96-43F3-BB10-1D56E079FC7B}"/>
          </ac:spMkLst>
        </pc:spChg>
      </pc:sldChg>
      <pc:sldChg chg="modSp add mod">
        <pc:chgData name="Mark Higgins" userId="f99148ad-7e67-4304-8c11-27c7a53efd31" providerId="ADAL" clId="{880BDA8D-BCDA-47B9-92DF-1627D6A9F1C7}" dt="2022-03-09T20:31:59.956" v="1265" actId="313"/>
        <pc:sldMkLst>
          <pc:docMk/>
          <pc:sldMk cId="2242515267" sldId="618"/>
        </pc:sldMkLst>
        <pc:spChg chg="mod">
          <ac:chgData name="Mark Higgins" userId="f99148ad-7e67-4304-8c11-27c7a53efd31" providerId="ADAL" clId="{880BDA8D-BCDA-47B9-92DF-1627D6A9F1C7}" dt="2022-03-09T20:31:59.956" v="1265" actId="313"/>
          <ac:spMkLst>
            <pc:docMk/>
            <pc:sldMk cId="2242515267" sldId="618"/>
            <ac:spMk id="3" creationId="{02E05ADD-FD96-43F3-BB10-1D56E079FC7B}"/>
          </ac:spMkLst>
        </pc:spChg>
      </pc:sldChg>
      <pc:sldChg chg="modSp add mod">
        <pc:chgData name="Mark Higgins" userId="f99148ad-7e67-4304-8c11-27c7a53efd31" providerId="ADAL" clId="{880BDA8D-BCDA-47B9-92DF-1627D6A9F1C7}" dt="2022-03-09T20:32:05.161" v="1266" actId="20577"/>
        <pc:sldMkLst>
          <pc:docMk/>
          <pc:sldMk cId="1711013733" sldId="619"/>
        </pc:sldMkLst>
        <pc:spChg chg="mod">
          <ac:chgData name="Mark Higgins" userId="f99148ad-7e67-4304-8c11-27c7a53efd31" providerId="ADAL" clId="{880BDA8D-BCDA-47B9-92DF-1627D6A9F1C7}" dt="2022-03-09T20:32:05.161" v="1266" actId="20577"/>
          <ac:spMkLst>
            <pc:docMk/>
            <pc:sldMk cId="1711013733" sldId="619"/>
            <ac:spMk id="3" creationId="{02E05ADD-FD96-43F3-BB10-1D56E079FC7B}"/>
          </ac:spMkLst>
        </pc:spChg>
      </pc:sldChg>
      <pc:sldChg chg="modSp new mod">
        <pc:chgData name="Mark Higgins" userId="f99148ad-7e67-4304-8c11-27c7a53efd31" providerId="ADAL" clId="{880BDA8D-BCDA-47B9-92DF-1627D6A9F1C7}" dt="2022-03-09T21:22:43.213" v="3823" actId="27636"/>
        <pc:sldMkLst>
          <pc:docMk/>
          <pc:sldMk cId="210989615" sldId="620"/>
        </pc:sldMkLst>
        <pc:spChg chg="mod">
          <ac:chgData name="Mark Higgins" userId="f99148ad-7e67-4304-8c11-27c7a53efd31" providerId="ADAL" clId="{880BDA8D-BCDA-47B9-92DF-1627D6A9F1C7}" dt="2022-03-09T16:16:34.625" v="394" actId="20577"/>
          <ac:spMkLst>
            <pc:docMk/>
            <pc:sldMk cId="210989615" sldId="620"/>
            <ac:spMk id="2" creationId="{07759AF6-CDB5-4276-A221-C22526DA2C60}"/>
          </ac:spMkLst>
        </pc:spChg>
        <pc:spChg chg="mod">
          <ac:chgData name="Mark Higgins" userId="f99148ad-7e67-4304-8c11-27c7a53efd31" providerId="ADAL" clId="{880BDA8D-BCDA-47B9-92DF-1627D6A9F1C7}" dt="2022-03-09T21:22:43.213" v="3823" actId="27636"/>
          <ac:spMkLst>
            <pc:docMk/>
            <pc:sldMk cId="210989615" sldId="620"/>
            <ac:spMk id="3" creationId="{7CEC59D1-2C4F-425F-927E-88599ECECD9D}"/>
          </ac:spMkLst>
        </pc:spChg>
      </pc:sldChg>
      <pc:sldChg chg="modSp add del mod">
        <pc:chgData name="Mark Higgins" userId="f99148ad-7e67-4304-8c11-27c7a53efd31" providerId="ADAL" clId="{880BDA8D-BCDA-47B9-92DF-1627D6A9F1C7}" dt="2022-03-09T21:27:36.031" v="3896" actId="47"/>
        <pc:sldMkLst>
          <pc:docMk/>
          <pc:sldMk cId="1069969604" sldId="621"/>
        </pc:sldMkLst>
        <pc:spChg chg="mod">
          <ac:chgData name="Mark Higgins" userId="f99148ad-7e67-4304-8c11-27c7a53efd31" providerId="ADAL" clId="{880BDA8D-BCDA-47B9-92DF-1627D6A9F1C7}" dt="2022-03-09T16:17:18.990" v="407" actId="113"/>
          <ac:spMkLst>
            <pc:docMk/>
            <pc:sldMk cId="1069969604" sldId="621"/>
            <ac:spMk id="3" creationId="{7CEC59D1-2C4F-425F-927E-88599ECECD9D}"/>
          </ac:spMkLst>
        </pc:spChg>
      </pc:sldChg>
      <pc:sldChg chg="modSp add mod">
        <pc:chgData name="Mark Higgins" userId="f99148ad-7e67-4304-8c11-27c7a53efd31" providerId="ADAL" clId="{880BDA8D-BCDA-47B9-92DF-1627D6A9F1C7}" dt="2022-03-09T16:24:51.954" v="706" actId="15"/>
        <pc:sldMkLst>
          <pc:docMk/>
          <pc:sldMk cId="403704314" sldId="622"/>
        </pc:sldMkLst>
        <pc:spChg chg="mod">
          <ac:chgData name="Mark Higgins" userId="f99148ad-7e67-4304-8c11-27c7a53efd31" providerId="ADAL" clId="{880BDA8D-BCDA-47B9-92DF-1627D6A9F1C7}" dt="2022-03-09T16:24:51.954" v="706" actId="15"/>
          <ac:spMkLst>
            <pc:docMk/>
            <pc:sldMk cId="403704314" sldId="622"/>
            <ac:spMk id="3" creationId="{7CEC59D1-2C4F-425F-927E-88599ECECD9D}"/>
          </ac:spMkLst>
        </pc:spChg>
      </pc:sldChg>
      <pc:sldChg chg="modSp add mod">
        <pc:chgData name="Mark Higgins" userId="f99148ad-7e67-4304-8c11-27c7a53efd31" providerId="ADAL" clId="{880BDA8D-BCDA-47B9-92DF-1627D6A9F1C7}" dt="2022-03-09T21:56:28.942" v="5166" actId="20577"/>
        <pc:sldMkLst>
          <pc:docMk/>
          <pc:sldMk cId="2726230343" sldId="623"/>
        </pc:sldMkLst>
        <pc:spChg chg="mod">
          <ac:chgData name="Mark Higgins" userId="f99148ad-7e67-4304-8c11-27c7a53efd31" providerId="ADAL" clId="{880BDA8D-BCDA-47B9-92DF-1627D6A9F1C7}" dt="2022-03-09T21:56:28.942" v="5166" actId="20577"/>
          <ac:spMkLst>
            <pc:docMk/>
            <pc:sldMk cId="2726230343" sldId="623"/>
            <ac:spMk id="3" creationId="{7CEC59D1-2C4F-425F-927E-88599ECECD9D}"/>
          </ac:spMkLst>
        </pc:spChg>
      </pc:sldChg>
      <pc:sldChg chg="modSp add mod">
        <pc:chgData name="Mark Higgins" userId="f99148ad-7e67-4304-8c11-27c7a53efd31" providerId="ADAL" clId="{880BDA8D-BCDA-47B9-92DF-1627D6A9F1C7}" dt="2022-03-09T22:07:48.690" v="5913" actId="12"/>
        <pc:sldMkLst>
          <pc:docMk/>
          <pc:sldMk cId="1238645407" sldId="624"/>
        </pc:sldMkLst>
        <pc:spChg chg="mod">
          <ac:chgData name="Mark Higgins" userId="f99148ad-7e67-4304-8c11-27c7a53efd31" providerId="ADAL" clId="{880BDA8D-BCDA-47B9-92DF-1627D6A9F1C7}" dt="2022-03-09T22:07:48.690" v="5913" actId="12"/>
          <ac:spMkLst>
            <pc:docMk/>
            <pc:sldMk cId="1238645407" sldId="624"/>
            <ac:spMk id="3" creationId="{7CEC59D1-2C4F-425F-927E-88599ECECD9D}"/>
          </ac:spMkLst>
        </pc:spChg>
      </pc:sldChg>
      <pc:sldChg chg="modSp add mod">
        <pc:chgData name="Mark Higgins" userId="f99148ad-7e67-4304-8c11-27c7a53efd31" providerId="ADAL" clId="{880BDA8D-BCDA-47B9-92DF-1627D6A9F1C7}" dt="2022-03-09T22:09:58.656" v="6151" actId="20577"/>
        <pc:sldMkLst>
          <pc:docMk/>
          <pc:sldMk cId="4018402097" sldId="625"/>
        </pc:sldMkLst>
        <pc:spChg chg="mod">
          <ac:chgData name="Mark Higgins" userId="f99148ad-7e67-4304-8c11-27c7a53efd31" providerId="ADAL" clId="{880BDA8D-BCDA-47B9-92DF-1627D6A9F1C7}" dt="2022-03-09T22:09:58.656" v="6151" actId="20577"/>
          <ac:spMkLst>
            <pc:docMk/>
            <pc:sldMk cId="4018402097" sldId="625"/>
            <ac:spMk id="3" creationId="{7CEC59D1-2C4F-425F-927E-88599ECECD9D}"/>
          </ac:spMkLst>
        </pc:spChg>
      </pc:sldChg>
      <pc:sldChg chg="modSp add mod">
        <pc:chgData name="Mark Higgins" userId="f99148ad-7e67-4304-8c11-27c7a53efd31" providerId="ADAL" clId="{880BDA8D-BCDA-47B9-92DF-1627D6A9F1C7}" dt="2022-03-09T22:26:21.682" v="7214" actId="20577"/>
        <pc:sldMkLst>
          <pc:docMk/>
          <pc:sldMk cId="236686413" sldId="626"/>
        </pc:sldMkLst>
        <pc:spChg chg="mod">
          <ac:chgData name="Mark Higgins" userId="f99148ad-7e67-4304-8c11-27c7a53efd31" providerId="ADAL" clId="{880BDA8D-BCDA-47B9-92DF-1627D6A9F1C7}" dt="2022-03-09T22:26:21.682" v="7214" actId="20577"/>
          <ac:spMkLst>
            <pc:docMk/>
            <pc:sldMk cId="236686413" sldId="626"/>
            <ac:spMk id="3" creationId="{7CEC59D1-2C4F-425F-927E-88599ECECD9D}"/>
          </ac:spMkLst>
        </pc:spChg>
      </pc:sldChg>
      <pc:sldChg chg="new del">
        <pc:chgData name="Mark Higgins" userId="f99148ad-7e67-4304-8c11-27c7a53efd31" providerId="ADAL" clId="{880BDA8D-BCDA-47B9-92DF-1627D6A9F1C7}" dt="2022-03-09T16:22:13.295" v="456" actId="47"/>
        <pc:sldMkLst>
          <pc:docMk/>
          <pc:sldMk cId="3296592748" sldId="627"/>
        </pc:sldMkLst>
      </pc:sldChg>
      <pc:sldChg chg="modSp add del mod">
        <pc:chgData name="Mark Higgins" userId="f99148ad-7e67-4304-8c11-27c7a53efd31" providerId="ADAL" clId="{880BDA8D-BCDA-47B9-92DF-1627D6A9F1C7}" dt="2022-03-09T22:21:51.427" v="7094" actId="47"/>
        <pc:sldMkLst>
          <pc:docMk/>
          <pc:sldMk cId="3410453344" sldId="627"/>
        </pc:sldMkLst>
        <pc:spChg chg="mod">
          <ac:chgData name="Mark Higgins" userId="f99148ad-7e67-4304-8c11-27c7a53efd31" providerId="ADAL" clId="{880BDA8D-BCDA-47B9-92DF-1627D6A9F1C7}" dt="2022-03-09T16:22:22.935" v="467" actId="20577"/>
          <ac:spMkLst>
            <pc:docMk/>
            <pc:sldMk cId="3410453344" sldId="627"/>
            <ac:spMk id="3" creationId="{7CEC59D1-2C4F-425F-927E-88599ECECD9D}"/>
          </ac:spMkLst>
        </pc:spChg>
      </pc:sldChg>
      <pc:sldChg chg="modSp add mod ord">
        <pc:chgData name="Mark Higgins" userId="f99148ad-7e67-4304-8c11-27c7a53efd31" providerId="ADAL" clId="{880BDA8D-BCDA-47B9-92DF-1627D6A9F1C7}" dt="2022-03-09T21:29:16.788" v="3898"/>
        <pc:sldMkLst>
          <pc:docMk/>
          <pc:sldMk cId="2437824056" sldId="628"/>
        </pc:sldMkLst>
        <pc:spChg chg="mod">
          <ac:chgData name="Mark Higgins" userId="f99148ad-7e67-4304-8c11-27c7a53efd31" providerId="ADAL" clId="{880BDA8D-BCDA-47B9-92DF-1627D6A9F1C7}" dt="2022-03-09T16:28:28.384" v="945" actId="15"/>
          <ac:spMkLst>
            <pc:docMk/>
            <pc:sldMk cId="2437824056" sldId="628"/>
            <ac:spMk id="3" creationId="{7CEC59D1-2C4F-425F-927E-88599ECECD9D}"/>
          </ac:spMkLst>
        </pc:spChg>
      </pc:sldChg>
      <pc:sldChg chg="addSp modSp add mod ord">
        <pc:chgData name="Mark Higgins" userId="f99148ad-7e67-4304-8c11-27c7a53efd31" providerId="ADAL" clId="{880BDA8D-BCDA-47B9-92DF-1627D6A9F1C7}" dt="2022-03-09T21:29:20.201" v="3900"/>
        <pc:sldMkLst>
          <pc:docMk/>
          <pc:sldMk cId="2389466720" sldId="629"/>
        </pc:sldMkLst>
        <pc:spChg chg="mod">
          <ac:chgData name="Mark Higgins" userId="f99148ad-7e67-4304-8c11-27c7a53efd31" providerId="ADAL" clId="{880BDA8D-BCDA-47B9-92DF-1627D6A9F1C7}" dt="2022-03-09T16:29:58.707" v="968" actId="20577"/>
          <ac:spMkLst>
            <pc:docMk/>
            <pc:sldMk cId="2389466720" sldId="629"/>
            <ac:spMk id="3" creationId="{7CEC59D1-2C4F-425F-927E-88599ECECD9D}"/>
          </ac:spMkLst>
        </pc:spChg>
        <pc:picChg chg="add mod">
          <ac:chgData name="Mark Higgins" userId="f99148ad-7e67-4304-8c11-27c7a53efd31" providerId="ADAL" clId="{880BDA8D-BCDA-47B9-92DF-1627D6A9F1C7}" dt="2022-03-09T20:17:36.597" v="972" actId="1076"/>
          <ac:picMkLst>
            <pc:docMk/>
            <pc:sldMk cId="2389466720" sldId="629"/>
            <ac:picMk id="5" creationId="{16FE6CCA-9CE7-445D-80DA-9F1B6BAEC04D}"/>
          </ac:picMkLst>
        </pc:picChg>
      </pc:sldChg>
      <pc:sldChg chg="modSp new mod">
        <pc:chgData name="Mark Higgins" userId="f99148ad-7e67-4304-8c11-27c7a53efd31" providerId="ADAL" clId="{880BDA8D-BCDA-47B9-92DF-1627D6A9F1C7}" dt="2022-03-09T20:34:15.455" v="1328" actId="20577"/>
        <pc:sldMkLst>
          <pc:docMk/>
          <pc:sldMk cId="1648837378" sldId="630"/>
        </pc:sldMkLst>
        <pc:spChg chg="mod">
          <ac:chgData name="Mark Higgins" userId="f99148ad-7e67-4304-8c11-27c7a53efd31" providerId="ADAL" clId="{880BDA8D-BCDA-47B9-92DF-1627D6A9F1C7}" dt="2022-03-09T20:20:22.422" v="1008" actId="20577"/>
          <ac:spMkLst>
            <pc:docMk/>
            <pc:sldMk cId="1648837378" sldId="630"/>
            <ac:spMk id="2" creationId="{A9545DD0-01D8-468A-AFEF-51C6210F640F}"/>
          </ac:spMkLst>
        </pc:spChg>
        <pc:spChg chg="mod">
          <ac:chgData name="Mark Higgins" userId="f99148ad-7e67-4304-8c11-27c7a53efd31" providerId="ADAL" clId="{880BDA8D-BCDA-47B9-92DF-1627D6A9F1C7}" dt="2022-03-09T20:34:15.455" v="1328" actId="20577"/>
          <ac:spMkLst>
            <pc:docMk/>
            <pc:sldMk cId="1648837378" sldId="630"/>
            <ac:spMk id="3" creationId="{33239672-9457-4730-BCBC-53648CB5BDBD}"/>
          </ac:spMkLst>
        </pc:spChg>
      </pc:sldChg>
      <pc:sldChg chg="modSp add mod">
        <pc:chgData name="Mark Higgins" userId="f99148ad-7e67-4304-8c11-27c7a53efd31" providerId="ADAL" clId="{880BDA8D-BCDA-47B9-92DF-1627D6A9F1C7}" dt="2022-03-09T20:30:53.799" v="1261" actId="113"/>
        <pc:sldMkLst>
          <pc:docMk/>
          <pc:sldMk cId="4068242571" sldId="631"/>
        </pc:sldMkLst>
        <pc:spChg chg="mod">
          <ac:chgData name="Mark Higgins" userId="f99148ad-7e67-4304-8c11-27c7a53efd31" providerId="ADAL" clId="{880BDA8D-BCDA-47B9-92DF-1627D6A9F1C7}" dt="2022-03-09T20:30:53.799" v="1261" actId="113"/>
          <ac:spMkLst>
            <pc:docMk/>
            <pc:sldMk cId="4068242571" sldId="631"/>
            <ac:spMk id="3" creationId="{33239672-9457-4730-BCBC-53648CB5BDBD}"/>
          </ac:spMkLst>
        </pc:spChg>
      </pc:sldChg>
      <pc:sldChg chg="modSp add mod">
        <pc:chgData name="Mark Higgins" userId="f99148ad-7e67-4304-8c11-27c7a53efd31" providerId="ADAL" clId="{880BDA8D-BCDA-47B9-92DF-1627D6A9F1C7}" dt="2022-03-09T20:30:27.123" v="1256" actId="113"/>
        <pc:sldMkLst>
          <pc:docMk/>
          <pc:sldMk cId="1973389456" sldId="632"/>
        </pc:sldMkLst>
        <pc:spChg chg="mod">
          <ac:chgData name="Mark Higgins" userId="f99148ad-7e67-4304-8c11-27c7a53efd31" providerId="ADAL" clId="{880BDA8D-BCDA-47B9-92DF-1627D6A9F1C7}" dt="2022-03-09T20:30:27.123" v="1256" actId="113"/>
          <ac:spMkLst>
            <pc:docMk/>
            <pc:sldMk cId="1973389456" sldId="632"/>
            <ac:spMk id="3" creationId="{33239672-9457-4730-BCBC-53648CB5BDBD}"/>
          </ac:spMkLst>
        </pc:spChg>
      </pc:sldChg>
      <pc:sldChg chg="modSp add mod">
        <pc:chgData name="Mark Higgins" userId="f99148ad-7e67-4304-8c11-27c7a53efd31" providerId="ADAL" clId="{880BDA8D-BCDA-47B9-92DF-1627D6A9F1C7}" dt="2022-03-09T20:29:56.411" v="1249" actId="27636"/>
        <pc:sldMkLst>
          <pc:docMk/>
          <pc:sldMk cId="281128180" sldId="633"/>
        </pc:sldMkLst>
        <pc:spChg chg="mod">
          <ac:chgData name="Mark Higgins" userId="f99148ad-7e67-4304-8c11-27c7a53efd31" providerId="ADAL" clId="{880BDA8D-BCDA-47B9-92DF-1627D6A9F1C7}" dt="2022-03-09T20:29:56.411" v="1249" actId="27636"/>
          <ac:spMkLst>
            <pc:docMk/>
            <pc:sldMk cId="281128180" sldId="633"/>
            <ac:spMk id="3" creationId="{33239672-9457-4730-BCBC-53648CB5BDBD}"/>
          </ac:spMkLst>
        </pc:spChg>
      </pc:sldChg>
      <pc:sldChg chg="modSp add mod">
        <pc:chgData name="Mark Higgins" userId="f99148ad-7e67-4304-8c11-27c7a53efd31" providerId="ADAL" clId="{880BDA8D-BCDA-47B9-92DF-1627D6A9F1C7}" dt="2022-03-09T20:29:21.022" v="1240" actId="15"/>
        <pc:sldMkLst>
          <pc:docMk/>
          <pc:sldMk cId="2144462344" sldId="634"/>
        </pc:sldMkLst>
        <pc:spChg chg="mod">
          <ac:chgData name="Mark Higgins" userId="f99148ad-7e67-4304-8c11-27c7a53efd31" providerId="ADAL" clId="{880BDA8D-BCDA-47B9-92DF-1627D6A9F1C7}" dt="2022-03-09T20:29:21.022" v="1240" actId="15"/>
          <ac:spMkLst>
            <pc:docMk/>
            <pc:sldMk cId="2144462344" sldId="634"/>
            <ac:spMk id="3" creationId="{33239672-9457-4730-BCBC-53648CB5BDBD}"/>
          </ac:spMkLst>
        </pc:spChg>
      </pc:sldChg>
      <pc:sldChg chg="modSp add mod">
        <pc:chgData name="Mark Higgins" userId="f99148ad-7e67-4304-8c11-27c7a53efd31" providerId="ADAL" clId="{880BDA8D-BCDA-47B9-92DF-1627D6A9F1C7}" dt="2022-03-09T20:29:02.796" v="1235" actId="113"/>
        <pc:sldMkLst>
          <pc:docMk/>
          <pc:sldMk cId="649890930" sldId="635"/>
        </pc:sldMkLst>
        <pc:spChg chg="mod">
          <ac:chgData name="Mark Higgins" userId="f99148ad-7e67-4304-8c11-27c7a53efd31" providerId="ADAL" clId="{880BDA8D-BCDA-47B9-92DF-1627D6A9F1C7}" dt="2022-03-09T20:29:02.796" v="1235" actId="113"/>
          <ac:spMkLst>
            <pc:docMk/>
            <pc:sldMk cId="649890930" sldId="635"/>
            <ac:spMk id="3" creationId="{33239672-9457-4730-BCBC-53648CB5BDBD}"/>
          </ac:spMkLst>
        </pc:spChg>
      </pc:sldChg>
      <pc:sldChg chg="modSp new mod ord">
        <pc:chgData name="Mark Higgins" userId="f99148ad-7e67-4304-8c11-27c7a53efd31" providerId="ADAL" clId="{880BDA8D-BCDA-47B9-92DF-1627D6A9F1C7}" dt="2022-03-10T10:43:06.790" v="7576" actId="20577"/>
        <pc:sldMkLst>
          <pc:docMk/>
          <pc:sldMk cId="4204303828" sldId="636"/>
        </pc:sldMkLst>
        <pc:spChg chg="mod">
          <ac:chgData name="Mark Higgins" userId="f99148ad-7e67-4304-8c11-27c7a53efd31" providerId="ADAL" clId="{880BDA8D-BCDA-47B9-92DF-1627D6A9F1C7}" dt="2022-03-09T20:35:25.814" v="1332"/>
          <ac:spMkLst>
            <pc:docMk/>
            <pc:sldMk cId="4204303828" sldId="636"/>
            <ac:spMk id="2" creationId="{791E4855-9223-4E17-9A2F-06D585E83FD7}"/>
          </ac:spMkLst>
        </pc:spChg>
        <pc:spChg chg="mod">
          <ac:chgData name="Mark Higgins" userId="f99148ad-7e67-4304-8c11-27c7a53efd31" providerId="ADAL" clId="{880BDA8D-BCDA-47B9-92DF-1627D6A9F1C7}" dt="2022-03-10T10:43:06.790" v="7576" actId="20577"/>
          <ac:spMkLst>
            <pc:docMk/>
            <pc:sldMk cId="4204303828" sldId="636"/>
            <ac:spMk id="3" creationId="{4839D87E-07C8-435D-B6A7-61656EA709EC}"/>
          </ac:spMkLst>
        </pc:spChg>
      </pc:sldChg>
      <pc:sldChg chg="addSp modSp add mod">
        <pc:chgData name="Mark Higgins" userId="f99148ad-7e67-4304-8c11-27c7a53efd31" providerId="ADAL" clId="{880BDA8D-BCDA-47B9-92DF-1627D6A9F1C7}" dt="2022-03-09T20:44:24.905" v="1842" actId="1076"/>
        <pc:sldMkLst>
          <pc:docMk/>
          <pc:sldMk cId="3386922821" sldId="637"/>
        </pc:sldMkLst>
        <pc:spChg chg="mod">
          <ac:chgData name="Mark Higgins" userId="f99148ad-7e67-4304-8c11-27c7a53efd31" providerId="ADAL" clId="{880BDA8D-BCDA-47B9-92DF-1627D6A9F1C7}" dt="2022-03-09T20:41:41.459" v="1826" actId="20577"/>
          <ac:spMkLst>
            <pc:docMk/>
            <pc:sldMk cId="3386922821" sldId="637"/>
            <ac:spMk id="3" creationId="{02E05ADD-FD96-43F3-BB10-1D56E079FC7B}"/>
          </ac:spMkLst>
        </pc:spChg>
        <pc:picChg chg="add mod">
          <ac:chgData name="Mark Higgins" userId="f99148ad-7e67-4304-8c11-27c7a53efd31" providerId="ADAL" clId="{880BDA8D-BCDA-47B9-92DF-1627D6A9F1C7}" dt="2022-03-09T20:44:20.682" v="1840" actId="1440"/>
          <ac:picMkLst>
            <pc:docMk/>
            <pc:sldMk cId="3386922821" sldId="637"/>
            <ac:picMk id="5" creationId="{F71BBA80-61DD-4BA9-8B20-F16A4227BC60}"/>
          </ac:picMkLst>
        </pc:picChg>
        <pc:picChg chg="add mod">
          <ac:chgData name="Mark Higgins" userId="f99148ad-7e67-4304-8c11-27c7a53efd31" providerId="ADAL" clId="{880BDA8D-BCDA-47B9-92DF-1627D6A9F1C7}" dt="2022-03-09T20:44:24.905" v="1842" actId="1076"/>
          <ac:picMkLst>
            <pc:docMk/>
            <pc:sldMk cId="3386922821" sldId="637"/>
            <ac:picMk id="7" creationId="{82ABD100-A5DE-4D80-816B-8D5F9197F74F}"/>
          </ac:picMkLst>
        </pc:picChg>
        <pc:picChg chg="add mod">
          <ac:chgData name="Mark Higgins" userId="f99148ad-7e67-4304-8c11-27c7a53efd31" providerId="ADAL" clId="{880BDA8D-BCDA-47B9-92DF-1627D6A9F1C7}" dt="2022-03-09T20:44:23.633" v="1841" actId="1076"/>
          <ac:picMkLst>
            <pc:docMk/>
            <pc:sldMk cId="3386922821" sldId="637"/>
            <ac:picMk id="9" creationId="{A8DF9939-5836-4AA4-83DE-8C924E29FD86}"/>
          </ac:picMkLst>
        </pc:picChg>
      </pc:sldChg>
      <pc:sldChg chg="add del">
        <pc:chgData name="Mark Higgins" userId="f99148ad-7e67-4304-8c11-27c7a53efd31" providerId="ADAL" clId="{880BDA8D-BCDA-47B9-92DF-1627D6A9F1C7}" dt="2022-03-10T10:52:50.631" v="7577" actId="47"/>
        <pc:sldMkLst>
          <pc:docMk/>
          <pc:sldMk cId="2908333996" sldId="638"/>
        </pc:sldMkLst>
      </pc:sldChg>
      <pc:sldChg chg="new del">
        <pc:chgData name="Mark Higgins" userId="f99148ad-7e67-4304-8c11-27c7a53efd31" providerId="ADAL" clId="{880BDA8D-BCDA-47B9-92DF-1627D6A9F1C7}" dt="2022-03-09T20:48:32.942" v="1858" actId="47"/>
        <pc:sldMkLst>
          <pc:docMk/>
          <pc:sldMk cId="51193729" sldId="639"/>
        </pc:sldMkLst>
      </pc:sldChg>
      <pc:sldChg chg="modSp add mod">
        <pc:chgData name="Mark Higgins" userId="f99148ad-7e67-4304-8c11-27c7a53efd31" providerId="ADAL" clId="{880BDA8D-BCDA-47B9-92DF-1627D6A9F1C7}" dt="2022-03-09T22:13:47.246" v="6530" actId="20577"/>
        <pc:sldMkLst>
          <pc:docMk/>
          <pc:sldMk cId="2177029502" sldId="640"/>
        </pc:sldMkLst>
        <pc:spChg chg="mod">
          <ac:chgData name="Mark Higgins" userId="f99148ad-7e67-4304-8c11-27c7a53efd31" providerId="ADAL" clId="{880BDA8D-BCDA-47B9-92DF-1627D6A9F1C7}" dt="2022-03-09T22:13:47.246" v="6530" actId="20577"/>
          <ac:spMkLst>
            <pc:docMk/>
            <pc:sldMk cId="2177029502" sldId="640"/>
            <ac:spMk id="3" creationId="{7CEC59D1-2C4F-425F-927E-88599ECECD9D}"/>
          </ac:spMkLst>
        </pc:spChg>
      </pc:sldChg>
      <pc:sldChg chg="modSp new mod">
        <pc:chgData name="Mark Higgins" userId="f99148ad-7e67-4304-8c11-27c7a53efd31" providerId="ADAL" clId="{880BDA8D-BCDA-47B9-92DF-1627D6A9F1C7}" dt="2022-03-09T20:55:51.512" v="2458" actId="20577"/>
        <pc:sldMkLst>
          <pc:docMk/>
          <pc:sldMk cId="1317154502" sldId="641"/>
        </pc:sldMkLst>
        <pc:spChg chg="mod">
          <ac:chgData name="Mark Higgins" userId="f99148ad-7e67-4304-8c11-27c7a53efd31" providerId="ADAL" clId="{880BDA8D-BCDA-47B9-92DF-1627D6A9F1C7}" dt="2022-03-09T20:53:28.415" v="2162" actId="20577"/>
          <ac:spMkLst>
            <pc:docMk/>
            <pc:sldMk cId="1317154502" sldId="641"/>
            <ac:spMk id="2" creationId="{775D4E55-078A-421A-B642-A2ECDB368843}"/>
          </ac:spMkLst>
        </pc:spChg>
        <pc:spChg chg="mod">
          <ac:chgData name="Mark Higgins" userId="f99148ad-7e67-4304-8c11-27c7a53efd31" providerId="ADAL" clId="{880BDA8D-BCDA-47B9-92DF-1627D6A9F1C7}" dt="2022-03-09T20:55:51.512" v="2458" actId="20577"/>
          <ac:spMkLst>
            <pc:docMk/>
            <pc:sldMk cId="1317154502" sldId="641"/>
            <ac:spMk id="3" creationId="{05BDAC15-07BD-4DF8-8C41-2436C5E3B18E}"/>
          </ac:spMkLst>
        </pc:spChg>
      </pc:sldChg>
      <pc:sldChg chg="modSp new mod">
        <pc:chgData name="Mark Higgins" userId="f99148ad-7e67-4304-8c11-27c7a53efd31" providerId="ADAL" clId="{880BDA8D-BCDA-47B9-92DF-1627D6A9F1C7}" dt="2022-03-09T20:59:01.845" v="2800" actId="20577"/>
        <pc:sldMkLst>
          <pc:docMk/>
          <pc:sldMk cId="3766541862" sldId="642"/>
        </pc:sldMkLst>
        <pc:spChg chg="mod">
          <ac:chgData name="Mark Higgins" userId="f99148ad-7e67-4304-8c11-27c7a53efd31" providerId="ADAL" clId="{880BDA8D-BCDA-47B9-92DF-1627D6A9F1C7}" dt="2022-03-09T20:56:44.750" v="2476" actId="20577"/>
          <ac:spMkLst>
            <pc:docMk/>
            <pc:sldMk cId="3766541862" sldId="642"/>
            <ac:spMk id="2" creationId="{9DEAC9B3-7CE2-49F3-89F7-7E0FDDF3242F}"/>
          </ac:spMkLst>
        </pc:spChg>
        <pc:spChg chg="mod">
          <ac:chgData name="Mark Higgins" userId="f99148ad-7e67-4304-8c11-27c7a53efd31" providerId="ADAL" clId="{880BDA8D-BCDA-47B9-92DF-1627D6A9F1C7}" dt="2022-03-09T20:59:01.845" v="2800" actId="20577"/>
          <ac:spMkLst>
            <pc:docMk/>
            <pc:sldMk cId="3766541862" sldId="642"/>
            <ac:spMk id="3" creationId="{46327121-4ED4-4089-9936-87B23D188110}"/>
          </ac:spMkLst>
        </pc:spChg>
      </pc:sldChg>
      <pc:sldChg chg="modSp new mod">
        <pc:chgData name="Mark Higgins" userId="f99148ad-7e67-4304-8c11-27c7a53efd31" providerId="ADAL" clId="{880BDA8D-BCDA-47B9-92DF-1627D6A9F1C7}" dt="2022-03-09T21:52:35.536" v="4892" actId="20577"/>
        <pc:sldMkLst>
          <pc:docMk/>
          <pc:sldMk cId="3301421878" sldId="643"/>
        </pc:sldMkLst>
        <pc:spChg chg="mod">
          <ac:chgData name="Mark Higgins" userId="f99148ad-7e67-4304-8c11-27c7a53efd31" providerId="ADAL" clId="{880BDA8D-BCDA-47B9-92DF-1627D6A9F1C7}" dt="2022-03-09T21:02:24.880" v="2802"/>
          <ac:spMkLst>
            <pc:docMk/>
            <pc:sldMk cId="3301421878" sldId="643"/>
            <ac:spMk id="2" creationId="{F5450127-ABF9-4239-84BC-5439E9B76D85}"/>
          </ac:spMkLst>
        </pc:spChg>
        <pc:spChg chg="mod">
          <ac:chgData name="Mark Higgins" userId="f99148ad-7e67-4304-8c11-27c7a53efd31" providerId="ADAL" clId="{880BDA8D-BCDA-47B9-92DF-1627D6A9F1C7}" dt="2022-03-09T21:52:35.536" v="4892" actId="20577"/>
          <ac:spMkLst>
            <pc:docMk/>
            <pc:sldMk cId="3301421878" sldId="643"/>
            <ac:spMk id="3" creationId="{F422784D-E6A8-4DAB-9ED3-EBCA20F2C4D1}"/>
          </ac:spMkLst>
        </pc:spChg>
      </pc:sldChg>
      <pc:sldChg chg="modSp new mod">
        <pc:chgData name="Mark Higgins" userId="f99148ad-7e67-4304-8c11-27c7a53efd31" providerId="ADAL" clId="{880BDA8D-BCDA-47B9-92DF-1627D6A9F1C7}" dt="2022-03-09T21:07:23.740" v="3233" actId="12"/>
        <pc:sldMkLst>
          <pc:docMk/>
          <pc:sldMk cId="1479487355" sldId="644"/>
        </pc:sldMkLst>
        <pc:spChg chg="mod">
          <ac:chgData name="Mark Higgins" userId="f99148ad-7e67-4304-8c11-27c7a53efd31" providerId="ADAL" clId="{880BDA8D-BCDA-47B9-92DF-1627D6A9F1C7}" dt="2022-03-09T21:05:08.749" v="2978"/>
          <ac:spMkLst>
            <pc:docMk/>
            <pc:sldMk cId="1479487355" sldId="644"/>
            <ac:spMk id="2" creationId="{49226FFB-931F-4ACD-BB89-21FC8568BAA9}"/>
          </ac:spMkLst>
        </pc:spChg>
        <pc:spChg chg="mod">
          <ac:chgData name="Mark Higgins" userId="f99148ad-7e67-4304-8c11-27c7a53efd31" providerId="ADAL" clId="{880BDA8D-BCDA-47B9-92DF-1627D6A9F1C7}" dt="2022-03-09T21:07:23.740" v="3233" actId="12"/>
          <ac:spMkLst>
            <pc:docMk/>
            <pc:sldMk cId="1479487355" sldId="644"/>
            <ac:spMk id="3" creationId="{EFF8AF88-500A-4AFB-BF99-FA261A71E410}"/>
          </ac:spMkLst>
        </pc:spChg>
      </pc:sldChg>
      <pc:sldChg chg="modSp add mod">
        <pc:chgData name="Mark Higgins" userId="f99148ad-7e67-4304-8c11-27c7a53efd31" providerId="ADAL" clId="{880BDA8D-BCDA-47B9-92DF-1627D6A9F1C7}" dt="2022-03-09T21:07:12.221" v="3230" actId="113"/>
        <pc:sldMkLst>
          <pc:docMk/>
          <pc:sldMk cId="1948512363" sldId="645"/>
        </pc:sldMkLst>
        <pc:spChg chg="mod">
          <ac:chgData name="Mark Higgins" userId="f99148ad-7e67-4304-8c11-27c7a53efd31" providerId="ADAL" clId="{880BDA8D-BCDA-47B9-92DF-1627D6A9F1C7}" dt="2022-03-09T21:07:12.221" v="3230" actId="113"/>
          <ac:spMkLst>
            <pc:docMk/>
            <pc:sldMk cId="1948512363" sldId="645"/>
            <ac:spMk id="3" creationId="{EFF8AF88-500A-4AFB-BF99-FA261A71E410}"/>
          </ac:spMkLst>
        </pc:spChg>
      </pc:sldChg>
      <pc:sldChg chg="modSp add mod">
        <pc:chgData name="Mark Higgins" userId="f99148ad-7e67-4304-8c11-27c7a53efd31" providerId="ADAL" clId="{880BDA8D-BCDA-47B9-92DF-1627D6A9F1C7}" dt="2022-03-09T21:11:16.101" v="3585" actId="20577"/>
        <pc:sldMkLst>
          <pc:docMk/>
          <pc:sldMk cId="1845281094" sldId="646"/>
        </pc:sldMkLst>
        <pc:spChg chg="mod">
          <ac:chgData name="Mark Higgins" userId="f99148ad-7e67-4304-8c11-27c7a53efd31" providerId="ADAL" clId="{880BDA8D-BCDA-47B9-92DF-1627D6A9F1C7}" dt="2022-03-09T21:11:16.101" v="3585" actId="20577"/>
          <ac:spMkLst>
            <pc:docMk/>
            <pc:sldMk cId="1845281094" sldId="646"/>
            <ac:spMk id="3" creationId="{EFF8AF88-500A-4AFB-BF99-FA261A71E410}"/>
          </ac:spMkLst>
        </pc:spChg>
      </pc:sldChg>
      <pc:sldChg chg="modSp add mod">
        <pc:chgData name="Mark Higgins" userId="f99148ad-7e67-4304-8c11-27c7a53efd31" providerId="ADAL" clId="{880BDA8D-BCDA-47B9-92DF-1627D6A9F1C7}" dt="2022-03-09T21:15:27.590" v="3736" actId="27636"/>
        <pc:sldMkLst>
          <pc:docMk/>
          <pc:sldMk cId="1198900893" sldId="647"/>
        </pc:sldMkLst>
        <pc:spChg chg="mod">
          <ac:chgData name="Mark Higgins" userId="f99148ad-7e67-4304-8c11-27c7a53efd31" providerId="ADAL" clId="{880BDA8D-BCDA-47B9-92DF-1627D6A9F1C7}" dt="2022-03-09T21:15:27.590" v="3736" actId="27636"/>
          <ac:spMkLst>
            <pc:docMk/>
            <pc:sldMk cId="1198900893" sldId="647"/>
            <ac:spMk id="3" creationId="{EFF8AF88-500A-4AFB-BF99-FA261A71E410}"/>
          </ac:spMkLst>
        </pc:spChg>
      </pc:sldChg>
      <pc:sldChg chg="modSp add mod">
        <pc:chgData name="Mark Higgins" userId="f99148ad-7e67-4304-8c11-27c7a53efd31" providerId="ADAL" clId="{880BDA8D-BCDA-47B9-92DF-1627D6A9F1C7}" dt="2022-03-09T21:12:11.964" v="3651"/>
        <pc:sldMkLst>
          <pc:docMk/>
          <pc:sldMk cId="535186931" sldId="648"/>
        </pc:sldMkLst>
        <pc:spChg chg="mod">
          <ac:chgData name="Mark Higgins" userId="f99148ad-7e67-4304-8c11-27c7a53efd31" providerId="ADAL" clId="{880BDA8D-BCDA-47B9-92DF-1627D6A9F1C7}" dt="2022-03-09T21:12:11.964" v="3651"/>
          <ac:spMkLst>
            <pc:docMk/>
            <pc:sldMk cId="535186931" sldId="648"/>
            <ac:spMk id="3" creationId="{EFF8AF88-500A-4AFB-BF99-FA261A71E410}"/>
          </ac:spMkLst>
        </pc:spChg>
      </pc:sldChg>
      <pc:sldChg chg="modSp add mod">
        <pc:chgData name="Mark Higgins" userId="f99148ad-7e67-4304-8c11-27c7a53efd31" providerId="ADAL" clId="{880BDA8D-BCDA-47B9-92DF-1627D6A9F1C7}" dt="2022-03-09T21:14:36.236" v="3727" actId="27636"/>
        <pc:sldMkLst>
          <pc:docMk/>
          <pc:sldMk cId="277829289" sldId="649"/>
        </pc:sldMkLst>
        <pc:spChg chg="mod">
          <ac:chgData name="Mark Higgins" userId="f99148ad-7e67-4304-8c11-27c7a53efd31" providerId="ADAL" clId="{880BDA8D-BCDA-47B9-92DF-1627D6A9F1C7}" dt="2022-03-09T21:14:36.236" v="3727" actId="27636"/>
          <ac:spMkLst>
            <pc:docMk/>
            <pc:sldMk cId="277829289" sldId="649"/>
            <ac:spMk id="3" creationId="{EFF8AF88-500A-4AFB-BF99-FA261A71E410}"/>
          </ac:spMkLst>
        </pc:spChg>
      </pc:sldChg>
      <pc:sldChg chg="modSp add mod">
        <pc:chgData name="Mark Higgins" userId="f99148ad-7e67-4304-8c11-27c7a53efd31" providerId="ADAL" clId="{880BDA8D-BCDA-47B9-92DF-1627D6A9F1C7}" dt="2022-03-09T21:17:06.046" v="3765" actId="27636"/>
        <pc:sldMkLst>
          <pc:docMk/>
          <pc:sldMk cId="382511456" sldId="650"/>
        </pc:sldMkLst>
        <pc:spChg chg="mod">
          <ac:chgData name="Mark Higgins" userId="f99148ad-7e67-4304-8c11-27c7a53efd31" providerId="ADAL" clId="{880BDA8D-BCDA-47B9-92DF-1627D6A9F1C7}" dt="2022-03-09T21:17:06.046" v="3765" actId="27636"/>
          <ac:spMkLst>
            <pc:docMk/>
            <pc:sldMk cId="382511456" sldId="650"/>
            <ac:spMk id="3" creationId="{EFF8AF88-500A-4AFB-BF99-FA261A71E410}"/>
          </ac:spMkLst>
        </pc:spChg>
      </pc:sldChg>
      <pc:sldChg chg="modSp add mod">
        <pc:chgData name="Mark Higgins" userId="f99148ad-7e67-4304-8c11-27c7a53efd31" providerId="ADAL" clId="{880BDA8D-BCDA-47B9-92DF-1627D6A9F1C7}" dt="2022-03-09T21:24:48.418" v="3846" actId="27636"/>
        <pc:sldMkLst>
          <pc:docMk/>
          <pc:sldMk cId="1368838882" sldId="651"/>
        </pc:sldMkLst>
        <pc:spChg chg="mod">
          <ac:chgData name="Mark Higgins" userId="f99148ad-7e67-4304-8c11-27c7a53efd31" providerId="ADAL" clId="{880BDA8D-BCDA-47B9-92DF-1627D6A9F1C7}" dt="2022-03-09T21:24:48.418" v="3846" actId="27636"/>
          <ac:spMkLst>
            <pc:docMk/>
            <pc:sldMk cId="1368838882" sldId="651"/>
            <ac:spMk id="3" creationId="{7CEC59D1-2C4F-425F-927E-88599ECECD9D}"/>
          </ac:spMkLst>
        </pc:spChg>
      </pc:sldChg>
      <pc:sldChg chg="modSp add mod ord">
        <pc:chgData name="Mark Higgins" userId="f99148ad-7e67-4304-8c11-27c7a53efd31" providerId="ADAL" clId="{880BDA8D-BCDA-47B9-92DF-1627D6A9F1C7}" dt="2022-03-09T21:24:43.246" v="3844"/>
        <pc:sldMkLst>
          <pc:docMk/>
          <pc:sldMk cId="4236642881" sldId="652"/>
        </pc:sldMkLst>
        <pc:spChg chg="mod">
          <ac:chgData name="Mark Higgins" userId="f99148ad-7e67-4304-8c11-27c7a53efd31" providerId="ADAL" clId="{880BDA8D-BCDA-47B9-92DF-1627D6A9F1C7}" dt="2022-03-09T21:24:38.149" v="3842" actId="27636"/>
          <ac:spMkLst>
            <pc:docMk/>
            <pc:sldMk cId="4236642881" sldId="652"/>
            <ac:spMk id="3" creationId="{7CEC59D1-2C4F-425F-927E-88599ECECD9D}"/>
          </ac:spMkLst>
        </pc:spChg>
      </pc:sldChg>
      <pc:sldChg chg="modSp add mod">
        <pc:chgData name="Mark Higgins" userId="f99148ad-7e67-4304-8c11-27c7a53efd31" providerId="ADAL" clId="{880BDA8D-BCDA-47B9-92DF-1627D6A9F1C7}" dt="2022-03-09T21:25:27.129" v="3866" actId="12"/>
        <pc:sldMkLst>
          <pc:docMk/>
          <pc:sldMk cId="2070269468" sldId="653"/>
        </pc:sldMkLst>
        <pc:spChg chg="mod">
          <ac:chgData name="Mark Higgins" userId="f99148ad-7e67-4304-8c11-27c7a53efd31" providerId="ADAL" clId="{880BDA8D-BCDA-47B9-92DF-1627D6A9F1C7}" dt="2022-03-09T21:25:27.129" v="3866" actId="12"/>
          <ac:spMkLst>
            <pc:docMk/>
            <pc:sldMk cId="2070269468" sldId="653"/>
            <ac:spMk id="3" creationId="{7CEC59D1-2C4F-425F-927E-88599ECECD9D}"/>
          </ac:spMkLst>
        </pc:spChg>
      </pc:sldChg>
      <pc:sldChg chg="addSp delSp modSp new mod modAnim">
        <pc:chgData name="Mark Higgins" userId="f99148ad-7e67-4304-8c11-27c7a53efd31" providerId="ADAL" clId="{880BDA8D-BCDA-47B9-92DF-1627D6A9F1C7}" dt="2022-03-09T21:27:29.973" v="3895" actId="20577"/>
        <pc:sldMkLst>
          <pc:docMk/>
          <pc:sldMk cId="2830701336" sldId="654"/>
        </pc:sldMkLst>
        <pc:spChg chg="mod">
          <ac:chgData name="Mark Higgins" userId="f99148ad-7e67-4304-8c11-27c7a53efd31" providerId="ADAL" clId="{880BDA8D-BCDA-47B9-92DF-1627D6A9F1C7}" dt="2022-03-09T21:27:29.973" v="3895" actId="20577"/>
          <ac:spMkLst>
            <pc:docMk/>
            <pc:sldMk cId="2830701336" sldId="654"/>
            <ac:spMk id="2" creationId="{5E717488-170F-451B-BC62-90D565E999AB}"/>
          </ac:spMkLst>
        </pc:spChg>
        <pc:spChg chg="del">
          <ac:chgData name="Mark Higgins" userId="f99148ad-7e67-4304-8c11-27c7a53efd31" providerId="ADAL" clId="{880BDA8D-BCDA-47B9-92DF-1627D6A9F1C7}" dt="2022-03-09T21:27:18.615" v="3868"/>
          <ac:spMkLst>
            <pc:docMk/>
            <pc:sldMk cId="2830701336" sldId="654"/>
            <ac:spMk id="3" creationId="{F72C9A2F-9A83-4975-81DD-6154472B4C9A}"/>
          </ac:spMkLst>
        </pc:spChg>
        <pc:picChg chg="add mod">
          <ac:chgData name="Mark Higgins" userId="f99148ad-7e67-4304-8c11-27c7a53efd31" providerId="ADAL" clId="{880BDA8D-BCDA-47B9-92DF-1627D6A9F1C7}" dt="2022-03-09T21:27:18.615" v="3868"/>
          <ac:picMkLst>
            <pc:docMk/>
            <pc:sldMk cId="2830701336" sldId="654"/>
            <ac:picMk id="4" creationId="{09CFAECA-CF6F-4E5F-A7DE-49250C717D3A}"/>
          </ac:picMkLst>
        </pc:picChg>
      </pc:sldChg>
      <pc:sldChg chg="modSp new mod">
        <pc:chgData name="Mark Higgins" userId="f99148ad-7e67-4304-8c11-27c7a53efd31" providerId="ADAL" clId="{880BDA8D-BCDA-47B9-92DF-1627D6A9F1C7}" dt="2022-03-10T11:55:13.231" v="7580" actId="20577"/>
        <pc:sldMkLst>
          <pc:docMk/>
          <pc:sldMk cId="2867757358" sldId="655"/>
        </pc:sldMkLst>
        <pc:spChg chg="mod">
          <ac:chgData name="Mark Higgins" userId="f99148ad-7e67-4304-8c11-27c7a53efd31" providerId="ADAL" clId="{880BDA8D-BCDA-47B9-92DF-1627D6A9F1C7}" dt="2022-03-10T11:55:13.231" v="7580" actId="20577"/>
          <ac:spMkLst>
            <pc:docMk/>
            <pc:sldMk cId="2867757358" sldId="655"/>
            <ac:spMk id="2" creationId="{0306A231-D20C-4B89-B7D8-3A014F0C6E07}"/>
          </ac:spMkLst>
        </pc:spChg>
        <pc:spChg chg="mod">
          <ac:chgData name="Mark Higgins" userId="f99148ad-7e67-4304-8c11-27c7a53efd31" providerId="ADAL" clId="{880BDA8D-BCDA-47B9-92DF-1627D6A9F1C7}" dt="2022-03-09T21:52:10.033" v="4861" actId="313"/>
          <ac:spMkLst>
            <pc:docMk/>
            <pc:sldMk cId="2867757358" sldId="655"/>
            <ac:spMk id="3" creationId="{8F3011EF-4BAE-41D2-9582-5C562E25135B}"/>
          </ac:spMkLst>
        </pc:spChg>
      </pc:sldChg>
      <pc:sldChg chg="addSp delSp modSp new mod modAnim">
        <pc:chgData name="Mark Higgins" userId="f99148ad-7e67-4304-8c11-27c7a53efd31" providerId="ADAL" clId="{880BDA8D-BCDA-47B9-92DF-1627D6A9F1C7}" dt="2022-03-09T21:57:20.486" v="5197" actId="20577"/>
        <pc:sldMkLst>
          <pc:docMk/>
          <pc:sldMk cId="688663852" sldId="656"/>
        </pc:sldMkLst>
        <pc:spChg chg="mod">
          <ac:chgData name="Mark Higgins" userId="f99148ad-7e67-4304-8c11-27c7a53efd31" providerId="ADAL" clId="{880BDA8D-BCDA-47B9-92DF-1627D6A9F1C7}" dt="2022-03-09T21:57:20.486" v="5197" actId="20577"/>
          <ac:spMkLst>
            <pc:docMk/>
            <pc:sldMk cId="688663852" sldId="656"/>
            <ac:spMk id="2" creationId="{2E553DFC-678B-4CFC-B1C7-4CAB0F3AD985}"/>
          </ac:spMkLst>
        </pc:spChg>
        <pc:spChg chg="del">
          <ac:chgData name="Mark Higgins" userId="f99148ad-7e67-4304-8c11-27c7a53efd31" providerId="ADAL" clId="{880BDA8D-BCDA-47B9-92DF-1627D6A9F1C7}" dt="2022-03-09T21:57:13.781" v="5185"/>
          <ac:spMkLst>
            <pc:docMk/>
            <pc:sldMk cId="688663852" sldId="656"/>
            <ac:spMk id="3" creationId="{511E636A-FD50-4FA3-83B0-28BC0CB12392}"/>
          </ac:spMkLst>
        </pc:spChg>
        <pc:picChg chg="add mod">
          <ac:chgData name="Mark Higgins" userId="f99148ad-7e67-4304-8c11-27c7a53efd31" providerId="ADAL" clId="{880BDA8D-BCDA-47B9-92DF-1627D6A9F1C7}" dt="2022-03-09T21:57:13.781" v="5185"/>
          <ac:picMkLst>
            <pc:docMk/>
            <pc:sldMk cId="688663852" sldId="656"/>
            <ac:picMk id="4" creationId="{37D3C64C-CD73-4E23-A4C4-7D7B189044D7}"/>
          </ac:picMkLst>
        </pc:picChg>
      </pc:sldChg>
      <pc:sldChg chg="modSp new mod">
        <pc:chgData name="Mark Higgins" userId="f99148ad-7e67-4304-8c11-27c7a53efd31" providerId="ADAL" clId="{880BDA8D-BCDA-47B9-92DF-1627D6A9F1C7}" dt="2022-03-09T22:03:55.793" v="5645" actId="15"/>
        <pc:sldMkLst>
          <pc:docMk/>
          <pc:sldMk cId="874963853" sldId="657"/>
        </pc:sldMkLst>
        <pc:spChg chg="mod">
          <ac:chgData name="Mark Higgins" userId="f99148ad-7e67-4304-8c11-27c7a53efd31" providerId="ADAL" clId="{880BDA8D-BCDA-47B9-92DF-1627D6A9F1C7}" dt="2022-03-09T21:58:58.852" v="5217" actId="20577"/>
          <ac:spMkLst>
            <pc:docMk/>
            <pc:sldMk cId="874963853" sldId="657"/>
            <ac:spMk id="2" creationId="{420107CF-BAFF-4F02-A585-2200BFE5D933}"/>
          </ac:spMkLst>
        </pc:spChg>
        <pc:spChg chg="mod">
          <ac:chgData name="Mark Higgins" userId="f99148ad-7e67-4304-8c11-27c7a53efd31" providerId="ADAL" clId="{880BDA8D-BCDA-47B9-92DF-1627D6A9F1C7}" dt="2022-03-09T22:03:55.793" v="5645" actId="15"/>
          <ac:spMkLst>
            <pc:docMk/>
            <pc:sldMk cId="874963853" sldId="657"/>
            <ac:spMk id="3" creationId="{5BDA6987-7925-449F-BC03-5195E75F2E52}"/>
          </ac:spMkLst>
        </pc:spChg>
      </pc:sldChg>
      <pc:sldChg chg="modSp add mod">
        <pc:chgData name="Mark Higgins" userId="f99148ad-7e67-4304-8c11-27c7a53efd31" providerId="ADAL" clId="{880BDA8D-BCDA-47B9-92DF-1627D6A9F1C7}" dt="2022-03-09T22:03:49.162" v="5643" actId="15"/>
        <pc:sldMkLst>
          <pc:docMk/>
          <pc:sldMk cId="337103811" sldId="658"/>
        </pc:sldMkLst>
        <pc:spChg chg="mod">
          <ac:chgData name="Mark Higgins" userId="f99148ad-7e67-4304-8c11-27c7a53efd31" providerId="ADAL" clId="{880BDA8D-BCDA-47B9-92DF-1627D6A9F1C7}" dt="2022-03-09T22:03:49.162" v="5643" actId="15"/>
          <ac:spMkLst>
            <pc:docMk/>
            <pc:sldMk cId="337103811" sldId="658"/>
            <ac:spMk id="3" creationId="{5BDA6987-7925-449F-BC03-5195E75F2E52}"/>
          </ac:spMkLst>
        </pc:spChg>
      </pc:sldChg>
      <pc:sldChg chg="modSp add mod">
        <pc:chgData name="Mark Higgins" userId="f99148ad-7e67-4304-8c11-27c7a53efd31" providerId="ADAL" clId="{880BDA8D-BCDA-47B9-92DF-1627D6A9F1C7}" dt="2022-03-09T22:14:20.717" v="6539" actId="27636"/>
        <pc:sldMkLst>
          <pc:docMk/>
          <pc:sldMk cId="1845797136" sldId="659"/>
        </pc:sldMkLst>
        <pc:spChg chg="mod">
          <ac:chgData name="Mark Higgins" userId="f99148ad-7e67-4304-8c11-27c7a53efd31" providerId="ADAL" clId="{880BDA8D-BCDA-47B9-92DF-1627D6A9F1C7}" dt="2022-03-09T22:14:20.717" v="6539" actId="27636"/>
          <ac:spMkLst>
            <pc:docMk/>
            <pc:sldMk cId="1845797136" sldId="659"/>
            <ac:spMk id="3" creationId="{7CEC59D1-2C4F-425F-927E-88599ECECD9D}"/>
          </ac:spMkLst>
        </pc:spChg>
      </pc:sldChg>
      <pc:sldChg chg="modSp add mod">
        <pc:chgData name="Mark Higgins" userId="f99148ad-7e67-4304-8c11-27c7a53efd31" providerId="ADAL" clId="{880BDA8D-BCDA-47B9-92DF-1627D6A9F1C7}" dt="2022-03-09T22:15:09.477" v="6551" actId="20577"/>
        <pc:sldMkLst>
          <pc:docMk/>
          <pc:sldMk cId="1088303617" sldId="660"/>
        </pc:sldMkLst>
        <pc:spChg chg="mod">
          <ac:chgData name="Mark Higgins" userId="f99148ad-7e67-4304-8c11-27c7a53efd31" providerId="ADAL" clId="{880BDA8D-BCDA-47B9-92DF-1627D6A9F1C7}" dt="2022-03-09T22:15:09.477" v="6551" actId="20577"/>
          <ac:spMkLst>
            <pc:docMk/>
            <pc:sldMk cId="1088303617" sldId="660"/>
            <ac:spMk id="3" creationId="{7CEC59D1-2C4F-425F-927E-88599ECECD9D}"/>
          </ac:spMkLst>
        </pc:spChg>
      </pc:sldChg>
      <pc:sldChg chg="new del">
        <pc:chgData name="Mark Higgins" userId="f99148ad-7e67-4304-8c11-27c7a53efd31" providerId="ADAL" clId="{880BDA8D-BCDA-47B9-92DF-1627D6A9F1C7}" dt="2022-03-09T22:17:54.520" v="6553" actId="47"/>
        <pc:sldMkLst>
          <pc:docMk/>
          <pc:sldMk cId="332234534" sldId="661"/>
        </pc:sldMkLst>
      </pc:sldChg>
      <pc:sldChg chg="modSp add mod">
        <pc:chgData name="Mark Higgins" userId="f99148ad-7e67-4304-8c11-27c7a53efd31" providerId="ADAL" clId="{880BDA8D-BCDA-47B9-92DF-1627D6A9F1C7}" dt="2022-03-09T22:21:42.554" v="7093" actId="20577"/>
        <pc:sldMkLst>
          <pc:docMk/>
          <pc:sldMk cId="2153488501" sldId="661"/>
        </pc:sldMkLst>
        <pc:spChg chg="mod">
          <ac:chgData name="Mark Higgins" userId="f99148ad-7e67-4304-8c11-27c7a53efd31" providerId="ADAL" clId="{880BDA8D-BCDA-47B9-92DF-1627D6A9F1C7}" dt="2022-03-09T22:21:42.554" v="7093" actId="20577"/>
          <ac:spMkLst>
            <pc:docMk/>
            <pc:sldMk cId="2153488501" sldId="661"/>
            <ac:spMk id="3" creationId="{7CEC59D1-2C4F-425F-927E-88599ECECD9D}"/>
          </ac:spMkLst>
        </pc:spChg>
      </pc:sldChg>
      <pc:sldChg chg="modSp new mod">
        <pc:chgData name="Mark Higgins" userId="f99148ad-7e67-4304-8c11-27c7a53efd31" providerId="ADAL" clId="{880BDA8D-BCDA-47B9-92DF-1627D6A9F1C7}" dt="2022-03-09T22:27:31.626" v="7238" actId="27636"/>
        <pc:sldMkLst>
          <pc:docMk/>
          <pc:sldMk cId="2255225237" sldId="662"/>
        </pc:sldMkLst>
        <pc:spChg chg="mod">
          <ac:chgData name="Mark Higgins" userId="f99148ad-7e67-4304-8c11-27c7a53efd31" providerId="ADAL" clId="{880BDA8D-BCDA-47B9-92DF-1627D6A9F1C7}" dt="2022-03-09T22:27:12.967" v="7231" actId="20577"/>
          <ac:spMkLst>
            <pc:docMk/>
            <pc:sldMk cId="2255225237" sldId="662"/>
            <ac:spMk id="2" creationId="{5DD59F99-EE91-4F52-9FBF-E3607CAF93EB}"/>
          </ac:spMkLst>
        </pc:spChg>
        <pc:spChg chg="mod">
          <ac:chgData name="Mark Higgins" userId="f99148ad-7e67-4304-8c11-27c7a53efd31" providerId="ADAL" clId="{880BDA8D-BCDA-47B9-92DF-1627D6A9F1C7}" dt="2022-03-09T22:27:31.626" v="7238" actId="27636"/>
          <ac:spMkLst>
            <pc:docMk/>
            <pc:sldMk cId="2255225237" sldId="662"/>
            <ac:spMk id="3" creationId="{C84F346C-9C12-454B-86F8-2932370A4A72}"/>
          </ac:spMkLst>
        </pc:spChg>
      </pc:sldChg>
      <pc:sldChg chg="modSp add mod">
        <pc:chgData name="Mark Higgins" userId="f99148ad-7e67-4304-8c11-27c7a53efd31" providerId="ADAL" clId="{880BDA8D-BCDA-47B9-92DF-1627D6A9F1C7}" dt="2022-03-09T22:29:13.505" v="7261" actId="20577"/>
        <pc:sldMkLst>
          <pc:docMk/>
          <pc:sldMk cId="2648010596" sldId="663"/>
        </pc:sldMkLst>
        <pc:spChg chg="mod">
          <ac:chgData name="Mark Higgins" userId="f99148ad-7e67-4304-8c11-27c7a53efd31" providerId="ADAL" clId="{880BDA8D-BCDA-47B9-92DF-1627D6A9F1C7}" dt="2022-03-09T22:29:13.505" v="7261" actId="20577"/>
          <ac:spMkLst>
            <pc:docMk/>
            <pc:sldMk cId="2648010596" sldId="663"/>
            <ac:spMk id="3" creationId="{C84F346C-9C12-454B-86F8-2932370A4A72}"/>
          </ac:spMkLst>
        </pc:spChg>
      </pc:sldChg>
      <pc:sldChg chg="modSp add mod">
        <pc:chgData name="Mark Higgins" userId="f99148ad-7e67-4304-8c11-27c7a53efd31" providerId="ADAL" clId="{880BDA8D-BCDA-47B9-92DF-1627D6A9F1C7}" dt="2022-03-09T22:29:04.414" v="7256" actId="20577"/>
        <pc:sldMkLst>
          <pc:docMk/>
          <pc:sldMk cId="4169472350" sldId="664"/>
        </pc:sldMkLst>
        <pc:spChg chg="mod">
          <ac:chgData name="Mark Higgins" userId="f99148ad-7e67-4304-8c11-27c7a53efd31" providerId="ADAL" clId="{880BDA8D-BCDA-47B9-92DF-1627D6A9F1C7}" dt="2022-03-09T22:29:04.414" v="7256" actId="20577"/>
          <ac:spMkLst>
            <pc:docMk/>
            <pc:sldMk cId="4169472350" sldId="664"/>
            <ac:spMk id="3" creationId="{C84F346C-9C12-454B-86F8-2932370A4A72}"/>
          </ac:spMkLst>
        </pc:spChg>
      </pc:sldChg>
      <pc:sldChg chg="modSp add mod">
        <pc:chgData name="Mark Higgins" userId="f99148ad-7e67-4304-8c11-27c7a53efd31" providerId="ADAL" clId="{880BDA8D-BCDA-47B9-92DF-1627D6A9F1C7}" dt="2022-03-09T22:30:47.195" v="7289" actId="20577"/>
        <pc:sldMkLst>
          <pc:docMk/>
          <pc:sldMk cId="2033077247" sldId="665"/>
        </pc:sldMkLst>
        <pc:spChg chg="mod">
          <ac:chgData name="Mark Higgins" userId="f99148ad-7e67-4304-8c11-27c7a53efd31" providerId="ADAL" clId="{880BDA8D-BCDA-47B9-92DF-1627D6A9F1C7}" dt="2022-03-09T22:30:47.195" v="7289" actId="20577"/>
          <ac:spMkLst>
            <pc:docMk/>
            <pc:sldMk cId="2033077247" sldId="665"/>
            <ac:spMk id="3" creationId="{C84F346C-9C12-454B-86F8-2932370A4A72}"/>
          </ac:spMkLst>
        </pc:spChg>
      </pc:sldChg>
      <pc:sldChg chg="modSp add mod">
        <pc:chgData name="Mark Higgins" userId="f99148ad-7e67-4304-8c11-27c7a53efd31" providerId="ADAL" clId="{880BDA8D-BCDA-47B9-92DF-1627D6A9F1C7}" dt="2022-03-09T22:32:10.986" v="7322" actId="27636"/>
        <pc:sldMkLst>
          <pc:docMk/>
          <pc:sldMk cId="1461831449" sldId="666"/>
        </pc:sldMkLst>
        <pc:spChg chg="mod">
          <ac:chgData name="Mark Higgins" userId="f99148ad-7e67-4304-8c11-27c7a53efd31" providerId="ADAL" clId="{880BDA8D-BCDA-47B9-92DF-1627D6A9F1C7}" dt="2022-03-09T22:32:10.986" v="7322" actId="27636"/>
          <ac:spMkLst>
            <pc:docMk/>
            <pc:sldMk cId="1461831449" sldId="666"/>
            <ac:spMk id="3" creationId="{C84F346C-9C12-454B-86F8-2932370A4A72}"/>
          </ac:spMkLst>
        </pc:spChg>
      </pc:sldChg>
      <pc:sldChg chg="modSp add mod">
        <pc:chgData name="Mark Higgins" userId="f99148ad-7e67-4304-8c11-27c7a53efd31" providerId="ADAL" clId="{880BDA8D-BCDA-47B9-92DF-1627D6A9F1C7}" dt="2022-03-09T22:31:58.522" v="7320" actId="27636"/>
        <pc:sldMkLst>
          <pc:docMk/>
          <pc:sldMk cId="2226831807" sldId="667"/>
        </pc:sldMkLst>
        <pc:spChg chg="mod">
          <ac:chgData name="Mark Higgins" userId="f99148ad-7e67-4304-8c11-27c7a53efd31" providerId="ADAL" clId="{880BDA8D-BCDA-47B9-92DF-1627D6A9F1C7}" dt="2022-03-09T22:31:58.522" v="7320" actId="27636"/>
          <ac:spMkLst>
            <pc:docMk/>
            <pc:sldMk cId="2226831807" sldId="667"/>
            <ac:spMk id="3" creationId="{C84F346C-9C12-454B-86F8-2932370A4A72}"/>
          </ac:spMkLst>
        </pc:spChg>
      </pc:sldChg>
      <pc:sldChg chg="modSp add mod">
        <pc:chgData name="Mark Higgins" userId="f99148ad-7e67-4304-8c11-27c7a53efd31" providerId="ADAL" clId="{880BDA8D-BCDA-47B9-92DF-1627D6A9F1C7}" dt="2022-03-09T22:33:48.475" v="7362" actId="27636"/>
        <pc:sldMkLst>
          <pc:docMk/>
          <pc:sldMk cId="2364054174" sldId="668"/>
        </pc:sldMkLst>
        <pc:spChg chg="mod">
          <ac:chgData name="Mark Higgins" userId="f99148ad-7e67-4304-8c11-27c7a53efd31" providerId="ADAL" clId="{880BDA8D-BCDA-47B9-92DF-1627D6A9F1C7}" dt="2022-03-09T22:33:48.475" v="7362" actId="27636"/>
          <ac:spMkLst>
            <pc:docMk/>
            <pc:sldMk cId="2364054174" sldId="668"/>
            <ac:spMk id="3" creationId="{C84F346C-9C12-454B-86F8-2932370A4A72}"/>
          </ac:spMkLst>
        </pc:spChg>
      </pc:sldChg>
      <pc:sldChg chg="modSp add mod">
        <pc:chgData name="Mark Higgins" userId="f99148ad-7e67-4304-8c11-27c7a53efd31" providerId="ADAL" clId="{880BDA8D-BCDA-47B9-92DF-1627D6A9F1C7}" dt="2022-03-09T22:33:59.255" v="7365" actId="27636"/>
        <pc:sldMkLst>
          <pc:docMk/>
          <pc:sldMk cId="4004427055" sldId="669"/>
        </pc:sldMkLst>
        <pc:spChg chg="mod">
          <ac:chgData name="Mark Higgins" userId="f99148ad-7e67-4304-8c11-27c7a53efd31" providerId="ADAL" clId="{880BDA8D-BCDA-47B9-92DF-1627D6A9F1C7}" dt="2022-03-09T22:33:59.255" v="7365" actId="27636"/>
          <ac:spMkLst>
            <pc:docMk/>
            <pc:sldMk cId="4004427055" sldId="669"/>
            <ac:spMk id="3" creationId="{C84F346C-9C12-454B-86F8-2932370A4A72}"/>
          </ac:spMkLst>
        </pc:spChg>
      </pc:sldChg>
      <pc:sldChg chg="modSp add mod">
        <pc:chgData name="Mark Higgins" userId="f99148ad-7e67-4304-8c11-27c7a53efd31" providerId="ADAL" clId="{880BDA8D-BCDA-47B9-92DF-1627D6A9F1C7}" dt="2022-03-09T22:35:23.629" v="7399" actId="27636"/>
        <pc:sldMkLst>
          <pc:docMk/>
          <pc:sldMk cId="1467692600" sldId="670"/>
        </pc:sldMkLst>
        <pc:spChg chg="mod">
          <ac:chgData name="Mark Higgins" userId="f99148ad-7e67-4304-8c11-27c7a53efd31" providerId="ADAL" clId="{880BDA8D-BCDA-47B9-92DF-1627D6A9F1C7}" dt="2022-03-09T22:35:23.629" v="7399" actId="27636"/>
          <ac:spMkLst>
            <pc:docMk/>
            <pc:sldMk cId="1467692600" sldId="670"/>
            <ac:spMk id="3" creationId="{C84F346C-9C12-454B-86F8-2932370A4A72}"/>
          </ac:spMkLst>
        </pc:spChg>
      </pc:sldChg>
      <pc:sldChg chg="modSp add mod">
        <pc:chgData name="Mark Higgins" userId="f99148ad-7e67-4304-8c11-27c7a53efd31" providerId="ADAL" clId="{880BDA8D-BCDA-47B9-92DF-1627D6A9F1C7}" dt="2022-03-09T22:35:40.878" v="7404" actId="20577"/>
        <pc:sldMkLst>
          <pc:docMk/>
          <pc:sldMk cId="2977174900" sldId="671"/>
        </pc:sldMkLst>
        <pc:spChg chg="mod">
          <ac:chgData name="Mark Higgins" userId="f99148ad-7e67-4304-8c11-27c7a53efd31" providerId="ADAL" clId="{880BDA8D-BCDA-47B9-92DF-1627D6A9F1C7}" dt="2022-03-09T22:35:40.878" v="7404" actId="20577"/>
          <ac:spMkLst>
            <pc:docMk/>
            <pc:sldMk cId="2977174900" sldId="671"/>
            <ac:spMk id="3" creationId="{C84F346C-9C12-454B-86F8-2932370A4A72}"/>
          </ac:spMkLst>
        </pc:spChg>
      </pc:sldChg>
      <pc:sldChg chg="new del">
        <pc:chgData name="Mark Higgins" userId="f99148ad-7e67-4304-8c11-27c7a53efd31" providerId="ADAL" clId="{880BDA8D-BCDA-47B9-92DF-1627D6A9F1C7}" dt="2022-03-09T22:37:00.859" v="7530" actId="47"/>
        <pc:sldMkLst>
          <pc:docMk/>
          <pc:sldMk cId="1140890413" sldId="672"/>
        </pc:sldMkLst>
      </pc:sldChg>
      <pc:sldChg chg="modSp add mod">
        <pc:chgData name="Mark Higgins" userId="f99148ad-7e67-4304-8c11-27c7a53efd31" providerId="ADAL" clId="{880BDA8D-BCDA-47B9-92DF-1627D6A9F1C7}" dt="2022-03-09T22:37:34.804" v="7575" actId="20577"/>
        <pc:sldMkLst>
          <pc:docMk/>
          <pc:sldMk cId="2740703679" sldId="673"/>
        </pc:sldMkLst>
        <pc:spChg chg="mod">
          <ac:chgData name="Mark Higgins" userId="f99148ad-7e67-4304-8c11-27c7a53efd31" providerId="ADAL" clId="{880BDA8D-BCDA-47B9-92DF-1627D6A9F1C7}" dt="2022-03-09T22:36:02.938" v="7413" actId="20577"/>
          <ac:spMkLst>
            <pc:docMk/>
            <pc:sldMk cId="2740703679" sldId="673"/>
            <ac:spMk id="2" creationId="{5DD59F99-EE91-4F52-9FBF-E3607CAF93EB}"/>
          </ac:spMkLst>
        </pc:spChg>
        <pc:spChg chg="mod">
          <ac:chgData name="Mark Higgins" userId="f99148ad-7e67-4304-8c11-27c7a53efd31" providerId="ADAL" clId="{880BDA8D-BCDA-47B9-92DF-1627D6A9F1C7}" dt="2022-03-09T22:37:34.804" v="7575" actId="20577"/>
          <ac:spMkLst>
            <pc:docMk/>
            <pc:sldMk cId="2740703679" sldId="673"/>
            <ac:spMk id="3" creationId="{C84F346C-9C12-454B-86F8-2932370A4A72}"/>
          </ac:spMkLst>
        </pc:spChg>
      </pc:sldChg>
      <pc:sldChg chg="del">
        <pc:chgData name="Mark Higgins" userId="f99148ad-7e67-4304-8c11-27c7a53efd31" providerId="ADAL" clId="{880BDA8D-BCDA-47B9-92DF-1627D6A9F1C7}" dt="2022-03-09T15:58:00.526" v="0" actId="47"/>
        <pc:sldMkLst>
          <pc:docMk/>
          <pc:sldMk cId="3260383663" sldId="683"/>
        </pc:sldMkLst>
      </pc:sldChg>
      <pc:sldChg chg="del">
        <pc:chgData name="Mark Higgins" userId="f99148ad-7e67-4304-8c11-27c7a53efd31" providerId="ADAL" clId="{880BDA8D-BCDA-47B9-92DF-1627D6A9F1C7}" dt="2022-03-09T15:58:00.526" v="0" actId="47"/>
        <pc:sldMkLst>
          <pc:docMk/>
          <pc:sldMk cId="4007501771" sldId="684"/>
        </pc:sldMkLst>
      </pc:sldChg>
      <pc:sldChg chg="del">
        <pc:chgData name="Mark Higgins" userId="f99148ad-7e67-4304-8c11-27c7a53efd31" providerId="ADAL" clId="{880BDA8D-BCDA-47B9-92DF-1627D6A9F1C7}" dt="2022-03-09T15:58:00.526" v="0" actId="47"/>
        <pc:sldMkLst>
          <pc:docMk/>
          <pc:sldMk cId="4014108337" sldId="685"/>
        </pc:sldMkLst>
      </pc:sldChg>
      <pc:sldChg chg="del">
        <pc:chgData name="Mark Higgins" userId="f99148ad-7e67-4304-8c11-27c7a53efd31" providerId="ADAL" clId="{880BDA8D-BCDA-47B9-92DF-1627D6A9F1C7}" dt="2022-03-09T15:58:00.526" v="0" actId="47"/>
        <pc:sldMkLst>
          <pc:docMk/>
          <pc:sldMk cId="359539618" sldId="686"/>
        </pc:sldMkLst>
      </pc:sldChg>
      <pc:sldChg chg="del">
        <pc:chgData name="Mark Higgins" userId="f99148ad-7e67-4304-8c11-27c7a53efd31" providerId="ADAL" clId="{880BDA8D-BCDA-47B9-92DF-1627D6A9F1C7}" dt="2022-03-09T15:58:00.526" v="0" actId="47"/>
        <pc:sldMkLst>
          <pc:docMk/>
          <pc:sldMk cId="3845661198" sldId="687"/>
        </pc:sldMkLst>
      </pc:sldChg>
      <pc:sldChg chg="del">
        <pc:chgData name="Mark Higgins" userId="f99148ad-7e67-4304-8c11-27c7a53efd31" providerId="ADAL" clId="{880BDA8D-BCDA-47B9-92DF-1627D6A9F1C7}" dt="2022-03-09T15:58:00.526" v="0" actId="47"/>
        <pc:sldMkLst>
          <pc:docMk/>
          <pc:sldMk cId="1637030846" sldId="693"/>
        </pc:sldMkLst>
      </pc:sldChg>
      <pc:sldChg chg="del">
        <pc:chgData name="Mark Higgins" userId="f99148ad-7e67-4304-8c11-27c7a53efd31" providerId="ADAL" clId="{880BDA8D-BCDA-47B9-92DF-1627D6A9F1C7}" dt="2022-03-09T15:58:00.526" v="0" actId="47"/>
        <pc:sldMkLst>
          <pc:docMk/>
          <pc:sldMk cId="2018838890" sldId="750"/>
        </pc:sldMkLst>
      </pc:sldChg>
      <pc:sldChg chg="del">
        <pc:chgData name="Mark Higgins" userId="f99148ad-7e67-4304-8c11-27c7a53efd31" providerId="ADAL" clId="{880BDA8D-BCDA-47B9-92DF-1627D6A9F1C7}" dt="2022-03-09T15:58:00.526" v="0" actId="47"/>
        <pc:sldMkLst>
          <pc:docMk/>
          <pc:sldMk cId="3462418458" sldId="753"/>
        </pc:sldMkLst>
      </pc:sldChg>
      <pc:sldChg chg="del">
        <pc:chgData name="Mark Higgins" userId="f99148ad-7e67-4304-8c11-27c7a53efd31" providerId="ADAL" clId="{880BDA8D-BCDA-47B9-92DF-1627D6A9F1C7}" dt="2022-03-09T15:58:00.526" v="0" actId="47"/>
        <pc:sldMkLst>
          <pc:docMk/>
          <pc:sldMk cId="2615977295" sldId="754"/>
        </pc:sldMkLst>
      </pc:sldChg>
      <pc:sldChg chg="del">
        <pc:chgData name="Mark Higgins" userId="f99148ad-7e67-4304-8c11-27c7a53efd31" providerId="ADAL" clId="{880BDA8D-BCDA-47B9-92DF-1627D6A9F1C7}" dt="2022-03-09T15:58:00.526" v="0" actId="47"/>
        <pc:sldMkLst>
          <pc:docMk/>
          <pc:sldMk cId="2369055837" sldId="755"/>
        </pc:sldMkLst>
      </pc:sldChg>
    </pc:docChg>
  </pc:docChgLst>
  <pc:docChgLst>
    <pc:chgData name="Mark Higgins" userId="f99148ad-7e67-4304-8c11-27c7a53efd31" providerId="ADAL" clId="{BF7F3037-1DA4-4110-8A31-CB0B2EC85F67}"/>
    <pc:docChg chg="undo redo custSel addSld delSld modSld">
      <pc:chgData name="Mark Higgins" userId="f99148ad-7e67-4304-8c11-27c7a53efd31" providerId="ADAL" clId="{BF7F3037-1DA4-4110-8A31-CB0B2EC85F67}" dt="2022-01-24T14:25:03.318" v="410" actId="20577"/>
      <pc:docMkLst>
        <pc:docMk/>
      </pc:docMkLst>
      <pc:sldChg chg="del">
        <pc:chgData name="Mark Higgins" userId="f99148ad-7e67-4304-8c11-27c7a53efd31" providerId="ADAL" clId="{BF7F3037-1DA4-4110-8A31-CB0B2EC85F67}" dt="2022-01-24T11:44:46.120" v="107" actId="47"/>
        <pc:sldMkLst>
          <pc:docMk/>
          <pc:sldMk cId="653415081" sldId="257"/>
        </pc:sldMkLst>
      </pc:sldChg>
      <pc:sldChg chg="modSp mod">
        <pc:chgData name="Mark Higgins" userId="f99148ad-7e67-4304-8c11-27c7a53efd31" providerId="ADAL" clId="{BF7F3037-1DA4-4110-8A31-CB0B2EC85F67}" dt="2022-01-24T11:49:12.376" v="175" actId="20577"/>
        <pc:sldMkLst>
          <pc:docMk/>
          <pc:sldMk cId="1015055181" sldId="258"/>
        </pc:sldMkLst>
        <pc:spChg chg="mod">
          <ac:chgData name="Mark Higgins" userId="f99148ad-7e67-4304-8c11-27c7a53efd31" providerId="ADAL" clId="{BF7F3037-1DA4-4110-8A31-CB0B2EC85F67}" dt="2022-01-24T11:49:12.376" v="175" actId="20577"/>
          <ac:spMkLst>
            <pc:docMk/>
            <pc:sldMk cId="1015055181" sldId="258"/>
            <ac:spMk id="3" creationId="{AE492C01-75B6-409A-93EA-70DADA5312C3}"/>
          </ac:spMkLst>
        </pc:spChg>
      </pc:sldChg>
      <pc:sldChg chg="modSp mod">
        <pc:chgData name="Mark Higgins" userId="f99148ad-7e67-4304-8c11-27c7a53efd31" providerId="ADAL" clId="{BF7F3037-1DA4-4110-8A31-CB0B2EC85F67}" dt="2022-01-24T11:38:52.580" v="10"/>
        <pc:sldMkLst>
          <pc:docMk/>
          <pc:sldMk cId="1120319146" sldId="262"/>
        </pc:sldMkLst>
        <pc:spChg chg="mod">
          <ac:chgData name="Mark Higgins" userId="f99148ad-7e67-4304-8c11-27c7a53efd31" providerId="ADAL" clId="{BF7F3037-1DA4-4110-8A31-CB0B2EC85F67}" dt="2022-01-24T11:38:52.580" v="10"/>
          <ac:spMkLst>
            <pc:docMk/>
            <pc:sldMk cId="1120319146" sldId="262"/>
            <ac:spMk id="57" creationId="{C511BFB5-EEAD-4CA1-979C-CC71A3834622}"/>
          </ac:spMkLst>
        </pc:spChg>
      </pc:sldChg>
      <pc:sldChg chg="modSp mod">
        <pc:chgData name="Mark Higgins" userId="f99148ad-7e67-4304-8c11-27c7a53efd31" providerId="ADAL" clId="{BF7F3037-1DA4-4110-8A31-CB0B2EC85F67}" dt="2022-01-24T14:25:03.318" v="410" actId="20577"/>
        <pc:sldMkLst>
          <pc:docMk/>
          <pc:sldMk cId="2851725395" sldId="263"/>
        </pc:sldMkLst>
        <pc:spChg chg="mod">
          <ac:chgData name="Mark Higgins" userId="f99148ad-7e67-4304-8c11-27c7a53efd31" providerId="ADAL" clId="{BF7F3037-1DA4-4110-8A31-CB0B2EC85F67}" dt="2022-01-24T14:25:03.318" v="410" actId="20577"/>
          <ac:spMkLst>
            <pc:docMk/>
            <pc:sldMk cId="2851725395" sldId="263"/>
            <ac:spMk id="3" creationId="{93E1A0CE-437E-4089-AE73-03BEE8D4C05A}"/>
          </ac:spMkLst>
        </pc:spChg>
        <pc:spChg chg="mod">
          <ac:chgData name="Mark Higgins" userId="f99148ad-7e67-4304-8c11-27c7a53efd31" providerId="ADAL" clId="{BF7F3037-1DA4-4110-8A31-CB0B2EC85F67}" dt="2022-01-24T11:43:11.617" v="84" actId="20577"/>
          <ac:spMkLst>
            <pc:docMk/>
            <pc:sldMk cId="2851725395" sldId="263"/>
            <ac:spMk id="6" creationId="{A696E764-ED5D-47A2-A9F9-4C808777F5D4}"/>
          </ac:spMkLst>
        </pc:spChg>
        <pc:spChg chg="mod">
          <ac:chgData name="Mark Higgins" userId="f99148ad-7e67-4304-8c11-27c7a53efd31" providerId="ADAL" clId="{BF7F3037-1DA4-4110-8A31-CB0B2EC85F67}" dt="2022-01-24T13:43:10.854" v="402" actId="255"/>
          <ac:spMkLst>
            <pc:docMk/>
            <pc:sldMk cId="2851725395" sldId="263"/>
            <ac:spMk id="7" creationId="{18128484-EA74-4207-8743-D6890E77D4AF}"/>
          </ac:spMkLst>
        </pc:spChg>
      </pc:sldChg>
      <pc:sldChg chg="modSp mod">
        <pc:chgData name="Mark Higgins" userId="f99148ad-7e67-4304-8c11-27c7a53efd31" providerId="ADAL" clId="{BF7F3037-1DA4-4110-8A31-CB0B2EC85F67}" dt="2022-01-24T11:50:46.917" v="184" actId="20577"/>
        <pc:sldMkLst>
          <pc:docMk/>
          <pc:sldMk cId="2229582701" sldId="265"/>
        </pc:sldMkLst>
        <pc:spChg chg="mod">
          <ac:chgData name="Mark Higgins" userId="f99148ad-7e67-4304-8c11-27c7a53efd31" providerId="ADAL" clId="{BF7F3037-1DA4-4110-8A31-CB0B2EC85F67}" dt="2022-01-24T11:50:46.917" v="184" actId="20577"/>
          <ac:spMkLst>
            <pc:docMk/>
            <pc:sldMk cId="2229582701" sldId="265"/>
            <ac:spMk id="3" creationId="{AE492C01-75B6-409A-93EA-70DADA5312C3}"/>
          </ac:spMkLst>
        </pc:spChg>
      </pc:sldChg>
      <pc:sldChg chg="modSp mod">
        <pc:chgData name="Mark Higgins" userId="f99148ad-7e67-4304-8c11-27c7a53efd31" providerId="ADAL" clId="{BF7F3037-1DA4-4110-8A31-CB0B2EC85F67}" dt="2022-01-24T13:09:03.887" v="225" actId="20577"/>
        <pc:sldMkLst>
          <pc:docMk/>
          <pc:sldMk cId="610349236" sldId="266"/>
        </pc:sldMkLst>
        <pc:spChg chg="mod">
          <ac:chgData name="Mark Higgins" userId="f99148ad-7e67-4304-8c11-27c7a53efd31" providerId="ADAL" clId="{BF7F3037-1DA4-4110-8A31-CB0B2EC85F67}" dt="2022-01-24T13:09:03.887" v="225" actId="20577"/>
          <ac:spMkLst>
            <pc:docMk/>
            <pc:sldMk cId="610349236" sldId="266"/>
            <ac:spMk id="2" creationId="{4D301313-DB92-43E4-A175-3DCAA15427FD}"/>
          </ac:spMkLst>
        </pc:spChg>
        <pc:spChg chg="mod">
          <ac:chgData name="Mark Higgins" userId="f99148ad-7e67-4304-8c11-27c7a53efd31" providerId="ADAL" clId="{BF7F3037-1DA4-4110-8A31-CB0B2EC85F67}" dt="2022-01-24T13:08:39.302" v="222" actId="27636"/>
          <ac:spMkLst>
            <pc:docMk/>
            <pc:sldMk cId="610349236" sldId="266"/>
            <ac:spMk id="3" creationId="{AE492C01-75B6-409A-93EA-70DADA5312C3}"/>
          </ac:spMkLst>
        </pc:spChg>
      </pc:sldChg>
      <pc:sldChg chg="modSp mod">
        <pc:chgData name="Mark Higgins" userId="f99148ad-7e67-4304-8c11-27c7a53efd31" providerId="ADAL" clId="{BF7F3037-1DA4-4110-8A31-CB0B2EC85F67}" dt="2022-01-24T11:39:33.345" v="12"/>
        <pc:sldMkLst>
          <pc:docMk/>
          <pc:sldMk cId="365249416" sldId="269"/>
        </pc:sldMkLst>
        <pc:spChg chg="mod">
          <ac:chgData name="Mark Higgins" userId="f99148ad-7e67-4304-8c11-27c7a53efd31" providerId="ADAL" clId="{BF7F3037-1DA4-4110-8A31-CB0B2EC85F67}" dt="2022-01-24T11:39:33.345" v="12"/>
          <ac:spMkLst>
            <pc:docMk/>
            <pc:sldMk cId="365249416" sldId="269"/>
            <ac:spMk id="3" creationId="{93E1A0CE-437E-4089-AE73-03BEE8D4C05A}"/>
          </ac:spMkLst>
        </pc:spChg>
      </pc:sldChg>
      <pc:sldChg chg="modSp mod">
        <pc:chgData name="Mark Higgins" userId="f99148ad-7e67-4304-8c11-27c7a53efd31" providerId="ADAL" clId="{BF7F3037-1DA4-4110-8A31-CB0B2EC85F67}" dt="2022-01-24T11:38:33.695" v="5" actId="20577"/>
        <pc:sldMkLst>
          <pc:docMk/>
          <pc:sldMk cId="713642169" sldId="610"/>
        </pc:sldMkLst>
        <pc:spChg chg="mod">
          <ac:chgData name="Mark Higgins" userId="f99148ad-7e67-4304-8c11-27c7a53efd31" providerId="ADAL" clId="{BF7F3037-1DA4-4110-8A31-CB0B2EC85F67}" dt="2022-01-24T11:38:33.695" v="5" actId="20577"/>
          <ac:spMkLst>
            <pc:docMk/>
            <pc:sldMk cId="713642169" sldId="610"/>
            <ac:spMk id="3" creationId="{78941B76-ADFF-4B8C-BB38-21ADF089D1A0}"/>
          </ac:spMkLst>
        </pc:spChg>
      </pc:sldChg>
      <pc:sldChg chg="modSp mod">
        <pc:chgData name="Mark Higgins" userId="f99148ad-7e67-4304-8c11-27c7a53efd31" providerId="ADAL" clId="{BF7F3037-1DA4-4110-8A31-CB0B2EC85F67}" dt="2022-01-24T11:42:29.221" v="71"/>
        <pc:sldMkLst>
          <pc:docMk/>
          <pc:sldMk cId="2018838890" sldId="750"/>
        </pc:sldMkLst>
        <pc:graphicFrameChg chg="mod modGraphic">
          <ac:chgData name="Mark Higgins" userId="f99148ad-7e67-4304-8c11-27c7a53efd31" providerId="ADAL" clId="{BF7F3037-1DA4-4110-8A31-CB0B2EC85F67}" dt="2022-01-24T11:42:29.221" v="71"/>
          <ac:graphicFrameMkLst>
            <pc:docMk/>
            <pc:sldMk cId="2018838890" sldId="750"/>
            <ac:graphicFrameMk id="4" creationId="{8A37CDB9-E18B-44F7-B972-B90D1179C821}"/>
          </ac:graphicFrameMkLst>
        </pc:graphicFrameChg>
      </pc:sldChg>
      <pc:sldChg chg="del">
        <pc:chgData name="Mark Higgins" userId="f99148ad-7e67-4304-8c11-27c7a53efd31" providerId="ADAL" clId="{BF7F3037-1DA4-4110-8A31-CB0B2EC85F67}" dt="2022-01-24T11:44:47.198" v="108" actId="47"/>
        <pc:sldMkLst>
          <pc:docMk/>
          <pc:sldMk cId="3012017243" sldId="751"/>
        </pc:sldMkLst>
      </pc:sldChg>
      <pc:sldChg chg="del">
        <pc:chgData name="Mark Higgins" userId="f99148ad-7e67-4304-8c11-27c7a53efd31" providerId="ADAL" clId="{BF7F3037-1DA4-4110-8A31-CB0B2EC85F67}" dt="2022-01-24T13:09:22.387" v="227" actId="47"/>
        <pc:sldMkLst>
          <pc:docMk/>
          <pc:sldMk cId="661489223" sldId="752"/>
        </pc:sldMkLst>
      </pc:sldChg>
      <pc:sldChg chg="modSp add mod">
        <pc:chgData name="Mark Higgins" userId="f99148ad-7e67-4304-8c11-27c7a53efd31" providerId="ADAL" clId="{BF7F3037-1DA4-4110-8A31-CB0B2EC85F67}" dt="2022-01-24T11:44:27.261" v="101" actId="20577"/>
        <pc:sldMkLst>
          <pc:docMk/>
          <pc:sldMk cId="2615977295" sldId="754"/>
        </pc:sldMkLst>
        <pc:spChg chg="mod">
          <ac:chgData name="Mark Higgins" userId="f99148ad-7e67-4304-8c11-27c7a53efd31" providerId="ADAL" clId="{BF7F3037-1DA4-4110-8A31-CB0B2EC85F67}" dt="2022-01-24T11:44:27.261" v="101" actId="20577"/>
          <ac:spMkLst>
            <pc:docMk/>
            <pc:sldMk cId="2615977295" sldId="754"/>
            <ac:spMk id="6" creationId="{A696E764-ED5D-47A2-A9F9-4C808777F5D4}"/>
          </ac:spMkLst>
        </pc:spChg>
      </pc:sldChg>
      <pc:sldChg chg="modSp add mod">
        <pc:chgData name="Mark Higgins" userId="f99148ad-7e67-4304-8c11-27c7a53efd31" providerId="ADAL" clId="{BF7F3037-1DA4-4110-8A31-CB0B2EC85F67}" dt="2022-01-24T11:44:37.356" v="106" actId="6549"/>
        <pc:sldMkLst>
          <pc:docMk/>
          <pc:sldMk cId="2369055837" sldId="755"/>
        </pc:sldMkLst>
        <pc:spChg chg="mod">
          <ac:chgData name="Mark Higgins" userId="f99148ad-7e67-4304-8c11-27c7a53efd31" providerId="ADAL" clId="{BF7F3037-1DA4-4110-8A31-CB0B2EC85F67}" dt="2022-01-24T11:44:37.356" v="106" actId="6549"/>
          <ac:spMkLst>
            <pc:docMk/>
            <pc:sldMk cId="2369055837" sldId="755"/>
            <ac:spMk id="6" creationId="{A696E764-ED5D-47A2-A9F9-4C808777F5D4}"/>
          </ac:spMkLst>
        </pc:spChg>
      </pc:sldChg>
      <pc:sldChg chg="modSp add del mod">
        <pc:chgData name="Mark Higgins" userId="f99148ad-7e67-4304-8c11-27c7a53efd31" providerId="ADAL" clId="{BF7F3037-1DA4-4110-8A31-CB0B2EC85F67}" dt="2022-01-24T13:09:07.762" v="226" actId="47"/>
        <pc:sldMkLst>
          <pc:docMk/>
          <pc:sldMk cId="3561590488" sldId="756"/>
        </pc:sldMkLst>
        <pc:spChg chg="mod">
          <ac:chgData name="Mark Higgins" userId="f99148ad-7e67-4304-8c11-27c7a53efd31" providerId="ADAL" clId="{BF7F3037-1DA4-4110-8A31-CB0B2EC85F67}" dt="2022-01-24T11:51:09.077" v="195" actId="5793"/>
          <ac:spMkLst>
            <pc:docMk/>
            <pc:sldMk cId="3561590488" sldId="756"/>
            <ac:spMk id="2" creationId="{4D301313-DB92-43E4-A175-3DCAA15427FD}"/>
          </ac:spMkLst>
        </pc:spChg>
      </pc:sldChg>
    </pc:docChg>
  </pc:docChgLst>
  <pc:docChgLst>
    <pc:chgData name="Mark Higgins" userId="f99148ad-7e67-4304-8c11-27c7a53efd31" providerId="ADAL" clId="{67496FA6-AE80-4589-8013-147AF777545E}"/>
    <pc:docChg chg="custSel addSld modSld sldOrd">
      <pc:chgData name="Mark Higgins" userId="f99148ad-7e67-4304-8c11-27c7a53efd31" providerId="ADAL" clId="{67496FA6-AE80-4589-8013-147AF777545E}" dt="2021-11-08T08:24:00.845" v="1240" actId="5793"/>
      <pc:docMkLst>
        <pc:docMk/>
      </pc:docMkLst>
      <pc:sldChg chg="modSp mod">
        <pc:chgData name="Mark Higgins" userId="f99148ad-7e67-4304-8c11-27c7a53efd31" providerId="ADAL" clId="{67496FA6-AE80-4589-8013-147AF777545E}" dt="2021-11-04T10:41:56.768" v="480" actId="20578"/>
        <pc:sldMkLst>
          <pc:docMk/>
          <pc:sldMk cId="2851725395" sldId="263"/>
        </pc:sldMkLst>
        <pc:spChg chg="mod">
          <ac:chgData name="Mark Higgins" userId="f99148ad-7e67-4304-8c11-27c7a53efd31" providerId="ADAL" clId="{67496FA6-AE80-4589-8013-147AF777545E}" dt="2021-11-04T10:41:23.807" v="479" actId="6549"/>
          <ac:spMkLst>
            <pc:docMk/>
            <pc:sldMk cId="2851725395" sldId="263"/>
            <ac:spMk id="3" creationId="{93E1A0CE-437E-4089-AE73-03BEE8D4C05A}"/>
          </ac:spMkLst>
        </pc:spChg>
        <pc:spChg chg="mod">
          <ac:chgData name="Mark Higgins" userId="f99148ad-7e67-4304-8c11-27c7a53efd31" providerId="ADAL" clId="{67496FA6-AE80-4589-8013-147AF777545E}" dt="2021-11-04T10:41:56.768" v="480" actId="20578"/>
          <ac:spMkLst>
            <pc:docMk/>
            <pc:sldMk cId="2851725395" sldId="263"/>
            <ac:spMk id="7" creationId="{18128484-EA74-4207-8743-D6890E77D4AF}"/>
          </ac:spMkLst>
        </pc:spChg>
      </pc:sldChg>
      <pc:sldChg chg="modSp mod">
        <pc:chgData name="Mark Higgins" userId="f99148ad-7e67-4304-8c11-27c7a53efd31" providerId="ADAL" clId="{67496FA6-AE80-4589-8013-147AF777545E}" dt="2021-11-04T10:36:26.832" v="39" actId="20577"/>
        <pc:sldMkLst>
          <pc:docMk/>
          <pc:sldMk cId="448120669" sldId="751"/>
        </pc:sldMkLst>
        <pc:spChg chg="mod">
          <ac:chgData name="Mark Higgins" userId="f99148ad-7e67-4304-8c11-27c7a53efd31" providerId="ADAL" clId="{67496FA6-AE80-4589-8013-147AF777545E}" dt="2021-11-04T10:36:26.832" v="39" actId="20577"/>
          <ac:spMkLst>
            <pc:docMk/>
            <pc:sldMk cId="448120669" sldId="751"/>
            <ac:spMk id="3" creationId="{1724013F-FD33-483F-B6A1-487D1C081F19}"/>
          </ac:spMkLst>
        </pc:spChg>
      </pc:sldChg>
      <pc:sldChg chg="modSp new mod ord">
        <pc:chgData name="Mark Higgins" userId="f99148ad-7e67-4304-8c11-27c7a53efd31" providerId="ADAL" clId="{67496FA6-AE80-4589-8013-147AF777545E}" dt="2021-11-08T08:22:05.094" v="1169" actId="20577"/>
        <pc:sldMkLst>
          <pc:docMk/>
          <pc:sldMk cId="661489223" sldId="752"/>
        </pc:sldMkLst>
        <pc:spChg chg="mod">
          <ac:chgData name="Mark Higgins" userId="f99148ad-7e67-4304-8c11-27c7a53efd31" providerId="ADAL" clId="{67496FA6-AE80-4589-8013-147AF777545E}" dt="2021-11-08T08:20:23.439" v="1005" actId="20577"/>
          <ac:spMkLst>
            <pc:docMk/>
            <pc:sldMk cId="661489223" sldId="752"/>
            <ac:spMk id="2" creationId="{581A0EBE-A6F2-4F4E-8876-6D47A8D5FFD8}"/>
          </ac:spMkLst>
        </pc:spChg>
        <pc:spChg chg="mod">
          <ac:chgData name="Mark Higgins" userId="f99148ad-7e67-4304-8c11-27c7a53efd31" providerId="ADAL" clId="{67496FA6-AE80-4589-8013-147AF777545E}" dt="2021-11-08T08:22:05.094" v="1169" actId="20577"/>
          <ac:spMkLst>
            <pc:docMk/>
            <pc:sldMk cId="661489223" sldId="752"/>
            <ac:spMk id="3" creationId="{EE86AC19-90FE-4327-BFE2-4899C40FF6D1}"/>
          </ac:spMkLst>
        </pc:spChg>
      </pc:sldChg>
      <pc:sldChg chg="modSp new mod">
        <pc:chgData name="Mark Higgins" userId="f99148ad-7e67-4304-8c11-27c7a53efd31" providerId="ADAL" clId="{67496FA6-AE80-4589-8013-147AF777545E}" dt="2021-11-08T08:24:00.845" v="1240" actId="5793"/>
        <pc:sldMkLst>
          <pc:docMk/>
          <pc:sldMk cId="3462418458" sldId="753"/>
        </pc:sldMkLst>
        <pc:spChg chg="mod">
          <ac:chgData name="Mark Higgins" userId="f99148ad-7e67-4304-8c11-27c7a53efd31" providerId="ADAL" clId="{67496FA6-AE80-4589-8013-147AF777545E}" dt="2021-11-08T08:22:21.344" v="1179" actId="20577"/>
          <ac:spMkLst>
            <pc:docMk/>
            <pc:sldMk cId="3462418458" sldId="753"/>
            <ac:spMk id="2" creationId="{80EBF94E-84D7-4C47-A3B1-EFB7C19F239F}"/>
          </ac:spMkLst>
        </pc:spChg>
        <pc:spChg chg="mod">
          <ac:chgData name="Mark Higgins" userId="f99148ad-7e67-4304-8c11-27c7a53efd31" providerId="ADAL" clId="{67496FA6-AE80-4589-8013-147AF777545E}" dt="2021-11-08T08:24:00.845" v="1240" actId="5793"/>
          <ac:spMkLst>
            <pc:docMk/>
            <pc:sldMk cId="3462418458" sldId="753"/>
            <ac:spMk id="3" creationId="{0423AAD1-C2D8-4983-8860-5298242C2722}"/>
          </ac:spMkLst>
        </pc:spChg>
      </pc:sldChg>
      <pc:sldChg chg="modSp mod">
        <pc:chgData name="Mark Higgins" userId="f99148ad-7e67-4304-8c11-27c7a53efd31" providerId="ADAL" clId="{67496FA6-AE80-4589-8013-147AF777545E}" dt="2021-11-04T10:37:59.005" v="178" actId="20577"/>
        <pc:sldMkLst>
          <pc:docMk/>
          <pc:sldMk cId="674505606" sldId="757"/>
        </pc:sldMkLst>
        <pc:spChg chg="mod">
          <ac:chgData name="Mark Higgins" userId="f99148ad-7e67-4304-8c11-27c7a53efd31" providerId="ADAL" clId="{67496FA6-AE80-4589-8013-147AF777545E}" dt="2021-11-04T10:37:59.005" v="178" actId="20577"/>
          <ac:spMkLst>
            <pc:docMk/>
            <pc:sldMk cId="674505606" sldId="757"/>
            <ac:spMk id="3" creationId="{B7015CF0-2B28-4A27-945F-B8A50F91C9F6}"/>
          </ac:spMkLst>
        </pc:spChg>
      </pc:sldChg>
      <pc:sldChg chg="modSp mod">
        <pc:chgData name="Mark Higgins" userId="f99148ad-7e67-4304-8c11-27c7a53efd31" providerId="ADAL" clId="{67496FA6-AE80-4589-8013-147AF777545E}" dt="2021-11-04T10:38:36.153" v="225" actId="20577"/>
        <pc:sldMkLst>
          <pc:docMk/>
          <pc:sldMk cId="2004826366" sldId="760"/>
        </pc:sldMkLst>
        <pc:spChg chg="mod">
          <ac:chgData name="Mark Higgins" userId="f99148ad-7e67-4304-8c11-27c7a53efd31" providerId="ADAL" clId="{67496FA6-AE80-4589-8013-147AF777545E}" dt="2021-11-04T10:38:36.153" v="225" actId="20577"/>
          <ac:spMkLst>
            <pc:docMk/>
            <pc:sldMk cId="2004826366" sldId="760"/>
            <ac:spMk id="3" creationId="{40E3E3BB-94A6-4218-AE4A-102B7C9CC149}"/>
          </ac:spMkLst>
        </pc:spChg>
      </pc:sldChg>
      <pc:sldChg chg="modSp mod">
        <pc:chgData name="Mark Higgins" userId="f99148ad-7e67-4304-8c11-27c7a53efd31" providerId="ADAL" clId="{67496FA6-AE80-4589-8013-147AF777545E}" dt="2021-11-04T10:40:20.082" v="455" actId="20577"/>
        <pc:sldMkLst>
          <pc:docMk/>
          <pc:sldMk cId="4272030496" sldId="761"/>
        </pc:sldMkLst>
        <pc:spChg chg="mod">
          <ac:chgData name="Mark Higgins" userId="f99148ad-7e67-4304-8c11-27c7a53efd31" providerId="ADAL" clId="{67496FA6-AE80-4589-8013-147AF777545E}" dt="2021-11-04T10:40:20.082" v="455" actId="20577"/>
          <ac:spMkLst>
            <pc:docMk/>
            <pc:sldMk cId="4272030496" sldId="761"/>
            <ac:spMk id="3" creationId="{40E3E3BB-94A6-4218-AE4A-102B7C9CC149}"/>
          </ac:spMkLst>
        </pc:spChg>
      </pc:sldChg>
      <pc:sldChg chg="modSp mod">
        <pc:chgData name="Mark Higgins" userId="f99148ad-7e67-4304-8c11-27c7a53efd31" providerId="ADAL" clId="{67496FA6-AE80-4589-8013-147AF777545E}" dt="2021-11-04T10:43:46.984" v="750" actId="20577"/>
        <pc:sldMkLst>
          <pc:docMk/>
          <pc:sldMk cId="2760839303" sldId="762"/>
        </pc:sldMkLst>
        <pc:spChg chg="mod">
          <ac:chgData name="Mark Higgins" userId="f99148ad-7e67-4304-8c11-27c7a53efd31" providerId="ADAL" clId="{67496FA6-AE80-4589-8013-147AF777545E}" dt="2021-11-04T10:43:46.984" v="750" actId="20577"/>
          <ac:spMkLst>
            <pc:docMk/>
            <pc:sldMk cId="2760839303" sldId="762"/>
            <ac:spMk id="3" creationId="{40E3E3BB-94A6-4218-AE4A-102B7C9CC149}"/>
          </ac:spMkLst>
        </pc:spChg>
      </pc:sldChg>
      <pc:sldChg chg="modSp mod modNotesTx">
        <pc:chgData name="Mark Higgins" userId="f99148ad-7e67-4304-8c11-27c7a53efd31" providerId="ADAL" clId="{67496FA6-AE80-4589-8013-147AF777545E}" dt="2021-11-04T10:59:13.758" v="989" actId="20577"/>
        <pc:sldMkLst>
          <pc:docMk/>
          <pc:sldMk cId="1834219082" sldId="766"/>
        </pc:sldMkLst>
        <pc:spChg chg="mod">
          <ac:chgData name="Mark Higgins" userId="f99148ad-7e67-4304-8c11-27c7a53efd31" providerId="ADAL" clId="{67496FA6-AE80-4589-8013-147AF777545E}" dt="2021-11-04T10:59:13.758" v="989" actId="20577"/>
          <ac:spMkLst>
            <pc:docMk/>
            <pc:sldMk cId="1834219082" sldId="766"/>
            <ac:spMk id="3" creationId="{637FF243-07DF-4207-B1DB-726973C81453}"/>
          </ac:spMkLst>
        </pc:spChg>
      </pc:sldChg>
    </pc:docChg>
  </pc:docChgLst>
  <pc:docChgLst>
    <pc:chgData name="Mark Higgins" userId="ad4ee43bd0f7a961" providerId="LiveId" clId="{647653EF-4188-4197-B4D1-62B0EF62C349}"/>
    <pc:docChg chg="undo redo custSel addSld delSld modSld sldOrd">
      <pc:chgData name="Mark Higgins" userId="ad4ee43bd0f7a961" providerId="LiveId" clId="{647653EF-4188-4197-B4D1-62B0EF62C349}" dt="2021-09-09T14:14:04.636" v="14012" actId="20577"/>
      <pc:docMkLst>
        <pc:docMk/>
      </pc:docMkLst>
      <pc:sldChg chg="modSp mod">
        <pc:chgData name="Mark Higgins" userId="ad4ee43bd0f7a961" providerId="LiveId" clId="{647653EF-4188-4197-B4D1-62B0EF62C349}" dt="2021-09-08T14:06:00.055" v="4803" actId="20577"/>
        <pc:sldMkLst>
          <pc:docMk/>
          <pc:sldMk cId="653415081" sldId="257"/>
        </pc:sldMkLst>
        <pc:spChg chg="mod">
          <ac:chgData name="Mark Higgins" userId="ad4ee43bd0f7a961" providerId="LiveId" clId="{647653EF-4188-4197-B4D1-62B0EF62C349}" dt="2021-09-08T14:06:00.055" v="4803" actId="20577"/>
          <ac:spMkLst>
            <pc:docMk/>
            <pc:sldMk cId="653415081" sldId="257"/>
            <ac:spMk id="3" creationId="{93E1A0CE-437E-4089-AE73-03BEE8D4C05A}"/>
          </ac:spMkLst>
        </pc:spChg>
      </pc:sldChg>
      <pc:sldChg chg="modSp mod">
        <pc:chgData name="Mark Higgins" userId="ad4ee43bd0f7a961" providerId="LiveId" clId="{647653EF-4188-4197-B4D1-62B0EF62C349}" dt="2021-09-08T14:25:55.821" v="4909" actId="20577"/>
        <pc:sldMkLst>
          <pc:docMk/>
          <pc:sldMk cId="2851725395" sldId="263"/>
        </pc:sldMkLst>
        <pc:spChg chg="mod">
          <ac:chgData name="Mark Higgins" userId="ad4ee43bd0f7a961" providerId="LiveId" clId="{647653EF-4188-4197-B4D1-62B0EF62C349}" dt="2021-09-08T14:25:55.821" v="4909" actId="20577"/>
          <ac:spMkLst>
            <pc:docMk/>
            <pc:sldMk cId="2851725395" sldId="263"/>
            <ac:spMk id="3" creationId="{93E1A0CE-437E-4089-AE73-03BEE8D4C05A}"/>
          </ac:spMkLst>
        </pc:spChg>
      </pc:sldChg>
      <pc:sldChg chg="modSp mod">
        <pc:chgData name="Mark Higgins" userId="ad4ee43bd0f7a961" providerId="LiveId" clId="{647653EF-4188-4197-B4D1-62B0EF62C349}" dt="2021-09-08T14:21:19.570" v="4814" actId="20577"/>
        <pc:sldMkLst>
          <pc:docMk/>
          <pc:sldMk cId="174211072" sldId="264"/>
        </pc:sldMkLst>
        <pc:spChg chg="mod">
          <ac:chgData name="Mark Higgins" userId="ad4ee43bd0f7a961" providerId="LiveId" clId="{647653EF-4188-4197-B4D1-62B0EF62C349}" dt="2021-09-08T14:21:19.570" v="4814" actId="20577"/>
          <ac:spMkLst>
            <pc:docMk/>
            <pc:sldMk cId="174211072" sldId="264"/>
            <ac:spMk id="3" creationId="{93E1A0CE-437E-4089-AE73-03BEE8D4C05A}"/>
          </ac:spMkLst>
        </pc:spChg>
      </pc:sldChg>
      <pc:sldChg chg="modSp del mod">
        <pc:chgData name="Mark Higgins" userId="ad4ee43bd0f7a961" providerId="LiveId" clId="{647653EF-4188-4197-B4D1-62B0EF62C349}" dt="2021-09-08T14:01:52.081" v="4739" actId="47"/>
        <pc:sldMkLst>
          <pc:docMk/>
          <pc:sldMk cId="693423902" sldId="270"/>
        </pc:sldMkLst>
        <pc:spChg chg="mod">
          <ac:chgData name="Mark Higgins" userId="ad4ee43bd0f7a961" providerId="LiveId" clId="{647653EF-4188-4197-B4D1-62B0EF62C349}" dt="2021-09-08T13:58:54.881" v="4667" actId="255"/>
          <ac:spMkLst>
            <pc:docMk/>
            <pc:sldMk cId="693423902" sldId="270"/>
            <ac:spMk id="6" creationId="{D757E8AA-F339-4612-B77D-24D7A92AAF0A}"/>
          </ac:spMkLst>
        </pc:spChg>
      </pc:sldChg>
      <pc:sldChg chg="modSp del mod">
        <pc:chgData name="Mark Higgins" userId="ad4ee43bd0f7a961" providerId="LiveId" clId="{647653EF-4188-4197-B4D1-62B0EF62C349}" dt="2021-09-08T11:06:06.920" v="4630" actId="2696"/>
        <pc:sldMkLst>
          <pc:docMk/>
          <pc:sldMk cId="162881234" sldId="688"/>
        </pc:sldMkLst>
        <pc:spChg chg="mod">
          <ac:chgData name="Mark Higgins" userId="ad4ee43bd0f7a961" providerId="LiveId" clId="{647653EF-4188-4197-B4D1-62B0EF62C349}" dt="2021-09-07T15:39:30.784" v="373" actId="20577"/>
          <ac:spMkLst>
            <pc:docMk/>
            <pc:sldMk cId="162881234" sldId="688"/>
            <ac:spMk id="3" creationId="{18505FD1-CDB0-486D-9380-51AA02B060F4}"/>
          </ac:spMkLst>
        </pc:spChg>
      </pc:sldChg>
      <pc:sldChg chg="add ord">
        <pc:chgData name="Mark Higgins" userId="ad4ee43bd0f7a961" providerId="LiveId" clId="{647653EF-4188-4197-B4D1-62B0EF62C349}" dt="2021-09-09T10:56:00.402" v="9571"/>
        <pc:sldMkLst>
          <pc:docMk/>
          <pc:sldMk cId="2266756688" sldId="688"/>
        </pc:sldMkLst>
      </pc:sldChg>
      <pc:sldChg chg="modSp del mod">
        <pc:chgData name="Mark Higgins" userId="ad4ee43bd0f7a961" providerId="LiveId" clId="{647653EF-4188-4197-B4D1-62B0EF62C349}" dt="2021-09-08T11:06:06.920" v="4630" actId="2696"/>
        <pc:sldMkLst>
          <pc:docMk/>
          <pc:sldMk cId="116519343" sldId="689"/>
        </pc:sldMkLst>
        <pc:spChg chg="mod">
          <ac:chgData name="Mark Higgins" userId="ad4ee43bd0f7a961" providerId="LiveId" clId="{647653EF-4188-4197-B4D1-62B0EF62C349}" dt="2021-09-07T15:37:10.698" v="136"/>
          <ac:spMkLst>
            <pc:docMk/>
            <pc:sldMk cId="116519343" sldId="689"/>
            <ac:spMk id="3" creationId="{09131163-B45F-4BE2-828A-91FC58F41A68}"/>
          </ac:spMkLst>
        </pc:spChg>
      </pc:sldChg>
      <pc:sldChg chg="add del">
        <pc:chgData name="Mark Higgins" userId="ad4ee43bd0f7a961" providerId="LiveId" clId="{647653EF-4188-4197-B4D1-62B0EF62C349}" dt="2021-09-09T09:52:38.615" v="8347" actId="47"/>
        <pc:sldMkLst>
          <pc:docMk/>
          <pc:sldMk cId="2296762438" sldId="689"/>
        </pc:sldMkLst>
      </pc:sldChg>
      <pc:sldChg chg="addSp delSp modSp mod">
        <pc:chgData name="Mark Higgins" userId="ad4ee43bd0f7a961" providerId="LiveId" clId="{647653EF-4188-4197-B4D1-62B0EF62C349}" dt="2021-09-09T09:04:53.626" v="6293" actId="20577"/>
        <pc:sldMkLst>
          <pc:docMk/>
          <pc:sldMk cId="1637030846" sldId="693"/>
        </pc:sldMkLst>
        <pc:spChg chg="add mod">
          <ac:chgData name="Mark Higgins" userId="ad4ee43bd0f7a961" providerId="LiveId" clId="{647653EF-4188-4197-B4D1-62B0EF62C349}" dt="2021-09-08T09:35:03.136" v="3416" actId="20577"/>
          <ac:spMkLst>
            <pc:docMk/>
            <pc:sldMk cId="1637030846" sldId="693"/>
            <ac:spMk id="3" creationId="{3EDF88D1-5B18-4F2B-82EE-7DC35E76B4CE}"/>
          </ac:spMkLst>
        </pc:spChg>
        <pc:spChg chg="add mod">
          <ac:chgData name="Mark Higgins" userId="ad4ee43bd0f7a961" providerId="LiveId" clId="{647653EF-4188-4197-B4D1-62B0EF62C349}" dt="2021-09-08T09:38:13.304" v="3478" actId="1076"/>
          <ac:spMkLst>
            <pc:docMk/>
            <pc:sldMk cId="1637030846" sldId="693"/>
            <ac:spMk id="5" creationId="{A9CD787D-AEC4-429D-93CB-E7DCFAD7EE2F}"/>
          </ac:spMkLst>
        </pc:spChg>
        <pc:spChg chg="add mod">
          <ac:chgData name="Mark Higgins" userId="ad4ee43bd0f7a961" providerId="LiveId" clId="{647653EF-4188-4197-B4D1-62B0EF62C349}" dt="2021-09-08T14:05:10.455" v="4763" actId="14100"/>
          <ac:spMkLst>
            <pc:docMk/>
            <pc:sldMk cId="1637030846" sldId="693"/>
            <ac:spMk id="12" creationId="{A690BCA5-3EF4-4C54-A40B-0B5691703428}"/>
          </ac:spMkLst>
        </pc:spChg>
        <pc:spChg chg="add mod">
          <ac:chgData name="Mark Higgins" userId="ad4ee43bd0f7a961" providerId="LiveId" clId="{647653EF-4188-4197-B4D1-62B0EF62C349}" dt="2021-09-08T14:04:32.961" v="4759" actId="14100"/>
          <ac:spMkLst>
            <pc:docMk/>
            <pc:sldMk cId="1637030846" sldId="693"/>
            <ac:spMk id="16" creationId="{B73BF6CE-A4C4-41F2-9BDA-C8CC95467334}"/>
          </ac:spMkLst>
        </pc:spChg>
        <pc:grpChg chg="add del mod">
          <ac:chgData name="Mark Higgins" userId="ad4ee43bd0f7a961" providerId="LiveId" clId="{647653EF-4188-4197-B4D1-62B0EF62C349}" dt="2021-09-08T14:03:22.543" v="4752"/>
          <ac:grpSpMkLst>
            <pc:docMk/>
            <pc:sldMk cId="1637030846" sldId="693"/>
            <ac:grpSpMk id="10" creationId="{4A1D0024-7D4E-466F-888C-DF50A3EE1172}"/>
          </ac:grpSpMkLst>
        </pc:grpChg>
        <pc:grpChg chg="mod">
          <ac:chgData name="Mark Higgins" userId="ad4ee43bd0f7a961" providerId="LiveId" clId="{647653EF-4188-4197-B4D1-62B0EF62C349}" dt="2021-09-08T14:03:20.174" v="4750"/>
          <ac:grpSpMkLst>
            <pc:docMk/>
            <pc:sldMk cId="1637030846" sldId="693"/>
            <ac:grpSpMk id="12" creationId="{76175742-59C3-4858-9354-C21EF2A5337B}"/>
          </ac:grpSpMkLst>
        </pc:grpChg>
        <pc:graphicFrameChg chg="mod modGraphic">
          <ac:chgData name="Mark Higgins" userId="ad4ee43bd0f7a961" providerId="LiveId" clId="{647653EF-4188-4197-B4D1-62B0EF62C349}" dt="2021-09-09T09:04:53.626" v="6293" actId="20577"/>
          <ac:graphicFrameMkLst>
            <pc:docMk/>
            <pc:sldMk cId="1637030846" sldId="693"/>
            <ac:graphicFrameMk id="4" creationId="{E030EAED-58A5-4164-A2E2-5394113E1482}"/>
          </ac:graphicFrameMkLst>
        </pc:graphicFrameChg>
        <pc:inkChg chg="add del">
          <ac:chgData name="Mark Higgins" userId="ad4ee43bd0f7a961" providerId="LiveId" clId="{647653EF-4188-4197-B4D1-62B0EF62C349}" dt="2021-09-08T14:02:29.292" v="4741" actId="9405"/>
          <ac:inkMkLst>
            <pc:docMk/>
            <pc:sldMk cId="1637030846" sldId="693"/>
            <ac:inkMk id="6" creationId="{917D9C67-118D-445A-A407-647CC2103E39}"/>
          </ac:inkMkLst>
        </pc:inkChg>
        <pc:inkChg chg="add del">
          <ac:chgData name="Mark Higgins" userId="ad4ee43bd0f7a961" providerId="LiveId" clId="{647653EF-4188-4197-B4D1-62B0EF62C349}" dt="2021-09-08T14:02:34.032" v="4743" actId="9405"/>
          <ac:inkMkLst>
            <pc:docMk/>
            <pc:sldMk cId="1637030846" sldId="693"/>
            <ac:inkMk id="7" creationId="{FCC87C69-F0E1-4E94-B313-EBD3CCCBBCE8}"/>
          </ac:inkMkLst>
        </pc:inkChg>
        <pc:inkChg chg="add del mod">
          <ac:chgData name="Mark Higgins" userId="ad4ee43bd0f7a961" providerId="LiveId" clId="{647653EF-4188-4197-B4D1-62B0EF62C349}" dt="2021-09-08T14:03:22.977" v="4753" actId="9405"/>
          <ac:inkMkLst>
            <pc:docMk/>
            <pc:sldMk cId="1637030846" sldId="693"/>
            <ac:inkMk id="8" creationId="{E8796455-96D0-43F6-A46D-5602C9ED3225}"/>
          </ac:inkMkLst>
        </pc:inkChg>
        <pc:inkChg chg="add del mod">
          <ac:chgData name="Mark Higgins" userId="ad4ee43bd0f7a961" providerId="LiveId" clId="{647653EF-4188-4197-B4D1-62B0EF62C349}" dt="2021-09-08T14:03:22.543" v="4752"/>
          <ac:inkMkLst>
            <pc:docMk/>
            <pc:sldMk cId="1637030846" sldId="693"/>
            <ac:inkMk id="9" creationId="{DDE7C28A-6C16-4234-886E-83E29B75F333}"/>
          </ac:inkMkLst>
        </pc:inkChg>
        <pc:inkChg chg="add del mod">
          <ac:chgData name="Mark Higgins" userId="ad4ee43bd0f7a961" providerId="LiveId" clId="{647653EF-4188-4197-B4D1-62B0EF62C349}" dt="2021-09-08T14:03:20.174" v="4750"/>
          <ac:inkMkLst>
            <pc:docMk/>
            <pc:sldMk cId="1637030846" sldId="693"/>
            <ac:inkMk id="11" creationId="{19121F67-69B0-4624-A78D-DC499BD7B56B}"/>
          </ac:inkMkLst>
        </pc:inkChg>
        <pc:inkChg chg="add del mod">
          <ac:chgData name="Mark Higgins" userId="ad4ee43bd0f7a961" providerId="LiveId" clId="{647653EF-4188-4197-B4D1-62B0EF62C349}" dt="2021-09-08T14:04:15.901" v="4756" actId="34122"/>
          <ac:inkMkLst>
            <pc:docMk/>
            <pc:sldMk cId="1637030846" sldId="693"/>
            <ac:inkMk id="13" creationId="{C794C9FD-156F-4002-A3D9-E7B26E91E725}"/>
          </ac:inkMkLst>
        </pc:inkChg>
        <pc:inkChg chg="add del">
          <ac:chgData name="Mark Higgins" userId="ad4ee43bd0f7a961" providerId="LiveId" clId="{647653EF-4188-4197-B4D1-62B0EF62C349}" dt="2021-09-08T14:04:50.826" v="4761" actId="34122"/>
          <ac:inkMkLst>
            <pc:docMk/>
            <pc:sldMk cId="1637030846" sldId="693"/>
            <ac:inkMk id="14" creationId="{ED8A129C-A824-4D25-B014-65BBE1BA195F}"/>
          </ac:inkMkLst>
        </pc:inkChg>
      </pc:sldChg>
      <pc:sldChg chg="del ord">
        <pc:chgData name="Mark Higgins" userId="ad4ee43bd0f7a961" providerId="LiveId" clId="{647653EF-4188-4197-B4D1-62B0EF62C349}" dt="2021-09-08T11:05:24.911" v="4629" actId="2696"/>
        <pc:sldMkLst>
          <pc:docMk/>
          <pc:sldMk cId="550359697" sldId="694"/>
        </pc:sldMkLst>
      </pc:sldChg>
      <pc:sldChg chg="del">
        <pc:chgData name="Mark Higgins" userId="ad4ee43bd0f7a961" providerId="LiveId" clId="{647653EF-4188-4197-B4D1-62B0EF62C349}" dt="2021-09-08T13:56:49.170" v="4636" actId="2696"/>
        <pc:sldMkLst>
          <pc:docMk/>
          <pc:sldMk cId="247146181" sldId="695"/>
        </pc:sldMkLst>
      </pc:sldChg>
      <pc:sldChg chg="add">
        <pc:chgData name="Mark Higgins" userId="ad4ee43bd0f7a961" providerId="LiveId" clId="{647653EF-4188-4197-B4D1-62B0EF62C349}" dt="2021-09-08T13:56:53.722" v="4637"/>
        <pc:sldMkLst>
          <pc:docMk/>
          <pc:sldMk cId="1384747455" sldId="695"/>
        </pc:sldMkLst>
      </pc:sldChg>
      <pc:sldChg chg="modSp mod">
        <pc:chgData name="Mark Higgins" userId="ad4ee43bd0f7a961" providerId="LiveId" clId="{647653EF-4188-4197-B4D1-62B0EF62C349}" dt="2021-09-08T13:44:12.662" v="4635" actId="20577"/>
        <pc:sldMkLst>
          <pc:docMk/>
          <pc:sldMk cId="961037850" sldId="696"/>
        </pc:sldMkLst>
        <pc:spChg chg="mod">
          <ac:chgData name="Mark Higgins" userId="ad4ee43bd0f7a961" providerId="LiveId" clId="{647653EF-4188-4197-B4D1-62B0EF62C349}" dt="2021-09-08T13:44:12.662" v="4635" actId="20577"/>
          <ac:spMkLst>
            <pc:docMk/>
            <pc:sldMk cId="961037850" sldId="696"/>
            <ac:spMk id="3" creationId="{87CEC9F6-EDFF-4BA7-9F22-9EF8532E1D99}"/>
          </ac:spMkLst>
        </pc:spChg>
      </pc:sldChg>
      <pc:sldChg chg="del ord">
        <pc:chgData name="Mark Higgins" userId="ad4ee43bd0f7a961" providerId="LiveId" clId="{647653EF-4188-4197-B4D1-62B0EF62C349}" dt="2021-09-08T11:05:24.911" v="4629" actId="2696"/>
        <pc:sldMkLst>
          <pc:docMk/>
          <pc:sldMk cId="68695730" sldId="705"/>
        </pc:sldMkLst>
      </pc:sldChg>
      <pc:sldChg chg="del ord">
        <pc:chgData name="Mark Higgins" userId="ad4ee43bd0f7a961" providerId="LiveId" clId="{647653EF-4188-4197-B4D1-62B0EF62C349}" dt="2021-09-08T11:05:24.911" v="4629" actId="2696"/>
        <pc:sldMkLst>
          <pc:docMk/>
          <pc:sldMk cId="296084717" sldId="706"/>
        </pc:sldMkLst>
      </pc:sldChg>
      <pc:sldChg chg="add">
        <pc:chgData name="Mark Higgins" userId="ad4ee43bd0f7a961" providerId="LiveId" clId="{647653EF-4188-4197-B4D1-62B0EF62C349}" dt="2021-09-08T13:56:53.722" v="4637"/>
        <pc:sldMkLst>
          <pc:docMk/>
          <pc:sldMk cId="1816344671" sldId="707"/>
        </pc:sldMkLst>
      </pc:sldChg>
      <pc:sldChg chg="del">
        <pc:chgData name="Mark Higgins" userId="ad4ee43bd0f7a961" providerId="LiveId" clId="{647653EF-4188-4197-B4D1-62B0EF62C349}" dt="2021-09-08T13:56:49.170" v="4636" actId="2696"/>
        <pc:sldMkLst>
          <pc:docMk/>
          <pc:sldMk cId="2510874112" sldId="707"/>
        </pc:sldMkLst>
      </pc:sldChg>
      <pc:sldChg chg="del">
        <pc:chgData name="Mark Higgins" userId="ad4ee43bd0f7a961" providerId="LiveId" clId="{647653EF-4188-4197-B4D1-62B0EF62C349}" dt="2021-09-08T13:56:49.170" v="4636" actId="2696"/>
        <pc:sldMkLst>
          <pc:docMk/>
          <pc:sldMk cId="197150763" sldId="708"/>
        </pc:sldMkLst>
      </pc:sldChg>
      <pc:sldChg chg="add">
        <pc:chgData name="Mark Higgins" userId="ad4ee43bd0f7a961" providerId="LiveId" clId="{647653EF-4188-4197-B4D1-62B0EF62C349}" dt="2021-09-08T13:56:53.722" v="4637"/>
        <pc:sldMkLst>
          <pc:docMk/>
          <pc:sldMk cId="2977657711" sldId="708"/>
        </pc:sldMkLst>
      </pc:sldChg>
      <pc:sldChg chg="del">
        <pc:chgData name="Mark Higgins" userId="ad4ee43bd0f7a961" providerId="LiveId" clId="{647653EF-4188-4197-B4D1-62B0EF62C349}" dt="2021-09-08T13:56:49.170" v="4636" actId="2696"/>
        <pc:sldMkLst>
          <pc:docMk/>
          <pc:sldMk cId="2046844614" sldId="717"/>
        </pc:sldMkLst>
      </pc:sldChg>
      <pc:sldChg chg="add">
        <pc:chgData name="Mark Higgins" userId="ad4ee43bd0f7a961" providerId="LiveId" clId="{647653EF-4188-4197-B4D1-62B0EF62C349}" dt="2021-09-08T13:56:53.722" v="4637"/>
        <pc:sldMkLst>
          <pc:docMk/>
          <pc:sldMk cId="4156006121" sldId="717"/>
        </pc:sldMkLst>
      </pc:sldChg>
      <pc:sldChg chg="modSp mod">
        <pc:chgData name="Mark Higgins" userId="ad4ee43bd0f7a961" providerId="LiveId" clId="{647653EF-4188-4197-B4D1-62B0EF62C349}" dt="2021-09-07T15:42:26.851" v="450" actId="20577"/>
        <pc:sldMkLst>
          <pc:docMk/>
          <pc:sldMk cId="1913810849" sldId="725"/>
        </pc:sldMkLst>
        <pc:spChg chg="mod">
          <ac:chgData name="Mark Higgins" userId="ad4ee43bd0f7a961" providerId="LiveId" clId="{647653EF-4188-4197-B4D1-62B0EF62C349}" dt="2021-09-07T15:42:26.851" v="450" actId="20577"/>
          <ac:spMkLst>
            <pc:docMk/>
            <pc:sldMk cId="1913810849" sldId="725"/>
            <ac:spMk id="3" creationId="{3D4BF050-3D39-49BE-A1E1-7CA3E382C0FC}"/>
          </ac:spMkLst>
        </pc:spChg>
      </pc:sldChg>
      <pc:sldChg chg="addSp modSp mod ord">
        <pc:chgData name="Mark Higgins" userId="ad4ee43bd0f7a961" providerId="LiveId" clId="{647653EF-4188-4197-B4D1-62B0EF62C349}" dt="2021-09-08T09:04:58.195" v="2526"/>
        <pc:sldMkLst>
          <pc:docMk/>
          <pc:sldMk cId="1326003313" sldId="726"/>
        </pc:sldMkLst>
        <pc:spChg chg="mod">
          <ac:chgData name="Mark Higgins" userId="ad4ee43bd0f7a961" providerId="LiveId" clId="{647653EF-4188-4197-B4D1-62B0EF62C349}" dt="2021-09-08T08:32:45.089" v="1325" actId="20577"/>
          <ac:spMkLst>
            <pc:docMk/>
            <pc:sldMk cId="1326003313" sldId="726"/>
            <ac:spMk id="2" creationId="{3B5280CE-BB24-4FD9-897E-A513BF3D82A8}"/>
          </ac:spMkLst>
        </pc:spChg>
        <pc:spChg chg="mod">
          <ac:chgData name="Mark Higgins" userId="ad4ee43bd0f7a961" providerId="LiveId" clId="{647653EF-4188-4197-B4D1-62B0EF62C349}" dt="2021-09-08T08:33:50.356" v="1444" actId="20577"/>
          <ac:spMkLst>
            <pc:docMk/>
            <pc:sldMk cId="1326003313" sldId="726"/>
            <ac:spMk id="3" creationId="{11E75937-4DAD-4EA5-804B-D83ED24FCC9F}"/>
          </ac:spMkLst>
        </pc:spChg>
        <pc:picChg chg="add mod">
          <ac:chgData name="Mark Higgins" userId="ad4ee43bd0f7a961" providerId="LiveId" clId="{647653EF-4188-4197-B4D1-62B0EF62C349}" dt="2021-09-08T08:25:59.766" v="830" actId="1076"/>
          <ac:picMkLst>
            <pc:docMk/>
            <pc:sldMk cId="1326003313" sldId="726"/>
            <ac:picMk id="5" creationId="{D50A6A5D-2EA3-456A-B3D6-9142D36545A7}"/>
          </ac:picMkLst>
        </pc:picChg>
      </pc:sldChg>
      <pc:sldChg chg="add del">
        <pc:chgData name="Mark Higgins" userId="ad4ee43bd0f7a961" providerId="LiveId" clId="{647653EF-4188-4197-B4D1-62B0EF62C349}" dt="2021-09-09T09:52:41.808" v="8348" actId="47"/>
        <pc:sldMkLst>
          <pc:docMk/>
          <pc:sldMk cId="409281941" sldId="727"/>
        </pc:sldMkLst>
      </pc:sldChg>
      <pc:sldChg chg="modSp new del mod">
        <pc:chgData name="Mark Higgins" userId="ad4ee43bd0f7a961" providerId="LiveId" clId="{647653EF-4188-4197-B4D1-62B0EF62C349}" dt="2021-09-08T11:06:06.920" v="4630" actId="2696"/>
        <pc:sldMkLst>
          <pc:docMk/>
          <pc:sldMk cId="3957863609" sldId="727"/>
        </pc:sldMkLst>
        <pc:spChg chg="mod">
          <ac:chgData name="Mark Higgins" userId="ad4ee43bd0f7a961" providerId="LiveId" clId="{647653EF-4188-4197-B4D1-62B0EF62C349}" dt="2021-09-07T15:40:58.875" v="432" actId="20577"/>
          <ac:spMkLst>
            <pc:docMk/>
            <pc:sldMk cId="3957863609" sldId="727"/>
            <ac:spMk id="2" creationId="{144635CD-1787-4F3D-B5B9-FF66691EAC1F}"/>
          </ac:spMkLst>
        </pc:spChg>
        <pc:spChg chg="mod">
          <ac:chgData name="Mark Higgins" userId="ad4ee43bd0f7a961" providerId="LiveId" clId="{647653EF-4188-4197-B4D1-62B0EF62C349}" dt="2021-09-07T15:40:51.850" v="429" actId="15"/>
          <ac:spMkLst>
            <pc:docMk/>
            <pc:sldMk cId="3957863609" sldId="727"/>
            <ac:spMk id="3" creationId="{07363428-748E-4143-84DD-C2730D07AD0E}"/>
          </ac:spMkLst>
        </pc:spChg>
      </pc:sldChg>
      <pc:sldChg chg="modSp new del mod">
        <pc:chgData name="Mark Higgins" userId="ad4ee43bd0f7a961" providerId="LiveId" clId="{647653EF-4188-4197-B4D1-62B0EF62C349}" dt="2021-09-08T11:06:06.920" v="4630" actId="2696"/>
        <pc:sldMkLst>
          <pc:docMk/>
          <pc:sldMk cId="426866733" sldId="728"/>
        </pc:sldMkLst>
        <pc:spChg chg="mod">
          <ac:chgData name="Mark Higgins" userId="ad4ee43bd0f7a961" providerId="LiveId" clId="{647653EF-4188-4197-B4D1-62B0EF62C349}" dt="2021-09-07T15:37:33.061" v="160" actId="20577"/>
          <ac:spMkLst>
            <pc:docMk/>
            <pc:sldMk cId="426866733" sldId="728"/>
            <ac:spMk id="2" creationId="{F92AF725-37A3-414B-83A8-E582535F743C}"/>
          </ac:spMkLst>
        </pc:spChg>
        <pc:spChg chg="mod">
          <ac:chgData name="Mark Higgins" userId="ad4ee43bd0f7a961" providerId="LiveId" clId="{647653EF-4188-4197-B4D1-62B0EF62C349}" dt="2021-09-07T15:37:35.434" v="161"/>
          <ac:spMkLst>
            <pc:docMk/>
            <pc:sldMk cId="426866733" sldId="728"/>
            <ac:spMk id="3" creationId="{A78E7CE9-F4C5-4007-BFBD-1555FFBA07AE}"/>
          </ac:spMkLst>
        </pc:spChg>
      </pc:sldChg>
      <pc:sldChg chg="modSp add mod ord">
        <pc:chgData name="Mark Higgins" userId="ad4ee43bd0f7a961" providerId="LiveId" clId="{647653EF-4188-4197-B4D1-62B0EF62C349}" dt="2021-09-09T12:54:47.331" v="12332" actId="20577"/>
        <pc:sldMkLst>
          <pc:docMk/>
          <pc:sldMk cId="4089840093" sldId="728"/>
        </pc:sldMkLst>
        <pc:spChg chg="mod">
          <ac:chgData name="Mark Higgins" userId="ad4ee43bd0f7a961" providerId="LiveId" clId="{647653EF-4188-4197-B4D1-62B0EF62C349}" dt="2021-09-09T12:54:47.331" v="12332" actId="20577"/>
          <ac:spMkLst>
            <pc:docMk/>
            <pc:sldMk cId="4089840093" sldId="728"/>
            <ac:spMk id="2" creationId="{F92AF725-37A3-414B-83A8-E582535F743C}"/>
          </ac:spMkLst>
        </pc:spChg>
        <pc:spChg chg="mod">
          <ac:chgData name="Mark Higgins" userId="ad4ee43bd0f7a961" providerId="LiveId" clId="{647653EF-4188-4197-B4D1-62B0EF62C349}" dt="2021-09-08T15:29:51.634" v="5314" actId="12"/>
          <ac:spMkLst>
            <pc:docMk/>
            <pc:sldMk cId="4089840093" sldId="728"/>
            <ac:spMk id="3" creationId="{A78E7CE9-F4C5-4007-BFBD-1555FFBA07AE}"/>
          </ac:spMkLst>
        </pc:spChg>
      </pc:sldChg>
      <pc:sldChg chg="modSp new del mod">
        <pc:chgData name="Mark Higgins" userId="ad4ee43bd0f7a961" providerId="LiveId" clId="{647653EF-4188-4197-B4D1-62B0EF62C349}" dt="2021-09-08T11:06:06.920" v="4630" actId="2696"/>
        <pc:sldMkLst>
          <pc:docMk/>
          <pc:sldMk cId="2236185836" sldId="729"/>
        </pc:sldMkLst>
        <pc:spChg chg="mod">
          <ac:chgData name="Mark Higgins" userId="ad4ee43bd0f7a961" providerId="LiveId" clId="{647653EF-4188-4197-B4D1-62B0EF62C349}" dt="2021-09-07T15:42:46.966" v="487" actId="20577"/>
          <ac:spMkLst>
            <pc:docMk/>
            <pc:sldMk cId="2236185836" sldId="729"/>
            <ac:spMk id="2" creationId="{8BD2EEC5-3868-4374-B632-3D282AD4D321}"/>
          </ac:spMkLst>
        </pc:spChg>
        <pc:spChg chg="mod">
          <ac:chgData name="Mark Higgins" userId="ad4ee43bd0f7a961" providerId="LiveId" clId="{647653EF-4188-4197-B4D1-62B0EF62C349}" dt="2021-09-07T16:09:37.909" v="646" actId="6549"/>
          <ac:spMkLst>
            <pc:docMk/>
            <pc:sldMk cId="2236185836" sldId="729"/>
            <ac:spMk id="3" creationId="{EF9C576E-99C5-4999-A508-E77B22F880E2}"/>
          </ac:spMkLst>
        </pc:spChg>
      </pc:sldChg>
      <pc:sldChg chg="add del">
        <pc:chgData name="Mark Higgins" userId="ad4ee43bd0f7a961" providerId="LiveId" clId="{647653EF-4188-4197-B4D1-62B0EF62C349}" dt="2021-09-09T09:52:46.474" v="8349" actId="47"/>
        <pc:sldMkLst>
          <pc:docMk/>
          <pc:sldMk cId="2698361923" sldId="729"/>
        </pc:sldMkLst>
      </pc:sldChg>
      <pc:sldChg chg="addSp modSp new mod ord">
        <pc:chgData name="Mark Higgins" userId="ad4ee43bd0f7a961" providerId="LiveId" clId="{647653EF-4188-4197-B4D1-62B0EF62C349}" dt="2021-09-08T09:15:00.357" v="2925" actId="15"/>
        <pc:sldMkLst>
          <pc:docMk/>
          <pc:sldMk cId="307547839" sldId="730"/>
        </pc:sldMkLst>
        <pc:spChg chg="mod">
          <ac:chgData name="Mark Higgins" userId="ad4ee43bd0f7a961" providerId="LiveId" clId="{647653EF-4188-4197-B4D1-62B0EF62C349}" dt="2021-09-08T08:27:58.636" v="859" actId="20577"/>
          <ac:spMkLst>
            <pc:docMk/>
            <pc:sldMk cId="307547839" sldId="730"/>
            <ac:spMk id="2" creationId="{AFD520BB-21A5-4252-8F5A-56BE325151F9}"/>
          </ac:spMkLst>
        </pc:spChg>
        <pc:spChg chg="mod">
          <ac:chgData name="Mark Higgins" userId="ad4ee43bd0f7a961" providerId="LiveId" clId="{647653EF-4188-4197-B4D1-62B0EF62C349}" dt="2021-09-08T09:15:00.357" v="2925" actId="15"/>
          <ac:spMkLst>
            <pc:docMk/>
            <pc:sldMk cId="307547839" sldId="730"/>
            <ac:spMk id="3" creationId="{E9572BCB-33F8-465F-9736-25F4A4D3B971}"/>
          </ac:spMkLst>
        </pc:spChg>
        <pc:picChg chg="add mod">
          <ac:chgData name="Mark Higgins" userId="ad4ee43bd0f7a961" providerId="LiveId" clId="{647653EF-4188-4197-B4D1-62B0EF62C349}" dt="2021-09-08T08:29:27.911" v="1106" actId="1076"/>
          <ac:picMkLst>
            <pc:docMk/>
            <pc:sldMk cId="307547839" sldId="730"/>
            <ac:picMk id="5" creationId="{139A02C5-0CAE-4F07-8508-D53FC60B8D5E}"/>
          </ac:picMkLst>
        </pc:picChg>
      </pc:sldChg>
      <pc:sldChg chg="addSp modSp new mod ord">
        <pc:chgData name="Mark Higgins" userId="ad4ee43bd0f7a961" providerId="LiveId" clId="{647653EF-4188-4197-B4D1-62B0EF62C349}" dt="2021-09-08T09:04:58.195" v="2526"/>
        <pc:sldMkLst>
          <pc:docMk/>
          <pc:sldMk cId="2642783198" sldId="731"/>
        </pc:sldMkLst>
        <pc:spChg chg="mod">
          <ac:chgData name="Mark Higgins" userId="ad4ee43bd0f7a961" providerId="LiveId" clId="{647653EF-4188-4197-B4D1-62B0EF62C349}" dt="2021-09-08T08:30:42.450" v="1174" actId="20577"/>
          <ac:spMkLst>
            <pc:docMk/>
            <pc:sldMk cId="2642783198" sldId="731"/>
            <ac:spMk id="2" creationId="{3542A854-0A4F-476E-9F02-BF0235FCECD1}"/>
          </ac:spMkLst>
        </pc:spChg>
        <pc:spChg chg="mod">
          <ac:chgData name="Mark Higgins" userId="ad4ee43bd0f7a961" providerId="LiveId" clId="{647653EF-4188-4197-B4D1-62B0EF62C349}" dt="2021-09-08T08:32:33.390" v="1317" actId="20577"/>
          <ac:spMkLst>
            <pc:docMk/>
            <pc:sldMk cId="2642783198" sldId="731"/>
            <ac:spMk id="3" creationId="{F4F01C57-E979-412C-9915-801748D0EB4A}"/>
          </ac:spMkLst>
        </pc:spChg>
        <pc:picChg chg="add mod">
          <ac:chgData name="Mark Higgins" userId="ad4ee43bd0f7a961" providerId="LiveId" clId="{647653EF-4188-4197-B4D1-62B0EF62C349}" dt="2021-09-08T08:32:31.094" v="1316" actId="1076"/>
          <ac:picMkLst>
            <pc:docMk/>
            <pc:sldMk cId="2642783198" sldId="731"/>
            <ac:picMk id="5" creationId="{785E5ECD-B483-441E-80B3-7A92C2AF4157}"/>
          </ac:picMkLst>
        </pc:picChg>
      </pc:sldChg>
      <pc:sldChg chg="addSp modSp new mod ord">
        <pc:chgData name="Mark Higgins" userId="ad4ee43bd0f7a961" providerId="LiveId" clId="{647653EF-4188-4197-B4D1-62B0EF62C349}" dt="2021-09-08T09:04:58.195" v="2526"/>
        <pc:sldMkLst>
          <pc:docMk/>
          <pc:sldMk cId="4079892440" sldId="732"/>
        </pc:sldMkLst>
        <pc:spChg chg="mod">
          <ac:chgData name="Mark Higgins" userId="ad4ee43bd0f7a961" providerId="LiveId" clId="{647653EF-4188-4197-B4D1-62B0EF62C349}" dt="2021-09-08T08:48:04.676" v="1459" actId="20577"/>
          <ac:spMkLst>
            <pc:docMk/>
            <pc:sldMk cId="4079892440" sldId="732"/>
            <ac:spMk id="2" creationId="{2572328E-9C26-4BE8-94BD-938EE02CE6D6}"/>
          </ac:spMkLst>
        </pc:spChg>
        <pc:spChg chg="mod">
          <ac:chgData name="Mark Higgins" userId="ad4ee43bd0f7a961" providerId="LiveId" clId="{647653EF-4188-4197-B4D1-62B0EF62C349}" dt="2021-09-08T08:49:44.411" v="1597" actId="20577"/>
          <ac:spMkLst>
            <pc:docMk/>
            <pc:sldMk cId="4079892440" sldId="732"/>
            <ac:spMk id="3" creationId="{825ADE8F-B3F6-4FD4-8B69-8FF243246F81}"/>
          </ac:spMkLst>
        </pc:spChg>
        <pc:picChg chg="add mod">
          <ac:chgData name="Mark Higgins" userId="ad4ee43bd0f7a961" providerId="LiveId" clId="{647653EF-4188-4197-B4D1-62B0EF62C349}" dt="2021-09-08T08:49:51.541" v="1599" actId="1076"/>
          <ac:picMkLst>
            <pc:docMk/>
            <pc:sldMk cId="4079892440" sldId="732"/>
            <ac:picMk id="5" creationId="{296AFF89-94B9-46E3-9749-A6C8694C6019}"/>
          </ac:picMkLst>
        </pc:picChg>
      </pc:sldChg>
      <pc:sldChg chg="addSp delSp modSp new mod ord">
        <pc:chgData name="Mark Higgins" userId="ad4ee43bd0f7a961" providerId="LiveId" clId="{647653EF-4188-4197-B4D1-62B0EF62C349}" dt="2021-09-08T09:24:38.746" v="3100" actId="20577"/>
        <pc:sldMkLst>
          <pc:docMk/>
          <pc:sldMk cId="1934917559" sldId="733"/>
        </pc:sldMkLst>
        <pc:spChg chg="mod">
          <ac:chgData name="Mark Higgins" userId="ad4ee43bd0f7a961" providerId="LiveId" clId="{647653EF-4188-4197-B4D1-62B0EF62C349}" dt="2021-09-08T09:24:38.746" v="3100" actId="20577"/>
          <ac:spMkLst>
            <pc:docMk/>
            <pc:sldMk cId="1934917559" sldId="733"/>
            <ac:spMk id="2" creationId="{549F1B38-CB12-48D5-9D27-DF119FEC6BEE}"/>
          </ac:spMkLst>
        </pc:spChg>
        <pc:spChg chg="mod">
          <ac:chgData name="Mark Higgins" userId="ad4ee43bd0f7a961" providerId="LiveId" clId="{647653EF-4188-4197-B4D1-62B0EF62C349}" dt="2021-09-08T08:52:49.164" v="1800" actId="20577"/>
          <ac:spMkLst>
            <pc:docMk/>
            <pc:sldMk cId="1934917559" sldId="733"/>
            <ac:spMk id="3" creationId="{F067B55E-5145-483C-AF3D-CDC5555AB04C}"/>
          </ac:spMkLst>
        </pc:spChg>
        <pc:picChg chg="add del mod">
          <ac:chgData name="Mark Higgins" userId="ad4ee43bd0f7a961" providerId="LiveId" clId="{647653EF-4188-4197-B4D1-62B0EF62C349}" dt="2021-09-08T08:51:36.523" v="1608" actId="22"/>
          <ac:picMkLst>
            <pc:docMk/>
            <pc:sldMk cId="1934917559" sldId="733"/>
            <ac:picMk id="5" creationId="{20EB30FA-C91B-4014-A26A-141221590329}"/>
          </ac:picMkLst>
        </pc:picChg>
        <pc:picChg chg="add mod">
          <ac:chgData name="Mark Higgins" userId="ad4ee43bd0f7a961" providerId="LiveId" clId="{647653EF-4188-4197-B4D1-62B0EF62C349}" dt="2021-09-08T08:52:22.218" v="1751" actId="1076"/>
          <ac:picMkLst>
            <pc:docMk/>
            <pc:sldMk cId="1934917559" sldId="733"/>
            <ac:picMk id="7" creationId="{F5482DB4-9ADA-478A-A2F6-878BBA186C38}"/>
          </ac:picMkLst>
        </pc:picChg>
      </pc:sldChg>
      <pc:sldChg chg="addSp modSp new mod ord">
        <pc:chgData name="Mark Higgins" userId="ad4ee43bd0f7a961" providerId="LiveId" clId="{647653EF-4188-4197-B4D1-62B0EF62C349}" dt="2021-09-08T09:04:58.195" v="2526"/>
        <pc:sldMkLst>
          <pc:docMk/>
          <pc:sldMk cId="1696381284" sldId="734"/>
        </pc:sldMkLst>
        <pc:spChg chg="mod">
          <ac:chgData name="Mark Higgins" userId="ad4ee43bd0f7a961" providerId="LiveId" clId="{647653EF-4188-4197-B4D1-62B0EF62C349}" dt="2021-09-08T08:53:21.009" v="1877" actId="20577"/>
          <ac:spMkLst>
            <pc:docMk/>
            <pc:sldMk cId="1696381284" sldId="734"/>
            <ac:spMk id="2" creationId="{CC7DD6EB-2EAA-4815-8AB1-0C1BD9A94018}"/>
          </ac:spMkLst>
        </pc:spChg>
        <pc:spChg chg="mod">
          <ac:chgData name="Mark Higgins" userId="ad4ee43bd0f7a961" providerId="LiveId" clId="{647653EF-4188-4197-B4D1-62B0EF62C349}" dt="2021-09-08T08:55:56.769" v="2057" actId="20577"/>
          <ac:spMkLst>
            <pc:docMk/>
            <pc:sldMk cId="1696381284" sldId="734"/>
            <ac:spMk id="3" creationId="{7B61A6C4-AB5B-454F-A965-D3392E845EB5}"/>
          </ac:spMkLst>
        </pc:spChg>
        <pc:picChg chg="add">
          <ac:chgData name="Mark Higgins" userId="ad4ee43bd0f7a961" providerId="LiveId" clId="{647653EF-4188-4197-B4D1-62B0EF62C349}" dt="2021-09-08T08:55:32.054" v="2038" actId="22"/>
          <ac:picMkLst>
            <pc:docMk/>
            <pc:sldMk cId="1696381284" sldId="734"/>
            <ac:picMk id="5" creationId="{09310793-D6C1-407A-BEE0-B7474F791B9B}"/>
          </ac:picMkLst>
        </pc:picChg>
      </pc:sldChg>
      <pc:sldChg chg="addSp modSp new mod ord">
        <pc:chgData name="Mark Higgins" userId="ad4ee43bd0f7a961" providerId="LiveId" clId="{647653EF-4188-4197-B4D1-62B0EF62C349}" dt="2021-09-08T09:04:58.195" v="2526"/>
        <pc:sldMkLst>
          <pc:docMk/>
          <pc:sldMk cId="4165303584" sldId="735"/>
        </pc:sldMkLst>
        <pc:spChg chg="mod">
          <ac:chgData name="Mark Higgins" userId="ad4ee43bd0f7a961" providerId="LiveId" clId="{647653EF-4188-4197-B4D1-62B0EF62C349}" dt="2021-09-08T08:56:17.544" v="2084" actId="20577"/>
          <ac:spMkLst>
            <pc:docMk/>
            <pc:sldMk cId="4165303584" sldId="735"/>
            <ac:spMk id="2" creationId="{AAD3848B-EBE9-46CD-BF52-FE9EFA488717}"/>
          </ac:spMkLst>
        </pc:spChg>
        <pc:spChg chg="mod">
          <ac:chgData name="Mark Higgins" userId="ad4ee43bd0f7a961" providerId="LiveId" clId="{647653EF-4188-4197-B4D1-62B0EF62C349}" dt="2021-09-08T08:57:34.480" v="2254" actId="20577"/>
          <ac:spMkLst>
            <pc:docMk/>
            <pc:sldMk cId="4165303584" sldId="735"/>
            <ac:spMk id="3" creationId="{89680905-DB02-4A61-99D6-9222D93AEC92}"/>
          </ac:spMkLst>
        </pc:spChg>
        <pc:picChg chg="add mod">
          <ac:chgData name="Mark Higgins" userId="ad4ee43bd0f7a961" providerId="LiveId" clId="{647653EF-4188-4197-B4D1-62B0EF62C349}" dt="2021-09-08T08:57:48.904" v="2260" actId="14100"/>
          <ac:picMkLst>
            <pc:docMk/>
            <pc:sldMk cId="4165303584" sldId="735"/>
            <ac:picMk id="5" creationId="{8B730B8C-443B-42BD-A174-8BA538868571}"/>
          </ac:picMkLst>
        </pc:picChg>
      </pc:sldChg>
      <pc:sldChg chg="addSp modSp new mod ord modNotesTx">
        <pc:chgData name="Mark Higgins" userId="ad4ee43bd0f7a961" providerId="LiveId" clId="{647653EF-4188-4197-B4D1-62B0EF62C349}" dt="2021-09-08T09:25:04.412" v="3111" actId="20577"/>
        <pc:sldMkLst>
          <pc:docMk/>
          <pc:sldMk cId="3876293331" sldId="736"/>
        </pc:sldMkLst>
        <pc:spChg chg="mod">
          <ac:chgData name="Mark Higgins" userId="ad4ee43bd0f7a961" providerId="LiveId" clId="{647653EF-4188-4197-B4D1-62B0EF62C349}" dt="2021-09-08T08:58:24.158" v="2287" actId="20577"/>
          <ac:spMkLst>
            <pc:docMk/>
            <pc:sldMk cId="3876293331" sldId="736"/>
            <ac:spMk id="2" creationId="{57F1D301-69B9-4536-99E6-4F09970E64FA}"/>
          </ac:spMkLst>
        </pc:spChg>
        <pc:spChg chg="mod">
          <ac:chgData name="Mark Higgins" userId="ad4ee43bd0f7a961" providerId="LiveId" clId="{647653EF-4188-4197-B4D1-62B0EF62C349}" dt="2021-09-08T09:25:04.412" v="3111" actId="20577"/>
          <ac:spMkLst>
            <pc:docMk/>
            <pc:sldMk cId="3876293331" sldId="736"/>
            <ac:spMk id="3" creationId="{E522E803-E6D8-47C9-BE82-6DCEB14D368E}"/>
          </ac:spMkLst>
        </pc:spChg>
        <pc:picChg chg="add mod">
          <ac:chgData name="Mark Higgins" userId="ad4ee43bd0f7a961" providerId="LiveId" clId="{647653EF-4188-4197-B4D1-62B0EF62C349}" dt="2021-09-08T09:02:39.110" v="2437" actId="1076"/>
          <ac:picMkLst>
            <pc:docMk/>
            <pc:sldMk cId="3876293331" sldId="736"/>
            <ac:picMk id="5" creationId="{6200BFC8-1D8E-46EC-806C-A0BE4124B866}"/>
          </ac:picMkLst>
        </pc:picChg>
      </pc:sldChg>
      <pc:sldChg chg="addSp delSp modSp new mod modClrScheme chgLayout">
        <pc:chgData name="Mark Higgins" userId="ad4ee43bd0f7a961" providerId="LiveId" clId="{647653EF-4188-4197-B4D1-62B0EF62C349}" dt="2021-09-08T09:05:34.582" v="2610" actId="20577"/>
        <pc:sldMkLst>
          <pc:docMk/>
          <pc:sldMk cId="3470252975" sldId="737"/>
        </pc:sldMkLst>
        <pc:spChg chg="del mod ord">
          <ac:chgData name="Mark Higgins" userId="ad4ee43bd0f7a961" providerId="LiveId" clId="{647653EF-4188-4197-B4D1-62B0EF62C349}" dt="2021-09-08T09:05:09.670" v="2528" actId="700"/>
          <ac:spMkLst>
            <pc:docMk/>
            <pc:sldMk cId="3470252975" sldId="737"/>
            <ac:spMk id="2" creationId="{A319DF55-697C-4A91-BBEC-3309C2D2BF16}"/>
          </ac:spMkLst>
        </pc:spChg>
        <pc:spChg chg="del mod ord">
          <ac:chgData name="Mark Higgins" userId="ad4ee43bd0f7a961" providerId="LiveId" clId="{647653EF-4188-4197-B4D1-62B0EF62C349}" dt="2021-09-08T09:05:09.670" v="2528" actId="700"/>
          <ac:spMkLst>
            <pc:docMk/>
            <pc:sldMk cId="3470252975" sldId="737"/>
            <ac:spMk id="3" creationId="{61C1D4EF-F6FA-4CCA-A958-2E5545AA271C}"/>
          </ac:spMkLst>
        </pc:spChg>
        <pc:spChg chg="add mod ord">
          <ac:chgData name="Mark Higgins" userId="ad4ee43bd0f7a961" providerId="LiveId" clId="{647653EF-4188-4197-B4D1-62B0EF62C349}" dt="2021-09-08T09:05:16.132" v="2548" actId="20577"/>
          <ac:spMkLst>
            <pc:docMk/>
            <pc:sldMk cId="3470252975" sldId="737"/>
            <ac:spMk id="4" creationId="{AB1A3186-7124-4109-A42C-7654993EAE58}"/>
          </ac:spMkLst>
        </pc:spChg>
        <pc:spChg chg="add mod ord">
          <ac:chgData name="Mark Higgins" userId="ad4ee43bd0f7a961" providerId="LiveId" clId="{647653EF-4188-4197-B4D1-62B0EF62C349}" dt="2021-09-08T09:05:34.582" v="2610" actId="20577"/>
          <ac:spMkLst>
            <pc:docMk/>
            <pc:sldMk cId="3470252975" sldId="737"/>
            <ac:spMk id="5" creationId="{8E828051-AAC6-41BF-9D24-F726C4B948A4}"/>
          </ac:spMkLst>
        </pc:spChg>
      </pc:sldChg>
      <pc:sldChg chg="addSp modSp new mod">
        <pc:chgData name="Mark Higgins" userId="ad4ee43bd0f7a961" providerId="LiveId" clId="{647653EF-4188-4197-B4D1-62B0EF62C349}" dt="2021-09-09T09:06:33.023" v="6333" actId="20577"/>
        <pc:sldMkLst>
          <pc:docMk/>
          <pc:sldMk cId="332731690" sldId="738"/>
        </pc:sldMkLst>
        <pc:spChg chg="mod">
          <ac:chgData name="Mark Higgins" userId="ad4ee43bd0f7a961" providerId="LiveId" clId="{647653EF-4188-4197-B4D1-62B0EF62C349}" dt="2021-09-09T09:06:33.023" v="6333" actId="20577"/>
          <ac:spMkLst>
            <pc:docMk/>
            <pc:sldMk cId="332731690" sldId="738"/>
            <ac:spMk id="2" creationId="{A4CB308F-D920-4E79-85CD-3F0CE5968E57}"/>
          </ac:spMkLst>
        </pc:spChg>
        <pc:spChg chg="mod">
          <ac:chgData name="Mark Higgins" userId="ad4ee43bd0f7a961" providerId="LiveId" clId="{647653EF-4188-4197-B4D1-62B0EF62C349}" dt="2021-09-08T09:12:14.405" v="2729" actId="20577"/>
          <ac:spMkLst>
            <pc:docMk/>
            <pc:sldMk cId="332731690" sldId="738"/>
            <ac:spMk id="3" creationId="{7D4CF582-7BEC-4A8C-B3D6-A63CD04DEE7F}"/>
          </ac:spMkLst>
        </pc:spChg>
        <pc:picChg chg="add mod">
          <ac:chgData name="Mark Higgins" userId="ad4ee43bd0f7a961" providerId="LiveId" clId="{647653EF-4188-4197-B4D1-62B0EF62C349}" dt="2021-09-08T09:08:17.791" v="2707" actId="1076"/>
          <ac:picMkLst>
            <pc:docMk/>
            <pc:sldMk cId="332731690" sldId="738"/>
            <ac:picMk id="5" creationId="{E508468E-A7AD-457B-98FD-3CA4DC31FE25}"/>
          </ac:picMkLst>
        </pc:picChg>
      </pc:sldChg>
      <pc:sldChg chg="modSp new mod">
        <pc:chgData name="Mark Higgins" userId="ad4ee43bd0f7a961" providerId="LiveId" clId="{647653EF-4188-4197-B4D1-62B0EF62C349}" dt="2021-09-08T09:13:08.554" v="2794" actId="20577"/>
        <pc:sldMkLst>
          <pc:docMk/>
          <pc:sldMk cId="3774060212" sldId="739"/>
        </pc:sldMkLst>
        <pc:spChg chg="mod">
          <ac:chgData name="Mark Higgins" userId="ad4ee43bd0f7a961" providerId="LiveId" clId="{647653EF-4188-4197-B4D1-62B0EF62C349}" dt="2021-09-08T09:12:51.770" v="2750" actId="20577"/>
          <ac:spMkLst>
            <pc:docMk/>
            <pc:sldMk cId="3774060212" sldId="739"/>
            <ac:spMk id="2" creationId="{A1BE1310-0E13-4227-8189-518F669B86D4}"/>
          </ac:spMkLst>
        </pc:spChg>
        <pc:spChg chg="mod">
          <ac:chgData name="Mark Higgins" userId="ad4ee43bd0f7a961" providerId="LiveId" clId="{647653EF-4188-4197-B4D1-62B0EF62C349}" dt="2021-09-08T09:13:08.554" v="2794" actId="20577"/>
          <ac:spMkLst>
            <pc:docMk/>
            <pc:sldMk cId="3774060212" sldId="739"/>
            <ac:spMk id="3" creationId="{132E6F20-0A77-49C4-8537-FAA41E1FF426}"/>
          </ac:spMkLst>
        </pc:spChg>
      </pc:sldChg>
      <pc:sldChg chg="addSp delSp modSp new mod">
        <pc:chgData name="Mark Higgins" userId="ad4ee43bd0f7a961" providerId="LiveId" clId="{647653EF-4188-4197-B4D1-62B0EF62C349}" dt="2021-09-08T09:18:32.646" v="3086" actId="1076"/>
        <pc:sldMkLst>
          <pc:docMk/>
          <pc:sldMk cId="3122003498" sldId="740"/>
        </pc:sldMkLst>
        <pc:spChg chg="mod">
          <ac:chgData name="Mark Higgins" userId="ad4ee43bd0f7a961" providerId="LiveId" clId="{647653EF-4188-4197-B4D1-62B0EF62C349}" dt="2021-09-08T09:17:36.319" v="3077" actId="20577"/>
          <ac:spMkLst>
            <pc:docMk/>
            <pc:sldMk cId="3122003498" sldId="740"/>
            <ac:spMk id="2" creationId="{E3B9C72A-3EE1-407E-A125-C838E1C3AD21}"/>
          </ac:spMkLst>
        </pc:spChg>
        <pc:spChg chg="mod">
          <ac:chgData name="Mark Higgins" userId="ad4ee43bd0f7a961" providerId="LiveId" clId="{647653EF-4188-4197-B4D1-62B0EF62C349}" dt="2021-09-08T09:18:03.830" v="3081" actId="14100"/>
          <ac:spMkLst>
            <pc:docMk/>
            <pc:sldMk cId="3122003498" sldId="740"/>
            <ac:spMk id="3" creationId="{539D6945-146A-44A3-9A1A-5A329FC55450}"/>
          </ac:spMkLst>
        </pc:spChg>
        <pc:picChg chg="add del">
          <ac:chgData name="Mark Higgins" userId="ad4ee43bd0f7a961" providerId="LiveId" clId="{647653EF-4188-4197-B4D1-62B0EF62C349}" dt="2021-09-08T09:17:59.501" v="3080" actId="21"/>
          <ac:picMkLst>
            <pc:docMk/>
            <pc:sldMk cId="3122003498" sldId="740"/>
            <ac:picMk id="5" creationId="{473E18C6-9822-4B5C-A0A1-E29758D62A57}"/>
          </ac:picMkLst>
        </pc:picChg>
        <pc:picChg chg="add del mod">
          <ac:chgData name="Mark Higgins" userId="ad4ee43bd0f7a961" providerId="LiveId" clId="{647653EF-4188-4197-B4D1-62B0EF62C349}" dt="2021-09-08T09:18:06.668" v="3083" actId="21"/>
          <ac:picMkLst>
            <pc:docMk/>
            <pc:sldMk cId="3122003498" sldId="740"/>
            <ac:picMk id="6" creationId="{0C51080A-C2A2-4CC6-BFA7-CD34EC29B8C8}"/>
          </ac:picMkLst>
        </pc:picChg>
        <pc:picChg chg="add mod">
          <ac:chgData name="Mark Higgins" userId="ad4ee43bd0f7a961" providerId="LiveId" clId="{647653EF-4188-4197-B4D1-62B0EF62C349}" dt="2021-09-08T09:18:32.646" v="3086" actId="1076"/>
          <ac:picMkLst>
            <pc:docMk/>
            <pc:sldMk cId="3122003498" sldId="740"/>
            <ac:picMk id="8" creationId="{B5693977-7AB4-43C5-8F69-069D2A45D06E}"/>
          </ac:picMkLst>
        </pc:picChg>
      </pc:sldChg>
      <pc:sldChg chg="modSp new mod">
        <pc:chgData name="Mark Higgins" userId="ad4ee43bd0f7a961" providerId="LiveId" clId="{647653EF-4188-4197-B4D1-62B0EF62C349}" dt="2021-09-08T09:27:52.023" v="3241" actId="20577"/>
        <pc:sldMkLst>
          <pc:docMk/>
          <pc:sldMk cId="678621518" sldId="741"/>
        </pc:sldMkLst>
        <pc:spChg chg="mod">
          <ac:chgData name="Mark Higgins" userId="ad4ee43bd0f7a961" providerId="LiveId" clId="{647653EF-4188-4197-B4D1-62B0EF62C349}" dt="2021-09-08T09:27:04.052" v="3132" actId="20577"/>
          <ac:spMkLst>
            <pc:docMk/>
            <pc:sldMk cId="678621518" sldId="741"/>
            <ac:spMk id="2" creationId="{3056E26D-EC3A-48F7-B331-D5476C2E69CE}"/>
          </ac:spMkLst>
        </pc:spChg>
        <pc:spChg chg="mod">
          <ac:chgData name="Mark Higgins" userId="ad4ee43bd0f7a961" providerId="LiveId" clId="{647653EF-4188-4197-B4D1-62B0EF62C349}" dt="2021-09-08T09:27:52.023" v="3241" actId="20577"/>
          <ac:spMkLst>
            <pc:docMk/>
            <pc:sldMk cId="678621518" sldId="741"/>
            <ac:spMk id="3" creationId="{A1C4E95F-EBCC-4B36-8479-3A230A1BAFB8}"/>
          </ac:spMkLst>
        </pc:spChg>
      </pc:sldChg>
      <pc:sldChg chg="addSp modSp new mod">
        <pc:chgData name="Mark Higgins" userId="ad4ee43bd0f7a961" providerId="LiveId" clId="{647653EF-4188-4197-B4D1-62B0EF62C349}" dt="2021-09-08T10:07:10.202" v="3950" actId="1076"/>
        <pc:sldMkLst>
          <pc:docMk/>
          <pc:sldMk cId="2723241041" sldId="742"/>
        </pc:sldMkLst>
        <pc:spChg chg="mod">
          <ac:chgData name="Mark Higgins" userId="ad4ee43bd0f7a961" providerId="LiveId" clId="{647653EF-4188-4197-B4D1-62B0EF62C349}" dt="2021-09-08T10:06:27.685" v="3948" actId="20577"/>
          <ac:spMkLst>
            <pc:docMk/>
            <pc:sldMk cId="2723241041" sldId="742"/>
            <ac:spMk id="2" creationId="{79EC3CBB-E97E-452F-9E16-BE6C46B9CA63}"/>
          </ac:spMkLst>
        </pc:spChg>
        <pc:spChg chg="mod">
          <ac:chgData name="Mark Higgins" userId="ad4ee43bd0f7a961" providerId="LiveId" clId="{647653EF-4188-4197-B4D1-62B0EF62C349}" dt="2021-09-08T10:05:55.892" v="3943" actId="1076"/>
          <ac:spMkLst>
            <pc:docMk/>
            <pc:sldMk cId="2723241041" sldId="742"/>
            <ac:spMk id="3" creationId="{C6E813A7-1EA2-41B9-93EF-92171934AB3D}"/>
          </ac:spMkLst>
        </pc:spChg>
        <pc:picChg chg="add mod ord">
          <ac:chgData name="Mark Higgins" userId="ad4ee43bd0f7a961" providerId="LiveId" clId="{647653EF-4188-4197-B4D1-62B0EF62C349}" dt="2021-09-08T10:07:10.202" v="3950" actId="1076"/>
          <ac:picMkLst>
            <pc:docMk/>
            <pc:sldMk cId="2723241041" sldId="742"/>
            <ac:picMk id="5" creationId="{A2CF1D19-B9B6-4603-BD69-672E67BD9E1E}"/>
          </ac:picMkLst>
        </pc:picChg>
      </pc:sldChg>
      <pc:sldChg chg="modSp new del mod">
        <pc:chgData name="Mark Higgins" userId="ad4ee43bd0f7a961" providerId="LiveId" clId="{647653EF-4188-4197-B4D1-62B0EF62C349}" dt="2021-09-08T10:20:34.372" v="4062" actId="47"/>
        <pc:sldMkLst>
          <pc:docMk/>
          <pc:sldMk cId="1896300869" sldId="743"/>
        </pc:sldMkLst>
        <pc:spChg chg="mod">
          <ac:chgData name="Mark Higgins" userId="ad4ee43bd0f7a961" providerId="LiveId" clId="{647653EF-4188-4197-B4D1-62B0EF62C349}" dt="2021-09-08T10:08:13.463" v="3986" actId="113"/>
          <ac:spMkLst>
            <pc:docMk/>
            <pc:sldMk cId="1896300869" sldId="743"/>
            <ac:spMk id="2" creationId="{DB211CC2-7118-45AE-9158-F2AC0E989193}"/>
          </ac:spMkLst>
        </pc:spChg>
        <pc:spChg chg="mod">
          <ac:chgData name="Mark Higgins" userId="ad4ee43bd0f7a961" providerId="LiveId" clId="{647653EF-4188-4197-B4D1-62B0EF62C349}" dt="2021-09-08T10:20:29.380" v="4060" actId="21"/>
          <ac:spMkLst>
            <pc:docMk/>
            <pc:sldMk cId="1896300869" sldId="743"/>
            <ac:spMk id="3" creationId="{23C6BBAB-C1BA-415C-B704-B6588242D233}"/>
          </ac:spMkLst>
        </pc:spChg>
      </pc:sldChg>
      <pc:sldChg chg="modSp new mod">
        <pc:chgData name="Mark Higgins" userId="ad4ee43bd0f7a961" providerId="LiveId" clId="{647653EF-4188-4197-B4D1-62B0EF62C349}" dt="2021-09-09T12:54:24.919" v="12330" actId="20577"/>
        <pc:sldMkLst>
          <pc:docMk/>
          <pc:sldMk cId="4066186202" sldId="744"/>
        </pc:sldMkLst>
        <pc:spChg chg="mod">
          <ac:chgData name="Mark Higgins" userId="ad4ee43bd0f7a961" providerId="LiveId" clId="{647653EF-4188-4197-B4D1-62B0EF62C349}" dt="2021-09-08T10:20:11.544" v="4056" actId="14100"/>
          <ac:spMkLst>
            <pc:docMk/>
            <pc:sldMk cId="4066186202" sldId="744"/>
            <ac:spMk id="2" creationId="{0B885EB5-A960-454C-A969-2478FCCEC572}"/>
          </ac:spMkLst>
        </pc:spChg>
        <pc:spChg chg="mod">
          <ac:chgData name="Mark Higgins" userId="ad4ee43bd0f7a961" providerId="LiveId" clId="{647653EF-4188-4197-B4D1-62B0EF62C349}" dt="2021-09-08T15:59:39.274" v="5918" actId="12"/>
          <ac:spMkLst>
            <pc:docMk/>
            <pc:sldMk cId="4066186202" sldId="744"/>
            <ac:spMk id="3" creationId="{3A95C09B-7C5C-4C05-83F7-3D32A8964383}"/>
          </ac:spMkLst>
        </pc:spChg>
        <pc:spChg chg="mod">
          <ac:chgData name="Mark Higgins" userId="ad4ee43bd0f7a961" providerId="LiveId" clId="{647653EF-4188-4197-B4D1-62B0EF62C349}" dt="2021-09-09T12:54:24.919" v="12330" actId="20577"/>
          <ac:spMkLst>
            <pc:docMk/>
            <pc:sldMk cId="4066186202" sldId="744"/>
            <ac:spMk id="4" creationId="{D5105E7A-D0F6-478E-A603-BEA9B8033B25}"/>
          </ac:spMkLst>
        </pc:spChg>
      </pc:sldChg>
      <pc:sldChg chg="modSp new mod">
        <pc:chgData name="Mark Higgins" userId="ad4ee43bd0f7a961" providerId="LiveId" clId="{647653EF-4188-4197-B4D1-62B0EF62C349}" dt="2021-09-08T10:24:03.460" v="4260"/>
        <pc:sldMkLst>
          <pc:docMk/>
          <pc:sldMk cId="770630686" sldId="745"/>
        </pc:sldMkLst>
        <pc:spChg chg="mod">
          <ac:chgData name="Mark Higgins" userId="ad4ee43bd0f7a961" providerId="LiveId" clId="{647653EF-4188-4197-B4D1-62B0EF62C349}" dt="2021-09-08T10:22:06.496" v="4114" actId="20577"/>
          <ac:spMkLst>
            <pc:docMk/>
            <pc:sldMk cId="770630686" sldId="745"/>
            <ac:spMk id="2" creationId="{82E6915D-19D3-4BC8-89FD-3615A6D6BCAD}"/>
          </ac:spMkLst>
        </pc:spChg>
        <pc:spChg chg="mod">
          <ac:chgData name="Mark Higgins" userId="ad4ee43bd0f7a961" providerId="LiveId" clId="{647653EF-4188-4197-B4D1-62B0EF62C349}" dt="2021-09-08T10:24:01.689" v="4259" actId="21"/>
          <ac:spMkLst>
            <pc:docMk/>
            <pc:sldMk cId="770630686" sldId="745"/>
            <ac:spMk id="3" creationId="{65B89865-A8C0-424A-B106-1E19A3E4C571}"/>
          </ac:spMkLst>
        </pc:spChg>
        <pc:spChg chg="mod">
          <ac:chgData name="Mark Higgins" userId="ad4ee43bd0f7a961" providerId="LiveId" clId="{647653EF-4188-4197-B4D1-62B0EF62C349}" dt="2021-09-08T10:24:03.460" v="4260"/>
          <ac:spMkLst>
            <pc:docMk/>
            <pc:sldMk cId="770630686" sldId="745"/>
            <ac:spMk id="4" creationId="{02B5F9ED-CA4E-41DD-86F2-7AC6DD74DFA6}"/>
          </ac:spMkLst>
        </pc:spChg>
      </pc:sldChg>
      <pc:sldChg chg="modSp add mod">
        <pc:chgData name="Mark Higgins" userId="ad4ee43bd0f7a961" providerId="LiveId" clId="{647653EF-4188-4197-B4D1-62B0EF62C349}" dt="2021-09-08T10:24:50.807" v="4344" actId="20577"/>
        <pc:sldMkLst>
          <pc:docMk/>
          <pc:sldMk cId="617376751" sldId="746"/>
        </pc:sldMkLst>
        <pc:spChg chg="mod">
          <ac:chgData name="Mark Higgins" userId="ad4ee43bd0f7a961" providerId="LiveId" clId="{647653EF-4188-4197-B4D1-62B0EF62C349}" dt="2021-09-08T10:22:36.122" v="4142" actId="20577"/>
          <ac:spMkLst>
            <pc:docMk/>
            <pc:sldMk cId="617376751" sldId="746"/>
            <ac:spMk id="2" creationId="{82E6915D-19D3-4BC8-89FD-3615A6D6BCAD}"/>
          </ac:spMkLst>
        </pc:spChg>
        <pc:spChg chg="mod">
          <ac:chgData name="Mark Higgins" userId="ad4ee43bd0f7a961" providerId="LiveId" clId="{647653EF-4188-4197-B4D1-62B0EF62C349}" dt="2021-09-08T10:24:30.752" v="4306" actId="20577"/>
          <ac:spMkLst>
            <pc:docMk/>
            <pc:sldMk cId="617376751" sldId="746"/>
            <ac:spMk id="3" creationId="{65B89865-A8C0-424A-B106-1E19A3E4C571}"/>
          </ac:spMkLst>
        </pc:spChg>
        <pc:spChg chg="mod">
          <ac:chgData name="Mark Higgins" userId="ad4ee43bd0f7a961" providerId="LiveId" clId="{647653EF-4188-4197-B4D1-62B0EF62C349}" dt="2021-09-08T10:24:50.807" v="4344" actId="20577"/>
          <ac:spMkLst>
            <pc:docMk/>
            <pc:sldMk cId="617376751" sldId="746"/>
            <ac:spMk id="4" creationId="{02B5F9ED-CA4E-41DD-86F2-7AC6DD74DFA6}"/>
          </ac:spMkLst>
        </pc:spChg>
      </pc:sldChg>
      <pc:sldChg chg="addSp delSp modSp add mod">
        <pc:chgData name="Mark Higgins" userId="ad4ee43bd0f7a961" providerId="LiveId" clId="{647653EF-4188-4197-B4D1-62B0EF62C349}" dt="2021-09-08T10:26:35.701" v="4430" actId="478"/>
        <pc:sldMkLst>
          <pc:docMk/>
          <pc:sldMk cId="1570186602" sldId="747"/>
        </pc:sldMkLst>
        <pc:spChg chg="mod">
          <ac:chgData name="Mark Higgins" userId="ad4ee43bd0f7a961" providerId="LiveId" clId="{647653EF-4188-4197-B4D1-62B0EF62C349}" dt="2021-09-08T10:25:20.956" v="4355" actId="20577"/>
          <ac:spMkLst>
            <pc:docMk/>
            <pc:sldMk cId="1570186602" sldId="747"/>
            <ac:spMk id="2" creationId="{82E6915D-19D3-4BC8-89FD-3615A6D6BCAD}"/>
          </ac:spMkLst>
        </pc:spChg>
        <pc:spChg chg="mod">
          <ac:chgData name="Mark Higgins" userId="ad4ee43bd0f7a961" providerId="LiveId" clId="{647653EF-4188-4197-B4D1-62B0EF62C349}" dt="2021-09-08T10:26:16.067" v="4427" actId="20577"/>
          <ac:spMkLst>
            <pc:docMk/>
            <pc:sldMk cId="1570186602" sldId="747"/>
            <ac:spMk id="3" creationId="{65B89865-A8C0-424A-B106-1E19A3E4C571}"/>
          </ac:spMkLst>
        </pc:spChg>
        <pc:spChg chg="del">
          <ac:chgData name="Mark Higgins" userId="ad4ee43bd0f7a961" providerId="LiveId" clId="{647653EF-4188-4197-B4D1-62B0EF62C349}" dt="2021-09-08T10:26:34.506" v="4429" actId="478"/>
          <ac:spMkLst>
            <pc:docMk/>
            <pc:sldMk cId="1570186602" sldId="747"/>
            <ac:spMk id="4" creationId="{02B5F9ED-CA4E-41DD-86F2-7AC6DD74DFA6}"/>
          </ac:spMkLst>
        </pc:spChg>
        <pc:spChg chg="add del mod">
          <ac:chgData name="Mark Higgins" userId="ad4ee43bd0f7a961" providerId="LiveId" clId="{647653EF-4188-4197-B4D1-62B0EF62C349}" dt="2021-09-08T10:26:35.701" v="4430" actId="478"/>
          <ac:spMkLst>
            <pc:docMk/>
            <pc:sldMk cId="1570186602" sldId="747"/>
            <ac:spMk id="6" creationId="{9321712D-3311-4C9F-A724-58A44687E374}"/>
          </ac:spMkLst>
        </pc:spChg>
      </pc:sldChg>
      <pc:sldChg chg="new del">
        <pc:chgData name="Mark Higgins" userId="ad4ee43bd0f7a961" providerId="LiveId" clId="{647653EF-4188-4197-B4D1-62B0EF62C349}" dt="2021-09-08T10:25:05.520" v="4346" actId="47"/>
        <pc:sldMkLst>
          <pc:docMk/>
          <pc:sldMk cId="2126946114" sldId="747"/>
        </pc:sldMkLst>
      </pc:sldChg>
      <pc:sldChg chg="modSp add mod">
        <pc:chgData name="Mark Higgins" userId="ad4ee43bd0f7a961" providerId="LiveId" clId="{647653EF-4188-4197-B4D1-62B0EF62C349}" dt="2021-09-08T10:27:31.709" v="4517" actId="20577"/>
        <pc:sldMkLst>
          <pc:docMk/>
          <pc:sldMk cId="2759050896" sldId="748"/>
        </pc:sldMkLst>
        <pc:spChg chg="mod">
          <ac:chgData name="Mark Higgins" userId="ad4ee43bd0f7a961" providerId="LiveId" clId="{647653EF-4188-4197-B4D1-62B0EF62C349}" dt="2021-09-08T10:26:55.470" v="4458" actId="20577"/>
          <ac:spMkLst>
            <pc:docMk/>
            <pc:sldMk cId="2759050896" sldId="748"/>
            <ac:spMk id="2" creationId="{82E6915D-19D3-4BC8-89FD-3615A6D6BCAD}"/>
          </ac:spMkLst>
        </pc:spChg>
        <pc:spChg chg="mod">
          <ac:chgData name="Mark Higgins" userId="ad4ee43bd0f7a961" providerId="LiveId" clId="{647653EF-4188-4197-B4D1-62B0EF62C349}" dt="2021-09-08T10:27:31.709" v="4517" actId="20577"/>
          <ac:spMkLst>
            <pc:docMk/>
            <pc:sldMk cId="2759050896" sldId="748"/>
            <ac:spMk id="3" creationId="{65B89865-A8C0-424A-B106-1E19A3E4C571}"/>
          </ac:spMkLst>
        </pc:spChg>
      </pc:sldChg>
      <pc:sldChg chg="addSp delSp modSp new mod">
        <pc:chgData name="Mark Higgins" userId="ad4ee43bd0f7a961" providerId="LiveId" clId="{647653EF-4188-4197-B4D1-62B0EF62C349}" dt="2021-09-08T10:37:54.940" v="4628" actId="20577"/>
        <pc:sldMkLst>
          <pc:docMk/>
          <pc:sldMk cId="2085346251" sldId="749"/>
        </pc:sldMkLst>
        <pc:spChg chg="mod">
          <ac:chgData name="Mark Higgins" userId="ad4ee43bd0f7a961" providerId="LiveId" clId="{647653EF-4188-4197-B4D1-62B0EF62C349}" dt="2021-09-08T10:37:33.071" v="4622" actId="20577"/>
          <ac:spMkLst>
            <pc:docMk/>
            <pc:sldMk cId="2085346251" sldId="749"/>
            <ac:spMk id="2" creationId="{D40BF2D4-8835-46D2-BD41-E37842792346}"/>
          </ac:spMkLst>
        </pc:spChg>
        <pc:spChg chg="mod">
          <ac:chgData name="Mark Higgins" userId="ad4ee43bd0f7a961" providerId="LiveId" clId="{647653EF-4188-4197-B4D1-62B0EF62C349}" dt="2021-09-08T10:37:54.940" v="4628" actId="20577"/>
          <ac:spMkLst>
            <pc:docMk/>
            <pc:sldMk cId="2085346251" sldId="749"/>
            <ac:spMk id="3" creationId="{3E6BEAB8-451A-4A1D-BED2-CB8698FDE0DE}"/>
          </ac:spMkLst>
        </pc:spChg>
        <pc:picChg chg="add del mod">
          <ac:chgData name="Mark Higgins" userId="ad4ee43bd0f7a961" providerId="LiveId" clId="{647653EF-4188-4197-B4D1-62B0EF62C349}" dt="2021-09-08T10:37:08.878" v="4595"/>
          <ac:picMkLst>
            <pc:docMk/>
            <pc:sldMk cId="2085346251" sldId="749"/>
            <ac:picMk id="5" creationId="{754F284C-C0BC-4475-8975-3AB8A6BA25D8}"/>
          </ac:picMkLst>
        </pc:picChg>
        <pc:picChg chg="add mod">
          <ac:chgData name="Mark Higgins" userId="ad4ee43bd0f7a961" providerId="LiveId" clId="{647653EF-4188-4197-B4D1-62B0EF62C349}" dt="2021-09-08T10:37:48.430" v="4627" actId="1076"/>
          <ac:picMkLst>
            <pc:docMk/>
            <pc:sldMk cId="2085346251" sldId="749"/>
            <ac:picMk id="7" creationId="{241833EA-63A3-466C-8345-C6D888A9E209}"/>
          </ac:picMkLst>
        </pc:picChg>
      </pc:sldChg>
      <pc:sldChg chg="addSp delSp modSp new mod">
        <pc:chgData name="Mark Higgins" userId="ad4ee43bd0f7a961" providerId="LiveId" clId="{647653EF-4188-4197-B4D1-62B0EF62C349}" dt="2021-09-08T14:01:47.380" v="4738" actId="20577"/>
        <pc:sldMkLst>
          <pc:docMk/>
          <pc:sldMk cId="2018838890" sldId="750"/>
        </pc:sldMkLst>
        <pc:spChg chg="mod">
          <ac:chgData name="Mark Higgins" userId="ad4ee43bd0f7a961" providerId="LiveId" clId="{647653EF-4188-4197-B4D1-62B0EF62C349}" dt="2021-09-08T13:59:43.500" v="4670"/>
          <ac:spMkLst>
            <pc:docMk/>
            <pc:sldMk cId="2018838890" sldId="750"/>
            <ac:spMk id="2" creationId="{73ABB5C0-7797-4E62-BD5C-EADF4A7CD391}"/>
          </ac:spMkLst>
        </pc:spChg>
        <pc:spChg chg="del">
          <ac:chgData name="Mark Higgins" userId="ad4ee43bd0f7a961" providerId="LiveId" clId="{647653EF-4188-4197-B4D1-62B0EF62C349}" dt="2021-09-08T13:59:55.683" v="4671" actId="3680"/>
          <ac:spMkLst>
            <pc:docMk/>
            <pc:sldMk cId="2018838890" sldId="750"/>
            <ac:spMk id="3" creationId="{96F53DAE-5B74-4D47-81C7-142D07EFA951}"/>
          </ac:spMkLst>
        </pc:spChg>
        <pc:graphicFrameChg chg="add mod ord modGraphic">
          <ac:chgData name="Mark Higgins" userId="ad4ee43bd0f7a961" providerId="LiveId" clId="{647653EF-4188-4197-B4D1-62B0EF62C349}" dt="2021-09-08T14:01:47.380" v="4738" actId="20577"/>
          <ac:graphicFrameMkLst>
            <pc:docMk/>
            <pc:sldMk cId="2018838890" sldId="750"/>
            <ac:graphicFrameMk id="4" creationId="{8A37CDB9-E18B-44F7-B972-B90D1179C821}"/>
          </ac:graphicFrameMkLst>
        </pc:graphicFrameChg>
      </pc:sldChg>
      <pc:sldChg chg="modSp new mod">
        <pc:chgData name="Mark Higgins" userId="ad4ee43bd0f7a961" providerId="LiveId" clId="{647653EF-4188-4197-B4D1-62B0EF62C349}" dt="2021-09-09T12:54:52.896" v="12334" actId="20577"/>
        <pc:sldMkLst>
          <pc:docMk/>
          <pc:sldMk cId="3539341101" sldId="751"/>
        </pc:sldMkLst>
        <pc:spChg chg="mod">
          <ac:chgData name="Mark Higgins" userId="ad4ee43bd0f7a961" providerId="LiveId" clId="{647653EF-4188-4197-B4D1-62B0EF62C349}" dt="2021-09-09T12:54:52.896" v="12334" actId="20577"/>
          <ac:spMkLst>
            <pc:docMk/>
            <pc:sldMk cId="3539341101" sldId="751"/>
            <ac:spMk id="2" creationId="{1BB4857F-8796-4749-928C-198127ADE2FB}"/>
          </ac:spMkLst>
        </pc:spChg>
        <pc:spChg chg="mod">
          <ac:chgData name="Mark Higgins" userId="ad4ee43bd0f7a961" providerId="LiveId" clId="{647653EF-4188-4197-B4D1-62B0EF62C349}" dt="2021-09-08T15:58:41.532" v="5909" actId="12"/>
          <ac:spMkLst>
            <pc:docMk/>
            <pc:sldMk cId="3539341101" sldId="751"/>
            <ac:spMk id="3" creationId="{3AB7AE0C-5A41-40B0-AED7-1AF4736BCA6A}"/>
          </ac:spMkLst>
        </pc:spChg>
      </pc:sldChg>
      <pc:sldChg chg="modSp new mod">
        <pc:chgData name="Mark Higgins" userId="ad4ee43bd0f7a961" providerId="LiveId" clId="{647653EF-4188-4197-B4D1-62B0EF62C349}" dt="2021-09-09T12:54:56.393" v="12336" actId="20577"/>
        <pc:sldMkLst>
          <pc:docMk/>
          <pc:sldMk cId="3580120427" sldId="752"/>
        </pc:sldMkLst>
        <pc:spChg chg="mod">
          <ac:chgData name="Mark Higgins" userId="ad4ee43bd0f7a961" providerId="LiveId" clId="{647653EF-4188-4197-B4D1-62B0EF62C349}" dt="2021-09-09T12:54:56.393" v="12336" actId="20577"/>
          <ac:spMkLst>
            <pc:docMk/>
            <pc:sldMk cId="3580120427" sldId="752"/>
            <ac:spMk id="2" creationId="{87610D9C-BD6C-4444-A299-99F5760BAF0E}"/>
          </ac:spMkLst>
        </pc:spChg>
        <pc:spChg chg="mod">
          <ac:chgData name="Mark Higgins" userId="ad4ee43bd0f7a961" providerId="LiveId" clId="{647653EF-4188-4197-B4D1-62B0EF62C349}" dt="2021-09-08T15:58:36.862" v="5908" actId="12"/>
          <ac:spMkLst>
            <pc:docMk/>
            <pc:sldMk cId="3580120427" sldId="752"/>
            <ac:spMk id="3" creationId="{9FF05AF0-4B53-448B-B409-D3C128C84C03}"/>
          </ac:spMkLst>
        </pc:spChg>
      </pc:sldChg>
      <pc:sldChg chg="modSp new mod">
        <pc:chgData name="Mark Higgins" userId="ad4ee43bd0f7a961" providerId="LiveId" clId="{647653EF-4188-4197-B4D1-62B0EF62C349}" dt="2021-09-09T12:54:59.813" v="12338" actId="20577"/>
        <pc:sldMkLst>
          <pc:docMk/>
          <pc:sldMk cId="3010225684" sldId="753"/>
        </pc:sldMkLst>
        <pc:spChg chg="mod">
          <ac:chgData name="Mark Higgins" userId="ad4ee43bd0f7a961" providerId="LiveId" clId="{647653EF-4188-4197-B4D1-62B0EF62C349}" dt="2021-09-09T12:54:59.813" v="12338" actId="20577"/>
          <ac:spMkLst>
            <pc:docMk/>
            <pc:sldMk cId="3010225684" sldId="753"/>
            <ac:spMk id="2" creationId="{401D1D14-A222-4EE8-B2FF-FE298B7DF0FA}"/>
          </ac:spMkLst>
        </pc:spChg>
        <pc:spChg chg="mod">
          <ac:chgData name="Mark Higgins" userId="ad4ee43bd0f7a961" providerId="LiveId" clId="{647653EF-4188-4197-B4D1-62B0EF62C349}" dt="2021-09-09T09:15:36.197" v="6929" actId="113"/>
          <ac:spMkLst>
            <pc:docMk/>
            <pc:sldMk cId="3010225684" sldId="753"/>
            <ac:spMk id="3" creationId="{49BB9FA9-D075-4304-A37F-AAF49C0B6A7C}"/>
          </ac:spMkLst>
        </pc:spChg>
      </pc:sldChg>
      <pc:sldChg chg="modSp new mod">
        <pc:chgData name="Mark Higgins" userId="ad4ee43bd0f7a961" providerId="LiveId" clId="{647653EF-4188-4197-B4D1-62B0EF62C349}" dt="2021-09-09T12:55:03.877" v="12340" actId="20577"/>
        <pc:sldMkLst>
          <pc:docMk/>
          <pc:sldMk cId="1173022864" sldId="754"/>
        </pc:sldMkLst>
        <pc:spChg chg="mod">
          <ac:chgData name="Mark Higgins" userId="ad4ee43bd0f7a961" providerId="LiveId" clId="{647653EF-4188-4197-B4D1-62B0EF62C349}" dt="2021-09-09T12:55:03.877" v="12340" actId="20577"/>
          <ac:spMkLst>
            <pc:docMk/>
            <pc:sldMk cId="1173022864" sldId="754"/>
            <ac:spMk id="2" creationId="{29EE2AEC-0835-4E20-81E4-B461CE63A0B2}"/>
          </ac:spMkLst>
        </pc:spChg>
        <pc:spChg chg="mod">
          <ac:chgData name="Mark Higgins" userId="ad4ee43bd0f7a961" providerId="LiveId" clId="{647653EF-4188-4197-B4D1-62B0EF62C349}" dt="2021-09-09T09:15:51.604" v="6933" actId="113"/>
          <ac:spMkLst>
            <pc:docMk/>
            <pc:sldMk cId="1173022864" sldId="754"/>
            <ac:spMk id="3" creationId="{C3F4B77D-2814-4FEF-B37C-272F71A99C5A}"/>
          </ac:spMkLst>
        </pc:spChg>
      </pc:sldChg>
      <pc:sldChg chg="modSp new del mod">
        <pc:chgData name="Mark Higgins" userId="ad4ee43bd0f7a961" providerId="LiveId" clId="{647653EF-4188-4197-B4D1-62B0EF62C349}" dt="2021-09-09T09:09:23.900" v="6355" actId="47"/>
        <pc:sldMkLst>
          <pc:docMk/>
          <pc:sldMk cId="4037847139" sldId="754"/>
        </pc:sldMkLst>
        <pc:spChg chg="mod">
          <ac:chgData name="Mark Higgins" userId="ad4ee43bd0f7a961" providerId="LiveId" clId="{647653EF-4188-4197-B4D1-62B0EF62C349}" dt="2021-09-09T09:08:56.317" v="6354" actId="20577"/>
          <ac:spMkLst>
            <pc:docMk/>
            <pc:sldMk cId="4037847139" sldId="754"/>
            <ac:spMk id="2" creationId="{4E9F14D6-C0F7-414C-9EB0-EB508749F86E}"/>
          </ac:spMkLst>
        </pc:spChg>
      </pc:sldChg>
      <pc:sldChg chg="modSp new mod">
        <pc:chgData name="Mark Higgins" userId="ad4ee43bd0f7a961" providerId="LiveId" clId="{647653EF-4188-4197-B4D1-62B0EF62C349}" dt="2021-09-09T12:55:07.882" v="12342" actId="20577"/>
        <pc:sldMkLst>
          <pc:docMk/>
          <pc:sldMk cId="3597424047" sldId="755"/>
        </pc:sldMkLst>
        <pc:spChg chg="mod">
          <ac:chgData name="Mark Higgins" userId="ad4ee43bd0f7a961" providerId="LiveId" clId="{647653EF-4188-4197-B4D1-62B0EF62C349}" dt="2021-09-09T12:55:07.882" v="12342" actId="20577"/>
          <ac:spMkLst>
            <pc:docMk/>
            <pc:sldMk cId="3597424047" sldId="755"/>
            <ac:spMk id="2" creationId="{BA7536C8-1243-4AF5-A008-9D212FC0CBE4}"/>
          </ac:spMkLst>
        </pc:spChg>
        <pc:spChg chg="mod">
          <ac:chgData name="Mark Higgins" userId="ad4ee43bd0f7a961" providerId="LiveId" clId="{647653EF-4188-4197-B4D1-62B0EF62C349}" dt="2021-09-09T09:15:24.071" v="6927" actId="113"/>
          <ac:spMkLst>
            <pc:docMk/>
            <pc:sldMk cId="3597424047" sldId="755"/>
            <ac:spMk id="3" creationId="{68B79A21-A458-4052-907B-276AB1D73994}"/>
          </ac:spMkLst>
        </pc:spChg>
      </pc:sldChg>
      <pc:sldChg chg="modSp new mod">
        <pc:chgData name="Mark Higgins" userId="ad4ee43bd0f7a961" providerId="LiveId" clId="{647653EF-4188-4197-B4D1-62B0EF62C349}" dt="2021-09-09T12:55:12.442" v="12344" actId="20577"/>
        <pc:sldMkLst>
          <pc:docMk/>
          <pc:sldMk cId="192846444" sldId="756"/>
        </pc:sldMkLst>
        <pc:spChg chg="mod">
          <ac:chgData name="Mark Higgins" userId="ad4ee43bd0f7a961" providerId="LiveId" clId="{647653EF-4188-4197-B4D1-62B0EF62C349}" dt="2021-09-09T12:55:12.442" v="12344" actId="20577"/>
          <ac:spMkLst>
            <pc:docMk/>
            <pc:sldMk cId="192846444" sldId="756"/>
            <ac:spMk id="2" creationId="{BAA89689-7137-4340-B3F4-197A66D12BC1}"/>
          </ac:spMkLst>
        </pc:spChg>
        <pc:spChg chg="mod">
          <ac:chgData name="Mark Higgins" userId="ad4ee43bd0f7a961" providerId="LiveId" clId="{647653EF-4188-4197-B4D1-62B0EF62C349}" dt="2021-09-09T09:17:23.073" v="7087" actId="20577"/>
          <ac:spMkLst>
            <pc:docMk/>
            <pc:sldMk cId="192846444" sldId="756"/>
            <ac:spMk id="3" creationId="{CDF89FEC-A921-41D4-B826-87495DF1D861}"/>
          </ac:spMkLst>
        </pc:spChg>
      </pc:sldChg>
      <pc:sldChg chg="addSp delSp modSp new mod">
        <pc:chgData name="Mark Higgins" userId="ad4ee43bd0f7a961" providerId="LiveId" clId="{647653EF-4188-4197-B4D1-62B0EF62C349}" dt="2021-09-09T12:55:17.316" v="12346" actId="20577"/>
        <pc:sldMkLst>
          <pc:docMk/>
          <pc:sldMk cId="1815768866" sldId="757"/>
        </pc:sldMkLst>
        <pc:spChg chg="mod">
          <ac:chgData name="Mark Higgins" userId="ad4ee43bd0f7a961" providerId="LiveId" clId="{647653EF-4188-4197-B4D1-62B0EF62C349}" dt="2021-09-09T12:55:17.316" v="12346" actId="20577"/>
          <ac:spMkLst>
            <pc:docMk/>
            <pc:sldMk cId="1815768866" sldId="757"/>
            <ac:spMk id="2" creationId="{EAFA9237-BBAC-48E6-947A-9659CE1BE2F2}"/>
          </ac:spMkLst>
        </pc:spChg>
        <pc:spChg chg="mod">
          <ac:chgData name="Mark Higgins" userId="ad4ee43bd0f7a961" providerId="LiveId" clId="{647653EF-4188-4197-B4D1-62B0EF62C349}" dt="2021-09-09T09:25:51.691" v="7106" actId="20577"/>
          <ac:spMkLst>
            <pc:docMk/>
            <pc:sldMk cId="1815768866" sldId="757"/>
            <ac:spMk id="3" creationId="{0586534F-53BB-494E-8F0F-BD32767322B6}"/>
          </ac:spMkLst>
        </pc:spChg>
        <pc:picChg chg="add del mod">
          <ac:chgData name="Mark Higgins" userId="ad4ee43bd0f7a961" providerId="LiveId" clId="{647653EF-4188-4197-B4D1-62B0EF62C349}" dt="2021-09-09T09:27:03.377" v="7109" actId="478"/>
          <ac:picMkLst>
            <pc:docMk/>
            <pc:sldMk cId="1815768866" sldId="757"/>
            <ac:picMk id="5" creationId="{1F16B5F8-3E97-40FE-A687-957394C45584}"/>
          </ac:picMkLst>
        </pc:picChg>
        <pc:picChg chg="add mod">
          <ac:chgData name="Mark Higgins" userId="ad4ee43bd0f7a961" providerId="LiveId" clId="{647653EF-4188-4197-B4D1-62B0EF62C349}" dt="2021-09-09T09:27:10.284" v="7111" actId="1076"/>
          <ac:picMkLst>
            <pc:docMk/>
            <pc:sldMk cId="1815768866" sldId="757"/>
            <ac:picMk id="7" creationId="{CA08C98E-0A9E-485A-A5D3-104D5B96924B}"/>
          </ac:picMkLst>
        </pc:picChg>
      </pc:sldChg>
      <pc:sldChg chg="addSp modSp new mod">
        <pc:chgData name="Mark Higgins" userId="ad4ee43bd0f7a961" providerId="LiveId" clId="{647653EF-4188-4197-B4D1-62B0EF62C349}" dt="2021-09-09T12:55:22.537" v="12348" actId="20577"/>
        <pc:sldMkLst>
          <pc:docMk/>
          <pc:sldMk cId="107335709" sldId="758"/>
        </pc:sldMkLst>
        <pc:spChg chg="mod">
          <ac:chgData name="Mark Higgins" userId="ad4ee43bd0f7a961" providerId="LiveId" clId="{647653EF-4188-4197-B4D1-62B0EF62C349}" dt="2021-09-09T12:55:22.537" v="12348" actId="20577"/>
          <ac:spMkLst>
            <pc:docMk/>
            <pc:sldMk cId="107335709" sldId="758"/>
            <ac:spMk id="2" creationId="{43BAAE52-1509-46FA-A105-04A9619D64DC}"/>
          </ac:spMkLst>
        </pc:spChg>
        <pc:spChg chg="mod">
          <ac:chgData name="Mark Higgins" userId="ad4ee43bd0f7a961" providerId="LiveId" clId="{647653EF-4188-4197-B4D1-62B0EF62C349}" dt="2021-09-09T09:28:57.331" v="7229" actId="20577"/>
          <ac:spMkLst>
            <pc:docMk/>
            <pc:sldMk cId="107335709" sldId="758"/>
            <ac:spMk id="3" creationId="{9454C529-E6EF-4B71-AC87-E144CAB4E824}"/>
          </ac:spMkLst>
        </pc:spChg>
        <pc:picChg chg="add mod">
          <ac:chgData name="Mark Higgins" userId="ad4ee43bd0f7a961" providerId="LiveId" clId="{647653EF-4188-4197-B4D1-62B0EF62C349}" dt="2021-09-09T09:29:35.598" v="7232" actId="14100"/>
          <ac:picMkLst>
            <pc:docMk/>
            <pc:sldMk cId="107335709" sldId="758"/>
            <ac:picMk id="5" creationId="{85A52650-E4DC-497D-828C-870A2DEE54E1}"/>
          </ac:picMkLst>
        </pc:picChg>
      </pc:sldChg>
      <pc:sldChg chg="modSp new mod">
        <pc:chgData name="Mark Higgins" userId="ad4ee43bd0f7a961" providerId="LiveId" clId="{647653EF-4188-4197-B4D1-62B0EF62C349}" dt="2021-09-09T12:55:27.547" v="12350" actId="20577"/>
        <pc:sldMkLst>
          <pc:docMk/>
          <pc:sldMk cId="2045349611" sldId="759"/>
        </pc:sldMkLst>
        <pc:spChg chg="mod">
          <ac:chgData name="Mark Higgins" userId="ad4ee43bd0f7a961" providerId="LiveId" clId="{647653EF-4188-4197-B4D1-62B0EF62C349}" dt="2021-09-09T12:55:27.547" v="12350" actId="20577"/>
          <ac:spMkLst>
            <pc:docMk/>
            <pc:sldMk cId="2045349611" sldId="759"/>
            <ac:spMk id="2" creationId="{DD75EB1F-A187-4F8E-A63A-3BD6C54B3014}"/>
          </ac:spMkLst>
        </pc:spChg>
        <pc:spChg chg="mod">
          <ac:chgData name="Mark Higgins" userId="ad4ee43bd0f7a961" providerId="LiveId" clId="{647653EF-4188-4197-B4D1-62B0EF62C349}" dt="2021-09-09T09:33:03.487" v="7511" actId="15"/>
          <ac:spMkLst>
            <pc:docMk/>
            <pc:sldMk cId="2045349611" sldId="759"/>
            <ac:spMk id="3" creationId="{FA3AE9BA-6935-4460-801B-096F2E05C6CE}"/>
          </ac:spMkLst>
        </pc:spChg>
      </pc:sldChg>
      <pc:sldChg chg="addSp modSp new mod">
        <pc:chgData name="Mark Higgins" userId="ad4ee43bd0f7a961" providerId="LiveId" clId="{647653EF-4188-4197-B4D1-62B0EF62C349}" dt="2021-09-09T12:55:31.522" v="12352" actId="20577"/>
        <pc:sldMkLst>
          <pc:docMk/>
          <pc:sldMk cId="3253721968" sldId="760"/>
        </pc:sldMkLst>
        <pc:spChg chg="mod">
          <ac:chgData name="Mark Higgins" userId="ad4ee43bd0f7a961" providerId="LiveId" clId="{647653EF-4188-4197-B4D1-62B0EF62C349}" dt="2021-09-09T12:55:31.522" v="12352" actId="20577"/>
          <ac:spMkLst>
            <pc:docMk/>
            <pc:sldMk cId="3253721968" sldId="760"/>
            <ac:spMk id="2" creationId="{EB634CC2-0C76-47E8-9A95-CE0D6FDF258F}"/>
          </ac:spMkLst>
        </pc:spChg>
        <pc:spChg chg="mod">
          <ac:chgData name="Mark Higgins" userId="ad4ee43bd0f7a961" providerId="LiveId" clId="{647653EF-4188-4197-B4D1-62B0EF62C349}" dt="2021-09-09T09:51:20.015" v="8337" actId="20577"/>
          <ac:spMkLst>
            <pc:docMk/>
            <pc:sldMk cId="3253721968" sldId="760"/>
            <ac:spMk id="3" creationId="{657A60F7-E7D0-4967-9B58-18FAC5ED161B}"/>
          </ac:spMkLst>
        </pc:spChg>
        <pc:picChg chg="add mod">
          <ac:chgData name="Mark Higgins" userId="ad4ee43bd0f7a961" providerId="LiveId" clId="{647653EF-4188-4197-B4D1-62B0EF62C349}" dt="2021-09-09T09:51:30.791" v="8341" actId="1076"/>
          <ac:picMkLst>
            <pc:docMk/>
            <pc:sldMk cId="3253721968" sldId="760"/>
            <ac:picMk id="5" creationId="{045571A5-71A1-4DF8-A4E3-D3DCACFDD431}"/>
          </ac:picMkLst>
        </pc:picChg>
      </pc:sldChg>
      <pc:sldChg chg="addSp modSp new mod">
        <pc:chgData name="Mark Higgins" userId="ad4ee43bd0f7a961" providerId="LiveId" clId="{647653EF-4188-4197-B4D1-62B0EF62C349}" dt="2021-09-09T12:55:36.456" v="12354" actId="20577"/>
        <pc:sldMkLst>
          <pc:docMk/>
          <pc:sldMk cId="2057681853" sldId="761"/>
        </pc:sldMkLst>
        <pc:spChg chg="mod">
          <ac:chgData name="Mark Higgins" userId="ad4ee43bd0f7a961" providerId="LiveId" clId="{647653EF-4188-4197-B4D1-62B0EF62C349}" dt="2021-09-09T12:55:36.456" v="12354" actId="20577"/>
          <ac:spMkLst>
            <pc:docMk/>
            <pc:sldMk cId="2057681853" sldId="761"/>
            <ac:spMk id="2" creationId="{E2187FE0-8CC6-435A-B2A4-B27FC9A34388}"/>
          </ac:spMkLst>
        </pc:spChg>
        <pc:spChg chg="mod">
          <ac:chgData name="Mark Higgins" userId="ad4ee43bd0f7a961" providerId="LiveId" clId="{647653EF-4188-4197-B4D1-62B0EF62C349}" dt="2021-09-09T09:52:12.114" v="8346" actId="20577"/>
          <ac:spMkLst>
            <pc:docMk/>
            <pc:sldMk cId="2057681853" sldId="761"/>
            <ac:spMk id="3" creationId="{23C6CB75-64D4-43D4-9738-85AB40B1A31E}"/>
          </ac:spMkLst>
        </pc:spChg>
        <pc:picChg chg="add mod">
          <ac:chgData name="Mark Higgins" userId="ad4ee43bd0f7a961" providerId="LiveId" clId="{647653EF-4188-4197-B4D1-62B0EF62C349}" dt="2021-09-09T09:52:05.743" v="8345" actId="14100"/>
          <ac:picMkLst>
            <pc:docMk/>
            <pc:sldMk cId="2057681853" sldId="761"/>
            <ac:picMk id="5" creationId="{92281F29-9DEC-497F-920F-F70FC675274E}"/>
          </ac:picMkLst>
        </pc:picChg>
      </pc:sldChg>
      <pc:sldChg chg="addSp delSp modSp new mod">
        <pc:chgData name="Mark Higgins" userId="ad4ee43bd0f7a961" providerId="LiveId" clId="{647653EF-4188-4197-B4D1-62B0EF62C349}" dt="2021-09-09T12:55:41.137" v="12356" actId="20577"/>
        <pc:sldMkLst>
          <pc:docMk/>
          <pc:sldMk cId="1239202243" sldId="762"/>
        </pc:sldMkLst>
        <pc:spChg chg="mod">
          <ac:chgData name="Mark Higgins" userId="ad4ee43bd0f7a961" providerId="LiveId" clId="{647653EF-4188-4197-B4D1-62B0EF62C349}" dt="2021-09-09T12:55:41.137" v="12356" actId="20577"/>
          <ac:spMkLst>
            <pc:docMk/>
            <pc:sldMk cId="1239202243" sldId="762"/>
            <ac:spMk id="2" creationId="{ACE5C469-65D0-4D83-BF7A-59281C182216}"/>
          </ac:spMkLst>
        </pc:spChg>
        <pc:spChg chg="mod">
          <ac:chgData name="Mark Higgins" userId="ad4ee43bd0f7a961" providerId="LiveId" clId="{647653EF-4188-4197-B4D1-62B0EF62C349}" dt="2021-09-09T09:49:53.559" v="8325" actId="20577"/>
          <ac:spMkLst>
            <pc:docMk/>
            <pc:sldMk cId="1239202243" sldId="762"/>
            <ac:spMk id="3" creationId="{AB875117-E1A0-49EA-B79F-6A0C26B636D1}"/>
          </ac:spMkLst>
        </pc:spChg>
        <pc:picChg chg="add del mod">
          <ac:chgData name="Mark Higgins" userId="ad4ee43bd0f7a961" providerId="LiveId" clId="{647653EF-4188-4197-B4D1-62B0EF62C349}" dt="2021-09-09T09:50:42.235" v="8331" actId="478"/>
          <ac:picMkLst>
            <pc:docMk/>
            <pc:sldMk cId="1239202243" sldId="762"/>
            <ac:picMk id="5" creationId="{E0F0E987-FE5E-47E8-A482-7004840C8D81}"/>
          </ac:picMkLst>
        </pc:picChg>
        <pc:picChg chg="add mod">
          <ac:chgData name="Mark Higgins" userId="ad4ee43bd0f7a961" providerId="LiveId" clId="{647653EF-4188-4197-B4D1-62B0EF62C349}" dt="2021-09-09T09:50:53.187" v="8336" actId="14100"/>
          <ac:picMkLst>
            <pc:docMk/>
            <pc:sldMk cId="1239202243" sldId="762"/>
            <ac:picMk id="7" creationId="{0C01605C-91E9-4215-9568-A949A3F02FB0}"/>
          </ac:picMkLst>
        </pc:picChg>
      </pc:sldChg>
      <pc:sldChg chg="addSp modSp new mod">
        <pc:chgData name="Mark Higgins" userId="ad4ee43bd0f7a961" providerId="LiveId" clId="{647653EF-4188-4197-B4D1-62B0EF62C349}" dt="2021-09-09T12:55:45.292" v="12358" actId="20577"/>
        <pc:sldMkLst>
          <pc:docMk/>
          <pc:sldMk cId="932549731" sldId="763"/>
        </pc:sldMkLst>
        <pc:spChg chg="mod">
          <ac:chgData name="Mark Higgins" userId="ad4ee43bd0f7a961" providerId="LiveId" clId="{647653EF-4188-4197-B4D1-62B0EF62C349}" dt="2021-09-09T12:55:45.292" v="12358" actId="20577"/>
          <ac:spMkLst>
            <pc:docMk/>
            <pc:sldMk cId="932549731" sldId="763"/>
            <ac:spMk id="2" creationId="{924CA2A8-7AB3-4895-A078-9A98244A65FD}"/>
          </ac:spMkLst>
        </pc:spChg>
        <pc:spChg chg="mod">
          <ac:chgData name="Mark Higgins" userId="ad4ee43bd0f7a961" providerId="LiveId" clId="{647653EF-4188-4197-B4D1-62B0EF62C349}" dt="2021-09-09T10:26:45.658" v="8392" actId="20577"/>
          <ac:spMkLst>
            <pc:docMk/>
            <pc:sldMk cId="932549731" sldId="763"/>
            <ac:spMk id="3" creationId="{CC258964-63E2-4C5C-8A6A-6E69A3E6AE69}"/>
          </ac:spMkLst>
        </pc:spChg>
        <pc:graphicFrameChg chg="add mod modGraphic">
          <ac:chgData name="Mark Higgins" userId="ad4ee43bd0f7a961" providerId="LiveId" clId="{647653EF-4188-4197-B4D1-62B0EF62C349}" dt="2021-09-09T10:28:06.792" v="8399"/>
          <ac:graphicFrameMkLst>
            <pc:docMk/>
            <pc:sldMk cId="932549731" sldId="763"/>
            <ac:graphicFrameMk id="4" creationId="{43006814-3F2B-4EF6-8CB2-765C847ED3BF}"/>
          </ac:graphicFrameMkLst>
        </pc:graphicFrameChg>
      </pc:sldChg>
      <pc:sldChg chg="addSp modSp new mod">
        <pc:chgData name="Mark Higgins" userId="ad4ee43bd0f7a961" providerId="LiveId" clId="{647653EF-4188-4197-B4D1-62B0EF62C349}" dt="2021-09-09T12:55:50.362" v="12360" actId="20577"/>
        <pc:sldMkLst>
          <pc:docMk/>
          <pc:sldMk cId="763952852" sldId="764"/>
        </pc:sldMkLst>
        <pc:spChg chg="mod">
          <ac:chgData name="Mark Higgins" userId="ad4ee43bd0f7a961" providerId="LiveId" clId="{647653EF-4188-4197-B4D1-62B0EF62C349}" dt="2021-09-09T12:55:50.362" v="12360" actId="20577"/>
          <ac:spMkLst>
            <pc:docMk/>
            <pc:sldMk cId="763952852" sldId="764"/>
            <ac:spMk id="2" creationId="{211A66BA-4D08-47C0-A76D-981C5C30BAB2}"/>
          </ac:spMkLst>
        </pc:spChg>
        <pc:spChg chg="mod">
          <ac:chgData name="Mark Higgins" userId="ad4ee43bd0f7a961" providerId="LiveId" clId="{647653EF-4188-4197-B4D1-62B0EF62C349}" dt="2021-09-09T10:33:46.258" v="8564" actId="20577"/>
          <ac:spMkLst>
            <pc:docMk/>
            <pc:sldMk cId="763952852" sldId="764"/>
            <ac:spMk id="3" creationId="{304731A3-2A66-40BA-B756-D72BC33AAC82}"/>
          </ac:spMkLst>
        </pc:spChg>
        <pc:picChg chg="add mod">
          <ac:chgData name="Mark Higgins" userId="ad4ee43bd0f7a961" providerId="LiveId" clId="{647653EF-4188-4197-B4D1-62B0EF62C349}" dt="2021-09-09T10:33:51.475" v="8565" actId="1076"/>
          <ac:picMkLst>
            <pc:docMk/>
            <pc:sldMk cId="763952852" sldId="764"/>
            <ac:picMk id="5" creationId="{6CFF9021-0E1D-41E8-9332-DC80C71CD68E}"/>
          </ac:picMkLst>
        </pc:picChg>
      </pc:sldChg>
      <pc:sldChg chg="modSp new mod">
        <pc:chgData name="Mark Higgins" userId="ad4ee43bd0f7a961" providerId="LiveId" clId="{647653EF-4188-4197-B4D1-62B0EF62C349}" dt="2021-09-09T12:55:55.011" v="12362" actId="20577"/>
        <pc:sldMkLst>
          <pc:docMk/>
          <pc:sldMk cId="1031906618" sldId="765"/>
        </pc:sldMkLst>
        <pc:spChg chg="mod">
          <ac:chgData name="Mark Higgins" userId="ad4ee43bd0f7a961" providerId="LiveId" clId="{647653EF-4188-4197-B4D1-62B0EF62C349}" dt="2021-09-09T12:55:55.011" v="12362" actId="20577"/>
          <ac:spMkLst>
            <pc:docMk/>
            <pc:sldMk cId="1031906618" sldId="765"/>
            <ac:spMk id="2" creationId="{8084D6C1-1EC6-4D41-A849-D117CA29F83C}"/>
          </ac:spMkLst>
        </pc:spChg>
        <pc:spChg chg="mod">
          <ac:chgData name="Mark Higgins" userId="ad4ee43bd0f7a961" providerId="LiveId" clId="{647653EF-4188-4197-B4D1-62B0EF62C349}" dt="2021-09-09T10:35:17.982" v="8712" actId="20577"/>
          <ac:spMkLst>
            <pc:docMk/>
            <pc:sldMk cId="1031906618" sldId="765"/>
            <ac:spMk id="3" creationId="{222DAC11-93A6-4359-B1BC-7DB59C9F22D4}"/>
          </ac:spMkLst>
        </pc:spChg>
      </pc:sldChg>
      <pc:sldChg chg="modSp new mod">
        <pc:chgData name="Mark Higgins" userId="ad4ee43bd0f7a961" providerId="LiveId" clId="{647653EF-4188-4197-B4D1-62B0EF62C349}" dt="2021-09-09T12:55:59.257" v="12364" actId="20577"/>
        <pc:sldMkLst>
          <pc:docMk/>
          <pc:sldMk cId="4045849453" sldId="766"/>
        </pc:sldMkLst>
        <pc:spChg chg="mod">
          <ac:chgData name="Mark Higgins" userId="ad4ee43bd0f7a961" providerId="LiveId" clId="{647653EF-4188-4197-B4D1-62B0EF62C349}" dt="2021-09-09T12:55:59.257" v="12364" actId="20577"/>
          <ac:spMkLst>
            <pc:docMk/>
            <pc:sldMk cId="4045849453" sldId="766"/>
            <ac:spMk id="2" creationId="{1C13DB8D-A665-42B7-8788-4DD4F0837DAA}"/>
          </ac:spMkLst>
        </pc:spChg>
        <pc:spChg chg="mod">
          <ac:chgData name="Mark Higgins" userId="ad4ee43bd0f7a961" providerId="LiveId" clId="{647653EF-4188-4197-B4D1-62B0EF62C349}" dt="2021-09-09T10:38:47.518" v="9127" actId="20577"/>
          <ac:spMkLst>
            <pc:docMk/>
            <pc:sldMk cId="4045849453" sldId="766"/>
            <ac:spMk id="3" creationId="{2764C43D-B1E0-4321-8FC2-3AFE18F18302}"/>
          </ac:spMkLst>
        </pc:spChg>
      </pc:sldChg>
      <pc:sldChg chg="addSp modSp new mod">
        <pc:chgData name="Mark Higgins" userId="ad4ee43bd0f7a961" providerId="LiveId" clId="{647653EF-4188-4197-B4D1-62B0EF62C349}" dt="2021-09-09T12:56:02.855" v="12366" actId="20577"/>
        <pc:sldMkLst>
          <pc:docMk/>
          <pc:sldMk cId="148442352" sldId="767"/>
        </pc:sldMkLst>
        <pc:spChg chg="mod">
          <ac:chgData name="Mark Higgins" userId="ad4ee43bd0f7a961" providerId="LiveId" clId="{647653EF-4188-4197-B4D1-62B0EF62C349}" dt="2021-09-09T12:56:02.855" v="12366" actId="20577"/>
          <ac:spMkLst>
            <pc:docMk/>
            <pc:sldMk cId="148442352" sldId="767"/>
            <ac:spMk id="2" creationId="{3B291F5B-9305-4732-A4B3-ADA915692CA3}"/>
          </ac:spMkLst>
        </pc:spChg>
        <pc:spChg chg="mod">
          <ac:chgData name="Mark Higgins" userId="ad4ee43bd0f7a961" providerId="LiveId" clId="{647653EF-4188-4197-B4D1-62B0EF62C349}" dt="2021-09-09T10:41:21.055" v="9213" actId="20577"/>
          <ac:spMkLst>
            <pc:docMk/>
            <pc:sldMk cId="148442352" sldId="767"/>
            <ac:spMk id="3" creationId="{B233EB34-DD2A-4BA7-B09C-EBFD9845E69C}"/>
          </ac:spMkLst>
        </pc:spChg>
        <pc:graphicFrameChg chg="add mod modGraphic">
          <ac:chgData name="Mark Higgins" userId="ad4ee43bd0f7a961" providerId="LiveId" clId="{647653EF-4188-4197-B4D1-62B0EF62C349}" dt="2021-09-09T10:45:08.319" v="9418" actId="20577"/>
          <ac:graphicFrameMkLst>
            <pc:docMk/>
            <pc:sldMk cId="148442352" sldId="767"/>
            <ac:graphicFrameMk id="4" creationId="{9F6BB076-A773-4E25-BDAC-CC73A81A61E3}"/>
          </ac:graphicFrameMkLst>
        </pc:graphicFrameChg>
      </pc:sldChg>
      <pc:sldChg chg="modSp new del mod">
        <pc:chgData name="Mark Higgins" userId="ad4ee43bd0f7a961" providerId="LiveId" clId="{647653EF-4188-4197-B4D1-62B0EF62C349}" dt="2021-09-09T11:02:49.093" v="9597" actId="47"/>
        <pc:sldMkLst>
          <pc:docMk/>
          <pc:sldMk cId="112603793" sldId="768"/>
        </pc:sldMkLst>
        <pc:spChg chg="mod">
          <ac:chgData name="Mark Higgins" userId="ad4ee43bd0f7a961" providerId="LiveId" clId="{647653EF-4188-4197-B4D1-62B0EF62C349}" dt="2021-09-09T10:45:29.634" v="9432" actId="20577"/>
          <ac:spMkLst>
            <pc:docMk/>
            <pc:sldMk cId="112603793" sldId="768"/>
            <ac:spMk id="2" creationId="{1E6B7B18-2927-48B5-B56C-A774622FBB14}"/>
          </ac:spMkLst>
        </pc:spChg>
        <pc:spChg chg="mod">
          <ac:chgData name="Mark Higgins" userId="ad4ee43bd0f7a961" providerId="LiveId" clId="{647653EF-4188-4197-B4D1-62B0EF62C349}" dt="2021-09-09T11:02:47.297" v="9596" actId="6549"/>
          <ac:spMkLst>
            <pc:docMk/>
            <pc:sldMk cId="112603793" sldId="768"/>
            <ac:spMk id="3" creationId="{2317DD97-C843-4D1E-B57E-C584134C1E56}"/>
          </ac:spMkLst>
        </pc:spChg>
      </pc:sldChg>
      <pc:sldChg chg="addSp modSp new mod">
        <pc:chgData name="Mark Higgins" userId="ad4ee43bd0f7a961" providerId="LiveId" clId="{647653EF-4188-4197-B4D1-62B0EF62C349}" dt="2021-09-09T12:56:07.192" v="12368" actId="20577"/>
        <pc:sldMkLst>
          <pc:docMk/>
          <pc:sldMk cId="1954010883" sldId="769"/>
        </pc:sldMkLst>
        <pc:spChg chg="mod">
          <ac:chgData name="Mark Higgins" userId="ad4ee43bd0f7a961" providerId="LiveId" clId="{647653EF-4188-4197-B4D1-62B0EF62C349}" dt="2021-09-09T12:56:07.192" v="12368" actId="20577"/>
          <ac:spMkLst>
            <pc:docMk/>
            <pc:sldMk cId="1954010883" sldId="769"/>
            <ac:spMk id="2" creationId="{3394C551-7EEF-4B50-BD17-359FCABEE0AE}"/>
          </ac:spMkLst>
        </pc:spChg>
        <pc:spChg chg="mod">
          <ac:chgData name="Mark Higgins" userId="ad4ee43bd0f7a961" providerId="LiveId" clId="{647653EF-4188-4197-B4D1-62B0EF62C349}" dt="2021-09-09T11:14:02.774" v="10000" actId="20577"/>
          <ac:spMkLst>
            <pc:docMk/>
            <pc:sldMk cId="1954010883" sldId="769"/>
            <ac:spMk id="3" creationId="{2373F381-E274-476A-859D-554434E772A9}"/>
          </ac:spMkLst>
        </pc:spChg>
        <pc:graphicFrameChg chg="add mod modGraphic">
          <ac:chgData name="Mark Higgins" userId="ad4ee43bd0f7a961" providerId="LiveId" clId="{647653EF-4188-4197-B4D1-62B0EF62C349}" dt="2021-09-09T11:13:31.812" v="9908" actId="14734"/>
          <ac:graphicFrameMkLst>
            <pc:docMk/>
            <pc:sldMk cId="1954010883" sldId="769"/>
            <ac:graphicFrameMk id="4" creationId="{FC2DD406-8B9C-4AF3-8A8B-75DBF1334EF1}"/>
          </ac:graphicFrameMkLst>
        </pc:graphicFrameChg>
      </pc:sldChg>
      <pc:sldChg chg="modSp new mod">
        <pc:chgData name="Mark Higgins" userId="ad4ee43bd0f7a961" providerId="LiveId" clId="{647653EF-4188-4197-B4D1-62B0EF62C349}" dt="2021-09-09T12:56:14.958" v="12369"/>
        <pc:sldMkLst>
          <pc:docMk/>
          <pc:sldMk cId="1604972400" sldId="770"/>
        </pc:sldMkLst>
        <pc:spChg chg="mod">
          <ac:chgData name="Mark Higgins" userId="ad4ee43bd0f7a961" providerId="LiveId" clId="{647653EF-4188-4197-B4D1-62B0EF62C349}" dt="2021-09-09T12:56:14.958" v="12369"/>
          <ac:spMkLst>
            <pc:docMk/>
            <pc:sldMk cId="1604972400" sldId="770"/>
            <ac:spMk id="2" creationId="{2AA2E299-6B3D-4A4F-A7A5-BF215D2FE48B}"/>
          </ac:spMkLst>
        </pc:spChg>
        <pc:spChg chg="mod">
          <ac:chgData name="Mark Higgins" userId="ad4ee43bd0f7a961" providerId="LiveId" clId="{647653EF-4188-4197-B4D1-62B0EF62C349}" dt="2021-09-09T12:01:09.212" v="10225" actId="20577"/>
          <ac:spMkLst>
            <pc:docMk/>
            <pc:sldMk cId="1604972400" sldId="770"/>
            <ac:spMk id="3" creationId="{D69C3DC8-5804-4F88-B958-019F3E3D7375}"/>
          </ac:spMkLst>
        </pc:spChg>
      </pc:sldChg>
      <pc:sldChg chg="addSp modSp new mod">
        <pc:chgData name="Mark Higgins" userId="ad4ee43bd0f7a961" providerId="LiveId" clId="{647653EF-4188-4197-B4D1-62B0EF62C349}" dt="2021-09-09T12:56:18.469" v="12370"/>
        <pc:sldMkLst>
          <pc:docMk/>
          <pc:sldMk cId="2510440238" sldId="771"/>
        </pc:sldMkLst>
        <pc:spChg chg="mod">
          <ac:chgData name="Mark Higgins" userId="ad4ee43bd0f7a961" providerId="LiveId" clId="{647653EF-4188-4197-B4D1-62B0EF62C349}" dt="2021-09-09T12:56:18.469" v="12370"/>
          <ac:spMkLst>
            <pc:docMk/>
            <pc:sldMk cId="2510440238" sldId="771"/>
            <ac:spMk id="2" creationId="{205782F2-7381-4999-9F72-1F7CB91CEF1B}"/>
          </ac:spMkLst>
        </pc:spChg>
        <pc:spChg chg="mod">
          <ac:chgData name="Mark Higgins" userId="ad4ee43bd0f7a961" providerId="LiveId" clId="{647653EF-4188-4197-B4D1-62B0EF62C349}" dt="2021-09-09T12:08:03.484" v="10646" actId="20577"/>
          <ac:spMkLst>
            <pc:docMk/>
            <pc:sldMk cId="2510440238" sldId="771"/>
            <ac:spMk id="3" creationId="{821E72C2-EF11-49F1-BED4-7485BC6FFC3E}"/>
          </ac:spMkLst>
        </pc:spChg>
        <pc:picChg chg="add mod">
          <ac:chgData name="Mark Higgins" userId="ad4ee43bd0f7a961" providerId="LiveId" clId="{647653EF-4188-4197-B4D1-62B0EF62C349}" dt="2021-09-09T12:06:42.347" v="10492" actId="14100"/>
          <ac:picMkLst>
            <pc:docMk/>
            <pc:sldMk cId="2510440238" sldId="771"/>
            <ac:picMk id="5" creationId="{04F80B8A-962A-41FB-9B29-4EBFEB78DE46}"/>
          </ac:picMkLst>
        </pc:picChg>
      </pc:sldChg>
      <pc:sldChg chg="addSp modSp new mod ord">
        <pc:chgData name="Mark Higgins" userId="ad4ee43bd0f7a961" providerId="LiveId" clId="{647653EF-4188-4197-B4D1-62B0EF62C349}" dt="2021-09-09T12:56:21.881" v="12371"/>
        <pc:sldMkLst>
          <pc:docMk/>
          <pc:sldMk cId="676233634" sldId="772"/>
        </pc:sldMkLst>
        <pc:spChg chg="mod">
          <ac:chgData name="Mark Higgins" userId="ad4ee43bd0f7a961" providerId="LiveId" clId="{647653EF-4188-4197-B4D1-62B0EF62C349}" dt="2021-09-09T12:56:21.881" v="12371"/>
          <ac:spMkLst>
            <pc:docMk/>
            <pc:sldMk cId="676233634" sldId="772"/>
            <ac:spMk id="2" creationId="{95274E2D-5564-44B1-BE0C-5FFEA7E1C781}"/>
          </ac:spMkLst>
        </pc:spChg>
        <pc:spChg chg="mod">
          <ac:chgData name="Mark Higgins" userId="ad4ee43bd0f7a961" providerId="LiveId" clId="{647653EF-4188-4197-B4D1-62B0EF62C349}" dt="2021-09-09T12:06:10.260" v="10484" actId="20577"/>
          <ac:spMkLst>
            <pc:docMk/>
            <pc:sldMk cId="676233634" sldId="772"/>
            <ac:spMk id="3" creationId="{F5782063-7B1A-4B12-93EC-B67BC7DEAE50}"/>
          </ac:spMkLst>
        </pc:spChg>
        <pc:picChg chg="add mod">
          <ac:chgData name="Mark Higgins" userId="ad4ee43bd0f7a961" providerId="LiveId" clId="{647653EF-4188-4197-B4D1-62B0EF62C349}" dt="2021-09-09T12:06:14.994" v="10486" actId="1076"/>
          <ac:picMkLst>
            <pc:docMk/>
            <pc:sldMk cId="676233634" sldId="772"/>
            <ac:picMk id="5" creationId="{FC1F3846-1F48-4940-8171-5995EA390C5F}"/>
          </ac:picMkLst>
        </pc:picChg>
      </pc:sldChg>
      <pc:sldChg chg="addSp modSp new mod">
        <pc:chgData name="Mark Higgins" userId="ad4ee43bd0f7a961" providerId="LiveId" clId="{647653EF-4188-4197-B4D1-62B0EF62C349}" dt="2021-09-09T12:56:26.613" v="12372"/>
        <pc:sldMkLst>
          <pc:docMk/>
          <pc:sldMk cId="1934469221" sldId="773"/>
        </pc:sldMkLst>
        <pc:spChg chg="mod">
          <ac:chgData name="Mark Higgins" userId="ad4ee43bd0f7a961" providerId="LiveId" clId="{647653EF-4188-4197-B4D1-62B0EF62C349}" dt="2021-09-09T12:56:26.613" v="12372"/>
          <ac:spMkLst>
            <pc:docMk/>
            <pc:sldMk cId="1934469221" sldId="773"/>
            <ac:spMk id="2" creationId="{69161DD3-065D-4F10-97B8-A1B60EFC01FD}"/>
          </ac:spMkLst>
        </pc:spChg>
        <pc:spChg chg="mod">
          <ac:chgData name="Mark Higgins" userId="ad4ee43bd0f7a961" providerId="LiveId" clId="{647653EF-4188-4197-B4D1-62B0EF62C349}" dt="2021-09-09T12:20:17.207" v="11157" actId="20577"/>
          <ac:spMkLst>
            <pc:docMk/>
            <pc:sldMk cId="1934469221" sldId="773"/>
            <ac:spMk id="3" creationId="{068B7CD6-FE8F-48A9-A540-D69A888FBF9B}"/>
          </ac:spMkLst>
        </pc:spChg>
        <pc:picChg chg="add mod">
          <ac:chgData name="Mark Higgins" userId="ad4ee43bd0f7a961" providerId="LiveId" clId="{647653EF-4188-4197-B4D1-62B0EF62C349}" dt="2021-09-09T12:19:06.371" v="11083" actId="1076"/>
          <ac:picMkLst>
            <pc:docMk/>
            <pc:sldMk cId="1934469221" sldId="773"/>
            <ac:picMk id="5" creationId="{95D8BF38-E3B6-45D1-8B83-0FE3B48ADAB3}"/>
          </ac:picMkLst>
        </pc:picChg>
      </pc:sldChg>
      <pc:sldChg chg="addSp modSp new mod">
        <pc:chgData name="Mark Higgins" userId="ad4ee43bd0f7a961" providerId="LiveId" clId="{647653EF-4188-4197-B4D1-62B0EF62C349}" dt="2021-09-09T12:56:30.678" v="12373"/>
        <pc:sldMkLst>
          <pc:docMk/>
          <pc:sldMk cId="1886039604" sldId="774"/>
        </pc:sldMkLst>
        <pc:spChg chg="mod">
          <ac:chgData name="Mark Higgins" userId="ad4ee43bd0f7a961" providerId="LiveId" clId="{647653EF-4188-4197-B4D1-62B0EF62C349}" dt="2021-09-09T12:56:30.678" v="12373"/>
          <ac:spMkLst>
            <pc:docMk/>
            <pc:sldMk cId="1886039604" sldId="774"/>
            <ac:spMk id="2" creationId="{4E73F67C-C8B2-4D94-B9F0-E4E49DBF3B44}"/>
          </ac:spMkLst>
        </pc:spChg>
        <pc:spChg chg="mod">
          <ac:chgData name="Mark Higgins" userId="ad4ee43bd0f7a961" providerId="LiveId" clId="{647653EF-4188-4197-B4D1-62B0EF62C349}" dt="2021-09-09T12:24:12.703" v="11599" actId="6549"/>
          <ac:spMkLst>
            <pc:docMk/>
            <pc:sldMk cId="1886039604" sldId="774"/>
            <ac:spMk id="3" creationId="{AA871E9D-6440-45F5-8DC5-DEE8634EE039}"/>
          </ac:spMkLst>
        </pc:spChg>
        <pc:picChg chg="add mod">
          <ac:chgData name="Mark Higgins" userId="ad4ee43bd0f7a961" providerId="LiveId" clId="{647653EF-4188-4197-B4D1-62B0EF62C349}" dt="2021-09-09T12:21:08.748" v="11254" actId="14100"/>
          <ac:picMkLst>
            <pc:docMk/>
            <pc:sldMk cId="1886039604" sldId="774"/>
            <ac:picMk id="5" creationId="{BD684FC9-EAC5-4671-A891-1C34634B561E}"/>
          </ac:picMkLst>
        </pc:picChg>
      </pc:sldChg>
      <pc:sldChg chg="addSp modSp new mod">
        <pc:chgData name="Mark Higgins" userId="ad4ee43bd0f7a961" providerId="LiveId" clId="{647653EF-4188-4197-B4D1-62B0EF62C349}" dt="2021-09-09T12:56:34.091" v="12374"/>
        <pc:sldMkLst>
          <pc:docMk/>
          <pc:sldMk cId="2319426009" sldId="775"/>
        </pc:sldMkLst>
        <pc:spChg chg="mod">
          <ac:chgData name="Mark Higgins" userId="ad4ee43bd0f7a961" providerId="LiveId" clId="{647653EF-4188-4197-B4D1-62B0EF62C349}" dt="2021-09-09T12:56:34.091" v="12374"/>
          <ac:spMkLst>
            <pc:docMk/>
            <pc:sldMk cId="2319426009" sldId="775"/>
            <ac:spMk id="2" creationId="{B8899151-AD9F-4B4F-817B-E4A7561B0B5B}"/>
          </ac:spMkLst>
        </pc:spChg>
        <pc:spChg chg="mod">
          <ac:chgData name="Mark Higgins" userId="ad4ee43bd0f7a961" providerId="LiveId" clId="{647653EF-4188-4197-B4D1-62B0EF62C349}" dt="2021-09-09T12:22:24.310" v="11366" actId="20577"/>
          <ac:spMkLst>
            <pc:docMk/>
            <pc:sldMk cId="2319426009" sldId="775"/>
            <ac:spMk id="3" creationId="{0745E1F7-8067-43B9-8BC5-12932ECF86EE}"/>
          </ac:spMkLst>
        </pc:spChg>
        <pc:picChg chg="add mod">
          <ac:chgData name="Mark Higgins" userId="ad4ee43bd0f7a961" providerId="LiveId" clId="{647653EF-4188-4197-B4D1-62B0EF62C349}" dt="2021-09-09T12:22:01.721" v="11337" actId="1076"/>
          <ac:picMkLst>
            <pc:docMk/>
            <pc:sldMk cId="2319426009" sldId="775"/>
            <ac:picMk id="5" creationId="{623D7FFF-540C-43C6-A4B7-25A181C6053D}"/>
          </ac:picMkLst>
        </pc:picChg>
      </pc:sldChg>
      <pc:sldChg chg="modSp new mod">
        <pc:chgData name="Mark Higgins" userId="ad4ee43bd0f7a961" providerId="LiveId" clId="{647653EF-4188-4197-B4D1-62B0EF62C349}" dt="2021-09-09T12:56:37.406" v="12375"/>
        <pc:sldMkLst>
          <pc:docMk/>
          <pc:sldMk cId="3786160514" sldId="776"/>
        </pc:sldMkLst>
        <pc:spChg chg="mod">
          <ac:chgData name="Mark Higgins" userId="ad4ee43bd0f7a961" providerId="LiveId" clId="{647653EF-4188-4197-B4D1-62B0EF62C349}" dt="2021-09-09T12:56:37.406" v="12375"/>
          <ac:spMkLst>
            <pc:docMk/>
            <pc:sldMk cId="3786160514" sldId="776"/>
            <ac:spMk id="2" creationId="{086E7393-C005-40BF-B749-9ADC7CBBB905}"/>
          </ac:spMkLst>
        </pc:spChg>
        <pc:spChg chg="mod">
          <ac:chgData name="Mark Higgins" userId="ad4ee43bd0f7a961" providerId="LiveId" clId="{647653EF-4188-4197-B4D1-62B0EF62C349}" dt="2021-09-09T12:37:30.186" v="12290" actId="27636"/>
          <ac:spMkLst>
            <pc:docMk/>
            <pc:sldMk cId="3786160514" sldId="776"/>
            <ac:spMk id="3" creationId="{82ED2AB1-4240-4CC9-BF5E-B083AE1DEB25}"/>
          </ac:spMkLst>
        </pc:spChg>
      </pc:sldChg>
      <pc:sldChg chg="addSp modSp new del mod">
        <pc:chgData name="Mark Higgins" userId="ad4ee43bd0f7a961" providerId="LiveId" clId="{647653EF-4188-4197-B4D1-62B0EF62C349}" dt="2021-09-09T12:37:10.697" v="12284" actId="47"/>
        <pc:sldMkLst>
          <pc:docMk/>
          <pc:sldMk cId="1539168376" sldId="777"/>
        </pc:sldMkLst>
        <pc:spChg chg="mod">
          <ac:chgData name="Mark Higgins" userId="ad4ee43bd0f7a961" providerId="LiveId" clId="{647653EF-4188-4197-B4D1-62B0EF62C349}" dt="2021-09-09T12:33:30.638" v="12140" actId="20577"/>
          <ac:spMkLst>
            <pc:docMk/>
            <pc:sldMk cId="1539168376" sldId="777"/>
            <ac:spMk id="2" creationId="{046C7536-ACB4-4E1F-BDC7-C67AEEA45DC1}"/>
          </ac:spMkLst>
        </pc:spChg>
        <pc:spChg chg="mod">
          <ac:chgData name="Mark Higgins" userId="ad4ee43bd0f7a961" providerId="LiveId" clId="{647653EF-4188-4197-B4D1-62B0EF62C349}" dt="2021-09-09T12:34:56.602" v="12188" actId="20577"/>
          <ac:spMkLst>
            <pc:docMk/>
            <pc:sldMk cId="1539168376" sldId="777"/>
            <ac:spMk id="3" creationId="{6C48F410-F4A6-4536-9E9A-265101796DE8}"/>
          </ac:spMkLst>
        </pc:spChg>
        <pc:graphicFrameChg chg="add mod modGraphic">
          <ac:chgData name="Mark Higgins" userId="ad4ee43bd0f7a961" providerId="LiveId" clId="{647653EF-4188-4197-B4D1-62B0EF62C349}" dt="2021-09-09T12:35:57.923" v="12245" actId="20577"/>
          <ac:graphicFrameMkLst>
            <pc:docMk/>
            <pc:sldMk cId="1539168376" sldId="777"/>
            <ac:graphicFrameMk id="4" creationId="{719650A6-2C92-4312-BD58-0D21E1394437}"/>
          </ac:graphicFrameMkLst>
        </pc:graphicFrameChg>
      </pc:sldChg>
      <pc:sldChg chg="modSp new mod">
        <pc:chgData name="Mark Higgins" userId="ad4ee43bd0f7a961" providerId="LiveId" clId="{647653EF-4188-4197-B4D1-62B0EF62C349}" dt="2021-09-09T13:42:36.519" v="12748" actId="20577"/>
        <pc:sldMkLst>
          <pc:docMk/>
          <pc:sldMk cId="2516407089" sldId="777"/>
        </pc:sldMkLst>
        <pc:spChg chg="mod">
          <ac:chgData name="Mark Higgins" userId="ad4ee43bd0f7a961" providerId="LiveId" clId="{647653EF-4188-4197-B4D1-62B0EF62C349}" dt="2021-09-09T12:56:40.969" v="12376"/>
          <ac:spMkLst>
            <pc:docMk/>
            <pc:sldMk cId="2516407089" sldId="777"/>
            <ac:spMk id="2" creationId="{1387D88F-3D55-4FDF-99A3-B815C272A81E}"/>
          </ac:spMkLst>
        </pc:spChg>
        <pc:spChg chg="mod">
          <ac:chgData name="Mark Higgins" userId="ad4ee43bd0f7a961" providerId="LiveId" clId="{647653EF-4188-4197-B4D1-62B0EF62C349}" dt="2021-09-09T13:42:36.519" v="12748" actId="20577"/>
          <ac:spMkLst>
            <pc:docMk/>
            <pc:sldMk cId="2516407089" sldId="777"/>
            <ac:spMk id="3" creationId="{3D8F4E44-C9E1-4A10-89BD-F086F4F898D4}"/>
          </ac:spMkLst>
        </pc:spChg>
      </pc:sldChg>
      <pc:sldChg chg="modSp add mod">
        <pc:chgData name="Mark Higgins" userId="ad4ee43bd0f7a961" providerId="LiveId" clId="{647653EF-4188-4197-B4D1-62B0EF62C349}" dt="2021-09-09T14:03:51.588" v="13055" actId="20577"/>
        <pc:sldMkLst>
          <pc:docMk/>
          <pc:sldMk cId="4293784501" sldId="778"/>
        </pc:sldMkLst>
        <pc:spChg chg="mod">
          <ac:chgData name="Mark Higgins" userId="ad4ee43bd0f7a961" providerId="LiveId" clId="{647653EF-4188-4197-B4D1-62B0EF62C349}" dt="2021-09-09T14:02:36.512" v="12804" actId="20577"/>
          <ac:spMkLst>
            <pc:docMk/>
            <pc:sldMk cId="4293784501" sldId="778"/>
            <ac:spMk id="2" creationId="{1387D88F-3D55-4FDF-99A3-B815C272A81E}"/>
          </ac:spMkLst>
        </pc:spChg>
        <pc:spChg chg="mod">
          <ac:chgData name="Mark Higgins" userId="ad4ee43bd0f7a961" providerId="LiveId" clId="{647653EF-4188-4197-B4D1-62B0EF62C349}" dt="2021-09-09T14:03:51.588" v="13055" actId="20577"/>
          <ac:spMkLst>
            <pc:docMk/>
            <pc:sldMk cId="4293784501" sldId="778"/>
            <ac:spMk id="3" creationId="{3D8F4E44-C9E1-4A10-89BD-F086F4F898D4}"/>
          </ac:spMkLst>
        </pc:spChg>
      </pc:sldChg>
      <pc:sldChg chg="modSp new mod">
        <pc:chgData name="Mark Higgins" userId="ad4ee43bd0f7a961" providerId="LiveId" clId="{647653EF-4188-4197-B4D1-62B0EF62C349}" dt="2021-09-09T12:57:13.267" v="12412" actId="20577"/>
        <pc:sldMkLst>
          <pc:docMk/>
          <pc:sldMk cId="1417685135" sldId="779"/>
        </pc:sldMkLst>
        <pc:spChg chg="mod">
          <ac:chgData name="Mark Higgins" userId="ad4ee43bd0f7a961" providerId="LiveId" clId="{647653EF-4188-4197-B4D1-62B0EF62C349}" dt="2021-09-09T12:57:13.267" v="12412" actId="20577"/>
          <ac:spMkLst>
            <pc:docMk/>
            <pc:sldMk cId="1417685135" sldId="779"/>
            <ac:spMk id="2" creationId="{0F0628B2-6987-45D7-855F-A73DE1B2959E}"/>
          </ac:spMkLst>
        </pc:spChg>
      </pc:sldChg>
      <pc:sldChg chg="modSp add mod">
        <pc:chgData name="Mark Higgins" userId="ad4ee43bd0f7a961" providerId="LiveId" clId="{647653EF-4188-4197-B4D1-62B0EF62C349}" dt="2021-09-09T14:09:37.544" v="13533" actId="15"/>
        <pc:sldMkLst>
          <pc:docMk/>
          <pc:sldMk cId="3894080252" sldId="780"/>
        </pc:sldMkLst>
        <pc:spChg chg="mod">
          <ac:chgData name="Mark Higgins" userId="ad4ee43bd0f7a961" providerId="LiveId" clId="{647653EF-4188-4197-B4D1-62B0EF62C349}" dt="2021-09-09T12:57:42.130" v="12443" actId="20577"/>
          <ac:spMkLst>
            <pc:docMk/>
            <pc:sldMk cId="3894080252" sldId="780"/>
            <ac:spMk id="2" creationId="{1387D88F-3D55-4FDF-99A3-B815C272A81E}"/>
          </ac:spMkLst>
        </pc:spChg>
        <pc:spChg chg="mod">
          <ac:chgData name="Mark Higgins" userId="ad4ee43bd0f7a961" providerId="LiveId" clId="{647653EF-4188-4197-B4D1-62B0EF62C349}" dt="2021-09-09T14:09:37.544" v="13533" actId="15"/>
          <ac:spMkLst>
            <pc:docMk/>
            <pc:sldMk cId="3894080252" sldId="780"/>
            <ac:spMk id="3" creationId="{3D8F4E44-C9E1-4A10-89BD-F086F4F898D4}"/>
          </ac:spMkLst>
        </pc:spChg>
      </pc:sldChg>
      <pc:sldChg chg="addSp modSp new mod">
        <pc:chgData name="Mark Higgins" userId="ad4ee43bd0f7a961" providerId="LiveId" clId="{647653EF-4188-4197-B4D1-62B0EF62C349}" dt="2021-09-09T14:14:04.636" v="14012" actId="20577"/>
        <pc:sldMkLst>
          <pc:docMk/>
          <pc:sldMk cId="2470802861" sldId="781"/>
        </pc:sldMkLst>
        <pc:spChg chg="mod">
          <ac:chgData name="Mark Higgins" userId="ad4ee43bd0f7a961" providerId="LiveId" clId="{647653EF-4188-4197-B4D1-62B0EF62C349}" dt="2021-09-09T12:57:55.566" v="12470" actId="20577"/>
          <ac:spMkLst>
            <pc:docMk/>
            <pc:sldMk cId="2470802861" sldId="781"/>
            <ac:spMk id="2" creationId="{47D648AA-8018-4191-B91C-756A286AF589}"/>
          </ac:spMkLst>
        </pc:spChg>
        <pc:spChg chg="mod">
          <ac:chgData name="Mark Higgins" userId="ad4ee43bd0f7a961" providerId="LiveId" clId="{647653EF-4188-4197-B4D1-62B0EF62C349}" dt="2021-09-09T14:11:25.083" v="13753" actId="20577"/>
          <ac:spMkLst>
            <pc:docMk/>
            <pc:sldMk cId="2470802861" sldId="781"/>
            <ac:spMk id="3" creationId="{9AF32A0D-75B2-460A-8D82-C2517DE2E7FC}"/>
          </ac:spMkLst>
        </pc:spChg>
        <pc:graphicFrameChg chg="add mod modGraphic">
          <ac:chgData name="Mark Higgins" userId="ad4ee43bd0f7a961" providerId="LiveId" clId="{647653EF-4188-4197-B4D1-62B0EF62C349}" dt="2021-09-09T14:14:04.636" v="14012" actId="20577"/>
          <ac:graphicFrameMkLst>
            <pc:docMk/>
            <pc:sldMk cId="2470802861" sldId="781"/>
            <ac:graphicFrameMk id="4" creationId="{23788E01-35E5-4BF8-9EA5-79A96602C8C2}"/>
          </ac:graphicFrameMkLst>
        </pc:graphicFrameChg>
      </pc:sldChg>
      <pc:sldChg chg="modSp new mod">
        <pc:chgData name="Mark Higgins" userId="ad4ee43bd0f7a961" providerId="LiveId" clId="{647653EF-4188-4197-B4D1-62B0EF62C349}" dt="2021-09-09T12:58:49.130" v="12503" actId="20577"/>
        <pc:sldMkLst>
          <pc:docMk/>
          <pc:sldMk cId="2774721002" sldId="782"/>
        </pc:sldMkLst>
        <pc:spChg chg="mod">
          <ac:chgData name="Mark Higgins" userId="ad4ee43bd0f7a961" providerId="LiveId" clId="{647653EF-4188-4197-B4D1-62B0EF62C349}" dt="2021-09-09T12:58:49.130" v="12503" actId="20577"/>
          <ac:spMkLst>
            <pc:docMk/>
            <pc:sldMk cId="2774721002" sldId="782"/>
            <ac:spMk id="2" creationId="{AD475AE2-6F56-4B37-A42F-DC8F5C052E72}"/>
          </ac:spMkLst>
        </pc:spChg>
      </pc:sldChg>
      <pc:sldChg chg="modSp add mod">
        <pc:chgData name="Mark Higgins" userId="ad4ee43bd0f7a961" providerId="LiveId" clId="{647653EF-4188-4197-B4D1-62B0EF62C349}" dt="2021-09-09T12:58:35.061" v="12493" actId="20577"/>
        <pc:sldMkLst>
          <pc:docMk/>
          <pc:sldMk cId="2161751952" sldId="783"/>
        </pc:sldMkLst>
        <pc:spChg chg="mod">
          <ac:chgData name="Mark Higgins" userId="ad4ee43bd0f7a961" providerId="LiveId" clId="{647653EF-4188-4197-B4D1-62B0EF62C349}" dt="2021-09-09T12:58:35.061" v="12493" actId="20577"/>
          <ac:spMkLst>
            <pc:docMk/>
            <pc:sldMk cId="2161751952" sldId="783"/>
            <ac:spMk id="2" creationId="{47D648AA-8018-4191-B91C-756A286AF589}"/>
          </ac:spMkLst>
        </pc:spChg>
      </pc:sldChg>
      <pc:sldChg chg="modSp new mod">
        <pc:chgData name="Mark Higgins" userId="ad4ee43bd0f7a961" providerId="LiveId" clId="{647653EF-4188-4197-B4D1-62B0EF62C349}" dt="2021-09-09T12:59:05.481" v="12525" actId="20577"/>
        <pc:sldMkLst>
          <pc:docMk/>
          <pc:sldMk cId="2213243107" sldId="784"/>
        </pc:sldMkLst>
        <pc:spChg chg="mod">
          <ac:chgData name="Mark Higgins" userId="ad4ee43bd0f7a961" providerId="LiveId" clId="{647653EF-4188-4197-B4D1-62B0EF62C349}" dt="2021-09-09T12:59:05.481" v="12525" actId="20577"/>
          <ac:spMkLst>
            <pc:docMk/>
            <pc:sldMk cId="2213243107" sldId="784"/>
            <ac:spMk id="2" creationId="{F89EB668-847A-4D12-A9DC-DB041B244F2B}"/>
          </ac:spMkLst>
        </pc:spChg>
      </pc:sldChg>
      <pc:sldChg chg="addSp modSp new mod">
        <pc:chgData name="Mark Higgins" userId="ad4ee43bd0f7a961" providerId="LiveId" clId="{647653EF-4188-4197-B4D1-62B0EF62C349}" dt="2021-09-09T14:02:31.470" v="12802"/>
        <pc:sldMkLst>
          <pc:docMk/>
          <pc:sldMk cId="2965334806" sldId="785"/>
        </pc:sldMkLst>
        <pc:spChg chg="mod">
          <ac:chgData name="Mark Higgins" userId="ad4ee43bd0f7a961" providerId="LiveId" clId="{647653EF-4188-4197-B4D1-62B0EF62C349}" dt="2021-09-09T14:02:31.470" v="12802"/>
          <ac:spMkLst>
            <pc:docMk/>
            <pc:sldMk cId="2965334806" sldId="785"/>
            <ac:spMk id="2" creationId="{6520173E-EECA-4C21-BD7F-FB7FFCAD25A0}"/>
          </ac:spMkLst>
        </pc:spChg>
        <pc:spChg chg="mod">
          <ac:chgData name="Mark Higgins" userId="ad4ee43bd0f7a961" providerId="LiveId" clId="{647653EF-4188-4197-B4D1-62B0EF62C349}" dt="2021-09-09T14:01:45.738" v="12795" actId="20577"/>
          <ac:spMkLst>
            <pc:docMk/>
            <pc:sldMk cId="2965334806" sldId="785"/>
            <ac:spMk id="3" creationId="{C1206447-0F3D-43E2-AC44-F6961E867FC5}"/>
          </ac:spMkLst>
        </pc:spChg>
        <pc:picChg chg="add mod">
          <ac:chgData name="Mark Higgins" userId="ad4ee43bd0f7a961" providerId="LiveId" clId="{647653EF-4188-4197-B4D1-62B0EF62C349}" dt="2021-09-09T14:00:16.014" v="12760" actId="1076"/>
          <ac:picMkLst>
            <pc:docMk/>
            <pc:sldMk cId="2965334806" sldId="785"/>
            <ac:picMk id="5" creationId="{D1BA59F9-8425-4BE9-B173-4640F75B8935}"/>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2722F-2E0D-4EC8-93B5-222C5214EAE8}" type="datetimeFigureOut">
              <a:rPr lang="en-GB" smtClean="0"/>
              <a:t>11/03/2022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B0BE7D-523D-4413-9118-EBC49F5417EA}" type="slidenum">
              <a:rPr lang="en-GB" smtClean="0"/>
              <a:t>‹#›</a:t>
            </a:fld>
            <a:endParaRPr lang="en-GB"/>
          </a:p>
        </p:txBody>
      </p:sp>
    </p:spTree>
    <p:extLst>
      <p:ext uri="{BB962C8B-B14F-4D97-AF65-F5344CB8AC3E}">
        <p14:creationId xmlns:p14="http://schemas.microsoft.com/office/powerpoint/2010/main" val="26594071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CB0BE7D-523D-4413-9118-EBC49F5417EA}" type="slidenum">
              <a:rPr lang="en-GB" smtClean="0"/>
              <a:t>23</a:t>
            </a:fld>
            <a:endParaRPr lang="en-GB"/>
          </a:p>
        </p:txBody>
      </p:sp>
    </p:spTree>
    <p:extLst>
      <p:ext uri="{BB962C8B-B14F-4D97-AF65-F5344CB8AC3E}">
        <p14:creationId xmlns:p14="http://schemas.microsoft.com/office/powerpoint/2010/main" val="8982140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439599-BA86-AD4D-BFB8-3A0ADAC2DDB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F1EC698-B0F6-0348-83A8-27CCA45509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826D9B1-D72D-D645-A3B8-5B16CB64DA90}"/>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135B73F5-602B-1B45-A7C3-620CFA860B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E9BC5D-29BC-B540-B4E9-D2DFCEC9AB6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8397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childTnLst>
                                </p:cTn>
                              </p:par>
                            </p:childTnLst>
                          </p:cTn>
                        </p:par>
                        <p:par>
                          <p:cTn id="13" fill="hold">
                            <p:stCondLst>
                              <p:cond delay="1000"/>
                            </p:stCondLst>
                            <p:childTnLst>
                              <p:par>
                                <p:cTn id="14" presetID="64" presetClass="path" presetSubtype="0" accel="50000" decel="50000" fill="hold" grpId="1" nodeType="afterEffect">
                                  <p:stCondLst>
                                    <p:cond delay="0"/>
                                  </p:stCondLst>
                                  <p:childTnLst>
                                    <p:animMotion origin="layout" path="M -0.00326 0.40139 L -8.33333E-7 -2.96296E-6 " pathEditMode="relative" rAng="0" ptsTypes="AA">
                                      <p:cBhvr>
                                        <p:cTn id="15" dur="2000" fill="hold"/>
                                        <p:tgtEl>
                                          <p:spTgt spid="3">
                                            <p:txEl>
                                              <p:pRg st="0" end="0"/>
                                            </p:txEl>
                                          </p:spTgt>
                                        </p:tgtEl>
                                        <p:attrNameLst>
                                          <p:attrName>ppt_x</p:attrName>
                                          <p:attrName>ppt_y</p:attrName>
                                        </p:attrNameLst>
                                      </p:cBhvr>
                                      <p:rCtr x="13" y="-1891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3" grpId="1"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E6053-683B-944E-90AC-12911C50AD2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F830CFC-6F21-4D42-8B64-BF258FD3C9F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899C3B1-07AD-0247-A663-E070CB36129D}"/>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28F457D1-DA7C-A048-84DC-8A55F59904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9149D0-9CAF-3F4D-9022-C4F17528514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254451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E331164-5A17-DD41-971A-71F6A30570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822F257-1B0E-AD4B-87BE-97BB51AC8E2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207CA0-BB1D-8D4B-B304-E472BCBD7C3F}"/>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0E5EB8FB-9DF5-0D48-9856-E579DEBDF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6353C1-1792-4649-AF64-312ED230C66C}"/>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7463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D98DBE-3DA6-6843-B18A-0C12EA895AF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7BE8B26-06BF-3C49-AE1E-D1247D2CC95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E8B8A8-DA48-AB40-BD95-C70379211071}"/>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3163D902-AFC6-C742-A5D2-1210F1C778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A8D8A7-1165-4443-A122-FEB76945803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678850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E98D1D-FF20-444E-BAE0-E4434AE4EAF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2B2670-B233-E640-8A79-E073D46BC1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182AA90-1FE8-9148-B13F-37A85BA18D76}"/>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21121276-7BB3-0D4C-8EBA-8D22BE2C80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0310E87-1B9A-BA46-BFE2-1DCC271A6BD8}"/>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45321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87B1D-DE33-264E-9202-BFE9E45F06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C5D7BC-4BE9-9444-9485-C81A371CBE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CA21DF-400D-E44E-B45A-8C8E2ED000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48CA67C-5156-C243-A007-5FEFAB76660D}"/>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6" name="Footer Placeholder 5">
            <a:extLst>
              <a:ext uri="{FF2B5EF4-FFF2-40B4-BE49-F238E27FC236}">
                <a16:creationId xmlns:a16="http://schemas.microsoft.com/office/drawing/2014/main" id="{AF5AA0E9-DA14-5B42-AA64-DAD9E311FF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31608D6-99A5-9848-A505-A3337182DA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0118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A53BA0-F92A-1D4F-B601-47CF0DC512A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CEE6B93-ED99-9343-B5E6-DAF24985E6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9F208CF-AEB2-D743-BDCA-7AE684CC9D4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EAE64CC-B022-3844-A885-C6E74119521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3A225BD-7E09-E24B-9464-14D10B0E009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946A4DB-702E-4944-8018-108715BE5BD2}"/>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8" name="Footer Placeholder 7">
            <a:extLst>
              <a:ext uri="{FF2B5EF4-FFF2-40B4-BE49-F238E27FC236}">
                <a16:creationId xmlns:a16="http://schemas.microsoft.com/office/drawing/2014/main" id="{823182C0-1D7A-5E40-B5E3-B6594C22CA0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422B6E-CFEF-BF42-9985-05AC748F79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4168586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635FB-9CF8-054A-A97C-BF4C4D62F36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38B957-892B-AA44-B91F-7E5E301E68B1}"/>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4" name="Footer Placeholder 3">
            <a:extLst>
              <a:ext uri="{FF2B5EF4-FFF2-40B4-BE49-F238E27FC236}">
                <a16:creationId xmlns:a16="http://schemas.microsoft.com/office/drawing/2014/main" id="{CBBBDF29-4B1A-7849-93B4-C39AA38B581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318F2A-ABB2-5449-A885-14BD88E7A849}"/>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1256163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5F7AED-F6B6-1E46-945E-B9C27ECC843B}"/>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3" name="Footer Placeholder 2">
            <a:extLst>
              <a:ext uri="{FF2B5EF4-FFF2-40B4-BE49-F238E27FC236}">
                <a16:creationId xmlns:a16="http://schemas.microsoft.com/office/drawing/2014/main" id="{6903A227-2590-E644-AF99-9F0501B54F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15DE034-408D-1E45-A854-F551038170A6}"/>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871619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D678E-4376-CF4F-8FFC-03E5C6C8FD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D614E4-B276-644A-9E53-1B9DDC1D3E4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9B17942-DAA2-3C4C-8CAA-3A3A4CD50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A273C32-4092-6642-B01E-8674DEA6A036}"/>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6" name="Footer Placeholder 5">
            <a:extLst>
              <a:ext uri="{FF2B5EF4-FFF2-40B4-BE49-F238E27FC236}">
                <a16:creationId xmlns:a16="http://schemas.microsoft.com/office/drawing/2014/main" id="{627F48E4-092C-2B40-9E25-B8DE12CFE19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A1786A-D6A8-A842-9F5F-9105143276D5}"/>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2298794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B529E0-01E3-6C4F-A2ED-E57E57A0DC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2B8CC20-B95D-864F-9EBD-70BB244563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A486A8F-E198-B242-AA23-067420B974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B9F4C1-930F-BB44-BFA1-C63AC40EE39B}"/>
              </a:ext>
            </a:extLst>
          </p:cNvPr>
          <p:cNvSpPr>
            <a:spLocks noGrp="1"/>
          </p:cNvSpPr>
          <p:nvPr>
            <p:ph type="dt" sz="half" idx="10"/>
          </p:nvPr>
        </p:nvSpPr>
        <p:spPr/>
        <p:txBody>
          <a:bodyPr/>
          <a:lstStyle/>
          <a:p>
            <a:fld id="{E879894E-EBB1-FD48-9BBC-B56B05B3E990}" type="datetimeFigureOut">
              <a:rPr lang="en-US" smtClean="0"/>
              <a:t>3/11/2022</a:t>
            </a:fld>
            <a:endParaRPr lang="en-US"/>
          </a:p>
        </p:txBody>
      </p:sp>
      <p:sp>
        <p:nvSpPr>
          <p:cNvPr id="6" name="Footer Placeholder 5">
            <a:extLst>
              <a:ext uri="{FF2B5EF4-FFF2-40B4-BE49-F238E27FC236}">
                <a16:creationId xmlns:a16="http://schemas.microsoft.com/office/drawing/2014/main" id="{8EFDFADA-F33E-D646-AA52-D1A1F4C007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1EC9086-E381-B54A-9760-1F84E09B359D}"/>
              </a:ext>
            </a:extLst>
          </p:cNvPr>
          <p:cNvSpPr>
            <a:spLocks noGrp="1"/>
          </p:cNvSpPr>
          <p:nvPr>
            <p:ph type="sldNum" sz="quarter" idx="12"/>
          </p:nvPr>
        </p:nvSpPr>
        <p:spPr/>
        <p:txBody>
          <a:bodyPr/>
          <a:lstStyle/>
          <a:p>
            <a:fld id="{33506E59-DA56-4769-A5E8-25CAAA73E4F9}" type="slidenum">
              <a:rPr lang="en-GB" smtClean="0"/>
              <a:t>‹#›</a:t>
            </a:fld>
            <a:endParaRPr lang="en-GB"/>
          </a:p>
        </p:txBody>
      </p:sp>
    </p:spTree>
    <p:extLst>
      <p:ext uri="{BB962C8B-B14F-4D97-AF65-F5344CB8AC3E}">
        <p14:creationId xmlns:p14="http://schemas.microsoft.com/office/powerpoint/2010/main" val="3999826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9BC3D9-A340-5A4C-A6DD-23B56FA195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F31BA7-432B-2A42-872D-2D20269675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6CA2EE-C32C-4545-9827-59FAC7EE733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79894E-EBB1-FD48-9BBC-B56B05B3E990}" type="datetimeFigureOut">
              <a:rPr lang="en-US" smtClean="0"/>
              <a:t>3/11/2022</a:t>
            </a:fld>
            <a:endParaRPr lang="en-US"/>
          </a:p>
        </p:txBody>
      </p:sp>
      <p:sp>
        <p:nvSpPr>
          <p:cNvPr id="5" name="Footer Placeholder 4">
            <a:extLst>
              <a:ext uri="{FF2B5EF4-FFF2-40B4-BE49-F238E27FC236}">
                <a16:creationId xmlns:a16="http://schemas.microsoft.com/office/drawing/2014/main" id="{23E61985-3447-184A-9458-48F72D4D18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753E3E0-694C-D643-ADEC-2A6A68210A4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06E59-DA56-4769-A5E8-25CAAA73E4F9}" type="slidenum">
              <a:rPr lang="en-GB" smtClean="0"/>
              <a:t>‹#›</a:t>
            </a:fld>
            <a:endParaRPr lang="en-GB"/>
          </a:p>
        </p:txBody>
      </p:sp>
      <p:sp>
        <p:nvSpPr>
          <p:cNvPr id="7" name="Rectangle 6">
            <a:extLst>
              <a:ext uri="{FF2B5EF4-FFF2-40B4-BE49-F238E27FC236}">
                <a16:creationId xmlns:a16="http://schemas.microsoft.com/office/drawing/2014/main" id="{57EA4655-CB46-0544-B73D-859810E0A0E7}"/>
              </a:ext>
            </a:extLst>
          </p:cNvPr>
          <p:cNvSpPr/>
          <p:nvPr/>
        </p:nvSpPr>
        <p:spPr>
          <a:xfrm rot="5400000">
            <a:off x="5740435" y="-5770529"/>
            <a:ext cx="711130" cy="12192001"/>
          </a:xfrm>
          <a:prstGeom prst="rect">
            <a:avLst/>
          </a:prstGeom>
          <a:solidFill>
            <a:srgbClr val="22334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8" name="Picture 7">
            <a:extLst>
              <a:ext uri="{FF2B5EF4-FFF2-40B4-BE49-F238E27FC236}">
                <a16:creationId xmlns:a16="http://schemas.microsoft.com/office/drawing/2014/main" id="{E336AD38-66E3-C448-AF96-49668BAB046C}"/>
              </a:ext>
            </a:extLst>
          </p:cNvPr>
          <p:cNvPicPr>
            <a:picLocks noChangeAspect="1"/>
          </p:cNvPicPr>
          <p:nvPr/>
        </p:nvPicPr>
        <p:blipFill rotWithShape="1">
          <a:blip r:embed="rId13">
            <a:extLst>
              <a:ext uri="{28A0092B-C50C-407E-A947-70E740481C1C}">
                <a14:useLocalDpi xmlns:a14="http://schemas.microsoft.com/office/drawing/2010/main" val="0"/>
              </a:ext>
            </a:extLst>
          </a:blip>
          <a:srcRect l="63755" t="3290" r="1579" b="6172"/>
          <a:stretch/>
        </p:blipFill>
        <p:spPr>
          <a:xfrm>
            <a:off x="12500" y="-22917"/>
            <a:ext cx="834793" cy="697668"/>
          </a:xfrm>
          <a:prstGeom prst="rect">
            <a:avLst/>
          </a:prstGeom>
        </p:spPr>
      </p:pic>
    </p:spTree>
    <p:extLst>
      <p:ext uri="{BB962C8B-B14F-4D97-AF65-F5344CB8AC3E}">
        <p14:creationId xmlns:p14="http://schemas.microsoft.com/office/powerpoint/2010/main" val="184808753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www.freecodecamp.org/news/how-big-data-location-intelligence-is-changing-the-world-181ef8bf097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13" Type="http://schemas.openxmlformats.org/officeDocument/2006/relationships/image" Target="../media/image13.svg"/><Relationship Id="rId3" Type="http://schemas.openxmlformats.org/officeDocument/2006/relationships/image" Target="../media/image3.svg"/><Relationship Id="rId7" Type="http://schemas.openxmlformats.org/officeDocument/2006/relationships/image" Target="../media/image7.svg"/><Relationship Id="rId12" Type="http://schemas.openxmlformats.org/officeDocument/2006/relationships/image" Target="../media/image12.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11" Type="http://schemas.openxmlformats.org/officeDocument/2006/relationships/image" Target="../media/image11.svg"/><Relationship Id="rId5" Type="http://schemas.openxmlformats.org/officeDocument/2006/relationships/image" Target="../media/image5.svg"/><Relationship Id="rId10" Type="http://schemas.openxmlformats.org/officeDocument/2006/relationships/image" Target="../media/image10.png"/><Relationship Id="rId4" Type="http://schemas.openxmlformats.org/officeDocument/2006/relationships/image" Target="../media/image4.png"/><Relationship Id="rId9" Type="http://schemas.openxmlformats.org/officeDocument/2006/relationships/image" Target="../media/image9.sv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video" Target="https://www.youtube.com/embed/0buKQHokLK8?feature=oembed"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slideLayout" Target="../slideLayouts/slideLayout2.xml"/><Relationship Id="rId1" Type="http://schemas.openxmlformats.org/officeDocument/2006/relationships/video" Target="https://www.youtube.com/embed/43fqzaSH0CQ?feature=oembed"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s://www.ibm.com/cloud/blog/hadoop-vs-spark"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www.computerworld.com/article/3427298/what-is-serverless-computing-and-which-enterprises-are-adopting-it.html"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hyperlink" Target="https://www.datamation.com/big-data/big-data-securit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C526F4-FE67-43D6-9908-A68FB728C051}"/>
              </a:ext>
            </a:extLst>
          </p:cNvPr>
          <p:cNvSpPr>
            <a:spLocks noGrp="1"/>
          </p:cNvSpPr>
          <p:nvPr>
            <p:ph type="title"/>
          </p:nvPr>
        </p:nvSpPr>
        <p:spPr>
          <a:xfrm>
            <a:off x="838200" y="1144216"/>
            <a:ext cx="10515600" cy="1325563"/>
          </a:xfrm>
        </p:spPr>
        <p:txBody>
          <a:bodyPr/>
          <a:lstStyle/>
          <a:p>
            <a:pPr algn="ctr"/>
            <a:r>
              <a:rPr lang="en-GB" sz="6000" b="1" dirty="0">
                <a:solidFill>
                  <a:srgbClr val="223346"/>
                </a:solidFill>
                <a:latin typeface="Arial" panose="020B0604020202020204" pitchFamily="34" charset="0"/>
              </a:rPr>
              <a:t>Introduction</a:t>
            </a:r>
            <a:endParaRPr lang="en-GB" sz="6000" dirty="0"/>
          </a:p>
        </p:txBody>
      </p:sp>
      <p:sp>
        <p:nvSpPr>
          <p:cNvPr id="3" name="Content Placeholder 2">
            <a:extLst>
              <a:ext uri="{FF2B5EF4-FFF2-40B4-BE49-F238E27FC236}">
                <a16:creationId xmlns:a16="http://schemas.microsoft.com/office/drawing/2014/main" id="{78941B76-ADFF-4B8C-BB38-21ADF089D1A0}"/>
              </a:ext>
            </a:extLst>
          </p:cNvPr>
          <p:cNvSpPr>
            <a:spLocks noGrp="1"/>
          </p:cNvSpPr>
          <p:nvPr>
            <p:ph idx="1"/>
          </p:nvPr>
        </p:nvSpPr>
        <p:spPr>
          <a:xfrm>
            <a:off x="838200" y="2841171"/>
            <a:ext cx="10515600" cy="3335792"/>
          </a:xfrm>
        </p:spPr>
        <p:txBody>
          <a:bodyPr>
            <a:normAutofit/>
          </a:bodyPr>
          <a:lstStyle/>
          <a:p>
            <a:pPr marL="0" indent="0" algn="ctr">
              <a:buNone/>
            </a:pPr>
            <a:r>
              <a:rPr lang="en-GB" dirty="0">
                <a:solidFill>
                  <a:srgbClr val="000000"/>
                </a:solidFill>
                <a:latin typeface="Arial" panose="020B0604020202020204" pitchFamily="34" charset="0"/>
              </a:rPr>
              <a:t>Information management and security </a:t>
            </a:r>
          </a:p>
          <a:p>
            <a:pPr marL="0" indent="0" algn="ctr">
              <a:buNone/>
            </a:pPr>
            <a:r>
              <a:rPr lang="en-GB" dirty="0">
                <a:solidFill>
                  <a:srgbClr val="000000"/>
                </a:solidFill>
                <a:latin typeface="Arial" panose="020B0604020202020204" pitchFamily="34" charset="0"/>
              </a:rPr>
              <a:t>UFCFHU-30-2</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Level 5</a:t>
            </a:r>
          </a:p>
          <a:p>
            <a:pPr marL="0" indent="0" algn="ctr">
              <a:buNone/>
            </a:pPr>
            <a:endParaRPr lang="en-GB" dirty="0">
              <a:solidFill>
                <a:srgbClr val="000000"/>
              </a:solidFill>
              <a:latin typeface="Arial" panose="020B0604020202020204" pitchFamily="34" charset="0"/>
            </a:endParaRPr>
          </a:p>
          <a:p>
            <a:pPr marL="0" indent="0" algn="ctr">
              <a:buNone/>
            </a:pPr>
            <a:r>
              <a:rPr lang="en-GB" dirty="0">
                <a:solidFill>
                  <a:srgbClr val="000000"/>
                </a:solidFill>
                <a:latin typeface="Arial" panose="020B0604020202020204" pitchFamily="34" charset="0"/>
              </a:rPr>
              <a:t>30 Credits</a:t>
            </a:r>
          </a:p>
          <a:p>
            <a:endParaRPr lang="en-GB" dirty="0"/>
          </a:p>
        </p:txBody>
      </p:sp>
    </p:spTree>
    <p:extLst>
      <p:ext uri="{BB962C8B-B14F-4D97-AF65-F5344CB8AC3E}">
        <p14:creationId xmlns:p14="http://schemas.microsoft.com/office/powerpoint/2010/main" val="7136421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normAutofit/>
          </a:bodyPr>
          <a:lstStyle/>
          <a:p>
            <a:pPr marL="0" indent="0">
              <a:buNone/>
            </a:pPr>
            <a:r>
              <a:rPr lang="en-GB" b="1" dirty="0"/>
              <a:t>Value</a:t>
            </a:r>
          </a:p>
          <a:p>
            <a:pPr marL="457200" lvl="1" indent="0">
              <a:buNone/>
            </a:pPr>
            <a:r>
              <a:rPr lang="en-GB" dirty="0"/>
              <a:t>At the apex of the pyramid sits value, the ability to extract viable business insights from within the avalanche of data.</a:t>
            </a:r>
          </a:p>
          <a:p>
            <a:pPr marL="457200" lvl="1" indent="0">
              <a:buNone/>
            </a:pPr>
            <a:r>
              <a:rPr lang="en-GB" dirty="0"/>
              <a:t>Value is being able to predict how many new members will join the website, how many customers will renew insurance policies, how many orders to expect, and such. Value is knowing who one’s best customers are and who will fall off the map in a few weeks or months, never to return.</a:t>
            </a:r>
          </a:p>
          <a:p>
            <a:pPr marL="457200" lvl="1" indent="0">
              <a:buNone/>
            </a:pPr>
            <a:r>
              <a:rPr lang="en-GB" dirty="0"/>
              <a:t>Companies gain value through their ability to monetize the insights provided by big data. They get to know their customers better and continue to make more relevant offerings.</a:t>
            </a:r>
          </a:p>
          <a:p>
            <a:endParaRPr lang="en-GB" dirty="0"/>
          </a:p>
        </p:txBody>
      </p:sp>
    </p:spTree>
    <p:extLst>
      <p:ext uri="{BB962C8B-B14F-4D97-AF65-F5344CB8AC3E}">
        <p14:creationId xmlns:p14="http://schemas.microsoft.com/office/powerpoint/2010/main" val="649890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lstStyle/>
          <a:p>
            <a:pPr marL="0" indent="0">
              <a:buNone/>
            </a:pPr>
            <a:r>
              <a:rPr lang="en-GB" b="1" dirty="0"/>
              <a:t>Big Data Uses</a:t>
            </a:r>
          </a:p>
          <a:p>
            <a:pPr marL="457200" lvl="1" indent="0">
              <a:buNone/>
            </a:pPr>
            <a:r>
              <a:rPr lang="en-GB" dirty="0"/>
              <a:t>Experimentation</a:t>
            </a:r>
          </a:p>
          <a:p>
            <a:pPr marL="457200" lvl="1" indent="0">
              <a:buNone/>
            </a:pPr>
            <a:r>
              <a:rPr lang="en-GB" dirty="0"/>
              <a:t>Micro-segmentation of customers</a:t>
            </a:r>
          </a:p>
          <a:p>
            <a:pPr marL="457200" lvl="1" indent="0">
              <a:buNone/>
            </a:pPr>
            <a:r>
              <a:rPr lang="en-GB" dirty="0"/>
              <a:t>Creating new business models</a:t>
            </a:r>
          </a:p>
          <a:p>
            <a:pPr marL="457200" lvl="1" indent="0">
              <a:buNone/>
            </a:pPr>
            <a:r>
              <a:rPr lang="en-GB" dirty="0"/>
              <a:t>Product development</a:t>
            </a:r>
          </a:p>
        </p:txBody>
      </p:sp>
    </p:spTree>
    <p:extLst>
      <p:ext uri="{BB962C8B-B14F-4D97-AF65-F5344CB8AC3E}">
        <p14:creationId xmlns:p14="http://schemas.microsoft.com/office/powerpoint/2010/main" val="14794873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lstStyle/>
          <a:p>
            <a:pPr marL="0" indent="0">
              <a:buNone/>
            </a:pPr>
            <a:r>
              <a:rPr lang="en-GB" b="1" dirty="0"/>
              <a:t>Big Data Uses</a:t>
            </a:r>
          </a:p>
          <a:p>
            <a:pPr marL="457200" lvl="1" indent="0">
              <a:buNone/>
            </a:pPr>
            <a:r>
              <a:rPr lang="en-GB" dirty="0"/>
              <a:t>Experimentation</a:t>
            </a:r>
          </a:p>
          <a:p>
            <a:pPr marL="457200" lvl="1" indent="0">
              <a:buNone/>
            </a:pPr>
            <a:r>
              <a:rPr lang="en-GB" dirty="0"/>
              <a:t>We can experiment through A/B testing of website design and see what yields higher engagement and/or sales</a:t>
            </a:r>
          </a:p>
        </p:txBody>
      </p:sp>
    </p:spTree>
    <p:extLst>
      <p:ext uri="{BB962C8B-B14F-4D97-AF65-F5344CB8AC3E}">
        <p14:creationId xmlns:p14="http://schemas.microsoft.com/office/powerpoint/2010/main" val="19485123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lstStyle/>
          <a:p>
            <a:pPr marL="0" indent="0">
              <a:buNone/>
            </a:pPr>
            <a:r>
              <a:rPr lang="en-GB" b="1" dirty="0"/>
              <a:t>Big Data Uses</a:t>
            </a:r>
            <a:endParaRPr lang="en-GB" dirty="0"/>
          </a:p>
          <a:p>
            <a:pPr marL="457200" lvl="1" indent="0">
              <a:buNone/>
            </a:pPr>
            <a:r>
              <a:rPr lang="en-GB" dirty="0"/>
              <a:t>Micro-segmentation of customers</a:t>
            </a:r>
          </a:p>
          <a:p>
            <a:pPr marL="457200" lvl="1" indent="0">
              <a:buNone/>
            </a:pPr>
            <a:r>
              <a:rPr lang="en-GB" dirty="0"/>
              <a:t>Purchasing large data sets of potential customers you can target from data brokers </a:t>
            </a:r>
          </a:p>
          <a:p>
            <a:pPr marL="914400" lvl="2" indent="0">
              <a:buNone/>
            </a:pPr>
            <a:r>
              <a:rPr lang="en-GB" dirty="0"/>
              <a:t>“Give me all the high net-worth individuals located in Gloucestershire who may be interested in buying second-hand Russian private jets”</a:t>
            </a:r>
          </a:p>
          <a:p>
            <a:pPr marL="457200" lvl="1" indent="0">
              <a:buNone/>
            </a:pPr>
            <a:endParaRPr lang="en-GB" dirty="0"/>
          </a:p>
          <a:p>
            <a:pPr marL="457200" lvl="1" indent="0">
              <a:buNone/>
            </a:pPr>
            <a:r>
              <a:rPr lang="en-GB" dirty="0"/>
              <a:t>A silly example but you can see how you can target your advertising pretty easily.</a:t>
            </a:r>
          </a:p>
        </p:txBody>
      </p:sp>
    </p:spTree>
    <p:extLst>
      <p:ext uri="{BB962C8B-B14F-4D97-AF65-F5344CB8AC3E}">
        <p14:creationId xmlns:p14="http://schemas.microsoft.com/office/powerpoint/2010/main" val="18452810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normAutofit/>
          </a:bodyPr>
          <a:lstStyle/>
          <a:p>
            <a:pPr marL="0" indent="0">
              <a:buNone/>
            </a:pPr>
            <a:r>
              <a:rPr lang="en-GB" b="1" dirty="0"/>
              <a:t>Big Data Uses</a:t>
            </a:r>
            <a:endParaRPr lang="en-GB" dirty="0"/>
          </a:p>
          <a:p>
            <a:pPr marL="457200" lvl="1" indent="0">
              <a:buNone/>
            </a:pPr>
            <a:r>
              <a:rPr lang="en-GB" dirty="0"/>
              <a:t>Micro-segmentation of customers</a:t>
            </a:r>
          </a:p>
          <a:p>
            <a:pPr marL="914400" lvl="2" indent="0">
              <a:buNone/>
            </a:pPr>
            <a:r>
              <a:rPr lang="en-GB" dirty="0"/>
              <a:t>Mobile device data is helping to build up complex pictures of how people move and behave. This helps advertisers build complex customer profiles. Brands are finally understanding the places that their customers go and how they interact with the physical world around them.</a:t>
            </a:r>
          </a:p>
          <a:p>
            <a:pPr marL="914400" lvl="2" indent="0">
              <a:buNone/>
            </a:pPr>
            <a:endParaRPr lang="en-GB" dirty="0"/>
          </a:p>
          <a:p>
            <a:pPr marL="914400" lvl="2" indent="0">
              <a:buNone/>
            </a:pPr>
            <a:r>
              <a:rPr lang="en-GB" dirty="0"/>
              <a:t>This is far more effective than other methods of audience segmentation. This is because a person’s location is often a much greater indicator of intent than when they are searching for something on a computer, or browsing on their phone while sitting on the couch.</a:t>
            </a:r>
          </a:p>
          <a:p>
            <a:pPr marL="914400" lvl="2" indent="0">
              <a:buNone/>
            </a:pPr>
            <a:endParaRPr lang="en-GB" dirty="0"/>
          </a:p>
          <a:p>
            <a:pPr marL="914400" lvl="2" indent="0">
              <a:buNone/>
            </a:pPr>
            <a:r>
              <a:rPr lang="en-GB" dirty="0"/>
              <a:t>This allows marketers to identify exactly where consumers are on the buyer journey. Moreover, it allows them to do this with a greater level of detail.</a:t>
            </a:r>
          </a:p>
        </p:txBody>
      </p:sp>
    </p:spTree>
    <p:extLst>
      <p:ext uri="{BB962C8B-B14F-4D97-AF65-F5344CB8AC3E}">
        <p14:creationId xmlns:p14="http://schemas.microsoft.com/office/powerpoint/2010/main" val="277829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normAutofit fontScale="92500" lnSpcReduction="10000"/>
          </a:bodyPr>
          <a:lstStyle/>
          <a:p>
            <a:pPr marL="0" indent="0">
              <a:buNone/>
            </a:pPr>
            <a:r>
              <a:rPr lang="en-GB" b="1" dirty="0"/>
              <a:t>Big Data Uses</a:t>
            </a:r>
          </a:p>
          <a:p>
            <a:pPr marL="457200" lvl="1" indent="0">
              <a:buNone/>
            </a:pPr>
            <a:r>
              <a:rPr lang="en-GB" dirty="0"/>
              <a:t>Creating new business models</a:t>
            </a:r>
          </a:p>
          <a:p>
            <a:pPr marL="457200" lvl="1" indent="0">
              <a:buNone/>
            </a:pPr>
            <a:r>
              <a:rPr lang="en-GB" dirty="0"/>
              <a:t>“What would the impact be of a 50% price increase in Pepsi Max?”</a:t>
            </a:r>
          </a:p>
          <a:p>
            <a:pPr marL="457200" lvl="1" indent="0">
              <a:buNone/>
            </a:pPr>
            <a:endParaRPr lang="en-GB" dirty="0"/>
          </a:p>
          <a:p>
            <a:pPr marL="914400" lvl="2" indent="0">
              <a:buNone/>
            </a:pPr>
            <a:r>
              <a:rPr lang="en-GB" dirty="0"/>
              <a:t>One big breakthrough that big data has had in marketing and advertising is increasing the ability personalize at scale.</a:t>
            </a:r>
          </a:p>
          <a:p>
            <a:pPr marL="914400" lvl="2" indent="0">
              <a:buNone/>
            </a:pPr>
            <a:endParaRPr lang="en-GB" dirty="0"/>
          </a:p>
          <a:p>
            <a:pPr marL="914400" lvl="2" indent="0">
              <a:buNone/>
            </a:pPr>
            <a:r>
              <a:rPr lang="en-GB" dirty="0"/>
              <a:t>Location data is allowing brands to be helpful and human by understanding the situation of the customer. The concept isn’t new, but the accuracy and increasing size of data sets in the space have allowed communication to really get personal.</a:t>
            </a:r>
          </a:p>
          <a:p>
            <a:pPr marL="914400" lvl="2" indent="0">
              <a:buNone/>
            </a:pPr>
            <a:endParaRPr lang="en-GB" dirty="0"/>
          </a:p>
          <a:p>
            <a:pPr marL="914400" lvl="2" indent="0">
              <a:buNone/>
            </a:pPr>
            <a:r>
              <a:rPr lang="en-GB" dirty="0"/>
              <a:t>Location helps provide promotions at the moment when the customer can actually redeem them. It allows the ‘customers also bought’ experience to reach the real world retail store. In this way, big data is providing digital solutions to offline problems. Location intelligence is tailoring brand communications to a person’s unique experience of the real world.</a:t>
            </a:r>
          </a:p>
          <a:p>
            <a:pPr marL="457200" lvl="1" indent="0">
              <a:buNone/>
            </a:pPr>
            <a:endParaRPr lang="en-GB" dirty="0"/>
          </a:p>
        </p:txBody>
      </p:sp>
    </p:spTree>
    <p:extLst>
      <p:ext uri="{BB962C8B-B14F-4D97-AF65-F5344CB8AC3E}">
        <p14:creationId xmlns:p14="http://schemas.microsoft.com/office/powerpoint/2010/main" val="11989008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lstStyle/>
          <a:p>
            <a:pPr marL="0" indent="0">
              <a:buNone/>
            </a:pPr>
            <a:r>
              <a:rPr lang="en-GB" b="1" dirty="0"/>
              <a:t>Big Data Uses</a:t>
            </a:r>
          </a:p>
          <a:p>
            <a:pPr marL="457200" lvl="1" indent="0">
              <a:buNone/>
            </a:pPr>
            <a:r>
              <a:rPr lang="en-GB" dirty="0"/>
              <a:t>Product development</a:t>
            </a:r>
          </a:p>
          <a:p>
            <a:pPr marL="457200" lvl="1" indent="0">
              <a:buNone/>
            </a:pPr>
            <a:r>
              <a:rPr lang="en-GB" dirty="0"/>
              <a:t>“What would be the demand for a new offset mortgage product?”</a:t>
            </a:r>
          </a:p>
          <a:p>
            <a:pPr marL="457200" lvl="1" indent="0">
              <a:buNone/>
            </a:pPr>
            <a:endParaRPr lang="en-GB" dirty="0"/>
          </a:p>
        </p:txBody>
      </p:sp>
    </p:spTree>
    <p:extLst>
      <p:ext uri="{BB962C8B-B14F-4D97-AF65-F5344CB8AC3E}">
        <p14:creationId xmlns:p14="http://schemas.microsoft.com/office/powerpoint/2010/main" val="535186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226FFB-931F-4ACD-BB89-21FC8568BAA9}"/>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EFF8AF88-500A-4AFB-BF99-FA261A71E410}"/>
              </a:ext>
            </a:extLst>
          </p:cNvPr>
          <p:cNvSpPr>
            <a:spLocks noGrp="1"/>
          </p:cNvSpPr>
          <p:nvPr>
            <p:ph idx="1"/>
          </p:nvPr>
        </p:nvSpPr>
        <p:spPr/>
        <p:txBody>
          <a:bodyPr>
            <a:normAutofit fontScale="85000" lnSpcReduction="20000"/>
          </a:bodyPr>
          <a:lstStyle/>
          <a:p>
            <a:pPr marL="0" indent="0">
              <a:buNone/>
            </a:pPr>
            <a:r>
              <a:rPr lang="en-GB" b="1" dirty="0"/>
              <a:t>Further reading:</a:t>
            </a:r>
          </a:p>
          <a:p>
            <a:pPr marL="457200" lvl="1" indent="0">
              <a:buNone/>
            </a:pPr>
            <a:r>
              <a:rPr lang="en-GB" dirty="0">
                <a:hlinkClick r:id="rId2"/>
              </a:rPr>
              <a:t>https://www.freecodecamp.org/news/how-big-data-location-intelligence-is-changing-the-world-181ef8bf097f/</a:t>
            </a:r>
            <a:r>
              <a:rPr lang="en-GB" dirty="0"/>
              <a:t> </a:t>
            </a:r>
          </a:p>
          <a:p>
            <a:pPr marL="457200" lvl="1" indent="0">
              <a:buNone/>
            </a:pPr>
            <a:endParaRPr lang="en-GB" dirty="0"/>
          </a:p>
          <a:p>
            <a:pPr marL="457200" lvl="1" indent="0">
              <a:buNone/>
            </a:pPr>
            <a:r>
              <a:rPr lang="en-GB" dirty="0"/>
              <a:t>There’s no doubt that the explosive rise in the number of smartphones has changed the world as we know it. The increased number of sensors and connected devices has produced mountains of data. This is being used to transform the way that we live our lives.</a:t>
            </a:r>
          </a:p>
          <a:p>
            <a:pPr marL="457200" lvl="1" indent="0">
              <a:buNone/>
            </a:pPr>
            <a:endParaRPr lang="en-GB" dirty="0"/>
          </a:p>
          <a:p>
            <a:pPr marL="457200" lvl="1" indent="0">
              <a:buNone/>
            </a:pPr>
            <a:r>
              <a:rPr lang="en-GB" dirty="0"/>
              <a:t>IoT, location data, location intelligence, big data. Whatever your name for it, it’s hard to dispute the potential across a variety of industries</a:t>
            </a:r>
          </a:p>
          <a:p>
            <a:pPr marL="457200" lvl="1" indent="0">
              <a:buNone/>
            </a:pPr>
            <a:endParaRPr lang="en-GB" dirty="0"/>
          </a:p>
          <a:p>
            <a:pPr marL="457200" lvl="1" indent="0">
              <a:buNone/>
            </a:pPr>
            <a:r>
              <a:rPr lang="en-GB" dirty="0"/>
              <a:t>It’s now apparent that granular location data can provide unprecedented insight into the offline world. More businesses are realizing the value of mobile location data and the impact it is having across the globe.</a:t>
            </a:r>
          </a:p>
          <a:p>
            <a:pPr marL="457200" lvl="1" indent="0">
              <a:buNone/>
            </a:pPr>
            <a:endParaRPr lang="en-GB" dirty="0"/>
          </a:p>
          <a:p>
            <a:pPr marL="457200" lvl="1" indent="0">
              <a:buNone/>
            </a:pPr>
            <a:r>
              <a:rPr lang="en-GB" dirty="0"/>
              <a:t>As we move away from unreliable data sets, sensor-driven accurate data sets are taking </a:t>
            </a:r>
            <a:r>
              <a:rPr lang="en-GB" dirty="0" err="1"/>
              <a:t>center</a:t>
            </a:r>
            <a:r>
              <a:rPr lang="en-GB" dirty="0"/>
              <a:t> stage. This kind of accurate data has many applications</a:t>
            </a:r>
            <a:r>
              <a:rPr lang="en-GB"/>
              <a:t>. </a:t>
            </a:r>
            <a:endParaRPr lang="en-GB" dirty="0"/>
          </a:p>
        </p:txBody>
      </p:sp>
    </p:spTree>
    <p:extLst>
      <p:ext uri="{BB962C8B-B14F-4D97-AF65-F5344CB8AC3E}">
        <p14:creationId xmlns:p14="http://schemas.microsoft.com/office/powerpoint/2010/main" val="3825114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37EF2-7DFD-4DD7-95BC-4A627A6F2506}"/>
              </a:ext>
            </a:extLst>
          </p:cNvPr>
          <p:cNvSpPr>
            <a:spLocks noGrp="1"/>
          </p:cNvSpPr>
          <p:nvPr>
            <p:ph type="title"/>
          </p:nvPr>
        </p:nvSpPr>
        <p:spPr/>
        <p:txBody>
          <a:bodyPr/>
          <a:lstStyle/>
          <a:p>
            <a:r>
              <a:rPr lang="en-GB" dirty="0"/>
              <a:t>Sources of Big Data</a:t>
            </a:r>
          </a:p>
        </p:txBody>
      </p:sp>
      <p:sp>
        <p:nvSpPr>
          <p:cNvPr id="3" name="Text Placeholder 2">
            <a:extLst>
              <a:ext uri="{FF2B5EF4-FFF2-40B4-BE49-F238E27FC236}">
                <a16:creationId xmlns:a16="http://schemas.microsoft.com/office/drawing/2014/main" id="{891C20EC-95C3-4F46-86E9-C4A04196A69B}"/>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8207302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E4855-9223-4E17-9A2F-06D585E83FD7}"/>
              </a:ext>
            </a:extLst>
          </p:cNvPr>
          <p:cNvSpPr>
            <a:spLocks noGrp="1"/>
          </p:cNvSpPr>
          <p:nvPr>
            <p:ph type="title"/>
          </p:nvPr>
        </p:nvSpPr>
        <p:spPr/>
        <p:txBody>
          <a:bodyPr/>
          <a:lstStyle/>
          <a:p>
            <a:r>
              <a:rPr lang="en-GB" dirty="0"/>
              <a:t>Sources of Big Data</a:t>
            </a:r>
          </a:p>
        </p:txBody>
      </p:sp>
      <p:sp>
        <p:nvSpPr>
          <p:cNvPr id="3" name="Content Placeholder 2">
            <a:extLst>
              <a:ext uri="{FF2B5EF4-FFF2-40B4-BE49-F238E27FC236}">
                <a16:creationId xmlns:a16="http://schemas.microsoft.com/office/drawing/2014/main" id="{4839D87E-07C8-435D-B6A7-61656EA709EC}"/>
              </a:ext>
            </a:extLst>
          </p:cNvPr>
          <p:cNvSpPr>
            <a:spLocks noGrp="1"/>
          </p:cNvSpPr>
          <p:nvPr>
            <p:ph idx="1"/>
          </p:nvPr>
        </p:nvSpPr>
        <p:spPr/>
        <p:txBody>
          <a:bodyPr>
            <a:normAutofit fontScale="92500" lnSpcReduction="10000"/>
          </a:bodyPr>
          <a:lstStyle/>
          <a:p>
            <a:pPr marL="0" indent="0">
              <a:buNone/>
            </a:pPr>
            <a:r>
              <a:rPr lang="en-GB" dirty="0"/>
              <a:t>Big Data can come from many sources, but these sources are sometimes grouped under the following categories:</a:t>
            </a:r>
          </a:p>
          <a:p>
            <a:pPr marL="457200" lvl="1" indent="0">
              <a:buNone/>
            </a:pPr>
            <a:r>
              <a:rPr lang="en-GB" dirty="0"/>
              <a:t>Machine Data (IoT, Streaming Services)</a:t>
            </a:r>
          </a:p>
          <a:p>
            <a:pPr marL="457200" lvl="1" indent="0">
              <a:buNone/>
            </a:pPr>
            <a:r>
              <a:rPr lang="en-GB" dirty="0"/>
              <a:t>Social Data</a:t>
            </a:r>
          </a:p>
          <a:p>
            <a:pPr marL="457200" lvl="1" indent="0">
              <a:buNone/>
            </a:pPr>
            <a:r>
              <a:rPr lang="en-GB" dirty="0"/>
              <a:t>Transactional Data</a:t>
            </a:r>
          </a:p>
          <a:p>
            <a:pPr marL="457200" lvl="1" indent="0">
              <a:buNone/>
            </a:pPr>
            <a:r>
              <a:rPr lang="en-GB" dirty="0"/>
              <a:t>Public data</a:t>
            </a:r>
          </a:p>
          <a:p>
            <a:endParaRPr lang="en-GB" dirty="0"/>
          </a:p>
          <a:p>
            <a:endParaRPr lang="en-GB" dirty="0"/>
          </a:p>
          <a:p>
            <a:r>
              <a:rPr lang="en-GB" dirty="0"/>
              <a:t>Note: there are many different definitions as to what constitutes Big Data and its sources. </a:t>
            </a:r>
          </a:p>
          <a:p>
            <a:r>
              <a:rPr lang="en-GB" dirty="0"/>
              <a:t>Each organisation could have its own definition. </a:t>
            </a:r>
          </a:p>
        </p:txBody>
      </p:sp>
    </p:spTree>
    <p:extLst>
      <p:ext uri="{BB962C8B-B14F-4D97-AF65-F5344CB8AC3E}">
        <p14:creationId xmlns:p14="http://schemas.microsoft.com/office/powerpoint/2010/main" val="4204303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223346"/>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DDA460C-0072-4C06-B816-2B05E4A2A0EA}"/>
              </a:ext>
            </a:extLst>
          </p:cNvPr>
          <p:cNvGrpSpPr/>
          <p:nvPr/>
        </p:nvGrpSpPr>
        <p:grpSpPr>
          <a:xfrm>
            <a:off x="5197342" y="2888634"/>
            <a:ext cx="1862433" cy="3586556"/>
            <a:chOff x="5021580" y="1604970"/>
            <a:chExt cx="2374153" cy="4571992"/>
          </a:xfrm>
        </p:grpSpPr>
        <p:sp>
          <p:nvSpPr>
            <p:cNvPr id="5" name="Freeform: Shape 4">
              <a:extLst>
                <a:ext uri="{FF2B5EF4-FFF2-40B4-BE49-F238E27FC236}">
                  <a16:creationId xmlns:a16="http://schemas.microsoft.com/office/drawing/2014/main" id="{3EE129BC-86F6-440E-84F5-88EE0A93A132}"/>
                </a:ext>
              </a:extLst>
            </p:cNvPr>
            <p:cNvSpPr/>
            <p:nvPr/>
          </p:nvSpPr>
          <p:spPr>
            <a:xfrm>
              <a:off x="5021580" y="2790823"/>
              <a:ext cx="791384" cy="644849"/>
            </a:xfrm>
            <a:custGeom>
              <a:avLst/>
              <a:gdLst>
                <a:gd name="connsiteX0" fmla="*/ 7620 w 791384"/>
                <a:gd name="connsiteY0" fmla="*/ 0 h 644849"/>
                <a:gd name="connsiteX1" fmla="*/ 782169 w 791384"/>
                <a:gd name="connsiteY1" fmla="*/ 320829 h 644849"/>
                <a:gd name="connsiteX2" fmla="*/ 791384 w 791384"/>
                <a:gd name="connsiteY2" fmla="*/ 330968 h 644849"/>
                <a:gd name="connsiteX3" fmla="*/ 791384 w 791384"/>
                <a:gd name="connsiteY3" fmla="*/ 644849 h 644849"/>
                <a:gd name="connsiteX4" fmla="*/ 4575 w 791384"/>
                <a:gd name="connsiteY4" fmla="*/ 188500 h 644849"/>
                <a:gd name="connsiteX5" fmla="*/ 0 w 791384"/>
                <a:gd name="connsiteY5" fmla="*/ 191153 h 644849"/>
                <a:gd name="connsiteX6" fmla="*/ 0 w 791384"/>
                <a:gd name="connsiteY6" fmla="*/ 385 h 644849"/>
                <a:gd name="connsiteX7" fmla="*/ 7620 w 791384"/>
                <a:gd name="connsiteY7" fmla="*/ 0 h 6448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91384" h="644849">
                  <a:moveTo>
                    <a:pt x="7620" y="0"/>
                  </a:moveTo>
                  <a:cubicBezTo>
                    <a:pt x="310101" y="0"/>
                    <a:pt x="583945" y="122604"/>
                    <a:pt x="782169" y="320829"/>
                  </a:cubicBezTo>
                  <a:lnTo>
                    <a:pt x="791384" y="330968"/>
                  </a:lnTo>
                  <a:lnTo>
                    <a:pt x="791384" y="644849"/>
                  </a:lnTo>
                  <a:lnTo>
                    <a:pt x="4575" y="188500"/>
                  </a:lnTo>
                  <a:lnTo>
                    <a:pt x="0" y="191153"/>
                  </a:lnTo>
                  <a:lnTo>
                    <a:pt x="0" y="385"/>
                  </a:lnTo>
                  <a:lnTo>
                    <a:pt x="762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6" name="Freeform: Shape 5">
              <a:extLst>
                <a:ext uri="{FF2B5EF4-FFF2-40B4-BE49-F238E27FC236}">
                  <a16:creationId xmlns:a16="http://schemas.microsoft.com/office/drawing/2014/main" id="{45CA4A01-B7D4-4C02-A0A6-31D1D25DBE5E}"/>
                </a:ext>
              </a:extLst>
            </p:cNvPr>
            <p:cNvSpPr/>
            <p:nvPr/>
          </p:nvSpPr>
          <p:spPr>
            <a:xfrm>
              <a:off x="6600506" y="2977519"/>
              <a:ext cx="3843" cy="4457"/>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7" name="Freeform: Shape 6">
              <a:extLst>
                <a:ext uri="{FF2B5EF4-FFF2-40B4-BE49-F238E27FC236}">
                  <a16:creationId xmlns:a16="http://schemas.microsoft.com/office/drawing/2014/main" id="{F7DAAB66-13A8-4034-BDDF-000911C1B325}"/>
                </a:ext>
              </a:extLst>
            </p:cNvPr>
            <p:cNvSpPr/>
            <p:nvPr/>
          </p:nvSpPr>
          <p:spPr>
            <a:xfrm>
              <a:off x="5977789" y="2979324"/>
              <a:ext cx="622716" cy="36137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8" name="Freeform: Shape 7">
              <a:extLst>
                <a:ext uri="{FF2B5EF4-FFF2-40B4-BE49-F238E27FC236}">
                  <a16:creationId xmlns:a16="http://schemas.microsoft.com/office/drawing/2014/main" id="{16C62978-FAF5-4DD6-A6FF-DA4D04CC401D}"/>
                </a:ext>
              </a:extLst>
            </p:cNvPr>
            <p:cNvSpPr/>
            <p:nvPr/>
          </p:nvSpPr>
          <p:spPr>
            <a:xfrm>
              <a:off x="5812965" y="3121791"/>
              <a:ext cx="164824" cy="313880"/>
            </a:xfrm>
            <a:custGeom>
              <a:avLst/>
              <a:gdLst>
                <a:gd name="connsiteX0" fmla="*/ 0 w 164824"/>
                <a:gd name="connsiteY0" fmla="*/ 0 h 313880"/>
                <a:gd name="connsiteX1" fmla="*/ 61482 w 164824"/>
                <a:gd name="connsiteY1" fmla="*/ 67647 h 313880"/>
                <a:gd name="connsiteX2" fmla="*/ 124540 w 164824"/>
                <a:gd name="connsiteY2" fmla="*/ 151973 h 313880"/>
                <a:gd name="connsiteX3" fmla="*/ 164824 w 164824"/>
                <a:gd name="connsiteY3" fmla="*/ 218283 h 313880"/>
                <a:gd name="connsiteX4" fmla="*/ 0 w 164824"/>
                <a:gd name="connsiteY4" fmla="*/ 313880 h 313880"/>
                <a:gd name="connsiteX5" fmla="*/ 0 w 164824"/>
                <a:gd name="connsiteY5" fmla="*/ 0 h 3138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4824" h="313880">
                  <a:moveTo>
                    <a:pt x="0" y="0"/>
                  </a:moveTo>
                  <a:lnTo>
                    <a:pt x="61482" y="67647"/>
                  </a:lnTo>
                  <a:cubicBezTo>
                    <a:pt x="83805" y="94696"/>
                    <a:pt x="104855" y="122835"/>
                    <a:pt x="124540" y="151973"/>
                  </a:cubicBezTo>
                  <a:lnTo>
                    <a:pt x="164824" y="218283"/>
                  </a:lnTo>
                  <a:lnTo>
                    <a:pt x="0" y="313880"/>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9" name="Freeform: Shape 8">
              <a:extLst>
                <a:ext uri="{FF2B5EF4-FFF2-40B4-BE49-F238E27FC236}">
                  <a16:creationId xmlns:a16="http://schemas.microsoft.com/office/drawing/2014/main" id="{C10F9C09-3FB9-4C54-848D-CD843C318F9D}"/>
                </a:ext>
              </a:extLst>
            </p:cNvPr>
            <p:cNvSpPr/>
            <p:nvPr/>
          </p:nvSpPr>
          <p:spPr>
            <a:xfrm>
              <a:off x="5812964" y="3340703"/>
              <a:ext cx="311614" cy="1098673"/>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0" name="Freeform: Shape 9">
              <a:extLst>
                <a:ext uri="{FF2B5EF4-FFF2-40B4-BE49-F238E27FC236}">
                  <a16:creationId xmlns:a16="http://schemas.microsoft.com/office/drawing/2014/main" id="{B3E275BE-D4F7-41A9-B504-CBCA6B3286E5}"/>
                </a:ext>
              </a:extLst>
            </p:cNvPr>
            <p:cNvSpPr/>
            <p:nvPr/>
          </p:nvSpPr>
          <p:spPr>
            <a:xfrm>
              <a:off x="5021581" y="4346260"/>
              <a:ext cx="950599" cy="635318"/>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1" name="Freeform: Shape 10">
              <a:extLst>
                <a:ext uri="{FF2B5EF4-FFF2-40B4-BE49-F238E27FC236}">
                  <a16:creationId xmlns:a16="http://schemas.microsoft.com/office/drawing/2014/main" id="{BB918341-62AE-4DF9-97B8-0A38506765CC}"/>
                </a:ext>
              </a:extLst>
            </p:cNvPr>
            <p:cNvSpPr/>
            <p:nvPr/>
          </p:nvSpPr>
          <p:spPr>
            <a:xfrm>
              <a:off x="5021580" y="1604970"/>
              <a:ext cx="1582768" cy="173510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2" name="Freeform: Shape 11">
              <a:extLst>
                <a:ext uri="{FF2B5EF4-FFF2-40B4-BE49-F238E27FC236}">
                  <a16:creationId xmlns:a16="http://schemas.microsoft.com/office/drawing/2014/main" id="{A85ABCA8-D310-4A20-86D5-E28F124AED36}"/>
                </a:ext>
              </a:extLst>
            </p:cNvPr>
            <p:cNvSpPr/>
            <p:nvPr/>
          </p:nvSpPr>
          <p:spPr>
            <a:xfrm>
              <a:off x="5973508" y="2977518"/>
              <a:ext cx="1422225" cy="1830702"/>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3" name="Freeform: Shape 12">
              <a:extLst>
                <a:ext uri="{FF2B5EF4-FFF2-40B4-BE49-F238E27FC236}">
                  <a16:creationId xmlns:a16="http://schemas.microsoft.com/office/drawing/2014/main" id="{C07112E0-955F-4D31-803A-A76358EBC614}"/>
                </a:ext>
              </a:extLst>
            </p:cNvPr>
            <p:cNvSpPr/>
            <p:nvPr/>
          </p:nvSpPr>
          <p:spPr>
            <a:xfrm>
              <a:off x="5812965" y="4346260"/>
              <a:ext cx="160543" cy="95302"/>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4" name="Freeform: Shape 13">
              <a:extLst>
                <a:ext uri="{FF2B5EF4-FFF2-40B4-BE49-F238E27FC236}">
                  <a16:creationId xmlns:a16="http://schemas.microsoft.com/office/drawing/2014/main" id="{CAC36928-96A1-49EA-B9D1-733D22362489}"/>
                </a:ext>
              </a:extLst>
            </p:cNvPr>
            <p:cNvSpPr/>
            <p:nvPr/>
          </p:nvSpPr>
          <p:spPr>
            <a:xfrm>
              <a:off x="5021580" y="4441562"/>
              <a:ext cx="1582768" cy="1735400"/>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grpSp>
      <p:sp>
        <p:nvSpPr>
          <p:cNvPr id="15" name="Freeform: Shape 14">
            <a:extLst>
              <a:ext uri="{FF2B5EF4-FFF2-40B4-BE49-F238E27FC236}">
                <a16:creationId xmlns:a16="http://schemas.microsoft.com/office/drawing/2014/main" id="{BA1C8B5A-F88B-4A20-AD3C-18F5C73BF8B7}"/>
              </a:ext>
            </a:extLst>
          </p:cNvPr>
          <p:cNvSpPr/>
          <p:nvPr/>
        </p:nvSpPr>
        <p:spPr>
          <a:xfrm>
            <a:off x="5947452" y="3966764"/>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6" name="Freeform: Shape 15">
            <a:extLst>
              <a:ext uri="{FF2B5EF4-FFF2-40B4-BE49-F238E27FC236}">
                <a16:creationId xmlns:a16="http://schemas.microsoft.com/office/drawing/2014/main" id="{49EF05FD-CD1E-40DE-8FAA-D8948699C889}"/>
              </a:ext>
            </a:extLst>
          </p:cNvPr>
          <p:cNvSpPr/>
          <p:nvPr/>
        </p:nvSpPr>
        <p:spPr>
          <a:xfrm>
            <a:off x="5818153" y="4250252"/>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3399FF"/>
          </a:solidFill>
          <a:ln>
            <a:noFill/>
          </a:ln>
          <a:effectLst>
            <a:innerShdw blurRad="63500" dist="50800" dir="216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7" name="Freeform: Shape 16">
            <a:extLst>
              <a:ext uri="{FF2B5EF4-FFF2-40B4-BE49-F238E27FC236}">
                <a16:creationId xmlns:a16="http://schemas.microsoft.com/office/drawing/2014/main" id="{12CCBDFB-1CF6-4236-83FE-00D0B054EECC}"/>
              </a:ext>
            </a:extLst>
          </p:cNvPr>
          <p:cNvSpPr/>
          <p:nvPr/>
        </p:nvSpPr>
        <p:spPr>
          <a:xfrm>
            <a:off x="5197343" y="503907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00FFCC"/>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8" name="Freeform: Shape 17">
            <a:extLst>
              <a:ext uri="{FF2B5EF4-FFF2-40B4-BE49-F238E27FC236}">
                <a16:creationId xmlns:a16="http://schemas.microsoft.com/office/drawing/2014/main" id="{5AB447F6-08BD-4F09-9455-FD70871F0072}"/>
              </a:ext>
            </a:extLst>
          </p:cNvPr>
          <p:cNvSpPr/>
          <p:nvPr/>
        </p:nvSpPr>
        <p:spPr>
          <a:xfrm>
            <a:off x="5197342" y="288863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19" name="Freeform: Shape 18">
            <a:extLst>
              <a:ext uri="{FF2B5EF4-FFF2-40B4-BE49-F238E27FC236}">
                <a16:creationId xmlns:a16="http://schemas.microsoft.com/office/drawing/2014/main" id="{C1ECEB67-DA9F-4C2E-B389-B866A473CF6D}"/>
              </a:ext>
            </a:extLst>
          </p:cNvPr>
          <p:cNvSpPr/>
          <p:nvPr/>
        </p:nvSpPr>
        <p:spPr>
          <a:xfrm>
            <a:off x="5944094" y="3965347"/>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0" name="Freeform: Shape 19">
            <a:extLst>
              <a:ext uri="{FF2B5EF4-FFF2-40B4-BE49-F238E27FC236}">
                <a16:creationId xmlns:a16="http://schemas.microsoft.com/office/drawing/2014/main" id="{6DB23C87-2A94-4E14-A9CA-EA6147101D21}"/>
              </a:ext>
            </a:extLst>
          </p:cNvPr>
          <p:cNvSpPr/>
          <p:nvPr/>
        </p:nvSpPr>
        <p:spPr>
          <a:xfrm>
            <a:off x="5818154" y="5039074"/>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1" name="Freeform: Shape 20">
            <a:extLst>
              <a:ext uri="{FF2B5EF4-FFF2-40B4-BE49-F238E27FC236}">
                <a16:creationId xmlns:a16="http://schemas.microsoft.com/office/drawing/2014/main" id="{B568E533-9521-457E-875A-558EE570B694}"/>
              </a:ext>
            </a:extLst>
          </p:cNvPr>
          <p:cNvSpPr/>
          <p:nvPr/>
        </p:nvSpPr>
        <p:spPr>
          <a:xfrm>
            <a:off x="5197342" y="5113835"/>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2" name="Freeform: Shape 21">
            <a:extLst>
              <a:ext uri="{FF2B5EF4-FFF2-40B4-BE49-F238E27FC236}">
                <a16:creationId xmlns:a16="http://schemas.microsoft.com/office/drawing/2014/main" id="{2A802FE2-5948-4AF8-8A06-899878119AF1}"/>
              </a:ext>
            </a:extLst>
          </p:cNvPr>
          <p:cNvSpPr/>
          <p:nvPr/>
        </p:nvSpPr>
        <p:spPr>
          <a:xfrm flipH="1">
            <a:off x="7683162" y="3962539"/>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3" name="Freeform: Shape 22">
            <a:extLst>
              <a:ext uri="{FF2B5EF4-FFF2-40B4-BE49-F238E27FC236}">
                <a16:creationId xmlns:a16="http://schemas.microsoft.com/office/drawing/2014/main" id="{0E596100-B9C3-49FB-AFB5-0B1BE3835250}"/>
              </a:ext>
            </a:extLst>
          </p:cNvPr>
          <p:cNvSpPr/>
          <p:nvPr/>
        </p:nvSpPr>
        <p:spPr>
          <a:xfrm flipH="1" flipV="1">
            <a:off x="6448649" y="3252200"/>
            <a:ext cx="3015" cy="3496"/>
          </a:xfrm>
          <a:custGeom>
            <a:avLst/>
            <a:gdLst>
              <a:gd name="connsiteX0" fmla="*/ 3843 w 3843"/>
              <a:gd name="connsiteY0" fmla="*/ 0 h 4457"/>
              <a:gd name="connsiteX1" fmla="*/ 3843 w 3843"/>
              <a:gd name="connsiteY1" fmla="*/ 4457 h 4457"/>
              <a:gd name="connsiteX2" fmla="*/ 0 w 3843"/>
              <a:gd name="connsiteY2" fmla="*/ 2229 h 4457"/>
              <a:gd name="connsiteX3" fmla="*/ 3843 w 3843"/>
              <a:gd name="connsiteY3" fmla="*/ 0 h 4457"/>
            </a:gdLst>
            <a:ahLst/>
            <a:cxnLst>
              <a:cxn ang="0">
                <a:pos x="connsiteX0" y="connsiteY0"/>
              </a:cxn>
              <a:cxn ang="0">
                <a:pos x="connsiteX1" y="connsiteY1"/>
              </a:cxn>
              <a:cxn ang="0">
                <a:pos x="connsiteX2" y="connsiteY2"/>
              </a:cxn>
              <a:cxn ang="0">
                <a:pos x="connsiteX3" y="connsiteY3"/>
              </a:cxn>
            </a:cxnLst>
            <a:rect l="l" t="t" r="r" b="b"/>
            <a:pathLst>
              <a:path w="3843" h="4457">
                <a:moveTo>
                  <a:pt x="3843" y="0"/>
                </a:moveTo>
                <a:lnTo>
                  <a:pt x="3843" y="4457"/>
                </a:lnTo>
                <a:lnTo>
                  <a:pt x="0" y="2229"/>
                </a:lnTo>
                <a:lnTo>
                  <a:pt x="384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4" name="Freeform: Shape 23">
            <a:extLst>
              <a:ext uri="{FF2B5EF4-FFF2-40B4-BE49-F238E27FC236}">
                <a16:creationId xmlns:a16="http://schemas.microsoft.com/office/drawing/2014/main" id="{4BD7015C-483F-4766-A5EB-A46C45617AF5}"/>
              </a:ext>
            </a:extLst>
          </p:cNvPr>
          <p:cNvSpPr/>
          <p:nvPr/>
        </p:nvSpPr>
        <p:spPr>
          <a:xfrm flipH="1" flipV="1">
            <a:off x="6451665" y="2970793"/>
            <a:ext cx="488497" cy="283489"/>
          </a:xfrm>
          <a:custGeom>
            <a:avLst/>
            <a:gdLst>
              <a:gd name="connsiteX0" fmla="*/ 621985 w 622716"/>
              <a:gd name="connsiteY0" fmla="*/ 0 h 361379"/>
              <a:gd name="connsiteX1" fmla="*/ 622716 w 622716"/>
              <a:gd name="connsiteY1" fmla="*/ 424 h 361379"/>
              <a:gd name="connsiteX2" fmla="*/ 382 w 622716"/>
              <a:gd name="connsiteY2" fmla="*/ 361379 h 361379"/>
              <a:gd name="connsiteX3" fmla="*/ 0 w 622716"/>
              <a:gd name="connsiteY3" fmla="*/ 360751 h 361379"/>
              <a:gd name="connsiteX4" fmla="*/ 621985 w 622716"/>
              <a:gd name="connsiteY4" fmla="*/ 0 h 3613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2716" h="361379">
                <a:moveTo>
                  <a:pt x="621985" y="0"/>
                </a:moveTo>
                <a:lnTo>
                  <a:pt x="622716" y="424"/>
                </a:lnTo>
                <a:lnTo>
                  <a:pt x="382" y="361379"/>
                </a:lnTo>
                <a:lnTo>
                  <a:pt x="0" y="360751"/>
                </a:lnTo>
                <a:lnTo>
                  <a:pt x="621985"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5" name="Freeform: Shape 24">
            <a:extLst>
              <a:ext uri="{FF2B5EF4-FFF2-40B4-BE49-F238E27FC236}">
                <a16:creationId xmlns:a16="http://schemas.microsoft.com/office/drawing/2014/main" id="{BE1764B7-0EB9-4BA6-AEB0-B12DD26CC035}"/>
              </a:ext>
            </a:extLst>
          </p:cNvPr>
          <p:cNvSpPr/>
          <p:nvPr/>
        </p:nvSpPr>
        <p:spPr>
          <a:xfrm flipH="1" flipV="1">
            <a:off x="6825011" y="2108925"/>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9900"/>
          </a:solidFill>
          <a:ln>
            <a:noFill/>
          </a:ln>
          <a:effectLst>
            <a:innerShdw blurRad="63500" dist="50800" dir="30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6" name="Freeform: Shape 25">
            <a:extLst>
              <a:ext uri="{FF2B5EF4-FFF2-40B4-BE49-F238E27FC236}">
                <a16:creationId xmlns:a16="http://schemas.microsoft.com/office/drawing/2014/main" id="{D9764DC3-5E31-4863-90A8-F66102EC8D3C}"/>
              </a:ext>
            </a:extLst>
          </p:cNvPr>
          <p:cNvSpPr/>
          <p:nvPr/>
        </p:nvSpPr>
        <p:spPr>
          <a:xfrm flipH="1" flipV="1">
            <a:off x="6944563" y="1683586"/>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FF66CC"/>
          </a:solidFill>
          <a:ln>
            <a:noFill/>
          </a:ln>
          <a:effectLst>
            <a:innerShdw blurRad="63500" dist="50800" dir="36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7" name="Freeform: Shape 26">
            <a:extLst>
              <a:ext uri="{FF2B5EF4-FFF2-40B4-BE49-F238E27FC236}">
                <a16:creationId xmlns:a16="http://schemas.microsoft.com/office/drawing/2014/main" id="{639EC02E-39C3-4B8D-AE9F-796E86412B46}"/>
              </a:ext>
            </a:extLst>
          </p:cNvPr>
          <p:cNvSpPr/>
          <p:nvPr/>
        </p:nvSpPr>
        <p:spPr>
          <a:xfrm flipH="1" flipV="1">
            <a:off x="6441031" y="2971285"/>
            <a:ext cx="1241622" cy="1361125"/>
          </a:xfrm>
          <a:custGeom>
            <a:avLst/>
            <a:gdLst>
              <a:gd name="connsiteX0" fmla="*/ 791384 w 1582768"/>
              <a:gd name="connsiteY0" fmla="*/ 0 h 1735105"/>
              <a:gd name="connsiteX1" fmla="*/ 1582767 w 1582768"/>
              <a:gd name="connsiteY1" fmla="*/ 459002 h 1735105"/>
              <a:gd name="connsiteX2" fmla="*/ 1582768 w 1582768"/>
              <a:gd name="connsiteY2" fmla="*/ 459002 h 1735105"/>
              <a:gd name="connsiteX3" fmla="*/ 1582768 w 1582768"/>
              <a:gd name="connsiteY3" fmla="*/ 1371700 h 1735105"/>
              <a:gd name="connsiteX4" fmla="*/ 1582768 w 1582768"/>
              <a:gd name="connsiteY4" fmla="*/ 1371701 h 1735105"/>
              <a:gd name="connsiteX5" fmla="*/ 1582768 w 1582768"/>
              <a:gd name="connsiteY5" fmla="*/ 1372549 h 1735105"/>
              <a:gd name="connsiteX6" fmla="*/ 1578925 w 1582768"/>
              <a:gd name="connsiteY6" fmla="*/ 1374778 h 1735105"/>
              <a:gd name="connsiteX7" fmla="*/ 1578194 w 1582768"/>
              <a:gd name="connsiteY7" fmla="*/ 1374354 h 1735105"/>
              <a:gd name="connsiteX8" fmla="*/ 956209 w 1582768"/>
              <a:gd name="connsiteY8" fmla="*/ 1735105 h 1735105"/>
              <a:gd name="connsiteX9" fmla="*/ 915925 w 1582768"/>
              <a:gd name="connsiteY9" fmla="*/ 1668795 h 1735105"/>
              <a:gd name="connsiteX10" fmla="*/ 852867 w 1582768"/>
              <a:gd name="connsiteY10" fmla="*/ 1584469 h 1735105"/>
              <a:gd name="connsiteX11" fmla="*/ 791385 w 1582768"/>
              <a:gd name="connsiteY11" fmla="*/ 1516822 h 1735105"/>
              <a:gd name="connsiteX12" fmla="*/ 791385 w 1582768"/>
              <a:gd name="connsiteY12" fmla="*/ 918005 h 1735105"/>
              <a:gd name="connsiteX13" fmla="*/ 791384 w 1582768"/>
              <a:gd name="connsiteY13" fmla="*/ 918004 h 1735105"/>
              <a:gd name="connsiteX14" fmla="*/ 791384 w 1582768"/>
              <a:gd name="connsiteY14" fmla="*/ 1516821 h 1735105"/>
              <a:gd name="connsiteX15" fmla="*/ 782169 w 1582768"/>
              <a:gd name="connsiteY15" fmla="*/ 1506682 h 1735105"/>
              <a:gd name="connsiteX16" fmla="*/ 7620 w 1582768"/>
              <a:gd name="connsiteY16" fmla="*/ 1185853 h 1735105"/>
              <a:gd name="connsiteX17" fmla="*/ 0 w 1582768"/>
              <a:gd name="connsiteY17" fmla="*/ 1186238 h 1735105"/>
              <a:gd name="connsiteX18" fmla="*/ 0 w 1582768"/>
              <a:gd name="connsiteY18" fmla="*/ 459002 h 1735105"/>
              <a:gd name="connsiteX19" fmla="*/ 1 w 1582768"/>
              <a:gd name="connsiteY19" fmla="*/ 459002 h 1735105"/>
              <a:gd name="connsiteX20" fmla="*/ 791384 w 1582768"/>
              <a:gd name="connsiteY20" fmla="*/ 0 h 17351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582768" h="1735105">
                <a:moveTo>
                  <a:pt x="791384" y="0"/>
                </a:moveTo>
                <a:lnTo>
                  <a:pt x="1582767" y="459002"/>
                </a:lnTo>
                <a:lnTo>
                  <a:pt x="1582768" y="459002"/>
                </a:lnTo>
                <a:lnTo>
                  <a:pt x="1582768" y="1371700"/>
                </a:lnTo>
                <a:lnTo>
                  <a:pt x="1582768" y="1371701"/>
                </a:lnTo>
                <a:lnTo>
                  <a:pt x="1582768" y="1372549"/>
                </a:lnTo>
                <a:lnTo>
                  <a:pt x="1578925" y="1374778"/>
                </a:lnTo>
                <a:lnTo>
                  <a:pt x="1578194" y="1374354"/>
                </a:lnTo>
                <a:lnTo>
                  <a:pt x="956209" y="1735105"/>
                </a:lnTo>
                <a:lnTo>
                  <a:pt x="915925" y="1668795"/>
                </a:lnTo>
                <a:cubicBezTo>
                  <a:pt x="896240" y="1639657"/>
                  <a:pt x="875190" y="1611518"/>
                  <a:pt x="852867" y="1584469"/>
                </a:cubicBezTo>
                <a:lnTo>
                  <a:pt x="791385" y="1516822"/>
                </a:lnTo>
                <a:lnTo>
                  <a:pt x="791385" y="918005"/>
                </a:lnTo>
                <a:lnTo>
                  <a:pt x="791384" y="918004"/>
                </a:lnTo>
                <a:lnTo>
                  <a:pt x="791384" y="1516821"/>
                </a:lnTo>
                <a:lnTo>
                  <a:pt x="782169" y="1506682"/>
                </a:lnTo>
                <a:cubicBezTo>
                  <a:pt x="583945" y="1308457"/>
                  <a:pt x="310101" y="1185853"/>
                  <a:pt x="7620" y="1185853"/>
                </a:cubicBezTo>
                <a:lnTo>
                  <a:pt x="0" y="1186238"/>
                </a:lnTo>
                <a:lnTo>
                  <a:pt x="0" y="459002"/>
                </a:lnTo>
                <a:lnTo>
                  <a:pt x="1" y="459002"/>
                </a:lnTo>
                <a:lnTo>
                  <a:pt x="791384"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8" name="Freeform: Shape 27">
            <a:extLst>
              <a:ext uri="{FF2B5EF4-FFF2-40B4-BE49-F238E27FC236}">
                <a16:creationId xmlns:a16="http://schemas.microsoft.com/office/drawing/2014/main" id="{391ABD13-A430-42F6-8875-5EA1EE1747D2}"/>
              </a:ext>
            </a:extLst>
          </p:cNvPr>
          <p:cNvSpPr/>
          <p:nvPr/>
        </p:nvSpPr>
        <p:spPr>
          <a:xfrm flipH="1" flipV="1">
            <a:off x="5820219" y="1819581"/>
            <a:ext cx="1115682" cy="1436117"/>
          </a:xfrm>
          <a:custGeom>
            <a:avLst/>
            <a:gdLst>
              <a:gd name="connsiteX0" fmla="*/ 630841 w 1422225"/>
              <a:gd name="connsiteY0" fmla="*/ 0 h 1830702"/>
              <a:gd name="connsiteX1" fmla="*/ 1422224 w 1422225"/>
              <a:gd name="connsiteY1" fmla="*/ 459003 h 1830702"/>
              <a:gd name="connsiteX2" fmla="*/ 1422225 w 1422225"/>
              <a:gd name="connsiteY2" fmla="*/ 459002 h 1830702"/>
              <a:gd name="connsiteX3" fmla="*/ 1422225 w 1422225"/>
              <a:gd name="connsiteY3" fmla="*/ 459003 h 1830702"/>
              <a:gd name="connsiteX4" fmla="*/ 1422225 w 1422225"/>
              <a:gd name="connsiteY4" fmla="*/ 1371700 h 1830702"/>
              <a:gd name="connsiteX5" fmla="*/ 1422225 w 1422225"/>
              <a:gd name="connsiteY5" fmla="*/ 1371701 h 1830702"/>
              <a:gd name="connsiteX6" fmla="*/ 1422225 w 1422225"/>
              <a:gd name="connsiteY6" fmla="*/ 1377006 h 1830702"/>
              <a:gd name="connsiteX7" fmla="*/ 1417651 w 1422225"/>
              <a:gd name="connsiteY7" fmla="*/ 1374354 h 1830702"/>
              <a:gd name="connsiteX8" fmla="*/ 630842 w 1422225"/>
              <a:gd name="connsiteY8" fmla="*/ 1830702 h 1830702"/>
              <a:gd name="connsiteX9" fmla="*/ 630842 w 1422225"/>
              <a:gd name="connsiteY9" fmla="*/ 918005 h 1830702"/>
              <a:gd name="connsiteX10" fmla="*/ 630841 w 1422225"/>
              <a:gd name="connsiteY10" fmla="*/ 918004 h 1830702"/>
              <a:gd name="connsiteX11" fmla="*/ 630841 w 1422225"/>
              <a:gd name="connsiteY11" fmla="*/ 1827744 h 1830702"/>
              <a:gd name="connsiteX12" fmla="*/ 630840 w 1422225"/>
              <a:gd name="connsiteY12" fmla="*/ 1827745 h 1830702"/>
              <a:gd name="connsiteX13" fmla="*/ 0 w 1422225"/>
              <a:gd name="connsiteY13" fmla="*/ 1461857 h 1830702"/>
              <a:gd name="connsiteX14" fmla="*/ 18865 w 1422225"/>
              <a:gd name="connsiteY14" fmla="*/ 1430804 h 1830702"/>
              <a:gd name="connsiteX15" fmla="*/ 151071 w 1422225"/>
              <a:gd name="connsiteY15" fmla="*/ 908682 h 1830702"/>
              <a:gd name="connsiteX16" fmla="*/ 18865 w 1422225"/>
              <a:gd name="connsiteY16" fmla="*/ 386560 h 1830702"/>
              <a:gd name="connsiteX17" fmla="*/ 4664 w 1422225"/>
              <a:gd name="connsiteY17" fmla="*/ 363184 h 1830702"/>
              <a:gd name="connsiteX18" fmla="*/ 626998 w 1422225"/>
              <a:gd name="connsiteY18" fmla="*/ 2229 h 1830702"/>
              <a:gd name="connsiteX19" fmla="*/ 630841 w 1422225"/>
              <a:gd name="connsiteY19" fmla="*/ 4457 h 1830702"/>
              <a:gd name="connsiteX20" fmla="*/ 630841 w 1422225"/>
              <a:gd name="connsiteY20" fmla="*/ 0 h 1830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422225" h="1830702">
                <a:moveTo>
                  <a:pt x="630841" y="0"/>
                </a:moveTo>
                <a:lnTo>
                  <a:pt x="1422224" y="459003"/>
                </a:lnTo>
                <a:lnTo>
                  <a:pt x="1422225" y="459002"/>
                </a:lnTo>
                <a:lnTo>
                  <a:pt x="1422225" y="459003"/>
                </a:lnTo>
                <a:lnTo>
                  <a:pt x="1422225" y="1371700"/>
                </a:lnTo>
                <a:lnTo>
                  <a:pt x="1422225" y="1371701"/>
                </a:lnTo>
                <a:lnTo>
                  <a:pt x="1422225" y="1377006"/>
                </a:lnTo>
                <a:lnTo>
                  <a:pt x="1417651" y="1374354"/>
                </a:lnTo>
                <a:lnTo>
                  <a:pt x="630842" y="1830702"/>
                </a:lnTo>
                <a:lnTo>
                  <a:pt x="630842" y="918005"/>
                </a:lnTo>
                <a:lnTo>
                  <a:pt x="630841" y="918004"/>
                </a:lnTo>
                <a:lnTo>
                  <a:pt x="630841" y="1827744"/>
                </a:lnTo>
                <a:lnTo>
                  <a:pt x="630840" y="1827745"/>
                </a:lnTo>
                <a:lnTo>
                  <a:pt x="0" y="1461857"/>
                </a:lnTo>
                <a:lnTo>
                  <a:pt x="18865" y="1430804"/>
                </a:lnTo>
                <a:cubicBezTo>
                  <a:pt x="103179" y="1275597"/>
                  <a:pt x="151071" y="1097732"/>
                  <a:pt x="151071" y="908682"/>
                </a:cubicBezTo>
                <a:cubicBezTo>
                  <a:pt x="151071" y="719632"/>
                  <a:pt x="103179" y="541767"/>
                  <a:pt x="18865" y="386560"/>
                </a:cubicBezTo>
                <a:lnTo>
                  <a:pt x="4664" y="363184"/>
                </a:lnTo>
                <a:lnTo>
                  <a:pt x="626998" y="2229"/>
                </a:lnTo>
                <a:lnTo>
                  <a:pt x="630841" y="4457"/>
                </a:lnTo>
                <a:lnTo>
                  <a:pt x="630841"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29" name="Freeform: Shape 28">
            <a:extLst>
              <a:ext uri="{FF2B5EF4-FFF2-40B4-BE49-F238E27FC236}">
                <a16:creationId xmlns:a16="http://schemas.microsoft.com/office/drawing/2014/main" id="{0FA6B576-9F7D-4DE4-9393-077029355B4C}"/>
              </a:ext>
            </a:extLst>
          </p:cNvPr>
          <p:cNvSpPr/>
          <p:nvPr/>
        </p:nvSpPr>
        <p:spPr>
          <a:xfrm flipH="1" flipV="1">
            <a:off x="6943521" y="2107210"/>
            <a:ext cx="125940" cy="74760"/>
          </a:xfrm>
          <a:custGeom>
            <a:avLst/>
            <a:gdLst>
              <a:gd name="connsiteX0" fmla="*/ 0 w 160543"/>
              <a:gd name="connsiteY0" fmla="*/ 0 h 95302"/>
              <a:gd name="connsiteX1" fmla="*/ 160543 w 160543"/>
              <a:gd name="connsiteY1" fmla="*/ 93115 h 95302"/>
              <a:gd name="connsiteX2" fmla="*/ 159215 w 160543"/>
              <a:gd name="connsiteY2" fmla="*/ 95302 h 95302"/>
              <a:gd name="connsiteX3" fmla="*/ 4575 w 160543"/>
              <a:gd name="connsiteY3" fmla="*/ 5611 h 95302"/>
              <a:gd name="connsiteX4" fmla="*/ 0 w 160543"/>
              <a:gd name="connsiteY4" fmla="*/ 8264 h 95302"/>
              <a:gd name="connsiteX5" fmla="*/ 0 w 160543"/>
              <a:gd name="connsiteY5" fmla="*/ 0 h 95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543" h="95302">
                <a:moveTo>
                  <a:pt x="0" y="0"/>
                </a:moveTo>
                <a:lnTo>
                  <a:pt x="160543" y="93115"/>
                </a:lnTo>
                <a:lnTo>
                  <a:pt x="159215" y="95302"/>
                </a:lnTo>
                <a:lnTo>
                  <a:pt x="4575" y="5611"/>
                </a:lnTo>
                <a:lnTo>
                  <a:pt x="0" y="8264"/>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0" name="Freeform: Shape 29">
            <a:extLst>
              <a:ext uri="{FF2B5EF4-FFF2-40B4-BE49-F238E27FC236}">
                <a16:creationId xmlns:a16="http://schemas.microsoft.com/office/drawing/2014/main" id="{B55DCADB-1A7C-4662-B136-6915DDFD1CC9}"/>
              </a:ext>
            </a:extLst>
          </p:cNvPr>
          <p:cNvSpPr/>
          <p:nvPr/>
        </p:nvSpPr>
        <p:spPr>
          <a:xfrm flipH="1" flipV="1">
            <a:off x="6441031" y="745854"/>
            <a:ext cx="1241622" cy="1361356"/>
          </a:xfrm>
          <a:custGeom>
            <a:avLst/>
            <a:gdLst>
              <a:gd name="connsiteX0" fmla="*/ 950599 w 1582768"/>
              <a:gd name="connsiteY0" fmla="*/ 0 h 1735400"/>
              <a:gd name="connsiteX1" fmla="*/ 1582768 w 1582768"/>
              <a:gd name="connsiteY1" fmla="*/ 366658 h 1735400"/>
              <a:gd name="connsiteX2" fmla="*/ 1582768 w 1582768"/>
              <a:gd name="connsiteY2" fmla="*/ 1276398 h 1735400"/>
              <a:gd name="connsiteX3" fmla="*/ 1582768 w 1582768"/>
              <a:gd name="connsiteY3" fmla="*/ 1276399 h 1735400"/>
              <a:gd name="connsiteX4" fmla="*/ 1582768 w 1582768"/>
              <a:gd name="connsiteY4" fmla="*/ 1281704 h 1735400"/>
              <a:gd name="connsiteX5" fmla="*/ 1578194 w 1582768"/>
              <a:gd name="connsiteY5" fmla="*/ 1279052 h 1735400"/>
              <a:gd name="connsiteX6" fmla="*/ 791385 w 1582768"/>
              <a:gd name="connsiteY6" fmla="*/ 1735400 h 1735400"/>
              <a:gd name="connsiteX7" fmla="*/ 791385 w 1582768"/>
              <a:gd name="connsiteY7" fmla="*/ 822703 h 1735400"/>
              <a:gd name="connsiteX8" fmla="*/ 791384 w 1582768"/>
              <a:gd name="connsiteY8" fmla="*/ 822702 h 1735400"/>
              <a:gd name="connsiteX9" fmla="*/ 791384 w 1582768"/>
              <a:gd name="connsiteY9" fmla="*/ 1735400 h 1735400"/>
              <a:gd name="connsiteX10" fmla="*/ 4575 w 1582768"/>
              <a:gd name="connsiteY10" fmla="*/ 1279051 h 1735400"/>
              <a:gd name="connsiteX11" fmla="*/ 0 w 1582768"/>
              <a:gd name="connsiteY11" fmla="*/ 1281704 h 1735400"/>
              <a:gd name="connsiteX12" fmla="*/ 0 w 1582768"/>
              <a:gd name="connsiteY12" fmla="*/ 539631 h 1735400"/>
              <a:gd name="connsiteX13" fmla="*/ 7620 w 1582768"/>
              <a:gd name="connsiteY13" fmla="*/ 540016 h 1735400"/>
              <a:gd name="connsiteX14" fmla="*/ 782169 w 1582768"/>
              <a:gd name="connsiteY14" fmla="*/ 219187 h 1735400"/>
              <a:gd name="connsiteX15" fmla="*/ 791384 w 1582768"/>
              <a:gd name="connsiteY15" fmla="*/ 209048 h 1735400"/>
              <a:gd name="connsiteX16" fmla="*/ 852867 w 1582768"/>
              <a:gd name="connsiteY16" fmla="*/ 141400 h 1735400"/>
              <a:gd name="connsiteX17" fmla="*/ 915925 w 1582768"/>
              <a:gd name="connsiteY17" fmla="*/ 57074 h 1735400"/>
              <a:gd name="connsiteX18" fmla="*/ 950599 w 1582768"/>
              <a:gd name="connsiteY18" fmla="*/ 0 h 1735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582768" h="1735400">
                <a:moveTo>
                  <a:pt x="950599" y="0"/>
                </a:moveTo>
                <a:lnTo>
                  <a:pt x="1582768" y="366658"/>
                </a:lnTo>
                <a:lnTo>
                  <a:pt x="1582768" y="1276398"/>
                </a:lnTo>
                <a:lnTo>
                  <a:pt x="1582768" y="1276399"/>
                </a:lnTo>
                <a:lnTo>
                  <a:pt x="1582768" y="1281704"/>
                </a:lnTo>
                <a:lnTo>
                  <a:pt x="1578194" y="1279052"/>
                </a:lnTo>
                <a:lnTo>
                  <a:pt x="791385" y="1735400"/>
                </a:lnTo>
                <a:lnTo>
                  <a:pt x="791385" y="822703"/>
                </a:lnTo>
                <a:lnTo>
                  <a:pt x="791384" y="822702"/>
                </a:lnTo>
                <a:lnTo>
                  <a:pt x="791384" y="1735400"/>
                </a:lnTo>
                <a:lnTo>
                  <a:pt x="4575" y="1279051"/>
                </a:lnTo>
                <a:lnTo>
                  <a:pt x="0" y="1281704"/>
                </a:lnTo>
                <a:lnTo>
                  <a:pt x="0" y="539631"/>
                </a:lnTo>
                <a:lnTo>
                  <a:pt x="7620" y="540016"/>
                </a:lnTo>
                <a:cubicBezTo>
                  <a:pt x="310101" y="540016"/>
                  <a:pt x="583945" y="417412"/>
                  <a:pt x="782169" y="219187"/>
                </a:cubicBezTo>
                <a:lnTo>
                  <a:pt x="791384" y="209048"/>
                </a:lnTo>
                <a:lnTo>
                  <a:pt x="852867" y="141400"/>
                </a:lnTo>
                <a:cubicBezTo>
                  <a:pt x="875190" y="114351"/>
                  <a:pt x="896240" y="86212"/>
                  <a:pt x="915925" y="57074"/>
                </a:cubicBezTo>
                <a:lnTo>
                  <a:pt x="950599" y="0"/>
                </a:lnTo>
                <a:close/>
              </a:path>
            </a:pathLst>
          </a:custGeom>
          <a:gradFill>
            <a:gsLst>
              <a:gs pos="0">
                <a:schemeClr val="accent1">
                  <a:lumMod val="5000"/>
                  <a:lumOff val="95000"/>
                </a:schemeClr>
              </a:gs>
              <a:gs pos="100000">
                <a:schemeClr val="bg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1" name="Freeform: Shape 30">
            <a:extLst>
              <a:ext uri="{FF2B5EF4-FFF2-40B4-BE49-F238E27FC236}">
                <a16:creationId xmlns:a16="http://schemas.microsoft.com/office/drawing/2014/main" id="{A8952B75-B054-4F76-BF3D-E7EF8B86B5C8}"/>
              </a:ext>
            </a:extLst>
          </p:cNvPr>
          <p:cNvSpPr/>
          <p:nvPr/>
        </p:nvSpPr>
        <p:spPr>
          <a:xfrm rot="17986545" flipH="1" flipV="1">
            <a:off x="7190691" y="2750003"/>
            <a:ext cx="244450" cy="861868"/>
          </a:xfrm>
          <a:custGeom>
            <a:avLst/>
            <a:gdLst>
              <a:gd name="connsiteX0" fmla="*/ 165207 w 311614"/>
              <a:gd name="connsiteY0" fmla="*/ 0 h 1098673"/>
              <a:gd name="connsiteX1" fmla="*/ 179408 w 311614"/>
              <a:gd name="connsiteY1" fmla="*/ 23376 h 1098673"/>
              <a:gd name="connsiteX2" fmla="*/ 311614 w 311614"/>
              <a:gd name="connsiteY2" fmla="*/ 545498 h 1098673"/>
              <a:gd name="connsiteX3" fmla="*/ 179408 w 311614"/>
              <a:gd name="connsiteY3" fmla="*/ 1067620 h 1098673"/>
              <a:gd name="connsiteX4" fmla="*/ 160543 w 311614"/>
              <a:gd name="connsiteY4" fmla="*/ 1098673 h 1098673"/>
              <a:gd name="connsiteX5" fmla="*/ 0 w 311614"/>
              <a:gd name="connsiteY5" fmla="*/ 1005558 h 1098673"/>
              <a:gd name="connsiteX6" fmla="*/ 0 w 311614"/>
              <a:gd name="connsiteY6" fmla="*/ 95819 h 1098673"/>
              <a:gd name="connsiteX7" fmla="*/ 0 w 311614"/>
              <a:gd name="connsiteY7" fmla="*/ 95818 h 1098673"/>
              <a:gd name="connsiteX8" fmla="*/ 1 w 311614"/>
              <a:gd name="connsiteY8" fmla="*/ 95819 h 1098673"/>
              <a:gd name="connsiteX9" fmla="*/ 165207 w 311614"/>
              <a:gd name="connsiteY9" fmla="*/ 0 h 10986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614" h="1098673">
                <a:moveTo>
                  <a:pt x="165207" y="0"/>
                </a:moveTo>
                <a:lnTo>
                  <a:pt x="179408" y="23376"/>
                </a:lnTo>
                <a:cubicBezTo>
                  <a:pt x="263722" y="178583"/>
                  <a:pt x="311614" y="356448"/>
                  <a:pt x="311614" y="545498"/>
                </a:cubicBezTo>
                <a:cubicBezTo>
                  <a:pt x="311614" y="734548"/>
                  <a:pt x="263722" y="912413"/>
                  <a:pt x="179408" y="1067620"/>
                </a:cubicBezTo>
                <a:lnTo>
                  <a:pt x="160543" y="1098673"/>
                </a:lnTo>
                <a:lnTo>
                  <a:pt x="0" y="1005558"/>
                </a:lnTo>
                <a:lnTo>
                  <a:pt x="0" y="95819"/>
                </a:lnTo>
                <a:lnTo>
                  <a:pt x="0" y="95818"/>
                </a:lnTo>
                <a:lnTo>
                  <a:pt x="1" y="95819"/>
                </a:lnTo>
                <a:lnTo>
                  <a:pt x="165207" y="0"/>
                </a:lnTo>
                <a:close/>
              </a:path>
            </a:pathLst>
          </a:custGeom>
          <a:solidFill>
            <a:srgbClr val="FFFF66"/>
          </a:solidFill>
          <a:ln>
            <a:noFill/>
          </a:ln>
          <a:effectLst>
            <a:innerShdw blurRad="63500" dist="50800" dir="18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sp>
        <p:nvSpPr>
          <p:cNvPr id="32" name="Freeform: Shape 31">
            <a:extLst>
              <a:ext uri="{FF2B5EF4-FFF2-40B4-BE49-F238E27FC236}">
                <a16:creationId xmlns:a16="http://schemas.microsoft.com/office/drawing/2014/main" id="{FBA324CE-03C4-4ECF-9ECE-3A286CCC0399}"/>
              </a:ext>
            </a:extLst>
          </p:cNvPr>
          <p:cNvSpPr/>
          <p:nvPr/>
        </p:nvSpPr>
        <p:spPr>
          <a:xfrm flipV="1">
            <a:off x="5199430" y="3824133"/>
            <a:ext cx="745709" cy="498384"/>
          </a:xfrm>
          <a:custGeom>
            <a:avLst/>
            <a:gdLst>
              <a:gd name="connsiteX0" fmla="*/ 791384 w 950599"/>
              <a:gd name="connsiteY0" fmla="*/ 0 h 635318"/>
              <a:gd name="connsiteX1" fmla="*/ 791384 w 950599"/>
              <a:gd name="connsiteY1" fmla="*/ 8264 h 635318"/>
              <a:gd name="connsiteX2" fmla="*/ 795959 w 950599"/>
              <a:gd name="connsiteY2" fmla="*/ 5611 h 635318"/>
              <a:gd name="connsiteX3" fmla="*/ 950599 w 950599"/>
              <a:gd name="connsiteY3" fmla="*/ 95302 h 635318"/>
              <a:gd name="connsiteX4" fmla="*/ 915925 w 950599"/>
              <a:gd name="connsiteY4" fmla="*/ 152376 h 635318"/>
              <a:gd name="connsiteX5" fmla="*/ 852867 w 950599"/>
              <a:gd name="connsiteY5" fmla="*/ 236702 h 635318"/>
              <a:gd name="connsiteX6" fmla="*/ 791384 w 950599"/>
              <a:gd name="connsiteY6" fmla="*/ 304350 h 635318"/>
              <a:gd name="connsiteX7" fmla="*/ 782169 w 950599"/>
              <a:gd name="connsiteY7" fmla="*/ 314489 h 635318"/>
              <a:gd name="connsiteX8" fmla="*/ 7620 w 950599"/>
              <a:gd name="connsiteY8" fmla="*/ 635318 h 635318"/>
              <a:gd name="connsiteX9" fmla="*/ 0 w 950599"/>
              <a:gd name="connsiteY9" fmla="*/ 634933 h 635318"/>
              <a:gd name="connsiteX10" fmla="*/ 0 w 950599"/>
              <a:gd name="connsiteY10" fmla="*/ 459003 h 635318"/>
              <a:gd name="connsiteX11" fmla="*/ 0 w 950599"/>
              <a:gd name="connsiteY11" fmla="*/ 459002 h 635318"/>
              <a:gd name="connsiteX12" fmla="*/ 1 w 950599"/>
              <a:gd name="connsiteY12" fmla="*/ 459003 h 635318"/>
              <a:gd name="connsiteX13" fmla="*/ 791384 w 950599"/>
              <a:gd name="connsiteY13" fmla="*/ 0 h 635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50599" h="635318">
                <a:moveTo>
                  <a:pt x="791384" y="0"/>
                </a:moveTo>
                <a:lnTo>
                  <a:pt x="791384" y="8264"/>
                </a:lnTo>
                <a:lnTo>
                  <a:pt x="795959" y="5611"/>
                </a:lnTo>
                <a:lnTo>
                  <a:pt x="950599" y="95302"/>
                </a:lnTo>
                <a:lnTo>
                  <a:pt x="915925" y="152376"/>
                </a:lnTo>
                <a:cubicBezTo>
                  <a:pt x="896240" y="181514"/>
                  <a:pt x="875190" y="209653"/>
                  <a:pt x="852867" y="236702"/>
                </a:cubicBezTo>
                <a:lnTo>
                  <a:pt x="791384" y="304350"/>
                </a:lnTo>
                <a:lnTo>
                  <a:pt x="782169" y="314489"/>
                </a:lnTo>
                <a:cubicBezTo>
                  <a:pt x="583945" y="512714"/>
                  <a:pt x="310101" y="635318"/>
                  <a:pt x="7620" y="635318"/>
                </a:cubicBezTo>
                <a:lnTo>
                  <a:pt x="0" y="634933"/>
                </a:lnTo>
                <a:lnTo>
                  <a:pt x="0" y="459003"/>
                </a:lnTo>
                <a:lnTo>
                  <a:pt x="0" y="459002"/>
                </a:lnTo>
                <a:lnTo>
                  <a:pt x="1" y="459003"/>
                </a:lnTo>
                <a:lnTo>
                  <a:pt x="791384" y="0"/>
                </a:lnTo>
                <a:close/>
              </a:path>
            </a:pathLst>
          </a:custGeom>
          <a:solidFill>
            <a:srgbClr val="99FF66"/>
          </a:solidFill>
          <a:ln>
            <a:noFill/>
          </a:ln>
          <a:effectLst>
            <a:innerShdw blurRad="63500" dist="50800" dir="2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2473"/>
          </a:p>
        </p:txBody>
      </p:sp>
      <p:cxnSp>
        <p:nvCxnSpPr>
          <p:cNvPr id="33" name="Connector: Elbow 32">
            <a:extLst>
              <a:ext uri="{FF2B5EF4-FFF2-40B4-BE49-F238E27FC236}">
                <a16:creationId xmlns:a16="http://schemas.microsoft.com/office/drawing/2014/main" id="{5F31A74B-03A6-41A7-8C7D-7A260A6E97E2}"/>
              </a:ext>
            </a:extLst>
          </p:cNvPr>
          <p:cNvCxnSpPr>
            <a:cxnSpLocks/>
          </p:cNvCxnSpPr>
          <p:nvPr/>
        </p:nvCxnSpPr>
        <p:spPr>
          <a:xfrm rot="10800000">
            <a:off x="5284470" y="771630"/>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4" name="Rectangle: Rounded Corners 33">
            <a:extLst>
              <a:ext uri="{FF2B5EF4-FFF2-40B4-BE49-F238E27FC236}">
                <a16:creationId xmlns:a16="http://schemas.microsoft.com/office/drawing/2014/main" id="{C658BCC0-52DC-4EAC-90A4-64F4A48930B5}"/>
              </a:ext>
            </a:extLst>
          </p:cNvPr>
          <p:cNvSpPr/>
          <p:nvPr/>
        </p:nvSpPr>
        <p:spPr>
          <a:xfrm>
            <a:off x="3348990" y="47558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5" name="Connector: Elbow 34">
            <a:extLst>
              <a:ext uri="{FF2B5EF4-FFF2-40B4-BE49-F238E27FC236}">
                <a16:creationId xmlns:a16="http://schemas.microsoft.com/office/drawing/2014/main" id="{73C7EA77-C775-45E1-A760-7BE2AC29E0CB}"/>
              </a:ext>
            </a:extLst>
          </p:cNvPr>
          <p:cNvCxnSpPr>
            <a:cxnSpLocks/>
          </p:cNvCxnSpPr>
          <p:nvPr/>
        </p:nvCxnSpPr>
        <p:spPr>
          <a:xfrm rot="10800000">
            <a:off x="4673859" y="1840684"/>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6" name="Connector: Elbow 35">
            <a:extLst>
              <a:ext uri="{FF2B5EF4-FFF2-40B4-BE49-F238E27FC236}">
                <a16:creationId xmlns:a16="http://schemas.microsoft.com/office/drawing/2014/main" id="{55AA3BB2-2C6C-4DBD-A301-DA956D86FA29}"/>
              </a:ext>
            </a:extLst>
          </p:cNvPr>
          <p:cNvCxnSpPr>
            <a:cxnSpLocks/>
          </p:cNvCxnSpPr>
          <p:nvPr/>
        </p:nvCxnSpPr>
        <p:spPr>
          <a:xfrm rot="10800000">
            <a:off x="4058947" y="29222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7" name="Connector: Elbow 36">
            <a:extLst>
              <a:ext uri="{FF2B5EF4-FFF2-40B4-BE49-F238E27FC236}">
                <a16:creationId xmlns:a16="http://schemas.microsoft.com/office/drawing/2014/main" id="{4F33FD81-39ED-4757-B556-4BF5BB149EBB}"/>
              </a:ext>
            </a:extLst>
          </p:cNvPr>
          <p:cNvCxnSpPr>
            <a:cxnSpLocks/>
          </p:cNvCxnSpPr>
          <p:nvPr/>
        </p:nvCxnSpPr>
        <p:spPr>
          <a:xfrm rot="10800000">
            <a:off x="7678094" y="3969099"/>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8" name="Connector: Elbow 37">
            <a:extLst>
              <a:ext uri="{FF2B5EF4-FFF2-40B4-BE49-F238E27FC236}">
                <a16:creationId xmlns:a16="http://schemas.microsoft.com/office/drawing/2014/main" id="{2AE52E96-CD4D-4A7B-A070-52B498E04335}"/>
              </a:ext>
            </a:extLst>
          </p:cNvPr>
          <p:cNvCxnSpPr>
            <a:cxnSpLocks/>
          </p:cNvCxnSpPr>
          <p:nvPr/>
        </p:nvCxnSpPr>
        <p:spPr>
          <a:xfrm rot="10800000">
            <a:off x="7057686" y="5030992"/>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39" name="Connector: Elbow 38">
            <a:extLst>
              <a:ext uri="{FF2B5EF4-FFF2-40B4-BE49-F238E27FC236}">
                <a16:creationId xmlns:a16="http://schemas.microsoft.com/office/drawing/2014/main" id="{00B11DF8-A293-4036-A586-EB1D0556386A}"/>
              </a:ext>
            </a:extLst>
          </p:cNvPr>
          <p:cNvCxnSpPr>
            <a:cxnSpLocks/>
          </p:cNvCxnSpPr>
          <p:nvPr/>
        </p:nvCxnSpPr>
        <p:spPr>
          <a:xfrm rot="10800000">
            <a:off x="6426456" y="6105646"/>
            <a:ext cx="1148080" cy="330986"/>
          </a:xfrm>
          <a:prstGeom prst="bentConnector3">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40" name="Rectangle: Rounded Corners 39">
            <a:extLst>
              <a:ext uri="{FF2B5EF4-FFF2-40B4-BE49-F238E27FC236}">
                <a16:creationId xmlns:a16="http://schemas.microsoft.com/office/drawing/2014/main" id="{2EF8DCE1-F939-430A-974F-AEDFA83E0613}"/>
              </a:ext>
            </a:extLst>
          </p:cNvPr>
          <p:cNvSpPr/>
          <p:nvPr/>
        </p:nvSpPr>
        <p:spPr>
          <a:xfrm>
            <a:off x="2730326" y="1544067"/>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Rounded Corners 40">
            <a:extLst>
              <a:ext uri="{FF2B5EF4-FFF2-40B4-BE49-F238E27FC236}">
                <a16:creationId xmlns:a16="http://schemas.microsoft.com/office/drawing/2014/main" id="{AA0A2FC9-DA13-4A0F-8748-086A59805721}"/>
              </a:ext>
            </a:extLst>
          </p:cNvPr>
          <p:cNvSpPr/>
          <p:nvPr/>
        </p:nvSpPr>
        <p:spPr>
          <a:xfrm>
            <a:off x="8842579" y="4003469"/>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Rounded Corners 41">
            <a:extLst>
              <a:ext uri="{FF2B5EF4-FFF2-40B4-BE49-F238E27FC236}">
                <a16:creationId xmlns:a16="http://schemas.microsoft.com/office/drawing/2014/main" id="{50221159-1856-4AD4-95DF-A96735C5121F}"/>
              </a:ext>
            </a:extLst>
          </p:cNvPr>
          <p:cNvSpPr/>
          <p:nvPr/>
        </p:nvSpPr>
        <p:spPr>
          <a:xfrm>
            <a:off x="2122433" y="2625683"/>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ectangle: Rounded Corners 42">
            <a:extLst>
              <a:ext uri="{FF2B5EF4-FFF2-40B4-BE49-F238E27FC236}">
                <a16:creationId xmlns:a16="http://schemas.microsoft.com/office/drawing/2014/main" id="{5A0D5C1B-03D4-4071-8C9E-6B402409517F}"/>
              </a:ext>
            </a:extLst>
          </p:cNvPr>
          <p:cNvSpPr/>
          <p:nvPr/>
        </p:nvSpPr>
        <p:spPr>
          <a:xfrm>
            <a:off x="8205766" y="5051878"/>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Rectangle: Rounded Corners 43">
            <a:extLst>
              <a:ext uri="{FF2B5EF4-FFF2-40B4-BE49-F238E27FC236}">
                <a16:creationId xmlns:a16="http://schemas.microsoft.com/office/drawing/2014/main" id="{53CEA714-1B86-4BCF-8BE2-F36729AF0E14}"/>
              </a:ext>
            </a:extLst>
          </p:cNvPr>
          <p:cNvSpPr/>
          <p:nvPr/>
        </p:nvSpPr>
        <p:spPr>
          <a:xfrm>
            <a:off x="7574536" y="6126902"/>
            <a:ext cx="1935480" cy="593232"/>
          </a:xfrm>
          <a:prstGeom prst="roundRect">
            <a:avLst>
              <a:gd name="adj" fmla="val 50000"/>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45" name="Graphic 44" descr="Bullseye with solid fill">
            <a:extLst>
              <a:ext uri="{FF2B5EF4-FFF2-40B4-BE49-F238E27FC236}">
                <a16:creationId xmlns:a16="http://schemas.microsoft.com/office/drawing/2014/main" id="{39E46765-30FC-41F7-8566-A50A1CE654E1}"/>
              </a:ext>
            </a:extLst>
          </p:cNvPr>
          <p:cNvPicPr>
            <a:picLocks noChangeAspect="1"/>
          </p:cNvPicPr>
          <p:nvPr/>
        </p:nvPicPr>
        <p:blipFill>
          <a:blip r:embed="rId2" cstate="hq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48889" y="5511966"/>
            <a:ext cx="540000" cy="540000"/>
          </a:xfrm>
          <a:prstGeom prst="rect">
            <a:avLst/>
          </a:prstGeom>
          <a:effectLst>
            <a:outerShdw blurRad="50800" dist="266700" dir="3000000" algn="tl" rotWithShape="0">
              <a:schemeClr val="tx1">
                <a:alpha val="31000"/>
              </a:schemeClr>
            </a:outerShdw>
          </a:effectLst>
        </p:spPr>
      </p:pic>
      <p:pic>
        <p:nvPicPr>
          <p:cNvPr id="46" name="Graphic 45" descr="Bar graph with upward trend with solid fill">
            <a:extLst>
              <a:ext uri="{FF2B5EF4-FFF2-40B4-BE49-F238E27FC236}">
                <a16:creationId xmlns:a16="http://schemas.microsoft.com/office/drawing/2014/main" id="{4B568A1D-6739-4133-9E8C-BD3AF7C09E78}"/>
              </a:ext>
            </a:extLst>
          </p:cNvPr>
          <p:cNvPicPr>
            <a:picLocks noChangeAspect="1"/>
          </p:cNvPicPr>
          <p:nvPr/>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6188542" y="4432128"/>
            <a:ext cx="540000" cy="540000"/>
          </a:xfrm>
          <a:prstGeom prst="rect">
            <a:avLst/>
          </a:prstGeom>
          <a:effectLst>
            <a:outerShdw blurRad="50800" dist="330200" dir="2400000" algn="tl" rotWithShape="0">
              <a:prstClr val="black">
                <a:alpha val="40000"/>
              </a:prstClr>
            </a:outerShdw>
          </a:effectLst>
        </p:spPr>
      </p:pic>
      <p:pic>
        <p:nvPicPr>
          <p:cNvPr id="47" name="Graphic 46" descr="Stopwatch with solid fill">
            <a:extLst>
              <a:ext uri="{FF2B5EF4-FFF2-40B4-BE49-F238E27FC236}">
                <a16:creationId xmlns:a16="http://schemas.microsoft.com/office/drawing/2014/main" id="{D9530905-13E8-4695-BFF9-3B11821490C5}"/>
              </a:ext>
            </a:extLst>
          </p:cNvPr>
          <p:cNvPicPr>
            <a:picLocks noChangeAspect="1"/>
          </p:cNvPicPr>
          <p:nvPr/>
        </p:nvPicPr>
        <p:blipFill>
          <a:blip r:embed="rId6" cstate="hq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98163" y="3316963"/>
            <a:ext cx="540000" cy="540000"/>
          </a:xfrm>
          <a:prstGeom prst="rect">
            <a:avLst/>
          </a:prstGeom>
          <a:effectLst>
            <a:outerShdw blurRad="50800" dist="292100" dir="1800000" algn="tl" rotWithShape="0">
              <a:prstClr val="black">
                <a:alpha val="40000"/>
              </a:prstClr>
            </a:outerShdw>
          </a:effectLst>
        </p:spPr>
      </p:pic>
      <p:pic>
        <p:nvPicPr>
          <p:cNvPr id="48" name="Graphic 47" descr="Single gear with solid fill">
            <a:extLst>
              <a:ext uri="{FF2B5EF4-FFF2-40B4-BE49-F238E27FC236}">
                <a16:creationId xmlns:a16="http://schemas.microsoft.com/office/drawing/2014/main" id="{AFF084EB-A625-4679-9005-E608FDAD3FB5}"/>
              </a:ext>
            </a:extLst>
          </p:cNvPr>
          <p:cNvPicPr>
            <a:picLocks noChangeAspect="1"/>
          </p:cNvPicPr>
          <p:nvPr/>
        </p:nvPicPr>
        <p:blipFill>
          <a:blip r:embed="rId8" cstate="hq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6790165" y="3347081"/>
            <a:ext cx="540000" cy="540000"/>
          </a:xfrm>
          <a:prstGeom prst="rect">
            <a:avLst/>
          </a:prstGeom>
          <a:effectLst>
            <a:outerShdw blurRad="50800" dist="266700" dir="1800000" algn="tl" rotWithShape="0">
              <a:prstClr val="black">
                <a:alpha val="40000"/>
              </a:prstClr>
            </a:outerShdw>
          </a:effectLst>
        </p:spPr>
      </p:pic>
      <p:pic>
        <p:nvPicPr>
          <p:cNvPr id="49" name="Graphic 48" descr="Magnifying glass with solid fill">
            <a:extLst>
              <a:ext uri="{FF2B5EF4-FFF2-40B4-BE49-F238E27FC236}">
                <a16:creationId xmlns:a16="http://schemas.microsoft.com/office/drawing/2014/main" id="{06979707-E88A-4C93-AFA1-30A21E2915BA}"/>
              </a:ext>
            </a:extLst>
          </p:cNvPr>
          <p:cNvPicPr>
            <a:picLocks noChangeAspect="1"/>
          </p:cNvPicPr>
          <p:nvPr/>
        </p:nvPicPr>
        <p:blipFill>
          <a:blip r:embed="rId10" cstate="hq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6192681" y="2247627"/>
            <a:ext cx="540000" cy="540000"/>
          </a:xfrm>
          <a:prstGeom prst="rect">
            <a:avLst/>
          </a:prstGeom>
          <a:effectLst>
            <a:outerShdw blurRad="50800" dist="177800" dir="1800000" algn="tl" rotWithShape="0">
              <a:prstClr val="black">
                <a:alpha val="40000"/>
              </a:prstClr>
            </a:outerShdw>
          </a:effectLst>
        </p:spPr>
      </p:pic>
      <p:pic>
        <p:nvPicPr>
          <p:cNvPr id="50" name="Graphic 49" descr="Lightbulb with solid fill">
            <a:extLst>
              <a:ext uri="{FF2B5EF4-FFF2-40B4-BE49-F238E27FC236}">
                <a16:creationId xmlns:a16="http://schemas.microsoft.com/office/drawing/2014/main" id="{9D0F1E9D-77B1-47A2-9965-7EF8757022AF}"/>
              </a:ext>
            </a:extLst>
          </p:cNvPr>
          <p:cNvPicPr>
            <a:picLocks noChangeAspect="1"/>
          </p:cNvPicPr>
          <p:nvPr/>
        </p:nvPicPr>
        <p:blipFill>
          <a:blip r:embed="rId12" cstate="hq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6799461" y="1100857"/>
            <a:ext cx="540000" cy="540000"/>
          </a:xfrm>
          <a:prstGeom prst="rect">
            <a:avLst/>
          </a:prstGeom>
          <a:effectLst>
            <a:outerShdw blurRad="50800" dist="190500" dir="2400000" algn="tl" rotWithShape="0">
              <a:prstClr val="black">
                <a:alpha val="40000"/>
              </a:prstClr>
            </a:outerShdw>
          </a:effectLst>
        </p:spPr>
      </p:pic>
      <p:sp>
        <p:nvSpPr>
          <p:cNvPr id="51" name="TextBox 50">
            <a:extLst>
              <a:ext uri="{FF2B5EF4-FFF2-40B4-BE49-F238E27FC236}">
                <a16:creationId xmlns:a16="http://schemas.microsoft.com/office/drawing/2014/main" id="{F663FCDC-2679-4560-B2BF-AB5965A0EE4F}"/>
              </a:ext>
            </a:extLst>
          </p:cNvPr>
          <p:cNvSpPr txBox="1"/>
          <p:nvPr/>
        </p:nvSpPr>
        <p:spPr>
          <a:xfrm>
            <a:off x="7151270" y="1704038"/>
            <a:ext cx="35779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01</a:t>
            </a:r>
          </a:p>
        </p:txBody>
      </p:sp>
      <p:sp>
        <p:nvSpPr>
          <p:cNvPr id="52" name="TextBox 51">
            <a:extLst>
              <a:ext uri="{FF2B5EF4-FFF2-40B4-BE49-F238E27FC236}">
                <a16:creationId xmlns:a16="http://schemas.microsoft.com/office/drawing/2014/main" id="{83B9310E-43E4-43F4-80A4-AACA8D4FD77D}"/>
              </a:ext>
            </a:extLst>
          </p:cNvPr>
          <p:cNvSpPr txBox="1"/>
          <p:nvPr/>
        </p:nvSpPr>
        <p:spPr>
          <a:xfrm>
            <a:off x="6747798" y="2338401"/>
            <a:ext cx="393056"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02</a:t>
            </a:r>
          </a:p>
        </p:txBody>
      </p:sp>
      <p:sp>
        <p:nvSpPr>
          <p:cNvPr id="53" name="TextBox 52">
            <a:extLst>
              <a:ext uri="{FF2B5EF4-FFF2-40B4-BE49-F238E27FC236}">
                <a16:creationId xmlns:a16="http://schemas.microsoft.com/office/drawing/2014/main" id="{55D71D65-0147-4631-82E1-BD82953684EA}"/>
              </a:ext>
            </a:extLst>
          </p:cNvPr>
          <p:cNvSpPr txBox="1"/>
          <p:nvPr/>
        </p:nvSpPr>
        <p:spPr>
          <a:xfrm>
            <a:off x="5737042" y="4492695"/>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05</a:t>
            </a:r>
          </a:p>
        </p:txBody>
      </p:sp>
      <p:sp>
        <p:nvSpPr>
          <p:cNvPr id="54" name="TextBox 53">
            <a:extLst>
              <a:ext uri="{FF2B5EF4-FFF2-40B4-BE49-F238E27FC236}">
                <a16:creationId xmlns:a16="http://schemas.microsoft.com/office/drawing/2014/main" id="{84A341CB-ED85-4BF4-8F62-7C18A1E39D94}"/>
              </a:ext>
            </a:extLst>
          </p:cNvPr>
          <p:cNvSpPr txBox="1"/>
          <p:nvPr/>
        </p:nvSpPr>
        <p:spPr>
          <a:xfrm>
            <a:off x="7109592" y="2980756"/>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03</a:t>
            </a:r>
          </a:p>
        </p:txBody>
      </p:sp>
      <p:sp>
        <p:nvSpPr>
          <p:cNvPr id="55" name="TextBox 54">
            <a:extLst>
              <a:ext uri="{FF2B5EF4-FFF2-40B4-BE49-F238E27FC236}">
                <a16:creationId xmlns:a16="http://schemas.microsoft.com/office/drawing/2014/main" id="{56754B27-32F0-44BE-B6AF-981570202F1C}"/>
              </a:ext>
            </a:extLst>
          </p:cNvPr>
          <p:cNvSpPr txBox="1"/>
          <p:nvPr/>
        </p:nvSpPr>
        <p:spPr>
          <a:xfrm>
            <a:off x="5328835" y="3831752"/>
            <a:ext cx="405880"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04</a:t>
            </a:r>
          </a:p>
        </p:txBody>
      </p:sp>
      <p:sp>
        <p:nvSpPr>
          <p:cNvPr id="56" name="TextBox 55">
            <a:extLst>
              <a:ext uri="{FF2B5EF4-FFF2-40B4-BE49-F238E27FC236}">
                <a16:creationId xmlns:a16="http://schemas.microsoft.com/office/drawing/2014/main" id="{0F703032-4DFE-4B25-8847-23F5806318F6}"/>
              </a:ext>
            </a:extLst>
          </p:cNvPr>
          <p:cNvSpPr txBox="1"/>
          <p:nvPr/>
        </p:nvSpPr>
        <p:spPr>
          <a:xfrm>
            <a:off x="5377061" y="5109837"/>
            <a:ext cx="396262" cy="338554"/>
          </a:xfrm>
          <a:prstGeom prst="rect">
            <a:avLst/>
          </a:prstGeom>
          <a:noFill/>
        </p:spPr>
        <p:txBody>
          <a:bodyPr wrap="none" rtlCol="0">
            <a:spAutoFit/>
          </a:bodyPr>
          <a:lstStyle/>
          <a:p>
            <a:r>
              <a:rPr lang="en-GB" sz="1600" b="1" dirty="0">
                <a:solidFill>
                  <a:schemeClr val="bg1"/>
                </a:solidFill>
                <a:effectLst>
                  <a:outerShdw blurRad="50800" dist="38100" dir="2700000" sx="105000" sy="105000" algn="tl" rotWithShape="0">
                    <a:prstClr val="black">
                      <a:alpha val="66000"/>
                    </a:prstClr>
                  </a:outerShdw>
                </a:effectLst>
                <a:latin typeface="EuroStyle" panose="02027200000000000000" pitchFamily="18" charset="0"/>
              </a:rPr>
              <a:t>06</a:t>
            </a:r>
          </a:p>
        </p:txBody>
      </p:sp>
      <p:sp>
        <p:nvSpPr>
          <p:cNvPr id="57" name="TextBox 56">
            <a:extLst>
              <a:ext uri="{FF2B5EF4-FFF2-40B4-BE49-F238E27FC236}">
                <a16:creationId xmlns:a16="http://schemas.microsoft.com/office/drawing/2014/main" id="{C511BFB5-EEAD-4CA1-979C-CC71A3834622}"/>
              </a:ext>
            </a:extLst>
          </p:cNvPr>
          <p:cNvSpPr txBox="1"/>
          <p:nvPr/>
        </p:nvSpPr>
        <p:spPr>
          <a:xfrm>
            <a:off x="7898512" y="108973"/>
            <a:ext cx="4338695" cy="2616101"/>
          </a:xfrm>
          <a:prstGeom prst="rect">
            <a:avLst/>
          </a:prstGeom>
          <a:noFill/>
        </p:spPr>
        <p:txBody>
          <a:bodyPr wrap="square" rtlCol="0">
            <a:spAutoFit/>
          </a:bodyPr>
          <a:lstStyle/>
          <a:p>
            <a:pPr algn="ctr"/>
            <a:r>
              <a:rPr lang="en-GB" sz="4400" b="1" spc="300" dirty="0">
                <a:solidFill>
                  <a:schemeClr val="bg1"/>
                </a:solidFill>
                <a:latin typeface="EuroStyle" panose="02027200000000000000" pitchFamily="18" charset="0"/>
              </a:rPr>
              <a:t>Information management and security </a:t>
            </a:r>
            <a:r>
              <a:rPr lang="en-GB" sz="3200" b="1" spc="300" dirty="0">
                <a:solidFill>
                  <a:schemeClr val="bg1"/>
                </a:solidFill>
                <a:latin typeface="EuroStyle" panose="02027200000000000000" pitchFamily="18" charset="0"/>
              </a:rPr>
              <a:t>Week 1</a:t>
            </a:r>
          </a:p>
        </p:txBody>
      </p:sp>
      <p:sp>
        <p:nvSpPr>
          <p:cNvPr id="58" name="TextBox 57">
            <a:extLst>
              <a:ext uri="{FF2B5EF4-FFF2-40B4-BE49-F238E27FC236}">
                <a16:creationId xmlns:a16="http://schemas.microsoft.com/office/drawing/2014/main" id="{DE6C5A3C-32EF-4195-8A42-ECEC36D1B91E}"/>
              </a:ext>
            </a:extLst>
          </p:cNvPr>
          <p:cNvSpPr txBox="1"/>
          <p:nvPr/>
        </p:nvSpPr>
        <p:spPr>
          <a:xfrm>
            <a:off x="3402826" y="517115"/>
            <a:ext cx="1794516" cy="461665"/>
          </a:xfrm>
          <a:prstGeom prst="rect">
            <a:avLst/>
          </a:prstGeom>
          <a:noFill/>
        </p:spPr>
        <p:txBody>
          <a:bodyPr wrap="square" rtlCol="0">
            <a:spAutoFit/>
          </a:bodyPr>
          <a:lstStyle/>
          <a:p>
            <a:pPr algn="ctr"/>
            <a:r>
              <a:rPr lang="en-GB" sz="2400" b="1" spc="300" dirty="0">
                <a:solidFill>
                  <a:schemeClr val="bg1"/>
                </a:solidFill>
                <a:latin typeface="EuroStyle" panose="02027200000000000000" pitchFamily="18" charset="0"/>
              </a:rPr>
              <a:t>Intro</a:t>
            </a:r>
          </a:p>
        </p:txBody>
      </p:sp>
      <p:sp>
        <p:nvSpPr>
          <p:cNvPr id="59" name="TextBox 58">
            <a:extLst>
              <a:ext uri="{FF2B5EF4-FFF2-40B4-BE49-F238E27FC236}">
                <a16:creationId xmlns:a16="http://schemas.microsoft.com/office/drawing/2014/main" id="{1F1E1CA2-8B22-4EBC-A8B3-4E1D4101D87E}"/>
              </a:ext>
            </a:extLst>
          </p:cNvPr>
          <p:cNvSpPr txBox="1"/>
          <p:nvPr/>
        </p:nvSpPr>
        <p:spPr>
          <a:xfrm>
            <a:off x="3019444" y="1601899"/>
            <a:ext cx="1253869"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Monday</a:t>
            </a:r>
            <a:endParaRPr lang="en-GB" spc="300" dirty="0">
              <a:solidFill>
                <a:schemeClr val="bg1"/>
              </a:solidFill>
              <a:latin typeface="EuroStyle" panose="02027200000000000000" pitchFamily="18" charset="0"/>
            </a:endParaRPr>
          </a:p>
        </p:txBody>
      </p:sp>
      <p:sp>
        <p:nvSpPr>
          <p:cNvPr id="60" name="TextBox 59">
            <a:extLst>
              <a:ext uri="{FF2B5EF4-FFF2-40B4-BE49-F238E27FC236}">
                <a16:creationId xmlns:a16="http://schemas.microsoft.com/office/drawing/2014/main" id="{ACF09B4E-41D8-4B56-8174-5E60E938E8D6}"/>
              </a:ext>
            </a:extLst>
          </p:cNvPr>
          <p:cNvSpPr txBox="1"/>
          <p:nvPr/>
        </p:nvSpPr>
        <p:spPr>
          <a:xfrm>
            <a:off x="9113041" y="4053349"/>
            <a:ext cx="1346844"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Tuesday</a:t>
            </a:r>
            <a:endParaRPr lang="en-GB" spc="300" dirty="0">
              <a:solidFill>
                <a:schemeClr val="bg1"/>
              </a:solidFill>
              <a:latin typeface="EuroStyle" panose="02027200000000000000" pitchFamily="18" charset="0"/>
            </a:endParaRPr>
          </a:p>
        </p:txBody>
      </p:sp>
      <p:sp>
        <p:nvSpPr>
          <p:cNvPr id="61" name="TextBox 60">
            <a:extLst>
              <a:ext uri="{FF2B5EF4-FFF2-40B4-BE49-F238E27FC236}">
                <a16:creationId xmlns:a16="http://schemas.microsoft.com/office/drawing/2014/main" id="{9CF244F9-7E36-42DC-B24D-59EBF30A28A1}"/>
              </a:ext>
            </a:extLst>
          </p:cNvPr>
          <p:cNvSpPr txBox="1"/>
          <p:nvPr/>
        </p:nvSpPr>
        <p:spPr>
          <a:xfrm>
            <a:off x="2147731" y="2691467"/>
            <a:ext cx="1813317"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Wednesday</a:t>
            </a:r>
            <a:endParaRPr lang="en-GB" spc="300" dirty="0">
              <a:solidFill>
                <a:schemeClr val="bg1"/>
              </a:solidFill>
              <a:latin typeface="EuroStyle" panose="02027200000000000000" pitchFamily="18" charset="0"/>
            </a:endParaRPr>
          </a:p>
        </p:txBody>
      </p:sp>
      <p:sp>
        <p:nvSpPr>
          <p:cNvPr id="62" name="TextBox 61">
            <a:extLst>
              <a:ext uri="{FF2B5EF4-FFF2-40B4-BE49-F238E27FC236}">
                <a16:creationId xmlns:a16="http://schemas.microsoft.com/office/drawing/2014/main" id="{E55572B0-0A45-4057-94BB-B759D0F7135D}"/>
              </a:ext>
            </a:extLst>
          </p:cNvPr>
          <p:cNvSpPr txBox="1"/>
          <p:nvPr/>
        </p:nvSpPr>
        <p:spPr>
          <a:xfrm>
            <a:off x="8393801" y="5117662"/>
            <a:ext cx="1632435" cy="461665"/>
          </a:xfrm>
          <a:prstGeom prst="rect">
            <a:avLst/>
          </a:prstGeom>
          <a:noFill/>
        </p:spPr>
        <p:txBody>
          <a:bodyPr wrap="none" rtlCol="0">
            <a:spAutoFit/>
          </a:bodyPr>
          <a:lstStyle/>
          <a:p>
            <a:r>
              <a:rPr lang="en-GB" sz="2400" spc="300" dirty="0">
                <a:solidFill>
                  <a:schemeClr val="accent2"/>
                </a:solidFill>
                <a:latin typeface="EuroStyle" panose="02027200000000000000" pitchFamily="18" charset="0"/>
              </a:rPr>
              <a:t>Thursday</a:t>
            </a:r>
            <a:endParaRPr lang="en-GB" spc="300" dirty="0">
              <a:solidFill>
                <a:schemeClr val="accent2"/>
              </a:solidFill>
              <a:latin typeface="EuroStyle" panose="02027200000000000000" pitchFamily="18" charset="0"/>
            </a:endParaRPr>
          </a:p>
        </p:txBody>
      </p:sp>
      <p:sp>
        <p:nvSpPr>
          <p:cNvPr id="63" name="TextBox 62">
            <a:extLst>
              <a:ext uri="{FF2B5EF4-FFF2-40B4-BE49-F238E27FC236}">
                <a16:creationId xmlns:a16="http://schemas.microsoft.com/office/drawing/2014/main" id="{282655B6-90CA-4328-86FC-0793928AD5CE}"/>
              </a:ext>
            </a:extLst>
          </p:cNvPr>
          <p:cNvSpPr txBox="1"/>
          <p:nvPr/>
        </p:nvSpPr>
        <p:spPr>
          <a:xfrm>
            <a:off x="7976602" y="6192686"/>
            <a:ext cx="1043876" cy="461665"/>
          </a:xfrm>
          <a:prstGeom prst="rect">
            <a:avLst/>
          </a:prstGeom>
          <a:noFill/>
        </p:spPr>
        <p:txBody>
          <a:bodyPr wrap="none" rtlCol="0">
            <a:spAutoFit/>
          </a:bodyPr>
          <a:lstStyle/>
          <a:p>
            <a:r>
              <a:rPr lang="en-GB" sz="2400" spc="300" dirty="0">
                <a:solidFill>
                  <a:schemeClr val="bg1"/>
                </a:solidFill>
                <a:latin typeface="EuroStyle" panose="02027200000000000000" pitchFamily="18" charset="0"/>
              </a:rPr>
              <a:t>Friday</a:t>
            </a:r>
            <a:endParaRPr lang="en-GB" spc="300" dirty="0">
              <a:solidFill>
                <a:schemeClr val="bg1"/>
              </a:solidFill>
              <a:latin typeface="EuroStyle" panose="02027200000000000000" pitchFamily="18" charset="0"/>
            </a:endParaRPr>
          </a:p>
        </p:txBody>
      </p:sp>
    </p:spTree>
    <p:extLst>
      <p:ext uri="{BB962C8B-B14F-4D97-AF65-F5344CB8AC3E}">
        <p14:creationId xmlns:p14="http://schemas.microsoft.com/office/powerpoint/2010/main" val="11203191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90F9-ABC7-48D5-8066-0EAEA4D39DC1}"/>
              </a:ext>
            </a:extLst>
          </p:cNvPr>
          <p:cNvSpPr>
            <a:spLocks noGrp="1"/>
          </p:cNvSpPr>
          <p:nvPr>
            <p:ph type="title"/>
          </p:nvPr>
        </p:nvSpPr>
        <p:spPr/>
        <p:txBody>
          <a:bodyPr/>
          <a:lstStyle/>
          <a:p>
            <a:r>
              <a:rPr lang="en-GB" dirty="0"/>
              <a:t>Sources of Big Data</a:t>
            </a:r>
          </a:p>
        </p:txBody>
      </p:sp>
      <p:sp>
        <p:nvSpPr>
          <p:cNvPr id="3" name="Content Placeholder 2">
            <a:extLst>
              <a:ext uri="{FF2B5EF4-FFF2-40B4-BE49-F238E27FC236}">
                <a16:creationId xmlns:a16="http://schemas.microsoft.com/office/drawing/2014/main" id="{02E05ADD-FD96-43F3-BB10-1D56E079FC7B}"/>
              </a:ext>
            </a:extLst>
          </p:cNvPr>
          <p:cNvSpPr>
            <a:spLocks noGrp="1"/>
          </p:cNvSpPr>
          <p:nvPr>
            <p:ph idx="1"/>
          </p:nvPr>
        </p:nvSpPr>
        <p:spPr/>
        <p:txBody>
          <a:bodyPr/>
          <a:lstStyle/>
          <a:p>
            <a:pPr marL="0" indent="0">
              <a:buNone/>
            </a:pPr>
            <a:r>
              <a:rPr lang="en-GB" b="1" dirty="0"/>
              <a:t>Machine Data (IoT, Streaming Services)</a:t>
            </a:r>
          </a:p>
          <a:p>
            <a:pPr marL="0" indent="0">
              <a:buNone/>
            </a:pPr>
            <a:r>
              <a:rPr lang="en-GB" dirty="0"/>
              <a:t>Machine data is defined as information which is generated by industrial equipment, sensors that are installed in machinery, and even web logs which track user behaviour. </a:t>
            </a:r>
          </a:p>
          <a:p>
            <a:pPr marL="0" indent="0">
              <a:buNone/>
            </a:pPr>
            <a:r>
              <a:rPr lang="en-GB" dirty="0"/>
              <a:t>This type of data is expected to grow exponentially as the internet of things expands around the world. Sensors such as medical devices, smart meters, road cameras, satellites, games and the rapidly growing Internet Of Things will deliver high velocity, value, volume and variety of data in the very near future.</a:t>
            </a:r>
          </a:p>
        </p:txBody>
      </p:sp>
    </p:spTree>
    <p:extLst>
      <p:ext uri="{BB962C8B-B14F-4D97-AF65-F5344CB8AC3E}">
        <p14:creationId xmlns:p14="http://schemas.microsoft.com/office/powerpoint/2010/main" val="25322610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90F9-ABC7-48D5-8066-0EAEA4D39DC1}"/>
              </a:ext>
            </a:extLst>
          </p:cNvPr>
          <p:cNvSpPr>
            <a:spLocks noGrp="1"/>
          </p:cNvSpPr>
          <p:nvPr>
            <p:ph type="title"/>
          </p:nvPr>
        </p:nvSpPr>
        <p:spPr/>
        <p:txBody>
          <a:bodyPr/>
          <a:lstStyle/>
          <a:p>
            <a:r>
              <a:rPr lang="en-GB" dirty="0"/>
              <a:t>Sources of Big Data</a:t>
            </a:r>
          </a:p>
        </p:txBody>
      </p:sp>
      <p:sp>
        <p:nvSpPr>
          <p:cNvPr id="3" name="Content Placeholder 2">
            <a:extLst>
              <a:ext uri="{FF2B5EF4-FFF2-40B4-BE49-F238E27FC236}">
                <a16:creationId xmlns:a16="http://schemas.microsoft.com/office/drawing/2014/main" id="{02E05ADD-FD96-43F3-BB10-1D56E079FC7B}"/>
              </a:ext>
            </a:extLst>
          </p:cNvPr>
          <p:cNvSpPr>
            <a:spLocks noGrp="1"/>
          </p:cNvSpPr>
          <p:nvPr>
            <p:ph idx="1"/>
          </p:nvPr>
        </p:nvSpPr>
        <p:spPr/>
        <p:txBody>
          <a:bodyPr/>
          <a:lstStyle/>
          <a:p>
            <a:pPr marL="0" indent="0">
              <a:buNone/>
            </a:pPr>
            <a:r>
              <a:rPr lang="en-GB" b="1" dirty="0"/>
              <a:t>Social Data</a:t>
            </a:r>
          </a:p>
          <a:p>
            <a:pPr marL="0" indent="0">
              <a:buNone/>
            </a:pPr>
            <a:r>
              <a:rPr lang="en-GB" dirty="0"/>
              <a:t>Social data comes from the Likes, Tweets &amp; Retweets, Comments, Video Uploads, and general media that are uploaded and shared via the world’s favourite social media platforms. </a:t>
            </a:r>
          </a:p>
          <a:p>
            <a:pPr marL="0" indent="0">
              <a:buNone/>
            </a:pPr>
            <a:r>
              <a:rPr lang="en-GB" dirty="0"/>
              <a:t>This kind of data provides invaluable insights into consumer behaviour and sentiment and can be enormously influential in marketing analytics. </a:t>
            </a:r>
          </a:p>
          <a:p>
            <a:pPr marL="0" indent="0">
              <a:buNone/>
            </a:pPr>
            <a:r>
              <a:rPr lang="en-GB" dirty="0"/>
              <a:t>The public web is another good source of social data, and tools like Google Trends can be used to good effect to increase the volume of big data.</a:t>
            </a:r>
          </a:p>
          <a:p>
            <a:pPr marL="0" indent="0">
              <a:buNone/>
            </a:pPr>
            <a:endParaRPr lang="en-GB" dirty="0"/>
          </a:p>
        </p:txBody>
      </p:sp>
    </p:spTree>
    <p:extLst>
      <p:ext uri="{BB962C8B-B14F-4D97-AF65-F5344CB8AC3E}">
        <p14:creationId xmlns:p14="http://schemas.microsoft.com/office/powerpoint/2010/main" val="22425152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90F9-ABC7-48D5-8066-0EAEA4D39DC1}"/>
              </a:ext>
            </a:extLst>
          </p:cNvPr>
          <p:cNvSpPr>
            <a:spLocks noGrp="1"/>
          </p:cNvSpPr>
          <p:nvPr>
            <p:ph type="title"/>
          </p:nvPr>
        </p:nvSpPr>
        <p:spPr/>
        <p:txBody>
          <a:bodyPr/>
          <a:lstStyle/>
          <a:p>
            <a:r>
              <a:rPr lang="en-GB" dirty="0"/>
              <a:t>Sources of Big Data</a:t>
            </a:r>
          </a:p>
        </p:txBody>
      </p:sp>
      <p:sp>
        <p:nvSpPr>
          <p:cNvPr id="3" name="Content Placeholder 2">
            <a:extLst>
              <a:ext uri="{FF2B5EF4-FFF2-40B4-BE49-F238E27FC236}">
                <a16:creationId xmlns:a16="http://schemas.microsoft.com/office/drawing/2014/main" id="{02E05ADD-FD96-43F3-BB10-1D56E079FC7B}"/>
              </a:ext>
            </a:extLst>
          </p:cNvPr>
          <p:cNvSpPr>
            <a:spLocks noGrp="1"/>
          </p:cNvSpPr>
          <p:nvPr>
            <p:ph idx="1"/>
          </p:nvPr>
        </p:nvSpPr>
        <p:spPr/>
        <p:txBody>
          <a:bodyPr/>
          <a:lstStyle/>
          <a:p>
            <a:pPr marL="0" indent="0">
              <a:buNone/>
            </a:pPr>
            <a:r>
              <a:rPr lang="en-GB" b="1" dirty="0"/>
              <a:t>Transactional Data</a:t>
            </a:r>
          </a:p>
          <a:p>
            <a:pPr marL="0" indent="0">
              <a:buNone/>
            </a:pPr>
            <a:r>
              <a:rPr lang="en-GB" dirty="0"/>
              <a:t>Transactional data is generated from all the daily transactions that take place both online and offline. </a:t>
            </a:r>
          </a:p>
          <a:p>
            <a:pPr marL="0" indent="0">
              <a:buNone/>
            </a:pPr>
            <a:r>
              <a:rPr lang="en-GB" dirty="0"/>
              <a:t>Invoices, payment orders, storage records, delivery receipts – all are characterized as transactional data yet data alone is almost meaningless, and most organizations struggle to make sense of the data that they are generating and how it can be put to good use.</a:t>
            </a:r>
          </a:p>
          <a:p>
            <a:endParaRPr lang="en-GB" dirty="0"/>
          </a:p>
        </p:txBody>
      </p:sp>
    </p:spTree>
    <p:extLst>
      <p:ext uri="{BB962C8B-B14F-4D97-AF65-F5344CB8AC3E}">
        <p14:creationId xmlns:p14="http://schemas.microsoft.com/office/powerpoint/2010/main" val="1711013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3890F9-ABC7-48D5-8066-0EAEA4D39DC1}"/>
              </a:ext>
            </a:extLst>
          </p:cNvPr>
          <p:cNvSpPr>
            <a:spLocks noGrp="1"/>
          </p:cNvSpPr>
          <p:nvPr>
            <p:ph type="title"/>
          </p:nvPr>
        </p:nvSpPr>
        <p:spPr/>
        <p:txBody>
          <a:bodyPr/>
          <a:lstStyle/>
          <a:p>
            <a:r>
              <a:rPr lang="en-GB" dirty="0"/>
              <a:t>Sources of Big Data</a:t>
            </a:r>
          </a:p>
        </p:txBody>
      </p:sp>
      <p:sp>
        <p:nvSpPr>
          <p:cNvPr id="3" name="Content Placeholder 2">
            <a:extLst>
              <a:ext uri="{FF2B5EF4-FFF2-40B4-BE49-F238E27FC236}">
                <a16:creationId xmlns:a16="http://schemas.microsoft.com/office/drawing/2014/main" id="{02E05ADD-FD96-43F3-BB10-1D56E079FC7B}"/>
              </a:ext>
            </a:extLst>
          </p:cNvPr>
          <p:cNvSpPr>
            <a:spLocks noGrp="1"/>
          </p:cNvSpPr>
          <p:nvPr>
            <p:ph idx="1"/>
          </p:nvPr>
        </p:nvSpPr>
        <p:spPr/>
        <p:txBody>
          <a:bodyPr/>
          <a:lstStyle/>
          <a:p>
            <a:pPr marL="0" indent="0">
              <a:buNone/>
            </a:pPr>
            <a:r>
              <a:rPr lang="en-GB" b="1" dirty="0"/>
              <a:t>Public Data</a:t>
            </a:r>
          </a:p>
          <a:p>
            <a:pPr marL="0" indent="0">
              <a:buNone/>
            </a:pPr>
            <a:r>
              <a:rPr lang="en-GB" dirty="0"/>
              <a:t>Public data can be sourced from generally available public data sources, such as the CIA World Factbook, Wikipedia and the EU Data Portal. </a:t>
            </a:r>
          </a:p>
          <a:p>
            <a:endParaRPr lang="en-GB" dirty="0"/>
          </a:p>
        </p:txBody>
      </p:sp>
      <p:pic>
        <p:nvPicPr>
          <p:cNvPr id="5" name="Picture 4">
            <a:extLst>
              <a:ext uri="{FF2B5EF4-FFF2-40B4-BE49-F238E27FC236}">
                <a16:creationId xmlns:a16="http://schemas.microsoft.com/office/drawing/2014/main" id="{F71BBA80-61DD-4BA9-8B20-F16A4227BC60}"/>
              </a:ext>
            </a:extLst>
          </p:cNvPr>
          <p:cNvPicPr>
            <a:picLocks noChangeAspect="1"/>
          </p:cNvPicPr>
          <p:nvPr/>
        </p:nvPicPr>
        <p:blipFill>
          <a:blip r:embed="rId3"/>
          <a:stretch>
            <a:fillRect/>
          </a:stretch>
        </p:blipFill>
        <p:spPr>
          <a:xfrm>
            <a:off x="8294846" y="3240580"/>
            <a:ext cx="3786297" cy="293638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7" name="Picture 6">
            <a:extLst>
              <a:ext uri="{FF2B5EF4-FFF2-40B4-BE49-F238E27FC236}">
                <a16:creationId xmlns:a16="http://schemas.microsoft.com/office/drawing/2014/main" id="{82ABD100-A5DE-4D80-816B-8D5F9197F74F}"/>
              </a:ext>
            </a:extLst>
          </p:cNvPr>
          <p:cNvPicPr>
            <a:picLocks noChangeAspect="1"/>
          </p:cNvPicPr>
          <p:nvPr/>
        </p:nvPicPr>
        <p:blipFill>
          <a:blip r:embed="rId4"/>
          <a:stretch>
            <a:fillRect/>
          </a:stretch>
        </p:blipFill>
        <p:spPr>
          <a:xfrm>
            <a:off x="3835221" y="3224722"/>
            <a:ext cx="4337296" cy="29680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Picture 8">
            <a:extLst>
              <a:ext uri="{FF2B5EF4-FFF2-40B4-BE49-F238E27FC236}">
                <a16:creationId xmlns:a16="http://schemas.microsoft.com/office/drawing/2014/main" id="{A8DF9939-5836-4AA4-83DE-8C924E29FD86}"/>
              </a:ext>
            </a:extLst>
          </p:cNvPr>
          <p:cNvPicPr>
            <a:picLocks noChangeAspect="1"/>
          </p:cNvPicPr>
          <p:nvPr/>
        </p:nvPicPr>
        <p:blipFill>
          <a:blip r:embed="rId5"/>
          <a:stretch>
            <a:fillRect/>
          </a:stretch>
        </p:blipFill>
        <p:spPr>
          <a:xfrm>
            <a:off x="110857" y="3198812"/>
            <a:ext cx="3602036" cy="311308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33869228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5D4E55-078A-421A-B642-A2ECDB368843}"/>
              </a:ext>
            </a:extLst>
          </p:cNvPr>
          <p:cNvSpPr>
            <a:spLocks noGrp="1"/>
          </p:cNvSpPr>
          <p:nvPr>
            <p:ph type="title"/>
          </p:nvPr>
        </p:nvSpPr>
        <p:spPr/>
        <p:txBody>
          <a:bodyPr/>
          <a:lstStyle/>
          <a:p>
            <a:r>
              <a:rPr lang="en-GB" dirty="0"/>
              <a:t>Task – 1 hour</a:t>
            </a:r>
          </a:p>
        </p:txBody>
      </p:sp>
      <p:sp>
        <p:nvSpPr>
          <p:cNvPr id="3" name="Content Placeholder 2">
            <a:extLst>
              <a:ext uri="{FF2B5EF4-FFF2-40B4-BE49-F238E27FC236}">
                <a16:creationId xmlns:a16="http://schemas.microsoft.com/office/drawing/2014/main" id="{05BDAC15-07BD-4DF8-8C41-2436C5E3B18E}"/>
              </a:ext>
            </a:extLst>
          </p:cNvPr>
          <p:cNvSpPr>
            <a:spLocks noGrp="1"/>
          </p:cNvSpPr>
          <p:nvPr>
            <p:ph idx="1"/>
          </p:nvPr>
        </p:nvSpPr>
        <p:spPr/>
        <p:txBody>
          <a:bodyPr>
            <a:normAutofit fontScale="77500" lnSpcReduction="20000"/>
          </a:bodyPr>
          <a:lstStyle/>
          <a:p>
            <a:r>
              <a:rPr lang="en-GB" dirty="0"/>
              <a:t>Working together, produce a single, group presentation outlining the sources of Big Data available across the groups employers. </a:t>
            </a:r>
          </a:p>
          <a:p>
            <a:endParaRPr lang="en-GB" dirty="0"/>
          </a:p>
          <a:p>
            <a:r>
              <a:rPr lang="en-GB" dirty="0"/>
              <a:t>For example, telecoms companies can monitor to see how often and to what area codes customers are placing calls. </a:t>
            </a:r>
          </a:p>
          <a:p>
            <a:pPr lvl="1"/>
            <a:r>
              <a:rPr lang="en-GB" dirty="0"/>
              <a:t>What value can be derived from this?</a:t>
            </a:r>
          </a:p>
          <a:p>
            <a:endParaRPr lang="en-GB" dirty="0"/>
          </a:p>
          <a:p>
            <a:r>
              <a:rPr lang="en-GB" dirty="0"/>
              <a:t>Think about all the different sources of data available to your employers and the untapped potential value in that data.</a:t>
            </a:r>
          </a:p>
          <a:p>
            <a:endParaRPr lang="en-GB" dirty="0"/>
          </a:p>
          <a:p>
            <a:r>
              <a:rPr lang="en-GB" dirty="0"/>
              <a:t>Who’s data do you think has the most value and to whom?</a:t>
            </a:r>
          </a:p>
          <a:p>
            <a:endParaRPr lang="en-GB" dirty="0"/>
          </a:p>
          <a:p>
            <a:r>
              <a:rPr lang="en-GB" dirty="0"/>
              <a:t>What other sources of Big Data topics can you think to add to the presentation? </a:t>
            </a:r>
          </a:p>
        </p:txBody>
      </p:sp>
    </p:spTree>
    <p:extLst>
      <p:ext uri="{BB962C8B-B14F-4D97-AF65-F5344CB8AC3E}">
        <p14:creationId xmlns:p14="http://schemas.microsoft.com/office/powerpoint/2010/main" val="13171545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74AB3-40A1-44B1-993B-8B4525630576}"/>
              </a:ext>
            </a:extLst>
          </p:cNvPr>
          <p:cNvSpPr>
            <a:spLocks noGrp="1"/>
          </p:cNvSpPr>
          <p:nvPr>
            <p:ph type="title"/>
          </p:nvPr>
        </p:nvSpPr>
        <p:spPr/>
        <p:txBody>
          <a:bodyPr/>
          <a:lstStyle/>
          <a:p>
            <a:r>
              <a:rPr lang="en-GB" dirty="0"/>
              <a:t>Managing Big Data</a:t>
            </a:r>
          </a:p>
        </p:txBody>
      </p:sp>
      <p:sp>
        <p:nvSpPr>
          <p:cNvPr id="3" name="Text Placeholder 2">
            <a:extLst>
              <a:ext uri="{FF2B5EF4-FFF2-40B4-BE49-F238E27FC236}">
                <a16:creationId xmlns:a16="http://schemas.microsoft.com/office/drawing/2014/main" id="{439D6AE2-6F87-4C26-A380-8CF3D6B25C5A}"/>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4342928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EAC9B3-7CE2-49F3-89F7-7E0FDDF3242F}"/>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46327121-4ED4-4089-9936-87B23D188110}"/>
              </a:ext>
            </a:extLst>
          </p:cNvPr>
          <p:cNvSpPr>
            <a:spLocks noGrp="1"/>
          </p:cNvSpPr>
          <p:nvPr>
            <p:ph idx="1"/>
          </p:nvPr>
        </p:nvSpPr>
        <p:spPr/>
        <p:txBody>
          <a:bodyPr/>
          <a:lstStyle/>
          <a:p>
            <a:r>
              <a:rPr lang="en-GB" dirty="0"/>
              <a:t>Yesterday, we discussed the concepts of Data Warehousing as a way to capture and try to extract insights from data sources. </a:t>
            </a:r>
          </a:p>
          <a:p>
            <a:endParaRPr lang="en-GB" dirty="0"/>
          </a:p>
          <a:p>
            <a:r>
              <a:rPr lang="en-GB" dirty="0"/>
              <a:t>Now lets consider lots of various technologies we can use to manipulate this data and gain useful information from it.  </a:t>
            </a:r>
          </a:p>
        </p:txBody>
      </p:sp>
    </p:spTree>
    <p:extLst>
      <p:ext uri="{BB962C8B-B14F-4D97-AF65-F5344CB8AC3E}">
        <p14:creationId xmlns:p14="http://schemas.microsoft.com/office/powerpoint/2010/main" val="37665418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fontScale="85000" lnSpcReduction="20000"/>
          </a:bodyPr>
          <a:lstStyle/>
          <a:p>
            <a:pPr marL="0" indent="0">
              <a:buNone/>
            </a:pPr>
            <a:r>
              <a:rPr lang="en-GB" b="1" dirty="0"/>
              <a:t>SQL</a:t>
            </a:r>
          </a:p>
          <a:p>
            <a:pPr marL="0" indent="0">
              <a:buNone/>
            </a:pPr>
            <a:r>
              <a:rPr lang="en-GB" dirty="0" err="1"/>
              <a:t>Dr.</a:t>
            </a:r>
            <a:r>
              <a:rPr lang="en-GB" dirty="0"/>
              <a:t> E. F. Codd published the paper, "A Relational Model of Data for Large Shared Data Banks", in June 1970 in the Association of Computer Machinery (ACM) journal, Communications of the ACM. </a:t>
            </a:r>
          </a:p>
          <a:p>
            <a:pPr marL="0" indent="0">
              <a:buNone/>
            </a:pPr>
            <a:r>
              <a:rPr lang="en-GB" dirty="0"/>
              <a:t>Codd's model is now accepted as the definitive model for relational database management systems (RDBMS). </a:t>
            </a:r>
          </a:p>
          <a:p>
            <a:pPr marL="0" indent="0">
              <a:buNone/>
            </a:pPr>
            <a:r>
              <a:rPr lang="en-GB" dirty="0"/>
              <a:t>The language, Structured English Query Language (SEQUEL) was developed by IBM Corporation, Inc., to use Codd's model. SEQUEL later became SQL (still pronounced "sequel"). In 1979, Relational Software, Inc. (now Oracle) introduced the first commercially available implementation of SQL. Today, SQL is accepted as the standard RDBMS language.</a:t>
            </a:r>
          </a:p>
          <a:p>
            <a:pPr marL="0" indent="0">
              <a:buNone/>
            </a:pPr>
            <a:r>
              <a:rPr lang="en-GB" dirty="0"/>
              <a:t>The SQL programming language was developed in the 1970s by IBM researchers Raymond Boyce and Donald Chamberlin. </a:t>
            </a:r>
            <a:endParaRPr lang="en-GB" b="1" dirty="0"/>
          </a:p>
          <a:p>
            <a:pPr marL="0" indent="0">
              <a:buNone/>
            </a:pPr>
            <a:endParaRPr lang="en-GB" b="1" dirty="0"/>
          </a:p>
          <a:p>
            <a:endParaRPr lang="en-GB" dirty="0"/>
          </a:p>
        </p:txBody>
      </p:sp>
    </p:spTree>
    <p:extLst>
      <p:ext uri="{BB962C8B-B14F-4D97-AF65-F5344CB8AC3E}">
        <p14:creationId xmlns:p14="http://schemas.microsoft.com/office/powerpoint/2010/main" val="2109896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fontScale="92500" lnSpcReduction="20000"/>
          </a:bodyPr>
          <a:lstStyle/>
          <a:p>
            <a:pPr marL="0" indent="0">
              <a:buNone/>
            </a:pPr>
            <a:r>
              <a:rPr lang="en-GB" b="1" dirty="0"/>
              <a:t>SQL</a:t>
            </a:r>
          </a:p>
          <a:p>
            <a:pPr marL="0" indent="0">
              <a:buNone/>
            </a:pPr>
            <a:r>
              <a:rPr lang="en-GB" dirty="0"/>
              <a:t>How SQL Works</a:t>
            </a:r>
          </a:p>
          <a:p>
            <a:pPr marL="0" indent="0">
              <a:buNone/>
            </a:pPr>
            <a:r>
              <a:rPr lang="en-GB" dirty="0"/>
              <a:t>The strengths of SQL provide benefits for all types of users, including application programmers, database administrators, managers, and end users. </a:t>
            </a:r>
          </a:p>
          <a:p>
            <a:pPr marL="0" indent="0">
              <a:buNone/>
            </a:pPr>
            <a:r>
              <a:rPr lang="en-GB" dirty="0"/>
              <a:t>Technically speaking, SQL is a data sublanguage. The purpose of SQL is to provide an interface to a relational database such as Oracle Database, and all SQL statements are instructions to the database. </a:t>
            </a:r>
          </a:p>
          <a:p>
            <a:pPr marL="0" indent="0">
              <a:buNone/>
            </a:pPr>
            <a:r>
              <a:rPr lang="en-GB" dirty="0"/>
              <a:t>In this SQL differs from general-purpose programming languages like C and BASIC. Among the features of SQL are the following:</a:t>
            </a:r>
          </a:p>
          <a:p>
            <a:pPr lvl="1"/>
            <a:r>
              <a:rPr lang="en-GB" dirty="0"/>
              <a:t>It processes sets of data as groups rather than as individual units.</a:t>
            </a:r>
          </a:p>
          <a:p>
            <a:pPr lvl="1"/>
            <a:r>
              <a:rPr lang="en-GB" dirty="0"/>
              <a:t>It provides automatic navigation to the data.</a:t>
            </a:r>
          </a:p>
        </p:txBody>
      </p:sp>
    </p:spTree>
    <p:extLst>
      <p:ext uri="{BB962C8B-B14F-4D97-AF65-F5344CB8AC3E}">
        <p14:creationId xmlns:p14="http://schemas.microsoft.com/office/powerpoint/2010/main" val="42366428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fontScale="77500" lnSpcReduction="20000"/>
          </a:bodyPr>
          <a:lstStyle/>
          <a:p>
            <a:pPr marL="0" indent="0">
              <a:buNone/>
            </a:pPr>
            <a:r>
              <a:rPr lang="en-GB" b="1" dirty="0"/>
              <a:t>SQL</a:t>
            </a:r>
          </a:p>
          <a:p>
            <a:pPr marL="0" indent="0">
              <a:buNone/>
            </a:pPr>
            <a:r>
              <a:rPr lang="en-GB" dirty="0"/>
              <a:t>It uses statements that are complex and powerful individually, and that therefore stand alone. Flow-control statements were not part of SQL originally, but they are found in the recently accepted optional part of SQL, ISO/IEC 9075-5: 1996. Flow-control statements are commonly known as "persistent stored modules" (PSM), and the PL/SQL extension to Oracle SQL is similar to PSM.</a:t>
            </a:r>
          </a:p>
          <a:p>
            <a:pPr marL="0" indent="0">
              <a:buNone/>
            </a:pPr>
            <a:r>
              <a:rPr lang="en-GB" dirty="0"/>
              <a:t>SQL lets you work with data at the logical level. You need to be concerned with the implementation details only when you want to manipulate the data. For example, to retrieve a set of rows from a table, you define a condition used to filter the rows. All rows satisfying the condition are retrieved in a single step and can be passed as a unit to the user, to another SQL statement, or to an application. You need not deal with the rows one by one, nor do you have to worry about how they are physically stored or retrieved. All SQL statements use the optimizer, a part of Oracle Database that determines the most efficient means of accessing the specified data. Oracle also provides techniques that you can use to make the optimizer perform its job better.</a:t>
            </a:r>
          </a:p>
        </p:txBody>
      </p:sp>
    </p:spTree>
    <p:extLst>
      <p:ext uri="{BB962C8B-B14F-4D97-AF65-F5344CB8AC3E}">
        <p14:creationId xmlns:p14="http://schemas.microsoft.com/office/powerpoint/2010/main" val="1368838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D83E4-C3C5-412D-9992-327028CF8119}"/>
              </a:ext>
            </a:extLst>
          </p:cNvPr>
          <p:cNvSpPr>
            <a:spLocks noGrp="1"/>
          </p:cNvSpPr>
          <p:nvPr>
            <p:ph type="title"/>
          </p:nvPr>
        </p:nvSpPr>
        <p:spPr/>
        <p:txBody>
          <a:bodyPr/>
          <a:lstStyle/>
          <a:p>
            <a:r>
              <a:rPr lang="en-GB" dirty="0"/>
              <a:t>Today</a:t>
            </a:r>
          </a:p>
        </p:txBody>
      </p:sp>
      <p:sp>
        <p:nvSpPr>
          <p:cNvPr id="3" name="Content Placeholder 2">
            <a:extLst>
              <a:ext uri="{FF2B5EF4-FFF2-40B4-BE49-F238E27FC236}">
                <a16:creationId xmlns:a16="http://schemas.microsoft.com/office/drawing/2014/main" id="{121B1923-6C39-4E05-B327-D5C5F460536B}"/>
              </a:ext>
            </a:extLst>
          </p:cNvPr>
          <p:cNvSpPr>
            <a:spLocks noGrp="1"/>
          </p:cNvSpPr>
          <p:nvPr>
            <p:ph idx="1"/>
          </p:nvPr>
        </p:nvSpPr>
        <p:spPr/>
        <p:txBody>
          <a:bodyPr/>
          <a:lstStyle/>
          <a:p>
            <a:r>
              <a:rPr lang="en-GB" dirty="0"/>
              <a:t>Introducing Big Data</a:t>
            </a:r>
          </a:p>
          <a:p>
            <a:r>
              <a:rPr lang="en-GB" dirty="0"/>
              <a:t>Sources of Big Data</a:t>
            </a:r>
          </a:p>
          <a:p>
            <a:pPr lvl="1"/>
            <a:r>
              <a:rPr lang="en-GB" dirty="0"/>
              <a:t>Machine Data (IoT, Streaming Services), Social Data, Transactional Data</a:t>
            </a:r>
          </a:p>
          <a:p>
            <a:r>
              <a:rPr lang="en-GB" dirty="0"/>
              <a:t>Managing Big Data</a:t>
            </a:r>
          </a:p>
          <a:p>
            <a:pPr lvl="1"/>
            <a:r>
              <a:rPr lang="en-GB" dirty="0"/>
              <a:t>SQL, NoSQL, JSON, Hadoop, Spark and many more!</a:t>
            </a:r>
          </a:p>
          <a:p>
            <a:r>
              <a:rPr lang="en-GB" dirty="0"/>
              <a:t>Big Data Issues</a:t>
            </a:r>
          </a:p>
          <a:p>
            <a:r>
              <a:rPr lang="en-GB" dirty="0"/>
              <a:t>Big Data Security threats</a:t>
            </a:r>
          </a:p>
          <a:p>
            <a:endParaRPr lang="en-GB" dirty="0"/>
          </a:p>
        </p:txBody>
      </p:sp>
    </p:spTree>
    <p:extLst>
      <p:ext uri="{BB962C8B-B14F-4D97-AF65-F5344CB8AC3E}">
        <p14:creationId xmlns:p14="http://schemas.microsoft.com/office/powerpoint/2010/main" val="634467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a:bodyPr>
          <a:lstStyle/>
          <a:p>
            <a:pPr marL="0" indent="0">
              <a:buNone/>
            </a:pPr>
            <a:r>
              <a:rPr lang="en-GB" b="1" dirty="0"/>
              <a:t>SQL</a:t>
            </a:r>
          </a:p>
          <a:p>
            <a:pPr marL="0" indent="0">
              <a:buNone/>
            </a:pPr>
            <a:r>
              <a:rPr lang="en-GB" dirty="0"/>
              <a:t>SQL provides statements for a variety of tasks, including:</a:t>
            </a:r>
          </a:p>
          <a:p>
            <a:pPr lvl="1"/>
            <a:r>
              <a:rPr lang="en-GB" dirty="0"/>
              <a:t>Querying data</a:t>
            </a:r>
          </a:p>
          <a:p>
            <a:pPr lvl="1"/>
            <a:r>
              <a:rPr lang="en-GB" dirty="0"/>
              <a:t>Inserting, updating, and deleting rows in a table</a:t>
            </a:r>
          </a:p>
          <a:p>
            <a:pPr lvl="1"/>
            <a:r>
              <a:rPr lang="en-GB" dirty="0"/>
              <a:t>Creating, replacing, altering, and dropping objects</a:t>
            </a:r>
          </a:p>
          <a:p>
            <a:pPr lvl="1"/>
            <a:r>
              <a:rPr lang="en-GB" dirty="0"/>
              <a:t>Controlling access to the database and its objects</a:t>
            </a:r>
          </a:p>
          <a:p>
            <a:pPr lvl="1"/>
            <a:r>
              <a:rPr lang="en-GB" dirty="0"/>
              <a:t>Guaranteeing database consistency and integrity</a:t>
            </a:r>
          </a:p>
          <a:p>
            <a:pPr lvl="1"/>
            <a:r>
              <a:rPr lang="en-GB" dirty="0"/>
              <a:t>SQL unifies all of the preceding tasks in one consistent language.</a:t>
            </a:r>
          </a:p>
        </p:txBody>
      </p:sp>
    </p:spTree>
    <p:extLst>
      <p:ext uri="{BB962C8B-B14F-4D97-AF65-F5344CB8AC3E}">
        <p14:creationId xmlns:p14="http://schemas.microsoft.com/office/powerpoint/2010/main" val="20702694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JSON</a:t>
            </a:r>
          </a:p>
          <a:p>
            <a:pPr marL="0" indent="0">
              <a:buNone/>
            </a:pPr>
            <a:r>
              <a:rPr lang="en-GB" dirty="0"/>
              <a:t>JSON natively supports:</a:t>
            </a:r>
          </a:p>
          <a:p>
            <a:pPr lvl="1"/>
            <a:r>
              <a:rPr lang="en-GB" dirty="0"/>
              <a:t>Strings – “Hello World”</a:t>
            </a:r>
          </a:p>
          <a:p>
            <a:pPr lvl="1"/>
            <a:r>
              <a:rPr lang="en-GB" dirty="0"/>
              <a:t>Booleans – True/False, Yes/No</a:t>
            </a:r>
          </a:p>
          <a:p>
            <a:pPr lvl="1"/>
            <a:r>
              <a:rPr lang="en-GB" dirty="0"/>
              <a:t>Numbers – 10, 20, 1.5, -30, 1.2e10</a:t>
            </a:r>
          </a:p>
          <a:p>
            <a:pPr lvl="1"/>
            <a:r>
              <a:rPr lang="en-GB" dirty="0"/>
              <a:t>Null – null </a:t>
            </a:r>
          </a:p>
          <a:p>
            <a:pPr lvl="1"/>
            <a:r>
              <a:rPr lang="en-GB" dirty="0"/>
              <a:t>Arrays – [1,2,3] [“Hello”, “World”]</a:t>
            </a:r>
          </a:p>
          <a:p>
            <a:pPr lvl="1"/>
            <a:r>
              <a:rPr lang="en-GB" dirty="0"/>
              <a:t>Objects – {“key”: “value”} {“age”: 21}</a:t>
            </a:r>
          </a:p>
          <a:p>
            <a:pPr marL="0" indent="0">
              <a:buNone/>
            </a:pPr>
            <a:endParaRPr lang="en-GB" dirty="0"/>
          </a:p>
        </p:txBody>
      </p:sp>
    </p:spTree>
    <p:extLst>
      <p:ext uri="{BB962C8B-B14F-4D97-AF65-F5344CB8AC3E}">
        <p14:creationId xmlns:p14="http://schemas.microsoft.com/office/powerpoint/2010/main" val="24378240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JSON</a:t>
            </a:r>
          </a:p>
          <a:p>
            <a:pPr marL="0" indent="0">
              <a:buNone/>
            </a:pPr>
            <a:r>
              <a:rPr lang="en-GB" dirty="0"/>
              <a:t>JSON example – </a:t>
            </a:r>
            <a:r>
              <a:rPr lang="en-GB" dirty="0" err="1"/>
              <a:t>user.json</a:t>
            </a:r>
            <a:endParaRPr lang="en-GB" dirty="0"/>
          </a:p>
          <a:p>
            <a:pPr marL="0" indent="0">
              <a:buNone/>
            </a:pPr>
            <a:endParaRPr lang="en-GB" dirty="0"/>
          </a:p>
          <a:p>
            <a:pPr marL="0" indent="0">
              <a:buNone/>
            </a:pPr>
            <a:endParaRPr lang="en-GB" dirty="0"/>
          </a:p>
          <a:p>
            <a:pPr marL="0" indent="0">
              <a:buNone/>
            </a:pPr>
            <a:endParaRPr lang="en-GB" dirty="0"/>
          </a:p>
        </p:txBody>
      </p:sp>
      <p:pic>
        <p:nvPicPr>
          <p:cNvPr id="5" name="Picture 4">
            <a:extLst>
              <a:ext uri="{FF2B5EF4-FFF2-40B4-BE49-F238E27FC236}">
                <a16:creationId xmlns:a16="http://schemas.microsoft.com/office/drawing/2014/main" id="{16FE6CCA-9CE7-445D-80DA-9F1B6BAEC04D}"/>
              </a:ext>
            </a:extLst>
          </p:cNvPr>
          <p:cNvPicPr>
            <a:picLocks noChangeAspect="1"/>
          </p:cNvPicPr>
          <p:nvPr/>
        </p:nvPicPr>
        <p:blipFill>
          <a:blip r:embed="rId2"/>
          <a:stretch>
            <a:fillRect/>
          </a:stretch>
        </p:blipFill>
        <p:spPr>
          <a:xfrm>
            <a:off x="1374068" y="3132786"/>
            <a:ext cx="9443864" cy="2649828"/>
          </a:xfrm>
          <a:prstGeom prst="rect">
            <a:avLst/>
          </a:prstGeom>
        </p:spPr>
      </p:pic>
    </p:spTree>
    <p:extLst>
      <p:ext uri="{BB962C8B-B14F-4D97-AF65-F5344CB8AC3E}">
        <p14:creationId xmlns:p14="http://schemas.microsoft.com/office/powerpoint/2010/main" val="23894667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717488-170F-451B-BC62-90D565E999AB}"/>
              </a:ext>
            </a:extLst>
          </p:cNvPr>
          <p:cNvSpPr>
            <a:spLocks noGrp="1"/>
          </p:cNvSpPr>
          <p:nvPr>
            <p:ph type="title"/>
          </p:nvPr>
        </p:nvSpPr>
        <p:spPr/>
        <p:txBody>
          <a:bodyPr/>
          <a:lstStyle/>
          <a:p>
            <a:r>
              <a:rPr lang="en-GB" dirty="0"/>
              <a:t>Managing Big Data - NoSQL</a:t>
            </a:r>
          </a:p>
        </p:txBody>
      </p:sp>
      <p:pic>
        <p:nvPicPr>
          <p:cNvPr id="4" name="Online Media 3" title="How do NoSQL databases work? Simply Explained!">
            <a:hlinkClick r:id="" action="ppaction://media"/>
            <a:extLst>
              <a:ext uri="{FF2B5EF4-FFF2-40B4-BE49-F238E27FC236}">
                <a16:creationId xmlns:a16="http://schemas.microsoft.com/office/drawing/2014/main" id="{09CFAECA-CF6F-4E5F-A7DE-49250C717D3A}"/>
              </a:ext>
            </a:extLst>
          </p:cNvPr>
          <p:cNvPicPr>
            <a:picLocks noGrp="1" noRot="1" noChangeAspect="1"/>
          </p:cNvPicPr>
          <p:nvPr>
            <p:ph idx="1"/>
            <a:videoFile r:link="rId1"/>
          </p:nvPr>
        </p:nvPicPr>
        <p:blipFill>
          <a:blip r:embed="rId3"/>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28307013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JSON</a:t>
            </a:r>
          </a:p>
          <a:p>
            <a:pPr marL="0" indent="0">
              <a:buNone/>
            </a:pPr>
            <a:r>
              <a:rPr lang="en-GB" dirty="0"/>
              <a:t>JavaScript Object Notation</a:t>
            </a:r>
          </a:p>
          <a:p>
            <a:pPr lvl="1"/>
            <a:r>
              <a:rPr lang="en-GB" dirty="0"/>
              <a:t>Data representation format similar to XML or YAML</a:t>
            </a:r>
          </a:p>
          <a:p>
            <a:pPr lvl="1"/>
            <a:r>
              <a:rPr lang="en-GB" dirty="0"/>
              <a:t>Commonly used for APIs and Configurations</a:t>
            </a:r>
          </a:p>
          <a:p>
            <a:pPr lvl="1"/>
            <a:r>
              <a:rPr lang="en-GB" dirty="0"/>
              <a:t>Lightweight and easy to read and write</a:t>
            </a:r>
          </a:p>
          <a:p>
            <a:pPr lvl="1"/>
            <a:r>
              <a:rPr lang="en-GB" dirty="0"/>
              <a:t>Integrates easily with JavaScript and most major languages</a:t>
            </a:r>
          </a:p>
          <a:p>
            <a:pPr marL="0" indent="0">
              <a:buNone/>
            </a:pPr>
            <a:endParaRPr lang="en-GB" dirty="0"/>
          </a:p>
        </p:txBody>
      </p:sp>
    </p:spTree>
    <p:extLst>
      <p:ext uri="{BB962C8B-B14F-4D97-AF65-F5344CB8AC3E}">
        <p14:creationId xmlns:p14="http://schemas.microsoft.com/office/powerpoint/2010/main" val="40370431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fontScale="92500" lnSpcReduction="20000"/>
          </a:bodyPr>
          <a:lstStyle/>
          <a:p>
            <a:pPr marL="0" indent="0">
              <a:buNone/>
            </a:pPr>
            <a:r>
              <a:rPr lang="en-GB" b="1" dirty="0"/>
              <a:t>Hadoop &amp; MapReduce</a:t>
            </a:r>
          </a:p>
          <a:p>
            <a:pPr marL="457200" lvl="1" indent="0">
              <a:buNone/>
            </a:pPr>
            <a:r>
              <a:rPr lang="en-GB" dirty="0"/>
              <a:t>Hadoop uses it’s own distributed file system, HDFS, which operates across a cluster of inexpensive servers</a:t>
            </a:r>
          </a:p>
          <a:p>
            <a:pPr marL="457200" lvl="1" indent="0">
              <a:buNone/>
            </a:pPr>
            <a:endParaRPr lang="en-GB" dirty="0"/>
          </a:p>
          <a:p>
            <a:pPr marL="457200" lvl="1" indent="0">
              <a:buNone/>
            </a:pPr>
            <a:r>
              <a:rPr lang="en-GB" dirty="0"/>
              <a:t>Data is broken down into blocks and stored across data nodes of 128MB each</a:t>
            </a:r>
          </a:p>
          <a:p>
            <a:pPr marL="457200" lvl="1" indent="0">
              <a:buNone/>
            </a:pPr>
            <a:r>
              <a:rPr lang="en-GB" dirty="0"/>
              <a:t>HDFS replicates data as it stored in data nodes, providing fault tolerance. </a:t>
            </a:r>
          </a:p>
          <a:p>
            <a:pPr marL="457200" lvl="1" indent="0">
              <a:buNone/>
            </a:pPr>
            <a:endParaRPr lang="en-GB" dirty="0"/>
          </a:p>
          <a:p>
            <a:pPr marL="457200" lvl="1" indent="0">
              <a:buNone/>
            </a:pPr>
            <a:r>
              <a:rPr lang="en-GB" dirty="0"/>
              <a:t>MapReduce splits data into smaller parts for processing on individual distributed data nodes, enabling high throughput of processing without taking all the resources of one server. </a:t>
            </a:r>
          </a:p>
          <a:p>
            <a:pPr marL="457200" lvl="1" indent="0">
              <a:buNone/>
            </a:pPr>
            <a:endParaRPr lang="en-GB" dirty="0"/>
          </a:p>
          <a:p>
            <a:pPr marL="457200" lvl="1" indent="0">
              <a:buNone/>
            </a:pPr>
            <a:r>
              <a:rPr lang="en-GB" dirty="0"/>
              <a:t>YARN (Yet Another Resource Negotiator) assigns resources according to the MapReduce component demands</a:t>
            </a:r>
          </a:p>
          <a:p>
            <a:pPr marL="457200" lvl="1" indent="0">
              <a:buNone/>
            </a:pPr>
            <a:endParaRPr lang="en-GB" dirty="0"/>
          </a:p>
          <a:p>
            <a:pPr marL="457200" lvl="1" indent="0">
              <a:buNone/>
            </a:pPr>
            <a:r>
              <a:rPr lang="en-GB" dirty="0"/>
              <a:t>But what does MapReduce mean?</a:t>
            </a:r>
          </a:p>
        </p:txBody>
      </p:sp>
    </p:spTree>
    <p:extLst>
      <p:ext uri="{BB962C8B-B14F-4D97-AF65-F5344CB8AC3E}">
        <p14:creationId xmlns:p14="http://schemas.microsoft.com/office/powerpoint/2010/main" val="272623034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553DFC-678B-4CFC-B1C7-4CAB0F3AD985}"/>
              </a:ext>
            </a:extLst>
          </p:cNvPr>
          <p:cNvSpPr>
            <a:spLocks noGrp="1"/>
          </p:cNvSpPr>
          <p:nvPr>
            <p:ph type="title"/>
          </p:nvPr>
        </p:nvSpPr>
        <p:spPr/>
        <p:txBody>
          <a:bodyPr/>
          <a:lstStyle/>
          <a:p>
            <a:r>
              <a:rPr lang="en-GB" dirty="0"/>
              <a:t>Managing Big data - MapReduce</a:t>
            </a:r>
          </a:p>
        </p:txBody>
      </p:sp>
      <p:pic>
        <p:nvPicPr>
          <p:cNvPr id="4" name="Online Media 3" title="What is MapReduce?">
            <a:hlinkClick r:id="" action="ppaction://media"/>
            <a:extLst>
              <a:ext uri="{FF2B5EF4-FFF2-40B4-BE49-F238E27FC236}">
                <a16:creationId xmlns:a16="http://schemas.microsoft.com/office/drawing/2014/main" id="{37D3C64C-CD73-4E23-A4C4-7D7B189044D7}"/>
              </a:ext>
            </a:extLst>
          </p:cNvPr>
          <p:cNvPicPr>
            <a:picLocks noGrp="1" noRot="1" noChangeAspect="1"/>
          </p:cNvPicPr>
          <p:nvPr>
            <p:ph idx="1"/>
            <a:videoFile r:link="rId1"/>
          </p:nvPr>
        </p:nvPicPr>
        <p:blipFill>
          <a:blip r:embed="rId3"/>
          <a:stretch>
            <a:fillRect/>
          </a:stretch>
        </p:blipFill>
        <p:spPr>
          <a:xfrm>
            <a:off x="2246313" y="1825625"/>
            <a:ext cx="7700962" cy="4351338"/>
          </a:xfrm>
          <a:prstGeom prst="rect">
            <a:avLst/>
          </a:prstGeom>
        </p:spPr>
      </p:pic>
    </p:spTree>
    <p:extLst>
      <p:ext uri="{BB962C8B-B14F-4D97-AF65-F5344CB8AC3E}">
        <p14:creationId xmlns:p14="http://schemas.microsoft.com/office/powerpoint/2010/main" val="688663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107CF-BAFF-4F02-A585-2200BFE5D933}"/>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5BDA6987-7925-449F-BC03-5195E75F2E52}"/>
              </a:ext>
            </a:extLst>
          </p:cNvPr>
          <p:cNvSpPr>
            <a:spLocks noGrp="1"/>
          </p:cNvSpPr>
          <p:nvPr>
            <p:ph idx="1"/>
          </p:nvPr>
        </p:nvSpPr>
        <p:spPr/>
        <p:txBody>
          <a:bodyPr/>
          <a:lstStyle/>
          <a:p>
            <a:pPr marL="0" indent="0">
              <a:buNone/>
            </a:pPr>
            <a:r>
              <a:rPr lang="en-GB" dirty="0"/>
              <a:t>Hadoop continued</a:t>
            </a:r>
          </a:p>
          <a:p>
            <a:pPr marL="0" indent="0">
              <a:buNone/>
            </a:pPr>
            <a:r>
              <a:rPr lang="en-GB" dirty="0"/>
              <a:t>Pros</a:t>
            </a:r>
          </a:p>
          <a:p>
            <a:pPr lvl="1"/>
            <a:r>
              <a:rPr lang="en-GB" dirty="0"/>
              <a:t>Hadoop is open source and can be run across large number of inexpensive commodity hardware</a:t>
            </a:r>
          </a:p>
          <a:p>
            <a:pPr lvl="1"/>
            <a:r>
              <a:rPr lang="en-GB" dirty="0"/>
              <a:t>Hadoop is highly scalable – just add more nodes!</a:t>
            </a:r>
          </a:p>
          <a:p>
            <a:pPr lvl="1"/>
            <a:r>
              <a:rPr lang="en-GB" dirty="0"/>
              <a:t>Speed – Hadoop is faster than relational database systems</a:t>
            </a:r>
          </a:p>
          <a:p>
            <a:pPr lvl="1"/>
            <a:r>
              <a:rPr lang="en-GB" dirty="0"/>
              <a:t>Safe – fault tolerance is built-in</a:t>
            </a:r>
          </a:p>
        </p:txBody>
      </p:sp>
    </p:spTree>
    <p:extLst>
      <p:ext uri="{BB962C8B-B14F-4D97-AF65-F5344CB8AC3E}">
        <p14:creationId xmlns:p14="http://schemas.microsoft.com/office/powerpoint/2010/main" val="8749638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0107CF-BAFF-4F02-A585-2200BFE5D933}"/>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5BDA6987-7925-449F-BC03-5195E75F2E52}"/>
              </a:ext>
            </a:extLst>
          </p:cNvPr>
          <p:cNvSpPr>
            <a:spLocks noGrp="1"/>
          </p:cNvSpPr>
          <p:nvPr>
            <p:ph idx="1"/>
          </p:nvPr>
        </p:nvSpPr>
        <p:spPr/>
        <p:txBody>
          <a:bodyPr/>
          <a:lstStyle/>
          <a:p>
            <a:pPr marL="0" indent="0">
              <a:buNone/>
            </a:pPr>
            <a:r>
              <a:rPr lang="en-GB" dirty="0"/>
              <a:t>Hadoop continued</a:t>
            </a:r>
          </a:p>
          <a:p>
            <a:pPr marL="0" indent="0">
              <a:buNone/>
            </a:pPr>
            <a:r>
              <a:rPr lang="en-GB" dirty="0"/>
              <a:t>Cons</a:t>
            </a:r>
          </a:p>
          <a:p>
            <a:pPr lvl="1"/>
            <a:r>
              <a:rPr lang="en-GB" dirty="0"/>
              <a:t>Can be inefficient with small files (128MB block size)</a:t>
            </a:r>
          </a:p>
          <a:p>
            <a:pPr lvl="1"/>
            <a:r>
              <a:rPr lang="en-GB" dirty="0"/>
              <a:t>More suited to larger datasets </a:t>
            </a:r>
          </a:p>
          <a:p>
            <a:pPr lvl="1"/>
            <a:r>
              <a:rPr lang="en-GB" dirty="0"/>
              <a:t>Some consider Hadoop difficult to secure</a:t>
            </a:r>
          </a:p>
        </p:txBody>
      </p:sp>
    </p:spTree>
    <p:extLst>
      <p:ext uri="{BB962C8B-B14F-4D97-AF65-F5344CB8AC3E}">
        <p14:creationId xmlns:p14="http://schemas.microsoft.com/office/powerpoint/2010/main" val="3371038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Spark</a:t>
            </a:r>
          </a:p>
          <a:p>
            <a:pPr marL="0" indent="0">
              <a:buNone/>
            </a:pPr>
            <a:r>
              <a:rPr lang="en-GB" dirty="0"/>
              <a:t>Like Hadoop, Spark is a clustered tool operating across many nodes</a:t>
            </a:r>
          </a:p>
          <a:p>
            <a:pPr marL="0" indent="0">
              <a:buNone/>
            </a:pPr>
            <a:r>
              <a:rPr lang="en-GB" dirty="0"/>
              <a:t>Spark is designed to process large amounts of data, without requiring the MapReduce phase</a:t>
            </a:r>
          </a:p>
          <a:p>
            <a:pPr marL="0" indent="0">
              <a:buNone/>
            </a:pPr>
            <a:r>
              <a:rPr lang="en-GB" dirty="0"/>
              <a:t>Spark is more efficient than Hadoop, using RAM to cache local processing jobs</a:t>
            </a:r>
          </a:p>
          <a:p>
            <a:pPr marL="0" indent="0">
              <a:buNone/>
            </a:pPr>
            <a:r>
              <a:rPr lang="en-GB" dirty="0"/>
              <a:t>Better suited to smaller workloads than Hadoop</a:t>
            </a:r>
          </a:p>
          <a:p>
            <a:endParaRPr lang="en-GB" dirty="0"/>
          </a:p>
          <a:p>
            <a:r>
              <a:rPr lang="en-GB" dirty="0">
                <a:hlinkClick r:id="rId2"/>
              </a:rPr>
              <a:t>https://www.ibm.com/cloud/blog/hadoop-vs-spark</a:t>
            </a:r>
            <a:r>
              <a:rPr lang="en-GB" dirty="0"/>
              <a:t>  </a:t>
            </a:r>
          </a:p>
        </p:txBody>
      </p:sp>
    </p:spTree>
    <p:extLst>
      <p:ext uri="{BB962C8B-B14F-4D97-AF65-F5344CB8AC3E}">
        <p14:creationId xmlns:p14="http://schemas.microsoft.com/office/powerpoint/2010/main" val="1238645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B3BCD7-0275-4C80-BC0F-C240CFF1DF16}"/>
              </a:ext>
            </a:extLst>
          </p:cNvPr>
          <p:cNvSpPr>
            <a:spLocks noGrp="1"/>
          </p:cNvSpPr>
          <p:nvPr>
            <p:ph type="title"/>
          </p:nvPr>
        </p:nvSpPr>
        <p:spPr/>
        <p:txBody>
          <a:bodyPr/>
          <a:lstStyle/>
          <a:p>
            <a:r>
              <a:rPr lang="en-GB" dirty="0"/>
              <a:t>Introducing Big Data</a:t>
            </a:r>
          </a:p>
        </p:txBody>
      </p:sp>
      <p:sp>
        <p:nvSpPr>
          <p:cNvPr id="3" name="Text Placeholder 2">
            <a:extLst>
              <a:ext uri="{FF2B5EF4-FFF2-40B4-BE49-F238E27FC236}">
                <a16:creationId xmlns:a16="http://schemas.microsoft.com/office/drawing/2014/main" id="{FCB14A3B-7041-4707-AF2A-A3614EAA59B8}"/>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23529939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Python </a:t>
            </a:r>
          </a:p>
          <a:p>
            <a:pPr marL="457200" lvl="1" indent="0">
              <a:buNone/>
            </a:pPr>
            <a:r>
              <a:rPr lang="en-GB" dirty="0"/>
              <a:t>Python has many specialist Big Data libraries available</a:t>
            </a:r>
          </a:p>
          <a:p>
            <a:pPr lvl="1"/>
            <a:r>
              <a:rPr lang="en-GB" dirty="0"/>
              <a:t>Pandas – data manipulation &amp; analysis</a:t>
            </a:r>
          </a:p>
          <a:p>
            <a:pPr lvl="1"/>
            <a:r>
              <a:rPr lang="en-GB" dirty="0"/>
              <a:t>NumPy – large dimensional arrays</a:t>
            </a:r>
          </a:p>
          <a:p>
            <a:pPr lvl="1"/>
            <a:r>
              <a:rPr lang="en-GB" dirty="0"/>
              <a:t>SciPy</a:t>
            </a:r>
          </a:p>
          <a:p>
            <a:pPr lvl="1"/>
            <a:r>
              <a:rPr lang="en-GB" dirty="0" err="1"/>
              <a:t>SciKit</a:t>
            </a:r>
            <a:r>
              <a:rPr lang="en-GB" dirty="0"/>
              <a:t>-Learn</a:t>
            </a:r>
          </a:p>
          <a:p>
            <a:pPr lvl="1"/>
            <a:r>
              <a:rPr lang="en-GB" dirty="0"/>
              <a:t>Matplotlib – data visualizations</a:t>
            </a:r>
          </a:p>
          <a:p>
            <a:pPr lvl="1"/>
            <a:endParaRPr lang="en-GB" dirty="0"/>
          </a:p>
          <a:p>
            <a:pPr lvl="1"/>
            <a:r>
              <a:rPr lang="en-GB" dirty="0"/>
              <a:t>Python is easy to learn and has a thriving third party library system producing specific tool for all kinds of analysis work. </a:t>
            </a:r>
          </a:p>
          <a:p>
            <a:endParaRPr lang="en-GB" dirty="0"/>
          </a:p>
        </p:txBody>
      </p:sp>
    </p:spTree>
    <p:extLst>
      <p:ext uri="{BB962C8B-B14F-4D97-AF65-F5344CB8AC3E}">
        <p14:creationId xmlns:p14="http://schemas.microsoft.com/office/powerpoint/2010/main" val="401840209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lnSpcReduction="10000"/>
          </a:bodyPr>
          <a:lstStyle/>
          <a:p>
            <a:pPr marL="0" indent="0">
              <a:buNone/>
            </a:pPr>
            <a:r>
              <a:rPr lang="en-GB" b="1" dirty="0"/>
              <a:t>R </a:t>
            </a:r>
          </a:p>
          <a:p>
            <a:r>
              <a:rPr lang="en-GB" dirty="0"/>
              <a:t>Compared to Python, R is considered to be more difficult to master</a:t>
            </a:r>
          </a:p>
          <a:p>
            <a:r>
              <a:rPr lang="en-GB" dirty="0"/>
              <a:t>The language was created in the early 90’s specifically design for data processing tasks. Python is a more general purpose language. </a:t>
            </a:r>
          </a:p>
          <a:p>
            <a:r>
              <a:rPr lang="en-GB" dirty="0"/>
              <a:t>It is said that getting going is equally easy in Python and R, but it is easier (and quicker) to become a very proficient data analyst using Python.</a:t>
            </a:r>
          </a:p>
          <a:p>
            <a:endParaRPr lang="en-GB" dirty="0"/>
          </a:p>
          <a:p>
            <a:r>
              <a:rPr lang="en-GB" dirty="0"/>
              <a:t>You can build your own bespoke data processing programs using R and Python. </a:t>
            </a:r>
          </a:p>
        </p:txBody>
      </p:sp>
    </p:spTree>
    <p:extLst>
      <p:ext uri="{BB962C8B-B14F-4D97-AF65-F5344CB8AC3E}">
        <p14:creationId xmlns:p14="http://schemas.microsoft.com/office/powerpoint/2010/main" val="2366864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lstStyle/>
          <a:p>
            <a:pPr marL="0" indent="0">
              <a:buNone/>
            </a:pPr>
            <a:r>
              <a:rPr lang="en-GB" b="1" dirty="0"/>
              <a:t>Serverless</a:t>
            </a:r>
          </a:p>
          <a:p>
            <a:pPr marL="0" indent="0">
              <a:buNone/>
            </a:pPr>
            <a:r>
              <a:rPr lang="en-GB" dirty="0"/>
              <a:t>Serverless computing is an architecture where code execution is fully managed by a cloud provider, instead of the traditional method of developing applications and deploying them on servers.</a:t>
            </a:r>
          </a:p>
          <a:p>
            <a:pPr marL="0" indent="0">
              <a:buNone/>
            </a:pPr>
            <a:r>
              <a:rPr lang="en-GB" dirty="0"/>
              <a:t>It means developers don't have to worry about managing, provisioning and maintaining servers when deploying code. </a:t>
            </a:r>
          </a:p>
          <a:p>
            <a:pPr marL="0" indent="0">
              <a:buNone/>
            </a:pPr>
            <a:r>
              <a:rPr lang="en-GB" dirty="0"/>
              <a:t>Previously a developer would have to define how much storage and database capacity would be needed pre-deployment, slowing the whole process down.</a:t>
            </a:r>
          </a:p>
          <a:p>
            <a:pPr marL="0" indent="0">
              <a:buNone/>
            </a:pPr>
            <a:endParaRPr lang="en-GB" dirty="0"/>
          </a:p>
        </p:txBody>
      </p:sp>
    </p:spTree>
    <p:extLst>
      <p:ext uri="{BB962C8B-B14F-4D97-AF65-F5344CB8AC3E}">
        <p14:creationId xmlns:p14="http://schemas.microsoft.com/office/powerpoint/2010/main" val="217702950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fontScale="92500" lnSpcReduction="10000"/>
          </a:bodyPr>
          <a:lstStyle/>
          <a:p>
            <a:pPr marL="0" indent="0">
              <a:buNone/>
            </a:pPr>
            <a:r>
              <a:rPr lang="en-GB" b="1" dirty="0"/>
              <a:t>Serverless</a:t>
            </a:r>
          </a:p>
          <a:p>
            <a:pPr marL="0" indent="0">
              <a:buNone/>
            </a:pPr>
            <a:r>
              <a:rPr lang="en-GB" dirty="0"/>
              <a:t>Serverless relies on functions, or more specifically functions-as-a-service, where developers break down their applications into small, stateless chunks, meaning they can execute without any context regarding the underlying server.</a:t>
            </a:r>
          </a:p>
          <a:p>
            <a:pPr marL="0" indent="0">
              <a:buNone/>
            </a:pPr>
            <a:r>
              <a:rPr lang="en-GB" dirty="0"/>
              <a:t>One of the most popular function-as-a-service offerings is AWS Lambda from the market leading cloud vendor Amazon Web Services (AWS). Launched all the way back in 2014, Lambda allows developers to do just this: run code without provisioning or managing servers. AWS charges you for the compute power you use according to 100 millisecond increments. Developers can therefore focus on their code and event triggers and AWS takes care of the rest.</a:t>
            </a:r>
          </a:p>
        </p:txBody>
      </p:sp>
    </p:spTree>
    <p:extLst>
      <p:ext uri="{BB962C8B-B14F-4D97-AF65-F5344CB8AC3E}">
        <p14:creationId xmlns:p14="http://schemas.microsoft.com/office/powerpoint/2010/main" val="184579713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lnSpcReduction="10000"/>
          </a:bodyPr>
          <a:lstStyle/>
          <a:p>
            <a:pPr marL="0" indent="0">
              <a:buNone/>
            </a:pPr>
            <a:r>
              <a:rPr lang="en-GB" b="1" dirty="0"/>
              <a:t>Serverless</a:t>
            </a:r>
          </a:p>
          <a:p>
            <a:pPr marL="0" indent="0">
              <a:buNone/>
            </a:pPr>
            <a:r>
              <a:rPr lang="en-GB" dirty="0"/>
              <a:t>Events could include changes to data in an Amazon S3 bucket or an Amazon DynamoDB table; in response to HTTP requests using Amazon API Gateway; or using API calls made using AWS SDKs. </a:t>
            </a:r>
          </a:p>
          <a:p>
            <a:pPr marL="0" indent="0">
              <a:buNone/>
            </a:pPr>
            <a:r>
              <a:rPr lang="en-GB" dirty="0"/>
              <a:t>For example, when a user requests a car on a ride sharing app this could trigger the code which is written to fetch a car, or clicking the 'buy' button on an app will trigger that buying process.</a:t>
            </a:r>
          </a:p>
          <a:p>
            <a:pPr marL="0" indent="0">
              <a:buNone/>
            </a:pPr>
            <a:endParaRPr lang="en-GB" dirty="0"/>
          </a:p>
          <a:p>
            <a:pPr marL="0" indent="0">
              <a:buNone/>
            </a:pPr>
            <a:r>
              <a:rPr lang="en-GB" dirty="0">
                <a:hlinkClick r:id="rId2"/>
              </a:rPr>
              <a:t>https://www.computerworld.com/article/3427298/what-is-serverless-computing-and-which-enterprises-are-adopting-it.html</a:t>
            </a:r>
            <a:endParaRPr lang="en-GB" dirty="0"/>
          </a:p>
          <a:p>
            <a:pPr marL="0" indent="0">
              <a:buNone/>
            </a:pPr>
            <a:endParaRPr lang="en-GB" dirty="0"/>
          </a:p>
        </p:txBody>
      </p:sp>
    </p:spTree>
    <p:extLst>
      <p:ext uri="{BB962C8B-B14F-4D97-AF65-F5344CB8AC3E}">
        <p14:creationId xmlns:p14="http://schemas.microsoft.com/office/powerpoint/2010/main" val="108830361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59AF6-CDB5-4276-A221-C22526DA2C60}"/>
              </a:ext>
            </a:extLst>
          </p:cNvPr>
          <p:cNvSpPr>
            <a:spLocks noGrp="1"/>
          </p:cNvSpPr>
          <p:nvPr>
            <p:ph type="title"/>
          </p:nvPr>
        </p:nvSpPr>
        <p:spPr/>
        <p:txBody>
          <a:bodyPr/>
          <a:lstStyle/>
          <a:p>
            <a:r>
              <a:rPr lang="en-GB" dirty="0"/>
              <a:t>Managing Big Data</a:t>
            </a:r>
          </a:p>
        </p:txBody>
      </p:sp>
      <p:sp>
        <p:nvSpPr>
          <p:cNvPr id="3" name="Content Placeholder 2">
            <a:extLst>
              <a:ext uri="{FF2B5EF4-FFF2-40B4-BE49-F238E27FC236}">
                <a16:creationId xmlns:a16="http://schemas.microsoft.com/office/drawing/2014/main" id="{7CEC59D1-2C4F-425F-927E-88599ECECD9D}"/>
              </a:ext>
            </a:extLst>
          </p:cNvPr>
          <p:cNvSpPr>
            <a:spLocks noGrp="1"/>
          </p:cNvSpPr>
          <p:nvPr>
            <p:ph idx="1"/>
          </p:nvPr>
        </p:nvSpPr>
        <p:spPr/>
        <p:txBody>
          <a:bodyPr>
            <a:normAutofit lnSpcReduction="10000"/>
          </a:bodyPr>
          <a:lstStyle/>
          <a:p>
            <a:pPr marL="0" indent="0">
              <a:buNone/>
            </a:pPr>
            <a:r>
              <a:rPr lang="en-GB" b="1" dirty="0"/>
              <a:t>AWS EC2</a:t>
            </a:r>
          </a:p>
          <a:p>
            <a:r>
              <a:rPr lang="en-GB" dirty="0"/>
              <a:t>Elastic Compute Cloud (EC”) is simply a way to quickly provision a number of servers you need to perform a task. </a:t>
            </a:r>
          </a:p>
          <a:p>
            <a:r>
              <a:rPr lang="en-GB" dirty="0"/>
              <a:t>This provisioning can be done manually or through the AWS API</a:t>
            </a:r>
          </a:p>
          <a:p>
            <a:r>
              <a:rPr lang="en-GB" dirty="0"/>
              <a:t>Instances of servers can be quickly and easily configured to your needs, from single instances through to supercomputer like clustered configurations. </a:t>
            </a:r>
          </a:p>
          <a:p>
            <a:r>
              <a:rPr lang="en-GB" dirty="0"/>
              <a:t>AWS certainly have mindshare with EC2, but other options are available from their competitors but maybe not with the flexibility and scale that AWS can offer. </a:t>
            </a:r>
          </a:p>
        </p:txBody>
      </p:sp>
    </p:spTree>
    <p:extLst>
      <p:ext uri="{BB962C8B-B14F-4D97-AF65-F5344CB8AC3E}">
        <p14:creationId xmlns:p14="http://schemas.microsoft.com/office/powerpoint/2010/main" val="215348850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6A231-D20C-4B89-B7D8-3A014F0C6E07}"/>
              </a:ext>
            </a:extLst>
          </p:cNvPr>
          <p:cNvSpPr>
            <a:spLocks noGrp="1"/>
          </p:cNvSpPr>
          <p:nvPr>
            <p:ph type="title"/>
          </p:nvPr>
        </p:nvSpPr>
        <p:spPr/>
        <p:txBody>
          <a:bodyPr/>
          <a:lstStyle/>
          <a:p>
            <a:r>
              <a:rPr lang="en-GB" dirty="0"/>
              <a:t>Task </a:t>
            </a:r>
          </a:p>
        </p:txBody>
      </p:sp>
      <p:sp>
        <p:nvSpPr>
          <p:cNvPr id="3" name="Content Placeholder 2">
            <a:extLst>
              <a:ext uri="{FF2B5EF4-FFF2-40B4-BE49-F238E27FC236}">
                <a16:creationId xmlns:a16="http://schemas.microsoft.com/office/drawing/2014/main" id="{8F3011EF-4BAE-41D2-9582-5C562E25135B}"/>
              </a:ext>
            </a:extLst>
          </p:cNvPr>
          <p:cNvSpPr>
            <a:spLocks noGrp="1"/>
          </p:cNvSpPr>
          <p:nvPr>
            <p:ph idx="1"/>
          </p:nvPr>
        </p:nvSpPr>
        <p:spPr/>
        <p:txBody>
          <a:bodyPr/>
          <a:lstStyle/>
          <a:p>
            <a:r>
              <a:rPr lang="en-GB" dirty="0"/>
              <a:t>Given the examples of Big Data technologies discussed previously, go through the examples and compile a list of the features of each tool together with its advantages and disadvantages. </a:t>
            </a:r>
          </a:p>
          <a:p>
            <a:r>
              <a:rPr lang="en-GB" dirty="0"/>
              <a:t>Also, list some example processing tasks to which each tool is well suited. </a:t>
            </a:r>
          </a:p>
        </p:txBody>
      </p:sp>
    </p:spTree>
    <p:extLst>
      <p:ext uri="{BB962C8B-B14F-4D97-AF65-F5344CB8AC3E}">
        <p14:creationId xmlns:p14="http://schemas.microsoft.com/office/powerpoint/2010/main" val="28677573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CF8C5-92C7-49B8-BEBA-E48B300E487D}"/>
              </a:ext>
            </a:extLst>
          </p:cNvPr>
          <p:cNvSpPr>
            <a:spLocks noGrp="1"/>
          </p:cNvSpPr>
          <p:nvPr>
            <p:ph type="title"/>
          </p:nvPr>
        </p:nvSpPr>
        <p:spPr/>
        <p:txBody>
          <a:bodyPr/>
          <a:lstStyle/>
          <a:p>
            <a:r>
              <a:rPr lang="en-GB" dirty="0"/>
              <a:t>Issues in managing Big Data</a:t>
            </a:r>
          </a:p>
        </p:txBody>
      </p:sp>
      <p:sp>
        <p:nvSpPr>
          <p:cNvPr id="3" name="Text Placeholder 2">
            <a:extLst>
              <a:ext uri="{FF2B5EF4-FFF2-40B4-BE49-F238E27FC236}">
                <a16:creationId xmlns:a16="http://schemas.microsoft.com/office/drawing/2014/main" id="{60F274B6-0B64-42E4-8F06-4079C855B877}"/>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96921134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450127-ABF9-4239-84BC-5439E9B76D85}"/>
              </a:ext>
            </a:extLst>
          </p:cNvPr>
          <p:cNvSpPr>
            <a:spLocks noGrp="1"/>
          </p:cNvSpPr>
          <p:nvPr>
            <p:ph type="title"/>
          </p:nvPr>
        </p:nvSpPr>
        <p:spPr/>
        <p:txBody>
          <a:bodyPr/>
          <a:lstStyle/>
          <a:p>
            <a:r>
              <a:rPr lang="en-GB" dirty="0"/>
              <a:t>Issues in managing Big Data</a:t>
            </a:r>
          </a:p>
        </p:txBody>
      </p:sp>
      <p:sp>
        <p:nvSpPr>
          <p:cNvPr id="3" name="Content Placeholder 2">
            <a:extLst>
              <a:ext uri="{FF2B5EF4-FFF2-40B4-BE49-F238E27FC236}">
                <a16:creationId xmlns:a16="http://schemas.microsoft.com/office/drawing/2014/main" id="{F422784D-E6A8-4DAB-9ED3-EBCA20F2C4D1}"/>
              </a:ext>
            </a:extLst>
          </p:cNvPr>
          <p:cNvSpPr>
            <a:spLocks noGrp="1"/>
          </p:cNvSpPr>
          <p:nvPr>
            <p:ph idx="1"/>
          </p:nvPr>
        </p:nvSpPr>
        <p:spPr/>
        <p:txBody>
          <a:bodyPr/>
          <a:lstStyle/>
          <a:p>
            <a:r>
              <a:rPr lang="en-GB" dirty="0"/>
              <a:t>Untrusted sources – malicious intent? inaccurate information?</a:t>
            </a:r>
          </a:p>
          <a:p>
            <a:r>
              <a:rPr lang="en-GB" dirty="0"/>
              <a:t>“dirty” data</a:t>
            </a:r>
          </a:p>
          <a:p>
            <a:r>
              <a:rPr lang="en-GB" dirty="0"/>
              <a:t>Rapid changes</a:t>
            </a:r>
          </a:p>
          <a:p>
            <a:r>
              <a:rPr lang="en-GB" dirty="0"/>
              <a:t>Potentially very costly</a:t>
            </a:r>
          </a:p>
          <a:p>
            <a:endParaRPr lang="en-GB" dirty="0"/>
          </a:p>
          <a:p>
            <a:r>
              <a:rPr lang="en-GB" dirty="0"/>
              <a:t>What others can you think of?</a:t>
            </a:r>
          </a:p>
        </p:txBody>
      </p:sp>
    </p:spTree>
    <p:extLst>
      <p:ext uri="{BB962C8B-B14F-4D97-AF65-F5344CB8AC3E}">
        <p14:creationId xmlns:p14="http://schemas.microsoft.com/office/powerpoint/2010/main" val="330142187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17CB4-B49E-403B-AED8-668EDD9F751C}"/>
              </a:ext>
            </a:extLst>
          </p:cNvPr>
          <p:cNvSpPr>
            <a:spLocks noGrp="1"/>
          </p:cNvSpPr>
          <p:nvPr>
            <p:ph type="title"/>
          </p:nvPr>
        </p:nvSpPr>
        <p:spPr/>
        <p:txBody>
          <a:bodyPr/>
          <a:lstStyle/>
          <a:p>
            <a:r>
              <a:rPr lang="en-GB" dirty="0"/>
              <a:t>Big Data Security Threats</a:t>
            </a:r>
          </a:p>
        </p:txBody>
      </p:sp>
      <p:sp>
        <p:nvSpPr>
          <p:cNvPr id="3" name="Text Placeholder 2">
            <a:extLst>
              <a:ext uri="{FF2B5EF4-FFF2-40B4-BE49-F238E27FC236}">
                <a16:creationId xmlns:a16="http://schemas.microsoft.com/office/drawing/2014/main" id="{30EB9196-703B-4C89-8BC3-5F14AAFD429B}"/>
              </a:ext>
            </a:extLst>
          </p:cNvPr>
          <p:cNvSpPr>
            <a:spLocks noGrp="1"/>
          </p:cNvSpPr>
          <p:nvPr>
            <p:ph type="body" idx="1"/>
          </p:nvPr>
        </p:nvSpPr>
        <p:spPr/>
        <p:txBody>
          <a:bodyPr/>
          <a:lstStyle/>
          <a:p>
            <a:endParaRPr lang="en-GB"/>
          </a:p>
        </p:txBody>
      </p:sp>
    </p:spTree>
    <p:extLst>
      <p:ext uri="{BB962C8B-B14F-4D97-AF65-F5344CB8AC3E}">
        <p14:creationId xmlns:p14="http://schemas.microsoft.com/office/powerpoint/2010/main" val="15206934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lstStyle/>
          <a:p>
            <a:r>
              <a:rPr lang="en-GB" dirty="0"/>
              <a:t>Large, unstructured data</a:t>
            </a:r>
          </a:p>
          <a:p>
            <a:endParaRPr lang="en-GB" dirty="0"/>
          </a:p>
          <a:p>
            <a:r>
              <a:rPr lang="en-GB" dirty="0"/>
              <a:t>Big Data is considered to be characterised by the 5 Vs:</a:t>
            </a:r>
          </a:p>
          <a:p>
            <a:pPr lvl="1"/>
            <a:r>
              <a:rPr lang="en-GB" dirty="0"/>
              <a:t>Volume </a:t>
            </a:r>
          </a:p>
          <a:p>
            <a:pPr lvl="1"/>
            <a:r>
              <a:rPr lang="en-GB" dirty="0"/>
              <a:t>Velocity </a:t>
            </a:r>
          </a:p>
          <a:p>
            <a:pPr lvl="1"/>
            <a:r>
              <a:rPr lang="en-GB" dirty="0"/>
              <a:t>Variety</a:t>
            </a:r>
          </a:p>
          <a:p>
            <a:pPr lvl="1"/>
            <a:r>
              <a:rPr lang="en-GB" dirty="0"/>
              <a:t>Veracity</a:t>
            </a:r>
          </a:p>
          <a:p>
            <a:pPr lvl="1"/>
            <a:r>
              <a:rPr lang="en-GB" dirty="0"/>
              <a:t>Value</a:t>
            </a:r>
          </a:p>
        </p:txBody>
      </p:sp>
    </p:spTree>
    <p:extLst>
      <p:ext uri="{BB962C8B-B14F-4D97-AF65-F5344CB8AC3E}">
        <p14:creationId xmlns:p14="http://schemas.microsoft.com/office/powerpoint/2010/main" val="164883737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92500" lnSpcReduction="10000"/>
          </a:bodyPr>
          <a:lstStyle/>
          <a:p>
            <a:pPr marL="0" indent="0">
              <a:buNone/>
            </a:pPr>
            <a:r>
              <a:rPr lang="en-GB" b="1" dirty="0"/>
              <a:t>Big Data Security Overview</a:t>
            </a:r>
          </a:p>
          <a:p>
            <a:pPr marL="0" indent="0">
              <a:buNone/>
            </a:pPr>
            <a:r>
              <a:rPr lang="en-GB" dirty="0"/>
              <a:t>Big data security’s mission is clear enough: keep out on unauthorized users and intrusions with firewalls, strong user authentication, end-user training, and intrusion protection systems (IPS) and intrusion detection systems (IDS). In case someone does gain access, encrypt your data in transit and at rest.</a:t>
            </a:r>
          </a:p>
          <a:p>
            <a:pPr marL="0" indent="0">
              <a:buNone/>
            </a:pPr>
            <a:endParaRPr lang="en-GB" dirty="0"/>
          </a:p>
          <a:p>
            <a:pPr marL="0" indent="0">
              <a:buNone/>
            </a:pPr>
            <a:r>
              <a:rPr lang="en-GB" dirty="0"/>
              <a:t>This sounds like any network security strategy. However, big data environments add another level of security because security tools must operate during three data stages that are not all present in the network. These are 1) data ingress (what’s coming in), 2) stored data (what’s stored), and 3) data output (what’s going out to applications and reports).</a:t>
            </a:r>
          </a:p>
        </p:txBody>
      </p:sp>
    </p:spTree>
    <p:extLst>
      <p:ext uri="{BB962C8B-B14F-4D97-AF65-F5344CB8AC3E}">
        <p14:creationId xmlns:p14="http://schemas.microsoft.com/office/powerpoint/2010/main" val="225522523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77500" lnSpcReduction="20000"/>
          </a:bodyPr>
          <a:lstStyle/>
          <a:p>
            <a:pPr marL="0" indent="0">
              <a:buNone/>
            </a:pPr>
            <a:r>
              <a:rPr lang="en-GB" b="1" dirty="0"/>
              <a:t>Big Data Security Overview</a:t>
            </a:r>
          </a:p>
          <a:p>
            <a:pPr marL="0" indent="0">
              <a:buNone/>
            </a:pPr>
            <a:r>
              <a:rPr lang="en-GB" b="1" dirty="0"/>
              <a:t>Stage 1: </a:t>
            </a:r>
          </a:p>
          <a:p>
            <a:pPr marL="0" indent="0">
              <a:buNone/>
            </a:pPr>
            <a:r>
              <a:rPr lang="en-GB" dirty="0"/>
              <a:t>Data Sources. Big data sources come from a variety of sources and data types. User-generated data alone can include CRM or ERM data, transactional and database data, and vast amounts of unstructured data such as email messages or social media posts. In addition to this, you have the whole world of machine-generated data including logs and sensors. You need to secure this data in transit, from sources to the platform.</a:t>
            </a:r>
          </a:p>
          <a:p>
            <a:pPr marL="0" indent="0">
              <a:buNone/>
            </a:pPr>
            <a:endParaRPr lang="en-GB" dirty="0"/>
          </a:p>
          <a:p>
            <a:pPr marL="0" indent="0">
              <a:buNone/>
            </a:pPr>
            <a:r>
              <a:rPr lang="en-GB" b="1" dirty="0"/>
              <a:t>Stage 2: </a:t>
            </a:r>
          </a:p>
          <a:p>
            <a:pPr marL="0" indent="0">
              <a:buNone/>
            </a:pPr>
            <a:r>
              <a:rPr lang="en-GB" dirty="0"/>
              <a:t>Stored Data. Protecting stored data takes mature security toolsets including encryption at rest, strong user authentication, and intrusion protection and planning. You will also need to run your security toolsets across a distributed cluster platform with many servers and nodes. In addition, your security tools must protect log files and analytics tools as they operate inside the platform.</a:t>
            </a:r>
          </a:p>
        </p:txBody>
      </p:sp>
    </p:spTree>
    <p:extLst>
      <p:ext uri="{BB962C8B-B14F-4D97-AF65-F5344CB8AC3E}">
        <p14:creationId xmlns:p14="http://schemas.microsoft.com/office/powerpoint/2010/main" val="26480105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a:bodyPr>
          <a:lstStyle/>
          <a:p>
            <a:pPr marL="0" indent="0">
              <a:buNone/>
            </a:pPr>
            <a:r>
              <a:rPr lang="en-GB" b="1" dirty="0"/>
              <a:t>Big Data Security Overview</a:t>
            </a:r>
          </a:p>
          <a:p>
            <a:pPr marL="0" indent="0">
              <a:buNone/>
            </a:pPr>
            <a:endParaRPr lang="en-GB" dirty="0"/>
          </a:p>
          <a:p>
            <a:pPr marL="0" indent="0">
              <a:buNone/>
            </a:pPr>
            <a:r>
              <a:rPr lang="en-GB" sz="2400" b="1" dirty="0"/>
              <a:t>Stage 3: </a:t>
            </a:r>
          </a:p>
          <a:p>
            <a:pPr marL="0" indent="0">
              <a:buNone/>
            </a:pPr>
            <a:r>
              <a:rPr lang="en-GB" sz="2400" dirty="0"/>
              <a:t>Output Data. The entire reason for the complexity and expense of the big data platform is being able to run meaningful analytics across massive data volumes and different types of data. These analytics output results to applications, reports, and dashboards. This extremely valuable intelligence makes for a rich target for intrusion, and it is critical to encrypt output as well as ingress. Also, secure compliance at this stage: make certain that results going out to end-users do not contain regulated data.</a:t>
            </a:r>
          </a:p>
        </p:txBody>
      </p:sp>
    </p:spTree>
    <p:extLst>
      <p:ext uri="{BB962C8B-B14F-4D97-AF65-F5344CB8AC3E}">
        <p14:creationId xmlns:p14="http://schemas.microsoft.com/office/powerpoint/2010/main" val="41694723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a:bodyPr>
          <a:lstStyle/>
          <a:p>
            <a:pPr marL="0" indent="0">
              <a:buNone/>
            </a:pPr>
            <a:r>
              <a:rPr lang="en-GB" b="1" dirty="0"/>
              <a:t>Big Data Security Challenges</a:t>
            </a:r>
          </a:p>
          <a:p>
            <a:pPr marL="0" indent="0">
              <a:buNone/>
            </a:pPr>
            <a:r>
              <a:rPr lang="en-GB" dirty="0"/>
              <a:t>There are several challenges to securing big data that can compromise its security. </a:t>
            </a:r>
          </a:p>
          <a:p>
            <a:pPr marL="0" indent="0">
              <a:buNone/>
            </a:pPr>
            <a:r>
              <a:rPr lang="en-GB" dirty="0"/>
              <a:t>Keep in mind that these challenges are by no means limited to on-premise big data platforms. </a:t>
            </a:r>
          </a:p>
          <a:p>
            <a:pPr marL="0" indent="0">
              <a:buNone/>
            </a:pPr>
            <a:r>
              <a:rPr lang="en-GB" dirty="0"/>
              <a:t>They also pertain to the cloud. </a:t>
            </a:r>
          </a:p>
          <a:p>
            <a:pPr marL="0" indent="0">
              <a:buNone/>
            </a:pPr>
            <a:r>
              <a:rPr lang="en-GB" dirty="0"/>
              <a:t>When you host your big data platform in the cloud, take nothing for granted. </a:t>
            </a:r>
          </a:p>
        </p:txBody>
      </p:sp>
    </p:spTree>
    <p:extLst>
      <p:ext uri="{BB962C8B-B14F-4D97-AF65-F5344CB8AC3E}">
        <p14:creationId xmlns:p14="http://schemas.microsoft.com/office/powerpoint/2010/main" val="203307724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92500" lnSpcReduction="20000"/>
          </a:bodyPr>
          <a:lstStyle/>
          <a:p>
            <a:pPr marL="0" indent="0">
              <a:buNone/>
            </a:pPr>
            <a:r>
              <a:rPr lang="en-GB" b="1" dirty="0"/>
              <a:t>Typical Challenges To Securing Big Data:</a:t>
            </a:r>
          </a:p>
          <a:p>
            <a:pPr marL="0" indent="0">
              <a:buNone/>
            </a:pPr>
            <a:endParaRPr lang="en-GB" dirty="0"/>
          </a:p>
          <a:p>
            <a:pPr marL="0" indent="0">
              <a:buNone/>
            </a:pPr>
            <a:r>
              <a:rPr lang="en-GB" dirty="0"/>
              <a:t>Advanced analytic tools for unstructured big data and nonrelational databases (NoSQL) are newer technologies in active development. It can be difficult for security software and processes to protect these new toolsets.</a:t>
            </a:r>
          </a:p>
          <a:p>
            <a:pPr marL="0" indent="0">
              <a:buNone/>
            </a:pPr>
            <a:r>
              <a:rPr lang="en-GB" dirty="0"/>
              <a:t>Mature security tools effectively protect data ingress and storage. However, they may not have the same impact on data output from multiple analytics tools to multiple locations.</a:t>
            </a:r>
          </a:p>
          <a:p>
            <a:pPr marL="0" indent="0">
              <a:buNone/>
            </a:pPr>
            <a:r>
              <a:rPr lang="en-GB" dirty="0"/>
              <a:t>Big data administrators may decide to mine data without permission or notification. Whether the motivation is curiosity or criminal profit, your security tools need to monitor and alert on suspicious access no matter where it comes from.</a:t>
            </a:r>
          </a:p>
        </p:txBody>
      </p:sp>
    </p:spTree>
    <p:extLst>
      <p:ext uri="{BB962C8B-B14F-4D97-AF65-F5344CB8AC3E}">
        <p14:creationId xmlns:p14="http://schemas.microsoft.com/office/powerpoint/2010/main" val="146183144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a:bodyPr>
          <a:lstStyle/>
          <a:p>
            <a:pPr marL="0" indent="0">
              <a:buNone/>
            </a:pPr>
            <a:r>
              <a:rPr lang="en-GB" b="1" dirty="0"/>
              <a:t>Typical Challenges To Securing Big Data:</a:t>
            </a:r>
          </a:p>
          <a:p>
            <a:pPr marL="0" indent="0">
              <a:buNone/>
            </a:pPr>
            <a:endParaRPr lang="en-GB" dirty="0"/>
          </a:p>
          <a:p>
            <a:pPr marL="0" indent="0">
              <a:buNone/>
            </a:pPr>
            <a:r>
              <a:rPr lang="en-GB" dirty="0"/>
              <a:t>The sheer size of a big data installation, terabytes to petabytes large, is too big for routine security audits. And because most big data platforms are cluster-based, this introduces multiple vulnerabilities across multiple nodes and servers.</a:t>
            </a:r>
          </a:p>
          <a:p>
            <a:pPr marL="0" indent="0">
              <a:buNone/>
            </a:pPr>
            <a:r>
              <a:rPr lang="en-GB" dirty="0"/>
              <a:t>If the big data owner does not regularly update security for the environment, they are at risk of data loss and exposure.</a:t>
            </a:r>
          </a:p>
        </p:txBody>
      </p:sp>
    </p:spTree>
    <p:extLst>
      <p:ext uri="{BB962C8B-B14F-4D97-AF65-F5344CB8AC3E}">
        <p14:creationId xmlns:p14="http://schemas.microsoft.com/office/powerpoint/2010/main" val="222683180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70000" lnSpcReduction="20000"/>
          </a:bodyPr>
          <a:lstStyle/>
          <a:p>
            <a:pPr marL="0" indent="0">
              <a:buNone/>
            </a:pPr>
            <a:r>
              <a:rPr lang="en-GB" b="1" dirty="0"/>
              <a:t>Big Data Security Technologies</a:t>
            </a:r>
          </a:p>
          <a:p>
            <a:pPr marL="0" indent="0">
              <a:buNone/>
            </a:pPr>
            <a:endParaRPr lang="en-GB" dirty="0"/>
          </a:p>
          <a:p>
            <a:pPr marL="0" indent="0">
              <a:buNone/>
            </a:pPr>
            <a:r>
              <a:rPr lang="en-GB" dirty="0"/>
              <a:t>None of these big data security tools are new. What is new is their scalability and the ability to secure multiple types of data in different stages.</a:t>
            </a:r>
          </a:p>
          <a:p>
            <a:pPr marL="0" indent="0">
              <a:buNone/>
            </a:pPr>
            <a:endParaRPr lang="en-GB" dirty="0"/>
          </a:p>
          <a:p>
            <a:pPr marL="0" indent="0">
              <a:buNone/>
            </a:pPr>
            <a:r>
              <a:rPr lang="en-GB" dirty="0"/>
              <a:t>Encryption: Your encryption tools need to secure data in transit and at rest, and they need to do it across massive data volumes. Encryption also needs to operate on many different types of data, both user- and machine-generated. Encryption tools also need to work with different analytics toolsets and their output data, and on common big data storage formats including relational database management systems (RDBMS), non-relational databases like NoSQL, and specialized filesystems such as Hadoop Distributed File System (HDFS).</a:t>
            </a:r>
          </a:p>
          <a:p>
            <a:pPr marL="0" indent="0">
              <a:buNone/>
            </a:pPr>
            <a:endParaRPr lang="en-GB" dirty="0"/>
          </a:p>
          <a:p>
            <a:pPr marL="0" indent="0">
              <a:buNone/>
            </a:pPr>
            <a:r>
              <a:rPr lang="en-GB" dirty="0"/>
              <a:t>Centralized Key Management: Centralized key management has been a security best practice for many years. It applies just as strongly in big data environments, especially those with wide geographical distribution. Best practices include policy-driven automation, logging, on-demand key delivery, and abstracting key management from key usage.</a:t>
            </a:r>
          </a:p>
        </p:txBody>
      </p:sp>
    </p:spTree>
    <p:extLst>
      <p:ext uri="{BB962C8B-B14F-4D97-AF65-F5344CB8AC3E}">
        <p14:creationId xmlns:p14="http://schemas.microsoft.com/office/powerpoint/2010/main" val="236405417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62500" lnSpcReduction="20000"/>
          </a:bodyPr>
          <a:lstStyle/>
          <a:p>
            <a:pPr marL="0" indent="0">
              <a:buNone/>
            </a:pPr>
            <a:r>
              <a:rPr lang="en-GB" b="1" dirty="0"/>
              <a:t>Big Data Security Technologies</a:t>
            </a:r>
          </a:p>
          <a:p>
            <a:pPr marL="0" indent="0">
              <a:buNone/>
            </a:pPr>
            <a:r>
              <a:rPr lang="en-GB" dirty="0"/>
              <a:t>User Access Control: User access control may be the most basic network security tool, but many companies practice minimal control because the management overhead can be so high. This is dangerous enough at the network level and can be disastrous for the big data platform. Strong user access control requires a policy-based approach that automates access based on user and role-based settings. Policy-driven automation manages complex user control levels, such as multiple administrator settings that protect the big data platform against inside attacks.</a:t>
            </a:r>
          </a:p>
          <a:p>
            <a:pPr marL="0" indent="0">
              <a:buNone/>
            </a:pPr>
            <a:endParaRPr lang="en-GB" dirty="0"/>
          </a:p>
          <a:p>
            <a:pPr marL="0" indent="0">
              <a:buNone/>
            </a:pPr>
            <a:r>
              <a:rPr lang="en-GB" dirty="0"/>
              <a:t>Intrusion Detection and Prevention: Intrusion detection and prevention systems are security workhorses. This does not make them any less valuable to the big data platform. Big data’s value and distributed architecture lend themselves to intrusion attempts. IPS enables security admins to protect the big data platform from intrusion, and should an intrusion succeed, IDS quarantine the intrusion before it does significant damage.</a:t>
            </a:r>
          </a:p>
          <a:p>
            <a:pPr marL="0" indent="0">
              <a:buNone/>
            </a:pPr>
            <a:endParaRPr lang="en-GB" dirty="0"/>
          </a:p>
          <a:p>
            <a:pPr marL="0" indent="0">
              <a:buNone/>
            </a:pPr>
            <a:r>
              <a:rPr lang="en-GB" dirty="0"/>
              <a:t>Physical Security: Don’t ignore physical security. Build it in when you deploy your big data platform in your own data centre or carefully do due diligence around your cloud provider’s data centre security. Physical security systems can deny data centre access to strangers or to staff members who have no business being in sensitive areas. Video surveillance and security logs will do the same.</a:t>
            </a:r>
          </a:p>
        </p:txBody>
      </p:sp>
    </p:spTree>
    <p:extLst>
      <p:ext uri="{BB962C8B-B14F-4D97-AF65-F5344CB8AC3E}">
        <p14:creationId xmlns:p14="http://schemas.microsoft.com/office/powerpoint/2010/main" val="400442705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92500"/>
          </a:bodyPr>
          <a:lstStyle/>
          <a:p>
            <a:pPr marL="0" indent="0">
              <a:buNone/>
            </a:pPr>
            <a:r>
              <a:rPr lang="en-GB" b="1" dirty="0"/>
              <a:t>Big Data Security Implementation</a:t>
            </a:r>
          </a:p>
          <a:p>
            <a:pPr marL="0" indent="0">
              <a:buNone/>
            </a:pPr>
            <a:r>
              <a:rPr lang="en-GB" dirty="0"/>
              <a:t>Whether you’re just getting started with big data management and are looking for initial big data security solutions, or you are a long-time big data user and need updated security, here are a few tips for big data security implementation:</a:t>
            </a:r>
          </a:p>
          <a:p>
            <a:pPr marL="0" indent="0">
              <a:buNone/>
            </a:pPr>
            <a:r>
              <a:rPr lang="en-GB" dirty="0"/>
              <a:t>Manage and train internal users well: As alluded to before, accidental security mistakes by employees offer one of the most frequently used security vulnerabilities to malicious actors. Train your employees on security and credential management best practices, establish and have all users sign mobile and company device policies, and offer only minimum-necessary data source access to each user based on their role.</a:t>
            </a:r>
          </a:p>
          <a:p>
            <a:pPr marL="0" indent="0">
              <a:buNone/>
            </a:pPr>
            <a:endParaRPr lang="en-GB" b="1" dirty="0"/>
          </a:p>
        </p:txBody>
      </p:sp>
    </p:spTree>
    <p:extLst>
      <p:ext uri="{BB962C8B-B14F-4D97-AF65-F5344CB8AC3E}">
        <p14:creationId xmlns:p14="http://schemas.microsoft.com/office/powerpoint/2010/main" val="14676926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fontScale="77500" lnSpcReduction="20000"/>
          </a:bodyPr>
          <a:lstStyle/>
          <a:p>
            <a:pPr marL="0" indent="0">
              <a:buNone/>
            </a:pPr>
            <a:r>
              <a:rPr lang="en-GB" b="1" dirty="0"/>
              <a:t>Big Data Security Implementation</a:t>
            </a:r>
          </a:p>
          <a:p>
            <a:pPr marL="0" indent="0">
              <a:buNone/>
            </a:pPr>
            <a:r>
              <a:rPr lang="en-GB" dirty="0"/>
              <a:t>Plan regular security monitoring and audits: Especially in larger companies where big data and software grows on a near-daily basis, it’s important to regularly assess how the network and data landscape changes over time. Several network monitoring tools and third-party services are offered on the market, giving your security staff real-time visibility into unusual activity and users. Regular security audits also give your team the opportunity to assess bigger-picture issues before they become true security problems.</a:t>
            </a:r>
          </a:p>
          <a:p>
            <a:pPr marL="0" indent="0">
              <a:buNone/>
            </a:pPr>
            <a:r>
              <a:rPr lang="en-GB" dirty="0"/>
              <a:t>Talk to a trusted big data company: Big data storage, analytics, and managed services providers usually offer some form of security or partner with a third-party organization that does. The platform that you use might not have all of the specific features that your industry or particular use cases require, so talk to your provider(s) about your security concerns, regulatory requirements, and big data use cases so they can customize their services to what you need.</a:t>
            </a:r>
          </a:p>
          <a:p>
            <a:pPr marL="0" indent="0">
              <a:buNone/>
            </a:pPr>
            <a:endParaRPr lang="en-GB" dirty="0"/>
          </a:p>
          <a:p>
            <a:pPr marL="0" indent="0">
              <a:buNone/>
            </a:pPr>
            <a:r>
              <a:rPr lang="en-GB" dirty="0">
                <a:hlinkClick r:id="rId2"/>
              </a:rPr>
              <a:t>https://www.datamation.com/big-data/big-data-security/</a:t>
            </a:r>
            <a:r>
              <a:rPr lang="en-GB" dirty="0"/>
              <a:t> </a:t>
            </a:r>
          </a:p>
          <a:p>
            <a:pPr marL="0" indent="0">
              <a:buNone/>
            </a:pPr>
            <a:endParaRPr lang="en-GB" b="1" dirty="0"/>
          </a:p>
        </p:txBody>
      </p:sp>
    </p:spTree>
    <p:extLst>
      <p:ext uri="{BB962C8B-B14F-4D97-AF65-F5344CB8AC3E}">
        <p14:creationId xmlns:p14="http://schemas.microsoft.com/office/powerpoint/2010/main" val="2977174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lstStyle/>
          <a:p>
            <a:pPr marL="0" indent="0">
              <a:buNone/>
            </a:pPr>
            <a:r>
              <a:rPr lang="en-GB" b="1" dirty="0"/>
              <a:t>Volume</a:t>
            </a:r>
          </a:p>
          <a:p>
            <a:pPr marL="457200" lvl="1" indent="0">
              <a:buNone/>
            </a:pPr>
            <a:r>
              <a:rPr lang="en-GB" dirty="0"/>
              <a:t>If we think of big data as a pyramid, volume will form its broad base. The volume of data that companies across the globe manage began to skyrocket around 2012 when organizations began collecting more than three million pieces of data every day. Since then, this volume is estimated to double about every 40 months, according to an MBA Professor at Antonio de </a:t>
            </a:r>
            <a:r>
              <a:rPr lang="en-GB" dirty="0" err="1"/>
              <a:t>Nebrija</a:t>
            </a:r>
            <a:r>
              <a:rPr lang="en-GB" dirty="0"/>
              <a:t> University.</a:t>
            </a:r>
          </a:p>
        </p:txBody>
      </p:sp>
    </p:spTree>
    <p:extLst>
      <p:ext uri="{BB962C8B-B14F-4D97-AF65-F5344CB8AC3E}">
        <p14:creationId xmlns:p14="http://schemas.microsoft.com/office/powerpoint/2010/main" val="40682425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59F99-EE91-4F52-9FBF-E3607CAF93EB}"/>
              </a:ext>
            </a:extLst>
          </p:cNvPr>
          <p:cNvSpPr>
            <a:spLocks noGrp="1"/>
          </p:cNvSpPr>
          <p:nvPr>
            <p:ph type="title"/>
          </p:nvPr>
        </p:nvSpPr>
        <p:spPr/>
        <p:txBody>
          <a:bodyPr/>
          <a:lstStyle/>
          <a:p>
            <a:r>
              <a:rPr lang="en-GB" dirty="0"/>
              <a:t>Securing Big Data - Task</a:t>
            </a:r>
          </a:p>
        </p:txBody>
      </p:sp>
      <p:sp>
        <p:nvSpPr>
          <p:cNvPr id="3" name="Content Placeholder 2">
            <a:extLst>
              <a:ext uri="{FF2B5EF4-FFF2-40B4-BE49-F238E27FC236}">
                <a16:creationId xmlns:a16="http://schemas.microsoft.com/office/drawing/2014/main" id="{C84F346C-9C12-454B-86F8-2932370A4A72}"/>
              </a:ext>
            </a:extLst>
          </p:cNvPr>
          <p:cNvSpPr>
            <a:spLocks noGrp="1"/>
          </p:cNvSpPr>
          <p:nvPr>
            <p:ph idx="1"/>
          </p:nvPr>
        </p:nvSpPr>
        <p:spPr/>
        <p:txBody>
          <a:bodyPr>
            <a:normAutofit/>
          </a:bodyPr>
          <a:lstStyle/>
          <a:p>
            <a:pPr marL="0" indent="0">
              <a:buNone/>
            </a:pPr>
            <a:r>
              <a:rPr lang="en-GB" b="1" dirty="0"/>
              <a:t>Discuss: </a:t>
            </a:r>
          </a:p>
          <a:p>
            <a:pPr marL="0" indent="0">
              <a:buNone/>
            </a:pPr>
            <a:endParaRPr lang="en-GB" b="1" dirty="0"/>
          </a:p>
          <a:p>
            <a:pPr marL="0" indent="0">
              <a:buNone/>
            </a:pPr>
            <a:r>
              <a:rPr lang="en-GB" dirty="0"/>
              <a:t>What overlaps do you see between securing Big Data workloads and traditional IT support workloads?</a:t>
            </a:r>
          </a:p>
          <a:p>
            <a:pPr marL="0" indent="0">
              <a:buNone/>
            </a:pPr>
            <a:endParaRPr lang="en-GB" dirty="0"/>
          </a:p>
          <a:p>
            <a:pPr marL="0" indent="0">
              <a:buNone/>
            </a:pPr>
            <a:r>
              <a:rPr lang="en-GB" dirty="0"/>
              <a:t>Who is responsible </a:t>
            </a:r>
            <a:r>
              <a:rPr lang="en-GB"/>
              <a:t>for securing Big Data</a:t>
            </a:r>
            <a:r>
              <a:rPr lang="en-GB" dirty="0"/>
              <a:t>?</a:t>
            </a:r>
          </a:p>
          <a:p>
            <a:pPr marL="0" indent="0">
              <a:buNone/>
            </a:pPr>
            <a:endParaRPr lang="en-GB" b="1" dirty="0"/>
          </a:p>
        </p:txBody>
      </p:sp>
    </p:spTree>
    <p:extLst>
      <p:ext uri="{BB962C8B-B14F-4D97-AF65-F5344CB8AC3E}">
        <p14:creationId xmlns:p14="http://schemas.microsoft.com/office/powerpoint/2010/main" val="27407036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normAutofit/>
          </a:bodyPr>
          <a:lstStyle/>
          <a:p>
            <a:pPr marL="0" indent="0">
              <a:buNone/>
            </a:pPr>
            <a:r>
              <a:rPr lang="en-GB" b="1" dirty="0"/>
              <a:t>Velocity</a:t>
            </a:r>
          </a:p>
          <a:p>
            <a:pPr marL="457200" lvl="1" indent="0">
              <a:buNone/>
            </a:pPr>
            <a:r>
              <a:rPr lang="en-GB" dirty="0"/>
              <a:t>The term 'velocity' refers to the speed that data is generated.</a:t>
            </a:r>
          </a:p>
          <a:p>
            <a:pPr marL="457200" lvl="1" indent="0">
              <a:buNone/>
            </a:pPr>
            <a:r>
              <a:rPr lang="en-GB" dirty="0"/>
              <a:t>It is not just the volume of big data that can be an asset: how fast it flows, i.e. its velocity, is important too. The closer it is to real-time, the better in terms of competitive advantage for companies looking to extract actionable and valuable insights from it.</a:t>
            </a:r>
          </a:p>
          <a:p>
            <a:pPr marL="457200" lvl="1" indent="0">
              <a:buNone/>
            </a:pPr>
            <a:r>
              <a:rPr lang="en-GB" dirty="0"/>
              <a:t>An example of this is whether a food delivery company decides to buy a Google Ads campaign on the basis of its sales data 45 minutes into the start of a major sporting event. The same data will have lost its relevance a few hours later.</a:t>
            </a:r>
          </a:p>
          <a:p>
            <a:pPr marL="457200" lvl="1" indent="0">
              <a:buNone/>
            </a:pPr>
            <a:r>
              <a:rPr lang="en-GB" dirty="0"/>
              <a:t>Technologies driving this need for rapid data include RFID tags, smart metering, and various kinds of sensors.</a:t>
            </a:r>
          </a:p>
          <a:p>
            <a:endParaRPr lang="en-GB" dirty="0"/>
          </a:p>
        </p:txBody>
      </p:sp>
    </p:spTree>
    <p:extLst>
      <p:ext uri="{BB962C8B-B14F-4D97-AF65-F5344CB8AC3E}">
        <p14:creationId xmlns:p14="http://schemas.microsoft.com/office/powerpoint/2010/main" val="19733894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normAutofit fontScale="92500"/>
          </a:bodyPr>
          <a:lstStyle/>
          <a:p>
            <a:pPr marL="0" indent="0">
              <a:buNone/>
            </a:pPr>
            <a:r>
              <a:rPr lang="en-GB" b="1" dirty="0"/>
              <a:t>Variety</a:t>
            </a:r>
          </a:p>
          <a:p>
            <a:pPr marL="457200" lvl="1" indent="0">
              <a:buNone/>
            </a:pPr>
            <a:r>
              <a:rPr lang="en-GB" dirty="0"/>
              <a:t>Variety refers to the spectrum of sources from which a company can acquire big data and the plethora of formats it can appear in. This includes places like smartphones, in-house devices, social media chatter, stock ticker data, and data from financial transactions. </a:t>
            </a:r>
          </a:p>
          <a:p>
            <a:pPr marL="457200" lvl="1" indent="0">
              <a:buNone/>
            </a:pPr>
            <a:r>
              <a:rPr lang="en-GB" dirty="0"/>
              <a:t>The source has to be particularly relevant to the nature of the business for which the data is being collected. For example, a retail company must be tuned in to what users are saying on social media about its recently launched clothing line. A manufacturing company would less embedded value in following social media.</a:t>
            </a:r>
          </a:p>
          <a:p>
            <a:pPr marL="457200" lvl="1" indent="0">
              <a:buNone/>
            </a:pPr>
            <a:r>
              <a:rPr lang="en-GB" dirty="0"/>
              <a:t>A variety of data can also extend to help organizations with understanding customer profiles and personas. For instance, a company would find it helpful to know not just how many people open their newsletter, but also why they opened it and distinguishing characteristics of the audience.</a:t>
            </a:r>
          </a:p>
          <a:p>
            <a:endParaRPr lang="en-GB" dirty="0"/>
          </a:p>
        </p:txBody>
      </p:sp>
    </p:spTree>
    <p:extLst>
      <p:ext uri="{BB962C8B-B14F-4D97-AF65-F5344CB8AC3E}">
        <p14:creationId xmlns:p14="http://schemas.microsoft.com/office/powerpoint/2010/main" val="281128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5DD0-01D8-468A-AFEF-51C6210F640F}"/>
              </a:ext>
            </a:extLst>
          </p:cNvPr>
          <p:cNvSpPr>
            <a:spLocks noGrp="1"/>
          </p:cNvSpPr>
          <p:nvPr>
            <p:ph type="title"/>
          </p:nvPr>
        </p:nvSpPr>
        <p:spPr/>
        <p:txBody>
          <a:bodyPr/>
          <a:lstStyle/>
          <a:p>
            <a:r>
              <a:rPr lang="en-GB" dirty="0"/>
              <a:t>What do we mean by Big Data?</a:t>
            </a:r>
          </a:p>
        </p:txBody>
      </p:sp>
      <p:sp>
        <p:nvSpPr>
          <p:cNvPr id="3" name="Content Placeholder 2">
            <a:extLst>
              <a:ext uri="{FF2B5EF4-FFF2-40B4-BE49-F238E27FC236}">
                <a16:creationId xmlns:a16="http://schemas.microsoft.com/office/drawing/2014/main" id="{33239672-9457-4730-BCBC-53648CB5BDBD}"/>
              </a:ext>
            </a:extLst>
          </p:cNvPr>
          <p:cNvSpPr>
            <a:spLocks noGrp="1"/>
          </p:cNvSpPr>
          <p:nvPr>
            <p:ph idx="1"/>
          </p:nvPr>
        </p:nvSpPr>
        <p:spPr/>
        <p:txBody>
          <a:bodyPr/>
          <a:lstStyle/>
          <a:p>
            <a:pPr marL="0" indent="0">
              <a:buNone/>
            </a:pPr>
            <a:r>
              <a:rPr lang="en-GB" b="1" dirty="0"/>
              <a:t>Veracity</a:t>
            </a:r>
          </a:p>
          <a:p>
            <a:pPr marL="457200" lvl="1" indent="0">
              <a:buNone/>
            </a:pPr>
            <a:r>
              <a:rPr lang="en-GB" dirty="0"/>
              <a:t>Veracity calls into question the quality and accuracy of data. Clean data is the most trustworthy. Organizations must connect, cleanse, and transform their data across systems in order to trust it. They need hierarchies and multiple data linkages to keep control of their data.</a:t>
            </a:r>
          </a:p>
        </p:txBody>
      </p:sp>
    </p:spTree>
    <p:extLst>
      <p:ext uri="{BB962C8B-B14F-4D97-AF65-F5344CB8AC3E}">
        <p14:creationId xmlns:p14="http://schemas.microsoft.com/office/powerpoint/2010/main" val="2144462344"/>
      </p:ext>
    </p:extLst>
  </p:cSld>
  <p:clrMapOvr>
    <a:masterClrMapping/>
  </p:clrMapOvr>
</p:sld>
</file>

<file path=ppt/theme/theme1.xml><?xml version="1.0" encoding="utf-8"?>
<a:theme xmlns:a="http://schemas.openxmlformats.org/drawingml/2006/main" name="degree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gree2" id="{411E9D5B-E36E-4214-B691-6A4241F91BA7}" vid="{190BCCB6-F2C4-4D8A-90C0-2EE477782D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degree2</Template>
  <TotalTime>0</TotalTime>
  <Words>4691</Words>
  <Application>Microsoft Office PowerPoint</Application>
  <PresentationFormat>Widescreen</PresentationFormat>
  <Paragraphs>351</Paragraphs>
  <Slides>60</Slides>
  <Notes>1</Notes>
  <HiddenSlides>0</HiddenSlides>
  <MMClips>2</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60</vt:i4>
      </vt:variant>
    </vt:vector>
  </HeadingPairs>
  <TitlesOfParts>
    <vt:vector size="65" baseType="lpstr">
      <vt:lpstr>Arial</vt:lpstr>
      <vt:lpstr>Calibri</vt:lpstr>
      <vt:lpstr>Calibri Light</vt:lpstr>
      <vt:lpstr>EuroStyle</vt:lpstr>
      <vt:lpstr>degree2</vt:lpstr>
      <vt:lpstr>Introduction</vt:lpstr>
      <vt:lpstr>PowerPoint Presentation</vt:lpstr>
      <vt:lpstr>Today</vt:lpstr>
      <vt:lpstr>Introducing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What do we mean by Big Data?</vt:lpstr>
      <vt:lpstr>Sources of Big Data</vt:lpstr>
      <vt:lpstr>Sources of Big Data</vt:lpstr>
      <vt:lpstr>Sources of Big Data</vt:lpstr>
      <vt:lpstr>Sources of Big Data</vt:lpstr>
      <vt:lpstr>Sources of Big Data</vt:lpstr>
      <vt:lpstr>Sources of Big Data</vt:lpstr>
      <vt:lpstr>Task – 1 hour</vt:lpstr>
      <vt:lpstr>Managing Big Data</vt:lpstr>
      <vt:lpstr>Managing Big Data</vt:lpstr>
      <vt:lpstr>Managing Big Data</vt:lpstr>
      <vt:lpstr>Managing Big Data</vt:lpstr>
      <vt:lpstr>Managing Big Data</vt:lpstr>
      <vt:lpstr>Managing Big Data</vt:lpstr>
      <vt:lpstr>Managing Big Data</vt:lpstr>
      <vt:lpstr>Managing Big Data</vt:lpstr>
      <vt:lpstr>Managing Big Data - NoSQL</vt:lpstr>
      <vt:lpstr>Managing Big Data</vt:lpstr>
      <vt:lpstr>Managing Big Data</vt:lpstr>
      <vt:lpstr>Managing Big data - MapReduce</vt:lpstr>
      <vt:lpstr>Managing Big Data</vt:lpstr>
      <vt:lpstr>Managing Big Data</vt:lpstr>
      <vt:lpstr>Managing Big Data</vt:lpstr>
      <vt:lpstr>Managing Big Data</vt:lpstr>
      <vt:lpstr>Managing Big Data</vt:lpstr>
      <vt:lpstr>Managing Big Data</vt:lpstr>
      <vt:lpstr>Managing Big Data</vt:lpstr>
      <vt:lpstr>Managing Big Data</vt:lpstr>
      <vt:lpstr>Managing Big Data</vt:lpstr>
      <vt:lpstr>Task </vt:lpstr>
      <vt:lpstr>Issues in managing Big Data</vt:lpstr>
      <vt:lpstr>Issues in managing Big Data</vt:lpstr>
      <vt:lpstr>Big Data Security Threats</vt:lpstr>
      <vt:lpstr>Securing Big Data</vt:lpstr>
      <vt:lpstr>Securing Big Data</vt:lpstr>
      <vt:lpstr>Securing Big Data</vt:lpstr>
      <vt:lpstr>Securing Big Data</vt:lpstr>
      <vt:lpstr>Securing Big Data</vt:lpstr>
      <vt:lpstr>Securing Big Data</vt:lpstr>
      <vt:lpstr>Securing Big Data</vt:lpstr>
      <vt:lpstr>Securing Big Data</vt:lpstr>
      <vt:lpstr>Securing Big Data</vt:lpstr>
      <vt:lpstr>Securing Big Data</vt:lpstr>
      <vt:lpstr>Securing Big Data - Task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Leonard Shand</dc:creator>
  <cp:lastModifiedBy>Mark Higgins</cp:lastModifiedBy>
  <cp:revision>14</cp:revision>
  <dcterms:created xsi:type="dcterms:W3CDTF">2021-01-18T11:18:24Z</dcterms:created>
  <dcterms:modified xsi:type="dcterms:W3CDTF">2022-03-11T09:26:02Z</dcterms:modified>
</cp:coreProperties>
</file>