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6" r:id="rId5"/>
  </p:sldMasterIdLst>
  <p:notesMasterIdLst>
    <p:notesMasterId r:id="rId45"/>
  </p:notesMasterIdLst>
  <p:sldIdLst>
    <p:sldId id="256" r:id="rId6"/>
    <p:sldId id="1089" r:id="rId7"/>
    <p:sldId id="288" r:id="rId8"/>
    <p:sldId id="257" r:id="rId9"/>
    <p:sldId id="1112" r:id="rId10"/>
    <p:sldId id="1111" r:id="rId11"/>
    <p:sldId id="450" r:id="rId12"/>
    <p:sldId id="451" r:id="rId13"/>
    <p:sldId id="1109" r:id="rId14"/>
    <p:sldId id="1110" r:id="rId15"/>
    <p:sldId id="289" r:id="rId16"/>
    <p:sldId id="277" r:id="rId17"/>
    <p:sldId id="1102" r:id="rId18"/>
    <p:sldId id="278" r:id="rId19"/>
    <p:sldId id="481" r:id="rId20"/>
    <p:sldId id="482" r:id="rId21"/>
    <p:sldId id="279" r:id="rId22"/>
    <p:sldId id="1106" r:id="rId23"/>
    <p:sldId id="280" r:id="rId24"/>
    <p:sldId id="1103" r:id="rId25"/>
    <p:sldId id="485" r:id="rId26"/>
    <p:sldId id="486" r:id="rId27"/>
    <p:sldId id="281" r:id="rId28"/>
    <p:sldId id="487" r:id="rId29"/>
    <p:sldId id="1107" r:id="rId30"/>
    <p:sldId id="282" r:id="rId31"/>
    <p:sldId id="283" r:id="rId32"/>
    <p:sldId id="491" r:id="rId33"/>
    <p:sldId id="1104" r:id="rId34"/>
    <p:sldId id="284" r:id="rId35"/>
    <p:sldId id="1105" r:id="rId36"/>
    <p:sldId id="1108" r:id="rId37"/>
    <p:sldId id="1101" r:id="rId38"/>
    <p:sldId id="1095" r:id="rId39"/>
    <p:sldId id="1096" r:id="rId40"/>
    <p:sldId id="1097" r:id="rId41"/>
    <p:sldId id="1098" r:id="rId42"/>
    <p:sldId id="1099" r:id="rId43"/>
    <p:sldId id="1100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C5FAD8-D9E1-4442-814F-D70AA312BD09}" v="11" dt="2022-02-17T10:00:46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41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Webley" userId="836f531d-195e-4340-bc9a-b5c372095905" providerId="ADAL" clId="{8AC5FAD8-D9E1-4442-814F-D70AA312BD09}"/>
    <pc:docChg chg="undo custSel addSld delSld modSld sldOrd">
      <pc:chgData name="Martin Webley" userId="836f531d-195e-4340-bc9a-b5c372095905" providerId="ADAL" clId="{8AC5FAD8-D9E1-4442-814F-D70AA312BD09}" dt="2022-02-17T10:02:54.027" v="394" actId="6549"/>
      <pc:docMkLst>
        <pc:docMk/>
      </pc:docMkLst>
      <pc:sldChg chg="del">
        <pc:chgData name="Martin Webley" userId="836f531d-195e-4340-bc9a-b5c372095905" providerId="ADAL" clId="{8AC5FAD8-D9E1-4442-814F-D70AA312BD09}" dt="2022-02-16T16:37:44.125" v="5" actId="47"/>
        <pc:sldMkLst>
          <pc:docMk/>
          <pc:sldMk cId="2246755567" sldId="261"/>
        </pc:sldMkLst>
      </pc:sldChg>
      <pc:sldChg chg="del">
        <pc:chgData name="Martin Webley" userId="836f531d-195e-4340-bc9a-b5c372095905" providerId="ADAL" clId="{8AC5FAD8-D9E1-4442-814F-D70AA312BD09}" dt="2022-02-16T16:41:05.149" v="8" actId="47"/>
        <pc:sldMkLst>
          <pc:docMk/>
          <pc:sldMk cId="398056243" sldId="268"/>
        </pc:sldMkLst>
      </pc:sldChg>
      <pc:sldChg chg="modSp mod">
        <pc:chgData name="Martin Webley" userId="836f531d-195e-4340-bc9a-b5c372095905" providerId="ADAL" clId="{8AC5FAD8-D9E1-4442-814F-D70AA312BD09}" dt="2022-02-16T16:42:16.248" v="13" actId="20577"/>
        <pc:sldMkLst>
          <pc:docMk/>
          <pc:sldMk cId="953608986" sldId="277"/>
        </pc:sldMkLst>
        <pc:spChg chg="mod">
          <ac:chgData name="Martin Webley" userId="836f531d-195e-4340-bc9a-b5c372095905" providerId="ADAL" clId="{8AC5FAD8-D9E1-4442-814F-D70AA312BD09}" dt="2022-02-16T16:42:16.248" v="13" actId="20577"/>
          <ac:spMkLst>
            <pc:docMk/>
            <pc:sldMk cId="953608986" sldId="277"/>
            <ac:spMk id="3" creationId="{41912419-3D97-4EA2-BD6A-3530BCC3F6A6}"/>
          </ac:spMkLst>
        </pc:spChg>
      </pc:sldChg>
      <pc:sldChg chg="modSp mod">
        <pc:chgData name="Martin Webley" userId="836f531d-195e-4340-bc9a-b5c372095905" providerId="ADAL" clId="{8AC5FAD8-D9E1-4442-814F-D70AA312BD09}" dt="2022-02-16T16:42:24.493" v="14" actId="20577"/>
        <pc:sldMkLst>
          <pc:docMk/>
          <pc:sldMk cId="1584503309" sldId="278"/>
        </pc:sldMkLst>
        <pc:spChg chg="mod">
          <ac:chgData name="Martin Webley" userId="836f531d-195e-4340-bc9a-b5c372095905" providerId="ADAL" clId="{8AC5FAD8-D9E1-4442-814F-D70AA312BD09}" dt="2022-02-16T16:42:24.493" v="14" actId="20577"/>
          <ac:spMkLst>
            <pc:docMk/>
            <pc:sldMk cId="1584503309" sldId="278"/>
            <ac:spMk id="3" creationId="{9C662D19-E260-40A3-B835-BDE82A88B1C5}"/>
          </ac:spMkLst>
        </pc:spChg>
      </pc:sldChg>
      <pc:sldChg chg="modSp mod">
        <pc:chgData name="Martin Webley" userId="836f531d-195e-4340-bc9a-b5c372095905" providerId="ADAL" clId="{8AC5FAD8-D9E1-4442-814F-D70AA312BD09}" dt="2022-02-16T16:42:52.393" v="24" actId="27636"/>
        <pc:sldMkLst>
          <pc:docMk/>
          <pc:sldMk cId="3723887348" sldId="279"/>
        </pc:sldMkLst>
        <pc:spChg chg="mod">
          <ac:chgData name="Martin Webley" userId="836f531d-195e-4340-bc9a-b5c372095905" providerId="ADAL" clId="{8AC5FAD8-D9E1-4442-814F-D70AA312BD09}" dt="2022-02-16T16:42:52.393" v="24" actId="27636"/>
          <ac:spMkLst>
            <pc:docMk/>
            <pc:sldMk cId="3723887348" sldId="279"/>
            <ac:spMk id="3" creationId="{09708C7B-DE7E-4BA2-9A9B-6AB6E29415AB}"/>
          </ac:spMkLst>
        </pc:spChg>
      </pc:sldChg>
      <pc:sldChg chg="modSp mod">
        <pc:chgData name="Martin Webley" userId="836f531d-195e-4340-bc9a-b5c372095905" providerId="ADAL" clId="{8AC5FAD8-D9E1-4442-814F-D70AA312BD09}" dt="2022-02-16T16:43:17.357" v="29" actId="20577"/>
        <pc:sldMkLst>
          <pc:docMk/>
          <pc:sldMk cId="552407205" sldId="280"/>
        </pc:sldMkLst>
        <pc:spChg chg="mod">
          <ac:chgData name="Martin Webley" userId="836f531d-195e-4340-bc9a-b5c372095905" providerId="ADAL" clId="{8AC5FAD8-D9E1-4442-814F-D70AA312BD09}" dt="2022-02-16T16:43:17.357" v="29" actId="20577"/>
          <ac:spMkLst>
            <pc:docMk/>
            <pc:sldMk cId="552407205" sldId="280"/>
            <ac:spMk id="3" creationId="{3812CAFE-FF1A-45AF-9A1D-CE03AF816FCE}"/>
          </ac:spMkLst>
        </pc:spChg>
      </pc:sldChg>
      <pc:sldChg chg="modSp mod">
        <pc:chgData name="Martin Webley" userId="836f531d-195e-4340-bc9a-b5c372095905" providerId="ADAL" clId="{8AC5FAD8-D9E1-4442-814F-D70AA312BD09}" dt="2022-02-16T16:43:51.722" v="37" actId="20577"/>
        <pc:sldMkLst>
          <pc:docMk/>
          <pc:sldMk cId="2190799507" sldId="281"/>
        </pc:sldMkLst>
        <pc:spChg chg="mod">
          <ac:chgData name="Martin Webley" userId="836f531d-195e-4340-bc9a-b5c372095905" providerId="ADAL" clId="{8AC5FAD8-D9E1-4442-814F-D70AA312BD09}" dt="2022-02-16T16:43:51.722" v="37" actId="20577"/>
          <ac:spMkLst>
            <pc:docMk/>
            <pc:sldMk cId="2190799507" sldId="281"/>
            <ac:spMk id="3" creationId="{4181D910-E09F-42E9-8A2A-38E9A1770456}"/>
          </ac:spMkLst>
        </pc:spChg>
      </pc:sldChg>
      <pc:sldChg chg="modSp mod">
        <pc:chgData name="Martin Webley" userId="836f531d-195e-4340-bc9a-b5c372095905" providerId="ADAL" clId="{8AC5FAD8-D9E1-4442-814F-D70AA312BD09}" dt="2022-02-16T16:44:01.514" v="41" actId="20577"/>
        <pc:sldMkLst>
          <pc:docMk/>
          <pc:sldMk cId="315404995" sldId="282"/>
        </pc:sldMkLst>
        <pc:spChg chg="mod">
          <ac:chgData name="Martin Webley" userId="836f531d-195e-4340-bc9a-b5c372095905" providerId="ADAL" clId="{8AC5FAD8-D9E1-4442-814F-D70AA312BD09}" dt="2022-02-16T16:44:01.514" v="41" actId="20577"/>
          <ac:spMkLst>
            <pc:docMk/>
            <pc:sldMk cId="315404995" sldId="282"/>
            <ac:spMk id="3" creationId="{30FF7C12-6243-49A4-8CFF-28629BF6274B}"/>
          </ac:spMkLst>
        </pc:spChg>
      </pc:sldChg>
      <pc:sldChg chg="modSp mod">
        <pc:chgData name="Martin Webley" userId="836f531d-195e-4340-bc9a-b5c372095905" providerId="ADAL" clId="{8AC5FAD8-D9E1-4442-814F-D70AA312BD09}" dt="2022-02-16T16:44:13.446" v="44" actId="27636"/>
        <pc:sldMkLst>
          <pc:docMk/>
          <pc:sldMk cId="935117075" sldId="283"/>
        </pc:sldMkLst>
        <pc:spChg chg="mod">
          <ac:chgData name="Martin Webley" userId="836f531d-195e-4340-bc9a-b5c372095905" providerId="ADAL" clId="{8AC5FAD8-D9E1-4442-814F-D70AA312BD09}" dt="2022-02-16T16:44:13.446" v="44" actId="27636"/>
          <ac:spMkLst>
            <pc:docMk/>
            <pc:sldMk cId="935117075" sldId="283"/>
            <ac:spMk id="3" creationId="{B9334986-D90F-49CD-AB27-60C97E0FB55E}"/>
          </ac:spMkLst>
        </pc:spChg>
      </pc:sldChg>
      <pc:sldChg chg="modSp mod">
        <pc:chgData name="Martin Webley" userId="836f531d-195e-4340-bc9a-b5c372095905" providerId="ADAL" clId="{8AC5FAD8-D9E1-4442-814F-D70AA312BD09}" dt="2022-02-16T16:46:08.660" v="103" actId="27636"/>
        <pc:sldMkLst>
          <pc:docMk/>
          <pc:sldMk cId="1832851371" sldId="284"/>
        </pc:sldMkLst>
        <pc:spChg chg="mod">
          <ac:chgData name="Martin Webley" userId="836f531d-195e-4340-bc9a-b5c372095905" providerId="ADAL" clId="{8AC5FAD8-D9E1-4442-814F-D70AA312BD09}" dt="2022-02-16T16:46:08.660" v="103" actId="27636"/>
          <ac:spMkLst>
            <pc:docMk/>
            <pc:sldMk cId="1832851371" sldId="284"/>
            <ac:spMk id="3" creationId="{294A27E7-B6A3-48BA-998A-4FC6BB95C7A0}"/>
          </ac:spMkLst>
        </pc:spChg>
      </pc:sldChg>
      <pc:sldChg chg="modSp mod">
        <pc:chgData name="Martin Webley" userId="836f531d-195e-4340-bc9a-b5c372095905" providerId="ADAL" clId="{8AC5FAD8-D9E1-4442-814F-D70AA312BD09}" dt="2022-02-16T16:42:32.066" v="19" actId="20577"/>
        <pc:sldMkLst>
          <pc:docMk/>
          <pc:sldMk cId="3602214192" sldId="481"/>
        </pc:sldMkLst>
        <pc:spChg chg="mod">
          <ac:chgData name="Martin Webley" userId="836f531d-195e-4340-bc9a-b5c372095905" providerId="ADAL" clId="{8AC5FAD8-D9E1-4442-814F-D70AA312BD09}" dt="2022-02-16T16:42:32.066" v="19" actId="20577"/>
          <ac:spMkLst>
            <pc:docMk/>
            <pc:sldMk cId="3602214192" sldId="481"/>
            <ac:spMk id="3" creationId="{9C662D19-E260-40A3-B835-BDE82A88B1C5}"/>
          </ac:spMkLst>
        </pc:spChg>
      </pc:sldChg>
      <pc:sldChg chg="modSp mod">
        <pc:chgData name="Martin Webley" userId="836f531d-195e-4340-bc9a-b5c372095905" providerId="ADAL" clId="{8AC5FAD8-D9E1-4442-814F-D70AA312BD09}" dt="2022-02-16T16:42:46.713" v="21" actId="1076"/>
        <pc:sldMkLst>
          <pc:docMk/>
          <pc:sldMk cId="3492141950" sldId="482"/>
        </pc:sldMkLst>
        <pc:picChg chg="mod">
          <ac:chgData name="Martin Webley" userId="836f531d-195e-4340-bc9a-b5c372095905" providerId="ADAL" clId="{8AC5FAD8-D9E1-4442-814F-D70AA312BD09}" dt="2022-02-16T16:42:46.713" v="21" actId="1076"/>
          <ac:picMkLst>
            <pc:docMk/>
            <pc:sldMk cId="3492141950" sldId="482"/>
            <ac:picMk id="4" creationId="{56A71B2B-6A4E-4376-98F9-C93BF4CFD423}"/>
          </ac:picMkLst>
        </pc:picChg>
      </pc:sldChg>
      <pc:sldChg chg="del">
        <pc:chgData name="Martin Webley" userId="836f531d-195e-4340-bc9a-b5c372095905" providerId="ADAL" clId="{8AC5FAD8-D9E1-4442-814F-D70AA312BD09}" dt="2022-02-16T16:47:55.899" v="137" actId="47"/>
        <pc:sldMkLst>
          <pc:docMk/>
          <pc:sldMk cId="1917200810" sldId="484"/>
        </pc:sldMkLst>
      </pc:sldChg>
      <pc:sldChg chg="modSp mod">
        <pc:chgData name="Martin Webley" userId="836f531d-195e-4340-bc9a-b5c372095905" providerId="ADAL" clId="{8AC5FAD8-D9E1-4442-814F-D70AA312BD09}" dt="2022-02-16T16:43:32.980" v="33" actId="20577"/>
        <pc:sldMkLst>
          <pc:docMk/>
          <pc:sldMk cId="222156465" sldId="485"/>
        </pc:sldMkLst>
        <pc:spChg chg="mod">
          <ac:chgData name="Martin Webley" userId="836f531d-195e-4340-bc9a-b5c372095905" providerId="ADAL" clId="{8AC5FAD8-D9E1-4442-814F-D70AA312BD09}" dt="2022-02-16T16:43:32.980" v="33" actId="20577"/>
          <ac:spMkLst>
            <pc:docMk/>
            <pc:sldMk cId="222156465" sldId="485"/>
            <ac:spMk id="3" creationId="{3812CAFE-FF1A-45AF-9A1D-CE03AF816FCE}"/>
          </ac:spMkLst>
        </pc:spChg>
      </pc:sldChg>
      <pc:sldChg chg="modSp mod">
        <pc:chgData name="Martin Webley" userId="836f531d-195e-4340-bc9a-b5c372095905" providerId="ADAL" clId="{8AC5FAD8-D9E1-4442-814F-D70AA312BD09}" dt="2022-02-16T16:43:46.957" v="35" actId="1076"/>
        <pc:sldMkLst>
          <pc:docMk/>
          <pc:sldMk cId="1223168160" sldId="486"/>
        </pc:sldMkLst>
        <pc:picChg chg="mod">
          <ac:chgData name="Martin Webley" userId="836f531d-195e-4340-bc9a-b5c372095905" providerId="ADAL" clId="{8AC5FAD8-D9E1-4442-814F-D70AA312BD09}" dt="2022-02-16T16:43:46.957" v="35" actId="1076"/>
          <ac:picMkLst>
            <pc:docMk/>
            <pc:sldMk cId="1223168160" sldId="486"/>
            <ac:picMk id="4" creationId="{0521A103-8D32-49FB-8308-D66C0215BE13}"/>
          </ac:picMkLst>
        </pc:picChg>
      </pc:sldChg>
      <pc:sldChg chg="modSp mod">
        <pc:chgData name="Martin Webley" userId="836f531d-195e-4340-bc9a-b5c372095905" providerId="ADAL" clId="{8AC5FAD8-D9E1-4442-814F-D70AA312BD09}" dt="2022-02-16T16:43:56.829" v="40" actId="27636"/>
        <pc:sldMkLst>
          <pc:docMk/>
          <pc:sldMk cId="1461122222" sldId="487"/>
        </pc:sldMkLst>
        <pc:spChg chg="mod">
          <ac:chgData name="Martin Webley" userId="836f531d-195e-4340-bc9a-b5c372095905" providerId="ADAL" clId="{8AC5FAD8-D9E1-4442-814F-D70AA312BD09}" dt="2022-02-16T16:43:56.829" v="40" actId="27636"/>
          <ac:spMkLst>
            <pc:docMk/>
            <pc:sldMk cId="1461122222" sldId="487"/>
            <ac:spMk id="3" creationId="{4181D910-E09F-42E9-8A2A-38E9A1770456}"/>
          </ac:spMkLst>
        </pc:spChg>
      </pc:sldChg>
      <pc:sldChg chg="del">
        <pc:chgData name="Martin Webley" userId="836f531d-195e-4340-bc9a-b5c372095905" providerId="ADAL" clId="{8AC5FAD8-D9E1-4442-814F-D70AA312BD09}" dt="2022-02-16T16:48:35.449" v="165" actId="47"/>
        <pc:sldMkLst>
          <pc:docMk/>
          <pc:sldMk cId="3244843675" sldId="488"/>
        </pc:sldMkLst>
      </pc:sldChg>
      <pc:sldChg chg="modSp mod">
        <pc:chgData name="Martin Webley" userId="836f531d-195e-4340-bc9a-b5c372095905" providerId="ADAL" clId="{8AC5FAD8-D9E1-4442-814F-D70AA312BD09}" dt="2022-02-16T16:45:06.383" v="74" actId="27636"/>
        <pc:sldMkLst>
          <pc:docMk/>
          <pc:sldMk cId="2512574848" sldId="491"/>
        </pc:sldMkLst>
        <pc:spChg chg="mod">
          <ac:chgData name="Martin Webley" userId="836f531d-195e-4340-bc9a-b5c372095905" providerId="ADAL" clId="{8AC5FAD8-D9E1-4442-814F-D70AA312BD09}" dt="2022-02-16T16:45:06.383" v="74" actId="27636"/>
          <ac:spMkLst>
            <pc:docMk/>
            <pc:sldMk cId="2512574848" sldId="491"/>
            <ac:spMk id="3" creationId="{97600206-9F94-4816-8B5A-D3CF971CE7E2}"/>
          </ac:spMkLst>
        </pc:spChg>
      </pc:sldChg>
      <pc:sldChg chg="addSp delSp del mod">
        <pc:chgData name="Martin Webley" userId="836f531d-195e-4340-bc9a-b5c372095905" providerId="ADAL" clId="{8AC5FAD8-D9E1-4442-814F-D70AA312BD09}" dt="2022-02-16T16:38:12.653" v="6" actId="47"/>
        <pc:sldMkLst>
          <pc:docMk/>
          <pc:sldMk cId="136503579" sldId="492"/>
        </pc:sldMkLst>
        <pc:spChg chg="add del">
          <ac:chgData name="Martin Webley" userId="836f531d-195e-4340-bc9a-b5c372095905" providerId="ADAL" clId="{8AC5FAD8-D9E1-4442-814F-D70AA312BD09}" dt="2022-02-16T16:34:45.339" v="1" actId="22"/>
          <ac:spMkLst>
            <pc:docMk/>
            <pc:sldMk cId="136503579" sldId="492"/>
            <ac:spMk id="64" creationId="{B4DE0075-FF72-40C5-AC9D-C8177A6B6966}"/>
          </ac:spMkLst>
        </pc:spChg>
      </pc:sldChg>
      <pc:sldChg chg="modSp del mod">
        <pc:chgData name="Martin Webley" userId="836f531d-195e-4340-bc9a-b5c372095905" providerId="ADAL" clId="{8AC5FAD8-D9E1-4442-814F-D70AA312BD09}" dt="2022-02-16T16:37:39.289" v="4" actId="207"/>
        <pc:sldMkLst>
          <pc:docMk/>
          <pc:sldMk cId="313141260" sldId="1089"/>
        </pc:sldMkLst>
        <pc:spChg chg="mod">
          <ac:chgData name="Martin Webley" userId="836f531d-195e-4340-bc9a-b5c372095905" providerId="ADAL" clId="{8AC5FAD8-D9E1-4442-814F-D70AA312BD09}" dt="2022-02-16T16:37:16.644" v="3" actId="207"/>
          <ac:spMkLst>
            <pc:docMk/>
            <pc:sldMk cId="313141260" sldId="1089"/>
            <ac:spMk id="42" creationId="{50221159-1856-4AD4-95DF-A96735C5121F}"/>
          </ac:spMkLst>
        </pc:spChg>
        <pc:spChg chg="mod">
          <ac:chgData name="Martin Webley" userId="836f531d-195e-4340-bc9a-b5c372095905" providerId="ADAL" clId="{8AC5FAD8-D9E1-4442-814F-D70AA312BD09}" dt="2022-02-16T16:37:39.289" v="4" actId="207"/>
          <ac:spMkLst>
            <pc:docMk/>
            <pc:sldMk cId="313141260" sldId="1089"/>
            <ac:spMk id="43" creationId="{5A0D5C1B-03D4-4071-8C9E-6B402409517F}"/>
          </ac:spMkLst>
        </pc:spChg>
      </pc:sldChg>
      <pc:sldChg chg="modSp mod">
        <pc:chgData name="Martin Webley" userId="836f531d-195e-4340-bc9a-b5c372095905" providerId="ADAL" clId="{8AC5FAD8-D9E1-4442-814F-D70AA312BD09}" dt="2022-02-16T16:38:53.941" v="7" actId="207"/>
        <pc:sldMkLst>
          <pc:docMk/>
          <pc:sldMk cId="927214994" sldId="1101"/>
        </pc:sldMkLst>
        <pc:spChg chg="mod">
          <ac:chgData name="Martin Webley" userId="836f531d-195e-4340-bc9a-b5c372095905" providerId="ADAL" clId="{8AC5FAD8-D9E1-4442-814F-D70AA312BD09}" dt="2022-02-16T16:38:53.941" v="7" actId="207"/>
          <ac:spMkLst>
            <pc:docMk/>
            <pc:sldMk cId="927214994" sldId="1101"/>
            <ac:spMk id="43" creationId="{5A0D5C1B-03D4-4071-8C9E-6B402409517F}"/>
          </ac:spMkLst>
        </pc:spChg>
      </pc:sldChg>
      <pc:sldChg chg="modSp add mod">
        <pc:chgData name="Martin Webley" userId="836f531d-195e-4340-bc9a-b5c372095905" providerId="ADAL" clId="{8AC5FAD8-D9E1-4442-814F-D70AA312BD09}" dt="2022-02-16T16:42:13.716" v="12" actId="20577"/>
        <pc:sldMkLst>
          <pc:docMk/>
          <pc:sldMk cId="503386182" sldId="1102"/>
        </pc:sldMkLst>
        <pc:spChg chg="mod">
          <ac:chgData name="Martin Webley" userId="836f531d-195e-4340-bc9a-b5c372095905" providerId="ADAL" clId="{8AC5FAD8-D9E1-4442-814F-D70AA312BD09}" dt="2022-02-16T16:42:13.716" v="12" actId="20577"/>
          <ac:spMkLst>
            <pc:docMk/>
            <pc:sldMk cId="503386182" sldId="1102"/>
            <ac:spMk id="3" creationId="{41912419-3D97-4EA2-BD6A-3530BCC3F6A6}"/>
          </ac:spMkLst>
        </pc:spChg>
      </pc:sldChg>
      <pc:sldChg chg="modSp add mod">
        <pc:chgData name="Martin Webley" userId="836f531d-195e-4340-bc9a-b5c372095905" providerId="ADAL" clId="{8AC5FAD8-D9E1-4442-814F-D70AA312BD09}" dt="2022-02-16T16:43:27.344" v="32" actId="20577"/>
        <pc:sldMkLst>
          <pc:docMk/>
          <pc:sldMk cId="3789480860" sldId="1103"/>
        </pc:sldMkLst>
        <pc:spChg chg="mod">
          <ac:chgData name="Martin Webley" userId="836f531d-195e-4340-bc9a-b5c372095905" providerId="ADAL" clId="{8AC5FAD8-D9E1-4442-814F-D70AA312BD09}" dt="2022-02-16T16:43:27.344" v="32" actId="20577"/>
          <ac:spMkLst>
            <pc:docMk/>
            <pc:sldMk cId="3789480860" sldId="1103"/>
            <ac:spMk id="3" creationId="{3812CAFE-FF1A-45AF-9A1D-CE03AF816FCE}"/>
          </ac:spMkLst>
        </pc:spChg>
      </pc:sldChg>
      <pc:sldChg chg="modSp add mod">
        <pc:chgData name="Martin Webley" userId="836f531d-195e-4340-bc9a-b5c372095905" providerId="ADAL" clId="{8AC5FAD8-D9E1-4442-814F-D70AA312BD09}" dt="2022-02-16T16:45:20.832" v="80" actId="20577"/>
        <pc:sldMkLst>
          <pc:docMk/>
          <pc:sldMk cId="2562600740" sldId="1104"/>
        </pc:sldMkLst>
        <pc:spChg chg="mod">
          <ac:chgData name="Martin Webley" userId="836f531d-195e-4340-bc9a-b5c372095905" providerId="ADAL" clId="{8AC5FAD8-D9E1-4442-814F-D70AA312BD09}" dt="2022-02-16T16:44:48.518" v="64" actId="5793"/>
          <ac:spMkLst>
            <pc:docMk/>
            <pc:sldMk cId="2562600740" sldId="1104"/>
            <ac:spMk id="2" creationId="{C2E8A4E6-813C-4F3C-8143-50D36A4E3126}"/>
          </ac:spMkLst>
        </pc:spChg>
        <pc:spChg chg="mod">
          <ac:chgData name="Martin Webley" userId="836f531d-195e-4340-bc9a-b5c372095905" providerId="ADAL" clId="{8AC5FAD8-D9E1-4442-814F-D70AA312BD09}" dt="2022-02-16T16:45:20.832" v="80" actId="20577"/>
          <ac:spMkLst>
            <pc:docMk/>
            <pc:sldMk cId="2562600740" sldId="1104"/>
            <ac:spMk id="3" creationId="{97600206-9F94-4816-8B5A-D3CF971CE7E2}"/>
          </ac:spMkLst>
        </pc:spChg>
      </pc:sldChg>
      <pc:sldChg chg="modSp add mod">
        <pc:chgData name="Martin Webley" userId="836f531d-195e-4340-bc9a-b5c372095905" providerId="ADAL" clId="{8AC5FAD8-D9E1-4442-814F-D70AA312BD09}" dt="2022-02-16T16:46:20.315" v="106" actId="20577"/>
        <pc:sldMkLst>
          <pc:docMk/>
          <pc:sldMk cId="3590975004" sldId="1105"/>
        </pc:sldMkLst>
        <pc:spChg chg="mod">
          <ac:chgData name="Martin Webley" userId="836f531d-195e-4340-bc9a-b5c372095905" providerId="ADAL" clId="{8AC5FAD8-D9E1-4442-814F-D70AA312BD09}" dt="2022-02-16T16:45:47.162" v="98" actId="5793"/>
          <ac:spMkLst>
            <pc:docMk/>
            <pc:sldMk cId="3590975004" sldId="1105"/>
            <ac:spMk id="2" creationId="{4ADE34C4-AC12-4ED8-B351-D0C15A91601B}"/>
          </ac:spMkLst>
        </pc:spChg>
        <pc:spChg chg="mod">
          <ac:chgData name="Martin Webley" userId="836f531d-195e-4340-bc9a-b5c372095905" providerId="ADAL" clId="{8AC5FAD8-D9E1-4442-814F-D70AA312BD09}" dt="2022-02-16T16:46:20.315" v="106" actId="20577"/>
          <ac:spMkLst>
            <pc:docMk/>
            <pc:sldMk cId="3590975004" sldId="1105"/>
            <ac:spMk id="3" creationId="{294A27E7-B6A3-48BA-998A-4FC6BB95C7A0}"/>
          </ac:spMkLst>
        </pc:spChg>
      </pc:sldChg>
      <pc:sldChg chg="modSp mod">
        <pc:chgData name="Martin Webley" userId="836f531d-195e-4340-bc9a-b5c372095905" providerId="ADAL" clId="{8AC5FAD8-D9E1-4442-814F-D70AA312BD09}" dt="2022-02-16T16:47:47.745" v="136" actId="20577"/>
        <pc:sldMkLst>
          <pc:docMk/>
          <pc:sldMk cId="49035836" sldId="1106"/>
        </pc:sldMkLst>
        <pc:spChg chg="mod">
          <ac:chgData name="Martin Webley" userId="836f531d-195e-4340-bc9a-b5c372095905" providerId="ADAL" clId="{8AC5FAD8-D9E1-4442-814F-D70AA312BD09}" dt="2022-02-16T16:47:47.745" v="136" actId="20577"/>
          <ac:spMkLst>
            <pc:docMk/>
            <pc:sldMk cId="49035836" sldId="1106"/>
            <ac:spMk id="3" creationId="{70415948-1479-4E63-B0EB-3A611DC5A740}"/>
          </ac:spMkLst>
        </pc:spChg>
      </pc:sldChg>
      <pc:sldChg chg="modSp mod">
        <pc:chgData name="Martin Webley" userId="836f531d-195e-4340-bc9a-b5c372095905" providerId="ADAL" clId="{8AC5FAD8-D9E1-4442-814F-D70AA312BD09}" dt="2022-02-16T16:48:28.305" v="164" actId="20577"/>
        <pc:sldMkLst>
          <pc:docMk/>
          <pc:sldMk cId="4010141353" sldId="1107"/>
        </pc:sldMkLst>
        <pc:spChg chg="mod">
          <ac:chgData name="Martin Webley" userId="836f531d-195e-4340-bc9a-b5c372095905" providerId="ADAL" clId="{8AC5FAD8-D9E1-4442-814F-D70AA312BD09}" dt="2022-02-16T16:48:28.305" v="164" actId="20577"/>
          <ac:spMkLst>
            <pc:docMk/>
            <pc:sldMk cId="4010141353" sldId="1107"/>
            <ac:spMk id="3" creationId="{70415948-1479-4E63-B0EB-3A611DC5A740}"/>
          </ac:spMkLst>
        </pc:spChg>
      </pc:sldChg>
      <pc:sldChg chg="ord">
        <pc:chgData name="Martin Webley" userId="836f531d-195e-4340-bc9a-b5c372095905" providerId="ADAL" clId="{8AC5FAD8-D9E1-4442-814F-D70AA312BD09}" dt="2022-02-17T09:37:23.355" v="167"/>
        <pc:sldMkLst>
          <pc:docMk/>
          <pc:sldMk cId="3605487203" sldId="1109"/>
        </pc:sldMkLst>
      </pc:sldChg>
      <pc:sldChg chg="modSp mod ord">
        <pc:chgData name="Martin Webley" userId="836f531d-195e-4340-bc9a-b5c372095905" providerId="ADAL" clId="{8AC5FAD8-D9E1-4442-814F-D70AA312BD09}" dt="2022-02-17T10:02:54.027" v="394" actId="6549"/>
        <pc:sldMkLst>
          <pc:docMk/>
          <pc:sldMk cId="2761304806" sldId="1110"/>
        </pc:sldMkLst>
        <pc:spChg chg="mod">
          <ac:chgData name="Martin Webley" userId="836f531d-195e-4340-bc9a-b5c372095905" providerId="ADAL" clId="{8AC5FAD8-D9E1-4442-814F-D70AA312BD09}" dt="2022-02-17T10:02:54.027" v="394" actId="6549"/>
          <ac:spMkLst>
            <pc:docMk/>
            <pc:sldMk cId="2761304806" sldId="1110"/>
            <ac:spMk id="2" creationId="{6A03BF51-DBAA-473B-A7D5-1A5809E9C0A7}"/>
          </ac:spMkLst>
        </pc:spChg>
        <pc:spChg chg="mod">
          <ac:chgData name="Martin Webley" userId="836f531d-195e-4340-bc9a-b5c372095905" providerId="ADAL" clId="{8AC5FAD8-D9E1-4442-814F-D70AA312BD09}" dt="2022-02-17T10:02:46.257" v="390" actId="20577"/>
          <ac:spMkLst>
            <pc:docMk/>
            <pc:sldMk cId="2761304806" sldId="1110"/>
            <ac:spMk id="3" creationId="{70415948-1479-4E63-B0EB-3A611DC5A740}"/>
          </ac:spMkLst>
        </pc:spChg>
      </pc:sldChg>
      <pc:sldChg chg="modSp mod ord">
        <pc:chgData name="Martin Webley" userId="836f531d-195e-4340-bc9a-b5c372095905" providerId="ADAL" clId="{8AC5FAD8-D9E1-4442-814F-D70AA312BD09}" dt="2022-02-17T10:02:01.144" v="267" actId="6549"/>
        <pc:sldMkLst>
          <pc:docMk/>
          <pc:sldMk cId="2409790470" sldId="1111"/>
        </pc:sldMkLst>
        <pc:spChg chg="mod">
          <ac:chgData name="Martin Webley" userId="836f531d-195e-4340-bc9a-b5c372095905" providerId="ADAL" clId="{8AC5FAD8-D9E1-4442-814F-D70AA312BD09}" dt="2022-02-17T10:02:01.144" v="267" actId="6549"/>
          <ac:spMkLst>
            <pc:docMk/>
            <pc:sldMk cId="2409790470" sldId="1111"/>
            <ac:spMk id="3" creationId="{0AC444A9-B3CF-4805-BD76-6A2A0B6063F8}"/>
          </ac:spMkLst>
        </pc:spChg>
      </pc:sldChg>
      <pc:sldChg chg="mod modShow">
        <pc:chgData name="Martin Webley" userId="836f531d-195e-4340-bc9a-b5c372095905" providerId="ADAL" clId="{8AC5FAD8-D9E1-4442-814F-D70AA312BD09}" dt="2022-02-17T10:01:09.466" v="174" actId="729"/>
        <pc:sldMkLst>
          <pc:docMk/>
          <pc:sldMk cId="2797390520" sldId="11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652DD-0983-43E7-88C4-39E4728C0764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0E658-DE27-4220-A0A0-1D3DC9EF1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70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278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30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56187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1858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53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Due to Power Outage yesterday!!!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AAC263-511C-46ED-8D74-AEACE54AAF9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638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Resources &amp; Notes:</a:t>
            </a:r>
          </a:p>
          <a:p>
            <a:endParaRPr lang="en-GB" dirty="0"/>
          </a:p>
          <a:p>
            <a:r>
              <a:rPr lang="en-GB" dirty="0"/>
              <a:t>https://owasp.org/www-project-top-ten/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AC263-511C-46ED-8D74-AEACE54AAF9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787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732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858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858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858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623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189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2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44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28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16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024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652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631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4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2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5731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15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2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225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2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225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45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3A52-6D47-49BF-A1C2-EF03953EF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223346"/>
                </a:solidFill>
              </a:rPr>
              <a:t>Week 1 – Day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F152D-FA8D-41DE-81F8-7328D036F9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223346"/>
                </a:solidFill>
                <a:latin typeface="Arial" panose="020B0604020202020204" pitchFamily="34" charset="0"/>
              </a:rPr>
              <a:t>Cyber Threats</a:t>
            </a:r>
            <a:endParaRPr lang="en-GB" b="1" dirty="0">
              <a:solidFill>
                <a:srgbClr val="223346"/>
              </a:solidFill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UFCFFU-30-1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17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30Mins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Think about Vulnerabilities / exploits that you are individually feel less familiar with.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and…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Find out more about each of them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04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D69F6-5ADF-49D5-BBCE-30D8BA26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Network-based attacks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B5DE4-9A87-43BD-A874-5F0C66A78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2173287"/>
          </a:xfrm>
        </p:spPr>
        <p:txBody>
          <a:bodyPr>
            <a:normAutofit fontScale="47500" lnSpcReduction="20000"/>
          </a:bodyPr>
          <a:lstStyle/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Eavesdropping/sniffing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Man-in-the-middle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Spoofing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Session hijacking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Denial of service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Traffic redirection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Routing attacks</a:t>
            </a:r>
          </a:p>
          <a:p>
            <a:r>
              <a:rPr lang="en-GB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Traffic analysis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878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EEF42-7443-4A31-86AC-37CDD9E6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Eavesdropping/sniffing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12419-3D97-4EA2-BD6A-3530BCC3F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Network eavesdropping, also known as eavesdropping attack, sniffing attack, or snooping attack, is a method that retrieves user information through the internet</a:t>
            </a:r>
          </a:p>
          <a:p>
            <a:endParaRPr lang="en-GB" dirty="0"/>
          </a:p>
          <a:p>
            <a:r>
              <a:rPr lang="en-GB" dirty="0"/>
              <a:t>Happens on electronic devices like computers and smartphones</a:t>
            </a:r>
          </a:p>
        </p:txBody>
      </p:sp>
    </p:spTree>
    <p:extLst>
      <p:ext uri="{BB962C8B-B14F-4D97-AF65-F5344CB8AC3E}">
        <p14:creationId xmlns:p14="http://schemas.microsoft.com/office/powerpoint/2010/main" val="953608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EEF42-7443-4A31-86AC-37CDD9E6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Eavesdropping/sniffing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12419-3D97-4EA2-BD6A-3530BCC3F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Typically happens under the usage of unsecured networks, such as public wi-fi connections or shared electronic devices</a:t>
            </a:r>
          </a:p>
          <a:p>
            <a:endParaRPr lang="en-GB" dirty="0"/>
          </a:p>
          <a:p>
            <a:r>
              <a:rPr lang="en-GB" dirty="0"/>
              <a:t>Eavesdropping attacks through the network is considered one of the most urgent threats in industries that rely on collecting and storing data</a:t>
            </a:r>
          </a:p>
        </p:txBody>
      </p:sp>
    </p:spTree>
    <p:extLst>
      <p:ext uri="{BB962C8B-B14F-4D97-AF65-F5344CB8AC3E}">
        <p14:creationId xmlns:p14="http://schemas.microsoft.com/office/powerpoint/2010/main" val="503386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71BF-F9F6-4CD6-AA90-A0B80C688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Man-in-the-middle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62D19-E260-40A3-B835-BDE82A88B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man-in-the-middle attack is a type of cyber attack where a malicious actor inserts him/herself into a conversation between two parties, impersonates both parties and gains access to information that the two parties were trying to send to each other</a:t>
            </a:r>
          </a:p>
          <a:p>
            <a:endParaRPr lang="en-GB" dirty="0"/>
          </a:p>
          <a:p>
            <a:r>
              <a:rPr lang="en-GB" dirty="0"/>
              <a:t>A man-in-the-middle attack allows a malicious actor to intercept, send and receive data meant for someone else, or not meant to be sent at all, without either outside party knowing until it is too late</a:t>
            </a:r>
          </a:p>
        </p:txBody>
      </p:sp>
    </p:spTree>
    <p:extLst>
      <p:ext uri="{BB962C8B-B14F-4D97-AF65-F5344CB8AC3E}">
        <p14:creationId xmlns:p14="http://schemas.microsoft.com/office/powerpoint/2010/main" val="1584503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71BF-F9F6-4CD6-AA90-A0B80C688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Man-in-the-middle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62D19-E260-40A3-B835-BDE82A88B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 Man-in-the-middle is a type of eavesdropping attack that occurs when a malicious actor inserts himself as a relay/proxy into a communication session between people or systems</a:t>
            </a:r>
          </a:p>
          <a:p>
            <a:endParaRPr lang="en-GB" dirty="0"/>
          </a:p>
          <a:p>
            <a:r>
              <a:rPr lang="en-GB" dirty="0"/>
              <a:t>A MITM attack exploits the real-time processing of transactions, conversations or transfer of other data</a:t>
            </a:r>
          </a:p>
          <a:p>
            <a:endParaRPr lang="en-GB" dirty="0"/>
          </a:p>
          <a:p>
            <a:r>
              <a:rPr lang="en-GB" dirty="0"/>
              <a:t>Man-in-the-middle attacks allow attackers to intercept, send and receive data never meant to be for them without either outside party knowing until it is too late</a:t>
            </a:r>
          </a:p>
        </p:txBody>
      </p:sp>
    </p:spTree>
    <p:extLst>
      <p:ext uri="{BB962C8B-B14F-4D97-AF65-F5344CB8AC3E}">
        <p14:creationId xmlns:p14="http://schemas.microsoft.com/office/powerpoint/2010/main" val="360221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EFD6-24A9-4DE7-9397-F5259B4C5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MitM</a:t>
            </a:r>
            <a:r>
              <a:rPr lang="en-GB" dirty="0"/>
              <a:t> Attack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A71B2B-6A4E-4376-98F9-C93BF4CFD4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5150" y="1872532"/>
            <a:ext cx="5450770" cy="460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141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E2E6-D082-4994-8013-3B3B3953D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Spoofing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08C7B-DE7E-4BA2-9A9B-6AB6E2941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 spoofing attack is when a malicious party impersonates another device or user on a network in order to launch attacks against network hosts, steal data, spread malware or bypass access controls</a:t>
            </a:r>
          </a:p>
          <a:p>
            <a:endParaRPr lang="en-GB" dirty="0"/>
          </a:p>
          <a:p>
            <a:r>
              <a:rPr lang="en-GB" dirty="0"/>
              <a:t>There are several different types of spoofing attacks that malicious parties can use to accomplish this</a:t>
            </a:r>
          </a:p>
          <a:p>
            <a:endParaRPr lang="en-GB" dirty="0"/>
          </a:p>
          <a:p>
            <a:r>
              <a:rPr lang="en-GB" dirty="0"/>
              <a:t>Some of the most common methods include:</a:t>
            </a:r>
          </a:p>
          <a:p>
            <a:pPr lvl="1"/>
            <a:r>
              <a:rPr lang="en-GB" dirty="0"/>
              <a:t>IP address spoofing attacks</a:t>
            </a:r>
          </a:p>
          <a:p>
            <a:pPr lvl="1"/>
            <a:r>
              <a:rPr lang="en-GB" dirty="0"/>
              <a:t>ARP spoofing attacks</a:t>
            </a:r>
          </a:p>
          <a:p>
            <a:pPr lvl="1"/>
            <a:r>
              <a:rPr lang="en-GB" dirty="0"/>
              <a:t>DNS server spoofing attacks</a:t>
            </a:r>
          </a:p>
        </p:txBody>
      </p:sp>
    </p:spTree>
    <p:extLst>
      <p:ext uri="{BB962C8B-B14F-4D97-AF65-F5344CB8AC3E}">
        <p14:creationId xmlns:p14="http://schemas.microsoft.com/office/powerpoint/2010/main" val="3723887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15Mins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Individually, find out about each of these spoofing attacks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5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5F23-3015-4E18-87B5-4B0073F0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Session hijacking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CAFE-FF1A-45AF-9A1D-CE03AF816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Session Hijacking attack consists of the exploitation of the web session control mechanism, which is normally managed for a session token</a:t>
            </a:r>
          </a:p>
          <a:p>
            <a:endParaRPr lang="en-GB" dirty="0"/>
          </a:p>
          <a:p>
            <a:r>
              <a:rPr lang="en-GB" dirty="0"/>
              <a:t>Because http communication uses many different TCP connections, the web server needs a method to recognize every user’s connections</a:t>
            </a:r>
          </a:p>
          <a:p>
            <a:endParaRPr lang="en-GB" dirty="0"/>
          </a:p>
          <a:p>
            <a:r>
              <a:rPr lang="en-GB" dirty="0"/>
              <a:t>The most useful method depends on a token that the Web Server sends to the client browser after a successful client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552407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34031" y="2607412"/>
            <a:ext cx="3085627" cy="644788"/>
            <a:chOff x="2121400" y="2608497"/>
            <a:chExt cx="3085627" cy="644788"/>
          </a:xfrm>
          <a:solidFill>
            <a:schemeClr val="accent2"/>
          </a:solidFill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solidFill>
              <a:schemeClr val="accent6"/>
            </a:solidFill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870788" y="531044"/>
            <a:ext cx="97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Intro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41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5F23-3015-4E18-87B5-4B0073F0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Session hijacking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CAFE-FF1A-45AF-9A1D-CE03AF816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session token is normally composed of a string of variable width and it could be used in different ways, like in the URL, in the header of the http requisition as a cookie, in other parts of the header of the http request, or yet in the body of the http requisition</a:t>
            </a:r>
          </a:p>
          <a:p>
            <a:endParaRPr lang="en-GB" dirty="0"/>
          </a:p>
          <a:p>
            <a:r>
              <a:rPr lang="en-GB" dirty="0"/>
              <a:t>The Session Hijacking attack compromises the session token by stealing or predicting a valid session token to gain unauthorized access to the Web Serve</a:t>
            </a:r>
          </a:p>
        </p:txBody>
      </p:sp>
    </p:spTree>
    <p:extLst>
      <p:ext uri="{BB962C8B-B14F-4D97-AF65-F5344CB8AC3E}">
        <p14:creationId xmlns:p14="http://schemas.microsoft.com/office/powerpoint/2010/main" val="3789480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5F23-3015-4E18-87B5-4B0073F0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Session hijacking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CAFE-FF1A-45AF-9A1D-CE03AF816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session token could be compromised in different ways; the most common are:</a:t>
            </a:r>
          </a:p>
          <a:p>
            <a:endParaRPr lang="en-GB" dirty="0"/>
          </a:p>
          <a:p>
            <a:pPr lvl="1"/>
            <a:r>
              <a:rPr lang="en-GB" dirty="0"/>
              <a:t>Predictable session token</a:t>
            </a:r>
          </a:p>
          <a:p>
            <a:pPr lvl="1"/>
            <a:r>
              <a:rPr lang="en-GB" dirty="0"/>
              <a:t>Session Sniffing</a:t>
            </a:r>
          </a:p>
          <a:p>
            <a:pPr lvl="1"/>
            <a:r>
              <a:rPr lang="en-GB" dirty="0"/>
              <a:t>Client-side attacks (XSS, malicious JavaScript Codes, Trojans, etc)</a:t>
            </a:r>
          </a:p>
          <a:p>
            <a:pPr lvl="1"/>
            <a:r>
              <a:rPr lang="en-GB" dirty="0"/>
              <a:t>Man-in-the-middle attack</a:t>
            </a:r>
          </a:p>
          <a:p>
            <a:pPr lvl="1"/>
            <a:r>
              <a:rPr lang="en-GB" dirty="0"/>
              <a:t>Man-in-the-browser attack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56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5F23-3015-4E18-87B5-4B0073F0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Session hijacking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21A103-8D32-49FB-8308-D66C0215BE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9591" y="2007491"/>
            <a:ext cx="63136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68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AAE4-EB6E-469D-8F80-611FA03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Denial of service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1D910-E09F-42E9-8A2A-38E9A177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Denial-of-Service (DoS) attack is an attack meant to shut down a machine or network, making it inaccessible to its intended users</a:t>
            </a:r>
          </a:p>
          <a:p>
            <a:endParaRPr lang="en-GB" dirty="0"/>
          </a:p>
          <a:p>
            <a:r>
              <a:rPr lang="en-GB" dirty="0"/>
              <a:t>DoS attacks accomplish this by flooding the target with traffic, or sending it information that triggers a crash</a:t>
            </a:r>
          </a:p>
          <a:p>
            <a:endParaRPr lang="en-GB" dirty="0"/>
          </a:p>
          <a:p>
            <a:r>
              <a:rPr lang="en-GB" dirty="0"/>
              <a:t>In both instances, the DoS attack deprives legitimate users (i.e. employees, members, or account holders) of the service or resource they expected</a:t>
            </a:r>
          </a:p>
        </p:txBody>
      </p:sp>
    </p:spTree>
    <p:extLst>
      <p:ext uri="{BB962C8B-B14F-4D97-AF65-F5344CB8AC3E}">
        <p14:creationId xmlns:p14="http://schemas.microsoft.com/office/powerpoint/2010/main" val="2190799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AAE4-EB6E-469D-8F80-611FA03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Denial of service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1D910-E09F-42E9-8A2A-38E9A177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There are two general methods of DoS attacks: flooding services or crashing services</a:t>
            </a:r>
          </a:p>
          <a:p>
            <a:endParaRPr lang="en-GB" dirty="0"/>
          </a:p>
          <a:p>
            <a:r>
              <a:rPr lang="en-GB" dirty="0"/>
              <a:t>Flood attacks occur when the system receives too much traffic for the server to buffer, causing them to slow down and eventually stop</a:t>
            </a:r>
          </a:p>
          <a:p>
            <a:endParaRPr lang="en-GB" dirty="0"/>
          </a:p>
          <a:p>
            <a:r>
              <a:rPr lang="en-GB" dirty="0"/>
              <a:t>Popular flood attacks include:</a:t>
            </a:r>
          </a:p>
          <a:p>
            <a:pPr lvl="1"/>
            <a:r>
              <a:rPr lang="en-GB" dirty="0"/>
              <a:t>Buffer overflow attacks</a:t>
            </a:r>
          </a:p>
          <a:p>
            <a:pPr lvl="1"/>
            <a:r>
              <a:rPr lang="en-GB" dirty="0"/>
              <a:t>ICMP flood</a:t>
            </a:r>
          </a:p>
          <a:p>
            <a:pPr lvl="1"/>
            <a:r>
              <a:rPr lang="en-GB" dirty="0"/>
              <a:t>SYN flood</a:t>
            </a:r>
          </a:p>
        </p:txBody>
      </p:sp>
    </p:spTree>
    <p:extLst>
      <p:ext uri="{BB962C8B-B14F-4D97-AF65-F5344CB8AC3E}">
        <p14:creationId xmlns:p14="http://schemas.microsoft.com/office/powerpoint/2010/main" val="1461122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15Mins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Individually, find out about each of these Flood attacks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141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1F32-9B4E-4F9E-B259-930D1B266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Traffic redirection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F7C12-6243-49A4-8CFF-28629BF62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DNS spoofing is an attack in which traffic is redirected from a legitimate website such as www.google.com, to a malicious website such as google.attacker.com</a:t>
            </a:r>
          </a:p>
          <a:p>
            <a:endParaRPr lang="en-GB" dirty="0"/>
          </a:p>
          <a:p>
            <a:r>
              <a:rPr lang="en-GB" dirty="0"/>
              <a:t>For example, attackers can compromise a DNS server, and in this way “spoof” legitimate websites and redirect users to malicious ones</a:t>
            </a:r>
          </a:p>
        </p:txBody>
      </p:sp>
    </p:spTree>
    <p:extLst>
      <p:ext uri="{BB962C8B-B14F-4D97-AF65-F5344CB8AC3E}">
        <p14:creationId xmlns:p14="http://schemas.microsoft.com/office/powerpoint/2010/main" val="315404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DE84-F22A-4EAB-8B5E-BE9273F35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Routing attacks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34986-D90F-49CD-AB27-60C97E0FB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 Internet routing protocols such as the Border Gateway Protocol (BGP) govern how our communications are routed over a series of autonomous systems to form an end-to-end communication channel between a sender and receiver</a:t>
            </a:r>
          </a:p>
          <a:p>
            <a:endParaRPr lang="en-GB" dirty="0"/>
          </a:p>
          <a:p>
            <a:r>
              <a:rPr lang="en-GB" dirty="0"/>
              <a:t>Unfortunately, Internet routing protocols were not designed with security in mind</a:t>
            </a:r>
          </a:p>
          <a:p>
            <a:endParaRPr lang="en-GB" dirty="0"/>
          </a:p>
          <a:p>
            <a:r>
              <a:rPr lang="en-GB" dirty="0"/>
              <a:t>The insecurity in the BGP protocol allows potential adversaries to manipulate how routing on the Internet occurs</a:t>
            </a:r>
          </a:p>
        </p:txBody>
      </p:sp>
    </p:spTree>
    <p:extLst>
      <p:ext uri="{BB962C8B-B14F-4D97-AF65-F5344CB8AC3E}">
        <p14:creationId xmlns:p14="http://schemas.microsoft.com/office/powerpoint/2010/main" val="9351170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A4E6-813C-4F3C-8143-50D36A4E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Routing Protocol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00206-9F94-4816-8B5A-D3CF971CE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area most open to attack is often not the Internet's BGP tables but the routing systems within your own enterprise network</a:t>
            </a:r>
          </a:p>
          <a:p>
            <a:endParaRPr lang="en-GB" dirty="0"/>
          </a:p>
          <a:p>
            <a:r>
              <a:rPr lang="en-GB" dirty="0"/>
              <a:t>Because of some of the sniffing-based attacks, an enterprise routing infrastructure can easily be attacked with man-in-the-middle and other attacks designed to corrupt or change the routing tables with the following results:</a:t>
            </a:r>
          </a:p>
          <a:p>
            <a:endParaRPr lang="en-GB" dirty="0"/>
          </a:p>
          <a:p>
            <a:pPr lvl="1"/>
            <a:r>
              <a:rPr lang="en-GB" b="1" dirty="0"/>
              <a:t>Traffic redirection</a:t>
            </a:r>
            <a:r>
              <a:rPr lang="en-GB" dirty="0"/>
              <a:t> - In this attack, the adversary is able to redirect traffic, enabling the attacker to modify traffic in transit or simply sniff packets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Traffic sent to a routing black hole</a:t>
            </a:r>
            <a:r>
              <a:rPr lang="en-GB" dirty="0"/>
              <a:t> - Here the attacker is able to send specific routes to null0, effectively kicking IP addresses off of the network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25748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A4E6-813C-4F3C-8143-50D36A4E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Routing Protocol Attacks –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00206-9F94-4816-8B5A-D3CF971CE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b="1" dirty="0"/>
              <a:t>Router denial-of-service (DoS) - </a:t>
            </a:r>
            <a:r>
              <a:rPr lang="en-GB" dirty="0"/>
              <a:t>Attacking the routing process can result in a crash of the router or a severe degradation of service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Routing protocol DoS</a:t>
            </a:r>
            <a:r>
              <a:rPr lang="en-GB" dirty="0"/>
              <a:t> - Similar to the attack previously described against a whole router, a routing protocol attack could be launched to stop the routing process from functioning properly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Unauthorized route prefix origination</a:t>
            </a:r>
            <a:r>
              <a:rPr lang="en-GB" dirty="0"/>
              <a:t> - This attack aims to introduce a new prefix into the route table that shouldn't be there. The attacker might do this to get a covert attack network to be routable throughout the victim network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600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D086-A43B-4CDC-A095-32ECF695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Syllabus – Week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A0CE-437E-4089-AE73-03BEE8D4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Foundations of cyber security, its significance, concepts, threats, vulnerabilities and assurance </a:t>
            </a: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Application of cyber security concepts to IT infrastructure </a:t>
            </a: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Fundamental building blocks and typical architectures of IT infrastructure </a:t>
            </a: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Common vulnerabilities in networks and systems </a:t>
            </a: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Vulnerabilities in computer networks, applications and systems (e.g., Insecure coding and unprotected networks) and how they can be exploited </a:t>
            </a:r>
          </a:p>
          <a:p>
            <a:r>
              <a:rPr lang="en-GB" sz="1800" i="0" u="none" strike="noStrike" baseline="0" dirty="0">
                <a:latin typeface="Arial" panose="020B0604020202020204" pitchFamily="34" charset="0"/>
              </a:rPr>
              <a:t>Network-based attacks e.g.: Eavesdropping/sniffing, man-in-the-middle, spoofing, session hijacking, denial of service, traffic redirection, routing attacks, traffic analysis</a:t>
            </a:r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Impact of vulnerabilities in an organisational context 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Human dimension of cyber security and adversarial thinking applied to system development 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How an employee may enable a successful attack chain without realising it </a:t>
            </a:r>
          </a:p>
        </p:txBody>
      </p:sp>
    </p:spTree>
    <p:extLst>
      <p:ext uri="{BB962C8B-B14F-4D97-AF65-F5344CB8AC3E}">
        <p14:creationId xmlns:p14="http://schemas.microsoft.com/office/powerpoint/2010/main" val="3371568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E34C4-AC12-4ED8-B351-D0C15A916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0" i="0" u="none" strike="noStrike" baseline="0" dirty="0">
                <a:solidFill>
                  <a:srgbClr val="000000"/>
                </a:solidFill>
              </a:rPr>
              <a:t>Traffic analysis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A27E7-B6A3-48BA-998A-4FC6BB95C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Traffic analysis is the process of intercepting and examining messages in order to deduce information from patterns in communication, which can be performed even when the messages are encrypted</a:t>
            </a:r>
          </a:p>
          <a:p>
            <a:endParaRPr lang="en-GB" dirty="0"/>
          </a:p>
          <a:p>
            <a:r>
              <a:rPr lang="en-GB" dirty="0"/>
              <a:t>Generally, the greater the number of messages observed, or even intercepted and stored, the more can be inferred from the traffic</a:t>
            </a:r>
          </a:p>
          <a:p>
            <a:endParaRPr lang="en-GB" dirty="0"/>
          </a:p>
          <a:p>
            <a:r>
              <a:rPr lang="en-GB" dirty="0"/>
              <a:t>Traffic analysis can be performed in the context of military intelligence, counter-intelligence, or pattern-of-life analysis, and is a concern in computer security</a:t>
            </a:r>
          </a:p>
        </p:txBody>
      </p:sp>
    </p:spTree>
    <p:extLst>
      <p:ext uri="{BB962C8B-B14F-4D97-AF65-F5344CB8AC3E}">
        <p14:creationId xmlns:p14="http://schemas.microsoft.com/office/powerpoint/2010/main" val="18328513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E34C4-AC12-4ED8-B351-D0C15A916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0" i="0" u="none" strike="noStrike" baseline="0" dirty="0">
                <a:solidFill>
                  <a:srgbClr val="000000"/>
                </a:solidFill>
              </a:rPr>
              <a:t>Traffic analysis – Continued…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A27E7-B6A3-48BA-998A-4FC6BB95C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Traffic analysis tasks may be supported by dedicated computer software programs</a:t>
            </a:r>
          </a:p>
          <a:p>
            <a:endParaRPr lang="en-GB" dirty="0"/>
          </a:p>
          <a:p>
            <a:r>
              <a:rPr lang="en-GB" dirty="0"/>
              <a:t>Advanced traffic analysis techniques may include various forms of social network analysis </a:t>
            </a:r>
          </a:p>
        </p:txBody>
      </p:sp>
    </p:spTree>
    <p:extLst>
      <p:ext uri="{BB962C8B-B14F-4D97-AF65-F5344CB8AC3E}">
        <p14:creationId xmlns:p14="http://schemas.microsoft.com/office/powerpoint/2010/main" val="3590975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pm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Individually, start to build each of your security professional toolkits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as a group, install and test out some of your preferred tools in a restricted environment.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205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34031" y="2607412"/>
            <a:ext cx="3085627" cy="644788"/>
            <a:chOff x="2121400" y="2608497"/>
            <a:chExt cx="3085627" cy="644788"/>
          </a:xfrm>
          <a:solidFill>
            <a:schemeClr val="accent2"/>
          </a:solidFill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solidFill>
              <a:schemeClr val="accent6"/>
            </a:solidFill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870788" y="531044"/>
            <a:ext cx="97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Intro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2149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Recap Session (15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/>
          </a:p>
          <a:p>
            <a:pPr marL="0" indent="0" algn="ctr">
              <a:buNone/>
            </a:pPr>
            <a:endParaRPr lang="en-GB" sz="880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7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Recap Session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954092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Exercises &amp; Labs = 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63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CBFC-338C-40A5-B7AC-492C1C0E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BBF3-2856-436A-B0DD-43FEC754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4512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  <a:p>
            <a:pPr marL="0" indent="0" algn="ctr">
              <a:buNone/>
            </a:pPr>
            <a:r>
              <a:rPr lang="en-GB" sz="6000"/>
              <a:t>Important Information = </a:t>
            </a:r>
          </a:p>
        </p:txBody>
      </p:sp>
      <p:pic>
        <p:nvPicPr>
          <p:cNvPr id="5" name="Graphic 4" descr="Information with solid fill">
            <a:extLst>
              <a:ext uri="{FF2B5EF4-FFF2-40B4-BE49-F238E27FC236}">
                <a16:creationId xmlns:a16="http://schemas.microsoft.com/office/drawing/2014/main" id="{7DD09E31-BBC3-47D8-A8AD-F71C1F4D6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1996" y="1741649"/>
            <a:ext cx="3911057" cy="39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0571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6A0F-ACD7-440E-8DE8-F5DF6EF0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0CEAA-C30B-41EB-BCBA-3995AED1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A5BD4F-F210-406F-BDA3-5D496D0DBA1D}"/>
              </a:ext>
            </a:extLst>
          </p:cNvPr>
          <p:cNvSpPr/>
          <p:nvPr/>
        </p:nvSpPr>
        <p:spPr>
          <a:xfrm>
            <a:off x="2115552" y="2852238"/>
            <a:ext cx="7960895" cy="195312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Section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33696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6A0F-ACD7-440E-8DE8-F5DF6EF0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0CEAA-C30B-41EB-BCBA-3995AED1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A5BD4F-F210-406F-BDA3-5D496D0DBA1D}"/>
              </a:ext>
            </a:extLst>
          </p:cNvPr>
          <p:cNvSpPr/>
          <p:nvPr/>
        </p:nvSpPr>
        <p:spPr>
          <a:xfrm>
            <a:off x="2115552" y="2852238"/>
            <a:ext cx="7960895" cy="195312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Sub-Section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68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D086-A43B-4CDC-A095-32ECF695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 1 - Thursday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A0CE-437E-4089-AE73-03BEE8D4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i="0" u="none" strike="noStrike" baseline="0" dirty="0">
                <a:latin typeface="Arial" panose="020B0604020202020204" pitchFamily="34" charset="0"/>
              </a:rPr>
              <a:t>Network-based attacks e.g.: Eavesdropping/sniffing, man-in-the-middle, spoofing, session hijacking, denial of service, traffic redirection, routing attacks, traffic analysis</a:t>
            </a:r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415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Recap Session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9739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4A5FC-DCC7-43E9-B55C-7F948614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444A9-B3CF-4805-BD76-6A2A0B60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4800" dirty="0">
                <a:highlight>
                  <a:srgbClr val="FFFF00"/>
                </a:highlight>
              </a:rPr>
              <a:t>Additional Review Session on slides covered to-date</a:t>
            </a:r>
          </a:p>
        </p:txBody>
      </p:sp>
    </p:spTree>
    <p:extLst>
      <p:ext uri="{BB962C8B-B14F-4D97-AF65-F5344CB8AC3E}">
        <p14:creationId xmlns:p14="http://schemas.microsoft.com/office/powerpoint/2010/main" val="2409790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6449D-E38A-468A-AF9D-0EC94DFE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Attack Surfaces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B0CF4-CDA2-4402-84F8-FAE10F205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Network input buffer</a:t>
            </a:r>
          </a:p>
          <a:p>
            <a:endParaRPr lang="en-GB" dirty="0"/>
          </a:p>
          <a:p>
            <a:r>
              <a:rPr lang="en-GB" dirty="0"/>
              <a:t>Field in a form</a:t>
            </a:r>
          </a:p>
          <a:p>
            <a:endParaRPr lang="en-GB" dirty="0"/>
          </a:p>
          <a:p>
            <a:r>
              <a:rPr lang="en-GB" dirty="0"/>
              <a:t>Line in an input file</a:t>
            </a:r>
          </a:p>
          <a:p>
            <a:endParaRPr lang="en-GB" dirty="0"/>
          </a:p>
          <a:p>
            <a:r>
              <a:rPr lang="en-GB" dirty="0"/>
              <a:t>Environment variable</a:t>
            </a:r>
          </a:p>
          <a:p>
            <a:endParaRPr lang="en-GB" dirty="0"/>
          </a:p>
          <a:p>
            <a:r>
              <a:rPr lang="en-GB" dirty="0"/>
              <a:t>Program option</a:t>
            </a:r>
          </a:p>
          <a:p>
            <a:endParaRPr lang="en-GB" dirty="0"/>
          </a:p>
          <a:p>
            <a:r>
              <a:rPr lang="en-GB" dirty="0"/>
              <a:t>Entry in a database</a:t>
            </a:r>
          </a:p>
        </p:txBody>
      </p:sp>
    </p:spTree>
    <p:extLst>
      <p:ext uri="{BB962C8B-B14F-4D97-AF65-F5344CB8AC3E}">
        <p14:creationId xmlns:p14="http://schemas.microsoft.com/office/powerpoint/2010/main" val="1369755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2B5C2-ABE4-4CD4-BE98-D712665E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According to OWASP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53CDD-CE5B-4C1B-B34C-D05F301B5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Input Validation</a:t>
            </a:r>
          </a:p>
          <a:p>
            <a:r>
              <a:rPr lang="en-GB" dirty="0"/>
              <a:t>Output Encoding</a:t>
            </a:r>
          </a:p>
          <a:p>
            <a:r>
              <a:rPr lang="en-GB" dirty="0"/>
              <a:t>Authentication and Password Management (includes secure handling of credentials by external services/scripts)</a:t>
            </a:r>
          </a:p>
          <a:p>
            <a:r>
              <a:rPr lang="en-GB" dirty="0"/>
              <a:t>Session Management</a:t>
            </a:r>
          </a:p>
          <a:p>
            <a:r>
              <a:rPr lang="en-GB" dirty="0"/>
              <a:t>Access Control</a:t>
            </a:r>
          </a:p>
          <a:p>
            <a:r>
              <a:rPr lang="en-GB" dirty="0"/>
              <a:t>Cryptographic Practices</a:t>
            </a:r>
          </a:p>
          <a:p>
            <a:r>
              <a:rPr lang="en-GB" dirty="0"/>
              <a:t>Error Handling and Logging</a:t>
            </a:r>
          </a:p>
          <a:p>
            <a:r>
              <a:rPr lang="en-GB" dirty="0"/>
              <a:t>Data Protection</a:t>
            </a:r>
          </a:p>
          <a:p>
            <a:r>
              <a:rPr lang="en-GB" dirty="0"/>
              <a:t>Communication Security</a:t>
            </a:r>
          </a:p>
          <a:p>
            <a:r>
              <a:rPr lang="en-GB" dirty="0"/>
              <a:t>System Configuration</a:t>
            </a:r>
          </a:p>
          <a:p>
            <a:r>
              <a:rPr lang="en-GB" dirty="0"/>
              <a:t>Database Security</a:t>
            </a:r>
          </a:p>
          <a:p>
            <a:r>
              <a:rPr lang="en-GB" dirty="0"/>
              <a:t>File Management</a:t>
            </a:r>
          </a:p>
          <a:p>
            <a:r>
              <a:rPr lang="en-GB" dirty="0"/>
              <a:t>Memory Management</a:t>
            </a:r>
          </a:p>
          <a:p>
            <a:r>
              <a:rPr lang="en-GB" dirty="0"/>
              <a:t>General Coding Practices</a:t>
            </a:r>
          </a:p>
        </p:txBody>
      </p:sp>
    </p:spTree>
    <p:extLst>
      <p:ext uri="{BB962C8B-B14F-4D97-AF65-F5344CB8AC3E}">
        <p14:creationId xmlns:p14="http://schemas.microsoft.com/office/powerpoint/2010/main" val="23255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16C6-23BA-42EC-9951-21A7875B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Common vulnerabilities in networks, systems and applications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CD7E53A-FC63-48E3-8BFE-903DA13DC03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720970" y="2384141"/>
            <a:ext cx="505850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data encryption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OS command injection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SQL injection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Buffer overflow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authentication for critical function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authorization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Unrestricted upload of dangerous file types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Reliance on untrusted inputs in a security decision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1605749-6C37-4099-AAB4-8132DF628F3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646984" y="2284490"/>
            <a:ext cx="4947139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Cross-site scripting and forgery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Download of codes without integrity checks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Use of broken algorithms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URL redirection to untrusted sites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Path traversal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Bugs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Weak passwords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Software that is already infected with virus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5487203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1_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2FEC096F-4B93-4D13-910D-776A12DA9E84}" vid="{5A3A9517-6D2F-48FB-9241-554A76BFD8B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502E175D4041AD5498D9462EEF6D" ma:contentTypeVersion="12" ma:contentTypeDescription="Create a new document." ma:contentTypeScope="" ma:versionID="33593a38736335e42a39cf1bdc9c157e">
  <xsd:schema xmlns:xsd="http://www.w3.org/2001/XMLSchema" xmlns:xs="http://www.w3.org/2001/XMLSchema" xmlns:p="http://schemas.microsoft.com/office/2006/metadata/properties" xmlns:ns2="97cb88b6-6f55-437d-af73-4cb2e3d1be32" xmlns:ns3="4a02df82-8de1-40de-837c-d16ad8d3d107" targetNamespace="http://schemas.microsoft.com/office/2006/metadata/properties" ma:root="true" ma:fieldsID="72cfa9850d34c0af169e4cb7279ca6ac" ns2:_="" ns3:_="">
    <xsd:import namespace="97cb88b6-6f55-437d-af73-4cb2e3d1be32"/>
    <xsd:import namespace="4a02df82-8de1-40de-837c-d16ad8d3d1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b88b6-6f55-437d-af73-4cb2e3d1be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2df82-8de1-40de-837c-d16ad8d3d1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187DEF-8216-4A42-BF1D-498CEE70EDD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2828EC-A718-4CE3-BEE6-E37FC6C199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04D45E-00BA-4584-A0AF-96E0A23AD8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b88b6-6f55-437d-af73-4cb2e3d1be32"/>
    <ds:schemaRef ds:uri="4a02df82-8de1-40de-837c-d16ad8d3d1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0</TotalTime>
  <Words>1652</Words>
  <Application>Microsoft Office PowerPoint</Application>
  <PresentationFormat>Widescreen</PresentationFormat>
  <Paragraphs>261</Paragraphs>
  <Slides>39</Slides>
  <Notes>13</Notes>
  <HiddenSlides>6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EuroStyle</vt:lpstr>
      <vt:lpstr>Microsoft Sans Serif</vt:lpstr>
      <vt:lpstr>degree2</vt:lpstr>
      <vt:lpstr>1_degree2</vt:lpstr>
      <vt:lpstr>Week 1 – Day 4</vt:lpstr>
      <vt:lpstr>PowerPoint Presentation</vt:lpstr>
      <vt:lpstr>Syllabus – Week 1</vt:lpstr>
      <vt:lpstr>Week 1 - Thursday</vt:lpstr>
      <vt:lpstr>If you see a slide with this background…</vt:lpstr>
      <vt:lpstr>PowerPoint Presentation</vt:lpstr>
      <vt:lpstr>Attack Surfaces</vt:lpstr>
      <vt:lpstr>According to OWASP</vt:lpstr>
      <vt:lpstr>Common vulnerabilities in networks, systems and applications</vt:lpstr>
      <vt:lpstr>Activity – 30Mins</vt:lpstr>
      <vt:lpstr>Network-based attacks </vt:lpstr>
      <vt:lpstr>Eavesdropping/sniffing</vt:lpstr>
      <vt:lpstr>Eavesdropping/sniffing</vt:lpstr>
      <vt:lpstr>Man-in-the-middle</vt:lpstr>
      <vt:lpstr>Man-in-the-middle</vt:lpstr>
      <vt:lpstr>MitM Attack</vt:lpstr>
      <vt:lpstr>Spoofing</vt:lpstr>
      <vt:lpstr>Activity – 15Mins</vt:lpstr>
      <vt:lpstr>Session hijacking</vt:lpstr>
      <vt:lpstr>Session hijacking</vt:lpstr>
      <vt:lpstr>Session hijacking</vt:lpstr>
      <vt:lpstr>Session hijacking</vt:lpstr>
      <vt:lpstr>Denial of service</vt:lpstr>
      <vt:lpstr>Denial of service</vt:lpstr>
      <vt:lpstr>Activity – 15Mins</vt:lpstr>
      <vt:lpstr>Traffic redirection</vt:lpstr>
      <vt:lpstr>Routing attacks</vt:lpstr>
      <vt:lpstr>Routing Protocol Attacks</vt:lpstr>
      <vt:lpstr>Routing Protocol Attacks – Continued…</vt:lpstr>
      <vt:lpstr>Traffic analysis </vt:lpstr>
      <vt:lpstr>Traffic analysis – Continued… </vt:lpstr>
      <vt:lpstr>Activity – pm</vt:lpstr>
      <vt:lpstr>PowerPoint Presentation</vt:lpstr>
      <vt:lpstr>Recap Session (15 Mins)</vt:lpstr>
      <vt:lpstr>If you see a slide with this background…</vt:lpstr>
      <vt:lpstr>If you see a slide with this background…</vt:lpstr>
      <vt:lpstr>If you see a slide with this background…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Martin Webley</cp:lastModifiedBy>
  <cp:revision>9</cp:revision>
  <dcterms:created xsi:type="dcterms:W3CDTF">2021-01-18T11:18:24Z</dcterms:created>
  <dcterms:modified xsi:type="dcterms:W3CDTF">2022-02-17T10:02:59Z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0x010100DB71502E175D4041AD5498D9462EEF6D</vt:lpwstr>
  </property>
</Properties>
</file>