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874" r:id="rId2"/>
    <p:sldId id="846" r:id="rId3"/>
    <p:sldId id="875" r:id="rId4"/>
    <p:sldId id="876" r:id="rId5"/>
    <p:sldId id="878" r:id="rId6"/>
    <p:sldId id="879" r:id="rId7"/>
    <p:sldId id="885" r:id="rId8"/>
    <p:sldId id="862" r:id="rId9"/>
    <p:sldId id="865" r:id="rId10"/>
    <p:sldId id="866" r:id="rId11"/>
    <p:sldId id="867" r:id="rId12"/>
    <p:sldId id="868" r:id="rId13"/>
    <p:sldId id="858" r:id="rId14"/>
    <p:sldId id="859" r:id="rId15"/>
    <p:sldId id="861" r:id="rId16"/>
    <p:sldId id="877" r:id="rId17"/>
    <p:sldId id="884" r:id="rId18"/>
    <p:sldId id="886" r:id="rId19"/>
    <p:sldId id="887" r:id="rId20"/>
    <p:sldId id="888" r:id="rId21"/>
    <p:sldId id="889" r:id="rId22"/>
    <p:sldId id="883" r:id="rId23"/>
    <p:sldId id="880" r:id="rId24"/>
    <p:sldId id="881" r:id="rId25"/>
    <p:sldId id="882" r:id="rId26"/>
    <p:sldId id="890" r:id="rId27"/>
    <p:sldId id="8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CDCB3-8A7C-4062-BEF1-7114ADF86D62}" v="3" dt="2021-11-11T10:17:41.495"/>
    <p1510:client id="{E076F560-0B93-418A-8E57-3125D06538AA}" v="75" dt="2021-11-10T21:55:16.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1" autoAdjust="0"/>
    <p:restoredTop sz="66392" autoAdjust="0"/>
  </p:normalViewPr>
  <p:slideViewPr>
    <p:cSldViewPr snapToGrid="0" showGuides="1">
      <p:cViewPr varScale="1">
        <p:scale>
          <a:sx n="103" d="100"/>
          <a:sy n="103" d="100"/>
        </p:scale>
        <p:origin x="1245" y="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iggins" userId="f99148ad-7e67-4304-8c11-27c7a53efd31" providerId="ADAL" clId="{CB2C7E99-1C8F-4451-8E6D-728D68E094F1}"/>
    <pc:docChg chg="custSel addSld delSld modSld">
      <pc:chgData name="Mark Higgins" userId="f99148ad-7e67-4304-8c11-27c7a53efd31" providerId="ADAL" clId="{CB2C7E99-1C8F-4451-8E6D-728D68E094F1}" dt="2021-11-07T11:04:26.733" v="3063" actId="20577"/>
      <pc:docMkLst>
        <pc:docMk/>
      </pc:docMkLst>
      <pc:sldChg chg="del">
        <pc:chgData name="Mark Higgins" userId="f99148ad-7e67-4304-8c11-27c7a53efd31" providerId="ADAL" clId="{CB2C7E99-1C8F-4451-8E6D-728D68E094F1}" dt="2021-11-07T09:56:36.323" v="0" actId="47"/>
        <pc:sldMkLst>
          <pc:docMk/>
          <pc:sldMk cId="653415081" sldId="257"/>
        </pc:sldMkLst>
      </pc:sldChg>
      <pc:sldChg chg="del">
        <pc:chgData name="Mark Higgins" userId="f99148ad-7e67-4304-8c11-27c7a53efd31" providerId="ADAL" clId="{CB2C7E99-1C8F-4451-8E6D-728D68E094F1}" dt="2021-11-07T09:56:36.323" v="0" actId="47"/>
        <pc:sldMkLst>
          <pc:docMk/>
          <pc:sldMk cId="1015055181" sldId="258"/>
        </pc:sldMkLst>
      </pc:sldChg>
      <pc:sldChg chg="add del setBg">
        <pc:chgData name="Mark Higgins" userId="f99148ad-7e67-4304-8c11-27c7a53efd31" providerId="ADAL" clId="{CB2C7E99-1C8F-4451-8E6D-728D68E094F1}" dt="2021-11-07T09:59:59.535" v="54" actId="47"/>
        <pc:sldMkLst>
          <pc:docMk/>
          <pc:sldMk cId="1120319146" sldId="262"/>
        </pc:sldMkLst>
      </pc:sldChg>
      <pc:sldChg chg="del">
        <pc:chgData name="Mark Higgins" userId="f99148ad-7e67-4304-8c11-27c7a53efd31" providerId="ADAL" clId="{CB2C7E99-1C8F-4451-8E6D-728D68E094F1}" dt="2021-11-07T09:56:36.323" v="0" actId="47"/>
        <pc:sldMkLst>
          <pc:docMk/>
          <pc:sldMk cId="2851725395" sldId="263"/>
        </pc:sldMkLst>
      </pc:sldChg>
      <pc:sldChg chg="del">
        <pc:chgData name="Mark Higgins" userId="f99148ad-7e67-4304-8c11-27c7a53efd31" providerId="ADAL" clId="{CB2C7E99-1C8F-4451-8E6D-728D68E094F1}" dt="2021-11-07T09:56:36.323" v="0" actId="47"/>
        <pc:sldMkLst>
          <pc:docMk/>
          <pc:sldMk cId="174211072" sldId="264"/>
        </pc:sldMkLst>
      </pc:sldChg>
      <pc:sldChg chg="del">
        <pc:chgData name="Mark Higgins" userId="f99148ad-7e67-4304-8c11-27c7a53efd31" providerId="ADAL" clId="{CB2C7E99-1C8F-4451-8E6D-728D68E094F1}" dt="2021-11-07T09:56:36.323" v="0" actId="47"/>
        <pc:sldMkLst>
          <pc:docMk/>
          <pc:sldMk cId="2229582701" sldId="265"/>
        </pc:sldMkLst>
      </pc:sldChg>
      <pc:sldChg chg="del">
        <pc:chgData name="Mark Higgins" userId="f99148ad-7e67-4304-8c11-27c7a53efd31" providerId="ADAL" clId="{CB2C7E99-1C8F-4451-8E6D-728D68E094F1}" dt="2021-11-07T09:56:36.323" v="0" actId="47"/>
        <pc:sldMkLst>
          <pc:docMk/>
          <pc:sldMk cId="610349236" sldId="266"/>
        </pc:sldMkLst>
      </pc:sldChg>
      <pc:sldChg chg="del">
        <pc:chgData name="Mark Higgins" userId="f99148ad-7e67-4304-8c11-27c7a53efd31" providerId="ADAL" clId="{CB2C7E99-1C8F-4451-8E6D-728D68E094F1}" dt="2021-11-07T09:56:36.323" v="0" actId="47"/>
        <pc:sldMkLst>
          <pc:docMk/>
          <pc:sldMk cId="365249416" sldId="269"/>
        </pc:sldMkLst>
      </pc:sldChg>
      <pc:sldChg chg="del">
        <pc:chgData name="Mark Higgins" userId="f99148ad-7e67-4304-8c11-27c7a53efd31" providerId="ADAL" clId="{CB2C7E99-1C8F-4451-8E6D-728D68E094F1}" dt="2021-11-07T09:56:36.323" v="0" actId="47"/>
        <pc:sldMkLst>
          <pc:docMk/>
          <pc:sldMk cId="1441771244" sldId="272"/>
        </pc:sldMkLst>
      </pc:sldChg>
      <pc:sldChg chg="del">
        <pc:chgData name="Mark Higgins" userId="f99148ad-7e67-4304-8c11-27c7a53efd31" providerId="ADAL" clId="{CB2C7E99-1C8F-4451-8E6D-728D68E094F1}" dt="2021-11-07T09:56:36.323" v="0" actId="47"/>
        <pc:sldMkLst>
          <pc:docMk/>
          <pc:sldMk cId="1845766208" sldId="273"/>
        </pc:sldMkLst>
      </pc:sldChg>
      <pc:sldChg chg="del">
        <pc:chgData name="Mark Higgins" userId="f99148ad-7e67-4304-8c11-27c7a53efd31" providerId="ADAL" clId="{CB2C7E99-1C8F-4451-8E6D-728D68E094F1}" dt="2021-11-07T09:56:36.323" v="0" actId="47"/>
        <pc:sldMkLst>
          <pc:docMk/>
          <pc:sldMk cId="713642169" sldId="610"/>
        </pc:sldMkLst>
      </pc:sldChg>
      <pc:sldChg chg="del">
        <pc:chgData name="Mark Higgins" userId="f99148ad-7e67-4304-8c11-27c7a53efd31" providerId="ADAL" clId="{CB2C7E99-1C8F-4451-8E6D-728D68E094F1}" dt="2021-11-07T09:56:36.323" v="0" actId="47"/>
        <pc:sldMkLst>
          <pc:docMk/>
          <pc:sldMk cId="3260383663" sldId="683"/>
        </pc:sldMkLst>
      </pc:sldChg>
      <pc:sldChg chg="del">
        <pc:chgData name="Mark Higgins" userId="f99148ad-7e67-4304-8c11-27c7a53efd31" providerId="ADAL" clId="{CB2C7E99-1C8F-4451-8E6D-728D68E094F1}" dt="2021-11-07T09:56:36.323" v="0" actId="47"/>
        <pc:sldMkLst>
          <pc:docMk/>
          <pc:sldMk cId="4007501771" sldId="684"/>
        </pc:sldMkLst>
      </pc:sldChg>
      <pc:sldChg chg="del">
        <pc:chgData name="Mark Higgins" userId="f99148ad-7e67-4304-8c11-27c7a53efd31" providerId="ADAL" clId="{CB2C7E99-1C8F-4451-8E6D-728D68E094F1}" dt="2021-11-07T09:56:36.323" v="0" actId="47"/>
        <pc:sldMkLst>
          <pc:docMk/>
          <pc:sldMk cId="4014108337" sldId="685"/>
        </pc:sldMkLst>
      </pc:sldChg>
      <pc:sldChg chg="del">
        <pc:chgData name="Mark Higgins" userId="f99148ad-7e67-4304-8c11-27c7a53efd31" providerId="ADAL" clId="{CB2C7E99-1C8F-4451-8E6D-728D68E094F1}" dt="2021-11-07T09:56:36.323" v="0" actId="47"/>
        <pc:sldMkLst>
          <pc:docMk/>
          <pc:sldMk cId="359539618" sldId="686"/>
        </pc:sldMkLst>
      </pc:sldChg>
      <pc:sldChg chg="del">
        <pc:chgData name="Mark Higgins" userId="f99148ad-7e67-4304-8c11-27c7a53efd31" providerId="ADAL" clId="{CB2C7E99-1C8F-4451-8E6D-728D68E094F1}" dt="2021-11-07T09:56:36.323" v="0" actId="47"/>
        <pc:sldMkLst>
          <pc:docMk/>
          <pc:sldMk cId="3845661198" sldId="687"/>
        </pc:sldMkLst>
      </pc:sldChg>
      <pc:sldChg chg="del">
        <pc:chgData name="Mark Higgins" userId="f99148ad-7e67-4304-8c11-27c7a53efd31" providerId="ADAL" clId="{CB2C7E99-1C8F-4451-8E6D-728D68E094F1}" dt="2021-11-07T09:56:36.323" v="0" actId="47"/>
        <pc:sldMkLst>
          <pc:docMk/>
          <pc:sldMk cId="1637030846" sldId="693"/>
        </pc:sldMkLst>
      </pc:sldChg>
      <pc:sldChg chg="del">
        <pc:chgData name="Mark Higgins" userId="f99148ad-7e67-4304-8c11-27c7a53efd31" providerId="ADAL" clId="{CB2C7E99-1C8F-4451-8E6D-728D68E094F1}" dt="2021-11-07T09:56:36.323" v="0" actId="47"/>
        <pc:sldMkLst>
          <pc:docMk/>
          <pc:sldMk cId="2018838890" sldId="750"/>
        </pc:sldMkLst>
      </pc:sldChg>
      <pc:sldChg chg="del">
        <pc:chgData name="Mark Higgins" userId="f99148ad-7e67-4304-8c11-27c7a53efd31" providerId="ADAL" clId="{CB2C7E99-1C8F-4451-8E6D-728D68E094F1}" dt="2021-11-07T09:56:36.323" v="0" actId="47"/>
        <pc:sldMkLst>
          <pc:docMk/>
          <pc:sldMk cId="448120669" sldId="751"/>
        </pc:sldMkLst>
      </pc:sldChg>
      <pc:sldChg chg="del">
        <pc:chgData name="Mark Higgins" userId="f99148ad-7e67-4304-8c11-27c7a53efd31" providerId="ADAL" clId="{CB2C7E99-1C8F-4451-8E6D-728D68E094F1}" dt="2021-11-07T10:00:02.675" v="55" actId="47"/>
        <pc:sldMkLst>
          <pc:docMk/>
          <pc:sldMk cId="1053663098" sldId="752"/>
        </pc:sldMkLst>
      </pc:sldChg>
      <pc:sldChg chg="del">
        <pc:chgData name="Mark Higgins" userId="f99148ad-7e67-4304-8c11-27c7a53efd31" providerId="ADAL" clId="{CB2C7E99-1C8F-4451-8E6D-728D68E094F1}" dt="2021-11-07T10:59:21.780" v="2774" actId="47"/>
        <pc:sldMkLst>
          <pc:docMk/>
          <pc:sldMk cId="2247607445" sldId="753"/>
        </pc:sldMkLst>
      </pc:sldChg>
      <pc:sldChg chg="del">
        <pc:chgData name="Mark Higgins" userId="f99148ad-7e67-4304-8c11-27c7a53efd31" providerId="ADAL" clId="{CB2C7E99-1C8F-4451-8E6D-728D68E094F1}" dt="2021-11-07T10:59:19.786" v="2773" actId="47"/>
        <pc:sldMkLst>
          <pc:docMk/>
          <pc:sldMk cId="3006557055" sldId="754"/>
        </pc:sldMkLst>
      </pc:sldChg>
      <pc:sldChg chg="del">
        <pc:chgData name="Mark Higgins" userId="f99148ad-7e67-4304-8c11-27c7a53efd31" providerId="ADAL" clId="{CB2C7E99-1C8F-4451-8E6D-728D68E094F1}" dt="2021-11-07T10:59:17.822" v="2772" actId="47"/>
        <pc:sldMkLst>
          <pc:docMk/>
          <pc:sldMk cId="1393377782" sldId="755"/>
        </pc:sldMkLst>
      </pc:sldChg>
      <pc:sldChg chg="del">
        <pc:chgData name="Mark Higgins" userId="f99148ad-7e67-4304-8c11-27c7a53efd31" providerId="ADAL" clId="{CB2C7E99-1C8F-4451-8E6D-728D68E094F1}" dt="2021-11-07T09:56:36.323" v="0" actId="47"/>
        <pc:sldMkLst>
          <pc:docMk/>
          <pc:sldMk cId="1075700081" sldId="756"/>
        </pc:sldMkLst>
      </pc:sldChg>
      <pc:sldChg chg="del">
        <pc:chgData name="Mark Higgins" userId="f99148ad-7e67-4304-8c11-27c7a53efd31" providerId="ADAL" clId="{CB2C7E99-1C8F-4451-8E6D-728D68E094F1}" dt="2021-11-07T09:56:36.323" v="0" actId="47"/>
        <pc:sldMkLst>
          <pc:docMk/>
          <pc:sldMk cId="674505606" sldId="757"/>
        </pc:sldMkLst>
      </pc:sldChg>
      <pc:sldChg chg="del">
        <pc:chgData name="Mark Higgins" userId="f99148ad-7e67-4304-8c11-27c7a53efd31" providerId="ADAL" clId="{CB2C7E99-1C8F-4451-8E6D-728D68E094F1}" dt="2021-11-07T09:56:36.323" v="0" actId="47"/>
        <pc:sldMkLst>
          <pc:docMk/>
          <pc:sldMk cId="1093601633" sldId="758"/>
        </pc:sldMkLst>
      </pc:sldChg>
      <pc:sldChg chg="del">
        <pc:chgData name="Mark Higgins" userId="f99148ad-7e67-4304-8c11-27c7a53efd31" providerId="ADAL" clId="{CB2C7E99-1C8F-4451-8E6D-728D68E094F1}" dt="2021-11-07T09:56:36.323" v="0" actId="47"/>
        <pc:sldMkLst>
          <pc:docMk/>
          <pc:sldMk cId="2040909276" sldId="759"/>
        </pc:sldMkLst>
      </pc:sldChg>
      <pc:sldChg chg="del">
        <pc:chgData name="Mark Higgins" userId="f99148ad-7e67-4304-8c11-27c7a53efd31" providerId="ADAL" clId="{CB2C7E99-1C8F-4451-8E6D-728D68E094F1}" dt="2021-11-07T09:56:36.323" v="0" actId="47"/>
        <pc:sldMkLst>
          <pc:docMk/>
          <pc:sldMk cId="2004826366" sldId="760"/>
        </pc:sldMkLst>
      </pc:sldChg>
      <pc:sldChg chg="del">
        <pc:chgData name="Mark Higgins" userId="f99148ad-7e67-4304-8c11-27c7a53efd31" providerId="ADAL" clId="{CB2C7E99-1C8F-4451-8E6D-728D68E094F1}" dt="2021-11-07T09:56:36.323" v="0" actId="47"/>
        <pc:sldMkLst>
          <pc:docMk/>
          <pc:sldMk cId="4272030496" sldId="761"/>
        </pc:sldMkLst>
      </pc:sldChg>
      <pc:sldChg chg="del">
        <pc:chgData name="Mark Higgins" userId="f99148ad-7e67-4304-8c11-27c7a53efd31" providerId="ADAL" clId="{CB2C7E99-1C8F-4451-8E6D-728D68E094F1}" dt="2021-11-07T09:56:36.323" v="0" actId="47"/>
        <pc:sldMkLst>
          <pc:docMk/>
          <pc:sldMk cId="2760839303" sldId="762"/>
        </pc:sldMkLst>
      </pc:sldChg>
      <pc:sldChg chg="del">
        <pc:chgData name="Mark Higgins" userId="f99148ad-7e67-4304-8c11-27c7a53efd31" providerId="ADAL" clId="{CB2C7E99-1C8F-4451-8E6D-728D68E094F1}" dt="2021-11-07T09:56:36.323" v="0" actId="47"/>
        <pc:sldMkLst>
          <pc:docMk/>
          <pc:sldMk cId="1837961892" sldId="763"/>
        </pc:sldMkLst>
      </pc:sldChg>
      <pc:sldChg chg="del">
        <pc:chgData name="Mark Higgins" userId="f99148ad-7e67-4304-8c11-27c7a53efd31" providerId="ADAL" clId="{CB2C7E99-1C8F-4451-8E6D-728D68E094F1}" dt="2021-11-07T09:56:36.323" v="0" actId="47"/>
        <pc:sldMkLst>
          <pc:docMk/>
          <pc:sldMk cId="2655191991" sldId="764"/>
        </pc:sldMkLst>
      </pc:sldChg>
      <pc:sldChg chg="del">
        <pc:chgData name="Mark Higgins" userId="f99148ad-7e67-4304-8c11-27c7a53efd31" providerId="ADAL" clId="{CB2C7E99-1C8F-4451-8E6D-728D68E094F1}" dt="2021-11-07T09:56:36.323" v="0" actId="47"/>
        <pc:sldMkLst>
          <pc:docMk/>
          <pc:sldMk cId="501986438" sldId="765"/>
        </pc:sldMkLst>
      </pc:sldChg>
      <pc:sldChg chg="del">
        <pc:chgData name="Mark Higgins" userId="f99148ad-7e67-4304-8c11-27c7a53efd31" providerId="ADAL" clId="{CB2C7E99-1C8F-4451-8E6D-728D68E094F1}" dt="2021-11-07T09:56:36.323" v="0" actId="47"/>
        <pc:sldMkLst>
          <pc:docMk/>
          <pc:sldMk cId="1834219082" sldId="766"/>
        </pc:sldMkLst>
      </pc:sldChg>
      <pc:sldChg chg="del">
        <pc:chgData name="Mark Higgins" userId="f99148ad-7e67-4304-8c11-27c7a53efd31" providerId="ADAL" clId="{CB2C7E99-1C8F-4451-8E6D-728D68E094F1}" dt="2021-11-07T09:56:36.323" v="0" actId="47"/>
        <pc:sldMkLst>
          <pc:docMk/>
          <pc:sldMk cId="1394071020" sldId="767"/>
        </pc:sldMkLst>
      </pc:sldChg>
      <pc:sldChg chg="del">
        <pc:chgData name="Mark Higgins" userId="f99148ad-7e67-4304-8c11-27c7a53efd31" providerId="ADAL" clId="{CB2C7E99-1C8F-4451-8E6D-728D68E094F1}" dt="2021-11-07T09:56:36.323" v="0" actId="47"/>
        <pc:sldMkLst>
          <pc:docMk/>
          <pc:sldMk cId="1459537521" sldId="768"/>
        </pc:sldMkLst>
      </pc:sldChg>
      <pc:sldChg chg="del">
        <pc:chgData name="Mark Higgins" userId="f99148ad-7e67-4304-8c11-27c7a53efd31" providerId="ADAL" clId="{CB2C7E99-1C8F-4451-8E6D-728D68E094F1}" dt="2021-11-07T09:56:36.323" v="0" actId="47"/>
        <pc:sldMkLst>
          <pc:docMk/>
          <pc:sldMk cId="3828662389" sldId="769"/>
        </pc:sldMkLst>
      </pc:sldChg>
      <pc:sldChg chg="del">
        <pc:chgData name="Mark Higgins" userId="f99148ad-7e67-4304-8c11-27c7a53efd31" providerId="ADAL" clId="{CB2C7E99-1C8F-4451-8E6D-728D68E094F1}" dt="2021-11-07T09:56:36.323" v="0" actId="47"/>
        <pc:sldMkLst>
          <pc:docMk/>
          <pc:sldMk cId="848994891" sldId="770"/>
        </pc:sldMkLst>
      </pc:sldChg>
      <pc:sldChg chg="del">
        <pc:chgData name="Mark Higgins" userId="f99148ad-7e67-4304-8c11-27c7a53efd31" providerId="ADAL" clId="{CB2C7E99-1C8F-4451-8E6D-728D68E094F1}" dt="2021-11-07T09:56:36.323" v="0" actId="47"/>
        <pc:sldMkLst>
          <pc:docMk/>
          <pc:sldMk cId="2310618842" sldId="771"/>
        </pc:sldMkLst>
      </pc:sldChg>
      <pc:sldChg chg="del">
        <pc:chgData name="Mark Higgins" userId="f99148ad-7e67-4304-8c11-27c7a53efd31" providerId="ADAL" clId="{CB2C7E99-1C8F-4451-8E6D-728D68E094F1}" dt="2021-11-07T09:56:36.323" v="0" actId="47"/>
        <pc:sldMkLst>
          <pc:docMk/>
          <pc:sldMk cId="4126821666" sldId="772"/>
        </pc:sldMkLst>
      </pc:sldChg>
      <pc:sldChg chg="del">
        <pc:chgData name="Mark Higgins" userId="f99148ad-7e67-4304-8c11-27c7a53efd31" providerId="ADAL" clId="{CB2C7E99-1C8F-4451-8E6D-728D68E094F1}" dt="2021-11-07T09:56:36.323" v="0" actId="47"/>
        <pc:sldMkLst>
          <pc:docMk/>
          <pc:sldMk cId="4180525082" sldId="774"/>
        </pc:sldMkLst>
      </pc:sldChg>
      <pc:sldChg chg="del">
        <pc:chgData name="Mark Higgins" userId="f99148ad-7e67-4304-8c11-27c7a53efd31" providerId="ADAL" clId="{CB2C7E99-1C8F-4451-8E6D-728D68E094F1}" dt="2021-11-07T09:56:36.323" v="0" actId="47"/>
        <pc:sldMkLst>
          <pc:docMk/>
          <pc:sldMk cId="3075322656" sldId="775"/>
        </pc:sldMkLst>
      </pc:sldChg>
      <pc:sldChg chg="del">
        <pc:chgData name="Mark Higgins" userId="f99148ad-7e67-4304-8c11-27c7a53efd31" providerId="ADAL" clId="{CB2C7E99-1C8F-4451-8E6D-728D68E094F1}" dt="2021-11-07T09:56:36.323" v="0" actId="47"/>
        <pc:sldMkLst>
          <pc:docMk/>
          <pc:sldMk cId="2644101182" sldId="776"/>
        </pc:sldMkLst>
      </pc:sldChg>
      <pc:sldChg chg="del">
        <pc:chgData name="Mark Higgins" userId="f99148ad-7e67-4304-8c11-27c7a53efd31" providerId="ADAL" clId="{CB2C7E99-1C8F-4451-8E6D-728D68E094F1}" dt="2021-11-07T09:56:36.323" v="0" actId="47"/>
        <pc:sldMkLst>
          <pc:docMk/>
          <pc:sldMk cId="20185765" sldId="777"/>
        </pc:sldMkLst>
      </pc:sldChg>
      <pc:sldChg chg="del">
        <pc:chgData name="Mark Higgins" userId="f99148ad-7e67-4304-8c11-27c7a53efd31" providerId="ADAL" clId="{CB2C7E99-1C8F-4451-8E6D-728D68E094F1}" dt="2021-11-07T09:56:36.323" v="0" actId="47"/>
        <pc:sldMkLst>
          <pc:docMk/>
          <pc:sldMk cId="4198735718" sldId="778"/>
        </pc:sldMkLst>
      </pc:sldChg>
      <pc:sldChg chg="del">
        <pc:chgData name="Mark Higgins" userId="f99148ad-7e67-4304-8c11-27c7a53efd31" providerId="ADAL" clId="{CB2C7E99-1C8F-4451-8E6D-728D68E094F1}" dt="2021-11-07T09:56:36.323" v="0" actId="47"/>
        <pc:sldMkLst>
          <pc:docMk/>
          <pc:sldMk cId="3550930138" sldId="779"/>
        </pc:sldMkLst>
      </pc:sldChg>
      <pc:sldChg chg="del">
        <pc:chgData name="Mark Higgins" userId="f99148ad-7e67-4304-8c11-27c7a53efd31" providerId="ADAL" clId="{CB2C7E99-1C8F-4451-8E6D-728D68E094F1}" dt="2021-11-07T09:56:36.323" v="0" actId="47"/>
        <pc:sldMkLst>
          <pc:docMk/>
          <pc:sldMk cId="2402439807" sldId="780"/>
        </pc:sldMkLst>
      </pc:sldChg>
      <pc:sldChg chg="del">
        <pc:chgData name="Mark Higgins" userId="f99148ad-7e67-4304-8c11-27c7a53efd31" providerId="ADAL" clId="{CB2C7E99-1C8F-4451-8E6D-728D68E094F1}" dt="2021-11-07T09:56:36.323" v="0" actId="47"/>
        <pc:sldMkLst>
          <pc:docMk/>
          <pc:sldMk cId="94368716" sldId="781"/>
        </pc:sldMkLst>
      </pc:sldChg>
      <pc:sldChg chg="del">
        <pc:chgData name="Mark Higgins" userId="f99148ad-7e67-4304-8c11-27c7a53efd31" providerId="ADAL" clId="{CB2C7E99-1C8F-4451-8E6D-728D68E094F1}" dt="2021-11-07T09:56:36.323" v="0" actId="47"/>
        <pc:sldMkLst>
          <pc:docMk/>
          <pc:sldMk cId="3580167779" sldId="782"/>
        </pc:sldMkLst>
      </pc:sldChg>
      <pc:sldChg chg="del">
        <pc:chgData name="Mark Higgins" userId="f99148ad-7e67-4304-8c11-27c7a53efd31" providerId="ADAL" clId="{CB2C7E99-1C8F-4451-8E6D-728D68E094F1}" dt="2021-11-07T09:56:36.323" v="0" actId="47"/>
        <pc:sldMkLst>
          <pc:docMk/>
          <pc:sldMk cId="3639021523" sldId="783"/>
        </pc:sldMkLst>
      </pc:sldChg>
      <pc:sldChg chg="del">
        <pc:chgData name="Mark Higgins" userId="f99148ad-7e67-4304-8c11-27c7a53efd31" providerId="ADAL" clId="{CB2C7E99-1C8F-4451-8E6D-728D68E094F1}" dt="2021-11-07T09:56:36.323" v="0" actId="47"/>
        <pc:sldMkLst>
          <pc:docMk/>
          <pc:sldMk cId="2078875398" sldId="784"/>
        </pc:sldMkLst>
      </pc:sldChg>
      <pc:sldChg chg="del">
        <pc:chgData name="Mark Higgins" userId="f99148ad-7e67-4304-8c11-27c7a53efd31" providerId="ADAL" clId="{CB2C7E99-1C8F-4451-8E6D-728D68E094F1}" dt="2021-11-07T09:56:36.323" v="0" actId="47"/>
        <pc:sldMkLst>
          <pc:docMk/>
          <pc:sldMk cId="4101521925" sldId="785"/>
        </pc:sldMkLst>
      </pc:sldChg>
      <pc:sldChg chg="del">
        <pc:chgData name="Mark Higgins" userId="f99148ad-7e67-4304-8c11-27c7a53efd31" providerId="ADAL" clId="{CB2C7E99-1C8F-4451-8E6D-728D68E094F1}" dt="2021-11-07T09:56:36.323" v="0" actId="47"/>
        <pc:sldMkLst>
          <pc:docMk/>
          <pc:sldMk cId="1707891961" sldId="786"/>
        </pc:sldMkLst>
      </pc:sldChg>
      <pc:sldChg chg="del">
        <pc:chgData name="Mark Higgins" userId="f99148ad-7e67-4304-8c11-27c7a53efd31" providerId="ADAL" clId="{CB2C7E99-1C8F-4451-8E6D-728D68E094F1}" dt="2021-11-07T09:56:36.323" v="0" actId="47"/>
        <pc:sldMkLst>
          <pc:docMk/>
          <pc:sldMk cId="587866261" sldId="787"/>
        </pc:sldMkLst>
      </pc:sldChg>
      <pc:sldChg chg="del">
        <pc:chgData name="Mark Higgins" userId="f99148ad-7e67-4304-8c11-27c7a53efd31" providerId="ADAL" clId="{CB2C7E99-1C8F-4451-8E6D-728D68E094F1}" dt="2021-11-07T09:56:36.323" v="0" actId="47"/>
        <pc:sldMkLst>
          <pc:docMk/>
          <pc:sldMk cId="1557479678" sldId="788"/>
        </pc:sldMkLst>
      </pc:sldChg>
      <pc:sldChg chg="del">
        <pc:chgData name="Mark Higgins" userId="f99148ad-7e67-4304-8c11-27c7a53efd31" providerId="ADAL" clId="{CB2C7E99-1C8F-4451-8E6D-728D68E094F1}" dt="2021-11-07T09:56:36.323" v="0" actId="47"/>
        <pc:sldMkLst>
          <pc:docMk/>
          <pc:sldMk cId="1702450550" sldId="789"/>
        </pc:sldMkLst>
      </pc:sldChg>
      <pc:sldChg chg="del">
        <pc:chgData name="Mark Higgins" userId="f99148ad-7e67-4304-8c11-27c7a53efd31" providerId="ADAL" clId="{CB2C7E99-1C8F-4451-8E6D-728D68E094F1}" dt="2021-11-07T09:56:36.323" v="0" actId="47"/>
        <pc:sldMkLst>
          <pc:docMk/>
          <pc:sldMk cId="3543625010" sldId="790"/>
        </pc:sldMkLst>
      </pc:sldChg>
      <pc:sldChg chg="del">
        <pc:chgData name="Mark Higgins" userId="f99148ad-7e67-4304-8c11-27c7a53efd31" providerId="ADAL" clId="{CB2C7E99-1C8F-4451-8E6D-728D68E094F1}" dt="2021-11-07T09:56:36.323" v="0" actId="47"/>
        <pc:sldMkLst>
          <pc:docMk/>
          <pc:sldMk cId="2359952045" sldId="791"/>
        </pc:sldMkLst>
      </pc:sldChg>
      <pc:sldChg chg="del">
        <pc:chgData name="Mark Higgins" userId="f99148ad-7e67-4304-8c11-27c7a53efd31" providerId="ADAL" clId="{CB2C7E99-1C8F-4451-8E6D-728D68E094F1}" dt="2021-11-07T09:56:36.323" v="0" actId="47"/>
        <pc:sldMkLst>
          <pc:docMk/>
          <pc:sldMk cId="1054937364" sldId="792"/>
        </pc:sldMkLst>
      </pc:sldChg>
      <pc:sldChg chg="del">
        <pc:chgData name="Mark Higgins" userId="f99148ad-7e67-4304-8c11-27c7a53efd31" providerId="ADAL" clId="{CB2C7E99-1C8F-4451-8E6D-728D68E094F1}" dt="2021-11-07T09:56:36.323" v="0" actId="47"/>
        <pc:sldMkLst>
          <pc:docMk/>
          <pc:sldMk cId="2682385095" sldId="793"/>
        </pc:sldMkLst>
      </pc:sldChg>
      <pc:sldChg chg="del">
        <pc:chgData name="Mark Higgins" userId="f99148ad-7e67-4304-8c11-27c7a53efd31" providerId="ADAL" clId="{CB2C7E99-1C8F-4451-8E6D-728D68E094F1}" dt="2021-11-07T09:56:36.323" v="0" actId="47"/>
        <pc:sldMkLst>
          <pc:docMk/>
          <pc:sldMk cId="3975867134" sldId="794"/>
        </pc:sldMkLst>
      </pc:sldChg>
      <pc:sldChg chg="del">
        <pc:chgData name="Mark Higgins" userId="f99148ad-7e67-4304-8c11-27c7a53efd31" providerId="ADAL" clId="{CB2C7E99-1C8F-4451-8E6D-728D68E094F1}" dt="2021-11-07T09:56:36.323" v="0" actId="47"/>
        <pc:sldMkLst>
          <pc:docMk/>
          <pc:sldMk cId="2457915311" sldId="795"/>
        </pc:sldMkLst>
      </pc:sldChg>
      <pc:sldChg chg="del">
        <pc:chgData name="Mark Higgins" userId="f99148ad-7e67-4304-8c11-27c7a53efd31" providerId="ADAL" clId="{CB2C7E99-1C8F-4451-8E6D-728D68E094F1}" dt="2021-11-07T09:56:36.323" v="0" actId="47"/>
        <pc:sldMkLst>
          <pc:docMk/>
          <pc:sldMk cId="303869230" sldId="796"/>
        </pc:sldMkLst>
      </pc:sldChg>
      <pc:sldChg chg="del">
        <pc:chgData name="Mark Higgins" userId="f99148ad-7e67-4304-8c11-27c7a53efd31" providerId="ADAL" clId="{CB2C7E99-1C8F-4451-8E6D-728D68E094F1}" dt="2021-11-07T09:56:36.323" v="0" actId="47"/>
        <pc:sldMkLst>
          <pc:docMk/>
          <pc:sldMk cId="3928847040" sldId="797"/>
        </pc:sldMkLst>
      </pc:sldChg>
      <pc:sldChg chg="del">
        <pc:chgData name="Mark Higgins" userId="f99148ad-7e67-4304-8c11-27c7a53efd31" providerId="ADAL" clId="{CB2C7E99-1C8F-4451-8E6D-728D68E094F1}" dt="2021-11-07T09:56:36.323" v="0" actId="47"/>
        <pc:sldMkLst>
          <pc:docMk/>
          <pc:sldMk cId="1396839363" sldId="798"/>
        </pc:sldMkLst>
      </pc:sldChg>
      <pc:sldChg chg="del">
        <pc:chgData name="Mark Higgins" userId="f99148ad-7e67-4304-8c11-27c7a53efd31" providerId="ADAL" clId="{CB2C7E99-1C8F-4451-8E6D-728D68E094F1}" dt="2021-11-07T09:56:36.323" v="0" actId="47"/>
        <pc:sldMkLst>
          <pc:docMk/>
          <pc:sldMk cId="2552081327" sldId="799"/>
        </pc:sldMkLst>
      </pc:sldChg>
      <pc:sldChg chg="del">
        <pc:chgData name="Mark Higgins" userId="f99148ad-7e67-4304-8c11-27c7a53efd31" providerId="ADAL" clId="{CB2C7E99-1C8F-4451-8E6D-728D68E094F1}" dt="2021-11-07T09:56:36.323" v="0" actId="47"/>
        <pc:sldMkLst>
          <pc:docMk/>
          <pc:sldMk cId="722898187" sldId="800"/>
        </pc:sldMkLst>
      </pc:sldChg>
      <pc:sldChg chg="del">
        <pc:chgData name="Mark Higgins" userId="f99148ad-7e67-4304-8c11-27c7a53efd31" providerId="ADAL" clId="{CB2C7E99-1C8F-4451-8E6D-728D68E094F1}" dt="2021-11-07T09:56:36.323" v="0" actId="47"/>
        <pc:sldMkLst>
          <pc:docMk/>
          <pc:sldMk cId="3552729967" sldId="801"/>
        </pc:sldMkLst>
      </pc:sldChg>
      <pc:sldChg chg="del">
        <pc:chgData name="Mark Higgins" userId="f99148ad-7e67-4304-8c11-27c7a53efd31" providerId="ADAL" clId="{CB2C7E99-1C8F-4451-8E6D-728D68E094F1}" dt="2021-11-07T09:56:36.323" v="0" actId="47"/>
        <pc:sldMkLst>
          <pc:docMk/>
          <pc:sldMk cId="3480944567" sldId="802"/>
        </pc:sldMkLst>
      </pc:sldChg>
      <pc:sldChg chg="del">
        <pc:chgData name="Mark Higgins" userId="f99148ad-7e67-4304-8c11-27c7a53efd31" providerId="ADAL" clId="{CB2C7E99-1C8F-4451-8E6D-728D68E094F1}" dt="2021-11-07T09:56:36.323" v="0" actId="47"/>
        <pc:sldMkLst>
          <pc:docMk/>
          <pc:sldMk cId="3332709110" sldId="803"/>
        </pc:sldMkLst>
      </pc:sldChg>
      <pc:sldChg chg="del">
        <pc:chgData name="Mark Higgins" userId="f99148ad-7e67-4304-8c11-27c7a53efd31" providerId="ADAL" clId="{CB2C7E99-1C8F-4451-8E6D-728D68E094F1}" dt="2021-11-07T09:56:36.323" v="0" actId="47"/>
        <pc:sldMkLst>
          <pc:docMk/>
          <pc:sldMk cId="2823507175" sldId="804"/>
        </pc:sldMkLst>
      </pc:sldChg>
      <pc:sldChg chg="del">
        <pc:chgData name="Mark Higgins" userId="f99148ad-7e67-4304-8c11-27c7a53efd31" providerId="ADAL" clId="{CB2C7E99-1C8F-4451-8E6D-728D68E094F1}" dt="2021-11-07T09:56:36.323" v="0" actId="47"/>
        <pc:sldMkLst>
          <pc:docMk/>
          <pc:sldMk cId="1589370958" sldId="805"/>
        </pc:sldMkLst>
      </pc:sldChg>
      <pc:sldChg chg="del">
        <pc:chgData name="Mark Higgins" userId="f99148ad-7e67-4304-8c11-27c7a53efd31" providerId="ADAL" clId="{CB2C7E99-1C8F-4451-8E6D-728D68E094F1}" dt="2021-11-07T09:56:36.323" v="0" actId="47"/>
        <pc:sldMkLst>
          <pc:docMk/>
          <pc:sldMk cId="3305164382" sldId="806"/>
        </pc:sldMkLst>
      </pc:sldChg>
      <pc:sldChg chg="del">
        <pc:chgData name="Mark Higgins" userId="f99148ad-7e67-4304-8c11-27c7a53efd31" providerId="ADAL" clId="{CB2C7E99-1C8F-4451-8E6D-728D68E094F1}" dt="2021-11-07T09:56:36.323" v="0" actId="47"/>
        <pc:sldMkLst>
          <pc:docMk/>
          <pc:sldMk cId="4006833409" sldId="807"/>
        </pc:sldMkLst>
      </pc:sldChg>
      <pc:sldChg chg="del">
        <pc:chgData name="Mark Higgins" userId="f99148ad-7e67-4304-8c11-27c7a53efd31" providerId="ADAL" clId="{CB2C7E99-1C8F-4451-8E6D-728D68E094F1}" dt="2021-11-07T09:56:36.323" v="0" actId="47"/>
        <pc:sldMkLst>
          <pc:docMk/>
          <pc:sldMk cId="3825521229" sldId="808"/>
        </pc:sldMkLst>
      </pc:sldChg>
      <pc:sldChg chg="del">
        <pc:chgData name="Mark Higgins" userId="f99148ad-7e67-4304-8c11-27c7a53efd31" providerId="ADAL" clId="{CB2C7E99-1C8F-4451-8E6D-728D68E094F1}" dt="2021-11-07T09:56:36.323" v="0" actId="47"/>
        <pc:sldMkLst>
          <pc:docMk/>
          <pc:sldMk cId="2315385055" sldId="809"/>
        </pc:sldMkLst>
      </pc:sldChg>
      <pc:sldChg chg="del">
        <pc:chgData name="Mark Higgins" userId="f99148ad-7e67-4304-8c11-27c7a53efd31" providerId="ADAL" clId="{CB2C7E99-1C8F-4451-8E6D-728D68E094F1}" dt="2021-11-07T09:56:36.323" v="0" actId="47"/>
        <pc:sldMkLst>
          <pc:docMk/>
          <pc:sldMk cId="1125009967" sldId="810"/>
        </pc:sldMkLst>
      </pc:sldChg>
      <pc:sldChg chg="del">
        <pc:chgData name="Mark Higgins" userId="f99148ad-7e67-4304-8c11-27c7a53efd31" providerId="ADAL" clId="{CB2C7E99-1C8F-4451-8E6D-728D68E094F1}" dt="2021-11-07T09:56:36.323" v="0" actId="47"/>
        <pc:sldMkLst>
          <pc:docMk/>
          <pc:sldMk cId="2531581508" sldId="811"/>
        </pc:sldMkLst>
      </pc:sldChg>
      <pc:sldChg chg="del">
        <pc:chgData name="Mark Higgins" userId="f99148ad-7e67-4304-8c11-27c7a53efd31" providerId="ADAL" clId="{CB2C7E99-1C8F-4451-8E6D-728D68E094F1}" dt="2021-11-07T09:56:36.323" v="0" actId="47"/>
        <pc:sldMkLst>
          <pc:docMk/>
          <pc:sldMk cId="1220454332" sldId="812"/>
        </pc:sldMkLst>
      </pc:sldChg>
      <pc:sldChg chg="del">
        <pc:chgData name="Mark Higgins" userId="f99148ad-7e67-4304-8c11-27c7a53efd31" providerId="ADAL" clId="{CB2C7E99-1C8F-4451-8E6D-728D68E094F1}" dt="2021-11-07T09:56:36.323" v="0" actId="47"/>
        <pc:sldMkLst>
          <pc:docMk/>
          <pc:sldMk cId="900502132" sldId="813"/>
        </pc:sldMkLst>
      </pc:sldChg>
      <pc:sldChg chg="del">
        <pc:chgData name="Mark Higgins" userId="f99148ad-7e67-4304-8c11-27c7a53efd31" providerId="ADAL" clId="{CB2C7E99-1C8F-4451-8E6D-728D68E094F1}" dt="2021-11-07T09:56:36.323" v="0" actId="47"/>
        <pc:sldMkLst>
          <pc:docMk/>
          <pc:sldMk cId="3768102261" sldId="814"/>
        </pc:sldMkLst>
      </pc:sldChg>
      <pc:sldChg chg="del">
        <pc:chgData name="Mark Higgins" userId="f99148ad-7e67-4304-8c11-27c7a53efd31" providerId="ADAL" clId="{CB2C7E99-1C8F-4451-8E6D-728D68E094F1}" dt="2021-11-07T09:56:36.323" v="0" actId="47"/>
        <pc:sldMkLst>
          <pc:docMk/>
          <pc:sldMk cId="2348555775" sldId="815"/>
        </pc:sldMkLst>
      </pc:sldChg>
      <pc:sldChg chg="del">
        <pc:chgData name="Mark Higgins" userId="f99148ad-7e67-4304-8c11-27c7a53efd31" providerId="ADAL" clId="{CB2C7E99-1C8F-4451-8E6D-728D68E094F1}" dt="2021-11-07T09:56:36.323" v="0" actId="47"/>
        <pc:sldMkLst>
          <pc:docMk/>
          <pc:sldMk cId="1916672220" sldId="816"/>
        </pc:sldMkLst>
      </pc:sldChg>
      <pc:sldChg chg="del">
        <pc:chgData name="Mark Higgins" userId="f99148ad-7e67-4304-8c11-27c7a53efd31" providerId="ADAL" clId="{CB2C7E99-1C8F-4451-8E6D-728D68E094F1}" dt="2021-11-07T09:56:36.323" v="0" actId="47"/>
        <pc:sldMkLst>
          <pc:docMk/>
          <pc:sldMk cId="239849581" sldId="817"/>
        </pc:sldMkLst>
      </pc:sldChg>
      <pc:sldChg chg="del">
        <pc:chgData name="Mark Higgins" userId="f99148ad-7e67-4304-8c11-27c7a53efd31" providerId="ADAL" clId="{CB2C7E99-1C8F-4451-8E6D-728D68E094F1}" dt="2021-11-07T09:56:36.323" v="0" actId="47"/>
        <pc:sldMkLst>
          <pc:docMk/>
          <pc:sldMk cId="3117205841" sldId="818"/>
        </pc:sldMkLst>
      </pc:sldChg>
      <pc:sldChg chg="del">
        <pc:chgData name="Mark Higgins" userId="f99148ad-7e67-4304-8c11-27c7a53efd31" providerId="ADAL" clId="{CB2C7E99-1C8F-4451-8E6D-728D68E094F1}" dt="2021-11-07T09:56:36.323" v="0" actId="47"/>
        <pc:sldMkLst>
          <pc:docMk/>
          <pc:sldMk cId="2704137461" sldId="819"/>
        </pc:sldMkLst>
      </pc:sldChg>
      <pc:sldChg chg="del">
        <pc:chgData name="Mark Higgins" userId="f99148ad-7e67-4304-8c11-27c7a53efd31" providerId="ADAL" clId="{CB2C7E99-1C8F-4451-8E6D-728D68E094F1}" dt="2021-11-07T09:56:36.323" v="0" actId="47"/>
        <pc:sldMkLst>
          <pc:docMk/>
          <pc:sldMk cId="2437519917" sldId="820"/>
        </pc:sldMkLst>
      </pc:sldChg>
      <pc:sldChg chg="del">
        <pc:chgData name="Mark Higgins" userId="f99148ad-7e67-4304-8c11-27c7a53efd31" providerId="ADAL" clId="{CB2C7E99-1C8F-4451-8E6D-728D68E094F1}" dt="2021-11-07T09:56:36.323" v="0" actId="47"/>
        <pc:sldMkLst>
          <pc:docMk/>
          <pc:sldMk cId="4040583694" sldId="821"/>
        </pc:sldMkLst>
      </pc:sldChg>
      <pc:sldChg chg="del">
        <pc:chgData name="Mark Higgins" userId="f99148ad-7e67-4304-8c11-27c7a53efd31" providerId="ADAL" clId="{CB2C7E99-1C8F-4451-8E6D-728D68E094F1}" dt="2021-11-07T09:56:36.323" v="0" actId="47"/>
        <pc:sldMkLst>
          <pc:docMk/>
          <pc:sldMk cId="2555758089" sldId="822"/>
        </pc:sldMkLst>
      </pc:sldChg>
      <pc:sldChg chg="del">
        <pc:chgData name="Mark Higgins" userId="f99148ad-7e67-4304-8c11-27c7a53efd31" providerId="ADAL" clId="{CB2C7E99-1C8F-4451-8E6D-728D68E094F1}" dt="2021-11-07T09:56:36.323" v="0" actId="47"/>
        <pc:sldMkLst>
          <pc:docMk/>
          <pc:sldMk cId="3353560502" sldId="823"/>
        </pc:sldMkLst>
      </pc:sldChg>
      <pc:sldChg chg="del">
        <pc:chgData name="Mark Higgins" userId="f99148ad-7e67-4304-8c11-27c7a53efd31" providerId="ADAL" clId="{CB2C7E99-1C8F-4451-8E6D-728D68E094F1}" dt="2021-11-07T09:56:36.323" v="0" actId="47"/>
        <pc:sldMkLst>
          <pc:docMk/>
          <pc:sldMk cId="110935259" sldId="824"/>
        </pc:sldMkLst>
      </pc:sldChg>
      <pc:sldChg chg="del">
        <pc:chgData name="Mark Higgins" userId="f99148ad-7e67-4304-8c11-27c7a53efd31" providerId="ADAL" clId="{CB2C7E99-1C8F-4451-8E6D-728D68E094F1}" dt="2021-11-07T09:56:36.323" v="0" actId="47"/>
        <pc:sldMkLst>
          <pc:docMk/>
          <pc:sldMk cId="3661565922" sldId="825"/>
        </pc:sldMkLst>
      </pc:sldChg>
      <pc:sldChg chg="del">
        <pc:chgData name="Mark Higgins" userId="f99148ad-7e67-4304-8c11-27c7a53efd31" providerId="ADAL" clId="{CB2C7E99-1C8F-4451-8E6D-728D68E094F1}" dt="2021-11-07T09:56:36.323" v="0" actId="47"/>
        <pc:sldMkLst>
          <pc:docMk/>
          <pc:sldMk cId="2604574823" sldId="826"/>
        </pc:sldMkLst>
      </pc:sldChg>
      <pc:sldChg chg="del">
        <pc:chgData name="Mark Higgins" userId="f99148ad-7e67-4304-8c11-27c7a53efd31" providerId="ADAL" clId="{CB2C7E99-1C8F-4451-8E6D-728D68E094F1}" dt="2021-11-07T09:56:36.323" v="0" actId="47"/>
        <pc:sldMkLst>
          <pc:docMk/>
          <pc:sldMk cId="2993763494" sldId="827"/>
        </pc:sldMkLst>
      </pc:sldChg>
      <pc:sldChg chg="del">
        <pc:chgData name="Mark Higgins" userId="f99148ad-7e67-4304-8c11-27c7a53efd31" providerId="ADAL" clId="{CB2C7E99-1C8F-4451-8E6D-728D68E094F1}" dt="2021-11-07T09:56:36.323" v="0" actId="47"/>
        <pc:sldMkLst>
          <pc:docMk/>
          <pc:sldMk cId="1556107536" sldId="828"/>
        </pc:sldMkLst>
      </pc:sldChg>
      <pc:sldChg chg="del">
        <pc:chgData name="Mark Higgins" userId="f99148ad-7e67-4304-8c11-27c7a53efd31" providerId="ADAL" clId="{CB2C7E99-1C8F-4451-8E6D-728D68E094F1}" dt="2021-11-07T09:56:36.323" v="0" actId="47"/>
        <pc:sldMkLst>
          <pc:docMk/>
          <pc:sldMk cId="2765444151" sldId="829"/>
        </pc:sldMkLst>
      </pc:sldChg>
      <pc:sldChg chg="del">
        <pc:chgData name="Mark Higgins" userId="f99148ad-7e67-4304-8c11-27c7a53efd31" providerId="ADAL" clId="{CB2C7E99-1C8F-4451-8E6D-728D68E094F1}" dt="2021-11-07T09:56:36.323" v="0" actId="47"/>
        <pc:sldMkLst>
          <pc:docMk/>
          <pc:sldMk cId="4046248583" sldId="830"/>
        </pc:sldMkLst>
      </pc:sldChg>
      <pc:sldChg chg="del">
        <pc:chgData name="Mark Higgins" userId="f99148ad-7e67-4304-8c11-27c7a53efd31" providerId="ADAL" clId="{CB2C7E99-1C8F-4451-8E6D-728D68E094F1}" dt="2021-11-07T09:56:36.323" v="0" actId="47"/>
        <pc:sldMkLst>
          <pc:docMk/>
          <pc:sldMk cId="2272084321" sldId="831"/>
        </pc:sldMkLst>
      </pc:sldChg>
      <pc:sldChg chg="del">
        <pc:chgData name="Mark Higgins" userId="f99148ad-7e67-4304-8c11-27c7a53efd31" providerId="ADAL" clId="{CB2C7E99-1C8F-4451-8E6D-728D68E094F1}" dt="2021-11-07T09:56:36.323" v="0" actId="47"/>
        <pc:sldMkLst>
          <pc:docMk/>
          <pc:sldMk cId="3262931488" sldId="832"/>
        </pc:sldMkLst>
      </pc:sldChg>
      <pc:sldChg chg="del">
        <pc:chgData name="Mark Higgins" userId="f99148ad-7e67-4304-8c11-27c7a53efd31" providerId="ADAL" clId="{CB2C7E99-1C8F-4451-8E6D-728D68E094F1}" dt="2021-11-07T09:56:36.323" v="0" actId="47"/>
        <pc:sldMkLst>
          <pc:docMk/>
          <pc:sldMk cId="1551529447" sldId="833"/>
        </pc:sldMkLst>
      </pc:sldChg>
      <pc:sldChg chg="del">
        <pc:chgData name="Mark Higgins" userId="f99148ad-7e67-4304-8c11-27c7a53efd31" providerId="ADAL" clId="{CB2C7E99-1C8F-4451-8E6D-728D68E094F1}" dt="2021-11-07T09:56:36.323" v="0" actId="47"/>
        <pc:sldMkLst>
          <pc:docMk/>
          <pc:sldMk cId="1384918133" sldId="834"/>
        </pc:sldMkLst>
      </pc:sldChg>
      <pc:sldChg chg="del">
        <pc:chgData name="Mark Higgins" userId="f99148ad-7e67-4304-8c11-27c7a53efd31" providerId="ADAL" clId="{CB2C7E99-1C8F-4451-8E6D-728D68E094F1}" dt="2021-11-07T09:56:36.323" v="0" actId="47"/>
        <pc:sldMkLst>
          <pc:docMk/>
          <pc:sldMk cId="376602322" sldId="835"/>
        </pc:sldMkLst>
      </pc:sldChg>
      <pc:sldChg chg="del">
        <pc:chgData name="Mark Higgins" userId="f99148ad-7e67-4304-8c11-27c7a53efd31" providerId="ADAL" clId="{CB2C7E99-1C8F-4451-8E6D-728D68E094F1}" dt="2021-11-07T09:56:36.323" v="0" actId="47"/>
        <pc:sldMkLst>
          <pc:docMk/>
          <pc:sldMk cId="3365900308" sldId="836"/>
        </pc:sldMkLst>
      </pc:sldChg>
      <pc:sldChg chg="del">
        <pc:chgData name="Mark Higgins" userId="f99148ad-7e67-4304-8c11-27c7a53efd31" providerId="ADAL" clId="{CB2C7E99-1C8F-4451-8E6D-728D68E094F1}" dt="2021-11-07T09:56:36.323" v="0" actId="47"/>
        <pc:sldMkLst>
          <pc:docMk/>
          <pc:sldMk cId="2860568311" sldId="837"/>
        </pc:sldMkLst>
      </pc:sldChg>
      <pc:sldChg chg="del">
        <pc:chgData name="Mark Higgins" userId="f99148ad-7e67-4304-8c11-27c7a53efd31" providerId="ADAL" clId="{CB2C7E99-1C8F-4451-8E6D-728D68E094F1}" dt="2021-11-07T09:56:36.323" v="0" actId="47"/>
        <pc:sldMkLst>
          <pc:docMk/>
          <pc:sldMk cId="1594060769" sldId="838"/>
        </pc:sldMkLst>
      </pc:sldChg>
      <pc:sldChg chg="del">
        <pc:chgData name="Mark Higgins" userId="f99148ad-7e67-4304-8c11-27c7a53efd31" providerId="ADAL" clId="{CB2C7E99-1C8F-4451-8E6D-728D68E094F1}" dt="2021-11-07T09:56:36.323" v="0" actId="47"/>
        <pc:sldMkLst>
          <pc:docMk/>
          <pc:sldMk cId="193928996" sldId="839"/>
        </pc:sldMkLst>
      </pc:sldChg>
      <pc:sldChg chg="del">
        <pc:chgData name="Mark Higgins" userId="f99148ad-7e67-4304-8c11-27c7a53efd31" providerId="ADAL" clId="{CB2C7E99-1C8F-4451-8E6D-728D68E094F1}" dt="2021-11-07T09:56:36.323" v="0" actId="47"/>
        <pc:sldMkLst>
          <pc:docMk/>
          <pc:sldMk cId="3895410609" sldId="840"/>
        </pc:sldMkLst>
      </pc:sldChg>
      <pc:sldChg chg="del">
        <pc:chgData name="Mark Higgins" userId="f99148ad-7e67-4304-8c11-27c7a53efd31" providerId="ADAL" clId="{CB2C7E99-1C8F-4451-8E6D-728D68E094F1}" dt="2021-11-07T09:56:36.323" v="0" actId="47"/>
        <pc:sldMkLst>
          <pc:docMk/>
          <pc:sldMk cId="1744556541" sldId="841"/>
        </pc:sldMkLst>
      </pc:sldChg>
      <pc:sldChg chg="del">
        <pc:chgData name="Mark Higgins" userId="f99148ad-7e67-4304-8c11-27c7a53efd31" providerId="ADAL" clId="{CB2C7E99-1C8F-4451-8E6D-728D68E094F1}" dt="2021-11-07T09:56:36.323" v="0" actId="47"/>
        <pc:sldMkLst>
          <pc:docMk/>
          <pc:sldMk cId="3684837684" sldId="842"/>
        </pc:sldMkLst>
      </pc:sldChg>
      <pc:sldChg chg="del">
        <pc:chgData name="Mark Higgins" userId="f99148ad-7e67-4304-8c11-27c7a53efd31" providerId="ADAL" clId="{CB2C7E99-1C8F-4451-8E6D-728D68E094F1}" dt="2021-11-07T09:56:36.323" v="0" actId="47"/>
        <pc:sldMkLst>
          <pc:docMk/>
          <pc:sldMk cId="1598835048" sldId="843"/>
        </pc:sldMkLst>
      </pc:sldChg>
      <pc:sldChg chg="modSp mod">
        <pc:chgData name="Mark Higgins" userId="f99148ad-7e67-4304-8c11-27c7a53efd31" providerId="ADAL" clId="{CB2C7E99-1C8F-4451-8E6D-728D68E094F1}" dt="2021-11-07T09:57:10.459" v="49" actId="27636"/>
        <pc:sldMkLst>
          <pc:docMk/>
          <pc:sldMk cId="4078172641" sldId="844"/>
        </pc:sldMkLst>
        <pc:spChg chg="mod">
          <ac:chgData name="Mark Higgins" userId="f99148ad-7e67-4304-8c11-27c7a53efd31" providerId="ADAL" clId="{CB2C7E99-1C8F-4451-8E6D-728D68E094F1}" dt="2021-11-07T09:57:10.459" v="49" actId="27636"/>
          <ac:spMkLst>
            <pc:docMk/>
            <pc:sldMk cId="4078172641" sldId="844"/>
            <ac:spMk id="3" creationId="{5287A250-00F4-4177-9707-74F32710CE73}"/>
          </ac:spMkLst>
        </pc:spChg>
      </pc:sldChg>
      <pc:sldChg chg="addSp modSp mod">
        <pc:chgData name="Mark Higgins" userId="f99148ad-7e67-4304-8c11-27c7a53efd31" providerId="ADAL" clId="{CB2C7E99-1C8F-4451-8E6D-728D68E094F1}" dt="2021-11-07T10:12:49.691" v="712" actId="20577"/>
        <pc:sldMkLst>
          <pc:docMk/>
          <pc:sldMk cId="3657178527" sldId="863"/>
        </pc:sldMkLst>
        <pc:spChg chg="mod">
          <ac:chgData name="Mark Higgins" userId="f99148ad-7e67-4304-8c11-27c7a53efd31" providerId="ADAL" clId="{CB2C7E99-1C8F-4451-8E6D-728D68E094F1}" dt="2021-11-07T10:12:49.691" v="712" actId="20577"/>
          <ac:spMkLst>
            <pc:docMk/>
            <pc:sldMk cId="3657178527" sldId="863"/>
            <ac:spMk id="3" creationId="{9980F526-5BD2-4FDF-B847-BAB03D4F0E71}"/>
          </ac:spMkLst>
        </pc:spChg>
        <pc:spChg chg="add mod">
          <ac:chgData name="Mark Higgins" userId="f99148ad-7e67-4304-8c11-27c7a53efd31" providerId="ADAL" clId="{CB2C7E99-1C8F-4451-8E6D-728D68E094F1}" dt="2021-11-07T10:12:43.723" v="701" actId="20577"/>
          <ac:spMkLst>
            <pc:docMk/>
            <pc:sldMk cId="3657178527" sldId="863"/>
            <ac:spMk id="4" creationId="{FFA3BF4C-DE70-4B77-980B-0FFC8EC82C5C}"/>
          </ac:spMkLst>
        </pc:spChg>
        <pc:spChg chg="add mod ord">
          <ac:chgData name="Mark Higgins" userId="f99148ad-7e67-4304-8c11-27c7a53efd31" providerId="ADAL" clId="{CB2C7E99-1C8F-4451-8E6D-728D68E094F1}" dt="2021-11-07T10:09:15.943" v="550" actId="14100"/>
          <ac:spMkLst>
            <pc:docMk/>
            <pc:sldMk cId="3657178527" sldId="863"/>
            <ac:spMk id="5" creationId="{2FA67AD9-59C7-4046-8073-A926303080F5}"/>
          </ac:spMkLst>
        </pc:spChg>
      </pc:sldChg>
      <pc:sldChg chg="del">
        <pc:chgData name="Mark Higgins" userId="f99148ad-7e67-4304-8c11-27c7a53efd31" providerId="ADAL" clId="{CB2C7E99-1C8F-4451-8E6D-728D68E094F1}" dt="2021-11-07T11:00:36.458" v="2827" actId="2696"/>
        <pc:sldMkLst>
          <pc:docMk/>
          <pc:sldMk cId="1401798083" sldId="865"/>
        </pc:sldMkLst>
      </pc:sldChg>
      <pc:sldChg chg="del">
        <pc:chgData name="Mark Higgins" userId="f99148ad-7e67-4304-8c11-27c7a53efd31" providerId="ADAL" clId="{CB2C7E99-1C8F-4451-8E6D-728D68E094F1}" dt="2021-11-07T11:03:15.329" v="3046" actId="47"/>
        <pc:sldMkLst>
          <pc:docMk/>
          <pc:sldMk cId="2237213001" sldId="866"/>
        </pc:sldMkLst>
      </pc:sldChg>
      <pc:sldChg chg="modSp add mod">
        <pc:chgData name="Mark Higgins" userId="f99148ad-7e67-4304-8c11-27c7a53efd31" providerId="ADAL" clId="{CB2C7E99-1C8F-4451-8E6D-728D68E094F1}" dt="2021-11-07T09:59:53.772" v="53" actId="207"/>
        <pc:sldMkLst>
          <pc:docMk/>
          <pc:sldMk cId="447930969" sldId="867"/>
        </pc:sldMkLst>
        <pc:spChg chg="mod">
          <ac:chgData name="Mark Higgins" userId="f99148ad-7e67-4304-8c11-27c7a53efd31" providerId="ADAL" clId="{CB2C7E99-1C8F-4451-8E6D-728D68E094F1}" dt="2021-11-07T09:59:46.906" v="52" actId="207"/>
          <ac:spMkLst>
            <pc:docMk/>
            <pc:sldMk cId="447930969" sldId="867"/>
            <ac:spMk id="58" creationId="{DE6C5A3C-32EF-4195-8A42-ECEC36D1B91E}"/>
          </ac:spMkLst>
        </pc:spChg>
        <pc:spChg chg="mod">
          <ac:chgData name="Mark Higgins" userId="f99148ad-7e67-4304-8c11-27c7a53efd31" providerId="ADAL" clId="{CB2C7E99-1C8F-4451-8E6D-728D68E094F1}" dt="2021-11-07T09:59:53.772" v="53" actId="207"/>
          <ac:spMkLst>
            <pc:docMk/>
            <pc:sldMk cId="447930969" sldId="867"/>
            <ac:spMk id="60" creationId="{ACF09B4E-41D8-4B56-8174-5E60E938E8D6}"/>
          </ac:spMkLst>
        </pc:spChg>
      </pc:sldChg>
      <pc:sldChg chg="addSp modSp add mod modNotesTx">
        <pc:chgData name="Mark Higgins" userId="f99148ad-7e67-4304-8c11-27c7a53efd31" providerId="ADAL" clId="{CB2C7E99-1C8F-4451-8E6D-728D68E094F1}" dt="2021-11-07T10:17:21.728" v="1110" actId="20577"/>
        <pc:sldMkLst>
          <pc:docMk/>
          <pc:sldMk cId="3345988698" sldId="868"/>
        </pc:sldMkLst>
        <pc:spChg chg="mod">
          <ac:chgData name="Mark Higgins" userId="f99148ad-7e67-4304-8c11-27c7a53efd31" providerId="ADAL" clId="{CB2C7E99-1C8F-4451-8E6D-728D68E094F1}" dt="2021-11-07T10:13:47.185" v="759" actId="1076"/>
          <ac:spMkLst>
            <pc:docMk/>
            <pc:sldMk cId="3345988698" sldId="868"/>
            <ac:spMk id="3" creationId="{9980F526-5BD2-4FDF-B847-BAB03D4F0E71}"/>
          </ac:spMkLst>
        </pc:spChg>
        <pc:spChg chg="add mod">
          <ac:chgData name="Mark Higgins" userId="f99148ad-7e67-4304-8c11-27c7a53efd31" providerId="ADAL" clId="{CB2C7E99-1C8F-4451-8E6D-728D68E094F1}" dt="2021-11-07T10:13:55.077" v="785" actId="1035"/>
          <ac:spMkLst>
            <pc:docMk/>
            <pc:sldMk cId="3345988698" sldId="868"/>
            <ac:spMk id="4" creationId="{5A38DBA3-2CED-4587-8175-88A59CB689F8}"/>
          </ac:spMkLst>
        </pc:spChg>
        <pc:spChg chg="add mod">
          <ac:chgData name="Mark Higgins" userId="f99148ad-7e67-4304-8c11-27c7a53efd31" providerId="ADAL" clId="{CB2C7E99-1C8F-4451-8E6D-728D68E094F1}" dt="2021-11-07T10:15:36.926" v="917" actId="20577"/>
          <ac:spMkLst>
            <pc:docMk/>
            <pc:sldMk cId="3345988698" sldId="868"/>
            <ac:spMk id="5" creationId="{BC3751F7-803E-4095-8FCB-3DEC4F35DE7F}"/>
          </ac:spMkLst>
        </pc:spChg>
        <pc:spChg chg="add mod">
          <ac:chgData name="Mark Higgins" userId="f99148ad-7e67-4304-8c11-27c7a53efd31" providerId="ADAL" clId="{CB2C7E99-1C8F-4451-8E6D-728D68E094F1}" dt="2021-11-07T10:13:55.077" v="785" actId="1035"/>
          <ac:spMkLst>
            <pc:docMk/>
            <pc:sldMk cId="3345988698" sldId="868"/>
            <ac:spMk id="6" creationId="{8187BC33-334E-4C94-BA73-63F7724BF667}"/>
          </ac:spMkLst>
        </pc:spChg>
        <pc:spChg chg="add mod">
          <ac:chgData name="Mark Higgins" userId="f99148ad-7e67-4304-8c11-27c7a53efd31" providerId="ADAL" clId="{CB2C7E99-1C8F-4451-8E6D-728D68E094F1}" dt="2021-11-07T10:15:50.409" v="922" actId="20577"/>
          <ac:spMkLst>
            <pc:docMk/>
            <pc:sldMk cId="3345988698" sldId="868"/>
            <ac:spMk id="7" creationId="{4CF8EA9C-D073-4709-A674-4C024AB01DBA}"/>
          </ac:spMkLst>
        </pc:spChg>
        <pc:spChg chg="add mod">
          <ac:chgData name="Mark Higgins" userId="f99148ad-7e67-4304-8c11-27c7a53efd31" providerId="ADAL" clId="{CB2C7E99-1C8F-4451-8E6D-728D68E094F1}" dt="2021-11-07T10:13:55.077" v="785" actId="1035"/>
          <ac:spMkLst>
            <pc:docMk/>
            <pc:sldMk cId="3345988698" sldId="868"/>
            <ac:spMk id="8" creationId="{66BC0C9F-978E-4661-83EB-1A031B2DE6FA}"/>
          </ac:spMkLst>
        </pc:spChg>
        <pc:spChg chg="add mod">
          <ac:chgData name="Mark Higgins" userId="f99148ad-7e67-4304-8c11-27c7a53efd31" providerId="ADAL" clId="{CB2C7E99-1C8F-4451-8E6D-728D68E094F1}" dt="2021-11-07T10:13:55.077" v="785" actId="1035"/>
          <ac:spMkLst>
            <pc:docMk/>
            <pc:sldMk cId="3345988698" sldId="868"/>
            <ac:spMk id="17" creationId="{2FD3806D-D806-4032-97B7-5A367F2372B0}"/>
          </ac:spMkLst>
        </pc:spChg>
        <pc:cxnChg chg="add mod">
          <ac:chgData name="Mark Higgins" userId="f99148ad-7e67-4304-8c11-27c7a53efd31" providerId="ADAL" clId="{CB2C7E99-1C8F-4451-8E6D-728D68E094F1}" dt="2021-11-07T10:13:55.077" v="785" actId="1035"/>
          <ac:cxnSpMkLst>
            <pc:docMk/>
            <pc:sldMk cId="3345988698" sldId="868"/>
            <ac:cxnSpMk id="10" creationId="{805AA760-1C0B-4976-8AF3-0DDF47EF6479}"/>
          </ac:cxnSpMkLst>
        </pc:cxnChg>
        <pc:cxnChg chg="add mod">
          <ac:chgData name="Mark Higgins" userId="f99148ad-7e67-4304-8c11-27c7a53efd31" providerId="ADAL" clId="{CB2C7E99-1C8F-4451-8E6D-728D68E094F1}" dt="2021-11-07T10:13:55.077" v="785" actId="1035"/>
          <ac:cxnSpMkLst>
            <pc:docMk/>
            <pc:sldMk cId="3345988698" sldId="868"/>
            <ac:cxnSpMk id="12" creationId="{869D33B9-EB46-4698-BAE2-11E65749265A}"/>
          </ac:cxnSpMkLst>
        </pc:cxnChg>
        <pc:cxnChg chg="add mod">
          <ac:chgData name="Mark Higgins" userId="f99148ad-7e67-4304-8c11-27c7a53efd31" providerId="ADAL" clId="{CB2C7E99-1C8F-4451-8E6D-728D68E094F1}" dt="2021-11-07T10:13:55.077" v="785" actId="1035"/>
          <ac:cxnSpMkLst>
            <pc:docMk/>
            <pc:sldMk cId="3345988698" sldId="868"/>
            <ac:cxnSpMk id="14" creationId="{5665D47F-5315-484D-B90F-36BB450365AE}"/>
          </ac:cxnSpMkLst>
        </pc:cxnChg>
        <pc:cxnChg chg="add mod">
          <ac:chgData name="Mark Higgins" userId="f99148ad-7e67-4304-8c11-27c7a53efd31" providerId="ADAL" clId="{CB2C7E99-1C8F-4451-8E6D-728D68E094F1}" dt="2021-11-07T10:13:55.077" v="785" actId="1035"/>
          <ac:cxnSpMkLst>
            <pc:docMk/>
            <pc:sldMk cId="3345988698" sldId="868"/>
            <ac:cxnSpMk id="16" creationId="{0050815A-C355-4087-8391-7F06809D068D}"/>
          </ac:cxnSpMkLst>
        </pc:cxnChg>
        <pc:cxnChg chg="add mod">
          <ac:chgData name="Mark Higgins" userId="f99148ad-7e67-4304-8c11-27c7a53efd31" providerId="ADAL" clId="{CB2C7E99-1C8F-4451-8E6D-728D68E094F1}" dt="2021-11-07T10:13:55.077" v="785" actId="1035"/>
          <ac:cxnSpMkLst>
            <pc:docMk/>
            <pc:sldMk cId="3345988698" sldId="868"/>
            <ac:cxnSpMk id="19" creationId="{1C754BB6-E1CE-45E6-AD1A-9DEA049C4D72}"/>
          </ac:cxnSpMkLst>
        </pc:cxnChg>
      </pc:sldChg>
      <pc:sldChg chg="addSp delSp modSp add mod">
        <pc:chgData name="Mark Higgins" userId="f99148ad-7e67-4304-8c11-27c7a53efd31" providerId="ADAL" clId="{CB2C7E99-1C8F-4451-8E6D-728D68E094F1}" dt="2021-11-07T10:24:42.443" v="1648" actId="20577"/>
        <pc:sldMkLst>
          <pc:docMk/>
          <pc:sldMk cId="1732827873" sldId="869"/>
        </pc:sldMkLst>
        <pc:spChg chg="mod">
          <ac:chgData name="Mark Higgins" userId="f99148ad-7e67-4304-8c11-27c7a53efd31" providerId="ADAL" clId="{CB2C7E99-1C8F-4451-8E6D-728D68E094F1}" dt="2021-11-07T10:24:42.443" v="1648" actId="20577"/>
          <ac:spMkLst>
            <pc:docMk/>
            <pc:sldMk cId="1732827873" sldId="869"/>
            <ac:spMk id="2" creationId="{BD7EC90B-B03D-43CC-9D6F-C364227D6DC5}"/>
          </ac:spMkLst>
        </pc:spChg>
        <pc:spChg chg="del">
          <ac:chgData name="Mark Higgins" userId="f99148ad-7e67-4304-8c11-27c7a53efd31" providerId="ADAL" clId="{CB2C7E99-1C8F-4451-8E6D-728D68E094F1}" dt="2021-11-07T10:18:10.320" v="1112" actId="478"/>
          <ac:spMkLst>
            <pc:docMk/>
            <pc:sldMk cId="1732827873" sldId="869"/>
            <ac:spMk id="3" creationId="{9980F526-5BD2-4FDF-B847-BAB03D4F0E71}"/>
          </ac:spMkLst>
        </pc:spChg>
        <pc:spChg chg="mod">
          <ac:chgData name="Mark Higgins" userId="f99148ad-7e67-4304-8c11-27c7a53efd31" providerId="ADAL" clId="{CB2C7E99-1C8F-4451-8E6D-728D68E094F1}" dt="2021-11-07T10:23:47.387" v="1553" actId="1036"/>
          <ac:spMkLst>
            <pc:docMk/>
            <pc:sldMk cId="1732827873" sldId="869"/>
            <ac:spMk id="4" creationId="{5A38DBA3-2CED-4587-8175-88A59CB689F8}"/>
          </ac:spMkLst>
        </pc:spChg>
        <pc:spChg chg="mod">
          <ac:chgData name="Mark Higgins" userId="f99148ad-7e67-4304-8c11-27c7a53efd31" providerId="ADAL" clId="{CB2C7E99-1C8F-4451-8E6D-728D68E094F1}" dt="2021-11-07T10:23:47.387" v="1553" actId="1036"/>
          <ac:spMkLst>
            <pc:docMk/>
            <pc:sldMk cId="1732827873" sldId="869"/>
            <ac:spMk id="5" creationId="{BC3751F7-803E-4095-8FCB-3DEC4F35DE7F}"/>
          </ac:spMkLst>
        </pc:spChg>
        <pc:spChg chg="mod">
          <ac:chgData name="Mark Higgins" userId="f99148ad-7e67-4304-8c11-27c7a53efd31" providerId="ADAL" clId="{CB2C7E99-1C8F-4451-8E6D-728D68E094F1}" dt="2021-11-07T10:23:47.387" v="1553" actId="1036"/>
          <ac:spMkLst>
            <pc:docMk/>
            <pc:sldMk cId="1732827873" sldId="869"/>
            <ac:spMk id="6" creationId="{8187BC33-334E-4C94-BA73-63F7724BF667}"/>
          </ac:spMkLst>
        </pc:spChg>
        <pc:spChg chg="mod">
          <ac:chgData name="Mark Higgins" userId="f99148ad-7e67-4304-8c11-27c7a53efd31" providerId="ADAL" clId="{CB2C7E99-1C8F-4451-8E6D-728D68E094F1}" dt="2021-11-07T10:23:47.387" v="1553" actId="1036"/>
          <ac:spMkLst>
            <pc:docMk/>
            <pc:sldMk cId="1732827873" sldId="869"/>
            <ac:spMk id="7" creationId="{4CF8EA9C-D073-4709-A674-4C024AB01DBA}"/>
          </ac:spMkLst>
        </pc:spChg>
        <pc:spChg chg="mod">
          <ac:chgData name="Mark Higgins" userId="f99148ad-7e67-4304-8c11-27c7a53efd31" providerId="ADAL" clId="{CB2C7E99-1C8F-4451-8E6D-728D68E094F1}" dt="2021-11-07T10:23:47.387" v="1553" actId="1036"/>
          <ac:spMkLst>
            <pc:docMk/>
            <pc:sldMk cId="1732827873" sldId="869"/>
            <ac:spMk id="8" creationId="{66BC0C9F-978E-4661-83EB-1A031B2DE6FA}"/>
          </ac:spMkLst>
        </pc:spChg>
        <pc:spChg chg="add del mod">
          <ac:chgData name="Mark Higgins" userId="f99148ad-7e67-4304-8c11-27c7a53efd31" providerId="ADAL" clId="{CB2C7E99-1C8F-4451-8E6D-728D68E094F1}" dt="2021-11-07T10:18:13.957" v="1113" actId="478"/>
          <ac:spMkLst>
            <pc:docMk/>
            <pc:sldMk cId="1732827873" sldId="869"/>
            <ac:spMk id="11" creationId="{B831FC1B-7ECB-4F2B-99FE-498CB3390558}"/>
          </ac:spMkLst>
        </pc:spChg>
        <pc:spChg chg="add mod">
          <ac:chgData name="Mark Higgins" userId="f99148ad-7e67-4304-8c11-27c7a53efd31" providerId="ADAL" clId="{CB2C7E99-1C8F-4451-8E6D-728D68E094F1}" dt="2021-11-07T10:23:47.387" v="1553" actId="1036"/>
          <ac:spMkLst>
            <pc:docMk/>
            <pc:sldMk cId="1732827873" sldId="869"/>
            <ac:spMk id="13" creationId="{C7D65EFE-BE6D-4F44-B277-8BB39D424E4D}"/>
          </ac:spMkLst>
        </pc:spChg>
        <pc:spChg chg="add mod">
          <ac:chgData name="Mark Higgins" userId="f99148ad-7e67-4304-8c11-27c7a53efd31" providerId="ADAL" clId="{CB2C7E99-1C8F-4451-8E6D-728D68E094F1}" dt="2021-11-07T10:23:47.387" v="1553" actId="1036"/>
          <ac:spMkLst>
            <pc:docMk/>
            <pc:sldMk cId="1732827873" sldId="869"/>
            <ac:spMk id="15" creationId="{A4E2486B-CC94-456F-BAE3-24388A444E0F}"/>
          </ac:spMkLst>
        </pc:spChg>
        <pc:spChg chg="mod">
          <ac:chgData name="Mark Higgins" userId="f99148ad-7e67-4304-8c11-27c7a53efd31" providerId="ADAL" clId="{CB2C7E99-1C8F-4451-8E6D-728D68E094F1}" dt="2021-11-07T10:23:47.387" v="1553" actId="1036"/>
          <ac:spMkLst>
            <pc:docMk/>
            <pc:sldMk cId="1732827873" sldId="869"/>
            <ac:spMk id="17" creationId="{2FD3806D-D806-4032-97B7-5A367F2372B0}"/>
          </ac:spMkLst>
        </pc:spChg>
        <pc:spChg chg="add mod">
          <ac:chgData name="Mark Higgins" userId="f99148ad-7e67-4304-8c11-27c7a53efd31" providerId="ADAL" clId="{CB2C7E99-1C8F-4451-8E6D-728D68E094F1}" dt="2021-11-07T10:23:47.387" v="1553" actId="1036"/>
          <ac:spMkLst>
            <pc:docMk/>
            <pc:sldMk cId="1732827873" sldId="869"/>
            <ac:spMk id="18" creationId="{0AA2EA4C-1E2D-4CA1-B205-AC15108E9FFE}"/>
          </ac:spMkLst>
        </pc:spChg>
        <pc:spChg chg="add mod">
          <ac:chgData name="Mark Higgins" userId="f99148ad-7e67-4304-8c11-27c7a53efd31" providerId="ADAL" clId="{CB2C7E99-1C8F-4451-8E6D-728D68E094F1}" dt="2021-11-07T10:23:47.387" v="1553" actId="1036"/>
          <ac:spMkLst>
            <pc:docMk/>
            <pc:sldMk cId="1732827873" sldId="869"/>
            <ac:spMk id="20" creationId="{7057FE9F-D471-46DE-812A-E2D3D715CB6C}"/>
          </ac:spMkLst>
        </pc:spChg>
        <pc:spChg chg="add mod">
          <ac:chgData name="Mark Higgins" userId="f99148ad-7e67-4304-8c11-27c7a53efd31" providerId="ADAL" clId="{CB2C7E99-1C8F-4451-8E6D-728D68E094F1}" dt="2021-11-07T10:24:27.417" v="1634" actId="1076"/>
          <ac:spMkLst>
            <pc:docMk/>
            <pc:sldMk cId="1732827873" sldId="869"/>
            <ac:spMk id="21" creationId="{A32BE0DC-7241-4524-B951-BD4B4C7BD9C8}"/>
          </ac:spMkLst>
        </pc:spChg>
        <pc:cxnChg chg="mod">
          <ac:chgData name="Mark Higgins" userId="f99148ad-7e67-4304-8c11-27c7a53efd31" providerId="ADAL" clId="{CB2C7E99-1C8F-4451-8E6D-728D68E094F1}" dt="2021-11-07T10:23:47.387" v="1553" actId="1036"/>
          <ac:cxnSpMkLst>
            <pc:docMk/>
            <pc:sldMk cId="1732827873" sldId="869"/>
            <ac:cxnSpMk id="10" creationId="{805AA760-1C0B-4976-8AF3-0DDF47EF6479}"/>
          </ac:cxnSpMkLst>
        </pc:cxnChg>
        <pc:cxnChg chg="mod">
          <ac:chgData name="Mark Higgins" userId="f99148ad-7e67-4304-8c11-27c7a53efd31" providerId="ADAL" clId="{CB2C7E99-1C8F-4451-8E6D-728D68E094F1}" dt="2021-11-07T10:23:47.387" v="1553" actId="1036"/>
          <ac:cxnSpMkLst>
            <pc:docMk/>
            <pc:sldMk cId="1732827873" sldId="869"/>
            <ac:cxnSpMk id="12" creationId="{869D33B9-EB46-4698-BAE2-11E65749265A}"/>
          </ac:cxnSpMkLst>
        </pc:cxnChg>
        <pc:cxnChg chg="mod">
          <ac:chgData name="Mark Higgins" userId="f99148ad-7e67-4304-8c11-27c7a53efd31" providerId="ADAL" clId="{CB2C7E99-1C8F-4451-8E6D-728D68E094F1}" dt="2021-11-07T10:23:47.387" v="1553" actId="1036"/>
          <ac:cxnSpMkLst>
            <pc:docMk/>
            <pc:sldMk cId="1732827873" sldId="869"/>
            <ac:cxnSpMk id="14" creationId="{5665D47F-5315-484D-B90F-36BB450365AE}"/>
          </ac:cxnSpMkLst>
        </pc:cxnChg>
        <pc:cxnChg chg="mod">
          <ac:chgData name="Mark Higgins" userId="f99148ad-7e67-4304-8c11-27c7a53efd31" providerId="ADAL" clId="{CB2C7E99-1C8F-4451-8E6D-728D68E094F1}" dt="2021-11-07T10:23:47.387" v="1553" actId="1036"/>
          <ac:cxnSpMkLst>
            <pc:docMk/>
            <pc:sldMk cId="1732827873" sldId="869"/>
            <ac:cxnSpMk id="16" creationId="{0050815A-C355-4087-8391-7F06809D068D}"/>
          </ac:cxnSpMkLst>
        </pc:cxnChg>
        <pc:cxnChg chg="mod">
          <ac:chgData name="Mark Higgins" userId="f99148ad-7e67-4304-8c11-27c7a53efd31" providerId="ADAL" clId="{CB2C7E99-1C8F-4451-8E6D-728D68E094F1}" dt="2021-11-07T10:23:47.387" v="1553" actId="1036"/>
          <ac:cxnSpMkLst>
            <pc:docMk/>
            <pc:sldMk cId="1732827873" sldId="869"/>
            <ac:cxnSpMk id="19" creationId="{1C754BB6-E1CE-45E6-AD1A-9DEA049C4D72}"/>
          </ac:cxnSpMkLst>
        </pc:cxnChg>
      </pc:sldChg>
      <pc:sldChg chg="add del">
        <pc:chgData name="Mark Higgins" userId="f99148ad-7e67-4304-8c11-27c7a53efd31" providerId="ADAL" clId="{CB2C7E99-1C8F-4451-8E6D-728D68E094F1}" dt="2021-11-07T10:29:21.339" v="1650" actId="47"/>
        <pc:sldMkLst>
          <pc:docMk/>
          <pc:sldMk cId="843052105" sldId="870"/>
        </pc:sldMkLst>
      </pc:sldChg>
      <pc:sldChg chg="addSp delSp modSp add mod">
        <pc:chgData name="Mark Higgins" userId="f99148ad-7e67-4304-8c11-27c7a53efd31" providerId="ADAL" clId="{CB2C7E99-1C8F-4451-8E6D-728D68E094F1}" dt="2021-11-07T10:37:32.173" v="2113" actId="20577"/>
        <pc:sldMkLst>
          <pc:docMk/>
          <pc:sldMk cId="1477789248" sldId="870"/>
        </pc:sldMkLst>
        <pc:spChg chg="mod">
          <ac:chgData name="Mark Higgins" userId="f99148ad-7e67-4304-8c11-27c7a53efd31" providerId="ADAL" clId="{CB2C7E99-1C8F-4451-8E6D-728D68E094F1}" dt="2021-11-07T10:29:36.375" v="1687" actId="20577"/>
          <ac:spMkLst>
            <pc:docMk/>
            <pc:sldMk cId="1477789248" sldId="870"/>
            <ac:spMk id="2" creationId="{BD7EC90B-B03D-43CC-9D6F-C364227D6DC5}"/>
          </ac:spMkLst>
        </pc:spChg>
        <pc:spChg chg="del mod">
          <ac:chgData name="Mark Higgins" userId="f99148ad-7e67-4304-8c11-27c7a53efd31" providerId="ADAL" clId="{CB2C7E99-1C8F-4451-8E6D-728D68E094F1}" dt="2021-11-07T10:32:38.888" v="1695" actId="478"/>
          <ac:spMkLst>
            <pc:docMk/>
            <pc:sldMk cId="1477789248" sldId="870"/>
            <ac:spMk id="3" creationId="{9980F526-5BD2-4FDF-B847-BAB03D4F0E71}"/>
          </ac:spMkLst>
        </pc:spChg>
        <pc:spChg chg="del">
          <ac:chgData name="Mark Higgins" userId="f99148ad-7e67-4304-8c11-27c7a53efd31" providerId="ADAL" clId="{CB2C7E99-1C8F-4451-8E6D-728D68E094F1}" dt="2021-11-07T10:29:47.480" v="1691" actId="478"/>
          <ac:spMkLst>
            <pc:docMk/>
            <pc:sldMk cId="1477789248" sldId="870"/>
            <ac:spMk id="4" creationId="{FFA3BF4C-DE70-4B77-980B-0FFC8EC82C5C}"/>
          </ac:spMkLst>
        </pc:spChg>
        <pc:spChg chg="del">
          <ac:chgData name="Mark Higgins" userId="f99148ad-7e67-4304-8c11-27c7a53efd31" providerId="ADAL" clId="{CB2C7E99-1C8F-4451-8E6D-728D68E094F1}" dt="2021-11-07T10:29:47.480" v="1691" actId="478"/>
          <ac:spMkLst>
            <pc:docMk/>
            <pc:sldMk cId="1477789248" sldId="870"/>
            <ac:spMk id="5" creationId="{2FA67AD9-59C7-4046-8073-A926303080F5}"/>
          </ac:spMkLst>
        </pc:spChg>
        <pc:spChg chg="add mod">
          <ac:chgData name="Mark Higgins" userId="f99148ad-7e67-4304-8c11-27c7a53efd31" providerId="ADAL" clId="{CB2C7E99-1C8F-4451-8E6D-728D68E094F1}" dt="2021-11-07T10:37:32.173" v="2113" actId="20577"/>
          <ac:spMkLst>
            <pc:docMk/>
            <pc:sldMk cId="1477789248" sldId="870"/>
            <ac:spMk id="9" creationId="{CEAA69B5-75B7-46EE-85CC-48C4481D2303}"/>
          </ac:spMkLst>
        </pc:spChg>
        <pc:picChg chg="add mod">
          <ac:chgData name="Mark Higgins" userId="f99148ad-7e67-4304-8c11-27c7a53efd31" providerId="ADAL" clId="{CB2C7E99-1C8F-4451-8E6D-728D68E094F1}" dt="2021-11-07T10:32:55.728" v="1699" actId="1076"/>
          <ac:picMkLst>
            <pc:docMk/>
            <pc:sldMk cId="1477789248" sldId="870"/>
            <ac:picMk id="7" creationId="{0A982CC3-EC8C-4142-B95D-FC1484F36ACF}"/>
          </ac:picMkLst>
        </pc:picChg>
      </pc:sldChg>
      <pc:sldChg chg="addSp delSp modSp add mod">
        <pc:chgData name="Mark Higgins" userId="f99148ad-7e67-4304-8c11-27c7a53efd31" providerId="ADAL" clId="{CB2C7E99-1C8F-4451-8E6D-728D68E094F1}" dt="2021-11-07T10:42:46.657" v="2393" actId="1076"/>
        <pc:sldMkLst>
          <pc:docMk/>
          <pc:sldMk cId="2588486183" sldId="871"/>
        </pc:sldMkLst>
        <pc:spChg chg="mod">
          <ac:chgData name="Mark Higgins" userId="f99148ad-7e67-4304-8c11-27c7a53efd31" providerId="ADAL" clId="{CB2C7E99-1C8F-4451-8E6D-728D68E094F1}" dt="2021-11-07T10:40:25.845" v="2136" actId="20577"/>
          <ac:spMkLst>
            <pc:docMk/>
            <pc:sldMk cId="2588486183" sldId="871"/>
            <ac:spMk id="2" creationId="{BD7EC90B-B03D-43CC-9D6F-C364227D6DC5}"/>
          </ac:spMkLst>
        </pc:spChg>
        <pc:spChg chg="add mod">
          <ac:chgData name="Mark Higgins" userId="f99148ad-7e67-4304-8c11-27c7a53efd31" providerId="ADAL" clId="{CB2C7E99-1C8F-4451-8E6D-728D68E094F1}" dt="2021-11-07T10:42:46.657" v="2393" actId="1076"/>
          <ac:spMkLst>
            <pc:docMk/>
            <pc:sldMk cId="2588486183" sldId="871"/>
            <ac:spMk id="5" creationId="{517C7891-7805-4C2B-BC47-D9E2806FD18D}"/>
          </ac:spMkLst>
        </pc:spChg>
        <pc:spChg chg="mod">
          <ac:chgData name="Mark Higgins" userId="f99148ad-7e67-4304-8c11-27c7a53efd31" providerId="ADAL" clId="{CB2C7E99-1C8F-4451-8E6D-728D68E094F1}" dt="2021-11-07T10:42:29.477" v="2357" actId="313"/>
          <ac:spMkLst>
            <pc:docMk/>
            <pc:sldMk cId="2588486183" sldId="871"/>
            <ac:spMk id="9" creationId="{CEAA69B5-75B7-46EE-85CC-48C4481D2303}"/>
          </ac:spMkLst>
        </pc:spChg>
        <pc:picChg chg="add mod">
          <ac:chgData name="Mark Higgins" userId="f99148ad-7e67-4304-8c11-27c7a53efd31" providerId="ADAL" clId="{CB2C7E99-1C8F-4451-8E6D-728D68E094F1}" dt="2021-11-07T10:40:04.582" v="2120" actId="1076"/>
          <ac:picMkLst>
            <pc:docMk/>
            <pc:sldMk cId="2588486183" sldId="871"/>
            <ac:picMk id="4" creationId="{76687CB8-5B71-4A57-97EC-2F2FDECA8D5D}"/>
          </ac:picMkLst>
        </pc:picChg>
        <pc:picChg chg="del">
          <ac:chgData name="Mark Higgins" userId="f99148ad-7e67-4304-8c11-27c7a53efd31" providerId="ADAL" clId="{CB2C7E99-1C8F-4451-8E6D-728D68E094F1}" dt="2021-11-07T10:39:01.904" v="2115" actId="478"/>
          <ac:picMkLst>
            <pc:docMk/>
            <pc:sldMk cId="2588486183" sldId="871"/>
            <ac:picMk id="7" creationId="{0A982CC3-EC8C-4142-B95D-FC1484F36ACF}"/>
          </ac:picMkLst>
        </pc:picChg>
      </pc:sldChg>
      <pc:sldChg chg="addSp delSp modSp add mod">
        <pc:chgData name="Mark Higgins" userId="f99148ad-7e67-4304-8c11-27c7a53efd31" providerId="ADAL" clId="{CB2C7E99-1C8F-4451-8E6D-728D68E094F1}" dt="2021-11-07T11:04:26.733" v="3063" actId="20577"/>
        <pc:sldMkLst>
          <pc:docMk/>
          <pc:sldMk cId="231748747" sldId="872"/>
        </pc:sldMkLst>
        <pc:spChg chg="mod">
          <ac:chgData name="Mark Higgins" userId="f99148ad-7e67-4304-8c11-27c7a53efd31" providerId="ADAL" clId="{CB2C7E99-1C8F-4451-8E6D-728D68E094F1}" dt="2021-11-07T10:43:28.065" v="2436" actId="20577"/>
          <ac:spMkLst>
            <pc:docMk/>
            <pc:sldMk cId="231748747" sldId="872"/>
            <ac:spMk id="2" creationId="{BD7EC90B-B03D-43CC-9D6F-C364227D6DC5}"/>
          </ac:spMkLst>
        </pc:spChg>
        <pc:spChg chg="mod">
          <ac:chgData name="Mark Higgins" userId="f99148ad-7e67-4304-8c11-27c7a53efd31" providerId="ADAL" clId="{CB2C7E99-1C8F-4451-8E6D-728D68E094F1}" dt="2021-11-07T11:04:26.733" v="3063" actId="20577"/>
          <ac:spMkLst>
            <pc:docMk/>
            <pc:sldMk cId="231748747" sldId="872"/>
            <ac:spMk id="5" creationId="{517C7891-7805-4C2B-BC47-D9E2806FD18D}"/>
          </ac:spMkLst>
        </pc:spChg>
        <pc:spChg chg="mod">
          <ac:chgData name="Mark Higgins" userId="f99148ad-7e67-4304-8c11-27c7a53efd31" providerId="ADAL" clId="{CB2C7E99-1C8F-4451-8E6D-728D68E094F1}" dt="2021-11-07T10:45:50.394" v="2760" actId="313"/>
          <ac:spMkLst>
            <pc:docMk/>
            <pc:sldMk cId="231748747" sldId="872"/>
            <ac:spMk id="9" creationId="{CEAA69B5-75B7-46EE-85CC-48C4481D2303}"/>
          </ac:spMkLst>
        </pc:spChg>
        <pc:picChg chg="del">
          <ac:chgData name="Mark Higgins" userId="f99148ad-7e67-4304-8c11-27c7a53efd31" providerId="ADAL" clId="{CB2C7E99-1C8F-4451-8E6D-728D68E094F1}" dt="2021-11-07T11:04:11.240" v="3047" actId="478"/>
          <ac:picMkLst>
            <pc:docMk/>
            <pc:sldMk cId="231748747" sldId="872"/>
            <ac:picMk id="4" creationId="{76687CB8-5B71-4A57-97EC-2F2FDECA8D5D}"/>
          </ac:picMkLst>
        </pc:picChg>
        <pc:picChg chg="add mod">
          <ac:chgData name="Mark Higgins" userId="f99148ad-7e67-4304-8c11-27c7a53efd31" providerId="ADAL" clId="{CB2C7E99-1C8F-4451-8E6D-728D68E094F1}" dt="2021-11-07T11:04:18.643" v="3052" actId="1076"/>
          <ac:picMkLst>
            <pc:docMk/>
            <pc:sldMk cId="231748747" sldId="872"/>
            <ac:picMk id="6" creationId="{10A8201F-40CB-43B8-9A3F-A4A346C0784E}"/>
          </ac:picMkLst>
        </pc:picChg>
      </pc:sldChg>
      <pc:sldChg chg="modSp add mod">
        <pc:chgData name="Mark Higgins" userId="f99148ad-7e67-4304-8c11-27c7a53efd31" providerId="ADAL" clId="{CB2C7E99-1C8F-4451-8E6D-728D68E094F1}" dt="2021-11-07T10:58:35.175" v="2765" actId="207"/>
        <pc:sldMkLst>
          <pc:docMk/>
          <pc:sldMk cId="3568388315" sldId="873"/>
        </pc:sldMkLst>
        <pc:spChg chg="mod">
          <ac:chgData name="Mark Higgins" userId="f99148ad-7e67-4304-8c11-27c7a53efd31" providerId="ADAL" clId="{CB2C7E99-1C8F-4451-8E6D-728D68E094F1}" dt="2021-11-07T10:58:35.175" v="2765" actId="207"/>
          <ac:spMkLst>
            <pc:docMk/>
            <pc:sldMk cId="3568388315" sldId="873"/>
            <ac:spMk id="60" creationId="{ACF09B4E-41D8-4B56-8174-5E60E938E8D6}"/>
          </ac:spMkLst>
        </pc:spChg>
        <pc:spChg chg="mod">
          <ac:chgData name="Mark Higgins" userId="f99148ad-7e67-4304-8c11-27c7a53efd31" providerId="ADAL" clId="{CB2C7E99-1C8F-4451-8E6D-728D68E094F1}" dt="2021-11-07T10:58:29.893" v="2764" actId="207"/>
          <ac:spMkLst>
            <pc:docMk/>
            <pc:sldMk cId="3568388315" sldId="873"/>
            <ac:spMk id="61" creationId="{9CF244F9-7E36-42DC-B24D-59EBF30A28A1}"/>
          </ac:spMkLst>
        </pc:spChg>
      </pc:sldChg>
      <pc:sldChg chg="add del setBg">
        <pc:chgData name="Mark Higgins" userId="f99148ad-7e67-4304-8c11-27c7a53efd31" providerId="ADAL" clId="{CB2C7E99-1C8F-4451-8E6D-728D68E094F1}" dt="2021-11-07T10:58:23.238" v="2762"/>
        <pc:sldMkLst>
          <pc:docMk/>
          <pc:sldMk cId="3593763717" sldId="873"/>
        </pc:sldMkLst>
      </pc:sldChg>
      <pc:sldChg chg="modSp add mod">
        <pc:chgData name="Mark Higgins" userId="f99148ad-7e67-4304-8c11-27c7a53efd31" providerId="ADAL" clId="{CB2C7E99-1C8F-4451-8E6D-728D68E094F1}" dt="2021-11-07T10:58:57.674" v="2768" actId="207"/>
        <pc:sldMkLst>
          <pc:docMk/>
          <pc:sldMk cId="800368036" sldId="874"/>
        </pc:sldMkLst>
        <pc:spChg chg="mod">
          <ac:chgData name="Mark Higgins" userId="f99148ad-7e67-4304-8c11-27c7a53efd31" providerId="ADAL" clId="{CB2C7E99-1C8F-4451-8E6D-728D68E094F1}" dt="2021-11-07T10:58:57.674" v="2768" actId="207"/>
          <ac:spMkLst>
            <pc:docMk/>
            <pc:sldMk cId="800368036" sldId="874"/>
            <ac:spMk id="61" creationId="{9CF244F9-7E36-42DC-B24D-59EBF30A28A1}"/>
          </ac:spMkLst>
        </pc:spChg>
        <pc:spChg chg="mod">
          <ac:chgData name="Mark Higgins" userId="f99148ad-7e67-4304-8c11-27c7a53efd31" providerId="ADAL" clId="{CB2C7E99-1C8F-4451-8E6D-728D68E094F1}" dt="2021-11-07T10:58:52.952" v="2767" actId="207"/>
          <ac:spMkLst>
            <pc:docMk/>
            <pc:sldMk cId="800368036" sldId="874"/>
            <ac:spMk id="62" creationId="{E55572B0-0A45-4057-94BB-B759D0F7135D}"/>
          </ac:spMkLst>
        </pc:spChg>
      </pc:sldChg>
      <pc:sldChg chg="modSp add mod">
        <pc:chgData name="Mark Higgins" userId="f99148ad-7e67-4304-8c11-27c7a53efd31" providerId="ADAL" clId="{CB2C7E99-1C8F-4451-8E6D-728D68E094F1}" dt="2021-11-07T10:59:13.202" v="2771" actId="207"/>
        <pc:sldMkLst>
          <pc:docMk/>
          <pc:sldMk cId="3473191282" sldId="875"/>
        </pc:sldMkLst>
        <pc:spChg chg="mod">
          <ac:chgData name="Mark Higgins" userId="f99148ad-7e67-4304-8c11-27c7a53efd31" providerId="ADAL" clId="{CB2C7E99-1C8F-4451-8E6D-728D68E094F1}" dt="2021-11-07T10:59:13.202" v="2771" actId="207"/>
          <ac:spMkLst>
            <pc:docMk/>
            <pc:sldMk cId="3473191282" sldId="875"/>
            <ac:spMk id="62" creationId="{E55572B0-0A45-4057-94BB-B759D0F7135D}"/>
          </ac:spMkLst>
        </pc:spChg>
        <pc:spChg chg="mod">
          <ac:chgData name="Mark Higgins" userId="f99148ad-7e67-4304-8c11-27c7a53efd31" providerId="ADAL" clId="{CB2C7E99-1C8F-4451-8E6D-728D68E094F1}" dt="2021-11-07T10:59:09.428" v="2770" actId="207"/>
          <ac:spMkLst>
            <pc:docMk/>
            <pc:sldMk cId="3473191282" sldId="875"/>
            <ac:spMk id="63" creationId="{282655B6-90CA-4328-86FC-0793928AD5CE}"/>
          </ac:spMkLst>
        </pc:spChg>
      </pc:sldChg>
      <pc:sldChg chg="modSp new mod">
        <pc:chgData name="Mark Higgins" userId="f99148ad-7e67-4304-8c11-27c7a53efd31" providerId="ADAL" clId="{CB2C7E99-1C8F-4451-8E6D-728D68E094F1}" dt="2021-11-07T11:01:36.516" v="2898" actId="20577"/>
        <pc:sldMkLst>
          <pc:docMk/>
          <pc:sldMk cId="37590970" sldId="876"/>
        </pc:sldMkLst>
        <pc:spChg chg="mod">
          <ac:chgData name="Mark Higgins" userId="f99148ad-7e67-4304-8c11-27c7a53efd31" providerId="ADAL" clId="{CB2C7E99-1C8F-4451-8E6D-728D68E094F1}" dt="2021-11-07T11:01:27.913" v="2874" actId="20577"/>
          <ac:spMkLst>
            <pc:docMk/>
            <pc:sldMk cId="37590970" sldId="876"/>
            <ac:spMk id="2" creationId="{A9D0C804-E312-4F61-AB7E-97AF344770BB}"/>
          </ac:spMkLst>
        </pc:spChg>
        <pc:spChg chg="mod">
          <ac:chgData name="Mark Higgins" userId="f99148ad-7e67-4304-8c11-27c7a53efd31" providerId="ADAL" clId="{CB2C7E99-1C8F-4451-8E6D-728D68E094F1}" dt="2021-11-07T11:01:36.516" v="2898" actId="20577"/>
          <ac:spMkLst>
            <pc:docMk/>
            <pc:sldMk cId="37590970" sldId="876"/>
            <ac:spMk id="3" creationId="{22500F98-129E-48E8-BD93-33E7CFCF4C51}"/>
          </ac:spMkLst>
        </pc:spChg>
      </pc:sldChg>
      <pc:sldChg chg="modSp new mod">
        <pc:chgData name="Mark Higgins" userId="f99148ad-7e67-4304-8c11-27c7a53efd31" providerId="ADAL" clId="{CB2C7E99-1C8F-4451-8E6D-728D68E094F1}" dt="2021-11-07T11:01:59.183" v="2944" actId="20577"/>
        <pc:sldMkLst>
          <pc:docMk/>
          <pc:sldMk cId="1491908301" sldId="877"/>
        </pc:sldMkLst>
        <pc:spChg chg="mod">
          <ac:chgData name="Mark Higgins" userId="f99148ad-7e67-4304-8c11-27c7a53efd31" providerId="ADAL" clId="{CB2C7E99-1C8F-4451-8E6D-728D68E094F1}" dt="2021-11-07T11:01:51.591" v="2925" actId="20577"/>
          <ac:spMkLst>
            <pc:docMk/>
            <pc:sldMk cId="1491908301" sldId="877"/>
            <ac:spMk id="2" creationId="{96BD7D3B-C4BF-4034-A66A-A13981DB8A77}"/>
          </ac:spMkLst>
        </pc:spChg>
        <pc:spChg chg="mod">
          <ac:chgData name="Mark Higgins" userId="f99148ad-7e67-4304-8c11-27c7a53efd31" providerId="ADAL" clId="{CB2C7E99-1C8F-4451-8E6D-728D68E094F1}" dt="2021-11-07T11:01:59.183" v="2944" actId="20577"/>
          <ac:spMkLst>
            <pc:docMk/>
            <pc:sldMk cId="1491908301" sldId="877"/>
            <ac:spMk id="3" creationId="{7C4D01E4-DA1E-44B7-A7D2-9EBF8B3447F5}"/>
          </ac:spMkLst>
        </pc:spChg>
      </pc:sldChg>
      <pc:sldChg chg="modSp add mod">
        <pc:chgData name="Mark Higgins" userId="f99148ad-7e67-4304-8c11-27c7a53efd31" providerId="ADAL" clId="{CB2C7E99-1C8F-4451-8E6D-728D68E094F1}" dt="2021-11-07T11:02:32.234" v="2970" actId="20577"/>
        <pc:sldMkLst>
          <pc:docMk/>
          <pc:sldMk cId="95499718" sldId="878"/>
        </pc:sldMkLst>
        <pc:spChg chg="mod">
          <ac:chgData name="Mark Higgins" userId="f99148ad-7e67-4304-8c11-27c7a53efd31" providerId="ADAL" clId="{CB2C7E99-1C8F-4451-8E6D-728D68E094F1}" dt="2021-11-07T11:02:25.608" v="2960" actId="20577"/>
          <ac:spMkLst>
            <pc:docMk/>
            <pc:sldMk cId="95499718" sldId="878"/>
            <ac:spMk id="2" creationId="{96BD7D3B-C4BF-4034-A66A-A13981DB8A77}"/>
          </ac:spMkLst>
        </pc:spChg>
        <pc:spChg chg="mod">
          <ac:chgData name="Mark Higgins" userId="f99148ad-7e67-4304-8c11-27c7a53efd31" providerId="ADAL" clId="{CB2C7E99-1C8F-4451-8E6D-728D68E094F1}" dt="2021-11-07T11:02:32.234" v="2970" actId="20577"/>
          <ac:spMkLst>
            <pc:docMk/>
            <pc:sldMk cId="95499718" sldId="878"/>
            <ac:spMk id="3" creationId="{7C4D01E4-DA1E-44B7-A7D2-9EBF8B3447F5}"/>
          </ac:spMkLst>
        </pc:spChg>
      </pc:sldChg>
      <pc:sldChg chg="modSp add mod">
        <pc:chgData name="Mark Higgins" userId="f99148ad-7e67-4304-8c11-27c7a53efd31" providerId="ADAL" clId="{CB2C7E99-1C8F-4451-8E6D-728D68E094F1}" dt="2021-11-07T11:02:41.018" v="2981" actId="20577"/>
        <pc:sldMkLst>
          <pc:docMk/>
          <pc:sldMk cId="3173647672" sldId="879"/>
        </pc:sldMkLst>
        <pc:spChg chg="mod">
          <ac:chgData name="Mark Higgins" userId="f99148ad-7e67-4304-8c11-27c7a53efd31" providerId="ADAL" clId="{CB2C7E99-1C8F-4451-8E6D-728D68E094F1}" dt="2021-11-07T11:02:41.018" v="2981" actId="20577"/>
          <ac:spMkLst>
            <pc:docMk/>
            <pc:sldMk cId="3173647672" sldId="879"/>
            <ac:spMk id="3" creationId="{7C4D01E4-DA1E-44B7-A7D2-9EBF8B3447F5}"/>
          </ac:spMkLst>
        </pc:spChg>
      </pc:sldChg>
      <pc:sldChg chg="modSp add mod">
        <pc:chgData name="Mark Higgins" userId="f99148ad-7e67-4304-8c11-27c7a53efd31" providerId="ADAL" clId="{CB2C7E99-1C8F-4451-8E6D-728D68E094F1}" dt="2021-11-07T11:03:09.503" v="3045" actId="20577"/>
        <pc:sldMkLst>
          <pc:docMk/>
          <pc:sldMk cId="4051665134" sldId="880"/>
        </pc:sldMkLst>
        <pc:spChg chg="mod">
          <ac:chgData name="Mark Higgins" userId="f99148ad-7e67-4304-8c11-27c7a53efd31" providerId="ADAL" clId="{CB2C7E99-1C8F-4451-8E6D-728D68E094F1}" dt="2021-11-07T11:03:01.595" v="3026" actId="20577"/>
          <ac:spMkLst>
            <pc:docMk/>
            <pc:sldMk cId="4051665134" sldId="880"/>
            <ac:spMk id="2" creationId="{96BD7D3B-C4BF-4034-A66A-A13981DB8A77}"/>
          </ac:spMkLst>
        </pc:spChg>
        <pc:spChg chg="mod">
          <ac:chgData name="Mark Higgins" userId="f99148ad-7e67-4304-8c11-27c7a53efd31" providerId="ADAL" clId="{CB2C7E99-1C8F-4451-8E6D-728D68E094F1}" dt="2021-11-07T11:03:09.503" v="3045" actId="20577"/>
          <ac:spMkLst>
            <pc:docMk/>
            <pc:sldMk cId="4051665134" sldId="880"/>
            <ac:spMk id="3" creationId="{7C4D01E4-DA1E-44B7-A7D2-9EBF8B3447F5}"/>
          </ac:spMkLst>
        </pc:spChg>
      </pc:sldChg>
    </pc:docChg>
  </pc:docChgLst>
  <pc:docChgLst>
    <pc:chgData name="Mark Higgins" userId="f99148ad-7e67-4304-8c11-27c7a53efd31" providerId="ADAL" clId="{BC333596-D8C3-4C9B-AD5F-947285B05F4F}"/>
    <pc:docChg chg="undo custSel addSld delSld modSld sldOrd">
      <pc:chgData name="Mark Higgins" userId="f99148ad-7e67-4304-8c11-27c7a53efd31" providerId="ADAL" clId="{BC333596-D8C3-4C9B-AD5F-947285B05F4F}" dt="2021-11-02T11:20:41.123" v="990" actId="20577"/>
      <pc:docMkLst>
        <pc:docMk/>
      </pc:docMkLst>
      <pc:sldChg chg="add del">
        <pc:chgData name="Mark Higgins" userId="f99148ad-7e67-4304-8c11-27c7a53efd31" providerId="ADAL" clId="{BC333596-D8C3-4C9B-AD5F-947285B05F4F}" dt="2021-10-19T15:30:31.824" v="4" actId="47"/>
        <pc:sldMkLst>
          <pc:docMk/>
          <pc:sldMk cId="195010966" sldId="256"/>
        </pc:sldMkLst>
      </pc:sldChg>
      <pc:sldChg chg="add del">
        <pc:chgData name="Mark Higgins" userId="f99148ad-7e67-4304-8c11-27c7a53efd31" providerId="ADAL" clId="{BC333596-D8C3-4C9B-AD5F-947285B05F4F}" dt="2021-10-19T15:29:53.945" v="3" actId="47"/>
        <pc:sldMkLst>
          <pc:docMk/>
          <pc:sldMk cId="653415081" sldId="257"/>
        </pc:sldMkLst>
      </pc:sldChg>
      <pc:sldChg chg="add del">
        <pc:chgData name="Mark Higgins" userId="f99148ad-7e67-4304-8c11-27c7a53efd31" providerId="ADAL" clId="{BC333596-D8C3-4C9B-AD5F-947285B05F4F}" dt="2021-10-19T15:29:53.945" v="3" actId="47"/>
        <pc:sldMkLst>
          <pc:docMk/>
          <pc:sldMk cId="1015055181" sldId="258"/>
        </pc:sldMkLst>
      </pc:sldChg>
      <pc:sldChg chg="add del">
        <pc:chgData name="Mark Higgins" userId="f99148ad-7e67-4304-8c11-27c7a53efd31" providerId="ADAL" clId="{BC333596-D8C3-4C9B-AD5F-947285B05F4F}" dt="2021-10-19T15:30:31.824" v="4" actId="47"/>
        <pc:sldMkLst>
          <pc:docMk/>
          <pc:sldMk cId="1340715411" sldId="259"/>
        </pc:sldMkLst>
      </pc:sldChg>
      <pc:sldChg chg="add del">
        <pc:chgData name="Mark Higgins" userId="f99148ad-7e67-4304-8c11-27c7a53efd31" providerId="ADAL" clId="{BC333596-D8C3-4C9B-AD5F-947285B05F4F}" dt="2021-10-19T15:30:31.824" v="4" actId="47"/>
        <pc:sldMkLst>
          <pc:docMk/>
          <pc:sldMk cId="308592299" sldId="260"/>
        </pc:sldMkLst>
      </pc:sldChg>
      <pc:sldChg chg="add del">
        <pc:chgData name="Mark Higgins" userId="f99148ad-7e67-4304-8c11-27c7a53efd31" providerId="ADAL" clId="{BC333596-D8C3-4C9B-AD5F-947285B05F4F}" dt="2021-10-19T15:30:31.824" v="4" actId="47"/>
        <pc:sldMkLst>
          <pc:docMk/>
          <pc:sldMk cId="3620027515" sldId="261"/>
        </pc:sldMkLst>
      </pc:sldChg>
      <pc:sldChg chg="modSp add del mod">
        <pc:chgData name="Mark Higgins" userId="f99148ad-7e67-4304-8c11-27c7a53efd31" providerId="ADAL" clId="{BC333596-D8C3-4C9B-AD5F-947285B05F4F}" dt="2021-10-19T15:29:53.945" v="3" actId="47"/>
        <pc:sldMkLst>
          <pc:docMk/>
          <pc:sldMk cId="2851725395" sldId="263"/>
        </pc:sldMkLst>
        <pc:spChg chg="mod">
          <ac:chgData name="Mark Higgins" userId="f99148ad-7e67-4304-8c11-27c7a53efd31" providerId="ADAL" clId="{BC333596-D8C3-4C9B-AD5F-947285B05F4F}" dt="2021-10-19T15:24:35.861" v="1" actId="20577"/>
          <ac:spMkLst>
            <pc:docMk/>
            <pc:sldMk cId="2851725395" sldId="263"/>
            <ac:spMk id="2" creationId="{6F72D086-A43B-4CDC-A095-32ECF695D0EB}"/>
          </ac:spMkLst>
        </pc:spChg>
      </pc:sldChg>
      <pc:sldChg chg="add del">
        <pc:chgData name="Mark Higgins" userId="f99148ad-7e67-4304-8c11-27c7a53efd31" providerId="ADAL" clId="{BC333596-D8C3-4C9B-AD5F-947285B05F4F}" dt="2021-10-19T15:29:53.945" v="3" actId="47"/>
        <pc:sldMkLst>
          <pc:docMk/>
          <pc:sldMk cId="174211072" sldId="264"/>
        </pc:sldMkLst>
      </pc:sldChg>
      <pc:sldChg chg="add del">
        <pc:chgData name="Mark Higgins" userId="f99148ad-7e67-4304-8c11-27c7a53efd31" providerId="ADAL" clId="{BC333596-D8C3-4C9B-AD5F-947285B05F4F}" dt="2021-10-19T15:29:53.945" v="3" actId="47"/>
        <pc:sldMkLst>
          <pc:docMk/>
          <pc:sldMk cId="2229582701" sldId="265"/>
        </pc:sldMkLst>
      </pc:sldChg>
      <pc:sldChg chg="add del">
        <pc:chgData name="Mark Higgins" userId="f99148ad-7e67-4304-8c11-27c7a53efd31" providerId="ADAL" clId="{BC333596-D8C3-4C9B-AD5F-947285B05F4F}" dt="2021-10-19T15:29:53.945" v="3" actId="47"/>
        <pc:sldMkLst>
          <pc:docMk/>
          <pc:sldMk cId="610349236" sldId="266"/>
        </pc:sldMkLst>
      </pc:sldChg>
      <pc:sldChg chg="add del">
        <pc:chgData name="Mark Higgins" userId="f99148ad-7e67-4304-8c11-27c7a53efd31" providerId="ADAL" clId="{BC333596-D8C3-4C9B-AD5F-947285B05F4F}" dt="2021-10-19T15:30:31.824" v="4" actId="47"/>
        <pc:sldMkLst>
          <pc:docMk/>
          <pc:sldMk cId="3474297635" sldId="268"/>
        </pc:sldMkLst>
      </pc:sldChg>
      <pc:sldChg chg="add del">
        <pc:chgData name="Mark Higgins" userId="f99148ad-7e67-4304-8c11-27c7a53efd31" providerId="ADAL" clId="{BC333596-D8C3-4C9B-AD5F-947285B05F4F}" dt="2021-10-19T15:30:31.824" v="4" actId="47"/>
        <pc:sldMkLst>
          <pc:docMk/>
          <pc:sldMk cId="431508216" sldId="270"/>
        </pc:sldMkLst>
      </pc:sldChg>
      <pc:sldChg chg="add del">
        <pc:chgData name="Mark Higgins" userId="f99148ad-7e67-4304-8c11-27c7a53efd31" providerId="ADAL" clId="{BC333596-D8C3-4C9B-AD5F-947285B05F4F}" dt="2021-10-19T15:30:31.824" v="4" actId="47"/>
        <pc:sldMkLst>
          <pc:docMk/>
          <pc:sldMk cId="4227811471" sldId="271"/>
        </pc:sldMkLst>
      </pc:sldChg>
      <pc:sldChg chg="add del">
        <pc:chgData name="Mark Higgins" userId="f99148ad-7e67-4304-8c11-27c7a53efd31" providerId="ADAL" clId="{BC333596-D8C3-4C9B-AD5F-947285B05F4F}" dt="2021-10-19T15:29:53.945" v="3" actId="47"/>
        <pc:sldMkLst>
          <pc:docMk/>
          <pc:sldMk cId="1441771244" sldId="272"/>
        </pc:sldMkLst>
      </pc:sldChg>
      <pc:sldChg chg="addSp modSp add del mod">
        <pc:chgData name="Mark Higgins" userId="f99148ad-7e67-4304-8c11-27c7a53efd31" providerId="ADAL" clId="{BC333596-D8C3-4C9B-AD5F-947285B05F4F}" dt="2021-10-19T15:31:40.514" v="24" actId="20577"/>
        <pc:sldMkLst>
          <pc:docMk/>
          <pc:sldMk cId="1845766208" sldId="273"/>
        </pc:sldMkLst>
        <pc:spChg chg="add mod">
          <ac:chgData name="Mark Higgins" userId="f99148ad-7e67-4304-8c11-27c7a53efd31" providerId="ADAL" clId="{BC333596-D8C3-4C9B-AD5F-947285B05F4F}" dt="2021-10-19T15:31:40.514" v="24" actId="20577"/>
          <ac:spMkLst>
            <pc:docMk/>
            <pc:sldMk cId="1845766208" sldId="273"/>
            <ac:spMk id="7" creationId="{6DBBD12B-BC83-43BA-ADD9-C0D5A4BF9910}"/>
          </ac:spMkLst>
        </pc:spChg>
        <pc:spChg chg="mod">
          <ac:chgData name="Mark Higgins" userId="f99148ad-7e67-4304-8c11-27c7a53efd31" providerId="ADAL" clId="{BC333596-D8C3-4C9B-AD5F-947285B05F4F}" dt="2021-10-19T15:31:02.452" v="6" actId="1076"/>
          <ac:spMkLst>
            <pc:docMk/>
            <pc:sldMk cId="1845766208" sldId="273"/>
            <ac:spMk id="10" creationId="{FFD1252B-8CDE-4CDF-84EE-A60BE7BB8D89}"/>
          </ac:spMkLst>
        </pc:spChg>
        <pc:spChg chg="mod">
          <ac:chgData name="Mark Higgins" userId="f99148ad-7e67-4304-8c11-27c7a53efd31" providerId="ADAL" clId="{BC333596-D8C3-4C9B-AD5F-947285B05F4F}" dt="2021-10-19T15:31:12.123" v="8" actId="1076"/>
          <ac:spMkLst>
            <pc:docMk/>
            <pc:sldMk cId="1845766208" sldId="273"/>
            <ac:spMk id="14" creationId="{48C61FE2-2E7A-454A-BAF0-E108F7755431}"/>
          </ac:spMkLst>
        </pc:spChg>
        <pc:picChg chg="mod">
          <ac:chgData name="Mark Higgins" userId="f99148ad-7e67-4304-8c11-27c7a53efd31" providerId="ADAL" clId="{BC333596-D8C3-4C9B-AD5F-947285B05F4F}" dt="2021-10-19T15:30:58.020" v="5" actId="1076"/>
          <ac:picMkLst>
            <pc:docMk/>
            <pc:sldMk cId="1845766208" sldId="273"/>
            <ac:picMk id="6" creationId="{581756FB-9C1B-4E8D-852E-BF3672970A49}"/>
          </ac:picMkLst>
        </pc:picChg>
        <pc:picChg chg="mod">
          <ac:chgData name="Mark Higgins" userId="f99148ad-7e67-4304-8c11-27c7a53efd31" providerId="ADAL" clId="{BC333596-D8C3-4C9B-AD5F-947285B05F4F}" dt="2021-10-19T15:31:05.253" v="7" actId="1076"/>
          <ac:picMkLst>
            <pc:docMk/>
            <pc:sldMk cId="1845766208" sldId="273"/>
            <ac:picMk id="8" creationId="{9D439313-A08A-4E54-9B06-1AC49BA0921A}"/>
          </ac:picMkLst>
        </pc:picChg>
      </pc:sldChg>
      <pc:sldChg chg="add del">
        <pc:chgData name="Mark Higgins" userId="f99148ad-7e67-4304-8c11-27c7a53efd31" providerId="ADAL" clId="{BC333596-D8C3-4C9B-AD5F-947285B05F4F}" dt="2021-10-19T15:30:31.824" v="4" actId="47"/>
        <pc:sldMkLst>
          <pc:docMk/>
          <pc:sldMk cId="1248674225" sldId="275"/>
        </pc:sldMkLst>
      </pc:sldChg>
      <pc:sldChg chg="add del">
        <pc:chgData name="Mark Higgins" userId="f99148ad-7e67-4304-8c11-27c7a53efd31" providerId="ADAL" clId="{BC333596-D8C3-4C9B-AD5F-947285B05F4F}" dt="2021-10-19T15:30:31.824" v="4" actId="47"/>
        <pc:sldMkLst>
          <pc:docMk/>
          <pc:sldMk cId="3739762004" sldId="276"/>
        </pc:sldMkLst>
      </pc:sldChg>
      <pc:sldChg chg="add del">
        <pc:chgData name="Mark Higgins" userId="f99148ad-7e67-4304-8c11-27c7a53efd31" providerId="ADAL" clId="{BC333596-D8C3-4C9B-AD5F-947285B05F4F}" dt="2021-10-19T15:30:31.824" v="4" actId="47"/>
        <pc:sldMkLst>
          <pc:docMk/>
          <pc:sldMk cId="2583232243" sldId="277"/>
        </pc:sldMkLst>
      </pc:sldChg>
      <pc:sldChg chg="add del">
        <pc:chgData name="Mark Higgins" userId="f99148ad-7e67-4304-8c11-27c7a53efd31" providerId="ADAL" clId="{BC333596-D8C3-4C9B-AD5F-947285B05F4F}" dt="2021-10-19T15:30:31.824" v="4" actId="47"/>
        <pc:sldMkLst>
          <pc:docMk/>
          <pc:sldMk cId="1334762385" sldId="278"/>
        </pc:sldMkLst>
      </pc:sldChg>
      <pc:sldChg chg="add del">
        <pc:chgData name="Mark Higgins" userId="f99148ad-7e67-4304-8c11-27c7a53efd31" providerId="ADAL" clId="{BC333596-D8C3-4C9B-AD5F-947285B05F4F}" dt="2021-10-19T15:30:31.824" v="4" actId="47"/>
        <pc:sldMkLst>
          <pc:docMk/>
          <pc:sldMk cId="360803380" sldId="279"/>
        </pc:sldMkLst>
      </pc:sldChg>
      <pc:sldChg chg="add del">
        <pc:chgData name="Mark Higgins" userId="f99148ad-7e67-4304-8c11-27c7a53efd31" providerId="ADAL" clId="{BC333596-D8C3-4C9B-AD5F-947285B05F4F}" dt="2021-10-19T15:30:31.824" v="4" actId="47"/>
        <pc:sldMkLst>
          <pc:docMk/>
          <pc:sldMk cId="4207859248" sldId="280"/>
        </pc:sldMkLst>
      </pc:sldChg>
      <pc:sldChg chg="add del">
        <pc:chgData name="Mark Higgins" userId="f99148ad-7e67-4304-8c11-27c7a53efd31" providerId="ADAL" clId="{BC333596-D8C3-4C9B-AD5F-947285B05F4F}" dt="2021-10-19T15:30:31.824" v="4" actId="47"/>
        <pc:sldMkLst>
          <pc:docMk/>
          <pc:sldMk cId="3368538443" sldId="283"/>
        </pc:sldMkLst>
      </pc:sldChg>
      <pc:sldChg chg="add del">
        <pc:chgData name="Mark Higgins" userId="f99148ad-7e67-4304-8c11-27c7a53efd31" providerId="ADAL" clId="{BC333596-D8C3-4C9B-AD5F-947285B05F4F}" dt="2021-10-19T15:30:31.824" v="4" actId="47"/>
        <pc:sldMkLst>
          <pc:docMk/>
          <pc:sldMk cId="3011566704" sldId="284"/>
        </pc:sldMkLst>
      </pc:sldChg>
      <pc:sldChg chg="add del">
        <pc:chgData name="Mark Higgins" userId="f99148ad-7e67-4304-8c11-27c7a53efd31" providerId="ADAL" clId="{BC333596-D8C3-4C9B-AD5F-947285B05F4F}" dt="2021-10-19T15:30:31.824" v="4" actId="47"/>
        <pc:sldMkLst>
          <pc:docMk/>
          <pc:sldMk cId="467139853" sldId="285"/>
        </pc:sldMkLst>
      </pc:sldChg>
      <pc:sldChg chg="add del">
        <pc:chgData name="Mark Higgins" userId="f99148ad-7e67-4304-8c11-27c7a53efd31" providerId="ADAL" clId="{BC333596-D8C3-4C9B-AD5F-947285B05F4F}" dt="2021-10-19T15:30:31.824" v="4" actId="47"/>
        <pc:sldMkLst>
          <pc:docMk/>
          <pc:sldMk cId="1899824347" sldId="286"/>
        </pc:sldMkLst>
      </pc:sldChg>
      <pc:sldChg chg="add del">
        <pc:chgData name="Mark Higgins" userId="f99148ad-7e67-4304-8c11-27c7a53efd31" providerId="ADAL" clId="{BC333596-D8C3-4C9B-AD5F-947285B05F4F}" dt="2021-10-19T15:30:31.824" v="4" actId="47"/>
        <pc:sldMkLst>
          <pc:docMk/>
          <pc:sldMk cId="226983718" sldId="287"/>
        </pc:sldMkLst>
      </pc:sldChg>
      <pc:sldChg chg="add del">
        <pc:chgData name="Mark Higgins" userId="f99148ad-7e67-4304-8c11-27c7a53efd31" providerId="ADAL" clId="{BC333596-D8C3-4C9B-AD5F-947285B05F4F}" dt="2021-10-19T15:30:31.824" v="4" actId="47"/>
        <pc:sldMkLst>
          <pc:docMk/>
          <pc:sldMk cId="564759367" sldId="288"/>
        </pc:sldMkLst>
      </pc:sldChg>
      <pc:sldChg chg="add del">
        <pc:chgData name="Mark Higgins" userId="f99148ad-7e67-4304-8c11-27c7a53efd31" providerId="ADAL" clId="{BC333596-D8C3-4C9B-AD5F-947285B05F4F}" dt="2021-10-19T15:30:31.824" v="4" actId="47"/>
        <pc:sldMkLst>
          <pc:docMk/>
          <pc:sldMk cId="1424505544" sldId="290"/>
        </pc:sldMkLst>
      </pc:sldChg>
      <pc:sldChg chg="add del">
        <pc:chgData name="Mark Higgins" userId="f99148ad-7e67-4304-8c11-27c7a53efd31" providerId="ADAL" clId="{BC333596-D8C3-4C9B-AD5F-947285B05F4F}" dt="2021-10-19T15:30:31.824" v="4" actId="47"/>
        <pc:sldMkLst>
          <pc:docMk/>
          <pc:sldMk cId="1748441030" sldId="292"/>
        </pc:sldMkLst>
      </pc:sldChg>
      <pc:sldChg chg="add del">
        <pc:chgData name="Mark Higgins" userId="f99148ad-7e67-4304-8c11-27c7a53efd31" providerId="ADAL" clId="{BC333596-D8C3-4C9B-AD5F-947285B05F4F}" dt="2021-10-19T15:30:31.824" v="4" actId="47"/>
        <pc:sldMkLst>
          <pc:docMk/>
          <pc:sldMk cId="335237346" sldId="293"/>
        </pc:sldMkLst>
      </pc:sldChg>
      <pc:sldChg chg="add del">
        <pc:chgData name="Mark Higgins" userId="f99148ad-7e67-4304-8c11-27c7a53efd31" providerId="ADAL" clId="{BC333596-D8C3-4C9B-AD5F-947285B05F4F}" dt="2021-10-19T15:30:31.824" v="4" actId="47"/>
        <pc:sldMkLst>
          <pc:docMk/>
          <pc:sldMk cId="762404290" sldId="297"/>
        </pc:sldMkLst>
      </pc:sldChg>
      <pc:sldChg chg="add del">
        <pc:chgData name="Mark Higgins" userId="f99148ad-7e67-4304-8c11-27c7a53efd31" providerId="ADAL" clId="{BC333596-D8C3-4C9B-AD5F-947285B05F4F}" dt="2021-10-19T15:30:31.824" v="4" actId="47"/>
        <pc:sldMkLst>
          <pc:docMk/>
          <pc:sldMk cId="2852573246" sldId="298"/>
        </pc:sldMkLst>
      </pc:sldChg>
      <pc:sldChg chg="add del">
        <pc:chgData name="Mark Higgins" userId="f99148ad-7e67-4304-8c11-27c7a53efd31" providerId="ADAL" clId="{BC333596-D8C3-4C9B-AD5F-947285B05F4F}" dt="2021-10-19T15:30:31.824" v="4" actId="47"/>
        <pc:sldMkLst>
          <pc:docMk/>
          <pc:sldMk cId="2548354788" sldId="299"/>
        </pc:sldMkLst>
      </pc:sldChg>
      <pc:sldChg chg="add del">
        <pc:chgData name="Mark Higgins" userId="f99148ad-7e67-4304-8c11-27c7a53efd31" providerId="ADAL" clId="{BC333596-D8C3-4C9B-AD5F-947285B05F4F}" dt="2021-10-19T15:30:31.824" v="4" actId="47"/>
        <pc:sldMkLst>
          <pc:docMk/>
          <pc:sldMk cId="2406529237" sldId="300"/>
        </pc:sldMkLst>
      </pc:sldChg>
      <pc:sldChg chg="add del">
        <pc:chgData name="Mark Higgins" userId="f99148ad-7e67-4304-8c11-27c7a53efd31" providerId="ADAL" clId="{BC333596-D8C3-4C9B-AD5F-947285B05F4F}" dt="2021-10-19T15:30:31.824" v="4" actId="47"/>
        <pc:sldMkLst>
          <pc:docMk/>
          <pc:sldMk cId="1860378534" sldId="301"/>
        </pc:sldMkLst>
      </pc:sldChg>
      <pc:sldChg chg="add del">
        <pc:chgData name="Mark Higgins" userId="f99148ad-7e67-4304-8c11-27c7a53efd31" providerId="ADAL" clId="{BC333596-D8C3-4C9B-AD5F-947285B05F4F}" dt="2021-10-19T15:30:31.824" v="4" actId="47"/>
        <pc:sldMkLst>
          <pc:docMk/>
          <pc:sldMk cId="1088354717" sldId="302"/>
        </pc:sldMkLst>
      </pc:sldChg>
      <pc:sldChg chg="add del">
        <pc:chgData name="Mark Higgins" userId="f99148ad-7e67-4304-8c11-27c7a53efd31" providerId="ADAL" clId="{BC333596-D8C3-4C9B-AD5F-947285B05F4F}" dt="2021-10-19T15:30:31.824" v="4" actId="47"/>
        <pc:sldMkLst>
          <pc:docMk/>
          <pc:sldMk cId="3139637837" sldId="303"/>
        </pc:sldMkLst>
      </pc:sldChg>
      <pc:sldChg chg="add del">
        <pc:chgData name="Mark Higgins" userId="f99148ad-7e67-4304-8c11-27c7a53efd31" providerId="ADAL" clId="{BC333596-D8C3-4C9B-AD5F-947285B05F4F}" dt="2021-10-19T15:30:31.824" v="4" actId="47"/>
        <pc:sldMkLst>
          <pc:docMk/>
          <pc:sldMk cId="1806893274" sldId="304"/>
        </pc:sldMkLst>
      </pc:sldChg>
      <pc:sldChg chg="add del">
        <pc:chgData name="Mark Higgins" userId="f99148ad-7e67-4304-8c11-27c7a53efd31" providerId="ADAL" clId="{BC333596-D8C3-4C9B-AD5F-947285B05F4F}" dt="2021-10-19T15:30:31.824" v="4" actId="47"/>
        <pc:sldMkLst>
          <pc:docMk/>
          <pc:sldMk cId="3421881770" sldId="305"/>
        </pc:sldMkLst>
      </pc:sldChg>
      <pc:sldChg chg="add del">
        <pc:chgData name="Mark Higgins" userId="f99148ad-7e67-4304-8c11-27c7a53efd31" providerId="ADAL" clId="{BC333596-D8C3-4C9B-AD5F-947285B05F4F}" dt="2021-10-19T15:30:31.824" v="4" actId="47"/>
        <pc:sldMkLst>
          <pc:docMk/>
          <pc:sldMk cId="1306140612" sldId="307"/>
        </pc:sldMkLst>
      </pc:sldChg>
      <pc:sldChg chg="add del">
        <pc:chgData name="Mark Higgins" userId="f99148ad-7e67-4304-8c11-27c7a53efd31" providerId="ADAL" clId="{BC333596-D8C3-4C9B-AD5F-947285B05F4F}" dt="2021-10-19T15:30:31.824" v="4" actId="47"/>
        <pc:sldMkLst>
          <pc:docMk/>
          <pc:sldMk cId="3314251560" sldId="308"/>
        </pc:sldMkLst>
      </pc:sldChg>
      <pc:sldChg chg="add del">
        <pc:chgData name="Mark Higgins" userId="f99148ad-7e67-4304-8c11-27c7a53efd31" providerId="ADAL" clId="{BC333596-D8C3-4C9B-AD5F-947285B05F4F}" dt="2021-10-19T15:30:31.824" v="4" actId="47"/>
        <pc:sldMkLst>
          <pc:docMk/>
          <pc:sldMk cId="2616973605" sldId="309"/>
        </pc:sldMkLst>
      </pc:sldChg>
      <pc:sldChg chg="add del">
        <pc:chgData name="Mark Higgins" userId="f99148ad-7e67-4304-8c11-27c7a53efd31" providerId="ADAL" clId="{BC333596-D8C3-4C9B-AD5F-947285B05F4F}" dt="2021-10-19T15:30:31.824" v="4" actId="47"/>
        <pc:sldMkLst>
          <pc:docMk/>
          <pc:sldMk cId="1068501209" sldId="312"/>
        </pc:sldMkLst>
      </pc:sldChg>
      <pc:sldChg chg="add del">
        <pc:chgData name="Mark Higgins" userId="f99148ad-7e67-4304-8c11-27c7a53efd31" providerId="ADAL" clId="{BC333596-D8C3-4C9B-AD5F-947285B05F4F}" dt="2021-10-19T15:30:31.824" v="4" actId="47"/>
        <pc:sldMkLst>
          <pc:docMk/>
          <pc:sldMk cId="316319052" sldId="314"/>
        </pc:sldMkLst>
      </pc:sldChg>
      <pc:sldChg chg="add del">
        <pc:chgData name="Mark Higgins" userId="f99148ad-7e67-4304-8c11-27c7a53efd31" providerId="ADAL" clId="{BC333596-D8C3-4C9B-AD5F-947285B05F4F}" dt="2021-10-19T15:30:31.824" v="4" actId="47"/>
        <pc:sldMkLst>
          <pc:docMk/>
          <pc:sldMk cId="3560707118" sldId="315"/>
        </pc:sldMkLst>
      </pc:sldChg>
      <pc:sldChg chg="add del">
        <pc:chgData name="Mark Higgins" userId="f99148ad-7e67-4304-8c11-27c7a53efd31" providerId="ADAL" clId="{BC333596-D8C3-4C9B-AD5F-947285B05F4F}" dt="2021-10-19T15:30:31.824" v="4" actId="47"/>
        <pc:sldMkLst>
          <pc:docMk/>
          <pc:sldMk cId="1207979006" sldId="316"/>
        </pc:sldMkLst>
      </pc:sldChg>
      <pc:sldChg chg="add del">
        <pc:chgData name="Mark Higgins" userId="f99148ad-7e67-4304-8c11-27c7a53efd31" providerId="ADAL" clId="{BC333596-D8C3-4C9B-AD5F-947285B05F4F}" dt="2021-10-19T15:30:31.824" v="4" actId="47"/>
        <pc:sldMkLst>
          <pc:docMk/>
          <pc:sldMk cId="3712599942" sldId="317"/>
        </pc:sldMkLst>
      </pc:sldChg>
      <pc:sldChg chg="add del">
        <pc:chgData name="Mark Higgins" userId="f99148ad-7e67-4304-8c11-27c7a53efd31" providerId="ADAL" clId="{BC333596-D8C3-4C9B-AD5F-947285B05F4F}" dt="2021-10-19T15:30:31.824" v="4" actId="47"/>
        <pc:sldMkLst>
          <pc:docMk/>
          <pc:sldMk cId="1467444371" sldId="319"/>
        </pc:sldMkLst>
      </pc:sldChg>
      <pc:sldChg chg="add del">
        <pc:chgData name="Mark Higgins" userId="f99148ad-7e67-4304-8c11-27c7a53efd31" providerId="ADAL" clId="{BC333596-D8C3-4C9B-AD5F-947285B05F4F}" dt="2021-10-19T15:30:31.824" v="4" actId="47"/>
        <pc:sldMkLst>
          <pc:docMk/>
          <pc:sldMk cId="1530099250" sldId="320"/>
        </pc:sldMkLst>
      </pc:sldChg>
      <pc:sldChg chg="add del">
        <pc:chgData name="Mark Higgins" userId="f99148ad-7e67-4304-8c11-27c7a53efd31" providerId="ADAL" clId="{BC333596-D8C3-4C9B-AD5F-947285B05F4F}" dt="2021-10-19T15:30:31.824" v="4" actId="47"/>
        <pc:sldMkLst>
          <pc:docMk/>
          <pc:sldMk cId="595332086" sldId="321"/>
        </pc:sldMkLst>
      </pc:sldChg>
      <pc:sldChg chg="add del">
        <pc:chgData name="Mark Higgins" userId="f99148ad-7e67-4304-8c11-27c7a53efd31" providerId="ADAL" clId="{BC333596-D8C3-4C9B-AD5F-947285B05F4F}" dt="2021-10-19T15:30:31.824" v="4" actId="47"/>
        <pc:sldMkLst>
          <pc:docMk/>
          <pc:sldMk cId="655083374" sldId="324"/>
        </pc:sldMkLst>
      </pc:sldChg>
      <pc:sldChg chg="add del">
        <pc:chgData name="Mark Higgins" userId="f99148ad-7e67-4304-8c11-27c7a53efd31" providerId="ADAL" clId="{BC333596-D8C3-4C9B-AD5F-947285B05F4F}" dt="2021-10-19T15:30:31.824" v="4" actId="47"/>
        <pc:sldMkLst>
          <pc:docMk/>
          <pc:sldMk cId="3809584291" sldId="325"/>
        </pc:sldMkLst>
      </pc:sldChg>
      <pc:sldChg chg="add del">
        <pc:chgData name="Mark Higgins" userId="f99148ad-7e67-4304-8c11-27c7a53efd31" providerId="ADAL" clId="{BC333596-D8C3-4C9B-AD5F-947285B05F4F}" dt="2021-10-19T15:30:31.824" v="4" actId="47"/>
        <pc:sldMkLst>
          <pc:docMk/>
          <pc:sldMk cId="973167700" sldId="326"/>
        </pc:sldMkLst>
      </pc:sldChg>
      <pc:sldChg chg="add del">
        <pc:chgData name="Mark Higgins" userId="f99148ad-7e67-4304-8c11-27c7a53efd31" providerId="ADAL" clId="{BC333596-D8C3-4C9B-AD5F-947285B05F4F}" dt="2021-10-19T15:30:31.824" v="4" actId="47"/>
        <pc:sldMkLst>
          <pc:docMk/>
          <pc:sldMk cId="3354282219" sldId="327"/>
        </pc:sldMkLst>
      </pc:sldChg>
      <pc:sldChg chg="add del">
        <pc:chgData name="Mark Higgins" userId="f99148ad-7e67-4304-8c11-27c7a53efd31" providerId="ADAL" clId="{BC333596-D8C3-4C9B-AD5F-947285B05F4F}" dt="2021-10-19T15:30:31.824" v="4" actId="47"/>
        <pc:sldMkLst>
          <pc:docMk/>
          <pc:sldMk cId="4196323642" sldId="328"/>
        </pc:sldMkLst>
      </pc:sldChg>
      <pc:sldChg chg="add del">
        <pc:chgData name="Mark Higgins" userId="f99148ad-7e67-4304-8c11-27c7a53efd31" providerId="ADAL" clId="{BC333596-D8C3-4C9B-AD5F-947285B05F4F}" dt="2021-10-19T15:30:31.824" v="4" actId="47"/>
        <pc:sldMkLst>
          <pc:docMk/>
          <pc:sldMk cId="1239372303" sldId="329"/>
        </pc:sldMkLst>
      </pc:sldChg>
      <pc:sldChg chg="add del">
        <pc:chgData name="Mark Higgins" userId="f99148ad-7e67-4304-8c11-27c7a53efd31" providerId="ADAL" clId="{BC333596-D8C3-4C9B-AD5F-947285B05F4F}" dt="2021-10-19T15:30:31.824" v="4" actId="47"/>
        <pc:sldMkLst>
          <pc:docMk/>
          <pc:sldMk cId="1175094082" sldId="330"/>
        </pc:sldMkLst>
      </pc:sldChg>
      <pc:sldChg chg="add del">
        <pc:chgData name="Mark Higgins" userId="f99148ad-7e67-4304-8c11-27c7a53efd31" providerId="ADAL" clId="{BC333596-D8C3-4C9B-AD5F-947285B05F4F}" dt="2021-10-19T15:30:31.824" v="4" actId="47"/>
        <pc:sldMkLst>
          <pc:docMk/>
          <pc:sldMk cId="3924781023" sldId="331"/>
        </pc:sldMkLst>
      </pc:sldChg>
      <pc:sldChg chg="add del">
        <pc:chgData name="Mark Higgins" userId="f99148ad-7e67-4304-8c11-27c7a53efd31" providerId="ADAL" clId="{BC333596-D8C3-4C9B-AD5F-947285B05F4F}" dt="2021-10-19T15:30:31.824" v="4" actId="47"/>
        <pc:sldMkLst>
          <pc:docMk/>
          <pc:sldMk cId="1584957530" sldId="332"/>
        </pc:sldMkLst>
      </pc:sldChg>
      <pc:sldChg chg="add del">
        <pc:chgData name="Mark Higgins" userId="f99148ad-7e67-4304-8c11-27c7a53efd31" providerId="ADAL" clId="{BC333596-D8C3-4C9B-AD5F-947285B05F4F}" dt="2021-10-19T15:30:31.824" v="4" actId="47"/>
        <pc:sldMkLst>
          <pc:docMk/>
          <pc:sldMk cId="79574591" sldId="333"/>
        </pc:sldMkLst>
      </pc:sldChg>
      <pc:sldChg chg="add del">
        <pc:chgData name="Mark Higgins" userId="f99148ad-7e67-4304-8c11-27c7a53efd31" providerId="ADAL" clId="{BC333596-D8C3-4C9B-AD5F-947285B05F4F}" dt="2021-10-19T15:30:31.824" v="4" actId="47"/>
        <pc:sldMkLst>
          <pc:docMk/>
          <pc:sldMk cId="2433432481" sldId="334"/>
        </pc:sldMkLst>
      </pc:sldChg>
      <pc:sldChg chg="add del">
        <pc:chgData name="Mark Higgins" userId="f99148ad-7e67-4304-8c11-27c7a53efd31" providerId="ADAL" clId="{BC333596-D8C3-4C9B-AD5F-947285B05F4F}" dt="2021-10-19T15:30:31.824" v="4" actId="47"/>
        <pc:sldMkLst>
          <pc:docMk/>
          <pc:sldMk cId="800638942" sldId="335"/>
        </pc:sldMkLst>
      </pc:sldChg>
      <pc:sldChg chg="add del">
        <pc:chgData name="Mark Higgins" userId="f99148ad-7e67-4304-8c11-27c7a53efd31" providerId="ADAL" clId="{BC333596-D8C3-4C9B-AD5F-947285B05F4F}" dt="2021-10-19T15:30:31.824" v="4" actId="47"/>
        <pc:sldMkLst>
          <pc:docMk/>
          <pc:sldMk cId="2339599335" sldId="338"/>
        </pc:sldMkLst>
      </pc:sldChg>
      <pc:sldChg chg="add del">
        <pc:chgData name="Mark Higgins" userId="f99148ad-7e67-4304-8c11-27c7a53efd31" providerId="ADAL" clId="{BC333596-D8C3-4C9B-AD5F-947285B05F4F}" dt="2021-10-19T15:30:31.824" v="4" actId="47"/>
        <pc:sldMkLst>
          <pc:docMk/>
          <pc:sldMk cId="2815121568" sldId="339"/>
        </pc:sldMkLst>
      </pc:sldChg>
      <pc:sldChg chg="add del">
        <pc:chgData name="Mark Higgins" userId="f99148ad-7e67-4304-8c11-27c7a53efd31" providerId="ADAL" clId="{BC333596-D8C3-4C9B-AD5F-947285B05F4F}" dt="2021-10-19T15:30:31.824" v="4" actId="47"/>
        <pc:sldMkLst>
          <pc:docMk/>
          <pc:sldMk cId="2498991220" sldId="340"/>
        </pc:sldMkLst>
      </pc:sldChg>
      <pc:sldChg chg="add del">
        <pc:chgData name="Mark Higgins" userId="f99148ad-7e67-4304-8c11-27c7a53efd31" providerId="ADAL" clId="{BC333596-D8C3-4C9B-AD5F-947285B05F4F}" dt="2021-10-19T15:30:31.824" v="4" actId="47"/>
        <pc:sldMkLst>
          <pc:docMk/>
          <pc:sldMk cId="720897595" sldId="341"/>
        </pc:sldMkLst>
      </pc:sldChg>
      <pc:sldChg chg="add del">
        <pc:chgData name="Mark Higgins" userId="f99148ad-7e67-4304-8c11-27c7a53efd31" providerId="ADAL" clId="{BC333596-D8C3-4C9B-AD5F-947285B05F4F}" dt="2021-10-19T15:30:31.824" v="4" actId="47"/>
        <pc:sldMkLst>
          <pc:docMk/>
          <pc:sldMk cId="1331042237" sldId="342"/>
        </pc:sldMkLst>
      </pc:sldChg>
      <pc:sldChg chg="add del">
        <pc:chgData name="Mark Higgins" userId="f99148ad-7e67-4304-8c11-27c7a53efd31" providerId="ADAL" clId="{BC333596-D8C3-4C9B-AD5F-947285B05F4F}" dt="2021-10-19T15:30:31.824" v="4" actId="47"/>
        <pc:sldMkLst>
          <pc:docMk/>
          <pc:sldMk cId="2524869878" sldId="343"/>
        </pc:sldMkLst>
      </pc:sldChg>
      <pc:sldChg chg="add del">
        <pc:chgData name="Mark Higgins" userId="f99148ad-7e67-4304-8c11-27c7a53efd31" providerId="ADAL" clId="{BC333596-D8C3-4C9B-AD5F-947285B05F4F}" dt="2021-10-19T15:30:31.824" v="4" actId="47"/>
        <pc:sldMkLst>
          <pc:docMk/>
          <pc:sldMk cId="442263038" sldId="344"/>
        </pc:sldMkLst>
      </pc:sldChg>
      <pc:sldChg chg="add del">
        <pc:chgData name="Mark Higgins" userId="f99148ad-7e67-4304-8c11-27c7a53efd31" providerId="ADAL" clId="{BC333596-D8C3-4C9B-AD5F-947285B05F4F}" dt="2021-10-19T15:30:31.824" v="4" actId="47"/>
        <pc:sldMkLst>
          <pc:docMk/>
          <pc:sldMk cId="381527668" sldId="345"/>
        </pc:sldMkLst>
      </pc:sldChg>
      <pc:sldChg chg="add del">
        <pc:chgData name="Mark Higgins" userId="f99148ad-7e67-4304-8c11-27c7a53efd31" providerId="ADAL" clId="{BC333596-D8C3-4C9B-AD5F-947285B05F4F}" dt="2021-10-19T15:30:31.824" v="4" actId="47"/>
        <pc:sldMkLst>
          <pc:docMk/>
          <pc:sldMk cId="1354352999" sldId="346"/>
        </pc:sldMkLst>
      </pc:sldChg>
      <pc:sldChg chg="add del">
        <pc:chgData name="Mark Higgins" userId="f99148ad-7e67-4304-8c11-27c7a53efd31" providerId="ADAL" clId="{BC333596-D8C3-4C9B-AD5F-947285B05F4F}" dt="2021-10-19T15:30:31.824" v="4" actId="47"/>
        <pc:sldMkLst>
          <pc:docMk/>
          <pc:sldMk cId="4031584946" sldId="347"/>
        </pc:sldMkLst>
      </pc:sldChg>
      <pc:sldChg chg="add del">
        <pc:chgData name="Mark Higgins" userId="f99148ad-7e67-4304-8c11-27c7a53efd31" providerId="ADAL" clId="{BC333596-D8C3-4C9B-AD5F-947285B05F4F}" dt="2021-10-19T15:30:31.824" v="4" actId="47"/>
        <pc:sldMkLst>
          <pc:docMk/>
          <pc:sldMk cId="4037647330" sldId="348"/>
        </pc:sldMkLst>
      </pc:sldChg>
      <pc:sldChg chg="add del">
        <pc:chgData name="Mark Higgins" userId="f99148ad-7e67-4304-8c11-27c7a53efd31" providerId="ADAL" clId="{BC333596-D8C3-4C9B-AD5F-947285B05F4F}" dt="2021-10-19T15:30:31.824" v="4" actId="47"/>
        <pc:sldMkLst>
          <pc:docMk/>
          <pc:sldMk cId="1798815253" sldId="349"/>
        </pc:sldMkLst>
      </pc:sldChg>
      <pc:sldChg chg="add del">
        <pc:chgData name="Mark Higgins" userId="f99148ad-7e67-4304-8c11-27c7a53efd31" providerId="ADAL" clId="{BC333596-D8C3-4C9B-AD5F-947285B05F4F}" dt="2021-10-19T15:30:31.824" v="4" actId="47"/>
        <pc:sldMkLst>
          <pc:docMk/>
          <pc:sldMk cId="25094573" sldId="350"/>
        </pc:sldMkLst>
      </pc:sldChg>
      <pc:sldChg chg="add del">
        <pc:chgData name="Mark Higgins" userId="f99148ad-7e67-4304-8c11-27c7a53efd31" providerId="ADAL" clId="{BC333596-D8C3-4C9B-AD5F-947285B05F4F}" dt="2021-10-19T15:30:31.824" v="4" actId="47"/>
        <pc:sldMkLst>
          <pc:docMk/>
          <pc:sldMk cId="187441037" sldId="351"/>
        </pc:sldMkLst>
      </pc:sldChg>
      <pc:sldChg chg="add del">
        <pc:chgData name="Mark Higgins" userId="f99148ad-7e67-4304-8c11-27c7a53efd31" providerId="ADAL" clId="{BC333596-D8C3-4C9B-AD5F-947285B05F4F}" dt="2021-10-19T15:30:31.824" v="4" actId="47"/>
        <pc:sldMkLst>
          <pc:docMk/>
          <pc:sldMk cId="263494010" sldId="352"/>
        </pc:sldMkLst>
      </pc:sldChg>
      <pc:sldChg chg="add del">
        <pc:chgData name="Mark Higgins" userId="f99148ad-7e67-4304-8c11-27c7a53efd31" providerId="ADAL" clId="{BC333596-D8C3-4C9B-AD5F-947285B05F4F}" dt="2021-10-19T15:30:31.824" v="4" actId="47"/>
        <pc:sldMkLst>
          <pc:docMk/>
          <pc:sldMk cId="3175947865" sldId="353"/>
        </pc:sldMkLst>
      </pc:sldChg>
      <pc:sldChg chg="add del">
        <pc:chgData name="Mark Higgins" userId="f99148ad-7e67-4304-8c11-27c7a53efd31" providerId="ADAL" clId="{BC333596-D8C3-4C9B-AD5F-947285B05F4F}" dt="2021-10-19T15:30:31.824" v="4" actId="47"/>
        <pc:sldMkLst>
          <pc:docMk/>
          <pc:sldMk cId="2280632060" sldId="354"/>
        </pc:sldMkLst>
      </pc:sldChg>
      <pc:sldChg chg="add del">
        <pc:chgData name="Mark Higgins" userId="f99148ad-7e67-4304-8c11-27c7a53efd31" providerId="ADAL" clId="{BC333596-D8C3-4C9B-AD5F-947285B05F4F}" dt="2021-10-19T15:30:31.824" v="4" actId="47"/>
        <pc:sldMkLst>
          <pc:docMk/>
          <pc:sldMk cId="1279291995" sldId="355"/>
        </pc:sldMkLst>
      </pc:sldChg>
      <pc:sldChg chg="add del">
        <pc:chgData name="Mark Higgins" userId="f99148ad-7e67-4304-8c11-27c7a53efd31" providerId="ADAL" clId="{BC333596-D8C3-4C9B-AD5F-947285B05F4F}" dt="2021-10-19T15:30:31.824" v="4" actId="47"/>
        <pc:sldMkLst>
          <pc:docMk/>
          <pc:sldMk cId="3282233655" sldId="356"/>
        </pc:sldMkLst>
      </pc:sldChg>
      <pc:sldChg chg="add del">
        <pc:chgData name="Mark Higgins" userId="f99148ad-7e67-4304-8c11-27c7a53efd31" providerId="ADAL" clId="{BC333596-D8C3-4C9B-AD5F-947285B05F4F}" dt="2021-10-19T15:30:31.824" v="4" actId="47"/>
        <pc:sldMkLst>
          <pc:docMk/>
          <pc:sldMk cId="798366066" sldId="357"/>
        </pc:sldMkLst>
      </pc:sldChg>
      <pc:sldChg chg="add del">
        <pc:chgData name="Mark Higgins" userId="f99148ad-7e67-4304-8c11-27c7a53efd31" providerId="ADAL" clId="{BC333596-D8C3-4C9B-AD5F-947285B05F4F}" dt="2021-10-19T15:30:31.824" v="4" actId="47"/>
        <pc:sldMkLst>
          <pc:docMk/>
          <pc:sldMk cId="3090888529" sldId="358"/>
        </pc:sldMkLst>
      </pc:sldChg>
      <pc:sldChg chg="add del">
        <pc:chgData name="Mark Higgins" userId="f99148ad-7e67-4304-8c11-27c7a53efd31" providerId="ADAL" clId="{BC333596-D8C3-4C9B-AD5F-947285B05F4F}" dt="2021-10-19T15:30:31.824" v="4" actId="47"/>
        <pc:sldMkLst>
          <pc:docMk/>
          <pc:sldMk cId="1278481872" sldId="359"/>
        </pc:sldMkLst>
      </pc:sldChg>
      <pc:sldChg chg="add del">
        <pc:chgData name="Mark Higgins" userId="f99148ad-7e67-4304-8c11-27c7a53efd31" providerId="ADAL" clId="{BC333596-D8C3-4C9B-AD5F-947285B05F4F}" dt="2021-10-19T15:30:31.824" v="4" actId="47"/>
        <pc:sldMkLst>
          <pc:docMk/>
          <pc:sldMk cId="757728401" sldId="360"/>
        </pc:sldMkLst>
      </pc:sldChg>
      <pc:sldChg chg="add del">
        <pc:chgData name="Mark Higgins" userId="f99148ad-7e67-4304-8c11-27c7a53efd31" providerId="ADAL" clId="{BC333596-D8C3-4C9B-AD5F-947285B05F4F}" dt="2021-10-19T15:30:31.824" v="4" actId="47"/>
        <pc:sldMkLst>
          <pc:docMk/>
          <pc:sldMk cId="3092675455" sldId="361"/>
        </pc:sldMkLst>
      </pc:sldChg>
      <pc:sldChg chg="add del">
        <pc:chgData name="Mark Higgins" userId="f99148ad-7e67-4304-8c11-27c7a53efd31" providerId="ADAL" clId="{BC333596-D8C3-4C9B-AD5F-947285B05F4F}" dt="2021-10-19T15:30:31.824" v="4" actId="47"/>
        <pc:sldMkLst>
          <pc:docMk/>
          <pc:sldMk cId="1328544128" sldId="362"/>
        </pc:sldMkLst>
      </pc:sldChg>
      <pc:sldChg chg="add del">
        <pc:chgData name="Mark Higgins" userId="f99148ad-7e67-4304-8c11-27c7a53efd31" providerId="ADAL" clId="{BC333596-D8C3-4C9B-AD5F-947285B05F4F}" dt="2021-10-19T15:30:31.824" v="4" actId="47"/>
        <pc:sldMkLst>
          <pc:docMk/>
          <pc:sldMk cId="833547864" sldId="363"/>
        </pc:sldMkLst>
      </pc:sldChg>
      <pc:sldChg chg="add del">
        <pc:chgData name="Mark Higgins" userId="f99148ad-7e67-4304-8c11-27c7a53efd31" providerId="ADAL" clId="{BC333596-D8C3-4C9B-AD5F-947285B05F4F}" dt="2021-10-19T15:30:31.824" v="4" actId="47"/>
        <pc:sldMkLst>
          <pc:docMk/>
          <pc:sldMk cId="1097937262" sldId="364"/>
        </pc:sldMkLst>
      </pc:sldChg>
      <pc:sldChg chg="add del">
        <pc:chgData name="Mark Higgins" userId="f99148ad-7e67-4304-8c11-27c7a53efd31" providerId="ADAL" clId="{BC333596-D8C3-4C9B-AD5F-947285B05F4F}" dt="2021-10-19T15:30:31.824" v="4" actId="47"/>
        <pc:sldMkLst>
          <pc:docMk/>
          <pc:sldMk cId="2640944913" sldId="365"/>
        </pc:sldMkLst>
      </pc:sldChg>
      <pc:sldChg chg="add del">
        <pc:chgData name="Mark Higgins" userId="f99148ad-7e67-4304-8c11-27c7a53efd31" providerId="ADAL" clId="{BC333596-D8C3-4C9B-AD5F-947285B05F4F}" dt="2021-10-19T15:30:31.824" v="4" actId="47"/>
        <pc:sldMkLst>
          <pc:docMk/>
          <pc:sldMk cId="1231510094" sldId="367"/>
        </pc:sldMkLst>
      </pc:sldChg>
      <pc:sldChg chg="add del">
        <pc:chgData name="Mark Higgins" userId="f99148ad-7e67-4304-8c11-27c7a53efd31" providerId="ADAL" clId="{BC333596-D8C3-4C9B-AD5F-947285B05F4F}" dt="2021-10-19T15:30:31.824" v="4" actId="47"/>
        <pc:sldMkLst>
          <pc:docMk/>
          <pc:sldMk cId="903832305" sldId="369"/>
        </pc:sldMkLst>
      </pc:sldChg>
      <pc:sldChg chg="add del">
        <pc:chgData name="Mark Higgins" userId="f99148ad-7e67-4304-8c11-27c7a53efd31" providerId="ADAL" clId="{BC333596-D8C3-4C9B-AD5F-947285B05F4F}" dt="2021-10-19T15:30:31.824" v="4" actId="47"/>
        <pc:sldMkLst>
          <pc:docMk/>
          <pc:sldMk cId="556409987" sldId="373"/>
        </pc:sldMkLst>
      </pc:sldChg>
      <pc:sldChg chg="add del">
        <pc:chgData name="Mark Higgins" userId="f99148ad-7e67-4304-8c11-27c7a53efd31" providerId="ADAL" clId="{BC333596-D8C3-4C9B-AD5F-947285B05F4F}" dt="2021-10-19T15:30:31.824" v="4" actId="47"/>
        <pc:sldMkLst>
          <pc:docMk/>
          <pc:sldMk cId="486224407" sldId="377"/>
        </pc:sldMkLst>
      </pc:sldChg>
      <pc:sldChg chg="add del">
        <pc:chgData name="Mark Higgins" userId="f99148ad-7e67-4304-8c11-27c7a53efd31" providerId="ADAL" clId="{BC333596-D8C3-4C9B-AD5F-947285B05F4F}" dt="2021-10-19T15:30:31.824" v="4" actId="47"/>
        <pc:sldMkLst>
          <pc:docMk/>
          <pc:sldMk cId="2826229378" sldId="378"/>
        </pc:sldMkLst>
      </pc:sldChg>
      <pc:sldChg chg="add del">
        <pc:chgData name="Mark Higgins" userId="f99148ad-7e67-4304-8c11-27c7a53efd31" providerId="ADAL" clId="{BC333596-D8C3-4C9B-AD5F-947285B05F4F}" dt="2021-10-19T15:30:31.824" v="4" actId="47"/>
        <pc:sldMkLst>
          <pc:docMk/>
          <pc:sldMk cId="1059443082" sldId="379"/>
        </pc:sldMkLst>
      </pc:sldChg>
      <pc:sldChg chg="add del">
        <pc:chgData name="Mark Higgins" userId="f99148ad-7e67-4304-8c11-27c7a53efd31" providerId="ADAL" clId="{BC333596-D8C3-4C9B-AD5F-947285B05F4F}" dt="2021-10-19T15:30:31.824" v="4" actId="47"/>
        <pc:sldMkLst>
          <pc:docMk/>
          <pc:sldMk cId="217333681" sldId="380"/>
        </pc:sldMkLst>
      </pc:sldChg>
      <pc:sldChg chg="add del">
        <pc:chgData name="Mark Higgins" userId="f99148ad-7e67-4304-8c11-27c7a53efd31" providerId="ADAL" clId="{BC333596-D8C3-4C9B-AD5F-947285B05F4F}" dt="2021-10-19T15:30:31.824" v="4" actId="47"/>
        <pc:sldMkLst>
          <pc:docMk/>
          <pc:sldMk cId="761647083" sldId="388"/>
        </pc:sldMkLst>
      </pc:sldChg>
      <pc:sldChg chg="add del">
        <pc:chgData name="Mark Higgins" userId="f99148ad-7e67-4304-8c11-27c7a53efd31" providerId="ADAL" clId="{BC333596-D8C3-4C9B-AD5F-947285B05F4F}" dt="2021-10-19T15:30:31.824" v="4" actId="47"/>
        <pc:sldMkLst>
          <pc:docMk/>
          <pc:sldMk cId="2918068631" sldId="389"/>
        </pc:sldMkLst>
      </pc:sldChg>
      <pc:sldChg chg="add del">
        <pc:chgData name="Mark Higgins" userId="f99148ad-7e67-4304-8c11-27c7a53efd31" providerId="ADAL" clId="{BC333596-D8C3-4C9B-AD5F-947285B05F4F}" dt="2021-10-19T15:30:31.824" v="4" actId="47"/>
        <pc:sldMkLst>
          <pc:docMk/>
          <pc:sldMk cId="845237742" sldId="390"/>
        </pc:sldMkLst>
      </pc:sldChg>
      <pc:sldChg chg="add del">
        <pc:chgData name="Mark Higgins" userId="f99148ad-7e67-4304-8c11-27c7a53efd31" providerId="ADAL" clId="{BC333596-D8C3-4C9B-AD5F-947285B05F4F}" dt="2021-10-19T15:30:31.824" v="4" actId="47"/>
        <pc:sldMkLst>
          <pc:docMk/>
          <pc:sldMk cId="1248848706" sldId="391"/>
        </pc:sldMkLst>
      </pc:sldChg>
      <pc:sldChg chg="add del">
        <pc:chgData name="Mark Higgins" userId="f99148ad-7e67-4304-8c11-27c7a53efd31" providerId="ADAL" clId="{BC333596-D8C3-4C9B-AD5F-947285B05F4F}" dt="2021-10-19T15:30:31.824" v="4" actId="47"/>
        <pc:sldMkLst>
          <pc:docMk/>
          <pc:sldMk cId="1516249719" sldId="392"/>
        </pc:sldMkLst>
      </pc:sldChg>
      <pc:sldChg chg="add del">
        <pc:chgData name="Mark Higgins" userId="f99148ad-7e67-4304-8c11-27c7a53efd31" providerId="ADAL" clId="{BC333596-D8C3-4C9B-AD5F-947285B05F4F}" dt="2021-10-19T15:30:31.824" v="4" actId="47"/>
        <pc:sldMkLst>
          <pc:docMk/>
          <pc:sldMk cId="2184032674" sldId="393"/>
        </pc:sldMkLst>
      </pc:sldChg>
      <pc:sldChg chg="add del">
        <pc:chgData name="Mark Higgins" userId="f99148ad-7e67-4304-8c11-27c7a53efd31" providerId="ADAL" clId="{BC333596-D8C3-4C9B-AD5F-947285B05F4F}" dt="2021-10-19T15:30:31.824" v="4" actId="47"/>
        <pc:sldMkLst>
          <pc:docMk/>
          <pc:sldMk cId="3052757254" sldId="394"/>
        </pc:sldMkLst>
      </pc:sldChg>
      <pc:sldChg chg="add del">
        <pc:chgData name="Mark Higgins" userId="f99148ad-7e67-4304-8c11-27c7a53efd31" providerId="ADAL" clId="{BC333596-D8C3-4C9B-AD5F-947285B05F4F}" dt="2021-10-19T15:30:31.824" v="4" actId="47"/>
        <pc:sldMkLst>
          <pc:docMk/>
          <pc:sldMk cId="3926405391" sldId="395"/>
        </pc:sldMkLst>
      </pc:sldChg>
      <pc:sldChg chg="add del">
        <pc:chgData name="Mark Higgins" userId="f99148ad-7e67-4304-8c11-27c7a53efd31" providerId="ADAL" clId="{BC333596-D8C3-4C9B-AD5F-947285B05F4F}" dt="2021-10-19T15:30:31.824" v="4" actId="47"/>
        <pc:sldMkLst>
          <pc:docMk/>
          <pc:sldMk cId="1511910403" sldId="396"/>
        </pc:sldMkLst>
      </pc:sldChg>
      <pc:sldChg chg="add del">
        <pc:chgData name="Mark Higgins" userId="f99148ad-7e67-4304-8c11-27c7a53efd31" providerId="ADAL" clId="{BC333596-D8C3-4C9B-AD5F-947285B05F4F}" dt="2021-10-19T15:30:31.824" v="4" actId="47"/>
        <pc:sldMkLst>
          <pc:docMk/>
          <pc:sldMk cId="1544895526" sldId="397"/>
        </pc:sldMkLst>
      </pc:sldChg>
      <pc:sldChg chg="add del">
        <pc:chgData name="Mark Higgins" userId="f99148ad-7e67-4304-8c11-27c7a53efd31" providerId="ADAL" clId="{BC333596-D8C3-4C9B-AD5F-947285B05F4F}" dt="2021-10-19T15:30:31.824" v="4" actId="47"/>
        <pc:sldMkLst>
          <pc:docMk/>
          <pc:sldMk cId="2465785807" sldId="398"/>
        </pc:sldMkLst>
      </pc:sldChg>
      <pc:sldChg chg="add del">
        <pc:chgData name="Mark Higgins" userId="f99148ad-7e67-4304-8c11-27c7a53efd31" providerId="ADAL" clId="{BC333596-D8C3-4C9B-AD5F-947285B05F4F}" dt="2021-10-19T15:30:31.824" v="4" actId="47"/>
        <pc:sldMkLst>
          <pc:docMk/>
          <pc:sldMk cId="3222968002" sldId="399"/>
        </pc:sldMkLst>
      </pc:sldChg>
      <pc:sldChg chg="add del">
        <pc:chgData name="Mark Higgins" userId="f99148ad-7e67-4304-8c11-27c7a53efd31" providerId="ADAL" clId="{BC333596-D8C3-4C9B-AD5F-947285B05F4F}" dt="2021-10-19T15:30:31.824" v="4" actId="47"/>
        <pc:sldMkLst>
          <pc:docMk/>
          <pc:sldMk cId="2056755039" sldId="400"/>
        </pc:sldMkLst>
      </pc:sldChg>
      <pc:sldChg chg="add del">
        <pc:chgData name="Mark Higgins" userId="f99148ad-7e67-4304-8c11-27c7a53efd31" providerId="ADAL" clId="{BC333596-D8C3-4C9B-AD5F-947285B05F4F}" dt="2021-10-19T15:30:31.824" v="4" actId="47"/>
        <pc:sldMkLst>
          <pc:docMk/>
          <pc:sldMk cId="481534088" sldId="401"/>
        </pc:sldMkLst>
      </pc:sldChg>
      <pc:sldChg chg="add del">
        <pc:chgData name="Mark Higgins" userId="f99148ad-7e67-4304-8c11-27c7a53efd31" providerId="ADAL" clId="{BC333596-D8C3-4C9B-AD5F-947285B05F4F}" dt="2021-10-19T15:30:31.824" v="4" actId="47"/>
        <pc:sldMkLst>
          <pc:docMk/>
          <pc:sldMk cId="2952593591" sldId="402"/>
        </pc:sldMkLst>
      </pc:sldChg>
      <pc:sldChg chg="add del">
        <pc:chgData name="Mark Higgins" userId="f99148ad-7e67-4304-8c11-27c7a53efd31" providerId="ADAL" clId="{BC333596-D8C3-4C9B-AD5F-947285B05F4F}" dt="2021-10-19T15:30:31.824" v="4" actId="47"/>
        <pc:sldMkLst>
          <pc:docMk/>
          <pc:sldMk cId="1250941793" sldId="403"/>
        </pc:sldMkLst>
      </pc:sldChg>
      <pc:sldChg chg="add del">
        <pc:chgData name="Mark Higgins" userId="f99148ad-7e67-4304-8c11-27c7a53efd31" providerId="ADAL" clId="{BC333596-D8C3-4C9B-AD5F-947285B05F4F}" dt="2021-10-19T15:30:31.824" v="4" actId="47"/>
        <pc:sldMkLst>
          <pc:docMk/>
          <pc:sldMk cId="624383718" sldId="404"/>
        </pc:sldMkLst>
      </pc:sldChg>
      <pc:sldChg chg="add del">
        <pc:chgData name="Mark Higgins" userId="f99148ad-7e67-4304-8c11-27c7a53efd31" providerId="ADAL" clId="{BC333596-D8C3-4C9B-AD5F-947285B05F4F}" dt="2021-10-19T15:30:31.824" v="4" actId="47"/>
        <pc:sldMkLst>
          <pc:docMk/>
          <pc:sldMk cId="1975970897" sldId="405"/>
        </pc:sldMkLst>
      </pc:sldChg>
      <pc:sldChg chg="add del">
        <pc:chgData name="Mark Higgins" userId="f99148ad-7e67-4304-8c11-27c7a53efd31" providerId="ADAL" clId="{BC333596-D8C3-4C9B-AD5F-947285B05F4F}" dt="2021-10-19T15:30:31.824" v="4" actId="47"/>
        <pc:sldMkLst>
          <pc:docMk/>
          <pc:sldMk cId="4114315404" sldId="406"/>
        </pc:sldMkLst>
      </pc:sldChg>
      <pc:sldChg chg="add del">
        <pc:chgData name="Mark Higgins" userId="f99148ad-7e67-4304-8c11-27c7a53efd31" providerId="ADAL" clId="{BC333596-D8C3-4C9B-AD5F-947285B05F4F}" dt="2021-10-19T15:30:31.824" v="4" actId="47"/>
        <pc:sldMkLst>
          <pc:docMk/>
          <pc:sldMk cId="2654113757" sldId="407"/>
        </pc:sldMkLst>
      </pc:sldChg>
      <pc:sldChg chg="add del">
        <pc:chgData name="Mark Higgins" userId="f99148ad-7e67-4304-8c11-27c7a53efd31" providerId="ADAL" clId="{BC333596-D8C3-4C9B-AD5F-947285B05F4F}" dt="2021-10-19T15:30:31.824" v="4" actId="47"/>
        <pc:sldMkLst>
          <pc:docMk/>
          <pc:sldMk cId="1410555242" sldId="408"/>
        </pc:sldMkLst>
      </pc:sldChg>
      <pc:sldChg chg="add del">
        <pc:chgData name="Mark Higgins" userId="f99148ad-7e67-4304-8c11-27c7a53efd31" providerId="ADAL" clId="{BC333596-D8C3-4C9B-AD5F-947285B05F4F}" dt="2021-10-19T15:30:31.824" v="4" actId="47"/>
        <pc:sldMkLst>
          <pc:docMk/>
          <pc:sldMk cId="706236086" sldId="409"/>
        </pc:sldMkLst>
      </pc:sldChg>
      <pc:sldChg chg="add del">
        <pc:chgData name="Mark Higgins" userId="f99148ad-7e67-4304-8c11-27c7a53efd31" providerId="ADAL" clId="{BC333596-D8C3-4C9B-AD5F-947285B05F4F}" dt="2021-10-19T15:30:31.824" v="4" actId="47"/>
        <pc:sldMkLst>
          <pc:docMk/>
          <pc:sldMk cId="4238912955" sldId="410"/>
        </pc:sldMkLst>
      </pc:sldChg>
      <pc:sldChg chg="add del">
        <pc:chgData name="Mark Higgins" userId="f99148ad-7e67-4304-8c11-27c7a53efd31" providerId="ADAL" clId="{BC333596-D8C3-4C9B-AD5F-947285B05F4F}" dt="2021-10-19T15:30:31.824" v="4" actId="47"/>
        <pc:sldMkLst>
          <pc:docMk/>
          <pc:sldMk cId="2602691375" sldId="411"/>
        </pc:sldMkLst>
      </pc:sldChg>
      <pc:sldChg chg="add del">
        <pc:chgData name="Mark Higgins" userId="f99148ad-7e67-4304-8c11-27c7a53efd31" providerId="ADAL" clId="{BC333596-D8C3-4C9B-AD5F-947285B05F4F}" dt="2021-10-19T15:30:31.824" v="4" actId="47"/>
        <pc:sldMkLst>
          <pc:docMk/>
          <pc:sldMk cId="1337448394" sldId="412"/>
        </pc:sldMkLst>
      </pc:sldChg>
      <pc:sldChg chg="add del">
        <pc:chgData name="Mark Higgins" userId="f99148ad-7e67-4304-8c11-27c7a53efd31" providerId="ADAL" clId="{BC333596-D8C3-4C9B-AD5F-947285B05F4F}" dt="2021-10-19T15:30:31.824" v="4" actId="47"/>
        <pc:sldMkLst>
          <pc:docMk/>
          <pc:sldMk cId="3573841059" sldId="413"/>
        </pc:sldMkLst>
      </pc:sldChg>
      <pc:sldChg chg="add del">
        <pc:chgData name="Mark Higgins" userId="f99148ad-7e67-4304-8c11-27c7a53efd31" providerId="ADAL" clId="{BC333596-D8C3-4C9B-AD5F-947285B05F4F}" dt="2021-10-19T15:30:31.824" v="4" actId="47"/>
        <pc:sldMkLst>
          <pc:docMk/>
          <pc:sldMk cId="2629586236" sldId="414"/>
        </pc:sldMkLst>
      </pc:sldChg>
      <pc:sldChg chg="add del">
        <pc:chgData name="Mark Higgins" userId="f99148ad-7e67-4304-8c11-27c7a53efd31" providerId="ADAL" clId="{BC333596-D8C3-4C9B-AD5F-947285B05F4F}" dt="2021-10-19T15:30:31.824" v="4" actId="47"/>
        <pc:sldMkLst>
          <pc:docMk/>
          <pc:sldMk cId="680340156" sldId="415"/>
        </pc:sldMkLst>
      </pc:sldChg>
      <pc:sldChg chg="add del">
        <pc:chgData name="Mark Higgins" userId="f99148ad-7e67-4304-8c11-27c7a53efd31" providerId="ADAL" clId="{BC333596-D8C3-4C9B-AD5F-947285B05F4F}" dt="2021-10-19T15:30:31.824" v="4" actId="47"/>
        <pc:sldMkLst>
          <pc:docMk/>
          <pc:sldMk cId="2650830124" sldId="416"/>
        </pc:sldMkLst>
      </pc:sldChg>
      <pc:sldChg chg="add del">
        <pc:chgData name="Mark Higgins" userId="f99148ad-7e67-4304-8c11-27c7a53efd31" providerId="ADAL" clId="{BC333596-D8C3-4C9B-AD5F-947285B05F4F}" dt="2021-10-19T15:30:31.824" v="4" actId="47"/>
        <pc:sldMkLst>
          <pc:docMk/>
          <pc:sldMk cId="3730956495" sldId="417"/>
        </pc:sldMkLst>
      </pc:sldChg>
      <pc:sldChg chg="add del">
        <pc:chgData name="Mark Higgins" userId="f99148ad-7e67-4304-8c11-27c7a53efd31" providerId="ADAL" clId="{BC333596-D8C3-4C9B-AD5F-947285B05F4F}" dt="2021-10-19T15:30:31.824" v="4" actId="47"/>
        <pc:sldMkLst>
          <pc:docMk/>
          <pc:sldMk cId="4223131663" sldId="418"/>
        </pc:sldMkLst>
      </pc:sldChg>
      <pc:sldChg chg="add del">
        <pc:chgData name="Mark Higgins" userId="f99148ad-7e67-4304-8c11-27c7a53efd31" providerId="ADAL" clId="{BC333596-D8C3-4C9B-AD5F-947285B05F4F}" dt="2021-10-19T15:30:31.824" v="4" actId="47"/>
        <pc:sldMkLst>
          <pc:docMk/>
          <pc:sldMk cId="1778816030" sldId="421"/>
        </pc:sldMkLst>
      </pc:sldChg>
      <pc:sldChg chg="add del">
        <pc:chgData name="Mark Higgins" userId="f99148ad-7e67-4304-8c11-27c7a53efd31" providerId="ADAL" clId="{BC333596-D8C3-4C9B-AD5F-947285B05F4F}" dt="2021-10-19T15:30:31.824" v="4" actId="47"/>
        <pc:sldMkLst>
          <pc:docMk/>
          <pc:sldMk cId="607490500" sldId="422"/>
        </pc:sldMkLst>
      </pc:sldChg>
      <pc:sldChg chg="add del">
        <pc:chgData name="Mark Higgins" userId="f99148ad-7e67-4304-8c11-27c7a53efd31" providerId="ADAL" clId="{BC333596-D8C3-4C9B-AD5F-947285B05F4F}" dt="2021-10-19T15:30:31.824" v="4" actId="47"/>
        <pc:sldMkLst>
          <pc:docMk/>
          <pc:sldMk cId="1890531109" sldId="424"/>
        </pc:sldMkLst>
      </pc:sldChg>
      <pc:sldChg chg="add del">
        <pc:chgData name="Mark Higgins" userId="f99148ad-7e67-4304-8c11-27c7a53efd31" providerId="ADAL" clId="{BC333596-D8C3-4C9B-AD5F-947285B05F4F}" dt="2021-10-19T15:30:31.824" v="4" actId="47"/>
        <pc:sldMkLst>
          <pc:docMk/>
          <pc:sldMk cId="1673904469" sldId="425"/>
        </pc:sldMkLst>
      </pc:sldChg>
      <pc:sldChg chg="add del">
        <pc:chgData name="Mark Higgins" userId="f99148ad-7e67-4304-8c11-27c7a53efd31" providerId="ADAL" clId="{BC333596-D8C3-4C9B-AD5F-947285B05F4F}" dt="2021-10-19T15:30:31.824" v="4" actId="47"/>
        <pc:sldMkLst>
          <pc:docMk/>
          <pc:sldMk cId="658609329" sldId="426"/>
        </pc:sldMkLst>
      </pc:sldChg>
      <pc:sldChg chg="add del">
        <pc:chgData name="Mark Higgins" userId="f99148ad-7e67-4304-8c11-27c7a53efd31" providerId="ADAL" clId="{BC333596-D8C3-4C9B-AD5F-947285B05F4F}" dt="2021-10-19T15:30:31.824" v="4" actId="47"/>
        <pc:sldMkLst>
          <pc:docMk/>
          <pc:sldMk cId="2422120360" sldId="430"/>
        </pc:sldMkLst>
      </pc:sldChg>
      <pc:sldChg chg="add del">
        <pc:chgData name="Mark Higgins" userId="f99148ad-7e67-4304-8c11-27c7a53efd31" providerId="ADAL" clId="{BC333596-D8C3-4C9B-AD5F-947285B05F4F}" dt="2021-10-19T15:30:31.824" v="4" actId="47"/>
        <pc:sldMkLst>
          <pc:docMk/>
          <pc:sldMk cId="3231987782" sldId="433"/>
        </pc:sldMkLst>
      </pc:sldChg>
      <pc:sldChg chg="add del">
        <pc:chgData name="Mark Higgins" userId="f99148ad-7e67-4304-8c11-27c7a53efd31" providerId="ADAL" clId="{BC333596-D8C3-4C9B-AD5F-947285B05F4F}" dt="2021-10-19T15:30:31.824" v="4" actId="47"/>
        <pc:sldMkLst>
          <pc:docMk/>
          <pc:sldMk cId="625691769" sldId="435"/>
        </pc:sldMkLst>
      </pc:sldChg>
      <pc:sldChg chg="add del">
        <pc:chgData name="Mark Higgins" userId="f99148ad-7e67-4304-8c11-27c7a53efd31" providerId="ADAL" clId="{BC333596-D8C3-4C9B-AD5F-947285B05F4F}" dt="2021-10-19T15:30:31.824" v="4" actId="47"/>
        <pc:sldMkLst>
          <pc:docMk/>
          <pc:sldMk cId="3149446475" sldId="436"/>
        </pc:sldMkLst>
      </pc:sldChg>
      <pc:sldChg chg="add del">
        <pc:chgData name="Mark Higgins" userId="f99148ad-7e67-4304-8c11-27c7a53efd31" providerId="ADAL" clId="{BC333596-D8C3-4C9B-AD5F-947285B05F4F}" dt="2021-10-19T15:30:31.824" v="4" actId="47"/>
        <pc:sldMkLst>
          <pc:docMk/>
          <pc:sldMk cId="331857268" sldId="437"/>
        </pc:sldMkLst>
      </pc:sldChg>
      <pc:sldChg chg="add del">
        <pc:chgData name="Mark Higgins" userId="f99148ad-7e67-4304-8c11-27c7a53efd31" providerId="ADAL" clId="{BC333596-D8C3-4C9B-AD5F-947285B05F4F}" dt="2021-10-19T15:30:31.824" v="4" actId="47"/>
        <pc:sldMkLst>
          <pc:docMk/>
          <pc:sldMk cId="2734321847" sldId="438"/>
        </pc:sldMkLst>
      </pc:sldChg>
      <pc:sldChg chg="add del">
        <pc:chgData name="Mark Higgins" userId="f99148ad-7e67-4304-8c11-27c7a53efd31" providerId="ADAL" clId="{BC333596-D8C3-4C9B-AD5F-947285B05F4F}" dt="2021-10-19T15:30:31.824" v="4" actId="47"/>
        <pc:sldMkLst>
          <pc:docMk/>
          <pc:sldMk cId="205147612" sldId="439"/>
        </pc:sldMkLst>
      </pc:sldChg>
      <pc:sldChg chg="add del">
        <pc:chgData name="Mark Higgins" userId="f99148ad-7e67-4304-8c11-27c7a53efd31" providerId="ADAL" clId="{BC333596-D8C3-4C9B-AD5F-947285B05F4F}" dt="2021-10-19T15:30:31.824" v="4" actId="47"/>
        <pc:sldMkLst>
          <pc:docMk/>
          <pc:sldMk cId="2991292184" sldId="441"/>
        </pc:sldMkLst>
      </pc:sldChg>
      <pc:sldChg chg="add del">
        <pc:chgData name="Mark Higgins" userId="f99148ad-7e67-4304-8c11-27c7a53efd31" providerId="ADAL" clId="{BC333596-D8C3-4C9B-AD5F-947285B05F4F}" dt="2021-10-19T15:30:31.824" v="4" actId="47"/>
        <pc:sldMkLst>
          <pc:docMk/>
          <pc:sldMk cId="3362721485" sldId="442"/>
        </pc:sldMkLst>
      </pc:sldChg>
      <pc:sldChg chg="add del">
        <pc:chgData name="Mark Higgins" userId="f99148ad-7e67-4304-8c11-27c7a53efd31" providerId="ADAL" clId="{BC333596-D8C3-4C9B-AD5F-947285B05F4F}" dt="2021-10-19T15:30:31.824" v="4" actId="47"/>
        <pc:sldMkLst>
          <pc:docMk/>
          <pc:sldMk cId="2387050593" sldId="443"/>
        </pc:sldMkLst>
      </pc:sldChg>
      <pc:sldChg chg="add del">
        <pc:chgData name="Mark Higgins" userId="f99148ad-7e67-4304-8c11-27c7a53efd31" providerId="ADAL" clId="{BC333596-D8C3-4C9B-AD5F-947285B05F4F}" dt="2021-10-19T15:30:31.824" v="4" actId="47"/>
        <pc:sldMkLst>
          <pc:docMk/>
          <pc:sldMk cId="389213653" sldId="444"/>
        </pc:sldMkLst>
      </pc:sldChg>
      <pc:sldChg chg="add del">
        <pc:chgData name="Mark Higgins" userId="f99148ad-7e67-4304-8c11-27c7a53efd31" providerId="ADAL" clId="{BC333596-D8C3-4C9B-AD5F-947285B05F4F}" dt="2021-10-19T15:30:31.824" v="4" actId="47"/>
        <pc:sldMkLst>
          <pc:docMk/>
          <pc:sldMk cId="558151786" sldId="445"/>
        </pc:sldMkLst>
      </pc:sldChg>
      <pc:sldChg chg="add del">
        <pc:chgData name="Mark Higgins" userId="f99148ad-7e67-4304-8c11-27c7a53efd31" providerId="ADAL" clId="{BC333596-D8C3-4C9B-AD5F-947285B05F4F}" dt="2021-10-19T15:29:53.945" v="3" actId="47"/>
        <pc:sldMkLst>
          <pc:docMk/>
          <pc:sldMk cId="3260383663" sldId="683"/>
        </pc:sldMkLst>
      </pc:sldChg>
      <pc:sldChg chg="add del">
        <pc:chgData name="Mark Higgins" userId="f99148ad-7e67-4304-8c11-27c7a53efd31" providerId="ADAL" clId="{BC333596-D8C3-4C9B-AD5F-947285B05F4F}" dt="2021-10-19T15:29:53.945" v="3" actId="47"/>
        <pc:sldMkLst>
          <pc:docMk/>
          <pc:sldMk cId="3845661198" sldId="687"/>
        </pc:sldMkLst>
      </pc:sldChg>
      <pc:sldChg chg="add del">
        <pc:chgData name="Mark Higgins" userId="f99148ad-7e67-4304-8c11-27c7a53efd31" providerId="ADAL" clId="{BC333596-D8C3-4C9B-AD5F-947285B05F4F}" dt="2021-10-19T15:30:31.824" v="4" actId="47"/>
        <pc:sldMkLst>
          <pc:docMk/>
          <pc:sldMk cId="3478056148" sldId="694"/>
        </pc:sldMkLst>
      </pc:sldChg>
      <pc:sldChg chg="add del">
        <pc:chgData name="Mark Higgins" userId="f99148ad-7e67-4304-8c11-27c7a53efd31" providerId="ADAL" clId="{BC333596-D8C3-4C9B-AD5F-947285B05F4F}" dt="2021-10-19T15:30:31.824" v="4" actId="47"/>
        <pc:sldMkLst>
          <pc:docMk/>
          <pc:sldMk cId="1384747455" sldId="695"/>
        </pc:sldMkLst>
      </pc:sldChg>
      <pc:sldChg chg="add del">
        <pc:chgData name="Mark Higgins" userId="f99148ad-7e67-4304-8c11-27c7a53efd31" providerId="ADAL" clId="{BC333596-D8C3-4C9B-AD5F-947285B05F4F}" dt="2021-10-19T15:30:31.824" v="4" actId="47"/>
        <pc:sldMkLst>
          <pc:docMk/>
          <pc:sldMk cId="961037850" sldId="696"/>
        </pc:sldMkLst>
      </pc:sldChg>
      <pc:sldChg chg="add del">
        <pc:chgData name="Mark Higgins" userId="f99148ad-7e67-4304-8c11-27c7a53efd31" providerId="ADAL" clId="{BC333596-D8C3-4C9B-AD5F-947285B05F4F}" dt="2021-10-19T15:30:31.824" v="4" actId="47"/>
        <pc:sldMkLst>
          <pc:docMk/>
          <pc:sldMk cId="2382590890" sldId="697"/>
        </pc:sldMkLst>
      </pc:sldChg>
      <pc:sldChg chg="add del">
        <pc:chgData name="Mark Higgins" userId="f99148ad-7e67-4304-8c11-27c7a53efd31" providerId="ADAL" clId="{BC333596-D8C3-4C9B-AD5F-947285B05F4F}" dt="2021-10-19T15:30:31.824" v="4" actId="47"/>
        <pc:sldMkLst>
          <pc:docMk/>
          <pc:sldMk cId="2816790370" sldId="698"/>
        </pc:sldMkLst>
      </pc:sldChg>
      <pc:sldChg chg="add del">
        <pc:chgData name="Mark Higgins" userId="f99148ad-7e67-4304-8c11-27c7a53efd31" providerId="ADAL" clId="{BC333596-D8C3-4C9B-AD5F-947285B05F4F}" dt="2021-10-19T15:30:31.824" v="4" actId="47"/>
        <pc:sldMkLst>
          <pc:docMk/>
          <pc:sldMk cId="4291132042" sldId="699"/>
        </pc:sldMkLst>
      </pc:sldChg>
      <pc:sldChg chg="add del">
        <pc:chgData name="Mark Higgins" userId="f99148ad-7e67-4304-8c11-27c7a53efd31" providerId="ADAL" clId="{BC333596-D8C3-4C9B-AD5F-947285B05F4F}" dt="2021-10-19T15:30:31.824" v="4" actId="47"/>
        <pc:sldMkLst>
          <pc:docMk/>
          <pc:sldMk cId="2299538971" sldId="700"/>
        </pc:sldMkLst>
      </pc:sldChg>
      <pc:sldChg chg="add del">
        <pc:chgData name="Mark Higgins" userId="f99148ad-7e67-4304-8c11-27c7a53efd31" providerId="ADAL" clId="{BC333596-D8C3-4C9B-AD5F-947285B05F4F}" dt="2021-10-19T15:30:31.824" v="4" actId="47"/>
        <pc:sldMkLst>
          <pc:docMk/>
          <pc:sldMk cId="3647801122" sldId="701"/>
        </pc:sldMkLst>
      </pc:sldChg>
      <pc:sldChg chg="add del">
        <pc:chgData name="Mark Higgins" userId="f99148ad-7e67-4304-8c11-27c7a53efd31" providerId="ADAL" clId="{BC333596-D8C3-4C9B-AD5F-947285B05F4F}" dt="2021-10-19T15:30:31.824" v="4" actId="47"/>
        <pc:sldMkLst>
          <pc:docMk/>
          <pc:sldMk cId="1124660872" sldId="702"/>
        </pc:sldMkLst>
      </pc:sldChg>
      <pc:sldChg chg="add del">
        <pc:chgData name="Mark Higgins" userId="f99148ad-7e67-4304-8c11-27c7a53efd31" providerId="ADAL" clId="{BC333596-D8C3-4C9B-AD5F-947285B05F4F}" dt="2021-10-19T15:30:31.824" v="4" actId="47"/>
        <pc:sldMkLst>
          <pc:docMk/>
          <pc:sldMk cId="3031805303" sldId="703"/>
        </pc:sldMkLst>
      </pc:sldChg>
      <pc:sldChg chg="add del">
        <pc:chgData name="Mark Higgins" userId="f99148ad-7e67-4304-8c11-27c7a53efd31" providerId="ADAL" clId="{BC333596-D8C3-4C9B-AD5F-947285B05F4F}" dt="2021-10-19T15:30:31.824" v="4" actId="47"/>
        <pc:sldMkLst>
          <pc:docMk/>
          <pc:sldMk cId="140445724" sldId="704"/>
        </pc:sldMkLst>
      </pc:sldChg>
      <pc:sldChg chg="add del">
        <pc:chgData name="Mark Higgins" userId="f99148ad-7e67-4304-8c11-27c7a53efd31" providerId="ADAL" clId="{BC333596-D8C3-4C9B-AD5F-947285B05F4F}" dt="2021-10-19T15:30:31.824" v="4" actId="47"/>
        <pc:sldMkLst>
          <pc:docMk/>
          <pc:sldMk cId="2542223994" sldId="705"/>
        </pc:sldMkLst>
      </pc:sldChg>
      <pc:sldChg chg="add del">
        <pc:chgData name="Mark Higgins" userId="f99148ad-7e67-4304-8c11-27c7a53efd31" providerId="ADAL" clId="{BC333596-D8C3-4C9B-AD5F-947285B05F4F}" dt="2021-10-19T15:30:31.824" v="4" actId="47"/>
        <pc:sldMkLst>
          <pc:docMk/>
          <pc:sldMk cId="2222589636" sldId="706"/>
        </pc:sldMkLst>
      </pc:sldChg>
      <pc:sldChg chg="add del">
        <pc:chgData name="Mark Higgins" userId="f99148ad-7e67-4304-8c11-27c7a53efd31" providerId="ADAL" clId="{BC333596-D8C3-4C9B-AD5F-947285B05F4F}" dt="2021-10-19T15:30:31.824" v="4" actId="47"/>
        <pc:sldMkLst>
          <pc:docMk/>
          <pc:sldMk cId="2977657711" sldId="708"/>
        </pc:sldMkLst>
      </pc:sldChg>
      <pc:sldChg chg="add del">
        <pc:chgData name="Mark Higgins" userId="f99148ad-7e67-4304-8c11-27c7a53efd31" providerId="ADAL" clId="{BC333596-D8C3-4C9B-AD5F-947285B05F4F}" dt="2021-10-19T15:30:31.824" v="4" actId="47"/>
        <pc:sldMkLst>
          <pc:docMk/>
          <pc:sldMk cId="3350938539" sldId="710"/>
        </pc:sldMkLst>
      </pc:sldChg>
      <pc:sldChg chg="add del">
        <pc:chgData name="Mark Higgins" userId="f99148ad-7e67-4304-8c11-27c7a53efd31" providerId="ADAL" clId="{BC333596-D8C3-4C9B-AD5F-947285B05F4F}" dt="2021-10-19T15:30:31.824" v="4" actId="47"/>
        <pc:sldMkLst>
          <pc:docMk/>
          <pc:sldMk cId="3878494634" sldId="711"/>
        </pc:sldMkLst>
      </pc:sldChg>
      <pc:sldChg chg="add del">
        <pc:chgData name="Mark Higgins" userId="f99148ad-7e67-4304-8c11-27c7a53efd31" providerId="ADAL" clId="{BC333596-D8C3-4C9B-AD5F-947285B05F4F}" dt="2021-10-19T15:30:31.824" v="4" actId="47"/>
        <pc:sldMkLst>
          <pc:docMk/>
          <pc:sldMk cId="3216072036" sldId="712"/>
        </pc:sldMkLst>
      </pc:sldChg>
      <pc:sldChg chg="add del">
        <pc:chgData name="Mark Higgins" userId="f99148ad-7e67-4304-8c11-27c7a53efd31" providerId="ADAL" clId="{BC333596-D8C3-4C9B-AD5F-947285B05F4F}" dt="2021-10-19T15:30:31.824" v="4" actId="47"/>
        <pc:sldMkLst>
          <pc:docMk/>
          <pc:sldMk cId="779021081" sldId="713"/>
        </pc:sldMkLst>
      </pc:sldChg>
      <pc:sldChg chg="add del">
        <pc:chgData name="Mark Higgins" userId="f99148ad-7e67-4304-8c11-27c7a53efd31" providerId="ADAL" clId="{BC333596-D8C3-4C9B-AD5F-947285B05F4F}" dt="2021-10-19T15:30:31.824" v="4" actId="47"/>
        <pc:sldMkLst>
          <pc:docMk/>
          <pc:sldMk cId="4245500416" sldId="714"/>
        </pc:sldMkLst>
      </pc:sldChg>
      <pc:sldChg chg="add del">
        <pc:chgData name="Mark Higgins" userId="f99148ad-7e67-4304-8c11-27c7a53efd31" providerId="ADAL" clId="{BC333596-D8C3-4C9B-AD5F-947285B05F4F}" dt="2021-10-19T15:30:31.824" v="4" actId="47"/>
        <pc:sldMkLst>
          <pc:docMk/>
          <pc:sldMk cId="2036575152" sldId="715"/>
        </pc:sldMkLst>
      </pc:sldChg>
      <pc:sldChg chg="add del">
        <pc:chgData name="Mark Higgins" userId="f99148ad-7e67-4304-8c11-27c7a53efd31" providerId="ADAL" clId="{BC333596-D8C3-4C9B-AD5F-947285B05F4F}" dt="2021-10-19T15:30:31.824" v="4" actId="47"/>
        <pc:sldMkLst>
          <pc:docMk/>
          <pc:sldMk cId="3626110082" sldId="716"/>
        </pc:sldMkLst>
      </pc:sldChg>
      <pc:sldChg chg="add del">
        <pc:chgData name="Mark Higgins" userId="f99148ad-7e67-4304-8c11-27c7a53efd31" providerId="ADAL" clId="{BC333596-D8C3-4C9B-AD5F-947285B05F4F}" dt="2021-10-19T15:30:31.824" v="4" actId="47"/>
        <pc:sldMkLst>
          <pc:docMk/>
          <pc:sldMk cId="2364488843" sldId="718"/>
        </pc:sldMkLst>
      </pc:sldChg>
      <pc:sldChg chg="add del">
        <pc:chgData name="Mark Higgins" userId="f99148ad-7e67-4304-8c11-27c7a53efd31" providerId="ADAL" clId="{BC333596-D8C3-4C9B-AD5F-947285B05F4F}" dt="2021-10-19T15:30:31.824" v="4" actId="47"/>
        <pc:sldMkLst>
          <pc:docMk/>
          <pc:sldMk cId="3837821357" sldId="719"/>
        </pc:sldMkLst>
      </pc:sldChg>
      <pc:sldChg chg="add del">
        <pc:chgData name="Mark Higgins" userId="f99148ad-7e67-4304-8c11-27c7a53efd31" providerId="ADAL" clId="{BC333596-D8C3-4C9B-AD5F-947285B05F4F}" dt="2021-10-19T15:30:31.824" v="4" actId="47"/>
        <pc:sldMkLst>
          <pc:docMk/>
          <pc:sldMk cId="2418004797" sldId="720"/>
        </pc:sldMkLst>
      </pc:sldChg>
      <pc:sldChg chg="add del">
        <pc:chgData name="Mark Higgins" userId="f99148ad-7e67-4304-8c11-27c7a53efd31" providerId="ADAL" clId="{BC333596-D8C3-4C9B-AD5F-947285B05F4F}" dt="2021-10-19T15:30:31.824" v="4" actId="47"/>
        <pc:sldMkLst>
          <pc:docMk/>
          <pc:sldMk cId="3209023164" sldId="721"/>
        </pc:sldMkLst>
      </pc:sldChg>
      <pc:sldChg chg="add del">
        <pc:chgData name="Mark Higgins" userId="f99148ad-7e67-4304-8c11-27c7a53efd31" providerId="ADAL" clId="{BC333596-D8C3-4C9B-AD5F-947285B05F4F}" dt="2021-10-19T15:30:31.824" v="4" actId="47"/>
        <pc:sldMkLst>
          <pc:docMk/>
          <pc:sldMk cId="630191231" sldId="722"/>
        </pc:sldMkLst>
      </pc:sldChg>
      <pc:sldChg chg="add del">
        <pc:chgData name="Mark Higgins" userId="f99148ad-7e67-4304-8c11-27c7a53efd31" providerId="ADAL" clId="{BC333596-D8C3-4C9B-AD5F-947285B05F4F}" dt="2021-10-19T15:30:31.824" v="4" actId="47"/>
        <pc:sldMkLst>
          <pc:docMk/>
          <pc:sldMk cId="2585457873" sldId="723"/>
        </pc:sldMkLst>
      </pc:sldChg>
      <pc:sldChg chg="add del">
        <pc:chgData name="Mark Higgins" userId="f99148ad-7e67-4304-8c11-27c7a53efd31" providerId="ADAL" clId="{BC333596-D8C3-4C9B-AD5F-947285B05F4F}" dt="2021-10-19T15:30:31.824" v="4" actId="47"/>
        <pc:sldMkLst>
          <pc:docMk/>
          <pc:sldMk cId="2626823195" sldId="724"/>
        </pc:sldMkLst>
      </pc:sldChg>
      <pc:sldChg chg="add del">
        <pc:chgData name="Mark Higgins" userId="f99148ad-7e67-4304-8c11-27c7a53efd31" providerId="ADAL" clId="{BC333596-D8C3-4C9B-AD5F-947285B05F4F}" dt="2021-10-19T15:30:31.824" v="4" actId="47"/>
        <pc:sldMkLst>
          <pc:docMk/>
          <pc:sldMk cId="1913810849" sldId="725"/>
        </pc:sldMkLst>
      </pc:sldChg>
      <pc:sldChg chg="add del">
        <pc:chgData name="Mark Higgins" userId="f99148ad-7e67-4304-8c11-27c7a53efd31" providerId="ADAL" clId="{BC333596-D8C3-4C9B-AD5F-947285B05F4F}" dt="2021-10-19T15:30:31.824" v="4" actId="47"/>
        <pc:sldMkLst>
          <pc:docMk/>
          <pc:sldMk cId="3876293331" sldId="736"/>
        </pc:sldMkLst>
      </pc:sldChg>
      <pc:sldChg chg="add del">
        <pc:chgData name="Mark Higgins" userId="f99148ad-7e67-4304-8c11-27c7a53efd31" providerId="ADAL" clId="{BC333596-D8C3-4C9B-AD5F-947285B05F4F}" dt="2021-10-19T15:30:31.824" v="4" actId="47"/>
        <pc:sldMkLst>
          <pc:docMk/>
          <pc:sldMk cId="678621518" sldId="741"/>
        </pc:sldMkLst>
      </pc:sldChg>
      <pc:sldChg chg="add del">
        <pc:chgData name="Mark Higgins" userId="f99148ad-7e67-4304-8c11-27c7a53efd31" providerId="ADAL" clId="{BC333596-D8C3-4C9B-AD5F-947285B05F4F}" dt="2021-10-19T15:30:31.824" v="4" actId="47"/>
        <pc:sldMkLst>
          <pc:docMk/>
          <pc:sldMk cId="2723241041" sldId="742"/>
        </pc:sldMkLst>
      </pc:sldChg>
      <pc:sldChg chg="add del">
        <pc:chgData name="Mark Higgins" userId="f99148ad-7e67-4304-8c11-27c7a53efd31" providerId="ADAL" clId="{BC333596-D8C3-4C9B-AD5F-947285B05F4F}" dt="2021-10-19T15:30:31.824" v="4" actId="47"/>
        <pc:sldMkLst>
          <pc:docMk/>
          <pc:sldMk cId="2085346251" sldId="749"/>
        </pc:sldMkLst>
      </pc:sldChg>
      <pc:sldChg chg="modSp new mod ord">
        <pc:chgData name="Mark Higgins" userId="f99148ad-7e67-4304-8c11-27c7a53efd31" providerId="ADAL" clId="{BC333596-D8C3-4C9B-AD5F-947285B05F4F}" dt="2021-11-02T11:07:44.034" v="192" actId="20577"/>
        <pc:sldMkLst>
          <pc:docMk/>
          <pc:sldMk cId="2594139224" sldId="751"/>
        </pc:sldMkLst>
        <pc:spChg chg="mod">
          <ac:chgData name="Mark Higgins" userId="f99148ad-7e67-4304-8c11-27c7a53efd31" providerId="ADAL" clId="{BC333596-D8C3-4C9B-AD5F-947285B05F4F}" dt="2021-11-02T11:06:51.325" v="180" actId="20577"/>
          <ac:spMkLst>
            <pc:docMk/>
            <pc:sldMk cId="2594139224" sldId="751"/>
            <ac:spMk id="2" creationId="{0B87CDBB-328B-4491-ACDB-93DB793F3B8F}"/>
          </ac:spMkLst>
        </pc:spChg>
        <pc:spChg chg="mod">
          <ac:chgData name="Mark Higgins" userId="f99148ad-7e67-4304-8c11-27c7a53efd31" providerId="ADAL" clId="{BC333596-D8C3-4C9B-AD5F-947285B05F4F}" dt="2021-11-02T11:07:44.034" v="192" actId="20577"/>
          <ac:spMkLst>
            <pc:docMk/>
            <pc:sldMk cId="2594139224" sldId="751"/>
            <ac:spMk id="3" creationId="{F0B7FD29-B2AA-4040-BC9D-CE3424D01DC3}"/>
          </ac:spMkLst>
        </pc:spChg>
      </pc:sldChg>
      <pc:sldChg chg="delSp modSp add del mod">
        <pc:chgData name="Mark Higgins" userId="f99148ad-7e67-4304-8c11-27c7a53efd31" providerId="ADAL" clId="{BC333596-D8C3-4C9B-AD5F-947285B05F4F}" dt="2021-10-19T16:04:11.608" v="135" actId="2696"/>
        <pc:sldMkLst>
          <pc:docMk/>
          <pc:sldMk cId="4105346015" sldId="751"/>
        </pc:sldMkLst>
        <pc:spChg chg="mod">
          <ac:chgData name="Mark Higgins" userId="f99148ad-7e67-4304-8c11-27c7a53efd31" providerId="ADAL" clId="{BC333596-D8C3-4C9B-AD5F-947285B05F4F}" dt="2021-10-19T15:31:51.946" v="33" actId="20577"/>
          <ac:spMkLst>
            <pc:docMk/>
            <pc:sldMk cId="4105346015" sldId="751"/>
            <ac:spMk id="2" creationId="{481F7095-154A-4FCE-BC2F-BF71331207EE}"/>
          </ac:spMkLst>
        </pc:spChg>
        <pc:spChg chg="del">
          <ac:chgData name="Mark Higgins" userId="f99148ad-7e67-4304-8c11-27c7a53efd31" providerId="ADAL" clId="{BC333596-D8C3-4C9B-AD5F-947285B05F4F}" dt="2021-10-19T15:32:03.937" v="38" actId="478"/>
          <ac:spMkLst>
            <pc:docMk/>
            <pc:sldMk cId="4105346015" sldId="751"/>
            <ac:spMk id="7" creationId="{6DBBD12B-BC83-43BA-ADD9-C0D5A4BF9910}"/>
          </ac:spMkLst>
        </pc:spChg>
        <pc:spChg chg="mod">
          <ac:chgData name="Mark Higgins" userId="f99148ad-7e67-4304-8c11-27c7a53efd31" providerId="ADAL" clId="{BC333596-D8C3-4C9B-AD5F-947285B05F4F}" dt="2021-10-19T15:37:53.031" v="134" actId="6549"/>
          <ac:spMkLst>
            <pc:docMk/>
            <pc:sldMk cId="4105346015" sldId="751"/>
            <ac:spMk id="10" creationId="{FFD1252B-8CDE-4CDF-84EE-A60BE7BB8D89}"/>
          </ac:spMkLst>
        </pc:spChg>
        <pc:spChg chg="del mod">
          <ac:chgData name="Mark Higgins" userId="f99148ad-7e67-4304-8c11-27c7a53efd31" providerId="ADAL" clId="{BC333596-D8C3-4C9B-AD5F-947285B05F4F}" dt="2021-10-19T15:32:05.897" v="39" actId="478"/>
          <ac:spMkLst>
            <pc:docMk/>
            <pc:sldMk cId="4105346015" sldId="751"/>
            <ac:spMk id="14" creationId="{48C61FE2-2E7A-454A-BAF0-E108F7755431}"/>
          </ac:spMkLst>
        </pc:spChg>
        <pc:picChg chg="del">
          <ac:chgData name="Mark Higgins" userId="f99148ad-7e67-4304-8c11-27c7a53efd31" providerId="ADAL" clId="{BC333596-D8C3-4C9B-AD5F-947285B05F4F}" dt="2021-10-19T15:31:55.945" v="35" actId="478"/>
          <ac:picMkLst>
            <pc:docMk/>
            <pc:sldMk cId="4105346015" sldId="751"/>
            <ac:picMk id="6" creationId="{581756FB-9C1B-4E8D-852E-BF3672970A49}"/>
          </ac:picMkLst>
        </pc:picChg>
        <pc:picChg chg="del">
          <ac:chgData name="Mark Higgins" userId="f99148ad-7e67-4304-8c11-27c7a53efd31" providerId="ADAL" clId="{BC333596-D8C3-4C9B-AD5F-947285B05F4F}" dt="2021-10-19T15:31:55.123" v="34" actId="478"/>
          <ac:picMkLst>
            <pc:docMk/>
            <pc:sldMk cId="4105346015" sldId="751"/>
            <ac:picMk id="8" creationId="{9D439313-A08A-4E54-9B06-1AC49BA0921A}"/>
          </ac:picMkLst>
        </pc:picChg>
      </pc:sldChg>
      <pc:sldChg chg="modSp new mod">
        <pc:chgData name="Mark Higgins" userId="f99148ad-7e67-4304-8c11-27c7a53efd31" providerId="ADAL" clId="{BC333596-D8C3-4C9B-AD5F-947285B05F4F}" dt="2021-11-02T11:12:22.859" v="598" actId="15"/>
        <pc:sldMkLst>
          <pc:docMk/>
          <pc:sldMk cId="1261467683" sldId="752"/>
        </pc:sldMkLst>
        <pc:spChg chg="mod">
          <ac:chgData name="Mark Higgins" userId="f99148ad-7e67-4304-8c11-27c7a53efd31" providerId="ADAL" clId="{BC333596-D8C3-4C9B-AD5F-947285B05F4F}" dt="2021-11-02T11:09:12.894" v="241" actId="20577"/>
          <ac:spMkLst>
            <pc:docMk/>
            <pc:sldMk cId="1261467683" sldId="752"/>
            <ac:spMk id="2" creationId="{D5A91DFF-4256-49B9-9AE4-5E53D8372750}"/>
          </ac:spMkLst>
        </pc:spChg>
        <pc:spChg chg="mod">
          <ac:chgData name="Mark Higgins" userId="f99148ad-7e67-4304-8c11-27c7a53efd31" providerId="ADAL" clId="{BC333596-D8C3-4C9B-AD5F-947285B05F4F}" dt="2021-11-02T11:12:22.859" v="598" actId="15"/>
          <ac:spMkLst>
            <pc:docMk/>
            <pc:sldMk cId="1261467683" sldId="752"/>
            <ac:spMk id="3" creationId="{0C67D474-C8FD-4FFA-9A33-D0039C143856}"/>
          </ac:spMkLst>
        </pc:spChg>
      </pc:sldChg>
      <pc:sldChg chg="modSp add del mod">
        <pc:chgData name="Mark Higgins" userId="f99148ad-7e67-4304-8c11-27c7a53efd31" providerId="ADAL" clId="{BC333596-D8C3-4C9B-AD5F-947285B05F4F}" dt="2021-11-02T11:08:43.619" v="224" actId="47"/>
        <pc:sldMkLst>
          <pc:docMk/>
          <pc:sldMk cId="2147689510" sldId="752"/>
        </pc:sldMkLst>
        <pc:spChg chg="mod">
          <ac:chgData name="Mark Higgins" userId="f99148ad-7e67-4304-8c11-27c7a53efd31" providerId="ADAL" clId="{BC333596-D8C3-4C9B-AD5F-947285B05F4F}" dt="2021-11-02T11:08:14.381" v="223" actId="20577"/>
          <ac:spMkLst>
            <pc:docMk/>
            <pc:sldMk cId="2147689510" sldId="752"/>
            <ac:spMk id="2" creationId="{0B87CDBB-328B-4491-ACDB-93DB793F3B8F}"/>
          </ac:spMkLst>
        </pc:spChg>
        <pc:spChg chg="mod">
          <ac:chgData name="Mark Higgins" userId="f99148ad-7e67-4304-8c11-27c7a53efd31" providerId="ADAL" clId="{BC333596-D8C3-4C9B-AD5F-947285B05F4F}" dt="2021-11-02T11:08:02.094" v="195" actId="20577"/>
          <ac:spMkLst>
            <pc:docMk/>
            <pc:sldMk cId="2147689510" sldId="752"/>
            <ac:spMk id="3" creationId="{F0B7FD29-B2AA-4040-BC9D-CE3424D01DC3}"/>
          </ac:spMkLst>
        </pc:spChg>
      </pc:sldChg>
      <pc:sldChg chg="addSp modSp new mod ord">
        <pc:chgData name="Mark Higgins" userId="f99148ad-7e67-4304-8c11-27c7a53efd31" providerId="ADAL" clId="{BC333596-D8C3-4C9B-AD5F-947285B05F4F}" dt="2021-11-02T11:17:20.944" v="873" actId="20577"/>
        <pc:sldMkLst>
          <pc:docMk/>
          <pc:sldMk cId="515646528" sldId="753"/>
        </pc:sldMkLst>
        <pc:spChg chg="mod">
          <ac:chgData name="Mark Higgins" userId="f99148ad-7e67-4304-8c11-27c7a53efd31" providerId="ADAL" clId="{BC333596-D8C3-4C9B-AD5F-947285B05F4F}" dt="2021-11-02T11:14:33.157" v="619" actId="20577"/>
          <ac:spMkLst>
            <pc:docMk/>
            <pc:sldMk cId="515646528" sldId="753"/>
            <ac:spMk id="2" creationId="{B0950975-12C5-41BA-9AC8-CC0E71B01D2A}"/>
          </ac:spMkLst>
        </pc:spChg>
        <pc:spChg chg="mod">
          <ac:chgData name="Mark Higgins" userId="f99148ad-7e67-4304-8c11-27c7a53efd31" providerId="ADAL" clId="{BC333596-D8C3-4C9B-AD5F-947285B05F4F}" dt="2021-11-02T11:15:46.072" v="840" actId="20577"/>
          <ac:spMkLst>
            <pc:docMk/>
            <pc:sldMk cId="515646528" sldId="753"/>
            <ac:spMk id="3" creationId="{592E4CE6-0D08-42FD-A9A3-01B104FABDC2}"/>
          </ac:spMkLst>
        </pc:spChg>
        <pc:spChg chg="add mod">
          <ac:chgData name="Mark Higgins" userId="f99148ad-7e67-4304-8c11-27c7a53efd31" providerId="ADAL" clId="{BC333596-D8C3-4C9B-AD5F-947285B05F4F}" dt="2021-11-02T11:17:03.414" v="851" actId="14100"/>
          <ac:spMkLst>
            <pc:docMk/>
            <pc:sldMk cId="515646528" sldId="753"/>
            <ac:spMk id="4" creationId="{A3707973-D2A1-4D7A-A066-053A38EA17C2}"/>
          </ac:spMkLst>
        </pc:spChg>
        <pc:spChg chg="add mod">
          <ac:chgData name="Mark Higgins" userId="f99148ad-7e67-4304-8c11-27c7a53efd31" providerId="ADAL" clId="{BC333596-D8C3-4C9B-AD5F-947285B05F4F}" dt="2021-11-02T11:17:17.210" v="869" actId="20577"/>
          <ac:spMkLst>
            <pc:docMk/>
            <pc:sldMk cId="515646528" sldId="753"/>
            <ac:spMk id="5" creationId="{FD1DF9B9-8A10-43D3-9CD7-2A885CC25310}"/>
          </ac:spMkLst>
        </pc:spChg>
        <pc:spChg chg="add mod">
          <ac:chgData name="Mark Higgins" userId="f99148ad-7e67-4304-8c11-27c7a53efd31" providerId="ADAL" clId="{BC333596-D8C3-4C9B-AD5F-947285B05F4F}" dt="2021-11-02T11:17:20.944" v="873" actId="20577"/>
          <ac:spMkLst>
            <pc:docMk/>
            <pc:sldMk cId="515646528" sldId="753"/>
            <ac:spMk id="6" creationId="{6EF4F5B6-DC7C-44F6-9252-4C93A9568DFE}"/>
          </ac:spMkLst>
        </pc:spChg>
      </pc:sldChg>
      <pc:sldChg chg="modSp new mod">
        <pc:chgData name="Mark Higgins" userId="f99148ad-7e67-4304-8c11-27c7a53efd31" providerId="ADAL" clId="{BC333596-D8C3-4C9B-AD5F-947285B05F4F}" dt="2021-11-02T11:20:41.123" v="990" actId="20577"/>
        <pc:sldMkLst>
          <pc:docMk/>
          <pc:sldMk cId="373148995" sldId="754"/>
        </pc:sldMkLst>
        <pc:spChg chg="mod">
          <ac:chgData name="Mark Higgins" userId="f99148ad-7e67-4304-8c11-27c7a53efd31" providerId="ADAL" clId="{BC333596-D8C3-4C9B-AD5F-947285B05F4F}" dt="2021-11-02T11:20:41.123" v="990" actId="20577"/>
          <ac:spMkLst>
            <pc:docMk/>
            <pc:sldMk cId="373148995" sldId="754"/>
            <ac:spMk id="2" creationId="{A3E713AA-9A3F-458D-A4CB-587BF58F0017}"/>
          </ac:spMkLst>
        </pc:spChg>
        <pc:spChg chg="mod">
          <ac:chgData name="Mark Higgins" userId="f99148ad-7e67-4304-8c11-27c7a53efd31" providerId="ADAL" clId="{BC333596-D8C3-4C9B-AD5F-947285B05F4F}" dt="2021-11-02T11:20:32.840" v="967" actId="20577"/>
          <ac:spMkLst>
            <pc:docMk/>
            <pc:sldMk cId="373148995" sldId="754"/>
            <ac:spMk id="3" creationId="{38542361-A7D9-4EB0-815B-EAEF37A99E91}"/>
          </ac:spMkLst>
        </pc:spChg>
      </pc:sldChg>
      <pc:sldChg chg="add del">
        <pc:chgData name="Mark Higgins" userId="f99148ad-7e67-4304-8c11-27c7a53efd31" providerId="ADAL" clId="{BC333596-D8C3-4C9B-AD5F-947285B05F4F}" dt="2021-10-19T15:30:31.824" v="4" actId="47"/>
        <pc:sldMkLst>
          <pc:docMk/>
          <pc:sldMk cId="943533271" sldId="786"/>
        </pc:sldMkLst>
      </pc:sldChg>
      <pc:sldChg chg="add del">
        <pc:chgData name="Mark Higgins" userId="f99148ad-7e67-4304-8c11-27c7a53efd31" providerId="ADAL" clId="{BC333596-D8C3-4C9B-AD5F-947285B05F4F}" dt="2021-10-19T15:30:31.824" v="4" actId="47"/>
        <pc:sldMkLst>
          <pc:docMk/>
          <pc:sldMk cId="3315086354" sldId="787"/>
        </pc:sldMkLst>
      </pc:sldChg>
      <pc:sldChg chg="add del">
        <pc:chgData name="Mark Higgins" userId="f99148ad-7e67-4304-8c11-27c7a53efd31" providerId="ADAL" clId="{BC333596-D8C3-4C9B-AD5F-947285B05F4F}" dt="2021-10-19T15:30:31.824" v="4" actId="47"/>
        <pc:sldMkLst>
          <pc:docMk/>
          <pc:sldMk cId="2254413050" sldId="788"/>
        </pc:sldMkLst>
      </pc:sldChg>
      <pc:sldChg chg="add del">
        <pc:chgData name="Mark Higgins" userId="f99148ad-7e67-4304-8c11-27c7a53efd31" providerId="ADAL" clId="{BC333596-D8C3-4C9B-AD5F-947285B05F4F}" dt="2021-10-19T15:30:31.824" v="4" actId="47"/>
        <pc:sldMkLst>
          <pc:docMk/>
          <pc:sldMk cId="1898860426" sldId="789"/>
        </pc:sldMkLst>
      </pc:sldChg>
      <pc:sldChg chg="add del">
        <pc:chgData name="Mark Higgins" userId="f99148ad-7e67-4304-8c11-27c7a53efd31" providerId="ADAL" clId="{BC333596-D8C3-4C9B-AD5F-947285B05F4F}" dt="2021-10-19T15:30:31.824" v="4" actId="47"/>
        <pc:sldMkLst>
          <pc:docMk/>
          <pc:sldMk cId="582655134" sldId="790"/>
        </pc:sldMkLst>
      </pc:sldChg>
      <pc:sldChg chg="add del">
        <pc:chgData name="Mark Higgins" userId="f99148ad-7e67-4304-8c11-27c7a53efd31" providerId="ADAL" clId="{BC333596-D8C3-4C9B-AD5F-947285B05F4F}" dt="2021-10-19T15:30:31.824" v="4" actId="47"/>
        <pc:sldMkLst>
          <pc:docMk/>
          <pc:sldMk cId="2115869644" sldId="791"/>
        </pc:sldMkLst>
      </pc:sldChg>
      <pc:sldChg chg="add del">
        <pc:chgData name="Mark Higgins" userId="f99148ad-7e67-4304-8c11-27c7a53efd31" providerId="ADAL" clId="{BC333596-D8C3-4C9B-AD5F-947285B05F4F}" dt="2021-10-19T15:30:31.824" v="4" actId="47"/>
        <pc:sldMkLst>
          <pc:docMk/>
          <pc:sldMk cId="1430388509" sldId="792"/>
        </pc:sldMkLst>
      </pc:sldChg>
      <pc:sldChg chg="add del">
        <pc:chgData name="Mark Higgins" userId="f99148ad-7e67-4304-8c11-27c7a53efd31" providerId="ADAL" clId="{BC333596-D8C3-4C9B-AD5F-947285B05F4F}" dt="2021-10-19T15:30:31.824" v="4" actId="47"/>
        <pc:sldMkLst>
          <pc:docMk/>
          <pc:sldMk cId="1305669384" sldId="793"/>
        </pc:sldMkLst>
      </pc:sldChg>
      <pc:sldChg chg="add del">
        <pc:chgData name="Mark Higgins" userId="f99148ad-7e67-4304-8c11-27c7a53efd31" providerId="ADAL" clId="{BC333596-D8C3-4C9B-AD5F-947285B05F4F}" dt="2021-10-19T15:30:31.824" v="4" actId="47"/>
        <pc:sldMkLst>
          <pc:docMk/>
          <pc:sldMk cId="220799762" sldId="794"/>
        </pc:sldMkLst>
      </pc:sldChg>
      <pc:sldChg chg="add del">
        <pc:chgData name="Mark Higgins" userId="f99148ad-7e67-4304-8c11-27c7a53efd31" providerId="ADAL" clId="{BC333596-D8C3-4C9B-AD5F-947285B05F4F}" dt="2021-10-19T15:30:31.824" v="4" actId="47"/>
        <pc:sldMkLst>
          <pc:docMk/>
          <pc:sldMk cId="2721446035" sldId="795"/>
        </pc:sldMkLst>
      </pc:sldChg>
      <pc:sldChg chg="add del">
        <pc:chgData name="Mark Higgins" userId="f99148ad-7e67-4304-8c11-27c7a53efd31" providerId="ADAL" clId="{BC333596-D8C3-4C9B-AD5F-947285B05F4F}" dt="2021-10-19T15:30:31.824" v="4" actId="47"/>
        <pc:sldMkLst>
          <pc:docMk/>
          <pc:sldMk cId="850367915" sldId="796"/>
        </pc:sldMkLst>
      </pc:sldChg>
      <pc:sldChg chg="add del">
        <pc:chgData name="Mark Higgins" userId="f99148ad-7e67-4304-8c11-27c7a53efd31" providerId="ADAL" clId="{BC333596-D8C3-4C9B-AD5F-947285B05F4F}" dt="2021-10-19T15:30:31.824" v="4" actId="47"/>
        <pc:sldMkLst>
          <pc:docMk/>
          <pc:sldMk cId="1309863362" sldId="797"/>
        </pc:sldMkLst>
      </pc:sldChg>
      <pc:sldChg chg="add del">
        <pc:chgData name="Mark Higgins" userId="f99148ad-7e67-4304-8c11-27c7a53efd31" providerId="ADAL" clId="{BC333596-D8C3-4C9B-AD5F-947285B05F4F}" dt="2021-10-19T15:30:31.824" v="4" actId="47"/>
        <pc:sldMkLst>
          <pc:docMk/>
          <pc:sldMk cId="59047964" sldId="798"/>
        </pc:sldMkLst>
      </pc:sldChg>
      <pc:sldChg chg="add del">
        <pc:chgData name="Mark Higgins" userId="f99148ad-7e67-4304-8c11-27c7a53efd31" providerId="ADAL" clId="{BC333596-D8C3-4C9B-AD5F-947285B05F4F}" dt="2021-10-19T15:30:31.824" v="4" actId="47"/>
        <pc:sldMkLst>
          <pc:docMk/>
          <pc:sldMk cId="2917903884" sldId="799"/>
        </pc:sldMkLst>
      </pc:sldChg>
      <pc:sldChg chg="add del">
        <pc:chgData name="Mark Higgins" userId="f99148ad-7e67-4304-8c11-27c7a53efd31" providerId="ADAL" clId="{BC333596-D8C3-4C9B-AD5F-947285B05F4F}" dt="2021-10-19T15:30:31.824" v="4" actId="47"/>
        <pc:sldMkLst>
          <pc:docMk/>
          <pc:sldMk cId="3307357044" sldId="800"/>
        </pc:sldMkLst>
      </pc:sldChg>
      <pc:sldChg chg="add del">
        <pc:chgData name="Mark Higgins" userId="f99148ad-7e67-4304-8c11-27c7a53efd31" providerId="ADAL" clId="{BC333596-D8C3-4C9B-AD5F-947285B05F4F}" dt="2021-10-19T15:30:31.824" v="4" actId="47"/>
        <pc:sldMkLst>
          <pc:docMk/>
          <pc:sldMk cId="2768283390" sldId="801"/>
        </pc:sldMkLst>
      </pc:sldChg>
      <pc:sldChg chg="add del">
        <pc:chgData name="Mark Higgins" userId="f99148ad-7e67-4304-8c11-27c7a53efd31" providerId="ADAL" clId="{BC333596-D8C3-4C9B-AD5F-947285B05F4F}" dt="2021-10-19T15:30:31.824" v="4" actId="47"/>
        <pc:sldMkLst>
          <pc:docMk/>
          <pc:sldMk cId="269504932" sldId="802"/>
        </pc:sldMkLst>
      </pc:sldChg>
      <pc:sldChg chg="add del">
        <pc:chgData name="Mark Higgins" userId="f99148ad-7e67-4304-8c11-27c7a53efd31" providerId="ADAL" clId="{BC333596-D8C3-4C9B-AD5F-947285B05F4F}" dt="2021-10-19T15:30:31.824" v="4" actId="47"/>
        <pc:sldMkLst>
          <pc:docMk/>
          <pc:sldMk cId="936649872" sldId="803"/>
        </pc:sldMkLst>
      </pc:sldChg>
      <pc:sldChg chg="add del">
        <pc:chgData name="Mark Higgins" userId="f99148ad-7e67-4304-8c11-27c7a53efd31" providerId="ADAL" clId="{BC333596-D8C3-4C9B-AD5F-947285B05F4F}" dt="2021-10-19T15:30:31.824" v="4" actId="47"/>
        <pc:sldMkLst>
          <pc:docMk/>
          <pc:sldMk cId="3756242935" sldId="804"/>
        </pc:sldMkLst>
      </pc:sldChg>
      <pc:sldChg chg="add del">
        <pc:chgData name="Mark Higgins" userId="f99148ad-7e67-4304-8c11-27c7a53efd31" providerId="ADAL" clId="{BC333596-D8C3-4C9B-AD5F-947285B05F4F}" dt="2021-10-19T15:30:31.824" v="4" actId="47"/>
        <pc:sldMkLst>
          <pc:docMk/>
          <pc:sldMk cId="1709385537" sldId="805"/>
        </pc:sldMkLst>
      </pc:sldChg>
      <pc:sldChg chg="add del">
        <pc:chgData name="Mark Higgins" userId="f99148ad-7e67-4304-8c11-27c7a53efd31" providerId="ADAL" clId="{BC333596-D8C3-4C9B-AD5F-947285B05F4F}" dt="2021-10-19T15:30:31.824" v="4" actId="47"/>
        <pc:sldMkLst>
          <pc:docMk/>
          <pc:sldMk cId="1556916043" sldId="806"/>
        </pc:sldMkLst>
      </pc:sldChg>
      <pc:sldChg chg="add del">
        <pc:chgData name="Mark Higgins" userId="f99148ad-7e67-4304-8c11-27c7a53efd31" providerId="ADAL" clId="{BC333596-D8C3-4C9B-AD5F-947285B05F4F}" dt="2021-10-19T15:30:31.824" v="4" actId="47"/>
        <pc:sldMkLst>
          <pc:docMk/>
          <pc:sldMk cId="3746792967" sldId="807"/>
        </pc:sldMkLst>
      </pc:sldChg>
      <pc:sldChg chg="add del">
        <pc:chgData name="Mark Higgins" userId="f99148ad-7e67-4304-8c11-27c7a53efd31" providerId="ADAL" clId="{BC333596-D8C3-4C9B-AD5F-947285B05F4F}" dt="2021-10-19T15:30:31.824" v="4" actId="47"/>
        <pc:sldMkLst>
          <pc:docMk/>
          <pc:sldMk cId="1423839089" sldId="808"/>
        </pc:sldMkLst>
      </pc:sldChg>
      <pc:sldChg chg="add del">
        <pc:chgData name="Mark Higgins" userId="f99148ad-7e67-4304-8c11-27c7a53efd31" providerId="ADAL" clId="{BC333596-D8C3-4C9B-AD5F-947285B05F4F}" dt="2021-10-19T15:30:31.824" v="4" actId="47"/>
        <pc:sldMkLst>
          <pc:docMk/>
          <pc:sldMk cId="621884934" sldId="809"/>
        </pc:sldMkLst>
      </pc:sldChg>
      <pc:sldChg chg="add del">
        <pc:chgData name="Mark Higgins" userId="f99148ad-7e67-4304-8c11-27c7a53efd31" providerId="ADAL" clId="{BC333596-D8C3-4C9B-AD5F-947285B05F4F}" dt="2021-10-19T15:30:31.824" v="4" actId="47"/>
        <pc:sldMkLst>
          <pc:docMk/>
          <pc:sldMk cId="3326104712" sldId="810"/>
        </pc:sldMkLst>
      </pc:sldChg>
      <pc:sldChg chg="add del">
        <pc:chgData name="Mark Higgins" userId="f99148ad-7e67-4304-8c11-27c7a53efd31" providerId="ADAL" clId="{BC333596-D8C3-4C9B-AD5F-947285B05F4F}" dt="2021-10-19T15:30:31.824" v="4" actId="47"/>
        <pc:sldMkLst>
          <pc:docMk/>
          <pc:sldMk cId="2047518538" sldId="811"/>
        </pc:sldMkLst>
      </pc:sldChg>
      <pc:sldChg chg="add del">
        <pc:chgData name="Mark Higgins" userId="f99148ad-7e67-4304-8c11-27c7a53efd31" providerId="ADAL" clId="{BC333596-D8C3-4C9B-AD5F-947285B05F4F}" dt="2021-10-19T15:30:31.824" v="4" actId="47"/>
        <pc:sldMkLst>
          <pc:docMk/>
          <pc:sldMk cId="1220454332" sldId="812"/>
        </pc:sldMkLst>
      </pc:sldChg>
      <pc:sldChg chg="add del">
        <pc:chgData name="Mark Higgins" userId="f99148ad-7e67-4304-8c11-27c7a53efd31" providerId="ADAL" clId="{BC333596-D8C3-4C9B-AD5F-947285B05F4F}" dt="2021-10-19T15:30:31.824" v="4" actId="47"/>
        <pc:sldMkLst>
          <pc:docMk/>
          <pc:sldMk cId="900502132" sldId="813"/>
        </pc:sldMkLst>
      </pc:sldChg>
      <pc:sldChg chg="add del">
        <pc:chgData name="Mark Higgins" userId="f99148ad-7e67-4304-8c11-27c7a53efd31" providerId="ADAL" clId="{BC333596-D8C3-4C9B-AD5F-947285B05F4F}" dt="2021-10-19T15:30:31.824" v="4" actId="47"/>
        <pc:sldMkLst>
          <pc:docMk/>
          <pc:sldMk cId="3768102261" sldId="814"/>
        </pc:sldMkLst>
      </pc:sldChg>
      <pc:sldChg chg="add del">
        <pc:chgData name="Mark Higgins" userId="f99148ad-7e67-4304-8c11-27c7a53efd31" providerId="ADAL" clId="{BC333596-D8C3-4C9B-AD5F-947285B05F4F}" dt="2021-10-19T15:30:31.824" v="4" actId="47"/>
        <pc:sldMkLst>
          <pc:docMk/>
          <pc:sldMk cId="2348555775" sldId="815"/>
        </pc:sldMkLst>
      </pc:sldChg>
      <pc:sldChg chg="add del">
        <pc:chgData name="Mark Higgins" userId="f99148ad-7e67-4304-8c11-27c7a53efd31" providerId="ADAL" clId="{BC333596-D8C3-4C9B-AD5F-947285B05F4F}" dt="2021-10-19T15:30:31.824" v="4" actId="47"/>
        <pc:sldMkLst>
          <pc:docMk/>
          <pc:sldMk cId="1916672220" sldId="816"/>
        </pc:sldMkLst>
      </pc:sldChg>
      <pc:sldChg chg="add del">
        <pc:chgData name="Mark Higgins" userId="f99148ad-7e67-4304-8c11-27c7a53efd31" providerId="ADAL" clId="{BC333596-D8C3-4C9B-AD5F-947285B05F4F}" dt="2021-10-19T15:30:31.824" v="4" actId="47"/>
        <pc:sldMkLst>
          <pc:docMk/>
          <pc:sldMk cId="3990424974" sldId="817"/>
        </pc:sldMkLst>
      </pc:sldChg>
      <pc:sldChg chg="add del">
        <pc:chgData name="Mark Higgins" userId="f99148ad-7e67-4304-8c11-27c7a53efd31" providerId="ADAL" clId="{BC333596-D8C3-4C9B-AD5F-947285B05F4F}" dt="2021-10-19T15:30:31.824" v="4" actId="47"/>
        <pc:sldMkLst>
          <pc:docMk/>
          <pc:sldMk cId="1268753974" sldId="818"/>
        </pc:sldMkLst>
      </pc:sldChg>
      <pc:sldChg chg="add del">
        <pc:chgData name="Mark Higgins" userId="f99148ad-7e67-4304-8c11-27c7a53efd31" providerId="ADAL" clId="{BC333596-D8C3-4C9B-AD5F-947285B05F4F}" dt="2021-10-19T15:30:31.824" v="4" actId="47"/>
        <pc:sldMkLst>
          <pc:docMk/>
          <pc:sldMk cId="1662100627" sldId="819"/>
        </pc:sldMkLst>
      </pc:sldChg>
      <pc:sldChg chg="add del">
        <pc:chgData name="Mark Higgins" userId="f99148ad-7e67-4304-8c11-27c7a53efd31" providerId="ADAL" clId="{BC333596-D8C3-4C9B-AD5F-947285B05F4F}" dt="2021-10-19T15:30:31.824" v="4" actId="47"/>
        <pc:sldMkLst>
          <pc:docMk/>
          <pc:sldMk cId="3132530425" sldId="820"/>
        </pc:sldMkLst>
      </pc:sldChg>
      <pc:sldChg chg="add del">
        <pc:chgData name="Mark Higgins" userId="f99148ad-7e67-4304-8c11-27c7a53efd31" providerId="ADAL" clId="{BC333596-D8C3-4C9B-AD5F-947285B05F4F}" dt="2021-10-19T15:30:31.824" v="4" actId="47"/>
        <pc:sldMkLst>
          <pc:docMk/>
          <pc:sldMk cId="4159035664" sldId="821"/>
        </pc:sldMkLst>
      </pc:sldChg>
      <pc:sldChg chg="add del">
        <pc:chgData name="Mark Higgins" userId="f99148ad-7e67-4304-8c11-27c7a53efd31" providerId="ADAL" clId="{BC333596-D8C3-4C9B-AD5F-947285B05F4F}" dt="2021-10-19T15:30:31.824" v="4" actId="47"/>
        <pc:sldMkLst>
          <pc:docMk/>
          <pc:sldMk cId="1002476302" sldId="822"/>
        </pc:sldMkLst>
      </pc:sldChg>
      <pc:sldChg chg="add del">
        <pc:chgData name="Mark Higgins" userId="f99148ad-7e67-4304-8c11-27c7a53efd31" providerId="ADAL" clId="{BC333596-D8C3-4C9B-AD5F-947285B05F4F}" dt="2021-10-19T15:30:31.824" v="4" actId="47"/>
        <pc:sldMkLst>
          <pc:docMk/>
          <pc:sldMk cId="1185371609" sldId="823"/>
        </pc:sldMkLst>
      </pc:sldChg>
      <pc:sldChg chg="add del">
        <pc:chgData name="Mark Higgins" userId="f99148ad-7e67-4304-8c11-27c7a53efd31" providerId="ADAL" clId="{BC333596-D8C3-4C9B-AD5F-947285B05F4F}" dt="2021-10-19T15:30:31.824" v="4" actId="47"/>
        <pc:sldMkLst>
          <pc:docMk/>
          <pc:sldMk cId="618070154" sldId="824"/>
        </pc:sldMkLst>
      </pc:sldChg>
      <pc:sldChg chg="add del">
        <pc:chgData name="Mark Higgins" userId="f99148ad-7e67-4304-8c11-27c7a53efd31" providerId="ADAL" clId="{BC333596-D8C3-4C9B-AD5F-947285B05F4F}" dt="2021-10-19T15:30:31.824" v="4" actId="47"/>
        <pc:sldMkLst>
          <pc:docMk/>
          <pc:sldMk cId="2758723342" sldId="825"/>
        </pc:sldMkLst>
      </pc:sldChg>
      <pc:sldChg chg="add del">
        <pc:chgData name="Mark Higgins" userId="f99148ad-7e67-4304-8c11-27c7a53efd31" providerId="ADAL" clId="{BC333596-D8C3-4C9B-AD5F-947285B05F4F}" dt="2021-10-19T15:30:31.824" v="4" actId="47"/>
        <pc:sldMkLst>
          <pc:docMk/>
          <pc:sldMk cId="4089018560" sldId="826"/>
        </pc:sldMkLst>
      </pc:sldChg>
      <pc:sldChg chg="add del">
        <pc:chgData name="Mark Higgins" userId="f99148ad-7e67-4304-8c11-27c7a53efd31" providerId="ADAL" clId="{BC333596-D8C3-4C9B-AD5F-947285B05F4F}" dt="2021-10-19T15:30:31.824" v="4" actId="47"/>
        <pc:sldMkLst>
          <pc:docMk/>
          <pc:sldMk cId="2613124085" sldId="827"/>
        </pc:sldMkLst>
      </pc:sldChg>
      <pc:sldChg chg="add del">
        <pc:chgData name="Mark Higgins" userId="f99148ad-7e67-4304-8c11-27c7a53efd31" providerId="ADAL" clId="{BC333596-D8C3-4C9B-AD5F-947285B05F4F}" dt="2021-10-19T15:30:31.824" v="4" actId="47"/>
        <pc:sldMkLst>
          <pc:docMk/>
          <pc:sldMk cId="3424191908" sldId="828"/>
        </pc:sldMkLst>
      </pc:sldChg>
      <pc:sldChg chg="add del">
        <pc:chgData name="Mark Higgins" userId="f99148ad-7e67-4304-8c11-27c7a53efd31" providerId="ADAL" clId="{BC333596-D8C3-4C9B-AD5F-947285B05F4F}" dt="2021-10-19T15:30:31.824" v="4" actId="47"/>
        <pc:sldMkLst>
          <pc:docMk/>
          <pc:sldMk cId="3455165873" sldId="829"/>
        </pc:sldMkLst>
      </pc:sldChg>
      <pc:sldChg chg="add del">
        <pc:chgData name="Mark Higgins" userId="f99148ad-7e67-4304-8c11-27c7a53efd31" providerId="ADAL" clId="{BC333596-D8C3-4C9B-AD5F-947285B05F4F}" dt="2021-10-19T15:30:31.824" v="4" actId="47"/>
        <pc:sldMkLst>
          <pc:docMk/>
          <pc:sldMk cId="2114535970" sldId="830"/>
        </pc:sldMkLst>
      </pc:sldChg>
      <pc:sldChg chg="add del">
        <pc:chgData name="Mark Higgins" userId="f99148ad-7e67-4304-8c11-27c7a53efd31" providerId="ADAL" clId="{BC333596-D8C3-4C9B-AD5F-947285B05F4F}" dt="2021-10-19T15:30:31.824" v="4" actId="47"/>
        <pc:sldMkLst>
          <pc:docMk/>
          <pc:sldMk cId="2034332846" sldId="831"/>
        </pc:sldMkLst>
      </pc:sldChg>
      <pc:sldChg chg="add del">
        <pc:chgData name="Mark Higgins" userId="f99148ad-7e67-4304-8c11-27c7a53efd31" providerId="ADAL" clId="{BC333596-D8C3-4C9B-AD5F-947285B05F4F}" dt="2021-10-19T15:30:31.824" v="4" actId="47"/>
        <pc:sldMkLst>
          <pc:docMk/>
          <pc:sldMk cId="3876447242" sldId="832"/>
        </pc:sldMkLst>
      </pc:sldChg>
      <pc:sldChg chg="add del">
        <pc:chgData name="Mark Higgins" userId="f99148ad-7e67-4304-8c11-27c7a53efd31" providerId="ADAL" clId="{BC333596-D8C3-4C9B-AD5F-947285B05F4F}" dt="2021-10-19T15:30:31.824" v="4" actId="47"/>
        <pc:sldMkLst>
          <pc:docMk/>
          <pc:sldMk cId="61682309" sldId="833"/>
        </pc:sldMkLst>
      </pc:sldChg>
      <pc:sldChg chg="add del">
        <pc:chgData name="Mark Higgins" userId="f99148ad-7e67-4304-8c11-27c7a53efd31" providerId="ADAL" clId="{BC333596-D8C3-4C9B-AD5F-947285B05F4F}" dt="2021-10-19T15:30:31.824" v="4" actId="47"/>
        <pc:sldMkLst>
          <pc:docMk/>
          <pc:sldMk cId="1797970716" sldId="834"/>
        </pc:sldMkLst>
      </pc:sldChg>
      <pc:sldChg chg="add del">
        <pc:chgData name="Mark Higgins" userId="f99148ad-7e67-4304-8c11-27c7a53efd31" providerId="ADAL" clId="{BC333596-D8C3-4C9B-AD5F-947285B05F4F}" dt="2021-10-19T15:30:31.824" v="4" actId="47"/>
        <pc:sldMkLst>
          <pc:docMk/>
          <pc:sldMk cId="3014115190" sldId="835"/>
        </pc:sldMkLst>
      </pc:sldChg>
      <pc:sldChg chg="add del">
        <pc:chgData name="Mark Higgins" userId="f99148ad-7e67-4304-8c11-27c7a53efd31" providerId="ADAL" clId="{BC333596-D8C3-4C9B-AD5F-947285B05F4F}" dt="2021-10-19T15:30:31.824" v="4" actId="47"/>
        <pc:sldMkLst>
          <pc:docMk/>
          <pc:sldMk cId="2526394181" sldId="836"/>
        </pc:sldMkLst>
      </pc:sldChg>
      <pc:sldChg chg="add del">
        <pc:chgData name="Mark Higgins" userId="f99148ad-7e67-4304-8c11-27c7a53efd31" providerId="ADAL" clId="{BC333596-D8C3-4C9B-AD5F-947285B05F4F}" dt="2021-10-19T15:30:31.824" v="4" actId="47"/>
        <pc:sldMkLst>
          <pc:docMk/>
          <pc:sldMk cId="3946992036" sldId="837"/>
        </pc:sldMkLst>
      </pc:sldChg>
      <pc:sldChg chg="add del">
        <pc:chgData name="Mark Higgins" userId="f99148ad-7e67-4304-8c11-27c7a53efd31" providerId="ADAL" clId="{BC333596-D8C3-4C9B-AD5F-947285B05F4F}" dt="2021-10-19T15:30:31.824" v="4" actId="47"/>
        <pc:sldMkLst>
          <pc:docMk/>
          <pc:sldMk cId="2216848995" sldId="838"/>
        </pc:sldMkLst>
      </pc:sldChg>
      <pc:sldChg chg="add del">
        <pc:chgData name="Mark Higgins" userId="f99148ad-7e67-4304-8c11-27c7a53efd31" providerId="ADAL" clId="{BC333596-D8C3-4C9B-AD5F-947285B05F4F}" dt="2021-10-19T15:30:31.824" v="4" actId="47"/>
        <pc:sldMkLst>
          <pc:docMk/>
          <pc:sldMk cId="4190859478" sldId="839"/>
        </pc:sldMkLst>
      </pc:sldChg>
      <pc:sldChg chg="add del">
        <pc:chgData name="Mark Higgins" userId="f99148ad-7e67-4304-8c11-27c7a53efd31" providerId="ADAL" clId="{BC333596-D8C3-4C9B-AD5F-947285B05F4F}" dt="2021-10-19T15:30:31.824" v="4" actId="47"/>
        <pc:sldMkLst>
          <pc:docMk/>
          <pc:sldMk cId="3196069014" sldId="840"/>
        </pc:sldMkLst>
      </pc:sldChg>
      <pc:sldChg chg="add del">
        <pc:chgData name="Mark Higgins" userId="f99148ad-7e67-4304-8c11-27c7a53efd31" providerId="ADAL" clId="{BC333596-D8C3-4C9B-AD5F-947285B05F4F}" dt="2021-10-19T15:30:31.824" v="4" actId="47"/>
        <pc:sldMkLst>
          <pc:docMk/>
          <pc:sldMk cId="1721820367" sldId="841"/>
        </pc:sldMkLst>
      </pc:sldChg>
      <pc:sldChg chg="add del">
        <pc:chgData name="Mark Higgins" userId="f99148ad-7e67-4304-8c11-27c7a53efd31" providerId="ADAL" clId="{BC333596-D8C3-4C9B-AD5F-947285B05F4F}" dt="2021-10-19T15:30:31.824" v="4" actId="47"/>
        <pc:sldMkLst>
          <pc:docMk/>
          <pc:sldMk cId="1869090532" sldId="842"/>
        </pc:sldMkLst>
      </pc:sldChg>
      <pc:sldChg chg="add del">
        <pc:chgData name="Mark Higgins" userId="f99148ad-7e67-4304-8c11-27c7a53efd31" providerId="ADAL" clId="{BC333596-D8C3-4C9B-AD5F-947285B05F4F}" dt="2021-10-19T15:30:31.824" v="4" actId="47"/>
        <pc:sldMkLst>
          <pc:docMk/>
          <pc:sldMk cId="2628112808" sldId="843"/>
        </pc:sldMkLst>
      </pc:sldChg>
      <pc:sldChg chg="add del">
        <pc:chgData name="Mark Higgins" userId="f99148ad-7e67-4304-8c11-27c7a53efd31" providerId="ADAL" clId="{BC333596-D8C3-4C9B-AD5F-947285B05F4F}" dt="2021-10-19T15:30:31.824" v="4" actId="47"/>
        <pc:sldMkLst>
          <pc:docMk/>
          <pc:sldMk cId="2353558584" sldId="844"/>
        </pc:sldMkLst>
      </pc:sldChg>
      <pc:sldChg chg="add del">
        <pc:chgData name="Mark Higgins" userId="f99148ad-7e67-4304-8c11-27c7a53efd31" providerId="ADAL" clId="{BC333596-D8C3-4C9B-AD5F-947285B05F4F}" dt="2021-10-19T15:30:31.824" v="4" actId="47"/>
        <pc:sldMkLst>
          <pc:docMk/>
          <pc:sldMk cId="1443403361" sldId="845"/>
        </pc:sldMkLst>
      </pc:sldChg>
      <pc:sldChg chg="add del">
        <pc:chgData name="Mark Higgins" userId="f99148ad-7e67-4304-8c11-27c7a53efd31" providerId="ADAL" clId="{BC333596-D8C3-4C9B-AD5F-947285B05F4F}" dt="2021-10-19T15:30:31.824" v="4" actId="47"/>
        <pc:sldMkLst>
          <pc:docMk/>
          <pc:sldMk cId="3953925610" sldId="846"/>
        </pc:sldMkLst>
      </pc:sldChg>
      <pc:sldChg chg="add del">
        <pc:chgData name="Mark Higgins" userId="f99148ad-7e67-4304-8c11-27c7a53efd31" providerId="ADAL" clId="{BC333596-D8C3-4C9B-AD5F-947285B05F4F}" dt="2021-10-19T15:30:31.824" v="4" actId="47"/>
        <pc:sldMkLst>
          <pc:docMk/>
          <pc:sldMk cId="3166217738" sldId="847"/>
        </pc:sldMkLst>
      </pc:sldChg>
      <pc:sldChg chg="add del">
        <pc:chgData name="Mark Higgins" userId="f99148ad-7e67-4304-8c11-27c7a53efd31" providerId="ADAL" clId="{BC333596-D8C3-4C9B-AD5F-947285B05F4F}" dt="2021-10-19T15:30:31.824" v="4" actId="47"/>
        <pc:sldMkLst>
          <pc:docMk/>
          <pc:sldMk cId="4139375702" sldId="848"/>
        </pc:sldMkLst>
      </pc:sldChg>
      <pc:sldChg chg="add del">
        <pc:chgData name="Mark Higgins" userId="f99148ad-7e67-4304-8c11-27c7a53efd31" providerId="ADAL" clId="{BC333596-D8C3-4C9B-AD5F-947285B05F4F}" dt="2021-10-19T15:30:31.824" v="4" actId="47"/>
        <pc:sldMkLst>
          <pc:docMk/>
          <pc:sldMk cId="4293902586" sldId="849"/>
        </pc:sldMkLst>
      </pc:sldChg>
      <pc:sldChg chg="add del">
        <pc:chgData name="Mark Higgins" userId="f99148ad-7e67-4304-8c11-27c7a53efd31" providerId="ADAL" clId="{BC333596-D8C3-4C9B-AD5F-947285B05F4F}" dt="2021-10-19T15:30:31.824" v="4" actId="47"/>
        <pc:sldMkLst>
          <pc:docMk/>
          <pc:sldMk cId="3489513525" sldId="850"/>
        </pc:sldMkLst>
      </pc:sldChg>
      <pc:sldChg chg="add del">
        <pc:chgData name="Mark Higgins" userId="f99148ad-7e67-4304-8c11-27c7a53efd31" providerId="ADAL" clId="{BC333596-D8C3-4C9B-AD5F-947285B05F4F}" dt="2021-10-19T15:30:31.824" v="4" actId="47"/>
        <pc:sldMkLst>
          <pc:docMk/>
          <pc:sldMk cId="1141282613" sldId="851"/>
        </pc:sldMkLst>
      </pc:sldChg>
      <pc:sldChg chg="add del">
        <pc:chgData name="Mark Higgins" userId="f99148ad-7e67-4304-8c11-27c7a53efd31" providerId="ADAL" clId="{BC333596-D8C3-4C9B-AD5F-947285B05F4F}" dt="2021-10-19T15:30:31.824" v="4" actId="47"/>
        <pc:sldMkLst>
          <pc:docMk/>
          <pc:sldMk cId="677793915" sldId="852"/>
        </pc:sldMkLst>
      </pc:sldChg>
      <pc:sldChg chg="add del">
        <pc:chgData name="Mark Higgins" userId="f99148ad-7e67-4304-8c11-27c7a53efd31" providerId="ADAL" clId="{BC333596-D8C3-4C9B-AD5F-947285B05F4F}" dt="2021-10-19T15:30:31.824" v="4" actId="47"/>
        <pc:sldMkLst>
          <pc:docMk/>
          <pc:sldMk cId="1416216133" sldId="853"/>
        </pc:sldMkLst>
      </pc:sldChg>
      <pc:sldChg chg="add del">
        <pc:chgData name="Mark Higgins" userId="f99148ad-7e67-4304-8c11-27c7a53efd31" providerId="ADAL" clId="{BC333596-D8C3-4C9B-AD5F-947285B05F4F}" dt="2021-10-19T15:30:31.824" v="4" actId="47"/>
        <pc:sldMkLst>
          <pc:docMk/>
          <pc:sldMk cId="3931041411" sldId="854"/>
        </pc:sldMkLst>
      </pc:sldChg>
      <pc:sldChg chg="add del">
        <pc:chgData name="Mark Higgins" userId="f99148ad-7e67-4304-8c11-27c7a53efd31" providerId="ADAL" clId="{BC333596-D8C3-4C9B-AD5F-947285B05F4F}" dt="2021-10-19T15:30:31.824" v="4" actId="47"/>
        <pc:sldMkLst>
          <pc:docMk/>
          <pc:sldMk cId="1905862668" sldId="855"/>
        </pc:sldMkLst>
      </pc:sldChg>
      <pc:sldChg chg="add del">
        <pc:chgData name="Mark Higgins" userId="f99148ad-7e67-4304-8c11-27c7a53efd31" providerId="ADAL" clId="{BC333596-D8C3-4C9B-AD5F-947285B05F4F}" dt="2021-10-19T15:30:31.824" v="4" actId="47"/>
        <pc:sldMkLst>
          <pc:docMk/>
          <pc:sldMk cId="3043899704" sldId="856"/>
        </pc:sldMkLst>
      </pc:sldChg>
      <pc:sldChg chg="add del">
        <pc:chgData name="Mark Higgins" userId="f99148ad-7e67-4304-8c11-27c7a53efd31" providerId="ADAL" clId="{BC333596-D8C3-4C9B-AD5F-947285B05F4F}" dt="2021-10-19T15:30:31.824" v="4" actId="47"/>
        <pc:sldMkLst>
          <pc:docMk/>
          <pc:sldMk cId="1362578905" sldId="857"/>
        </pc:sldMkLst>
      </pc:sldChg>
    </pc:docChg>
  </pc:docChgLst>
  <pc:docChgLst>
    <pc:chgData name="Mark Higgins" userId="f99148ad-7e67-4304-8c11-27c7a53efd31" providerId="ADAL" clId="{3C40DEF7-F956-44CB-9A03-F093CCBB31ED}"/>
    <pc:docChg chg="addSld modSld">
      <pc:chgData name="Mark Higgins" userId="f99148ad-7e67-4304-8c11-27c7a53efd31" providerId="ADAL" clId="{3C40DEF7-F956-44CB-9A03-F093CCBB31ED}" dt="2021-11-09T17:19:47.592" v="2"/>
      <pc:docMkLst>
        <pc:docMk/>
      </pc:docMkLst>
      <pc:sldChg chg="modSp mod">
        <pc:chgData name="Mark Higgins" userId="f99148ad-7e67-4304-8c11-27c7a53efd31" providerId="ADAL" clId="{3C40DEF7-F956-44CB-9A03-F093CCBB31ED}" dt="2021-11-09T17:18:56.792" v="1"/>
        <pc:sldMkLst>
          <pc:docMk/>
          <pc:sldMk cId="4151082881" sldId="846"/>
        </pc:sldMkLst>
        <pc:spChg chg="mod">
          <ac:chgData name="Mark Higgins" userId="f99148ad-7e67-4304-8c11-27c7a53efd31" providerId="ADAL" clId="{3C40DEF7-F956-44CB-9A03-F093CCBB31ED}" dt="2021-11-09T17:18:56.792" v="1"/>
          <ac:spMkLst>
            <pc:docMk/>
            <pc:sldMk cId="4151082881" sldId="846"/>
            <ac:spMk id="3" creationId="{5287A250-00F4-4177-9707-74F32710CE73}"/>
          </ac:spMkLst>
        </pc:spChg>
      </pc:sldChg>
      <pc:sldChg chg="add">
        <pc:chgData name="Mark Higgins" userId="f99148ad-7e67-4304-8c11-27c7a53efd31" providerId="ADAL" clId="{3C40DEF7-F956-44CB-9A03-F093CCBB31ED}" dt="2021-11-09T17:19:47.592" v="2"/>
        <pc:sldMkLst>
          <pc:docMk/>
          <pc:sldMk cId="3339852505" sldId="881"/>
        </pc:sldMkLst>
      </pc:sldChg>
      <pc:sldChg chg="add">
        <pc:chgData name="Mark Higgins" userId="f99148ad-7e67-4304-8c11-27c7a53efd31" providerId="ADAL" clId="{3C40DEF7-F956-44CB-9A03-F093CCBB31ED}" dt="2021-11-09T17:19:47.592" v="2"/>
        <pc:sldMkLst>
          <pc:docMk/>
          <pc:sldMk cId="2818337666" sldId="889"/>
        </pc:sldMkLst>
      </pc:sldChg>
      <pc:sldChg chg="add">
        <pc:chgData name="Mark Higgins" userId="f99148ad-7e67-4304-8c11-27c7a53efd31" providerId="ADAL" clId="{3C40DEF7-F956-44CB-9A03-F093CCBB31ED}" dt="2021-11-09T17:19:47.592" v="2"/>
        <pc:sldMkLst>
          <pc:docMk/>
          <pc:sldMk cId="3006028097" sldId="890"/>
        </pc:sldMkLst>
      </pc:sldChg>
    </pc:docChg>
  </pc:docChgLst>
  <pc:docChgLst>
    <pc:chgData name="Mark Higgins" userId="f99148ad-7e67-4304-8c11-27c7a53efd31" providerId="ADAL" clId="{0928E129-FD99-40CD-AF85-5E16D3AA9BEE}"/>
    <pc:docChg chg="undo custSel addSld delSld modSld sldOrd">
      <pc:chgData name="Mark Higgins" userId="f99148ad-7e67-4304-8c11-27c7a53efd31" providerId="ADAL" clId="{0928E129-FD99-40CD-AF85-5E16D3AA9BEE}" dt="2021-10-19T15:02:00.832" v="1669" actId="27636"/>
      <pc:docMkLst>
        <pc:docMk/>
      </pc:docMkLst>
      <pc:sldChg chg="add modTransition">
        <pc:chgData name="Mark Higgins" userId="f99148ad-7e67-4304-8c11-27c7a53efd31" providerId="ADAL" clId="{0928E129-FD99-40CD-AF85-5E16D3AA9BEE}" dt="2021-10-19T10:14:05.289" v="539"/>
        <pc:sldMkLst>
          <pc:docMk/>
          <pc:sldMk cId="195010966" sldId="256"/>
        </pc:sldMkLst>
      </pc:sldChg>
      <pc:sldChg chg="modSp mod">
        <pc:chgData name="Mark Higgins" userId="f99148ad-7e67-4304-8c11-27c7a53efd31" providerId="ADAL" clId="{0928E129-FD99-40CD-AF85-5E16D3AA9BEE}" dt="2021-10-19T09:57:42.722" v="245" actId="20577"/>
        <pc:sldMkLst>
          <pc:docMk/>
          <pc:sldMk cId="653415081" sldId="257"/>
        </pc:sldMkLst>
        <pc:spChg chg="mod">
          <ac:chgData name="Mark Higgins" userId="f99148ad-7e67-4304-8c11-27c7a53efd31" providerId="ADAL" clId="{0928E129-FD99-40CD-AF85-5E16D3AA9BEE}" dt="2021-10-19T09:57:42.722" v="245" actId="20577"/>
          <ac:spMkLst>
            <pc:docMk/>
            <pc:sldMk cId="653415081" sldId="257"/>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1340715411" sldId="259"/>
        </pc:sldMkLst>
      </pc:sldChg>
      <pc:sldChg chg="add modTransition">
        <pc:chgData name="Mark Higgins" userId="f99148ad-7e67-4304-8c11-27c7a53efd31" providerId="ADAL" clId="{0928E129-FD99-40CD-AF85-5E16D3AA9BEE}" dt="2021-10-19T10:14:05.289" v="539"/>
        <pc:sldMkLst>
          <pc:docMk/>
          <pc:sldMk cId="308592299" sldId="260"/>
        </pc:sldMkLst>
      </pc:sldChg>
      <pc:sldChg chg="add modTransition">
        <pc:chgData name="Mark Higgins" userId="f99148ad-7e67-4304-8c11-27c7a53efd31" providerId="ADAL" clId="{0928E129-FD99-40CD-AF85-5E16D3AA9BEE}" dt="2021-10-19T10:14:05.289" v="539"/>
        <pc:sldMkLst>
          <pc:docMk/>
          <pc:sldMk cId="3620027515" sldId="261"/>
        </pc:sldMkLst>
      </pc:sldChg>
      <pc:sldChg chg="modSp mod">
        <pc:chgData name="Mark Higgins" userId="f99148ad-7e67-4304-8c11-27c7a53efd31" providerId="ADAL" clId="{0928E129-FD99-40CD-AF85-5E16D3AA9BEE}" dt="2021-10-19T14:59:43.062" v="1542" actId="20577"/>
        <pc:sldMkLst>
          <pc:docMk/>
          <pc:sldMk cId="2851725395" sldId="263"/>
        </pc:sldMkLst>
        <pc:spChg chg="mod">
          <ac:chgData name="Mark Higgins" userId="f99148ad-7e67-4304-8c11-27c7a53efd31" providerId="ADAL" clId="{0928E129-FD99-40CD-AF85-5E16D3AA9BEE}" dt="2021-10-19T14:59:43.062" v="1542" actId="20577"/>
          <ac:spMkLst>
            <pc:docMk/>
            <pc:sldMk cId="2851725395" sldId="263"/>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431508216" sldId="270"/>
        </pc:sldMkLst>
      </pc:sldChg>
      <pc:sldChg chg="add modTransition">
        <pc:chgData name="Mark Higgins" userId="f99148ad-7e67-4304-8c11-27c7a53efd31" providerId="ADAL" clId="{0928E129-FD99-40CD-AF85-5E16D3AA9BEE}" dt="2021-10-19T10:14:05.289" v="539"/>
        <pc:sldMkLst>
          <pc:docMk/>
          <pc:sldMk cId="4227811471" sldId="271"/>
        </pc:sldMkLst>
      </pc:sldChg>
      <pc:sldChg chg="add modTransition">
        <pc:chgData name="Mark Higgins" userId="f99148ad-7e67-4304-8c11-27c7a53efd31" providerId="ADAL" clId="{0928E129-FD99-40CD-AF85-5E16D3AA9BEE}" dt="2021-10-19T10:14:05.289" v="539"/>
        <pc:sldMkLst>
          <pc:docMk/>
          <pc:sldMk cId="1248674225" sldId="275"/>
        </pc:sldMkLst>
      </pc:sldChg>
      <pc:sldChg chg="add modTransition">
        <pc:chgData name="Mark Higgins" userId="f99148ad-7e67-4304-8c11-27c7a53efd31" providerId="ADAL" clId="{0928E129-FD99-40CD-AF85-5E16D3AA9BEE}" dt="2021-10-19T10:14:05.289" v="539"/>
        <pc:sldMkLst>
          <pc:docMk/>
          <pc:sldMk cId="3739762004" sldId="276"/>
        </pc:sldMkLst>
      </pc:sldChg>
      <pc:sldChg chg="add modTransition">
        <pc:chgData name="Mark Higgins" userId="f99148ad-7e67-4304-8c11-27c7a53efd31" providerId="ADAL" clId="{0928E129-FD99-40CD-AF85-5E16D3AA9BEE}" dt="2021-10-19T10:14:05.289" v="539"/>
        <pc:sldMkLst>
          <pc:docMk/>
          <pc:sldMk cId="2583232243" sldId="277"/>
        </pc:sldMkLst>
      </pc:sldChg>
      <pc:sldChg chg="add modTransition">
        <pc:chgData name="Mark Higgins" userId="f99148ad-7e67-4304-8c11-27c7a53efd31" providerId="ADAL" clId="{0928E129-FD99-40CD-AF85-5E16D3AA9BEE}" dt="2021-10-19T10:14:05.289" v="539"/>
        <pc:sldMkLst>
          <pc:docMk/>
          <pc:sldMk cId="1334762385" sldId="278"/>
        </pc:sldMkLst>
      </pc:sldChg>
      <pc:sldChg chg="add modTransition">
        <pc:chgData name="Mark Higgins" userId="f99148ad-7e67-4304-8c11-27c7a53efd31" providerId="ADAL" clId="{0928E129-FD99-40CD-AF85-5E16D3AA9BEE}" dt="2021-10-19T10:14:05.289" v="539"/>
        <pc:sldMkLst>
          <pc:docMk/>
          <pc:sldMk cId="360803380" sldId="279"/>
        </pc:sldMkLst>
      </pc:sldChg>
      <pc:sldChg chg="add modTransition">
        <pc:chgData name="Mark Higgins" userId="f99148ad-7e67-4304-8c11-27c7a53efd31" providerId="ADAL" clId="{0928E129-FD99-40CD-AF85-5E16D3AA9BEE}" dt="2021-10-19T10:14:05.289" v="539"/>
        <pc:sldMkLst>
          <pc:docMk/>
          <pc:sldMk cId="4207859248" sldId="280"/>
        </pc:sldMkLst>
      </pc:sldChg>
      <pc:sldChg chg="add modTransition">
        <pc:chgData name="Mark Higgins" userId="f99148ad-7e67-4304-8c11-27c7a53efd31" providerId="ADAL" clId="{0928E129-FD99-40CD-AF85-5E16D3AA9BEE}" dt="2021-10-19T10:14:05.289" v="539"/>
        <pc:sldMkLst>
          <pc:docMk/>
          <pc:sldMk cId="3368538443" sldId="283"/>
        </pc:sldMkLst>
      </pc:sldChg>
      <pc:sldChg chg="add modTransition">
        <pc:chgData name="Mark Higgins" userId="f99148ad-7e67-4304-8c11-27c7a53efd31" providerId="ADAL" clId="{0928E129-FD99-40CD-AF85-5E16D3AA9BEE}" dt="2021-10-19T10:14:05.289" v="539"/>
        <pc:sldMkLst>
          <pc:docMk/>
          <pc:sldMk cId="3011566704" sldId="284"/>
        </pc:sldMkLst>
      </pc:sldChg>
      <pc:sldChg chg="add modTransition">
        <pc:chgData name="Mark Higgins" userId="f99148ad-7e67-4304-8c11-27c7a53efd31" providerId="ADAL" clId="{0928E129-FD99-40CD-AF85-5E16D3AA9BEE}" dt="2021-10-19T10:14:05.289" v="539"/>
        <pc:sldMkLst>
          <pc:docMk/>
          <pc:sldMk cId="467139853" sldId="285"/>
        </pc:sldMkLst>
      </pc:sldChg>
      <pc:sldChg chg="add modTransition">
        <pc:chgData name="Mark Higgins" userId="f99148ad-7e67-4304-8c11-27c7a53efd31" providerId="ADAL" clId="{0928E129-FD99-40CD-AF85-5E16D3AA9BEE}" dt="2021-10-19T10:14:05.289" v="539"/>
        <pc:sldMkLst>
          <pc:docMk/>
          <pc:sldMk cId="1899824347" sldId="286"/>
        </pc:sldMkLst>
      </pc:sldChg>
      <pc:sldChg chg="add modTransition">
        <pc:chgData name="Mark Higgins" userId="f99148ad-7e67-4304-8c11-27c7a53efd31" providerId="ADAL" clId="{0928E129-FD99-40CD-AF85-5E16D3AA9BEE}" dt="2021-10-19T10:14:05.289" v="539"/>
        <pc:sldMkLst>
          <pc:docMk/>
          <pc:sldMk cId="226983718" sldId="287"/>
        </pc:sldMkLst>
      </pc:sldChg>
      <pc:sldChg chg="add modTransition">
        <pc:chgData name="Mark Higgins" userId="f99148ad-7e67-4304-8c11-27c7a53efd31" providerId="ADAL" clId="{0928E129-FD99-40CD-AF85-5E16D3AA9BEE}" dt="2021-10-19T10:14:05.289" v="539"/>
        <pc:sldMkLst>
          <pc:docMk/>
          <pc:sldMk cId="564759367" sldId="288"/>
        </pc:sldMkLst>
      </pc:sldChg>
      <pc:sldChg chg="add modTransition">
        <pc:chgData name="Mark Higgins" userId="f99148ad-7e67-4304-8c11-27c7a53efd31" providerId="ADAL" clId="{0928E129-FD99-40CD-AF85-5E16D3AA9BEE}" dt="2021-10-19T10:14:05.289" v="539"/>
        <pc:sldMkLst>
          <pc:docMk/>
          <pc:sldMk cId="1424505544" sldId="290"/>
        </pc:sldMkLst>
      </pc:sldChg>
      <pc:sldChg chg="add modTransition">
        <pc:chgData name="Mark Higgins" userId="f99148ad-7e67-4304-8c11-27c7a53efd31" providerId="ADAL" clId="{0928E129-FD99-40CD-AF85-5E16D3AA9BEE}" dt="2021-10-19T10:14:05.289" v="539"/>
        <pc:sldMkLst>
          <pc:docMk/>
          <pc:sldMk cId="1748441030" sldId="292"/>
        </pc:sldMkLst>
      </pc:sldChg>
      <pc:sldChg chg="add modTransition">
        <pc:chgData name="Mark Higgins" userId="f99148ad-7e67-4304-8c11-27c7a53efd31" providerId="ADAL" clId="{0928E129-FD99-40CD-AF85-5E16D3AA9BEE}" dt="2021-10-19T10:14:05.289" v="539"/>
        <pc:sldMkLst>
          <pc:docMk/>
          <pc:sldMk cId="335237346" sldId="293"/>
        </pc:sldMkLst>
      </pc:sldChg>
      <pc:sldChg chg="add">
        <pc:chgData name="Mark Higgins" userId="f99148ad-7e67-4304-8c11-27c7a53efd31" providerId="ADAL" clId="{0928E129-FD99-40CD-AF85-5E16D3AA9BEE}" dt="2021-10-19T10:15:30.868" v="546"/>
        <pc:sldMkLst>
          <pc:docMk/>
          <pc:sldMk cId="762404290" sldId="297"/>
        </pc:sldMkLst>
      </pc:sldChg>
      <pc:sldChg chg="add modTransition">
        <pc:chgData name="Mark Higgins" userId="f99148ad-7e67-4304-8c11-27c7a53efd31" providerId="ADAL" clId="{0928E129-FD99-40CD-AF85-5E16D3AA9BEE}" dt="2021-10-19T10:14:05.289" v="539"/>
        <pc:sldMkLst>
          <pc:docMk/>
          <pc:sldMk cId="2852573246" sldId="298"/>
        </pc:sldMkLst>
      </pc:sldChg>
      <pc:sldChg chg="add modTransition">
        <pc:chgData name="Mark Higgins" userId="f99148ad-7e67-4304-8c11-27c7a53efd31" providerId="ADAL" clId="{0928E129-FD99-40CD-AF85-5E16D3AA9BEE}" dt="2021-10-19T10:14:05.289" v="539"/>
        <pc:sldMkLst>
          <pc:docMk/>
          <pc:sldMk cId="2548354788" sldId="299"/>
        </pc:sldMkLst>
      </pc:sldChg>
      <pc:sldChg chg="add modTransition">
        <pc:chgData name="Mark Higgins" userId="f99148ad-7e67-4304-8c11-27c7a53efd31" providerId="ADAL" clId="{0928E129-FD99-40CD-AF85-5E16D3AA9BEE}" dt="2021-10-19T10:14:05.289" v="539"/>
        <pc:sldMkLst>
          <pc:docMk/>
          <pc:sldMk cId="2406529237" sldId="300"/>
        </pc:sldMkLst>
      </pc:sldChg>
      <pc:sldChg chg="add modTransition">
        <pc:chgData name="Mark Higgins" userId="f99148ad-7e67-4304-8c11-27c7a53efd31" providerId="ADAL" clId="{0928E129-FD99-40CD-AF85-5E16D3AA9BEE}" dt="2021-10-19T10:14:05.289" v="539"/>
        <pc:sldMkLst>
          <pc:docMk/>
          <pc:sldMk cId="1860378534" sldId="301"/>
        </pc:sldMkLst>
      </pc:sldChg>
      <pc:sldChg chg="add modTransition">
        <pc:chgData name="Mark Higgins" userId="f99148ad-7e67-4304-8c11-27c7a53efd31" providerId="ADAL" clId="{0928E129-FD99-40CD-AF85-5E16D3AA9BEE}" dt="2021-10-19T10:14:05.289" v="539"/>
        <pc:sldMkLst>
          <pc:docMk/>
          <pc:sldMk cId="1088354717" sldId="302"/>
        </pc:sldMkLst>
      </pc:sldChg>
      <pc:sldChg chg="add modTransition">
        <pc:chgData name="Mark Higgins" userId="f99148ad-7e67-4304-8c11-27c7a53efd31" providerId="ADAL" clId="{0928E129-FD99-40CD-AF85-5E16D3AA9BEE}" dt="2021-10-19T10:14:05.289" v="539"/>
        <pc:sldMkLst>
          <pc:docMk/>
          <pc:sldMk cId="3139637837" sldId="303"/>
        </pc:sldMkLst>
      </pc:sldChg>
      <pc:sldChg chg="add modTransition">
        <pc:chgData name="Mark Higgins" userId="f99148ad-7e67-4304-8c11-27c7a53efd31" providerId="ADAL" clId="{0928E129-FD99-40CD-AF85-5E16D3AA9BEE}" dt="2021-10-19T10:14:05.289" v="539"/>
        <pc:sldMkLst>
          <pc:docMk/>
          <pc:sldMk cId="1806893274" sldId="304"/>
        </pc:sldMkLst>
      </pc:sldChg>
      <pc:sldChg chg="add modTransition">
        <pc:chgData name="Mark Higgins" userId="f99148ad-7e67-4304-8c11-27c7a53efd31" providerId="ADAL" clId="{0928E129-FD99-40CD-AF85-5E16D3AA9BEE}" dt="2021-10-19T10:14:05.289" v="539"/>
        <pc:sldMkLst>
          <pc:docMk/>
          <pc:sldMk cId="3421881770" sldId="305"/>
        </pc:sldMkLst>
      </pc:sldChg>
      <pc:sldChg chg="modSp add mod modTransition">
        <pc:chgData name="Mark Higgins" userId="f99148ad-7e67-4304-8c11-27c7a53efd31" providerId="ADAL" clId="{0928E129-FD99-40CD-AF85-5E16D3AA9BEE}" dt="2021-10-19T10:14:05.516" v="542" actId="27636"/>
        <pc:sldMkLst>
          <pc:docMk/>
          <pc:sldMk cId="1306140612" sldId="307"/>
        </pc:sldMkLst>
        <pc:spChg chg="mod">
          <ac:chgData name="Mark Higgins" userId="f99148ad-7e67-4304-8c11-27c7a53efd31" providerId="ADAL" clId="{0928E129-FD99-40CD-AF85-5E16D3AA9BEE}" dt="2021-10-19T10:14:05.516" v="542" actId="27636"/>
          <ac:spMkLst>
            <pc:docMk/>
            <pc:sldMk cId="1306140612" sldId="307"/>
            <ac:spMk id="2" creationId="{00000000-0000-0000-0000-000000000000}"/>
          </ac:spMkLst>
        </pc:spChg>
      </pc:sldChg>
      <pc:sldChg chg="add modTransition">
        <pc:chgData name="Mark Higgins" userId="f99148ad-7e67-4304-8c11-27c7a53efd31" providerId="ADAL" clId="{0928E129-FD99-40CD-AF85-5E16D3AA9BEE}" dt="2021-10-19T10:14:05.289" v="539"/>
        <pc:sldMkLst>
          <pc:docMk/>
          <pc:sldMk cId="3314251560" sldId="308"/>
        </pc:sldMkLst>
      </pc:sldChg>
      <pc:sldChg chg="add modTransition">
        <pc:chgData name="Mark Higgins" userId="f99148ad-7e67-4304-8c11-27c7a53efd31" providerId="ADAL" clId="{0928E129-FD99-40CD-AF85-5E16D3AA9BEE}" dt="2021-10-19T10:14:05.289" v="539"/>
        <pc:sldMkLst>
          <pc:docMk/>
          <pc:sldMk cId="2616973605" sldId="309"/>
        </pc:sldMkLst>
      </pc:sldChg>
      <pc:sldChg chg="add modTransition">
        <pc:chgData name="Mark Higgins" userId="f99148ad-7e67-4304-8c11-27c7a53efd31" providerId="ADAL" clId="{0928E129-FD99-40CD-AF85-5E16D3AA9BEE}" dt="2021-10-19T10:14:05.289" v="539"/>
        <pc:sldMkLst>
          <pc:docMk/>
          <pc:sldMk cId="1068501209" sldId="312"/>
        </pc:sldMkLst>
      </pc:sldChg>
      <pc:sldChg chg="add modTransition">
        <pc:chgData name="Mark Higgins" userId="f99148ad-7e67-4304-8c11-27c7a53efd31" providerId="ADAL" clId="{0928E129-FD99-40CD-AF85-5E16D3AA9BEE}" dt="2021-10-19T10:14:05.289" v="539"/>
        <pc:sldMkLst>
          <pc:docMk/>
          <pc:sldMk cId="316319052" sldId="314"/>
        </pc:sldMkLst>
      </pc:sldChg>
      <pc:sldChg chg="add modTransition">
        <pc:chgData name="Mark Higgins" userId="f99148ad-7e67-4304-8c11-27c7a53efd31" providerId="ADAL" clId="{0928E129-FD99-40CD-AF85-5E16D3AA9BEE}" dt="2021-10-19T10:14:05.289" v="539"/>
        <pc:sldMkLst>
          <pc:docMk/>
          <pc:sldMk cId="3560707118" sldId="315"/>
        </pc:sldMkLst>
      </pc:sldChg>
      <pc:sldChg chg="add modTransition">
        <pc:chgData name="Mark Higgins" userId="f99148ad-7e67-4304-8c11-27c7a53efd31" providerId="ADAL" clId="{0928E129-FD99-40CD-AF85-5E16D3AA9BEE}" dt="2021-10-19T10:14:05.289" v="539"/>
        <pc:sldMkLst>
          <pc:docMk/>
          <pc:sldMk cId="1207979006" sldId="316"/>
        </pc:sldMkLst>
      </pc:sldChg>
      <pc:sldChg chg="add modTransition">
        <pc:chgData name="Mark Higgins" userId="f99148ad-7e67-4304-8c11-27c7a53efd31" providerId="ADAL" clId="{0928E129-FD99-40CD-AF85-5E16D3AA9BEE}" dt="2021-10-19T10:14:05.289" v="539"/>
        <pc:sldMkLst>
          <pc:docMk/>
          <pc:sldMk cId="3712599942" sldId="317"/>
        </pc:sldMkLst>
      </pc:sldChg>
      <pc:sldChg chg="add modTransition">
        <pc:chgData name="Mark Higgins" userId="f99148ad-7e67-4304-8c11-27c7a53efd31" providerId="ADAL" clId="{0928E129-FD99-40CD-AF85-5E16D3AA9BEE}" dt="2021-10-19T10:14:05.289" v="539"/>
        <pc:sldMkLst>
          <pc:docMk/>
          <pc:sldMk cId="1467444371" sldId="319"/>
        </pc:sldMkLst>
      </pc:sldChg>
      <pc:sldChg chg="add modTransition">
        <pc:chgData name="Mark Higgins" userId="f99148ad-7e67-4304-8c11-27c7a53efd31" providerId="ADAL" clId="{0928E129-FD99-40CD-AF85-5E16D3AA9BEE}" dt="2021-10-19T10:14:05.289" v="539"/>
        <pc:sldMkLst>
          <pc:docMk/>
          <pc:sldMk cId="1530099250" sldId="320"/>
        </pc:sldMkLst>
      </pc:sldChg>
      <pc:sldChg chg="add modTransition">
        <pc:chgData name="Mark Higgins" userId="f99148ad-7e67-4304-8c11-27c7a53efd31" providerId="ADAL" clId="{0928E129-FD99-40CD-AF85-5E16D3AA9BEE}" dt="2021-10-19T10:14:05.289" v="539"/>
        <pc:sldMkLst>
          <pc:docMk/>
          <pc:sldMk cId="595332086" sldId="321"/>
        </pc:sldMkLst>
      </pc:sldChg>
      <pc:sldChg chg="add modTransition">
        <pc:chgData name="Mark Higgins" userId="f99148ad-7e67-4304-8c11-27c7a53efd31" providerId="ADAL" clId="{0928E129-FD99-40CD-AF85-5E16D3AA9BEE}" dt="2021-10-19T10:14:05.289" v="539"/>
        <pc:sldMkLst>
          <pc:docMk/>
          <pc:sldMk cId="655083374" sldId="324"/>
        </pc:sldMkLst>
      </pc:sldChg>
      <pc:sldChg chg="add modTransition">
        <pc:chgData name="Mark Higgins" userId="f99148ad-7e67-4304-8c11-27c7a53efd31" providerId="ADAL" clId="{0928E129-FD99-40CD-AF85-5E16D3AA9BEE}" dt="2021-10-19T10:14:05.289" v="539"/>
        <pc:sldMkLst>
          <pc:docMk/>
          <pc:sldMk cId="3809584291" sldId="325"/>
        </pc:sldMkLst>
      </pc:sldChg>
      <pc:sldChg chg="add modTransition">
        <pc:chgData name="Mark Higgins" userId="f99148ad-7e67-4304-8c11-27c7a53efd31" providerId="ADAL" clId="{0928E129-FD99-40CD-AF85-5E16D3AA9BEE}" dt="2021-10-19T10:14:05.289" v="539"/>
        <pc:sldMkLst>
          <pc:docMk/>
          <pc:sldMk cId="973167700" sldId="326"/>
        </pc:sldMkLst>
      </pc:sldChg>
      <pc:sldChg chg="add modTransition">
        <pc:chgData name="Mark Higgins" userId="f99148ad-7e67-4304-8c11-27c7a53efd31" providerId="ADAL" clId="{0928E129-FD99-40CD-AF85-5E16D3AA9BEE}" dt="2021-10-19T10:14:05.289" v="539"/>
        <pc:sldMkLst>
          <pc:docMk/>
          <pc:sldMk cId="3354282219" sldId="327"/>
        </pc:sldMkLst>
      </pc:sldChg>
      <pc:sldChg chg="add modTransition">
        <pc:chgData name="Mark Higgins" userId="f99148ad-7e67-4304-8c11-27c7a53efd31" providerId="ADAL" clId="{0928E129-FD99-40CD-AF85-5E16D3AA9BEE}" dt="2021-10-19T10:14:05.289" v="539"/>
        <pc:sldMkLst>
          <pc:docMk/>
          <pc:sldMk cId="4196323642" sldId="328"/>
        </pc:sldMkLst>
      </pc:sldChg>
      <pc:sldChg chg="add modTransition">
        <pc:chgData name="Mark Higgins" userId="f99148ad-7e67-4304-8c11-27c7a53efd31" providerId="ADAL" clId="{0928E129-FD99-40CD-AF85-5E16D3AA9BEE}" dt="2021-10-19T10:14:05.289" v="539"/>
        <pc:sldMkLst>
          <pc:docMk/>
          <pc:sldMk cId="1239372303" sldId="329"/>
        </pc:sldMkLst>
      </pc:sldChg>
      <pc:sldChg chg="add modTransition">
        <pc:chgData name="Mark Higgins" userId="f99148ad-7e67-4304-8c11-27c7a53efd31" providerId="ADAL" clId="{0928E129-FD99-40CD-AF85-5E16D3AA9BEE}" dt="2021-10-19T10:14:05.289" v="539"/>
        <pc:sldMkLst>
          <pc:docMk/>
          <pc:sldMk cId="1175094082" sldId="330"/>
        </pc:sldMkLst>
      </pc:sldChg>
      <pc:sldChg chg="add modTransition">
        <pc:chgData name="Mark Higgins" userId="f99148ad-7e67-4304-8c11-27c7a53efd31" providerId="ADAL" clId="{0928E129-FD99-40CD-AF85-5E16D3AA9BEE}" dt="2021-10-19T10:14:05.289" v="539"/>
        <pc:sldMkLst>
          <pc:docMk/>
          <pc:sldMk cId="3924781023" sldId="331"/>
        </pc:sldMkLst>
      </pc:sldChg>
      <pc:sldChg chg="add modTransition">
        <pc:chgData name="Mark Higgins" userId="f99148ad-7e67-4304-8c11-27c7a53efd31" providerId="ADAL" clId="{0928E129-FD99-40CD-AF85-5E16D3AA9BEE}" dt="2021-10-19T10:14:05.289" v="539"/>
        <pc:sldMkLst>
          <pc:docMk/>
          <pc:sldMk cId="1584957530" sldId="332"/>
        </pc:sldMkLst>
      </pc:sldChg>
      <pc:sldChg chg="modSp add mod modTransition">
        <pc:chgData name="Mark Higgins" userId="f99148ad-7e67-4304-8c11-27c7a53efd31" providerId="ADAL" clId="{0928E129-FD99-40CD-AF85-5E16D3AA9BEE}" dt="2021-10-19T10:14:05.471" v="540" actId="27636"/>
        <pc:sldMkLst>
          <pc:docMk/>
          <pc:sldMk cId="79574591" sldId="333"/>
        </pc:sldMkLst>
        <pc:spChg chg="mod">
          <ac:chgData name="Mark Higgins" userId="f99148ad-7e67-4304-8c11-27c7a53efd31" providerId="ADAL" clId="{0928E129-FD99-40CD-AF85-5E16D3AA9BEE}" dt="2021-10-19T10:14:05.471" v="540" actId="27636"/>
          <ac:spMkLst>
            <pc:docMk/>
            <pc:sldMk cId="79574591" sldId="333"/>
            <ac:spMk id="10243" creationId="{00000000-0000-0000-0000-000000000000}"/>
          </ac:spMkLst>
        </pc:spChg>
      </pc:sldChg>
      <pc:sldChg chg="add modTransition">
        <pc:chgData name="Mark Higgins" userId="f99148ad-7e67-4304-8c11-27c7a53efd31" providerId="ADAL" clId="{0928E129-FD99-40CD-AF85-5E16D3AA9BEE}" dt="2021-10-19T10:14:05.289" v="539"/>
        <pc:sldMkLst>
          <pc:docMk/>
          <pc:sldMk cId="2433432481" sldId="334"/>
        </pc:sldMkLst>
      </pc:sldChg>
      <pc:sldChg chg="add modTransition">
        <pc:chgData name="Mark Higgins" userId="f99148ad-7e67-4304-8c11-27c7a53efd31" providerId="ADAL" clId="{0928E129-FD99-40CD-AF85-5E16D3AA9BEE}" dt="2021-10-19T10:14:05.289" v="539"/>
        <pc:sldMkLst>
          <pc:docMk/>
          <pc:sldMk cId="800638942" sldId="335"/>
        </pc:sldMkLst>
      </pc:sldChg>
      <pc:sldChg chg="add modTransition">
        <pc:chgData name="Mark Higgins" userId="f99148ad-7e67-4304-8c11-27c7a53efd31" providerId="ADAL" clId="{0928E129-FD99-40CD-AF85-5E16D3AA9BEE}" dt="2021-10-19T10:14:05.289" v="539"/>
        <pc:sldMkLst>
          <pc:docMk/>
          <pc:sldMk cId="2339599335" sldId="338"/>
        </pc:sldMkLst>
      </pc:sldChg>
      <pc:sldChg chg="add modTransition">
        <pc:chgData name="Mark Higgins" userId="f99148ad-7e67-4304-8c11-27c7a53efd31" providerId="ADAL" clId="{0928E129-FD99-40CD-AF85-5E16D3AA9BEE}" dt="2021-10-19T10:14:05.289" v="539"/>
        <pc:sldMkLst>
          <pc:docMk/>
          <pc:sldMk cId="2815121568" sldId="339"/>
        </pc:sldMkLst>
      </pc:sldChg>
      <pc:sldChg chg="add modTransition">
        <pc:chgData name="Mark Higgins" userId="f99148ad-7e67-4304-8c11-27c7a53efd31" providerId="ADAL" clId="{0928E129-FD99-40CD-AF85-5E16D3AA9BEE}" dt="2021-10-19T10:14:05.289" v="539"/>
        <pc:sldMkLst>
          <pc:docMk/>
          <pc:sldMk cId="2498991220" sldId="340"/>
        </pc:sldMkLst>
      </pc:sldChg>
      <pc:sldChg chg="add">
        <pc:chgData name="Mark Higgins" userId="f99148ad-7e67-4304-8c11-27c7a53efd31" providerId="ADAL" clId="{0928E129-FD99-40CD-AF85-5E16D3AA9BEE}" dt="2021-10-19T10:14:05.289" v="539"/>
        <pc:sldMkLst>
          <pc:docMk/>
          <pc:sldMk cId="720897595" sldId="341"/>
        </pc:sldMkLst>
      </pc:sldChg>
      <pc:sldChg chg="add modTransition">
        <pc:chgData name="Mark Higgins" userId="f99148ad-7e67-4304-8c11-27c7a53efd31" providerId="ADAL" clId="{0928E129-FD99-40CD-AF85-5E16D3AA9BEE}" dt="2021-10-19T10:14:05.289" v="539"/>
        <pc:sldMkLst>
          <pc:docMk/>
          <pc:sldMk cId="1331042237" sldId="342"/>
        </pc:sldMkLst>
      </pc:sldChg>
      <pc:sldChg chg="add modTransition">
        <pc:chgData name="Mark Higgins" userId="f99148ad-7e67-4304-8c11-27c7a53efd31" providerId="ADAL" clId="{0928E129-FD99-40CD-AF85-5E16D3AA9BEE}" dt="2021-10-19T10:14:05.289" v="539"/>
        <pc:sldMkLst>
          <pc:docMk/>
          <pc:sldMk cId="2524869878" sldId="343"/>
        </pc:sldMkLst>
      </pc:sldChg>
      <pc:sldChg chg="add">
        <pc:chgData name="Mark Higgins" userId="f99148ad-7e67-4304-8c11-27c7a53efd31" providerId="ADAL" clId="{0928E129-FD99-40CD-AF85-5E16D3AA9BEE}" dt="2021-10-19T10:14:05.289" v="539"/>
        <pc:sldMkLst>
          <pc:docMk/>
          <pc:sldMk cId="442263038" sldId="344"/>
        </pc:sldMkLst>
      </pc:sldChg>
      <pc:sldChg chg="add">
        <pc:chgData name="Mark Higgins" userId="f99148ad-7e67-4304-8c11-27c7a53efd31" providerId="ADAL" clId="{0928E129-FD99-40CD-AF85-5E16D3AA9BEE}" dt="2021-10-19T10:14:05.289" v="539"/>
        <pc:sldMkLst>
          <pc:docMk/>
          <pc:sldMk cId="381527668" sldId="345"/>
        </pc:sldMkLst>
      </pc:sldChg>
      <pc:sldChg chg="add">
        <pc:chgData name="Mark Higgins" userId="f99148ad-7e67-4304-8c11-27c7a53efd31" providerId="ADAL" clId="{0928E129-FD99-40CD-AF85-5E16D3AA9BEE}" dt="2021-10-19T10:14:05.289" v="539"/>
        <pc:sldMkLst>
          <pc:docMk/>
          <pc:sldMk cId="1354352999" sldId="346"/>
        </pc:sldMkLst>
      </pc:sldChg>
      <pc:sldChg chg="add">
        <pc:chgData name="Mark Higgins" userId="f99148ad-7e67-4304-8c11-27c7a53efd31" providerId="ADAL" clId="{0928E129-FD99-40CD-AF85-5E16D3AA9BEE}" dt="2021-10-19T10:14:05.289" v="539"/>
        <pc:sldMkLst>
          <pc:docMk/>
          <pc:sldMk cId="4031584946" sldId="347"/>
        </pc:sldMkLst>
      </pc:sldChg>
      <pc:sldChg chg="add">
        <pc:chgData name="Mark Higgins" userId="f99148ad-7e67-4304-8c11-27c7a53efd31" providerId="ADAL" clId="{0928E129-FD99-40CD-AF85-5E16D3AA9BEE}" dt="2021-10-19T10:14:05.289" v="539"/>
        <pc:sldMkLst>
          <pc:docMk/>
          <pc:sldMk cId="4037647330" sldId="348"/>
        </pc:sldMkLst>
      </pc:sldChg>
      <pc:sldChg chg="add">
        <pc:chgData name="Mark Higgins" userId="f99148ad-7e67-4304-8c11-27c7a53efd31" providerId="ADAL" clId="{0928E129-FD99-40CD-AF85-5E16D3AA9BEE}" dt="2021-10-19T10:14:05.289" v="539"/>
        <pc:sldMkLst>
          <pc:docMk/>
          <pc:sldMk cId="1798815253" sldId="349"/>
        </pc:sldMkLst>
      </pc:sldChg>
      <pc:sldChg chg="add">
        <pc:chgData name="Mark Higgins" userId="f99148ad-7e67-4304-8c11-27c7a53efd31" providerId="ADAL" clId="{0928E129-FD99-40CD-AF85-5E16D3AA9BEE}" dt="2021-10-19T10:14:05.289" v="539"/>
        <pc:sldMkLst>
          <pc:docMk/>
          <pc:sldMk cId="25094573" sldId="350"/>
        </pc:sldMkLst>
      </pc:sldChg>
      <pc:sldChg chg="add">
        <pc:chgData name="Mark Higgins" userId="f99148ad-7e67-4304-8c11-27c7a53efd31" providerId="ADAL" clId="{0928E129-FD99-40CD-AF85-5E16D3AA9BEE}" dt="2021-10-19T10:14:05.289" v="539"/>
        <pc:sldMkLst>
          <pc:docMk/>
          <pc:sldMk cId="187441037" sldId="351"/>
        </pc:sldMkLst>
      </pc:sldChg>
      <pc:sldChg chg="add">
        <pc:chgData name="Mark Higgins" userId="f99148ad-7e67-4304-8c11-27c7a53efd31" providerId="ADAL" clId="{0928E129-FD99-40CD-AF85-5E16D3AA9BEE}" dt="2021-10-19T10:14:05.289" v="539"/>
        <pc:sldMkLst>
          <pc:docMk/>
          <pc:sldMk cId="263494010" sldId="352"/>
        </pc:sldMkLst>
      </pc:sldChg>
      <pc:sldChg chg="add">
        <pc:chgData name="Mark Higgins" userId="f99148ad-7e67-4304-8c11-27c7a53efd31" providerId="ADAL" clId="{0928E129-FD99-40CD-AF85-5E16D3AA9BEE}" dt="2021-10-19T10:14:05.289" v="539"/>
        <pc:sldMkLst>
          <pc:docMk/>
          <pc:sldMk cId="3175947865" sldId="353"/>
        </pc:sldMkLst>
      </pc:sldChg>
      <pc:sldChg chg="add">
        <pc:chgData name="Mark Higgins" userId="f99148ad-7e67-4304-8c11-27c7a53efd31" providerId="ADAL" clId="{0928E129-FD99-40CD-AF85-5E16D3AA9BEE}" dt="2021-10-19T10:14:05.289" v="539"/>
        <pc:sldMkLst>
          <pc:docMk/>
          <pc:sldMk cId="2280632060" sldId="354"/>
        </pc:sldMkLst>
      </pc:sldChg>
      <pc:sldChg chg="modSp add mod">
        <pc:chgData name="Mark Higgins" userId="f99148ad-7e67-4304-8c11-27c7a53efd31" providerId="ADAL" clId="{0928E129-FD99-40CD-AF85-5E16D3AA9BEE}" dt="2021-10-19T10:14:05.499" v="541" actId="27636"/>
        <pc:sldMkLst>
          <pc:docMk/>
          <pc:sldMk cId="1279291995" sldId="355"/>
        </pc:sldMkLst>
        <pc:spChg chg="mod">
          <ac:chgData name="Mark Higgins" userId="f99148ad-7e67-4304-8c11-27c7a53efd31" providerId="ADAL" clId="{0928E129-FD99-40CD-AF85-5E16D3AA9BEE}" dt="2021-10-19T10:14:05.499" v="541" actId="27636"/>
          <ac:spMkLst>
            <pc:docMk/>
            <pc:sldMk cId="1279291995" sldId="355"/>
            <ac:spMk id="31746" creationId="{00000000-0000-0000-0000-000000000000}"/>
          </ac:spMkLst>
        </pc:spChg>
      </pc:sldChg>
      <pc:sldChg chg="add">
        <pc:chgData name="Mark Higgins" userId="f99148ad-7e67-4304-8c11-27c7a53efd31" providerId="ADAL" clId="{0928E129-FD99-40CD-AF85-5E16D3AA9BEE}" dt="2021-10-19T10:14:05.289" v="539"/>
        <pc:sldMkLst>
          <pc:docMk/>
          <pc:sldMk cId="3282233655" sldId="356"/>
        </pc:sldMkLst>
      </pc:sldChg>
      <pc:sldChg chg="add">
        <pc:chgData name="Mark Higgins" userId="f99148ad-7e67-4304-8c11-27c7a53efd31" providerId="ADAL" clId="{0928E129-FD99-40CD-AF85-5E16D3AA9BEE}" dt="2021-10-19T10:14:05.289" v="539"/>
        <pc:sldMkLst>
          <pc:docMk/>
          <pc:sldMk cId="798366066" sldId="357"/>
        </pc:sldMkLst>
      </pc:sldChg>
      <pc:sldChg chg="add">
        <pc:chgData name="Mark Higgins" userId="f99148ad-7e67-4304-8c11-27c7a53efd31" providerId="ADAL" clId="{0928E129-FD99-40CD-AF85-5E16D3AA9BEE}" dt="2021-10-19T10:14:05.289" v="539"/>
        <pc:sldMkLst>
          <pc:docMk/>
          <pc:sldMk cId="3090888529" sldId="358"/>
        </pc:sldMkLst>
      </pc:sldChg>
      <pc:sldChg chg="add">
        <pc:chgData name="Mark Higgins" userId="f99148ad-7e67-4304-8c11-27c7a53efd31" providerId="ADAL" clId="{0928E129-FD99-40CD-AF85-5E16D3AA9BEE}" dt="2021-10-19T10:14:05.289" v="539"/>
        <pc:sldMkLst>
          <pc:docMk/>
          <pc:sldMk cId="1278481872" sldId="359"/>
        </pc:sldMkLst>
      </pc:sldChg>
      <pc:sldChg chg="add modTransition">
        <pc:chgData name="Mark Higgins" userId="f99148ad-7e67-4304-8c11-27c7a53efd31" providerId="ADAL" clId="{0928E129-FD99-40CD-AF85-5E16D3AA9BEE}" dt="2021-10-19T10:14:05.289" v="539"/>
        <pc:sldMkLst>
          <pc:docMk/>
          <pc:sldMk cId="757728401" sldId="360"/>
        </pc:sldMkLst>
      </pc:sldChg>
      <pc:sldChg chg="add">
        <pc:chgData name="Mark Higgins" userId="f99148ad-7e67-4304-8c11-27c7a53efd31" providerId="ADAL" clId="{0928E129-FD99-40CD-AF85-5E16D3AA9BEE}" dt="2021-10-19T10:15:30.868" v="546"/>
        <pc:sldMkLst>
          <pc:docMk/>
          <pc:sldMk cId="3092675455" sldId="361"/>
        </pc:sldMkLst>
      </pc:sldChg>
      <pc:sldChg chg="add">
        <pc:chgData name="Mark Higgins" userId="f99148ad-7e67-4304-8c11-27c7a53efd31" providerId="ADAL" clId="{0928E129-FD99-40CD-AF85-5E16D3AA9BEE}" dt="2021-10-19T10:15:30.868" v="546"/>
        <pc:sldMkLst>
          <pc:docMk/>
          <pc:sldMk cId="1328544128" sldId="362"/>
        </pc:sldMkLst>
      </pc:sldChg>
      <pc:sldChg chg="add">
        <pc:chgData name="Mark Higgins" userId="f99148ad-7e67-4304-8c11-27c7a53efd31" providerId="ADAL" clId="{0928E129-FD99-40CD-AF85-5E16D3AA9BEE}" dt="2021-10-19T10:15:30.868" v="546"/>
        <pc:sldMkLst>
          <pc:docMk/>
          <pc:sldMk cId="833547864" sldId="363"/>
        </pc:sldMkLst>
      </pc:sldChg>
      <pc:sldChg chg="add">
        <pc:chgData name="Mark Higgins" userId="f99148ad-7e67-4304-8c11-27c7a53efd31" providerId="ADAL" clId="{0928E129-FD99-40CD-AF85-5E16D3AA9BEE}" dt="2021-10-19T10:15:30.868" v="546"/>
        <pc:sldMkLst>
          <pc:docMk/>
          <pc:sldMk cId="1097937262" sldId="364"/>
        </pc:sldMkLst>
      </pc:sldChg>
      <pc:sldChg chg="add">
        <pc:chgData name="Mark Higgins" userId="f99148ad-7e67-4304-8c11-27c7a53efd31" providerId="ADAL" clId="{0928E129-FD99-40CD-AF85-5E16D3AA9BEE}" dt="2021-10-19T10:15:30.868" v="546"/>
        <pc:sldMkLst>
          <pc:docMk/>
          <pc:sldMk cId="2640944913" sldId="365"/>
        </pc:sldMkLst>
      </pc:sldChg>
      <pc:sldChg chg="add modTransition">
        <pc:chgData name="Mark Higgins" userId="f99148ad-7e67-4304-8c11-27c7a53efd31" providerId="ADAL" clId="{0928E129-FD99-40CD-AF85-5E16D3AA9BEE}" dt="2021-10-19T10:14:05.289" v="539"/>
        <pc:sldMkLst>
          <pc:docMk/>
          <pc:sldMk cId="1231510094" sldId="367"/>
        </pc:sldMkLst>
      </pc:sldChg>
      <pc:sldChg chg="add modTransition">
        <pc:chgData name="Mark Higgins" userId="f99148ad-7e67-4304-8c11-27c7a53efd31" providerId="ADAL" clId="{0928E129-FD99-40CD-AF85-5E16D3AA9BEE}" dt="2021-10-19T10:14:05.289" v="539"/>
        <pc:sldMkLst>
          <pc:docMk/>
          <pc:sldMk cId="903832305" sldId="369"/>
        </pc:sldMkLst>
      </pc:sldChg>
      <pc:sldChg chg="add modTransition">
        <pc:chgData name="Mark Higgins" userId="f99148ad-7e67-4304-8c11-27c7a53efd31" providerId="ADAL" clId="{0928E129-FD99-40CD-AF85-5E16D3AA9BEE}" dt="2021-10-19T10:14:05.289" v="539"/>
        <pc:sldMkLst>
          <pc:docMk/>
          <pc:sldMk cId="556409987" sldId="373"/>
        </pc:sldMkLst>
      </pc:sldChg>
      <pc:sldChg chg="add modTransition">
        <pc:chgData name="Mark Higgins" userId="f99148ad-7e67-4304-8c11-27c7a53efd31" providerId="ADAL" clId="{0928E129-FD99-40CD-AF85-5E16D3AA9BEE}" dt="2021-10-19T10:14:05.289" v="539"/>
        <pc:sldMkLst>
          <pc:docMk/>
          <pc:sldMk cId="486224407" sldId="377"/>
        </pc:sldMkLst>
      </pc:sldChg>
      <pc:sldChg chg="add modTransition">
        <pc:chgData name="Mark Higgins" userId="f99148ad-7e67-4304-8c11-27c7a53efd31" providerId="ADAL" clId="{0928E129-FD99-40CD-AF85-5E16D3AA9BEE}" dt="2021-10-19T10:14:05.289" v="539"/>
        <pc:sldMkLst>
          <pc:docMk/>
          <pc:sldMk cId="2826229378" sldId="378"/>
        </pc:sldMkLst>
      </pc:sldChg>
      <pc:sldChg chg="add modTransition">
        <pc:chgData name="Mark Higgins" userId="f99148ad-7e67-4304-8c11-27c7a53efd31" providerId="ADAL" clId="{0928E129-FD99-40CD-AF85-5E16D3AA9BEE}" dt="2021-10-19T10:14:05.289" v="539"/>
        <pc:sldMkLst>
          <pc:docMk/>
          <pc:sldMk cId="1059443082" sldId="379"/>
        </pc:sldMkLst>
      </pc:sldChg>
      <pc:sldChg chg="add modTransition">
        <pc:chgData name="Mark Higgins" userId="f99148ad-7e67-4304-8c11-27c7a53efd31" providerId="ADAL" clId="{0928E129-FD99-40CD-AF85-5E16D3AA9BEE}" dt="2021-10-19T10:14:05.289" v="539"/>
        <pc:sldMkLst>
          <pc:docMk/>
          <pc:sldMk cId="217333681" sldId="380"/>
        </pc:sldMkLst>
      </pc:sldChg>
      <pc:sldChg chg="add modTransition">
        <pc:chgData name="Mark Higgins" userId="f99148ad-7e67-4304-8c11-27c7a53efd31" providerId="ADAL" clId="{0928E129-FD99-40CD-AF85-5E16D3AA9BEE}" dt="2021-10-19T10:14:05.289" v="539"/>
        <pc:sldMkLst>
          <pc:docMk/>
          <pc:sldMk cId="761647083" sldId="388"/>
        </pc:sldMkLst>
      </pc:sldChg>
      <pc:sldChg chg="add modTransition">
        <pc:chgData name="Mark Higgins" userId="f99148ad-7e67-4304-8c11-27c7a53efd31" providerId="ADAL" clId="{0928E129-FD99-40CD-AF85-5E16D3AA9BEE}" dt="2021-10-19T10:14:05.289" v="539"/>
        <pc:sldMkLst>
          <pc:docMk/>
          <pc:sldMk cId="2918068631" sldId="389"/>
        </pc:sldMkLst>
      </pc:sldChg>
      <pc:sldChg chg="add modTransition">
        <pc:chgData name="Mark Higgins" userId="f99148ad-7e67-4304-8c11-27c7a53efd31" providerId="ADAL" clId="{0928E129-FD99-40CD-AF85-5E16D3AA9BEE}" dt="2021-10-19T10:14:05.289" v="539"/>
        <pc:sldMkLst>
          <pc:docMk/>
          <pc:sldMk cId="845237742" sldId="390"/>
        </pc:sldMkLst>
      </pc:sldChg>
      <pc:sldChg chg="add modTransition">
        <pc:chgData name="Mark Higgins" userId="f99148ad-7e67-4304-8c11-27c7a53efd31" providerId="ADAL" clId="{0928E129-FD99-40CD-AF85-5E16D3AA9BEE}" dt="2021-10-19T10:14:05.289" v="539"/>
        <pc:sldMkLst>
          <pc:docMk/>
          <pc:sldMk cId="1248848706" sldId="391"/>
        </pc:sldMkLst>
      </pc:sldChg>
      <pc:sldChg chg="add modTransition">
        <pc:chgData name="Mark Higgins" userId="f99148ad-7e67-4304-8c11-27c7a53efd31" providerId="ADAL" clId="{0928E129-FD99-40CD-AF85-5E16D3AA9BEE}" dt="2021-10-19T10:14:05.289" v="539"/>
        <pc:sldMkLst>
          <pc:docMk/>
          <pc:sldMk cId="1516249719" sldId="392"/>
        </pc:sldMkLst>
      </pc:sldChg>
      <pc:sldChg chg="add modTransition">
        <pc:chgData name="Mark Higgins" userId="f99148ad-7e67-4304-8c11-27c7a53efd31" providerId="ADAL" clId="{0928E129-FD99-40CD-AF85-5E16D3AA9BEE}" dt="2021-10-19T10:14:05.289" v="539"/>
        <pc:sldMkLst>
          <pc:docMk/>
          <pc:sldMk cId="2184032674" sldId="393"/>
        </pc:sldMkLst>
      </pc:sldChg>
      <pc:sldChg chg="add modTransition">
        <pc:chgData name="Mark Higgins" userId="f99148ad-7e67-4304-8c11-27c7a53efd31" providerId="ADAL" clId="{0928E129-FD99-40CD-AF85-5E16D3AA9BEE}" dt="2021-10-19T10:14:05.289" v="539"/>
        <pc:sldMkLst>
          <pc:docMk/>
          <pc:sldMk cId="3052757254" sldId="394"/>
        </pc:sldMkLst>
      </pc:sldChg>
      <pc:sldChg chg="add modTransition">
        <pc:chgData name="Mark Higgins" userId="f99148ad-7e67-4304-8c11-27c7a53efd31" providerId="ADAL" clId="{0928E129-FD99-40CD-AF85-5E16D3AA9BEE}" dt="2021-10-19T10:14:05.289" v="539"/>
        <pc:sldMkLst>
          <pc:docMk/>
          <pc:sldMk cId="3926405391" sldId="395"/>
        </pc:sldMkLst>
      </pc:sldChg>
      <pc:sldChg chg="add modTransition">
        <pc:chgData name="Mark Higgins" userId="f99148ad-7e67-4304-8c11-27c7a53efd31" providerId="ADAL" clId="{0928E129-FD99-40CD-AF85-5E16D3AA9BEE}" dt="2021-10-19T10:14:05.289" v="539"/>
        <pc:sldMkLst>
          <pc:docMk/>
          <pc:sldMk cId="1511910403" sldId="396"/>
        </pc:sldMkLst>
      </pc:sldChg>
      <pc:sldChg chg="add modTransition">
        <pc:chgData name="Mark Higgins" userId="f99148ad-7e67-4304-8c11-27c7a53efd31" providerId="ADAL" clId="{0928E129-FD99-40CD-AF85-5E16D3AA9BEE}" dt="2021-10-19T10:14:05.289" v="539"/>
        <pc:sldMkLst>
          <pc:docMk/>
          <pc:sldMk cId="1544895526" sldId="397"/>
        </pc:sldMkLst>
      </pc:sldChg>
      <pc:sldChg chg="add modTransition">
        <pc:chgData name="Mark Higgins" userId="f99148ad-7e67-4304-8c11-27c7a53efd31" providerId="ADAL" clId="{0928E129-FD99-40CD-AF85-5E16D3AA9BEE}" dt="2021-10-19T10:14:05.289" v="539"/>
        <pc:sldMkLst>
          <pc:docMk/>
          <pc:sldMk cId="2465785807" sldId="398"/>
        </pc:sldMkLst>
      </pc:sldChg>
      <pc:sldChg chg="add modTransition">
        <pc:chgData name="Mark Higgins" userId="f99148ad-7e67-4304-8c11-27c7a53efd31" providerId="ADAL" clId="{0928E129-FD99-40CD-AF85-5E16D3AA9BEE}" dt="2021-10-19T10:14:05.289" v="539"/>
        <pc:sldMkLst>
          <pc:docMk/>
          <pc:sldMk cId="3222968002" sldId="399"/>
        </pc:sldMkLst>
      </pc:sldChg>
      <pc:sldChg chg="add modTransition">
        <pc:chgData name="Mark Higgins" userId="f99148ad-7e67-4304-8c11-27c7a53efd31" providerId="ADAL" clId="{0928E129-FD99-40CD-AF85-5E16D3AA9BEE}" dt="2021-10-19T10:14:05.289" v="539"/>
        <pc:sldMkLst>
          <pc:docMk/>
          <pc:sldMk cId="2056755039" sldId="400"/>
        </pc:sldMkLst>
      </pc:sldChg>
      <pc:sldChg chg="add modTransition">
        <pc:chgData name="Mark Higgins" userId="f99148ad-7e67-4304-8c11-27c7a53efd31" providerId="ADAL" clId="{0928E129-FD99-40CD-AF85-5E16D3AA9BEE}" dt="2021-10-19T10:14:05.289" v="539"/>
        <pc:sldMkLst>
          <pc:docMk/>
          <pc:sldMk cId="481534088" sldId="401"/>
        </pc:sldMkLst>
      </pc:sldChg>
      <pc:sldChg chg="add modTransition">
        <pc:chgData name="Mark Higgins" userId="f99148ad-7e67-4304-8c11-27c7a53efd31" providerId="ADAL" clId="{0928E129-FD99-40CD-AF85-5E16D3AA9BEE}" dt="2021-10-19T10:14:05.289" v="539"/>
        <pc:sldMkLst>
          <pc:docMk/>
          <pc:sldMk cId="2952593591" sldId="402"/>
        </pc:sldMkLst>
      </pc:sldChg>
      <pc:sldChg chg="add modTransition">
        <pc:chgData name="Mark Higgins" userId="f99148ad-7e67-4304-8c11-27c7a53efd31" providerId="ADAL" clId="{0928E129-FD99-40CD-AF85-5E16D3AA9BEE}" dt="2021-10-19T10:14:05.289" v="539"/>
        <pc:sldMkLst>
          <pc:docMk/>
          <pc:sldMk cId="1250941793" sldId="403"/>
        </pc:sldMkLst>
      </pc:sldChg>
      <pc:sldChg chg="add modTransition">
        <pc:chgData name="Mark Higgins" userId="f99148ad-7e67-4304-8c11-27c7a53efd31" providerId="ADAL" clId="{0928E129-FD99-40CD-AF85-5E16D3AA9BEE}" dt="2021-10-19T10:14:05.289" v="539"/>
        <pc:sldMkLst>
          <pc:docMk/>
          <pc:sldMk cId="624383718" sldId="404"/>
        </pc:sldMkLst>
      </pc:sldChg>
      <pc:sldChg chg="add modTransition">
        <pc:chgData name="Mark Higgins" userId="f99148ad-7e67-4304-8c11-27c7a53efd31" providerId="ADAL" clId="{0928E129-FD99-40CD-AF85-5E16D3AA9BEE}" dt="2021-10-19T10:14:05.289" v="539"/>
        <pc:sldMkLst>
          <pc:docMk/>
          <pc:sldMk cId="1975970897" sldId="405"/>
        </pc:sldMkLst>
      </pc:sldChg>
      <pc:sldChg chg="add modTransition">
        <pc:chgData name="Mark Higgins" userId="f99148ad-7e67-4304-8c11-27c7a53efd31" providerId="ADAL" clId="{0928E129-FD99-40CD-AF85-5E16D3AA9BEE}" dt="2021-10-19T10:14:05.289" v="539"/>
        <pc:sldMkLst>
          <pc:docMk/>
          <pc:sldMk cId="4114315404" sldId="406"/>
        </pc:sldMkLst>
      </pc:sldChg>
      <pc:sldChg chg="add modTransition">
        <pc:chgData name="Mark Higgins" userId="f99148ad-7e67-4304-8c11-27c7a53efd31" providerId="ADAL" clId="{0928E129-FD99-40CD-AF85-5E16D3AA9BEE}" dt="2021-10-19T10:14:05.289" v="539"/>
        <pc:sldMkLst>
          <pc:docMk/>
          <pc:sldMk cId="2654113757" sldId="407"/>
        </pc:sldMkLst>
      </pc:sldChg>
      <pc:sldChg chg="add modTransition">
        <pc:chgData name="Mark Higgins" userId="f99148ad-7e67-4304-8c11-27c7a53efd31" providerId="ADAL" clId="{0928E129-FD99-40CD-AF85-5E16D3AA9BEE}" dt="2021-10-19T10:14:05.289" v="539"/>
        <pc:sldMkLst>
          <pc:docMk/>
          <pc:sldMk cId="1410555242" sldId="408"/>
        </pc:sldMkLst>
      </pc:sldChg>
      <pc:sldChg chg="add modTransition">
        <pc:chgData name="Mark Higgins" userId="f99148ad-7e67-4304-8c11-27c7a53efd31" providerId="ADAL" clId="{0928E129-FD99-40CD-AF85-5E16D3AA9BEE}" dt="2021-10-19T10:14:05.289" v="539"/>
        <pc:sldMkLst>
          <pc:docMk/>
          <pc:sldMk cId="706236086" sldId="409"/>
        </pc:sldMkLst>
      </pc:sldChg>
      <pc:sldChg chg="add modTransition">
        <pc:chgData name="Mark Higgins" userId="f99148ad-7e67-4304-8c11-27c7a53efd31" providerId="ADAL" clId="{0928E129-FD99-40CD-AF85-5E16D3AA9BEE}" dt="2021-10-19T10:14:05.289" v="539"/>
        <pc:sldMkLst>
          <pc:docMk/>
          <pc:sldMk cId="4238912955" sldId="410"/>
        </pc:sldMkLst>
      </pc:sldChg>
      <pc:sldChg chg="add modTransition">
        <pc:chgData name="Mark Higgins" userId="f99148ad-7e67-4304-8c11-27c7a53efd31" providerId="ADAL" clId="{0928E129-FD99-40CD-AF85-5E16D3AA9BEE}" dt="2021-10-19T10:14:05.289" v="539"/>
        <pc:sldMkLst>
          <pc:docMk/>
          <pc:sldMk cId="2602691375" sldId="411"/>
        </pc:sldMkLst>
      </pc:sldChg>
      <pc:sldChg chg="modSp add mod modTransition">
        <pc:chgData name="Mark Higgins" userId="f99148ad-7e67-4304-8c11-27c7a53efd31" providerId="ADAL" clId="{0928E129-FD99-40CD-AF85-5E16D3AA9BEE}" dt="2021-10-19T10:14:05.608" v="543" actId="27636"/>
        <pc:sldMkLst>
          <pc:docMk/>
          <pc:sldMk cId="1337448394" sldId="412"/>
        </pc:sldMkLst>
        <pc:spChg chg="mod">
          <ac:chgData name="Mark Higgins" userId="f99148ad-7e67-4304-8c11-27c7a53efd31" providerId="ADAL" clId="{0928E129-FD99-40CD-AF85-5E16D3AA9BEE}" dt="2021-10-19T10:14:05.608" v="543" actId="27636"/>
          <ac:spMkLst>
            <pc:docMk/>
            <pc:sldMk cId="1337448394" sldId="412"/>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3573841059" sldId="413"/>
        </pc:sldMkLst>
      </pc:sldChg>
      <pc:sldChg chg="add modTransition">
        <pc:chgData name="Mark Higgins" userId="f99148ad-7e67-4304-8c11-27c7a53efd31" providerId="ADAL" clId="{0928E129-FD99-40CD-AF85-5E16D3AA9BEE}" dt="2021-10-19T10:14:05.289" v="539"/>
        <pc:sldMkLst>
          <pc:docMk/>
          <pc:sldMk cId="2629586236" sldId="414"/>
        </pc:sldMkLst>
      </pc:sldChg>
      <pc:sldChg chg="modSp add mod modTransition">
        <pc:chgData name="Mark Higgins" userId="f99148ad-7e67-4304-8c11-27c7a53efd31" providerId="ADAL" clId="{0928E129-FD99-40CD-AF85-5E16D3AA9BEE}" dt="2021-10-19T10:14:05.620" v="544" actId="27636"/>
        <pc:sldMkLst>
          <pc:docMk/>
          <pc:sldMk cId="680340156" sldId="415"/>
        </pc:sldMkLst>
        <pc:spChg chg="mod">
          <ac:chgData name="Mark Higgins" userId="f99148ad-7e67-4304-8c11-27c7a53efd31" providerId="ADAL" clId="{0928E129-FD99-40CD-AF85-5E16D3AA9BEE}" dt="2021-10-19T10:14:05.620" v="544" actId="27636"/>
          <ac:spMkLst>
            <pc:docMk/>
            <pc:sldMk cId="680340156" sldId="415"/>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2650830124" sldId="416"/>
        </pc:sldMkLst>
      </pc:sldChg>
      <pc:sldChg chg="add modTransition">
        <pc:chgData name="Mark Higgins" userId="f99148ad-7e67-4304-8c11-27c7a53efd31" providerId="ADAL" clId="{0928E129-FD99-40CD-AF85-5E16D3AA9BEE}" dt="2021-10-19T10:14:05.289" v="539"/>
        <pc:sldMkLst>
          <pc:docMk/>
          <pc:sldMk cId="3730956495" sldId="417"/>
        </pc:sldMkLst>
      </pc:sldChg>
      <pc:sldChg chg="add modTransition">
        <pc:chgData name="Mark Higgins" userId="f99148ad-7e67-4304-8c11-27c7a53efd31" providerId="ADAL" clId="{0928E129-FD99-40CD-AF85-5E16D3AA9BEE}" dt="2021-10-19T10:14:05.289" v="539"/>
        <pc:sldMkLst>
          <pc:docMk/>
          <pc:sldMk cId="4223131663" sldId="418"/>
        </pc:sldMkLst>
      </pc:sldChg>
      <pc:sldChg chg="add modTransition">
        <pc:chgData name="Mark Higgins" userId="f99148ad-7e67-4304-8c11-27c7a53efd31" providerId="ADAL" clId="{0928E129-FD99-40CD-AF85-5E16D3AA9BEE}" dt="2021-10-19T10:14:05.289" v="539"/>
        <pc:sldMkLst>
          <pc:docMk/>
          <pc:sldMk cId="1778816030" sldId="421"/>
        </pc:sldMkLst>
      </pc:sldChg>
      <pc:sldChg chg="add modTransition setBg">
        <pc:chgData name="Mark Higgins" userId="f99148ad-7e67-4304-8c11-27c7a53efd31" providerId="ADAL" clId="{0928E129-FD99-40CD-AF85-5E16D3AA9BEE}" dt="2021-10-19T10:14:05.289" v="539"/>
        <pc:sldMkLst>
          <pc:docMk/>
          <pc:sldMk cId="607490500" sldId="422"/>
        </pc:sldMkLst>
      </pc:sldChg>
      <pc:sldChg chg="add modTransition">
        <pc:chgData name="Mark Higgins" userId="f99148ad-7e67-4304-8c11-27c7a53efd31" providerId="ADAL" clId="{0928E129-FD99-40CD-AF85-5E16D3AA9BEE}" dt="2021-10-19T10:14:05.289" v="539"/>
        <pc:sldMkLst>
          <pc:docMk/>
          <pc:sldMk cId="1890531109" sldId="424"/>
        </pc:sldMkLst>
      </pc:sldChg>
      <pc:sldChg chg="add modTransition">
        <pc:chgData name="Mark Higgins" userId="f99148ad-7e67-4304-8c11-27c7a53efd31" providerId="ADAL" clId="{0928E129-FD99-40CD-AF85-5E16D3AA9BEE}" dt="2021-10-19T10:14:05.289" v="539"/>
        <pc:sldMkLst>
          <pc:docMk/>
          <pc:sldMk cId="1673904469" sldId="425"/>
        </pc:sldMkLst>
      </pc:sldChg>
      <pc:sldChg chg="add modTransition">
        <pc:chgData name="Mark Higgins" userId="f99148ad-7e67-4304-8c11-27c7a53efd31" providerId="ADAL" clId="{0928E129-FD99-40CD-AF85-5E16D3AA9BEE}" dt="2021-10-19T10:14:05.289" v="539"/>
        <pc:sldMkLst>
          <pc:docMk/>
          <pc:sldMk cId="658609329" sldId="426"/>
        </pc:sldMkLst>
      </pc:sldChg>
      <pc:sldChg chg="add modTransition">
        <pc:chgData name="Mark Higgins" userId="f99148ad-7e67-4304-8c11-27c7a53efd31" providerId="ADAL" clId="{0928E129-FD99-40CD-AF85-5E16D3AA9BEE}" dt="2021-10-19T10:14:05.289" v="539"/>
        <pc:sldMkLst>
          <pc:docMk/>
          <pc:sldMk cId="2422120360" sldId="430"/>
        </pc:sldMkLst>
      </pc:sldChg>
      <pc:sldChg chg="add modTransition">
        <pc:chgData name="Mark Higgins" userId="f99148ad-7e67-4304-8c11-27c7a53efd31" providerId="ADAL" clId="{0928E129-FD99-40CD-AF85-5E16D3AA9BEE}" dt="2021-10-19T10:14:05.289" v="539"/>
        <pc:sldMkLst>
          <pc:docMk/>
          <pc:sldMk cId="3231987782" sldId="433"/>
        </pc:sldMkLst>
      </pc:sldChg>
      <pc:sldChg chg="add modTransition">
        <pc:chgData name="Mark Higgins" userId="f99148ad-7e67-4304-8c11-27c7a53efd31" providerId="ADAL" clId="{0928E129-FD99-40CD-AF85-5E16D3AA9BEE}" dt="2021-10-19T10:14:05.289" v="539"/>
        <pc:sldMkLst>
          <pc:docMk/>
          <pc:sldMk cId="625691769" sldId="435"/>
        </pc:sldMkLst>
      </pc:sldChg>
      <pc:sldChg chg="add modTransition">
        <pc:chgData name="Mark Higgins" userId="f99148ad-7e67-4304-8c11-27c7a53efd31" providerId="ADAL" clId="{0928E129-FD99-40CD-AF85-5E16D3AA9BEE}" dt="2021-10-19T10:14:05.289" v="539"/>
        <pc:sldMkLst>
          <pc:docMk/>
          <pc:sldMk cId="3149446475" sldId="436"/>
        </pc:sldMkLst>
      </pc:sldChg>
      <pc:sldChg chg="add modTransition">
        <pc:chgData name="Mark Higgins" userId="f99148ad-7e67-4304-8c11-27c7a53efd31" providerId="ADAL" clId="{0928E129-FD99-40CD-AF85-5E16D3AA9BEE}" dt="2021-10-19T10:14:05.289" v="539"/>
        <pc:sldMkLst>
          <pc:docMk/>
          <pc:sldMk cId="331857268" sldId="437"/>
        </pc:sldMkLst>
      </pc:sldChg>
      <pc:sldChg chg="add modTransition">
        <pc:chgData name="Mark Higgins" userId="f99148ad-7e67-4304-8c11-27c7a53efd31" providerId="ADAL" clId="{0928E129-FD99-40CD-AF85-5E16D3AA9BEE}" dt="2021-10-19T10:14:05.289" v="539"/>
        <pc:sldMkLst>
          <pc:docMk/>
          <pc:sldMk cId="2734321847" sldId="438"/>
        </pc:sldMkLst>
      </pc:sldChg>
      <pc:sldChg chg="add modTransition">
        <pc:chgData name="Mark Higgins" userId="f99148ad-7e67-4304-8c11-27c7a53efd31" providerId="ADAL" clId="{0928E129-FD99-40CD-AF85-5E16D3AA9BEE}" dt="2021-10-19T10:14:05.289" v="539"/>
        <pc:sldMkLst>
          <pc:docMk/>
          <pc:sldMk cId="205147612" sldId="439"/>
        </pc:sldMkLst>
      </pc:sldChg>
      <pc:sldChg chg="add modTransition">
        <pc:chgData name="Mark Higgins" userId="f99148ad-7e67-4304-8c11-27c7a53efd31" providerId="ADAL" clId="{0928E129-FD99-40CD-AF85-5E16D3AA9BEE}" dt="2021-10-19T10:14:05.289" v="539"/>
        <pc:sldMkLst>
          <pc:docMk/>
          <pc:sldMk cId="2991292184" sldId="441"/>
        </pc:sldMkLst>
      </pc:sldChg>
      <pc:sldChg chg="add modTransition">
        <pc:chgData name="Mark Higgins" userId="f99148ad-7e67-4304-8c11-27c7a53efd31" providerId="ADAL" clId="{0928E129-FD99-40CD-AF85-5E16D3AA9BEE}" dt="2021-10-19T10:14:05.289" v="539"/>
        <pc:sldMkLst>
          <pc:docMk/>
          <pc:sldMk cId="3362721485" sldId="442"/>
        </pc:sldMkLst>
      </pc:sldChg>
      <pc:sldChg chg="add modTransition">
        <pc:chgData name="Mark Higgins" userId="f99148ad-7e67-4304-8c11-27c7a53efd31" providerId="ADAL" clId="{0928E129-FD99-40CD-AF85-5E16D3AA9BEE}" dt="2021-10-19T10:14:05.289" v="539"/>
        <pc:sldMkLst>
          <pc:docMk/>
          <pc:sldMk cId="2387050593" sldId="443"/>
        </pc:sldMkLst>
      </pc:sldChg>
      <pc:sldChg chg="add modTransition">
        <pc:chgData name="Mark Higgins" userId="f99148ad-7e67-4304-8c11-27c7a53efd31" providerId="ADAL" clId="{0928E129-FD99-40CD-AF85-5E16D3AA9BEE}" dt="2021-10-19T10:14:05.289" v="539"/>
        <pc:sldMkLst>
          <pc:docMk/>
          <pc:sldMk cId="389213653" sldId="444"/>
        </pc:sldMkLst>
      </pc:sldChg>
      <pc:sldChg chg="add modTransition">
        <pc:chgData name="Mark Higgins" userId="f99148ad-7e67-4304-8c11-27c7a53efd31" providerId="ADAL" clId="{0928E129-FD99-40CD-AF85-5E16D3AA9BEE}" dt="2021-10-19T10:14:05.289" v="539"/>
        <pc:sldMkLst>
          <pc:docMk/>
          <pc:sldMk cId="558151786" sldId="445"/>
        </pc:sldMkLst>
      </pc:sldChg>
      <pc:sldChg chg="del">
        <pc:chgData name="Mark Higgins" userId="f99148ad-7e67-4304-8c11-27c7a53efd31" providerId="ADAL" clId="{0928E129-FD99-40CD-AF85-5E16D3AA9BEE}" dt="2021-10-19T10:04:27.564" v="487" actId="47"/>
        <pc:sldMkLst>
          <pc:docMk/>
          <pc:sldMk cId="2266756688" sldId="688"/>
        </pc:sldMkLst>
      </pc:sldChg>
      <pc:sldChg chg="del">
        <pc:chgData name="Mark Higgins" userId="f99148ad-7e67-4304-8c11-27c7a53efd31" providerId="ADAL" clId="{0928E129-FD99-40CD-AF85-5E16D3AA9BEE}" dt="2021-10-19T14:40:39.656" v="830" actId="47"/>
        <pc:sldMkLst>
          <pc:docMk/>
          <pc:sldMk cId="1816344671" sldId="707"/>
        </pc:sldMkLst>
      </pc:sldChg>
      <pc:sldChg chg="del">
        <pc:chgData name="Mark Higgins" userId="f99148ad-7e67-4304-8c11-27c7a53efd31" providerId="ADAL" clId="{0928E129-FD99-40CD-AF85-5E16D3AA9BEE}" dt="2021-10-19T14:40:41.346" v="831" actId="47"/>
        <pc:sldMkLst>
          <pc:docMk/>
          <pc:sldMk cId="4156006121" sldId="717"/>
        </pc:sldMkLst>
      </pc:sldChg>
      <pc:sldChg chg="del">
        <pc:chgData name="Mark Higgins" userId="f99148ad-7e67-4304-8c11-27c7a53efd31" providerId="ADAL" clId="{0928E129-FD99-40CD-AF85-5E16D3AA9BEE}" dt="2021-10-19T10:03:42.653" v="486" actId="47"/>
        <pc:sldMkLst>
          <pc:docMk/>
          <pc:sldMk cId="1326003313" sldId="726"/>
        </pc:sldMkLst>
      </pc:sldChg>
      <pc:sldChg chg="del">
        <pc:chgData name="Mark Higgins" userId="f99148ad-7e67-4304-8c11-27c7a53efd31" providerId="ADAL" clId="{0928E129-FD99-40CD-AF85-5E16D3AA9BEE}" dt="2021-10-19T10:04:27.564" v="487" actId="47"/>
        <pc:sldMkLst>
          <pc:docMk/>
          <pc:sldMk cId="4089840093" sldId="728"/>
        </pc:sldMkLst>
      </pc:sldChg>
      <pc:sldChg chg="del">
        <pc:chgData name="Mark Higgins" userId="f99148ad-7e67-4304-8c11-27c7a53efd31" providerId="ADAL" clId="{0928E129-FD99-40CD-AF85-5E16D3AA9BEE}" dt="2021-10-19T10:03:42.653" v="486" actId="47"/>
        <pc:sldMkLst>
          <pc:docMk/>
          <pc:sldMk cId="307547839" sldId="730"/>
        </pc:sldMkLst>
      </pc:sldChg>
      <pc:sldChg chg="del">
        <pc:chgData name="Mark Higgins" userId="f99148ad-7e67-4304-8c11-27c7a53efd31" providerId="ADAL" clId="{0928E129-FD99-40CD-AF85-5E16D3AA9BEE}" dt="2021-10-19T10:03:42.653" v="486" actId="47"/>
        <pc:sldMkLst>
          <pc:docMk/>
          <pc:sldMk cId="2642783198" sldId="731"/>
        </pc:sldMkLst>
      </pc:sldChg>
      <pc:sldChg chg="del">
        <pc:chgData name="Mark Higgins" userId="f99148ad-7e67-4304-8c11-27c7a53efd31" providerId="ADAL" clId="{0928E129-FD99-40CD-AF85-5E16D3AA9BEE}" dt="2021-10-19T10:03:42.653" v="486" actId="47"/>
        <pc:sldMkLst>
          <pc:docMk/>
          <pc:sldMk cId="4079892440" sldId="732"/>
        </pc:sldMkLst>
      </pc:sldChg>
      <pc:sldChg chg="del">
        <pc:chgData name="Mark Higgins" userId="f99148ad-7e67-4304-8c11-27c7a53efd31" providerId="ADAL" clId="{0928E129-FD99-40CD-AF85-5E16D3AA9BEE}" dt="2021-10-19T10:03:42.653" v="486" actId="47"/>
        <pc:sldMkLst>
          <pc:docMk/>
          <pc:sldMk cId="1934917559" sldId="733"/>
        </pc:sldMkLst>
      </pc:sldChg>
      <pc:sldChg chg="del">
        <pc:chgData name="Mark Higgins" userId="f99148ad-7e67-4304-8c11-27c7a53efd31" providerId="ADAL" clId="{0928E129-FD99-40CD-AF85-5E16D3AA9BEE}" dt="2021-10-19T10:03:42.653" v="486" actId="47"/>
        <pc:sldMkLst>
          <pc:docMk/>
          <pc:sldMk cId="1696381284" sldId="734"/>
        </pc:sldMkLst>
      </pc:sldChg>
      <pc:sldChg chg="del">
        <pc:chgData name="Mark Higgins" userId="f99148ad-7e67-4304-8c11-27c7a53efd31" providerId="ADAL" clId="{0928E129-FD99-40CD-AF85-5E16D3AA9BEE}" dt="2021-10-19T10:03:42.653" v="486" actId="47"/>
        <pc:sldMkLst>
          <pc:docMk/>
          <pc:sldMk cId="4165303584" sldId="735"/>
        </pc:sldMkLst>
      </pc:sldChg>
      <pc:sldChg chg="del">
        <pc:chgData name="Mark Higgins" userId="f99148ad-7e67-4304-8c11-27c7a53efd31" providerId="ADAL" clId="{0928E129-FD99-40CD-AF85-5E16D3AA9BEE}" dt="2021-10-19T10:03:42.653" v="486" actId="47"/>
        <pc:sldMkLst>
          <pc:docMk/>
          <pc:sldMk cId="3470252975" sldId="737"/>
        </pc:sldMkLst>
      </pc:sldChg>
      <pc:sldChg chg="del">
        <pc:chgData name="Mark Higgins" userId="f99148ad-7e67-4304-8c11-27c7a53efd31" providerId="ADAL" clId="{0928E129-FD99-40CD-AF85-5E16D3AA9BEE}" dt="2021-10-19T10:03:42.653" v="486" actId="47"/>
        <pc:sldMkLst>
          <pc:docMk/>
          <pc:sldMk cId="332731690" sldId="738"/>
        </pc:sldMkLst>
      </pc:sldChg>
      <pc:sldChg chg="del">
        <pc:chgData name="Mark Higgins" userId="f99148ad-7e67-4304-8c11-27c7a53efd31" providerId="ADAL" clId="{0928E129-FD99-40CD-AF85-5E16D3AA9BEE}" dt="2021-10-19T10:03:42.653" v="486" actId="47"/>
        <pc:sldMkLst>
          <pc:docMk/>
          <pc:sldMk cId="3774060212" sldId="739"/>
        </pc:sldMkLst>
      </pc:sldChg>
      <pc:sldChg chg="del">
        <pc:chgData name="Mark Higgins" userId="f99148ad-7e67-4304-8c11-27c7a53efd31" providerId="ADAL" clId="{0928E129-FD99-40CD-AF85-5E16D3AA9BEE}" dt="2021-10-19T10:03:42.653" v="486" actId="47"/>
        <pc:sldMkLst>
          <pc:docMk/>
          <pc:sldMk cId="3122003498" sldId="740"/>
        </pc:sldMkLst>
      </pc:sldChg>
      <pc:sldChg chg="del">
        <pc:chgData name="Mark Higgins" userId="f99148ad-7e67-4304-8c11-27c7a53efd31" providerId="ADAL" clId="{0928E129-FD99-40CD-AF85-5E16D3AA9BEE}" dt="2021-10-19T10:04:27.564" v="487" actId="47"/>
        <pc:sldMkLst>
          <pc:docMk/>
          <pc:sldMk cId="4066186202" sldId="744"/>
        </pc:sldMkLst>
      </pc:sldChg>
      <pc:sldChg chg="del">
        <pc:chgData name="Mark Higgins" userId="f99148ad-7e67-4304-8c11-27c7a53efd31" providerId="ADAL" clId="{0928E129-FD99-40CD-AF85-5E16D3AA9BEE}" dt="2021-10-19T10:04:27.564" v="487" actId="47"/>
        <pc:sldMkLst>
          <pc:docMk/>
          <pc:sldMk cId="770630686" sldId="745"/>
        </pc:sldMkLst>
      </pc:sldChg>
      <pc:sldChg chg="del">
        <pc:chgData name="Mark Higgins" userId="f99148ad-7e67-4304-8c11-27c7a53efd31" providerId="ADAL" clId="{0928E129-FD99-40CD-AF85-5E16D3AA9BEE}" dt="2021-10-19T10:04:27.564" v="487" actId="47"/>
        <pc:sldMkLst>
          <pc:docMk/>
          <pc:sldMk cId="617376751" sldId="746"/>
        </pc:sldMkLst>
      </pc:sldChg>
      <pc:sldChg chg="del">
        <pc:chgData name="Mark Higgins" userId="f99148ad-7e67-4304-8c11-27c7a53efd31" providerId="ADAL" clId="{0928E129-FD99-40CD-AF85-5E16D3AA9BEE}" dt="2021-10-19T10:04:27.564" v="487" actId="47"/>
        <pc:sldMkLst>
          <pc:docMk/>
          <pc:sldMk cId="1570186602" sldId="747"/>
        </pc:sldMkLst>
      </pc:sldChg>
      <pc:sldChg chg="del">
        <pc:chgData name="Mark Higgins" userId="f99148ad-7e67-4304-8c11-27c7a53efd31" providerId="ADAL" clId="{0928E129-FD99-40CD-AF85-5E16D3AA9BEE}" dt="2021-10-19T10:04:27.564" v="487" actId="47"/>
        <pc:sldMkLst>
          <pc:docMk/>
          <pc:sldMk cId="2759050896" sldId="748"/>
        </pc:sldMkLst>
      </pc:sldChg>
      <pc:sldChg chg="del">
        <pc:chgData name="Mark Higgins" userId="f99148ad-7e67-4304-8c11-27c7a53efd31" providerId="ADAL" clId="{0928E129-FD99-40CD-AF85-5E16D3AA9BEE}" dt="2021-10-19T10:04:27.564" v="487" actId="47"/>
        <pc:sldMkLst>
          <pc:docMk/>
          <pc:sldMk cId="3539341101" sldId="751"/>
        </pc:sldMkLst>
      </pc:sldChg>
      <pc:sldChg chg="del">
        <pc:chgData name="Mark Higgins" userId="f99148ad-7e67-4304-8c11-27c7a53efd31" providerId="ADAL" clId="{0928E129-FD99-40CD-AF85-5E16D3AA9BEE}" dt="2021-10-19T10:04:27.564" v="487" actId="47"/>
        <pc:sldMkLst>
          <pc:docMk/>
          <pc:sldMk cId="3580120427" sldId="752"/>
        </pc:sldMkLst>
      </pc:sldChg>
      <pc:sldChg chg="del">
        <pc:chgData name="Mark Higgins" userId="f99148ad-7e67-4304-8c11-27c7a53efd31" providerId="ADAL" clId="{0928E129-FD99-40CD-AF85-5E16D3AA9BEE}" dt="2021-10-19T10:04:27.564" v="487" actId="47"/>
        <pc:sldMkLst>
          <pc:docMk/>
          <pc:sldMk cId="3010225684" sldId="753"/>
        </pc:sldMkLst>
      </pc:sldChg>
      <pc:sldChg chg="del">
        <pc:chgData name="Mark Higgins" userId="f99148ad-7e67-4304-8c11-27c7a53efd31" providerId="ADAL" clId="{0928E129-FD99-40CD-AF85-5E16D3AA9BEE}" dt="2021-10-19T10:04:27.564" v="487" actId="47"/>
        <pc:sldMkLst>
          <pc:docMk/>
          <pc:sldMk cId="1173022864" sldId="754"/>
        </pc:sldMkLst>
      </pc:sldChg>
      <pc:sldChg chg="del">
        <pc:chgData name="Mark Higgins" userId="f99148ad-7e67-4304-8c11-27c7a53efd31" providerId="ADAL" clId="{0928E129-FD99-40CD-AF85-5E16D3AA9BEE}" dt="2021-10-19T10:04:27.564" v="487" actId="47"/>
        <pc:sldMkLst>
          <pc:docMk/>
          <pc:sldMk cId="3597424047" sldId="755"/>
        </pc:sldMkLst>
      </pc:sldChg>
      <pc:sldChg chg="del">
        <pc:chgData name="Mark Higgins" userId="f99148ad-7e67-4304-8c11-27c7a53efd31" providerId="ADAL" clId="{0928E129-FD99-40CD-AF85-5E16D3AA9BEE}" dt="2021-10-19T10:04:27.564" v="487" actId="47"/>
        <pc:sldMkLst>
          <pc:docMk/>
          <pc:sldMk cId="192846444" sldId="756"/>
        </pc:sldMkLst>
      </pc:sldChg>
      <pc:sldChg chg="del">
        <pc:chgData name="Mark Higgins" userId="f99148ad-7e67-4304-8c11-27c7a53efd31" providerId="ADAL" clId="{0928E129-FD99-40CD-AF85-5E16D3AA9BEE}" dt="2021-10-19T10:04:27.564" v="487" actId="47"/>
        <pc:sldMkLst>
          <pc:docMk/>
          <pc:sldMk cId="1815768866" sldId="757"/>
        </pc:sldMkLst>
      </pc:sldChg>
      <pc:sldChg chg="del">
        <pc:chgData name="Mark Higgins" userId="f99148ad-7e67-4304-8c11-27c7a53efd31" providerId="ADAL" clId="{0928E129-FD99-40CD-AF85-5E16D3AA9BEE}" dt="2021-10-19T10:04:27.564" v="487" actId="47"/>
        <pc:sldMkLst>
          <pc:docMk/>
          <pc:sldMk cId="107335709" sldId="758"/>
        </pc:sldMkLst>
      </pc:sldChg>
      <pc:sldChg chg="del">
        <pc:chgData name="Mark Higgins" userId="f99148ad-7e67-4304-8c11-27c7a53efd31" providerId="ADAL" clId="{0928E129-FD99-40CD-AF85-5E16D3AA9BEE}" dt="2021-10-19T10:04:27.564" v="487" actId="47"/>
        <pc:sldMkLst>
          <pc:docMk/>
          <pc:sldMk cId="2045349611" sldId="759"/>
        </pc:sldMkLst>
      </pc:sldChg>
      <pc:sldChg chg="del">
        <pc:chgData name="Mark Higgins" userId="f99148ad-7e67-4304-8c11-27c7a53efd31" providerId="ADAL" clId="{0928E129-FD99-40CD-AF85-5E16D3AA9BEE}" dt="2021-10-19T10:04:27.564" v="487" actId="47"/>
        <pc:sldMkLst>
          <pc:docMk/>
          <pc:sldMk cId="3253721968" sldId="760"/>
        </pc:sldMkLst>
      </pc:sldChg>
      <pc:sldChg chg="del">
        <pc:chgData name="Mark Higgins" userId="f99148ad-7e67-4304-8c11-27c7a53efd31" providerId="ADAL" clId="{0928E129-FD99-40CD-AF85-5E16D3AA9BEE}" dt="2021-10-19T10:04:27.564" v="487" actId="47"/>
        <pc:sldMkLst>
          <pc:docMk/>
          <pc:sldMk cId="2057681853" sldId="761"/>
        </pc:sldMkLst>
      </pc:sldChg>
      <pc:sldChg chg="del">
        <pc:chgData name="Mark Higgins" userId="f99148ad-7e67-4304-8c11-27c7a53efd31" providerId="ADAL" clId="{0928E129-FD99-40CD-AF85-5E16D3AA9BEE}" dt="2021-10-19T10:04:27.564" v="487" actId="47"/>
        <pc:sldMkLst>
          <pc:docMk/>
          <pc:sldMk cId="1239202243" sldId="762"/>
        </pc:sldMkLst>
      </pc:sldChg>
      <pc:sldChg chg="del">
        <pc:chgData name="Mark Higgins" userId="f99148ad-7e67-4304-8c11-27c7a53efd31" providerId="ADAL" clId="{0928E129-FD99-40CD-AF85-5E16D3AA9BEE}" dt="2021-10-19T10:04:27.564" v="487" actId="47"/>
        <pc:sldMkLst>
          <pc:docMk/>
          <pc:sldMk cId="932549731" sldId="763"/>
        </pc:sldMkLst>
      </pc:sldChg>
      <pc:sldChg chg="del">
        <pc:chgData name="Mark Higgins" userId="f99148ad-7e67-4304-8c11-27c7a53efd31" providerId="ADAL" clId="{0928E129-FD99-40CD-AF85-5E16D3AA9BEE}" dt="2021-10-19T10:04:27.564" v="487" actId="47"/>
        <pc:sldMkLst>
          <pc:docMk/>
          <pc:sldMk cId="763952852" sldId="764"/>
        </pc:sldMkLst>
      </pc:sldChg>
      <pc:sldChg chg="del">
        <pc:chgData name="Mark Higgins" userId="f99148ad-7e67-4304-8c11-27c7a53efd31" providerId="ADAL" clId="{0928E129-FD99-40CD-AF85-5E16D3AA9BEE}" dt="2021-10-19T10:04:27.564" v="487" actId="47"/>
        <pc:sldMkLst>
          <pc:docMk/>
          <pc:sldMk cId="1031906618" sldId="765"/>
        </pc:sldMkLst>
      </pc:sldChg>
      <pc:sldChg chg="del">
        <pc:chgData name="Mark Higgins" userId="f99148ad-7e67-4304-8c11-27c7a53efd31" providerId="ADAL" clId="{0928E129-FD99-40CD-AF85-5E16D3AA9BEE}" dt="2021-10-19T10:04:27.564" v="487" actId="47"/>
        <pc:sldMkLst>
          <pc:docMk/>
          <pc:sldMk cId="4045849453" sldId="766"/>
        </pc:sldMkLst>
      </pc:sldChg>
      <pc:sldChg chg="del">
        <pc:chgData name="Mark Higgins" userId="f99148ad-7e67-4304-8c11-27c7a53efd31" providerId="ADAL" clId="{0928E129-FD99-40CD-AF85-5E16D3AA9BEE}" dt="2021-10-19T10:04:27.564" v="487" actId="47"/>
        <pc:sldMkLst>
          <pc:docMk/>
          <pc:sldMk cId="148442352" sldId="767"/>
        </pc:sldMkLst>
      </pc:sldChg>
      <pc:sldChg chg="del">
        <pc:chgData name="Mark Higgins" userId="f99148ad-7e67-4304-8c11-27c7a53efd31" providerId="ADAL" clId="{0928E129-FD99-40CD-AF85-5E16D3AA9BEE}" dt="2021-10-19T10:04:27.564" v="487" actId="47"/>
        <pc:sldMkLst>
          <pc:docMk/>
          <pc:sldMk cId="1954010883" sldId="769"/>
        </pc:sldMkLst>
      </pc:sldChg>
      <pc:sldChg chg="del">
        <pc:chgData name="Mark Higgins" userId="f99148ad-7e67-4304-8c11-27c7a53efd31" providerId="ADAL" clId="{0928E129-FD99-40CD-AF85-5E16D3AA9BEE}" dt="2021-10-19T10:04:27.564" v="487" actId="47"/>
        <pc:sldMkLst>
          <pc:docMk/>
          <pc:sldMk cId="1604972400" sldId="770"/>
        </pc:sldMkLst>
      </pc:sldChg>
      <pc:sldChg chg="del">
        <pc:chgData name="Mark Higgins" userId="f99148ad-7e67-4304-8c11-27c7a53efd31" providerId="ADAL" clId="{0928E129-FD99-40CD-AF85-5E16D3AA9BEE}" dt="2021-10-19T10:04:27.564" v="487" actId="47"/>
        <pc:sldMkLst>
          <pc:docMk/>
          <pc:sldMk cId="2510440238" sldId="771"/>
        </pc:sldMkLst>
      </pc:sldChg>
      <pc:sldChg chg="del">
        <pc:chgData name="Mark Higgins" userId="f99148ad-7e67-4304-8c11-27c7a53efd31" providerId="ADAL" clId="{0928E129-FD99-40CD-AF85-5E16D3AA9BEE}" dt="2021-10-19T10:04:27.564" v="487" actId="47"/>
        <pc:sldMkLst>
          <pc:docMk/>
          <pc:sldMk cId="676233634" sldId="772"/>
        </pc:sldMkLst>
      </pc:sldChg>
      <pc:sldChg chg="del">
        <pc:chgData name="Mark Higgins" userId="f99148ad-7e67-4304-8c11-27c7a53efd31" providerId="ADAL" clId="{0928E129-FD99-40CD-AF85-5E16D3AA9BEE}" dt="2021-10-19T10:04:27.564" v="487" actId="47"/>
        <pc:sldMkLst>
          <pc:docMk/>
          <pc:sldMk cId="1934469221" sldId="773"/>
        </pc:sldMkLst>
      </pc:sldChg>
      <pc:sldChg chg="del">
        <pc:chgData name="Mark Higgins" userId="f99148ad-7e67-4304-8c11-27c7a53efd31" providerId="ADAL" clId="{0928E129-FD99-40CD-AF85-5E16D3AA9BEE}" dt="2021-10-19T10:04:27.564" v="487" actId="47"/>
        <pc:sldMkLst>
          <pc:docMk/>
          <pc:sldMk cId="1886039604" sldId="774"/>
        </pc:sldMkLst>
      </pc:sldChg>
      <pc:sldChg chg="del">
        <pc:chgData name="Mark Higgins" userId="f99148ad-7e67-4304-8c11-27c7a53efd31" providerId="ADAL" clId="{0928E129-FD99-40CD-AF85-5E16D3AA9BEE}" dt="2021-10-19T10:04:27.564" v="487" actId="47"/>
        <pc:sldMkLst>
          <pc:docMk/>
          <pc:sldMk cId="2319426009" sldId="775"/>
        </pc:sldMkLst>
      </pc:sldChg>
      <pc:sldChg chg="del">
        <pc:chgData name="Mark Higgins" userId="f99148ad-7e67-4304-8c11-27c7a53efd31" providerId="ADAL" clId="{0928E129-FD99-40CD-AF85-5E16D3AA9BEE}" dt="2021-10-19T10:04:27.564" v="487" actId="47"/>
        <pc:sldMkLst>
          <pc:docMk/>
          <pc:sldMk cId="3786160514" sldId="776"/>
        </pc:sldMkLst>
      </pc:sldChg>
      <pc:sldChg chg="del">
        <pc:chgData name="Mark Higgins" userId="f99148ad-7e67-4304-8c11-27c7a53efd31" providerId="ADAL" clId="{0928E129-FD99-40CD-AF85-5E16D3AA9BEE}" dt="2021-10-19T10:04:27.564" v="487" actId="47"/>
        <pc:sldMkLst>
          <pc:docMk/>
          <pc:sldMk cId="2516407089" sldId="777"/>
        </pc:sldMkLst>
      </pc:sldChg>
      <pc:sldChg chg="del">
        <pc:chgData name="Mark Higgins" userId="f99148ad-7e67-4304-8c11-27c7a53efd31" providerId="ADAL" clId="{0928E129-FD99-40CD-AF85-5E16D3AA9BEE}" dt="2021-10-19T10:04:27.564" v="487" actId="47"/>
        <pc:sldMkLst>
          <pc:docMk/>
          <pc:sldMk cId="4293784501" sldId="778"/>
        </pc:sldMkLst>
      </pc:sldChg>
      <pc:sldChg chg="del">
        <pc:chgData name="Mark Higgins" userId="f99148ad-7e67-4304-8c11-27c7a53efd31" providerId="ADAL" clId="{0928E129-FD99-40CD-AF85-5E16D3AA9BEE}" dt="2021-10-19T10:04:27.564" v="487" actId="47"/>
        <pc:sldMkLst>
          <pc:docMk/>
          <pc:sldMk cId="1417685135" sldId="779"/>
        </pc:sldMkLst>
      </pc:sldChg>
      <pc:sldChg chg="del">
        <pc:chgData name="Mark Higgins" userId="f99148ad-7e67-4304-8c11-27c7a53efd31" providerId="ADAL" clId="{0928E129-FD99-40CD-AF85-5E16D3AA9BEE}" dt="2021-10-19T10:04:27.564" v="487" actId="47"/>
        <pc:sldMkLst>
          <pc:docMk/>
          <pc:sldMk cId="3894080252" sldId="780"/>
        </pc:sldMkLst>
      </pc:sldChg>
      <pc:sldChg chg="del">
        <pc:chgData name="Mark Higgins" userId="f99148ad-7e67-4304-8c11-27c7a53efd31" providerId="ADAL" clId="{0928E129-FD99-40CD-AF85-5E16D3AA9BEE}" dt="2021-10-19T10:04:27.564" v="487" actId="47"/>
        <pc:sldMkLst>
          <pc:docMk/>
          <pc:sldMk cId="2470802861" sldId="781"/>
        </pc:sldMkLst>
      </pc:sldChg>
      <pc:sldChg chg="del">
        <pc:chgData name="Mark Higgins" userId="f99148ad-7e67-4304-8c11-27c7a53efd31" providerId="ADAL" clId="{0928E129-FD99-40CD-AF85-5E16D3AA9BEE}" dt="2021-10-19T10:04:27.564" v="487" actId="47"/>
        <pc:sldMkLst>
          <pc:docMk/>
          <pc:sldMk cId="2774721002" sldId="782"/>
        </pc:sldMkLst>
      </pc:sldChg>
      <pc:sldChg chg="del">
        <pc:chgData name="Mark Higgins" userId="f99148ad-7e67-4304-8c11-27c7a53efd31" providerId="ADAL" clId="{0928E129-FD99-40CD-AF85-5E16D3AA9BEE}" dt="2021-10-19T10:04:27.564" v="487" actId="47"/>
        <pc:sldMkLst>
          <pc:docMk/>
          <pc:sldMk cId="2161751952" sldId="783"/>
        </pc:sldMkLst>
      </pc:sldChg>
      <pc:sldChg chg="del">
        <pc:chgData name="Mark Higgins" userId="f99148ad-7e67-4304-8c11-27c7a53efd31" providerId="ADAL" clId="{0928E129-FD99-40CD-AF85-5E16D3AA9BEE}" dt="2021-10-19T10:04:27.564" v="487" actId="47"/>
        <pc:sldMkLst>
          <pc:docMk/>
          <pc:sldMk cId="2213243107" sldId="784"/>
        </pc:sldMkLst>
      </pc:sldChg>
      <pc:sldChg chg="del">
        <pc:chgData name="Mark Higgins" userId="f99148ad-7e67-4304-8c11-27c7a53efd31" providerId="ADAL" clId="{0928E129-FD99-40CD-AF85-5E16D3AA9BEE}" dt="2021-10-19T10:04:27.564" v="487" actId="47"/>
        <pc:sldMkLst>
          <pc:docMk/>
          <pc:sldMk cId="2965334806" sldId="785"/>
        </pc:sldMkLst>
      </pc:sldChg>
      <pc:sldChg chg="modSp mod">
        <pc:chgData name="Mark Higgins" userId="f99148ad-7e67-4304-8c11-27c7a53efd31" providerId="ADAL" clId="{0928E129-FD99-40CD-AF85-5E16D3AA9BEE}" dt="2021-10-19T08:47:44.097" v="1" actId="27636"/>
        <pc:sldMkLst>
          <pc:docMk/>
          <pc:sldMk cId="943533271" sldId="786"/>
        </pc:sldMkLst>
        <pc:spChg chg="mod">
          <ac:chgData name="Mark Higgins" userId="f99148ad-7e67-4304-8c11-27c7a53efd31" providerId="ADAL" clId="{0928E129-FD99-40CD-AF85-5E16D3AA9BEE}" dt="2021-10-19T08:47:44.097" v="1" actId="27636"/>
          <ac:spMkLst>
            <pc:docMk/>
            <pc:sldMk cId="943533271" sldId="786"/>
            <ac:spMk id="3" creationId="{141F992C-D2D7-40B0-B135-B97BB1D085C5}"/>
          </ac:spMkLst>
        </pc:spChg>
      </pc:sldChg>
      <pc:sldChg chg="del">
        <pc:chgData name="Mark Higgins" userId="f99148ad-7e67-4304-8c11-27c7a53efd31" providerId="ADAL" clId="{0928E129-FD99-40CD-AF85-5E16D3AA9BEE}" dt="2021-10-19T10:04:27.564" v="487" actId="47"/>
        <pc:sldMkLst>
          <pc:docMk/>
          <pc:sldMk cId="2272625412" sldId="800"/>
        </pc:sldMkLst>
      </pc:sldChg>
      <pc:sldChg chg="addSp modSp new mod modClrScheme chgLayout">
        <pc:chgData name="Mark Higgins" userId="f99148ad-7e67-4304-8c11-27c7a53efd31" providerId="ADAL" clId="{0928E129-FD99-40CD-AF85-5E16D3AA9BEE}" dt="2021-10-19T10:12:05.614" v="504" actId="20577"/>
        <pc:sldMkLst>
          <pc:docMk/>
          <pc:sldMk cId="3307357044" sldId="800"/>
        </pc:sldMkLst>
        <pc:spChg chg="add mod">
          <ac:chgData name="Mark Higgins" userId="f99148ad-7e67-4304-8c11-27c7a53efd31" providerId="ADAL" clId="{0928E129-FD99-40CD-AF85-5E16D3AA9BEE}" dt="2021-10-19T10:12:05.614" v="504" actId="20577"/>
          <ac:spMkLst>
            <pc:docMk/>
            <pc:sldMk cId="3307357044" sldId="800"/>
            <ac:spMk id="2" creationId="{561DFFBF-2DD2-4B36-9AA0-43883CAD84ED}"/>
          </ac:spMkLst>
        </pc:spChg>
        <pc:spChg chg="add mod">
          <ac:chgData name="Mark Higgins" userId="f99148ad-7e67-4304-8c11-27c7a53efd31" providerId="ADAL" clId="{0928E129-FD99-40CD-AF85-5E16D3AA9BEE}" dt="2021-10-19T10:11:56.804" v="489" actId="700"/>
          <ac:spMkLst>
            <pc:docMk/>
            <pc:sldMk cId="3307357044" sldId="800"/>
            <ac:spMk id="3" creationId="{366E1BDA-41F7-4DA4-88DA-6FD3B4D267B5}"/>
          </ac:spMkLst>
        </pc:spChg>
      </pc:sldChg>
      <pc:sldChg chg="modSp add mod">
        <pc:chgData name="Mark Higgins" userId="f99148ad-7e67-4304-8c11-27c7a53efd31" providerId="ADAL" clId="{0928E129-FD99-40CD-AF85-5E16D3AA9BEE}" dt="2021-10-19T10:12:19.254" v="512" actId="20577"/>
        <pc:sldMkLst>
          <pc:docMk/>
          <pc:sldMk cId="2768283390" sldId="801"/>
        </pc:sldMkLst>
        <pc:spChg chg="mod">
          <ac:chgData name="Mark Higgins" userId="f99148ad-7e67-4304-8c11-27c7a53efd31" providerId="ADAL" clId="{0928E129-FD99-40CD-AF85-5E16D3AA9BEE}" dt="2021-10-19T10:12:19.254" v="512" actId="20577"/>
          <ac:spMkLst>
            <pc:docMk/>
            <pc:sldMk cId="2768283390" sldId="801"/>
            <ac:spMk id="2" creationId="{561DFFBF-2DD2-4B36-9AA0-43883CAD84ED}"/>
          </ac:spMkLst>
        </pc:spChg>
      </pc:sldChg>
      <pc:sldChg chg="addSp modSp add del mod modNotesTx">
        <pc:chgData name="Mark Higgins" userId="f99148ad-7e67-4304-8c11-27c7a53efd31" providerId="ADAL" clId="{0928E129-FD99-40CD-AF85-5E16D3AA9BEE}" dt="2021-10-19T10:04:27.564" v="487" actId="47"/>
        <pc:sldMkLst>
          <pc:docMk/>
          <pc:sldMk cId="3043698148" sldId="801"/>
        </pc:sldMkLst>
        <pc:spChg chg="mod">
          <ac:chgData name="Mark Higgins" userId="f99148ad-7e67-4304-8c11-27c7a53efd31" providerId="ADAL" clId="{0928E129-FD99-40CD-AF85-5E16D3AA9BEE}" dt="2021-10-19T08:47:57.779" v="13" actId="20577"/>
          <ac:spMkLst>
            <pc:docMk/>
            <pc:sldMk cId="3043698148" sldId="801"/>
            <ac:spMk id="2" creationId="{1387D88F-3D55-4FDF-99A3-B815C272A81E}"/>
          </ac:spMkLst>
        </pc:spChg>
        <pc:spChg chg="mod">
          <ac:chgData name="Mark Higgins" userId="f99148ad-7e67-4304-8c11-27c7a53efd31" providerId="ADAL" clId="{0928E129-FD99-40CD-AF85-5E16D3AA9BEE}" dt="2021-10-19T08:53:07.078" v="165" actId="20577"/>
          <ac:spMkLst>
            <pc:docMk/>
            <pc:sldMk cId="3043698148" sldId="801"/>
            <ac:spMk id="3" creationId="{3D8F4E44-C9E1-4A10-89BD-F086F4F898D4}"/>
          </ac:spMkLst>
        </pc:spChg>
        <pc:picChg chg="add mod">
          <ac:chgData name="Mark Higgins" userId="f99148ad-7e67-4304-8c11-27c7a53efd31" providerId="ADAL" clId="{0928E129-FD99-40CD-AF85-5E16D3AA9BEE}" dt="2021-10-19T08:52:54.061" v="145" actId="1076"/>
          <ac:picMkLst>
            <pc:docMk/>
            <pc:sldMk cId="3043698148" sldId="801"/>
            <ac:picMk id="5" creationId="{3465CF87-3FB7-43E2-8D35-FB89BF27FA98}"/>
          </ac:picMkLst>
        </pc:picChg>
      </pc:sldChg>
      <pc:sldChg chg="modSp add mod">
        <pc:chgData name="Mark Higgins" userId="f99148ad-7e67-4304-8c11-27c7a53efd31" providerId="ADAL" clId="{0928E129-FD99-40CD-AF85-5E16D3AA9BEE}" dt="2021-10-19T10:12:26.472" v="522" actId="20577"/>
        <pc:sldMkLst>
          <pc:docMk/>
          <pc:sldMk cId="269504932" sldId="802"/>
        </pc:sldMkLst>
        <pc:spChg chg="mod">
          <ac:chgData name="Mark Higgins" userId="f99148ad-7e67-4304-8c11-27c7a53efd31" providerId="ADAL" clId="{0928E129-FD99-40CD-AF85-5E16D3AA9BEE}" dt="2021-10-19T10:12:26.472" v="522" actId="20577"/>
          <ac:spMkLst>
            <pc:docMk/>
            <pc:sldMk cId="269504932" sldId="802"/>
            <ac:spMk id="2" creationId="{561DFFBF-2DD2-4B36-9AA0-43883CAD84ED}"/>
          </ac:spMkLst>
        </pc:spChg>
      </pc:sldChg>
      <pc:sldChg chg="modSp add del mod">
        <pc:chgData name="Mark Higgins" userId="f99148ad-7e67-4304-8c11-27c7a53efd31" providerId="ADAL" clId="{0928E129-FD99-40CD-AF85-5E16D3AA9BEE}" dt="2021-10-19T10:04:27.564" v="487" actId="47"/>
        <pc:sldMkLst>
          <pc:docMk/>
          <pc:sldMk cId="450227264" sldId="802"/>
        </pc:sldMkLst>
        <pc:spChg chg="mod">
          <ac:chgData name="Mark Higgins" userId="f99148ad-7e67-4304-8c11-27c7a53efd31" providerId="ADAL" clId="{0928E129-FD99-40CD-AF85-5E16D3AA9BEE}" dt="2021-10-19T08:48:12.935" v="18" actId="20577"/>
          <ac:spMkLst>
            <pc:docMk/>
            <pc:sldMk cId="450227264" sldId="802"/>
            <ac:spMk id="2" creationId="{1387D88F-3D55-4FDF-99A3-B815C272A81E}"/>
          </ac:spMkLst>
        </pc:spChg>
        <pc:spChg chg="mod">
          <ac:chgData name="Mark Higgins" userId="f99148ad-7e67-4304-8c11-27c7a53efd31" providerId="ADAL" clId="{0928E129-FD99-40CD-AF85-5E16D3AA9BEE}" dt="2021-10-19T08:53:37.274" v="166" actId="20577"/>
          <ac:spMkLst>
            <pc:docMk/>
            <pc:sldMk cId="450227264" sldId="802"/>
            <ac:spMk id="3" creationId="{3D8F4E44-C9E1-4A10-89BD-F086F4F898D4}"/>
          </ac:spMkLst>
        </pc:spChg>
      </pc:sldChg>
      <pc:sldChg chg="modSp add mod">
        <pc:chgData name="Mark Higgins" userId="f99148ad-7e67-4304-8c11-27c7a53efd31" providerId="ADAL" clId="{0928E129-FD99-40CD-AF85-5E16D3AA9BEE}" dt="2021-10-19T10:12:33.459" v="531" actId="20577"/>
        <pc:sldMkLst>
          <pc:docMk/>
          <pc:sldMk cId="936649872" sldId="803"/>
        </pc:sldMkLst>
        <pc:spChg chg="mod">
          <ac:chgData name="Mark Higgins" userId="f99148ad-7e67-4304-8c11-27c7a53efd31" providerId="ADAL" clId="{0928E129-FD99-40CD-AF85-5E16D3AA9BEE}" dt="2021-10-19T10:12:33.459" v="531" actId="20577"/>
          <ac:spMkLst>
            <pc:docMk/>
            <pc:sldMk cId="936649872" sldId="803"/>
            <ac:spMk id="2" creationId="{561DFFBF-2DD2-4B36-9AA0-43883CAD84ED}"/>
          </ac:spMkLst>
        </pc:spChg>
      </pc:sldChg>
      <pc:sldChg chg="modSp add mod">
        <pc:chgData name="Mark Higgins" userId="f99148ad-7e67-4304-8c11-27c7a53efd31" providerId="ADAL" clId="{0928E129-FD99-40CD-AF85-5E16D3AA9BEE}" dt="2021-10-19T10:12:40.128" v="538" actId="20577"/>
        <pc:sldMkLst>
          <pc:docMk/>
          <pc:sldMk cId="3756242935" sldId="804"/>
        </pc:sldMkLst>
        <pc:spChg chg="mod">
          <ac:chgData name="Mark Higgins" userId="f99148ad-7e67-4304-8c11-27c7a53efd31" providerId="ADAL" clId="{0928E129-FD99-40CD-AF85-5E16D3AA9BEE}" dt="2021-10-19T10:12:40.128" v="538" actId="20577"/>
          <ac:spMkLst>
            <pc:docMk/>
            <pc:sldMk cId="3756242935" sldId="804"/>
            <ac:spMk id="2" creationId="{561DFFBF-2DD2-4B36-9AA0-43883CAD84ED}"/>
          </ac:spMkLst>
        </pc:spChg>
      </pc:sldChg>
      <pc:sldChg chg="add modTransition">
        <pc:chgData name="Mark Higgins" userId="f99148ad-7e67-4304-8c11-27c7a53efd31" providerId="ADAL" clId="{0928E129-FD99-40CD-AF85-5E16D3AA9BEE}" dt="2021-10-19T10:14:05.289" v="539"/>
        <pc:sldMkLst>
          <pc:docMk/>
          <pc:sldMk cId="1709385537" sldId="805"/>
        </pc:sldMkLst>
      </pc:sldChg>
      <pc:sldChg chg="add modTransition">
        <pc:chgData name="Mark Higgins" userId="f99148ad-7e67-4304-8c11-27c7a53efd31" providerId="ADAL" clId="{0928E129-FD99-40CD-AF85-5E16D3AA9BEE}" dt="2021-10-19T10:14:05.289" v="539"/>
        <pc:sldMkLst>
          <pc:docMk/>
          <pc:sldMk cId="1556916043" sldId="806"/>
        </pc:sldMkLst>
      </pc:sldChg>
      <pc:sldChg chg="add modTransition">
        <pc:chgData name="Mark Higgins" userId="f99148ad-7e67-4304-8c11-27c7a53efd31" providerId="ADAL" clId="{0928E129-FD99-40CD-AF85-5E16D3AA9BEE}" dt="2021-10-19T10:14:05.289" v="539"/>
        <pc:sldMkLst>
          <pc:docMk/>
          <pc:sldMk cId="3746792967" sldId="807"/>
        </pc:sldMkLst>
      </pc:sldChg>
      <pc:sldChg chg="add modTransition">
        <pc:chgData name="Mark Higgins" userId="f99148ad-7e67-4304-8c11-27c7a53efd31" providerId="ADAL" clId="{0928E129-FD99-40CD-AF85-5E16D3AA9BEE}" dt="2021-10-19T10:14:05.289" v="539"/>
        <pc:sldMkLst>
          <pc:docMk/>
          <pc:sldMk cId="1423839089" sldId="808"/>
        </pc:sldMkLst>
      </pc:sldChg>
      <pc:sldChg chg="add modTransition">
        <pc:chgData name="Mark Higgins" userId="f99148ad-7e67-4304-8c11-27c7a53efd31" providerId="ADAL" clId="{0928E129-FD99-40CD-AF85-5E16D3AA9BEE}" dt="2021-10-19T10:14:05.289" v="539"/>
        <pc:sldMkLst>
          <pc:docMk/>
          <pc:sldMk cId="621884934" sldId="809"/>
        </pc:sldMkLst>
      </pc:sldChg>
      <pc:sldChg chg="add modTransition">
        <pc:chgData name="Mark Higgins" userId="f99148ad-7e67-4304-8c11-27c7a53efd31" providerId="ADAL" clId="{0928E129-FD99-40CD-AF85-5E16D3AA9BEE}" dt="2021-10-19T10:14:05.289" v="539"/>
        <pc:sldMkLst>
          <pc:docMk/>
          <pc:sldMk cId="3326104712" sldId="810"/>
        </pc:sldMkLst>
      </pc:sldChg>
      <pc:sldChg chg="add modTransition">
        <pc:chgData name="Mark Higgins" userId="f99148ad-7e67-4304-8c11-27c7a53efd31" providerId="ADAL" clId="{0928E129-FD99-40CD-AF85-5E16D3AA9BEE}" dt="2021-10-19T10:14:05.289" v="539"/>
        <pc:sldMkLst>
          <pc:docMk/>
          <pc:sldMk cId="2047518538" sldId="811"/>
        </pc:sldMkLst>
      </pc:sldChg>
      <pc:sldChg chg="add modTransition">
        <pc:chgData name="Mark Higgins" userId="f99148ad-7e67-4304-8c11-27c7a53efd31" providerId="ADAL" clId="{0928E129-FD99-40CD-AF85-5E16D3AA9BEE}" dt="2021-10-19T10:14:38.672" v="545"/>
        <pc:sldMkLst>
          <pc:docMk/>
          <pc:sldMk cId="1220454332" sldId="812"/>
        </pc:sldMkLst>
      </pc:sldChg>
      <pc:sldChg chg="add modTransition">
        <pc:chgData name="Mark Higgins" userId="f99148ad-7e67-4304-8c11-27c7a53efd31" providerId="ADAL" clId="{0928E129-FD99-40CD-AF85-5E16D3AA9BEE}" dt="2021-10-19T10:14:38.672" v="545"/>
        <pc:sldMkLst>
          <pc:docMk/>
          <pc:sldMk cId="900502132" sldId="813"/>
        </pc:sldMkLst>
      </pc:sldChg>
      <pc:sldChg chg="add modTransition">
        <pc:chgData name="Mark Higgins" userId="f99148ad-7e67-4304-8c11-27c7a53efd31" providerId="ADAL" clId="{0928E129-FD99-40CD-AF85-5E16D3AA9BEE}" dt="2021-10-19T10:14:38.672" v="545"/>
        <pc:sldMkLst>
          <pc:docMk/>
          <pc:sldMk cId="3768102261" sldId="814"/>
        </pc:sldMkLst>
      </pc:sldChg>
      <pc:sldChg chg="add modTransition">
        <pc:chgData name="Mark Higgins" userId="f99148ad-7e67-4304-8c11-27c7a53efd31" providerId="ADAL" clId="{0928E129-FD99-40CD-AF85-5E16D3AA9BEE}" dt="2021-10-19T10:14:38.672" v="545"/>
        <pc:sldMkLst>
          <pc:docMk/>
          <pc:sldMk cId="2348555775" sldId="815"/>
        </pc:sldMkLst>
      </pc:sldChg>
      <pc:sldChg chg="add modTransition">
        <pc:chgData name="Mark Higgins" userId="f99148ad-7e67-4304-8c11-27c7a53efd31" providerId="ADAL" clId="{0928E129-FD99-40CD-AF85-5E16D3AA9BEE}" dt="2021-10-19T10:14:38.672" v="545"/>
        <pc:sldMkLst>
          <pc:docMk/>
          <pc:sldMk cId="1916672220" sldId="816"/>
        </pc:sldMkLst>
      </pc:sldChg>
      <pc:sldChg chg="add">
        <pc:chgData name="Mark Higgins" userId="f99148ad-7e67-4304-8c11-27c7a53efd31" providerId="ADAL" clId="{0928E129-FD99-40CD-AF85-5E16D3AA9BEE}" dt="2021-10-19T10:15:30.868" v="546"/>
        <pc:sldMkLst>
          <pc:docMk/>
          <pc:sldMk cId="3990424974" sldId="817"/>
        </pc:sldMkLst>
      </pc:sldChg>
      <pc:sldChg chg="add">
        <pc:chgData name="Mark Higgins" userId="f99148ad-7e67-4304-8c11-27c7a53efd31" providerId="ADAL" clId="{0928E129-FD99-40CD-AF85-5E16D3AA9BEE}" dt="2021-10-19T10:15:30.868" v="546"/>
        <pc:sldMkLst>
          <pc:docMk/>
          <pc:sldMk cId="1268753974" sldId="818"/>
        </pc:sldMkLst>
      </pc:sldChg>
      <pc:sldChg chg="add">
        <pc:chgData name="Mark Higgins" userId="f99148ad-7e67-4304-8c11-27c7a53efd31" providerId="ADAL" clId="{0928E129-FD99-40CD-AF85-5E16D3AA9BEE}" dt="2021-10-19T10:15:30.868" v="546"/>
        <pc:sldMkLst>
          <pc:docMk/>
          <pc:sldMk cId="1662100627" sldId="819"/>
        </pc:sldMkLst>
      </pc:sldChg>
      <pc:sldChg chg="add">
        <pc:chgData name="Mark Higgins" userId="f99148ad-7e67-4304-8c11-27c7a53efd31" providerId="ADAL" clId="{0928E129-FD99-40CD-AF85-5E16D3AA9BEE}" dt="2021-10-19T10:15:30.868" v="546"/>
        <pc:sldMkLst>
          <pc:docMk/>
          <pc:sldMk cId="3132530425" sldId="820"/>
        </pc:sldMkLst>
      </pc:sldChg>
      <pc:sldChg chg="add">
        <pc:chgData name="Mark Higgins" userId="f99148ad-7e67-4304-8c11-27c7a53efd31" providerId="ADAL" clId="{0928E129-FD99-40CD-AF85-5E16D3AA9BEE}" dt="2021-10-19T10:15:30.868" v="546"/>
        <pc:sldMkLst>
          <pc:docMk/>
          <pc:sldMk cId="4159035664" sldId="821"/>
        </pc:sldMkLst>
      </pc:sldChg>
      <pc:sldChg chg="add">
        <pc:chgData name="Mark Higgins" userId="f99148ad-7e67-4304-8c11-27c7a53efd31" providerId="ADAL" clId="{0928E129-FD99-40CD-AF85-5E16D3AA9BEE}" dt="2021-10-19T10:15:30.868" v="546"/>
        <pc:sldMkLst>
          <pc:docMk/>
          <pc:sldMk cId="1002476302" sldId="822"/>
        </pc:sldMkLst>
      </pc:sldChg>
      <pc:sldChg chg="add">
        <pc:chgData name="Mark Higgins" userId="f99148ad-7e67-4304-8c11-27c7a53efd31" providerId="ADAL" clId="{0928E129-FD99-40CD-AF85-5E16D3AA9BEE}" dt="2021-10-19T10:15:30.868" v="546"/>
        <pc:sldMkLst>
          <pc:docMk/>
          <pc:sldMk cId="1185371609" sldId="823"/>
        </pc:sldMkLst>
      </pc:sldChg>
      <pc:sldChg chg="add">
        <pc:chgData name="Mark Higgins" userId="f99148ad-7e67-4304-8c11-27c7a53efd31" providerId="ADAL" clId="{0928E129-FD99-40CD-AF85-5E16D3AA9BEE}" dt="2021-10-19T10:15:30.868" v="546"/>
        <pc:sldMkLst>
          <pc:docMk/>
          <pc:sldMk cId="618070154" sldId="824"/>
        </pc:sldMkLst>
      </pc:sldChg>
      <pc:sldChg chg="modSp add mod">
        <pc:chgData name="Mark Higgins" userId="f99148ad-7e67-4304-8c11-27c7a53efd31" providerId="ADAL" clId="{0928E129-FD99-40CD-AF85-5E16D3AA9BEE}" dt="2021-10-19T10:15:30.949" v="547" actId="27636"/>
        <pc:sldMkLst>
          <pc:docMk/>
          <pc:sldMk cId="2758723342" sldId="825"/>
        </pc:sldMkLst>
        <pc:spChg chg="mod">
          <ac:chgData name="Mark Higgins" userId="f99148ad-7e67-4304-8c11-27c7a53efd31" providerId="ADAL" clId="{0928E129-FD99-40CD-AF85-5E16D3AA9BEE}" dt="2021-10-19T10:15:30.949" v="547" actId="27636"/>
          <ac:spMkLst>
            <pc:docMk/>
            <pc:sldMk cId="2758723342" sldId="825"/>
            <ac:spMk id="3" creationId="{00000000-0000-0000-0000-000000000000}"/>
          </ac:spMkLst>
        </pc:spChg>
      </pc:sldChg>
      <pc:sldChg chg="add">
        <pc:chgData name="Mark Higgins" userId="f99148ad-7e67-4304-8c11-27c7a53efd31" providerId="ADAL" clId="{0928E129-FD99-40CD-AF85-5E16D3AA9BEE}" dt="2021-10-19T10:15:30.868" v="546"/>
        <pc:sldMkLst>
          <pc:docMk/>
          <pc:sldMk cId="4089018560" sldId="826"/>
        </pc:sldMkLst>
      </pc:sldChg>
      <pc:sldChg chg="modSp add mod">
        <pc:chgData name="Mark Higgins" userId="f99148ad-7e67-4304-8c11-27c7a53efd31" providerId="ADAL" clId="{0928E129-FD99-40CD-AF85-5E16D3AA9BEE}" dt="2021-10-19T10:15:30.958" v="548" actId="27636"/>
        <pc:sldMkLst>
          <pc:docMk/>
          <pc:sldMk cId="2613124085" sldId="827"/>
        </pc:sldMkLst>
        <pc:spChg chg="mod">
          <ac:chgData name="Mark Higgins" userId="f99148ad-7e67-4304-8c11-27c7a53efd31" providerId="ADAL" clId="{0928E129-FD99-40CD-AF85-5E16D3AA9BEE}" dt="2021-10-19T10:15:30.958" v="548" actId="27636"/>
          <ac:spMkLst>
            <pc:docMk/>
            <pc:sldMk cId="2613124085" sldId="827"/>
            <ac:spMk id="3" creationId="{00000000-0000-0000-0000-000000000000}"/>
          </ac:spMkLst>
        </pc:spChg>
      </pc:sldChg>
      <pc:sldChg chg="add">
        <pc:chgData name="Mark Higgins" userId="f99148ad-7e67-4304-8c11-27c7a53efd31" providerId="ADAL" clId="{0928E129-FD99-40CD-AF85-5E16D3AA9BEE}" dt="2021-10-19T10:15:30.868" v="546"/>
        <pc:sldMkLst>
          <pc:docMk/>
          <pc:sldMk cId="3424191908" sldId="828"/>
        </pc:sldMkLst>
      </pc:sldChg>
      <pc:sldChg chg="add">
        <pc:chgData name="Mark Higgins" userId="f99148ad-7e67-4304-8c11-27c7a53efd31" providerId="ADAL" clId="{0928E129-FD99-40CD-AF85-5E16D3AA9BEE}" dt="2021-10-19T10:15:30.868" v="546"/>
        <pc:sldMkLst>
          <pc:docMk/>
          <pc:sldMk cId="3455165873" sldId="829"/>
        </pc:sldMkLst>
      </pc:sldChg>
      <pc:sldChg chg="add">
        <pc:chgData name="Mark Higgins" userId="f99148ad-7e67-4304-8c11-27c7a53efd31" providerId="ADAL" clId="{0928E129-FD99-40CD-AF85-5E16D3AA9BEE}" dt="2021-10-19T10:15:30.868" v="546"/>
        <pc:sldMkLst>
          <pc:docMk/>
          <pc:sldMk cId="2114535970" sldId="830"/>
        </pc:sldMkLst>
      </pc:sldChg>
      <pc:sldChg chg="add">
        <pc:chgData name="Mark Higgins" userId="f99148ad-7e67-4304-8c11-27c7a53efd31" providerId="ADAL" clId="{0928E129-FD99-40CD-AF85-5E16D3AA9BEE}" dt="2021-10-19T10:15:30.868" v="546"/>
        <pc:sldMkLst>
          <pc:docMk/>
          <pc:sldMk cId="2034332846" sldId="831"/>
        </pc:sldMkLst>
      </pc:sldChg>
      <pc:sldChg chg="add">
        <pc:chgData name="Mark Higgins" userId="f99148ad-7e67-4304-8c11-27c7a53efd31" providerId="ADAL" clId="{0928E129-FD99-40CD-AF85-5E16D3AA9BEE}" dt="2021-10-19T10:15:30.868" v="546"/>
        <pc:sldMkLst>
          <pc:docMk/>
          <pc:sldMk cId="3876447242" sldId="832"/>
        </pc:sldMkLst>
      </pc:sldChg>
      <pc:sldChg chg="add">
        <pc:chgData name="Mark Higgins" userId="f99148ad-7e67-4304-8c11-27c7a53efd31" providerId="ADAL" clId="{0928E129-FD99-40CD-AF85-5E16D3AA9BEE}" dt="2021-10-19T10:15:30.868" v="546"/>
        <pc:sldMkLst>
          <pc:docMk/>
          <pc:sldMk cId="61682309" sldId="833"/>
        </pc:sldMkLst>
      </pc:sldChg>
      <pc:sldChg chg="add">
        <pc:chgData name="Mark Higgins" userId="f99148ad-7e67-4304-8c11-27c7a53efd31" providerId="ADAL" clId="{0928E129-FD99-40CD-AF85-5E16D3AA9BEE}" dt="2021-10-19T10:15:30.868" v="546"/>
        <pc:sldMkLst>
          <pc:docMk/>
          <pc:sldMk cId="1797970716" sldId="834"/>
        </pc:sldMkLst>
      </pc:sldChg>
      <pc:sldChg chg="add">
        <pc:chgData name="Mark Higgins" userId="f99148ad-7e67-4304-8c11-27c7a53efd31" providerId="ADAL" clId="{0928E129-FD99-40CD-AF85-5E16D3AA9BEE}" dt="2021-10-19T10:15:30.868" v="546"/>
        <pc:sldMkLst>
          <pc:docMk/>
          <pc:sldMk cId="3014115190" sldId="835"/>
        </pc:sldMkLst>
      </pc:sldChg>
      <pc:sldChg chg="modSp add mod">
        <pc:chgData name="Mark Higgins" userId="f99148ad-7e67-4304-8c11-27c7a53efd31" providerId="ADAL" clId="{0928E129-FD99-40CD-AF85-5E16D3AA9BEE}" dt="2021-10-19T10:15:30.974" v="549" actId="27636"/>
        <pc:sldMkLst>
          <pc:docMk/>
          <pc:sldMk cId="2526394181" sldId="836"/>
        </pc:sldMkLst>
        <pc:spChg chg="mod">
          <ac:chgData name="Mark Higgins" userId="f99148ad-7e67-4304-8c11-27c7a53efd31" providerId="ADAL" clId="{0928E129-FD99-40CD-AF85-5E16D3AA9BEE}" dt="2021-10-19T10:15:30.974" v="549" actId="27636"/>
          <ac:spMkLst>
            <pc:docMk/>
            <pc:sldMk cId="2526394181" sldId="836"/>
            <ac:spMk id="3" creationId="{00000000-0000-0000-0000-000000000000}"/>
          </ac:spMkLst>
        </pc:spChg>
      </pc:sldChg>
      <pc:sldChg chg="addSp delSp modSp new mod ord modClrScheme chgLayout">
        <pc:chgData name="Mark Higgins" userId="f99148ad-7e67-4304-8c11-27c7a53efd31" providerId="ADAL" clId="{0928E129-FD99-40CD-AF85-5E16D3AA9BEE}" dt="2021-10-19T10:17:56.228" v="578"/>
        <pc:sldMkLst>
          <pc:docMk/>
          <pc:sldMk cId="3953925610" sldId="846"/>
        </pc:sldMkLst>
        <pc:spChg chg="del mod ord">
          <ac:chgData name="Mark Higgins" userId="f99148ad-7e67-4304-8c11-27c7a53efd31" providerId="ADAL" clId="{0928E129-FD99-40CD-AF85-5E16D3AA9BEE}" dt="2021-10-19T10:17:35.813" v="551" actId="700"/>
          <ac:spMkLst>
            <pc:docMk/>
            <pc:sldMk cId="3953925610" sldId="846"/>
            <ac:spMk id="2" creationId="{76C6AAF8-2BAF-48CD-9D41-3F9081A87CBF}"/>
          </ac:spMkLst>
        </pc:spChg>
        <pc:spChg chg="del mod ord">
          <ac:chgData name="Mark Higgins" userId="f99148ad-7e67-4304-8c11-27c7a53efd31" providerId="ADAL" clId="{0928E129-FD99-40CD-AF85-5E16D3AA9BEE}" dt="2021-10-19T10:17:35.813" v="551" actId="700"/>
          <ac:spMkLst>
            <pc:docMk/>
            <pc:sldMk cId="3953925610" sldId="846"/>
            <ac:spMk id="3" creationId="{35CF6141-792B-4CDA-A3F7-4B448769B80D}"/>
          </ac:spMkLst>
        </pc:spChg>
        <pc:spChg chg="add mod ord">
          <ac:chgData name="Mark Higgins" userId="f99148ad-7e67-4304-8c11-27c7a53efd31" providerId="ADAL" clId="{0928E129-FD99-40CD-AF85-5E16D3AA9BEE}" dt="2021-10-19T10:17:43.149" v="576" actId="20577"/>
          <ac:spMkLst>
            <pc:docMk/>
            <pc:sldMk cId="3953925610" sldId="846"/>
            <ac:spMk id="4" creationId="{96655DEA-8BB1-4346-9BFE-E203AC2F7E59}"/>
          </ac:spMkLst>
        </pc:spChg>
        <pc:spChg chg="add mod ord">
          <ac:chgData name="Mark Higgins" userId="f99148ad-7e67-4304-8c11-27c7a53efd31" providerId="ADAL" clId="{0928E129-FD99-40CD-AF85-5E16D3AA9BEE}" dt="2021-10-19T10:17:35.813" v="551" actId="700"/>
          <ac:spMkLst>
            <pc:docMk/>
            <pc:sldMk cId="3953925610" sldId="846"/>
            <ac:spMk id="5" creationId="{DC9F0EC1-676F-43FB-9C94-0134926FFC34}"/>
          </ac:spMkLst>
        </pc:spChg>
      </pc:sldChg>
      <pc:sldChg chg="modSp add mod">
        <pc:chgData name="Mark Higgins" userId="f99148ad-7e67-4304-8c11-27c7a53efd31" providerId="ADAL" clId="{0928E129-FD99-40CD-AF85-5E16D3AA9BEE}" dt="2021-10-19T10:18:09.492" v="589" actId="20577"/>
        <pc:sldMkLst>
          <pc:docMk/>
          <pc:sldMk cId="3166217738" sldId="847"/>
        </pc:sldMkLst>
        <pc:spChg chg="mod">
          <ac:chgData name="Mark Higgins" userId="f99148ad-7e67-4304-8c11-27c7a53efd31" providerId="ADAL" clId="{0928E129-FD99-40CD-AF85-5E16D3AA9BEE}" dt="2021-10-19T10:18:09.492" v="589" actId="20577"/>
          <ac:spMkLst>
            <pc:docMk/>
            <pc:sldMk cId="3166217738" sldId="847"/>
            <ac:spMk id="4" creationId="{96655DEA-8BB1-4346-9BFE-E203AC2F7E59}"/>
          </ac:spMkLst>
        </pc:spChg>
      </pc:sldChg>
      <pc:sldChg chg="modSp add mod">
        <pc:chgData name="Mark Higgins" userId="f99148ad-7e67-4304-8c11-27c7a53efd31" providerId="ADAL" clId="{0928E129-FD99-40CD-AF85-5E16D3AA9BEE}" dt="2021-10-19T10:19:18.987" v="616" actId="20577"/>
        <pc:sldMkLst>
          <pc:docMk/>
          <pc:sldMk cId="4139375702" sldId="848"/>
        </pc:sldMkLst>
        <pc:spChg chg="mod">
          <ac:chgData name="Mark Higgins" userId="f99148ad-7e67-4304-8c11-27c7a53efd31" providerId="ADAL" clId="{0928E129-FD99-40CD-AF85-5E16D3AA9BEE}" dt="2021-10-19T10:19:18.987" v="616" actId="20577"/>
          <ac:spMkLst>
            <pc:docMk/>
            <pc:sldMk cId="4139375702" sldId="848"/>
            <ac:spMk id="4" creationId="{96655DEA-8BB1-4346-9BFE-E203AC2F7E59}"/>
          </ac:spMkLst>
        </pc:spChg>
      </pc:sldChg>
      <pc:sldChg chg="modSp add mod">
        <pc:chgData name="Mark Higgins" userId="f99148ad-7e67-4304-8c11-27c7a53efd31" providerId="ADAL" clId="{0928E129-FD99-40CD-AF85-5E16D3AA9BEE}" dt="2021-10-19T10:19:27.275" v="619" actId="20577"/>
        <pc:sldMkLst>
          <pc:docMk/>
          <pc:sldMk cId="4293902586" sldId="849"/>
        </pc:sldMkLst>
        <pc:spChg chg="mod">
          <ac:chgData name="Mark Higgins" userId="f99148ad-7e67-4304-8c11-27c7a53efd31" providerId="ADAL" clId="{0928E129-FD99-40CD-AF85-5E16D3AA9BEE}" dt="2021-10-19T10:19:27.275" v="619" actId="20577"/>
          <ac:spMkLst>
            <pc:docMk/>
            <pc:sldMk cId="4293902586" sldId="849"/>
            <ac:spMk id="4" creationId="{96655DEA-8BB1-4346-9BFE-E203AC2F7E59}"/>
          </ac:spMkLst>
        </pc:spChg>
      </pc:sldChg>
      <pc:sldChg chg="modSp new mod">
        <pc:chgData name="Mark Higgins" userId="f99148ad-7e67-4304-8c11-27c7a53efd31" providerId="ADAL" clId="{0928E129-FD99-40CD-AF85-5E16D3AA9BEE}" dt="2021-10-19T14:36:04.002" v="792" actId="20577"/>
        <pc:sldMkLst>
          <pc:docMk/>
          <pc:sldMk cId="3489513525" sldId="850"/>
        </pc:sldMkLst>
        <pc:spChg chg="mod">
          <ac:chgData name="Mark Higgins" userId="f99148ad-7e67-4304-8c11-27c7a53efd31" providerId="ADAL" clId="{0928E129-FD99-40CD-AF85-5E16D3AA9BEE}" dt="2021-10-19T14:35:05.311" v="640" actId="20577"/>
          <ac:spMkLst>
            <pc:docMk/>
            <pc:sldMk cId="3489513525" sldId="850"/>
            <ac:spMk id="2" creationId="{67BEA296-FEC1-4DF5-BCE9-91624DC6A10B}"/>
          </ac:spMkLst>
        </pc:spChg>
        <pc:spChg chg="mod">
          <ac:chgData name="Mark Higgins" userId="f99148ad-7e67-4304-8c11-27c7a53efd31" providerId="ADAL" clId="{0928E129-FD99-40CD-AF85-5E16D3AA9BEE}" dt="2021-10-19T14:36:04.002" v="792" actId="20577"/>
          <ac:spMkLst>
            <pc:docMk/>
            <pc:sldMk cId="3489513525" sldId="850"/>
            <ac:spMk id="3" creationId="{2D2FD34C-392C-4E9C-964C-910BE2F35505}"/>
          </ac:spMkLst>
        </pc:spChg>
      </pc:sldChg>
      <pc:sldChg chg="modSp new mod ord">
        <pc:chgData name="Mark Higgins" userId="f99148ad-7e67-4304-8c11-27c7a53efd31" providerId="ADAL" clId="{0928E129-FD99-40CD-AF85-5E16D3AA9BEE}" dt="2021-10-19T14:42:38.812" v="927"/>
        <pc:sldMkLst>
          <pc:docMk/>
          <pc:sldMk cId="1141282613" sldId="851"/>
        </pc:sldMkLst>
        <pc:spChg chg="mod">
          <ac:chgData name="Mark Higgins" userId="f99148ad-7e67-4304-8c11-27c7a53efd31" providerId="ADAL" clId="{0928E129-FD99-40CD-AF85-5E16D3AA9BEE}" dt="2021-10-19T14:41:26.916" v="847" actId="20577"/>
          <ac:spMkLst>
            <pc:docMk/>
            <pc:sldMk cId="1141282613" sldId="851"/>
            <ac:spMk id="2" creationId="{7F347F87-C518-409F-916D-D19A681077FE}"/>
          </ac:spMkLst>
        </pc:spChg>
        <pc:spChg chg="mod">
          <ac:chgData name="Mark Higgins" userId="f99148ad-7e67-4304-8c11-27c7a53efd31" providerId="ADAL" clId="{0928E129-FD99-40CD-AF85-5E16D3AA9BEE}" dt="2021-10-19T14:42:18.812" v="925" actId="20577"/>
          <ac:spMkLst>
            <pc:docMk/>
            <pc:sldMk cId="1141282613" sldId="851"/>
            <ac:spMk id="3" creationId="{A219C69C-211A-438B-B0A7-CB9F6E4B315B}"/>
          </ac:spMkLst>
        </pc:spChg>
      </pc:sldChg>
      <pc:sldChg chg="modSp new mod">
        <pc:chgData name="Mark Higgins" userId="f99148ad-7e67-4304-8c11-27c7a53efd31" providerId="ADAL" clId="{0928E129-FD99-40CD-AF85-5E16D3AA9BEE}" dt="2021-10-19T14:47:28.440" v="1242" actId="20577"/>
        <pc:sldMkLst>
          <pc:docMk/>
          <pc:sldMk cId="677793915" sldId="852"/>
        </pc:sldMkLst>
        <pc:spChg chg="mod">
          <ac:chgData name="Mark Higgins" userId="f99148ad-7e67-4304-8c11-27c7a53efd31" providerId="ADAL" clId="{0928E129-FD99-40CD-AF85-5E16D3AA9BEE}" dt="2021-10-19T14:47:28.440" v="1242" actId="20577"/>
          <ac:spMkLst>
            <pc:docMk/>
            <pc:sldMk cId="677793915" sldId="852"/>
            <ac:spMk id="2" creationId="{AB4EE436-AC8B-4A51-97FB-F4411DA9BF7F}"/>
          </ac:spMkLst>
        </pc:spChg>
        <pc:spChg chg="mod">
          <ac:chgData name="Mark Higgins" userId="f99148ad-7e67-4304-8c11-27c7a53efd31" providerId="ADAL" clId="{0928E129-FD99-40CD-AF85-5E16D3AA9BEE}" dt="2021-10-19T14:46:04.723" v="1146" actId="21"/>
          <ac:spMkLst>
            <pc:docMk/>
            <pc:sldMk cId="677793915" sldId="852"/>
            <ac:spMk id="3" creationId="{4ED0DC97-7072-4ADD-804E-81693AC27789}"/>
          </ac:spMkLst>
        </pc:spChg>
      </pc:sldChg>
      <pc:sldChg chg="modSp new mod">
        <pc:chgData name="Mark Higgins" userId="f99148ad-7e67-4304-8c11-27c7a53efd31" providerId="ADAL" clId="{0928E129-FD99-40CD-AF85-5E16D3AA9BEE}" dt="2021-10-19T14:47:24.650" v="1240" actId="20577"/>
        <pc:sldMkLst>
          <pc:docMk/>
          <pc:sldMk cId="1416216133" sldId="853"/>
        </pc:sldMkLst>
        <pc:spChg chg="mod">
          <ac:chgData name="Mark Higgins" userId="f99148ad-7e67-4304-8c11-27c7a53efd31" providerId="ADAL" clId="{0928E129-FD99-40CD-AF85-5E16D3AA9BEE}" dt="2021-10-19T14:47:24.650" v="1240" actId="20577"/>
          <ac:spMkLst>
            <pc:docMk/>
            <pc:sldMk cId="1416216133" sldId="853"/>
            <ac:spMk id="2" creationId="{A6DE2671-E6DA-4D23-BFB8-F3D54A2535A5}"/>
          </ac:spMkLst>
        </pc:spChg>
        <pc:spChg chg="mod">
          <ac:chgData name="Mark Higgins" userId="f99148ad-7e67-4304-8c11-27c7a53efd31" providerId="ADAL" clId="{0928E129-FD99-40CD-AF85-5E16D3AA9BEE}" dt="2021-10-19T14:46:07.301" v="1147"/>
          <ac:spMkLst>
            <pc:docMk/>
            <pc:sldMk cId="1416216133" sldId="853"/>
            <ac:spMk id="3" creationId="{99B05E2F-DABA-4E20-BCC4-B6B8E5D0C36B}"/>
          </ac:spMkLst>
        </pc:spChg>
      </pc:sldChg>
      <pc:sldChg chg="modSp new mod">
        <pc:chgData name="Mark Higgins" userId="f99148ad-7e67-4304-8c11-27c7a53efd31" providerId="ADAL" clId="{0928E129-FD99-40CD-AF85-5E16D3AA9BEE}" dt="2021-10-19T14:47:44.688" v="1246" actId="15"/>
        <pc:sldMkLst>
          <pc:docMk/>
          <pc:sldMk cId="3931041411" sldId="854"/>
        </pc:sldMkLst>
        <pc:spChg chg="mod">
          <ac:chgData name="Mark Higgins" userId="f99148ad-7e67-4304-8c11-27c7a53efd31" providerId="ADAL" clId="{0928E129-FD99-40CD-AF85-5E16D3AA9BEE}" dt="2021-10-19T14:47:20.890" v="1238" actId="20577"/>
          <ac:spMkLst>
            <pc:docMk/>
            <pc:sldMk cId="3931041411" sldId="854"/>
            <ac:spMk id="2" creationId="{87217FF8-7422-4478-B6A0-B4591279EFA3}"/>
          </ac:spMkLst>
        </pc:spChg>
        <pc:spChg chg="mod">
          <ac:chgData name="Mark Higgins" userId="f99148ad-7e67-4304-8c11-27c7a53efd31" providerId="ADAL" clId="{0928E129-FD99-40CD-AF85-5E16D3AA9BEE}" dt="2021-10-19T14:47:44.688" v="1246" actId="15"/>
          <ac:spMkLst>
            <pc:docMk/>
            <pc:sldMk cId="3931041411" sldId="854"/>
            <ac:spMk id="3" creationId="{37B809BF-63BF-4BA4-B1E6-873F52BDB2C7}"/>
          </ac:spMkLst>
        </pc:spChg>
      </pc:sldChg>
      <pc:sldChg chg="modSp add mod">
        <pc:chgData name="Mark Higgins" userId="f99148ad-7e67-4304-8c11-27c7a53efd31" providerId="ADAL" clId="{0928E129-FD99-40CD-AF85-5E16D3AA9BEE}" dt="2021-10-19T14:49:11.047" v="1388" actId="15"/>
        <pc:sldMkLst>
          <pc:docMk/>
          <pc:sldMk cId="1905862668" sldId="855"/>
        </pc:sldMkLst>
        <pc:spChg chg="mod">
          <ac:chgData name="Mark Higgins" userId="f99148ad-7e67-4304-8c11-27c7a53efd31" providerId="ADAL" clId="{0928E129-FD99-40CD-AF85-5E16D3AA9BEE}" dt="2021-10-19T14:47:38.418" v="1245" actId="20577"/>
          <ac:spMkLst>
            <pc:docMk/>
            <pc:sldMk cId="1905862668" sldId="855"/>
            <ac:spMk id="2" creationId="{87217FF8-7422-4478-B6A0-B4591279EFA3}"/>
          </ac:spMkLst>
        </pc:spChg>
        <pc:spChg chg="mod">
          <ac:chgData name="Mark Higgins" userId="f99148ad-7e67-4304-8c11-27c7a53efd31" providerId="ADAL" clId="{0928E129-FD99-40CD-AF85-5E16D3AA9BEE}" dt="2021-10-19T14:49:11.047" v="1388" actId="15"/>
          <ac:spMkLst>
            <pc:docMk/>
            <pc:sldMk cId="1905862668" sldId="855"/>
            <ac:spMk id="3" creationId="{37B809BF-63BF-4BA4-B1E6-873F52BDB2C7}"/>
          </ac:spMkLst>
        </pc:spChg>
      </pc:sldChg>
      <pc:sldChg chg="modSp add mod">
        <pc:chgData name="Mark Higgins" userId="f99148ad-7e67-4304-8c11-27c7a53efd31" providerId="ADAL" clId="{0928E129-FD99-40CD-AF85-5E16D3AA9BEE}" dt="2021-10-19T14:55:22.896" v="1510" actId="20577"/>
        <pc:sldMkLst>
          <pc:docMk/>
          <pc:sldMk cId="3043899704" sldId="856"/>
        </pc:sldMkLst>
        <pc:spChg chg="mod">
          <ac:chgData name="Mark Higgins" userId="f99148ad-7e67-4304-8c11-27c7a53efd31" providerId="ADAL" clId="{0928E129-FD99-40CD-AF85-5E16D3AA9BEE}" dt="2021-10-19T14:49:17.430" v="1390" actId="20577"/>
          <ac:spMkLst>
            <pc:docMk/>
            <pc:sldMk cId="3043899704" sldId="856"/>
            <ac:spMk id="2" creationId="{87217FF8-7422-4478-B6A0-B4591279EFA3}"/>
          </ac:spMkLst>
        </pc:spChg>
        <pc:spChg chg="mod">
          <ac:chgData name="Mark Higgins" userId="f99148ad-7e67-4304-8c11-27c7a53efd31" providerId="ADAL" clId="{0928E129-FD99-40CD-AF85-5E16D3AA9BEE}" dt="2021-10-19T14:55:22.896" v="1510" actId="20577"/>
          <ac:spMkLst>
            <pc:docMk/>
            <pc:sldMk cId="3043899704" sldId="856"/>
            <ac:spMk id="3" creationId="{37B809BF-63BF-4BA4-B1E6-873F52BDB2C7}"/>
          </ac:spMkLst>
        </pc:spChg>
      </pc:sldChg>
      <pc:sldChg chg="modSp add mod">
        <pc:chgData name="Mark Higgins" userId="f99148ad-7e67-4304-8c11-27c7a53efd31" providerId="ADAL" clId="{0928E129-FD99-40CD-AF85-5E16D3AA9BEE}" dt="2021-10-19T15:02:00.832" v="1669" actId="27636"/>
        <pc:sldMkLst>
          <pc:docMk/>
          <pc:sldMk cId="1362578905" sldId="857"/>
        </pc:sldMkLst>
        <pc:spChg chg="mod">
          <ac:chgData name="Mark Higgins" userId="f99148ad-7e67-4304-8c11-27c7a53efd31" providerId="ADAL" clId="{0928E129-FD99-40CD-AF85-5E16D3AA9BEE}" dt="2021-10-19T14:56:29.733" v="1513" actId="20577"/>
          <ac:spMkLst>
            <pc:docMk/>
            <pc:sldMk cId="1362578905" sldId="857"/>
            <ac:spMk id="2" creationId="{87217FF8-7422-4478-B6A0-B4591279EFA3}"/>
          </ac:spMkLst>
        </pc:spChg>
        <pc:spChg chg="mod">
          <ac:chgData name="Mark Higgins" userId="f99148ad-7e67-4304-8c11-27c7a53efd31" providerId="ADAL" clId="{0928E129-FD99-40CD-AF85-5E16D3AA9BEE}" dt="2021-10-19T15:02:00.832" v="1669" actId="27636"/>
          <ac:spMkLst>
            <pc:docMk/>
            <pc:sldMk cId="1362578905" sldId="857"/>
            <ac:spMk id="3" creationId="{37B809BF-63BF-4BA4-B1E6-873F52BDB2C7}"/>
          </ac:spMkLst>
        </pc:spChg>
      </pc:sldChg>
    </pc:docChg>
  </pc:docChgLst>
  <pc:docChgLst>
    <pc:chgData name="Mark Higgins" userId="ad4ee43bd0f7a961" providerId="LiveId" clId="{DCCC9893-0BD5-4F09-8A2F-8145371C946C}"/>
    <pc:docChg chg="custSel modSld">
      <pc:chgData name="Mark Higgins" userId="ad4ee43bd0f7a961" providerId="LiveId" clId="{DCCC9893-0BD5-4F09-8A2F-8145371C946C}" dt="2021-10-13T13:42:12.210" v="720" actId="20577"/>
      <pc:docMkLst>
        <pc:docMk/>
      </pc:docMkLst>
      <pc:sldChg chg="modSp mod">
        <pc:chgData name="Mark Higgins" userId="ad4ee43bd0f7a961" providerId="LiveId" clId="{DCCC9893-0BD5-4F09-8A2F-8145371C946C}" dt="2021-10-13T13:34:13.967" v="342" actId="20577"/>
        <pc:sldMkLst>
          <pc:docMk/>
          <pc:sldMk cId="653415081" sldId="257"/>
        </pc:sldMkLst>
        <pc:spChg chg="mod">
          <ac:chgData name="Mark Higgins" userId="ad4ee43bd0f7a961" providerId="LiveId" clId="{DCCC9893-0BD5-4F09-8A2F-8145371C946C}" dt="2021-10-13T13:34:13.967" v="342" actId="20577"/>
          <ac:spMkLst>
            <pc:docMk/>
            <pc:sldMk cId="653415081" sldId="257"/>
            <ac:spMk id="3" creationId="{93E1A0CE-437E-4089-AE73-03BEE8D4C05A}"/>
          </ac:spMkLst>
        </pc:spChg>
      </pc:sldChg>
      <pc:sldChg chg="modSp mod">
        <pc:chgData name="Mark Higgins" userId="ad4ee43bd0f7a961" providerId="LiveId" clId="{DCCC9893-0BD5-4F09-8A2F-8145371C946C}" dt="2021-10-13T13:36:39.077" v="419" actId="20577"/>
        <pc:sldMkLst>
          <pc:docMk/>
          <pc:sldMk cId="2851725395" sldId="263"/>
        </pc:sldMkLst>
        <pc:spChg chg="mod">
          <ac:chgData name="Mark Higgins" userId="ad4ee43bd0f7a961" providerId="LiveId" clId="{DCCC9893-0BD5-4F09-8A2F-8145371C946C}" dt="2021-10-13T13:36:39.077" v="419" actId="20577"/>
          <ac:spMkLst>
            <pc:docMk/>
            <pc:sldMk cId="2851725395" sldId="263"/>
            <ac:spMk id="3" creationId="{93E1A0CE-437E-4089-AE73-03BEE8D4C05A}"/>
          </ac:spMkLst>
        </pc:spChg>
      </pc:sldChg>
      <pc:sldChg chg="modSp mod">
        <pc:chgData name="Mark Higgins" userId="ad4ee43bd0f7a961" providerId="LiveId" clId="{DCCC9893-0BD5-4F09-8A2F-8145371C946C}" dt="2021-10-13T13:42:12.210" v="720" actId="20577"/>
        <pc:sldMkLst>
          <pc:docMk/>
          <pc:sldMk cId="174211072" sldId="264"/>
        </pc:sldMkLst>
        <pc:spChg chg="mod">
          <ac:chgData name="Mark Higgins" userId="ad4ee43bd0f7a961" providerId="LiveId" clId="{DCCC9893-0BD5-4F09-8A2F-8145371C946C}" dt="2021-10-13T13:42:12.210" v="720" actId="20577"/>
          <ac:spMkLst>
            <pc:docMk/>
            <pc:sldMk cId="174211072" sldId="264"/>
            <ac:spMk id="3" creationId="{93E1A0CE-437E-4089-AE73-03BEE8D4C05A}"/>
          </ac:spMkLst>
        </pc:spChg>
      </pc:sldChg>
    </pc:docChg>
  </pc:docChgLst>
  <pc:docChgLst>
    <pc:chgData name="Mark Higgins" userId="ad4ee43bd0f7a961" providerId="LiveId" clId="{D0EEBFFF-B99A-460D-AB6C-222D09397D2D}"/>
    <pc:docChg chg="undo custSel addSld delSld modSld">
      <pc:chgData name="Mark Higgins" userId="ad4ee43bd0f7a961" providerId="LiveId" clId="{D0EEBFFF-B99A-460D-AB6C-222D09397D2D}" dt="2021-09-20T20:26:33.046" v="726"/>
      <pc:docMkLst>
        <pc:docMk/>
      </pc:docMkLst>
      <pc:sldChg chg="modSp new mod">
        <pc:chgData name="Mark Higgins" userId="ad4ee43bd0f7a961" providerId="LiveId" clId="{D0EEBFFF-B99A-460D-AB6C-222D09397D2D}" dt="2021-09-20T15:46:34.789" v="390" actId="20577"/>
        <pc:sldMkLst>
          <pc:docMk/>
          <pc:sldMk cId="943533271" sldId="786"/>
        </pc:sldMkLst>
        <pc:spChg chg="mod">
          <ac:chgData name="Mark Higgins" userId="ad4ee43bd0f7a961" providerId="LiveId" clId="{D0EEBFFF-B99A-460D-AB6C-222D09397D2D}" dt="2021-09-20T15:35:32.106" v="12" actId="20577"/>
          <ac:spMkLst>
            <pc:docMk/>
            <pc:sldMk cId="943533271" sldId="786"/>
            <ac:spMk id="2" creationId="{895E720B-4926-4138-8999-41BF2C94BBE3}"/>
          </ac:spMkLst>
        </pc:spChg>
        <pc:spChg chg="mod">
          <ac:chgData name="Mark Higgins" userId="ad4ee43bd0f7a961" providerId="LiveId" clId="{D0EEBFFF-B99A-460D-AB6C-222D09397D2D}" dt="2021-09-20T15:46:34.789" v="390" actId="20577"/>
          <ac:spMkLst>
            <pc:docMk/>
            <pc:sldMk cId="943533271" sldId="786"/>
            <ac:spMk id="3" creationId="{141F992C-D2D7-40B0-B135-B97BB1D085C5}"/>
          </ac:spMkLst>
        </pc:spChg>
      </pc:sldChg>
      <pc:sldChg chg="addSp delSp modSp new mod">
        <pc:chgData name="Mark Higgins" userId="ad4ee43bd0f7a961" providerId="LiveId" clId="{D0EEBFFF-B99A-460D-AB6C-222D09397D2D}" dt="2021-09-20T15:46:18.124" v="385" actId="20577"/>
        <pc:sldMkLst>
          <pc:docMk/>
          <pc:sldMk cId="3315086354" sldId="787"/>
        </pc:sldMkLst>
        <pc:spChg chg="mod">
          <ac:chgData name="Mark Higgins" userId="ad4ee43bd0f7a961" providerId="LiveId" clId="{D0EEBFFF-B99A-460D-AB6C-222D09397D2D}" dt="2021-09-20T15:46:18.124" v="385" actId="20577"/>
          <ac:spMkLst>
            <pc:docMk/>
            <pc:sldMk cId="3315086354" sldId="787"/>
            <ac:spMk id="2" creationId="{28BD9BAA-5DA5-4B38-95D8-7D9070E30B19}"/>
          </ac:spMkLst>
        </pc:spChg>
        <pc:spChg chg="del">
          <ac:chgData name="Mark Higgins" userId="ad4ee43bd0f7a961" providerId="LiveId" clId="{D0EEBFFF-B99A-460D-AB6C-222D09397D2D}" dt="2021-09-20T15:38:41.090" v="34" actId="3680"/>
          <ac:spMkLst>
            <pc:docMk/>
            <pc:sldMk cId="3315086354" sldId="787"/>
            <ac:spMk id="3" creationId="{4273E47B-84F9-403D-A8CB-91CDB0DC1235}"/>
          </ac:spMkLst>
        </pc:spChg>
        <pc:graphicFrameChg chg="add mod ord modGraphic">
          <ac:chgData name="Mark Higgins" userId="ad4ee43bd0f7a961" providerId="LiveId" clId="{D0EEBFFF-B99A-460D-AB6C-222D09397D2D}" dt="2021-09-20T15:45:58.728" v="373" actId="14100"/>
          <ac:graphicFrameMkLst>
            <pc:docMk/>
            <pc:sldMk cId="3315086354" sldId="787"/>
            <ac:graphicFrameMk id="4" creationId="{B5C60E41-08CB-42B5-88A3-94D93B9179C2}"/>
          </ac:graphicFrameMkLst>
        </pc:graphicFrameChg>
      </pc:sldChg>
      <pc:sldChg chg="addSp delSp modSp new mod">
        <pc:chgData name="Mark Higgins" userId="ad4ee43bd0f7a961" providerId="LiveId" clId="{D0EEBFFF-B99A-460D-AB6C-222D09397D2D}" dt="2021-09-20T15:50:57.171" v="522" actId="27636"/>
        <pc:sldMkLst>
          <pc:docMk/>
          <pc:sldMk cId="2254413050" sldId="788"/>
        </pc:sldMkLst>
        <pc:spChg chg="mod">
          <ac:chgData name="Mark Higgins" userId="ad4ee43bd0f7a961" providerId="LiveId" clId="{D0EEBFFF-B99A-460D-AB6C-222D09397D2D}" dt="2021-09-20T15:50:57.171" v="522" actId="27636"/>
          <ac:spMkLst>
            <pc:docMk/>
            <pc:sldMk cId="2254413050" sldId="788"/>
            <ac:spMk id="2" creationId="{356D0041-616E-4477-9693-88C482402C04}"/>
          </ac:spMkLst>
        </pc:spChg>
        <pc:spChg chg="add del mod">
          <ac:chgData name="Mark Higgins" userId="ad4ee43bd0f7a961" providerId="LiveId" clId="{D0EEBFFF-B99A-460D-AB6C-222D09397D2D}" dt="2021-09-20T15:49:16.037" v="480" actId="20577"/>
          <ac:spMkLst>
            <pc:docMk/>
            <pc:sldMk cId="2254413050" sldId="788"/>
            <ac:spMk id="3" creationId="{1EB11020-8495-462E-BD15-0BC7988EF720}"/>
          </ac:spMkLst>
        </pc:spChg>
        <pc:graphicFrameChg chg="add del mod">
          <ac:chgData name="Mark Higgins" userId="ad4ee43bd0f7a961" providerId="LiveId" clId="{D0EEBFFF-B99A-460D-AB6C-222D09397D2D}" dt="2021-09-20T15:48:30.927" v="446"/>
          <ac:graphicFrameMkLst>
            <pc:docMk/>
            <pc:sldMk cId="2254413050" sldId="788"/>
            <ac:graphicFrameMk id="4" creationId="{17A21641-F50F-4033-900F-6F51F248A481}"/>
          </ac:graphicFrameMkLst>
        </pc:graphicFrameChg>
        <pc:graphicFrameChg chg="add del mod">
          <ac:chgData name="Mark Higgins" userId="ad4ee43bd0f7a961" providerId="LiveId" clId="{D0EEBFFF-B99A-460D-AB6C-222D09397D2D}" dt="2021-09-20T15:48:35.963" v="448"/>
          <ac:graphicFrameMkLst>
            <pc:docMk/>
            <pc:sldMk cId="2254413050" sldId="788"/>
            <ac:graphicFrameMk id="5" creationId="{8010E962-FEBD-4820-ADB8-4024E61F83D5}"/>
          </ac:graphicFrameMkLst>
        </pc:graphicFrameChg>
      </pc:sldChg>
      <pc:sldChg chg="modSp add mod">
        <pc:chgData name="Mark Higgins" userId="ad4ee43bd0f7a961" providerId="LiveId" clId="{D0EEBFFF-B99A-460D-AB6C-222D09397D2D}" dt="2021-09-20T15:51:04.103" v="525" actId="27636"/>
        <pc:sldMkLst>
          <pc:docMk/>
          <pc:sldMk cId="1898860426" sldId="789"/>
        </pc:sldMkLst>
        <pc:spChg chg="mod">
          <ac:chgData name="Mark Higgins" userId="ad4ee43bd0f7a961" providerId="LiveId" clId="{D0EEBFFF-B99A-460D-AB6C-222D09397D2D}" dt="2021-09-20T15:51:04.103" v="525" actId="27636"/>
          <ac:spMkLst>
            <pc:docMk/>
            <pc:sldMk cId="1898860426" sldId="789"/>
            <ac:spMk id="2" creationId="{356D0041-616E-4477-9693-88C482402C04}"/>
          </ac:spMkLst>
        </pc:spChg>
      </pc:sldChg>
      <pc:sldChg chg="modSp add mod">
        <pc:chgData name="Mark Higgins" userId="ad4ee43bd0f7a961" providerId="LiveId" clId="{D0EEBFFF-B99A-460D-AB6C-222D09397D2D}" dt="2021-09-20T15:50:48.598" v="519" actId="27636"/>
        <pc:sldMkLst>
          <pc:docMk/>
          <pc:sldMk cId="582655134" sldId="790"/>
        </pc:sldMkLst>
        <pc:spChg chg="mod">
          <ac:chgData name="Mark Higgins" userId="ad4ee43bd0f7a961" providerId="LiveId" clId="{D0EEBFFF-B99A-460D-AB6C-222D09397D2D}" dt="2021-09-20T15:50:48.598" v="519" actId="27636"/>
          <ac:spMkLst>
            <pc:docMk/>
            <pc:sldMk cId="582655134" sldId="790"/>
            <ac:spMk id="2" creationId="{356D0041-616E-4477-9693-88C482402C04}"/>
          </ac:spMkLst>
        </pc:spChg>
      </pc:sldChg>
      <pc:sldChg chg="modSp add mod">
        <pc:chgData name="Mark Higgins" userId="ad4ee43bd0f7a961" providerId="LiveId" clId="{D0EEBFFF-B99A-460D-AB6C-222D09397D2D}" dt="2021-09-20T15:51:28.734" v="533" actId="27636"/>
        <pc:sldMkLst>
          <pc:docMk/>
          <pc:sldMk cId="2115869644" sldId="791"/>
        </pc:sldMkLst>
        <pc:spChg chg="mod">
          <ac:chgData name="Mark Higgins" userId="ad4ee43bd0f7a961" providerId="LiveId" clId="{D0EEBFFF-B99A-460D-AB6C-222D09397D2D}" dt="2021-09-20T15:51:28.734" v="533" actId="27636"/>
          <ac:spMkLst>
            <pc:docMk/>
            <pc:sldMk cId="2115869644" sldId="791"/>
            <ac:spMk id="2" creationId="{356D0041-616E-4477-9693-88C482402C04}"/>
          </ac:spMkLst>
        </pc:spChg>
      </pc:sldChg>
      <pc:sldChg chg="modSp add mod">
        <pc:chgData name="Mark Higgins" userId="ad4ee43bd0f7a961" providerId="LiveId" clId="{D0EEBFFF-B99A-460D-AB6C-222D09397D2D}" dt="2021-09-20T15:51:59.376" v="540" actId="27636"/>
        <pc:sldMkLst>
          <pc:docMk/>
          <pc:sldMk cId="1430388509" sldId="792"/>
        </pc:sldMkLst>
        <pc:spChg chg="mod">
          <ac:chgData name="Mark Higgins" userId="ad4ee43bd0f7a961" providerId="LiveId" clId="{D0EEBFFF-B99A-460D-AB6C-222D09397D2D}" dt="2021-09-20T15:51:59.376" v="540" actId="27636"/>
          <ac:spMkLst>
            <pc:docMk/>
            <pc:sldMk cId="1430388509" sldId="792"/>
            <ac:spMk id="2" creationId="{356D0041-616E-4477-9693-88C482402C04}"/>
          </ac:spMkLst>
        </pc:spChg>
      </pc:sldChg>
      <pc:sldChg chg="modSp add mod">
        <pc:chgData name="Mark Higgins" userId="ad4ee43bd0f7a961" providerId="LiveId" clId="{D0EEBFFF-B99A-460D-AB6C-222D09397D2D}" dt="2021-09-20T15:52:21.081" v="548" actId="27636"/>
        <pc:sldMkLst>
          <pc:docMk/>
          <pc:sldMk cId="1305669384" sldId="793"/>
        </pc:sldMkLst>
        <pc:spChg chg="mod">
          <ac:chgData name="Mark Higgins" userId="ad4ee43bd0f7a961" providerId="LiveId" clId="{D0EEBFFF-B99A-460D-AB6C-222D09397D2D}" dt="2021-09-20T15:52:21.081" v="548" actId="27636"/>
          <ac:spMkLst>
            <pc:docMk/>
            <pc:sldMk cId="1305669384" sldId="793"/>
            <ac:spMk id="2" creationId="{356D0041-616E-4477-9693-88C482402C04}"/>
          </ac:spMkLst>
        </pc:spChg>
      </pc:sldChg>
      <pc:sldChg chg="modSp add mod">
        <pc:chgData name="Mark Higgins" userId="ad4ee43bd0f7a961" providerId="LiveId" clId="{D0EEBFFF-B99A-460D-AB6C-222D09397D2D}" dt="2021-09-20T15:52:41.589" v="555" actId="27636"/>
        <pc:sldMkLst>
          <pc:docMk/>
          <pc:sldMk cId="220799762" sldId="794"/>
        </pc:sldMkLst>
        <pc:spChg chg="mod">
          <ac:chgData name="Mark Higgins" userId="ad4ee43bd0f7a961" providerId="LiveId" clId="{D0EEBFFF-B99A-460D-AB6C-222D09397D2D}" dt="2021-09-20T15:52:41.589" v="555" actId="27636"/>
          <ac:spMkLst>
            <pc:docMk/>
            <pc:sldMk cId="220799762" sldId="794"/>
            <ac:spMk id="2" creationId="{356D0041-616E-4477-9693-88C482402C04}"/>
          </ac:spMkLst>
        </pc:spChg>
      </pc:sldChg>
      <pc:sldChg chg="modSp add mod">
        <pc:chgData name="Mark Higgins" userId="ad4ee43bd0f7a961" providerId="LiveId" clId="{D0EEBFFF-B99A-460D-AB6C-222D09397D2D}" dt="2021-09-20T15:53:04.487" v="563" actId="27636"/>
        <pc:sldMkLst>
          <pc:docMk/>
          <pc:sldMk cId="2721446035" sldId="795"/>
        </pc:sldMkLst>
        <pc:spChg chg="mod">
          <ac:chgData name="Mark Higgins" userId="ad4ee43bd0f7a961" providerId="LiveId" clId="{D0EEBFFF-B99A-460D-AB6C-222D09397D2D}" dt="2021-09-20T15:53:04.487" v="563" actId="27636"/>
          <ac:spMkLst>
            <pc:docMk/>
            <pc:sldMk cId="2721446035" sldId="795"/>
            <ac:spMk id="2" creationId="{356D0041-616E-4477-9693-88C482402C04}"/>
          </ac:spMkLst>
        </pc:spChg>
      </pc:sldChg>
      <pc:sldChg chg="modSp add mod">
        <pc:chgData name="Mark Higgins" userId="ad4ee43bd0f7a961" providerId="LiveId" clId="{D0EEBFFF-B99A-460D-AB6C-222D09397D2D}" dt="2021-09-20T15:53:31.961" v="571" actId="27636"/>
        <pc:sldMkLst>
          <pc:docMk/>
          <pc:sldMk cId="850367915" sldId="796"/>
        </pc:sldMkLst>
        <pc:spChg chg="mod">
          <ac:chgData name="Mark Higgins" userId="ad4ee43bd0f7a961" providerId="LiveId" clId="{D0EEBFFF-B99A-460D-AB6C-222D09397D2D}" dt="2021-09-20T15:53:31.961" v="571" actId="27636"/>
          <ac:spMkLst>
            <pc:docMk/>
            <pc:sldMk cId="850367915" sldId="796"/>
            <ac:spMk id="2" creationId="{356D0041-616E-4477-9693-88C482402C04}"/>
          </ac:spMkLst>
        </pc:spChg>
      </pc:sldChg>
      <pc:sldChg chg="modSp add mod">
        <pc:chgData name="Mark Higgins" userId="ad4ee43bd0f7a961" providerId="LiveId" clId="{D0EEBFFF-B99A-460D-AB6C-222D09397D2D}" dt="2021-09-20T15:53:53.736" v="579" actId="27636"/>
        <pc:sldMkLst>
          <pc:docMk/>
          <pc:sldMk cId="1309863362" sldId="797"/>
        </pc:sldMkLst>
        <pc:spChg chg="mod">
          <ac:chgData name="Mark Higgins" userId="ad4ee43bd0f7a961" providerId="LiveId" clId="{D0EEBFFF-B99A-460D-AB6C-222D09397D2D}" dt="2021-09-20T15:53:53.736" v="579" actId="27636"/>
          <ac:spMkLst>
            <pc:docMk/>
            <pc:sldMk cId="1309863362" sldId="797"/>
            <ac:spMk id="2" creationId="{356D0041-616E-4477-9693-88C482402C04}"/>
          </ac:spMkLst>
        </pc:spChg>
      </pc:sldChg>
      <pc:sldChg chg="modSp new mod">
        <pc:chgData name="Mark Higgins" userId="ad4ee43bd0f7a961" providerId="LiveId" clId="{D0EEBFFF-B99A-460D-AB6C-222D09397D2D}" dt="2021-09-20T16:02:19.695" v="627" actId="20577"/>
        <pc:sldMkLst>
          <pc:docMk/>
          <pc:sldMk cId="59047964" sldId="798"/>
        </pc:sldMkLst>
        <pc:spChg chg="mod">
          <ac:chgData name="Mark Higgins" userId="ad4ee43bd0f7a961" providerId="LiveId" clId="{D0EEBFFF-B99A-460D-AB6C-222D09397D2D}" dt="2021-09-20T16:02:19.695" v="627" actId="20577"/>
          <ac:spMkLst>
            <pc:docMk/>
            <pc:sldMk cId="59047964" sldId="798"/>
            <ac:spMk id="2" creationId="{8735BC34-66A9-4A25-8634-550555A5EF55}"/>
          </ac:spMkLst>
        </pc:spChg>
      </pc:sldChg>
      <pc:sldChg chg="new del">
        <pc:chgData name="Mark Higgins" userId="ad4ee43bd0f7a961" providerId="LiveId" clId="{D0EEBFFF-B99A-460D-AB6C-222D09397D2D}" dt="2021-09-20T16:01:45.337" v="581" actId="2696"/>
        <pc:sldMkLst>
          <pc:docMk/>
          <pc:sldMk cId="1743153787" sldId="798"/>
        </pc:sldMkLst>
      </pc:sldChg>
      <pc:sldChg chg="addSp modSp new mod">
        <pc:chgData name="Mark Higgins" userId="ad4ee43bd0f7a961" providerId="LiveId" clId="{D0EEBFFF-B99A-460D-AB6C-222D09397D2D}" dt="2021-09-20T20:26:33.046" v="726"/>
        <pc:sldMkLst>
          <pc:docMk/>
          <pc:sldMk cId="2917903884" sldId="799"/>
        </pc:sldMkLst>
        <pc:spChg chg="mod">
          <ac:chgData name="Mark Higgins" userId="ad4ee43bd0f7a961" providerId="LiveId" clId="{D0EEBFFF-B99A-460D-AB6C-222D09397D2D}" dt="2021-09-20T16:02:53.955" v="652" actId="20577"/>
          <ac:spMkLst>
            <pc:docMk/>
            <pc:sldMk cId="2917903884" sldId="799"/>
            <ac:spMk id="2" creationId="{B51CF2B1-A3F7-4792-8D4B-5B8DDBC8B158}"/>
          </ac:spMkLst>
        </pc:spChg>
        <pc:spChg chg="mod">
          <ac:chgData name="Mark Higgins" userId="ad4ee43bd0f7a961" providerId="LiveId" clId="{D0EEBFFF-B99A-460D-AB6C-222D09397D2D}" dt="2021-09-20T16:03:23.820" v="725" actId="20577"/>
          <ac:spMkLst>
            <pc:docMk/>
            <pc:sldMk cId="2917903884" sldId="799"/>
            <ac:spMk id="3" creationId="{86896204-D10B-43E1-9E51-B92BF6E1921D}"/>
          </ac:spMkLst>
        </pc:spChg>
        <pc:graphicFrameChg chg="add mod">
          <ac:chgData name="Mark Higgins" userId="ad4ee43bd0f7a961" providerId="LiveId" clId="{D0EEBFFF-B99A-460D-AB6C-222D09397D2D}" dt="2021-09-20T20:26:33.046" v="726"/>
          <ac:graphicFrameMkLst>
            <pc:docMk/>
            <pc:sldMk cId="2917903884" sldId="799"/>
            <ac:graphicFrameMk id="4" creationId="{31D51039-E77D-4355-A669-A1B4C5CDDC05}"/>
          </ac:graphicFrameMkLst>
        </pc:graphicFrameChg>
      </pc:sldChg>
    </pc:docChg>
  </pc:docChgLst>
  <pc:docChgLst>
    <pc:chgData name="Mark Higgins" userId="f99148ad-7e67-4304-8c11-27c7a53efd31" providerId="ADAL" clId="{47DC10C3-81B3-4CBD-89BF-2B4D68781B8D}"/>
    <pc:docChg chg="undo redo custSel addSld delSld modSld sldOrd">
      <pc:chgData name="Mark Higgins" userId="f99148ad-7e67-4304-8c11-27c7a53efd31" providerId="ADAL" clId="{47DC10C3-81B3-4CBD-89BF-2B4D68781B8D}" dt="2021-11-05T16:32:02.326" v="32713" actId="20577"/>
      <pc:docMkLst>
        <pc:docMk/>
      </pc:docMkLst>
      <pc:sldChg chg="addSp delSp modSp mod">
        <pc:chgData name="Mark Higgins" userId="f99148ad-7e67-4304-8c11-27c7a53efd31" providerId="ADAL" clId="{47DC10C3-81B3-4CBD-89BF-2B4D68781B8D}" dt="2021-11-03T10:19:37.525" v="394" actId="20577"/>
        <pc:sldMkLst>
          <pc:docMk/>
          <pc:sldMk cId="653415081" sldId="257"/>
        </pc:sldMkLst>
        <pc:spChg chg="del">
          <ac:chgData name="Mark Higgins" userId="f99148ad-7e67-4304-8c11-27c7a53efd31" providerId="ADAL" clId="{47DC10C3-81B3-4CBD-89BF-2B4D68781B8D}" dt="2021-11-03T10:08:59.435" v="9" actId="21"/>
          <ac:spMkLst>
            <pc:docMk/>
            <pc:sldMk cId="653415081" sldId="257"/>
            <ac:spMk id="2" creationId="{6F72D086-A43B-4CDC-A095-32ECF695D0EB}"/>
          </ac:spMkLst>
        </pc:spChg>
        <pc:spChg chg="mod">
          <ac:chgData name="Mark Higgins" userId="f99148ad-7e67-4304-8c11-27c7a53efd31" providerId="ADAL" clId="{47DC10C3-81B3-4CBD-89BF-2B4D68781B8D}" dt="2021-11-03T10:19:37.525" v="394" actId="20577"/>
          <ac:spMkLst>
            <pc:docMk/>
            <pc:sldMk cId="653415081" sldId="257"/>
            <ac:spMk id="3" creationId="{93E1A0CE-437E-4089-AE73-03BEE8D4C05A}"/>
          </ac:spMkLst>
        </pc:spChg>
        <pc:spChg chg="add mod">
          <ac:chgData name="Mark Higgins" userId="f99148ad-7e67-4304-8c11-27c7a53efd31" providerId="ADAL" clId="{47DC10C3-81B3-4CBD-89BF-2B4D68781B8D}" dt="2021-11-03T10:09:26.259" v="16" actId="1076"/>
          <ac:spMkLst>
            <pc:docMk/>
            <pc:sldMk cId="653415081" sldId="257"/>
            <ac:spMk id="4" creationId="{D5320410-ED88-4971-A4E2-E93173A47682}"/>
          </ac:spMkLst>
        </pc:spChg>
        <pc:spChg chg="add del mod">
          <ac:chgData name="Mark Higgins" userId="f99148ad-7e67-4304-8c11-27c7a53efd31" providerId="ADAL" clId="{47DC10C3-81B3-4CBD-89BF-2B4D68781B8D}" dt="2021-11-03T10:09:22.875" v="15" actId="478"/>
          <ac:spMkLst>
            <pc:docMk/>
            <pc:sldMk cId="653415081" sldId="257"/>
            <ac:spMk id="6" creationId="{2F1BE11E-A40A-4D76-9106-83BFCA47D0C9}"/>
          </ac:spMkLst>
        </pc:spChg>
      </pc:sldChg>
      <pc:sldChg chg="addSp delSp modSp mod ord">
        <pc:chgData name="Mark Higgins" userId="f99148ad-7e67-4304-8c11-27c7a53efd31" providerId="ADAL" clId="{47DC10C3-81B3-4CBD-89BF-2B4D68781B8D}" dt="2021-11-05T13:34:05.822" v="28331" actId="313"/>
        <pc:sldMkLst>
          <pc:docMk/>
          <pc:sldMk cId="2851725395" sldId="263"/>
        </pc:sldMkLst>
        <pc:spChg chg="del mod">
          <ac:chgData name="Mark Higgins" userId="f99148ad-7e67-4304-8c11-27c7a53efd31" providerId="ADAL" clId="{47DC10C3-81B3-4CBD-89BF-2B4D68781B8D}" dt="2021-11-03T10:09:05.990" v="10" actId="478"/>
          <ac:spMkLst>
            <pc:docMk/>
            <pc:sldMk cId="2851725395" sldId="263"/>
            <ac:spMk id="2" creationId="{6F72D086-A43B-4CDC-A095-32ECF695D0EB}"/>
          </ac:spMkLst>
        </pc:spChg>
        <pc:spChg chg="mod">
          <ac:chgData name="Mark Higgins" userId="f99148ad-7e67-4304-8c11-27c7a53efd31" providerId="ADAL" clId="{47DC10C3-81B3-4CBD-89BF-2B4D68781B8D}" dt="2021-11-05T13:34:05.822" v="28331" actId="313"/>
          <ac:spMkLst>
            <pc:docMk/>
            <pc:sldMk cId="2851725395" sldId="263"/>
            <ac:spMk id="3" creationId="{93E1A0CE-437E-4089-AE73-03BEE8D4C05A}"/>
          </ac:spMkLst>
        </pc:spChg>
        <pc:spChg chg="add del mod">
          <ac:chgData name="Mark Higgins" userId="f99148ad-7e67-4304-8c11-27c7a53efd31" providerId="ADAL" clId="{47DC10C3-81B3-4CBD-89BF-2B4D68781B8D}" dt="2021-11-03T10:09:10.759" v="13" actId="478"/>
          <ac:spMkLst>
            <pc:docMk/>
            <pc:sldMk cId="2851725395" sldId="263"/>
            <ac:spMk id="5" creationId="{56E84042-8413-4241-B888-76F166264630}"/>
          </ac:spMkLst>
        </pc:spChg>
        <pc:spChg chg="add mod">
          <ac:chgData name="Mark Higgins" userId="f99148ad-7e67-4304-8c11-27c7a53efd31" providerId="ADAL" clId="{47DC10C3-81B3-4CBD-89BF-2B4D68781B8D}" dt="2021-11-03T10:09:15.509" v="14" actId="1076"/>
          <ac:spMkLst>
            <pc:docMk/>
            <pc:sldMk cId="2851725395" sldId="263"/>
            <ac:spMk id="6" creationId="{A696E764-ED5D-47A2-A9F9-4C808777F5D4}"/>
          </ac:spMkLst>
        </pc:spChg>
        <pc:spChg chg="add mod">
          <ac:chgData name="Mark Higgins" userId="f99148ad-7e67-4304-8c11-27c7a53efd31" providerId="ADAL" clId="{47DC10C3-81B3-4CBD-89BF-2B4D68781B8D}" dt="2021-11-05T13:33:55.894" v="28330" actId="20577"/>
          <ac:spMkLst>
            <pc:docMk/>
            <pc:sldMk cId="2851725395" sldId="263"/>
            <ac:spMk id="7" creationId="{18128484-EA74-4207-8743-D6890E77D4AF}"/>
          </ac:spMkLst>
        </pc:spChg>
      </pc:sldChg>
      <pc:sldChg chg="del">
        <pc:chgData name="Mark Higgins" userId="f99148ad-7e67-4304-8c11-27c7a53efd31" providerId="ADAL" clId="{47DC10C3-81B3-4CBD-89BF-2B4D68781B8D}" dt="2021-11-03T10:08:03.385" v="0" actId="47"/>
        <pc:sldMkLst>
          <pc:docMk/>
          <pc:sldMk cId="2149614142" sldId="709"/>
        </pc:sldMkLst>
      </pc:sldChg>
      <pc:sldChg chg="modSp new mod">
        <pc:chgData name="Mark Higgins" userId="f99148ad-7e67-4304-8c11-27c7a53efd31" providerId="ADAL" clId="{47DC10C3-81B3-4CBD-89BF-2B4D68781B8D}" dt="2021-11-03T10:22:48.941" v="440" actId="20577"/>
        <pc:sldMkLst>
          <pc:docMk/>
          <pc:sldMk cId="448120669" sldId="751"/>
        </pc:sldMkLst>
        <pc:spChg chg="mod">
          <ac:chgData name="Mark Higgins" userId="f99148ad-7e67-4304-8c11-27c7a53efd31" providerId="ADAL" clId="{47DC10C3-81B3-4CBD-89BF-2B4D68781B8D}" dt="2021-11-03T10:11:18.275" v="34" actId="20577"/>
          <ac:spMkLst>
            <pc:docMk/>
            <pc:sldMk cId="448120669" sldId="751"/>
            <ac:spMk id="2" creationId="{8AEF27D0-D0B1-4EC9-8D67-E9BA95D15C05}"/>
          </ac:spMkLst>
        </pc:spChg>
        <pc:spChg chg="mod">
          <ac:chgData name="Mark Higgins" userId="f99148ad-7e67-4304-8c11-27c7a53efd31" providerId="ADAL" clId="{47DC10C3-81B3-4CBD-89BF-2B4D68781B8D}" dt="2021-11-03T10:22:48.941" v="440" actId="20577"/>
          <ac:spMkLst>
            <pc:docMk/>
            <pc:sldMk cId="448120669" sldId="751"/>
            <ac:spMk id="3" creationId="{1724013F-FD33-483F-B6A1-487D1C081F19}"/>
          </ac:spMkLst>
        </pc:spChg>
      </pc:sldChg>
      <pc:sldChg chg="del">
        <pc:chgData name="Mark Higgins" userId="f99148ad-7e67-4304-8c11-27c7a53efd31" providerId="ADAL" clId="{47DC10C3-81B3-4CBD-89BF-2B4D68781B8D}" dt="2021-11-03T10:11:06.364" v="18" actId="47"/>
        <pc:sldMkLst>
          <pc:docMk/>
          <pc:sldMk cId="2594139224" sldId="751"/>
        </pc:sldMkLst>
      </pc:sldChg>
      <pc:sldChg chg="modSp add mod">
        <pc:chgData name="Mark Higgins" userId="f99148ad-7e67-4304-8c11-27c7a53efd31" providerId="ADAL" clId="{47DC10C3-81B3-4CBD-89BF-2B4D68781B8D}" dt="2021-11-03T10:11:30.736" v="42" actId="20577"/>
        <pc:sldMkLst>
          <pc:docMk/>
          <pc:sldMk cId="1053663098" sldId="752"/>
        </pc:sldMkLst>
        <pc:spChg chg="mod">
          <ac:chgData name="Mark Higgins" userId="f99148ad-7e67-4304-8c11-27c7a53efd31" providerId="ADAL" clId="{47DC10C3-81B3-4CBD-89BF-2B4D68781B8D}" dt="2021-11-03T10:11:30.736" v="42" actId="20577"/>
          <ac:spMkLst>
            <pc:docMk/>
            <pc:sldMk cId="1053663098" sldId="752"/>
            <ac:spMk id="2" creationId="{8AEF27D0-D0B1-4EC9-8D67-E9BA95D15C05}"/>
          </ac:spMkLst>
        </pc:spChg>
      </pc:sldChg>
      <pc:sldChg chg="del">
        <pc:chgData name="Mark Higgins" userId="f99148ad-7e67-4304-8c11-27c7a53efd31" providerId="ADAL" clId="{47DC10C3-81B3-4CBD-89BF-2B4D68781B8D}" dt="2021-11-03T10:11:06.364" v="18" actId="47"/>
        <pc:sldMkLst>
          <pc:docMk/>
          <pc:sldMk cId="1261467683" sldId="752"/>
        </pc:sldMkLst>
      </pc:sldChg>
      <pc:sldChg chg="del">
        <pc:chgData name="Mark Higgins" userId="f99148ad-7e67-4304-8c11-27c7a53efd31" providerId="ADAL" clId="{47DC10C3-81B3-4CBD-89BF-2B4D68781B8D}" dt="2021-11-03T10:11:06.364" v="18" actId="47"/>
        <pc:sldMkLst>
          <pc:docMk/>
          <pc:sldMk cId="515646528" sldId="753"/>
        </pc:sldMkLst>
      </pc:sldChg>
      <pc:sldChg chg="modSp add mod">
        <pc:chgData name="Mark Higgins" userId="f99148ad-7e67-4304-8c11-27c7a53efd31" providerId="ADAL" clId="{47DC10C3-81B3-4CBD-89BF-2B4D68781B8D}" dt="2021-11-03T10:11:38.013" v="52" actId="20577"/>
        <pc:sldMkLst>
          <pc:docMk/>
          <pc:sldMk cId="2247607445" sldId="753"/>
        </pc:sldMkLst>
        <pc:spChg chg="mod">
          <ac:chgData name="Mark Higgins" userId="f99148ad-7e67-4304-8c11-27c7a53efd31" providerId="ADAL" clId="{47DC10C3-81B3-4CBD-89BF-2B4D68781B8D}" dt="2021-11-03T10:11:38.013" v="52" actId="20577"/>
          <ac:spMkLst>
            <pc:docMk/>
            <pc:sldMk cId="2247607445" sldId="753"/>
            <ac:spMk id="2" creationId="{8AEF27D0-D0B1-4EC9-8D67-E9BA95D15C05}"/>
          </ac:spMkLst>
        </pc:spChg>
      </pc:sldChg>
      <pc:sldChg chg="del">
        <pc:chgData name="Mark Higgins" userId="f99148ad-7e67-4304-8c11-27c7a53efd31" providerId="ADAL" clId="{47DC10C3-81B3-4CBD-89BF-2B4D68781B8D}" dt="2021-11-03T10:11:06.364" v="18" actId="47"/>
        <pc:sldMkLst>
          <pc:docMk/>
          <pc:sldMk cId="373148995" sldId="754"/>
        </pc:sldMkLst>
      </pc:sldChg>
      <pc:sldChg chg="modSp add mod">
        <pc:chgData name="Mark Higgins" userId="f99148ad-7e67-4304-8c11-27c7a53efd31" providerId="ADAL" clId="{47DC10C3-81B3-4CBD-89BF-2B4D68781B8D}" dt="2021-11-03T10:11:44.910" v="61" actId="20577"/>
        <pc:sldMkLst>
          <pc:docMk/>
          <pc:sldMk cId="3006557055" sldId="754"/>
        </pc:sldMkLst>
        <pc:spChg chg="mod">
          <ac:chgData name="Mark Higgins" userId="f99148ad-7e67-4304-8c11-27c7a53efd31" providerId="ADAL" clId="{47DC10C3-81B3-4CBD-89BF-2B4D68781B8D}" dt="2021-11-03T10:11:44.910" v="61" actId="20577"/>
          <ac:spMkLst>
            <pc:docMk/>
            <pc:sldMk cId="3006557055" sldId="754"/>
            <ac:spMk id="2" creationId="{8AEF27D0-D0B1-4EC9-8D67-E9BA95D15C05}"/>
          </ac:spMkLst>
        </pc:spChg>
      </pc:sldChg>
      <pc:sldChg chg="modSp add mod">
        <pc:chgData name="Mark Higgins" userId="f99148ad-7e67-4304-8c11-27c7a53efd31" providerId="ADAL" clId="{47DC10C3-81B3-4CBD-89BF-2B4D68781B8D}" dt="2021-11-03T10:11:51.174" v="68" actId="20577"/>
        <pc:sldMkLst>
          <pc:docMk/>
          <pc:sldMk cId="1393377782" sldId="755"/>
        </pc:sldMkLst>
        <pc:spChg chg="mod">
          <ac:chgData name="Mark Higgins" userId="f99148ad-7e67-4304-8c11-27c7a53efd31" providerId="ADAL" clId="{47DC10C3-81B3-4CBD-89BF-2B4D68781B8D}" dt="2021-11-03T10:11:51.174" v="68" actId="20577"/>
          <ac:spMkLst>
            <pc:docMk/>
            <pc:sldMk cId="1393377782" sldId="755"/>
            <ac:spMk id="2" creationId="{8AEF27D0-D0B1-4EC9-8D67-E9BA95D15C05}"/>
          </ac:spMkLst>
        </pc:spChg>
      </pc:sldChg>
      <pc:sldChg chg="addSp modSp new mod">
        <pc:chgData name="Mark Higgins" userId="f99148ad-7e67-4304-8c11-27c7a53efd31" providerId="ADAL" clId="{47DC10C3-81B3-4CBD-89BF-2B4D68781B8D}" dt="2021-11-03T11:40:43.486" v="860" actId="15"/>
        <pc:sldMkLst>
          <pc:docMk/>
          <pc:sldMk cId="1075700081" sldId="756"/>
        </pc:sldMkLst>
        <pc:spChg chg="mod">
          <ac:chgData name="Mark Higgins" userId="f99148ad-7e67-4304-8c11-27c7a53efd31" providerId="ADAL" clId="{47DC10C3-81B3-4CBD-89BF-2B4D68781B8D}" dt="2021-11-03T10:20:48.011" v="417" actId="20577"/>
          <ac:spMkLst>
            <pc:docMk/>
            <pc:sldMk cId="1075700081" sldId="756"/>
            <ac:spMk id="2" creationId="{2134C352-E4A5-41FA-84BA-AB49D466F7E5}"/>
          </ac:spMkLst>
        </pc:spChg>
        <pc:spChg chg="mod">
          <ac:chgData name="Mark Higgins" userId="f99148ad-7e67-4304-8c11-27c7a53efd31" providerId="ADAL" clId="{47DC10C3-81B3-4CBD-89BF-2B4D68781B8D}" dt="2021-11-03T11:40:43.486" v="860" actId="15"/>
          <ac:spMkLst>
            <pc:docMk/>
            <pc:sldMk cId="1075700081" sldId="756"/>
            <ac:spMk id="3" creationId="{0D4F0188-F81C-4776-BD24-02146EB4F3A8}"/>
          </ac:spMkLst>
        </pc:spChg>
        <pc:picChg chg="add mod">
          <ac:chgData name="Mark Higgins" userId="f99148ad-7e67-4304-8c11-27c7a53efd31" providerId="ADAL" clId="{47DC10C3-81B3-4CBD-89BF-2B4D68781B8D}" dt="2021-11-03T11:38:50.006" v="678" actId="1076"/>
          <ac:picMkLst>
            <pc:docMk/>
            <pc:sldMk cId="1075700081" sldId="756"/>
            <ac:picMk id="5" creationId="{3B81153D-5349-40AA-A362-D71B74E117FB}"/>
          </ac:picMkLst>
        </pc:picChg>
      </pc:sldChg>
      <pc:sldChg chg="addSp modSp new mod">
        <pc:chgData name="Mark Higgins" userId="f99148ad-7e67-4304-8c11-27c7a53efd31" providerId="ADAL" clId="{47DC10C3-81B3-4CBD-89BF-2B4D68781B8D}" dt="2021-11-03T15:59:02.774" v="2151" actId="20577"/>
        <pc:sldMkLst>
          <pc:docMk/>
          <pc:sldMk cId="674505606" sldId="757"/>
        </pc:sldMkLst>
        <pc:spChg chg="mod">
          <ac:chgData name="Mark Higgins" userId="f99148ad-7e67-4304-8c11-27c7a53efd31" providerId="ADAL" clId="{47DC10C3-81B3-4CBD-89BF-2B4D68781B8D}" dt="2021-11-03T10:30:22.420" v="528" actId="20577"/>
          <ac:spMkLst>
            <pc:docMk/>
            <pc:sldMk cId="674505606" sldId="757"/>
            <ac:spMk id="2" creationId="{7D577F7F-2FA6-4CD4-9420-1AB686FBDE20}"/>
          </ac:spMkLst>
        </pc:spChg>
        <pc:spChg chg="mod">
          <ac:chgData name="Mark Higgins" userId="f99148ad-7e67-4304-8c11-27c7a53efd31" providerId="ADAL" clId="{47DC10C3-81B3-4CBD-89BF-2B4D68781B8D}" dt="2021-11-03T15:58:50.977" v="2140" actId="15"/>
          <ac:spMkLst>
            <pc:docMk/>
            <pc:sldMk cId="674505606" sldId="757"/>
            <ac:spMk id="3" creationId="{B7015CF0-2B28-4A27-945F-B8A50F91C9F6}"/>
          </ac:spMkLst>
        </pc:spChg>
        <pc:spChg chg="add mod">
          <ac:chgData name="Mark Higgins" userId="f99148ad-7e67-4304-8c11-27c7a53efd31" providerId="ADAL" clId="{47DC10C3-81B3-4CBD-89BF-2B4D68781B8D}" dt="2021-11-03T15:59:02.774" v="2151" actId="20577"/>
          <ac:spMkLst>
            <pc:docMk/>
            <pc:sldMk cId="674505606" sldId="757"/>
            <ac:spMk id="4" creationId="{7C9E946C-1D72-4714-AF57-74C4C4A2BE39}"/>
          </ac:spMkLst>
        </pc:spChg>
      </pc:sldChg>
      <pc:sldChg chg="delSp modSp add mod">
        <pc:chgData name="Mark Higgins" userId="f99148ad-7e67-4304-8c11-27c7a53efd31" providerId="ADAL" clId="{47DC10C3-81B3-4CBD-89BF-2B4D68781B8D}" dt="2021-11-03T13:26:59.418" v="1460" actId="20577"/>
        <pc:sldMkLst>
          <pc:docMk/>
          <pc:sldMk cId="1093601633" sldId="758"/>
        </pc:sldMkLst>
        <pc:spChg chg="mod">
          <ac:chgData name="Mark Higgins" userId="f99148ad-7e67-4304-8c11-27c7a53efd31" providerId="ADAL" clId="{47DC10C3-81B3-4CBD-89BF-2B4D68781B8D}" dt="2021-11-03T13:26:59.418" v="1460" actId="20577"/>
          <ac:spMkLst>
            <pc:docMk/>
            <pc:sldMk cId="1093601633" sldId="758"/>
            <ac:spMk id="3" creationId="{0D4F0188-F81C-4776-BD24-02146EB4F3A8}"/>
          </ac:spMkLst>
        </pc:spChg>
        <pc:picChg chg="del">
          <ac:chgData name="Mark Higgins" userId="f99148ad-7e67-4304-8c11-27c7a53efd31" providerId="ADAL" clId="{47DC10C3-81B3-4CBD-89BF-2B4D68781B8D}" dt="2021-11-03T11:39:32.587" v="694" actId="478"/>
          <ac:picMkLst>
            <pc:docMk/>
            <pc:sldMk cId="1093601633" sldId="758"/>
            <ac:picMk id="5" creationId="{3B81153D-5349-40AA-A362-D71B74E117FB}"/>
          </ac:picMkLst>
        </pc:picChg>
      </pc:sldChg>
      <pc:sldChg chg="modSp new mod">
        <pc:chgData name="Mark Higgins" userId="f99148ad-7e67-4304-8c11-27c7a53efd31" providerId="ADAL" clId="{47DC10C3-81B3-4CBD-89BF-2B4D68781B8D}" dt="2021-11-03T16:17:01.989" v="2190" actId="20577"/>
        <pc:sldMkLst>
          <pc:docMk/>
          <pc:sldMk cId="2040909276" sldId="759"/>
        </pc:sldMkLst>
        <pc:spChg chg="mod">
          <ac:chgData name="Mark Higgins" userId="f99148ad-7e67-4304-8c11-27c7a53efd31" providerId="ADAL" clId="{47DC10C3-81B3-4CBD-89BF-2B4D68781B8D}" dt="2021-11-03T13:27:08.510" v="1473" actId="20577"/>
          <ac:spMkLst>
            <pc:docMk/>
            <pc:sldMk cId="2040909276" sldId="759"/>
            <ac:spMk id="2" creationId="{C7F62CA8-5973-4BB5-A7D8-99F52CCA1B40}"/>
          </ac:spMkLst>
        </pc:spChg>
        <pc:spChg chg="mod">
          <ac:chgData name="Mark Higgins" userId="f99148ad-7e67-4304-8c11-27c7a53efd31" providerId="ADAL" clId="{47DC10C3-81B3-4CBD-89BF-2B4D68781B8D}" dt="2021-11-03T16:17:01.989" v="2190" actId="20577"/>
          <ac:spMkLst>
            <pc:docMk/>
            <pc:sldMk cId="2040909276" sldId="759"/>
            <ac:spMk id="3" creationId="{40E3E3BB-94A6-4218-AE4A-102B7C9CC149}"/>
          </ac:spMkLst>
        </pc:spChg>
      </pc:sldChg>
      <pc:sldChg chg="modSp add mod">
        <pc:chgData name="Mark Higgins" userId="f99148ad-7e67-4304-8c11-27c7a53efd31" providerId="ADAL" clId="{47DC10C3-81B3-4CBD-89BF-2B4D68781B8D}" dt="2021-11-03T16:18:30.219" v="2316" actId="15"/>
        <pc:sldMkLst>
          <pc:docMk/>
          <pc:sldMk cId="2004826366" sldId="760"/>
        </pc:sldMkLst>
        <pc:spChg chg="mod">
          <ac:chgData name="Mark Higgins" userId="f99148ad-7e67-4304-8c11-27c7a53efd31" providerId="ADAL" clId="{47DC10C3-81B3-4CBD-89BF-2B4D68781B8D}" dt="2021-11-03T16:17:15.531" v="2196" actId="20577"/>
          <ac:spMkLst>
            <pc:docMk/>
            <pc:sldMk cId="2004826366" sldId="760"/>
            <ac:spMk id="2" creationId="{C7F62CA8-5973-4BB5-A7D8-99F52CCA1B40}"/>
          </ac:spMkLst>
        </pc:spChg>
        <pc:spChg chg="mod">
          <ac:chgData name="Mark Higgins" userId="f99148ad-7e67-4304-8c11-27c7a53efd31" providerId="ADAL" clId="{47DC10C3-81B3-4CBD-89BF-2B4D68781B8D}" dt="2021-11-03T16:18:30.219" v="2316" actId="15"/>
          <ac:spMkLst>
            <pc:docMk/>
            <pc:sldMk cId="2004826366" sldId="760"/>
            <ac:spMk id="3" creationId="{40E3E3BB-94A6-4218-AE4A-102B7C9CC149}"/>
          </ac:spMkLst>
        </pc:spChg>
      </pc:sldChg>
      <pc:sldChg chg="modSp add mod">
        <pc:chgData name="Mark Higgins" userId="f99148ad-7e67-4304-8c11-27c7a53efd31" providerId="ADAL" clId="{47DC10C3-81B3-4CBD-89BF-2B4D68781B8D}" dt="2021-11-03T16:20:08.976" v="2344" actId="20577"/>
        <pc:sldMkLst>
          <pc:docMk/>
          <pc:sldMk cId="4272030496" sldId="761"/>
        </pc:sldMkLst>
        <pc:spChg chg="mod">
          <ac:chgData name="Mark Higgins" userId="f99148ad-7e67-4304-8c11-27c7a53efd31" providerId="ADAL" clId="{47DC10C3-81B3-4CBD-89BF-2B4D68781B8D}" dt="2021-11-03T16:19:41.781" v="2321" actId="20577"/>
          <ac:spMkLst>
            <pc:docMk/>
            <pc:sldMk cId="4272030496" sldId="761"/>
            <ac:spMk id="2" creationId="{C7F62CA8-5973-4BB5-A7D8-99F52CCA1B40}"/>
          </ac:spMkLst>
        </pc:spChg>
        <pc:spChg chg="mod">
          <ac:chgData name="Mark Higgins" userId="f99148ad-7e67-4304-8c11-27c7a53efd31" providerId="ADAL" clId="{47DC10C3-81B3-4CBD-89BF-2B4D68781B8D}" dt="2021-11-03T16:20:08.976" v="2344" actId="20577"/>
          <ac:spMkLst>
            <pc:docMk/>
            <pc:sldMk cId="4272030496" sldId="761"/>
            <ac:spMk id="3" creationId="{40E3E3BB-94A6-4218-AE4A-102B7C9CC149}"/>
          </ac:spMkLst>
        </pc:spChg>
      </pc:sldChg>
      <pc:sldChg chg="modSp add mod">
        <pc:chgData name="Mark Higgins" userId="f99148ad-7e67-4304-8c11-27c7a53efd31" providerId="ADAL" clId="{47DC10C3-81B3-4CBD-89BF-2B4D68781B8D}" dt="2021-11-03T16:20:05.914" v="2343" actId="20577"/>
        <pc:sldMkLst>
          <pc:docMk/>
          <pc:sldMk cId="2760839303" sldId="762"/>
        </pc:sldMkLst>
        <pc:spChg chg="mod">
          <ac:chgData name="Mark Higgins" userId="f99148ad-7e67-4304-8c11-27c7a53efd31" providerId="ADAL" clId="{47DC10C3-81B3-4CBD-89BF-2B4D68781B8D}" dt="2021-11-03T16:19:52.447" v="2329" actId="20577"/>
          <ac:spMkLst>
            <pc:docMk/>
            <pc:sldMk cId="2760839303" sldId="762"/>
            <ac:spMk id="2" creationId="{C7F62CA8-5973-4BB5-A7D8-99F52CCA1B40}"/>
          </ac:spMkLst>
        </pc:spChg>
        <pc:spChg chg="mod">
          <ac:chgData name="Mark Higgins" userId="f99148ad-7e67-4304-8c11-27c7a53efd31" providerId="ADAL" clId="{47DC10C3-81B3-4CBD-89BF-2B4D68781B8D}" dt="2021-11-03T16:20:05.914" v="2343" actId="20577"/>
          <ac:spMkLst>
            <pc:docMk/>
            <pc:sldMk cId="2760839303" sldId="762"/>
            <ac:spMk id="3" creationId="{40E3E3BB-94A6-4218-AE4A-102B7C9CC149}"/>
          </ac:spMkLst>
        </pc:spChg>
      </pc:sldChg>
      <pc:sldChg chg="modSp add mod">
        <pc:chgData name="Mark Higgins" userId="f99148ad-7e67-4304-8c11-27c7a53efd31" providerId="ADAL" clId="{47DC10C3-81B3-4CBD-89BF-2B4D68781B8D}" dt="2021-11-05T13:26:34.719" v="28179" actId="20577"/>
        <pc:sldMkLst>
          <pc:docMk/>
          <pc:sldMk cId="1837961892" sldId="763"/>
        </pc:sldMkLst>
        <pc:spChg chg="mod">
          <ac:chgData name="Mark Higgins" userId="f99148ad-7e67-4304-8c11-27c7a53efd31" providerId="ADAL" clId="{47DC10C3-81B3-4CBD-89BF-2B4D68781B8D}" dt="2021-11-03T16:19:59.317" v="2341" actId="20577"/>
          <ac:spMkLst>
            <pc:docMk/>
            <pc:sldMk cId="1837961892" sldId="763"/>
            <ac:spMk id="2" creationId="{C7F62CA8-5973-4BB5-A7D8-99F52CCA1B40}"/>
          </ac:spMkLst>
        </pc:spChg>
        <pc:spChg chg="mod">
          <ac:chgData name="Mark Higgins" userId="f99148ad-7e67-4304-8c11-27c7a53efd31" providerId="ADAL" clId="{47DC10C3-81B3-4CBD-89BF-2B4D68781B8D}" dt="2021-11-05T13:26:34.719" v="28179" actId="20577"/>
          <ac:spMkLst>
            <pc:docMk/>
            <pc:sldMk cId="1837961892" sldId="763"/>
            <ac:spMk id="3" creationId="{40E3E3BB-94A6-4218-AE4A-102B7C9CC149}"/>
          </ac:spMkLst>
        </pc:spChg>
      </pc:sldChg>
      <pc:sldChg chg="addSp modSp add mod ord">
        <pc:chgData name="Mark Higgins" userId="f99148ad-7e67-4304-8c11-27c7a53efd31" providerId="ADAL" clId="{47DC10C3-81B3-4CBD-89BF-2B4D68781B8D}" dt="2021-11-03T16:22:20.182" v="2488" actId="6549"/>
        <pc:sldMkLst>
          <pc:docMk/>
          <pc:sldMk cId="2655191991" sldId="764"/>
        </pc:sldMkLst>
        <pc:spChg chg="mod">
          <ac:chgData name="Mark Higgins" userId="f99148ad-7e67-4304-8c11-27c7a53efd31" providerId="ADAL" clId="{47DC10C3-81B3-4CBD-89BF-2B4D68781B8D}" dt="2021-11-03T16:21:18.036" v="2383" actId="20577"/>
          <ac:spMkLst>
            <pc:docMk/>
            <pc:sldMk cId="2655191991" sldId="764"/>
            <ac:spMk id="2" creationId="{C7F62CA8-5973-4BB5-A7D8-99F52CCA1B40}"/>
          </ac:spMkLst>
        </pc:spChg>
        <pc:spChg chg="mod">
          <ac:chgData name="Mark Higgins" userId="f99148ad-7e67-4304-8c11-27c7a53efd31" providerId="ADAL" clId="{47DC10C3-81B3-4CBD-89BF-2B4D68781B8D}" dt="2021-11-03T16:22:20.182" v="2488" actId="6549"/>
          <ac:spMkLst>
            <pc:docMk/>
            <pc:sldMk cId="2655191991" sldId="764"/>
            <ac:spMk id="3" creationId="{40E3E3BB-94A6-4218-AE4A-102B7C9CC149}"/>
          </ac:spMkLst>
        </pc:spChg>
        <pc:picChg chg="add mod">
          <ac:chgData name="Mark Higgins" userId="f99148ad-7e67-4304-8c11-27c7a53efd31" providerId="ADAL" clId="{47DC10C3-81B3-4CBD-89BF-2B4D68781B8D}" dt="2021-11-03T16:21:45.583" v="2386" actId="1076"/>
          <ac:picMkLst>
            <pc:docMk/>
            <pc:sldMk cId="2655191991" sldId="764"/>
            <ac:picMk id="5" creationId="{36776A52-AFBA-41BE-88EB-06775FAF9AA2}"/>
          </ac:picMkLst>
        </pc:picChg>
      </pc:sldChg>
      <pc:sldChg chg="modSp new mod">
        <pc:chgData name="Mark Higgins" userId="f99148ad-7e67-4304-8c11-27c7a53efd31" providerId="ADAL" clId="{47DC10C3-81B3-4CBD-89BF-2B4D68781B8D}" dt="2021-11-03T16:20:42.877" v="2368" actId="20577"/>
        <pc:sldMkLst>
          <pc:docMk/>
          <pc:sldMk cId="501986438" sldId="765"/>
        </pc:sldMkLst>
        <pc:spChg chg="mod">
          <ac:chgData name="Mark Higgins" userId="f99148ad-7e67-4304-8c11-27c7a53efd31" providerId="ADAL" clId="{47DC10C3-81B3-4CBD-89BF-2B4D68781B8D}" dt="2021-11-03T16:20:42.877" v="2368" actId="20577"/>
          <ac:spMkLst>
            <pc:docMk/>
            <pc:sldMk cId="501986438" sldId="765"/>
            <ac:spMk id="2" creationId="{5EA970DC-D17C-4BFF-BBDB-9A187D494579}"/>
          </ac:spMkLst>
        </pc:spChg>
      </pc:sldChg>
      <pc:sldChg chg="modSp new mod">
        <pc:chgData name="Mark Higgins" userId="f99148ad-7e67-4304-8c11-27c7a53efd31" providerId="ADAL" clId="{47DC10C3-81B3-4CBD-89BF-2B4D68781B8D}" dt="2021-11-03T16:28:04.548" v="2517" actId="20577"/>
        <pc:sldMkLst>
          <pc:docMk/>
          <pc:sldMk cId="1834219082" sldId="766"/>
        </pc:sldMkLst>
        <pc:spChg chg="mod">
          <ac:chgData name="Mark Higgins" userId="f99148ad-7e67-4304-8c11-27c7a53efd31" providerId="ADAL" clId="{47DC10C3-81B3-4CBD-89BF-2B4D68781B8D}" dt="2021-11-03T16:28:04.548" v="2517" actId="20577"/>
          <ac:spMkLst>
            <pc:docMk/>
            <pc:sldMk cId="1834219082" sldId="766"/>
            <ac:spMk id="2" creationId="{E55F140D-EE0F-48BC-8808-033DD18EF9C1}"/>
          </ac:spMkLst>
        </pc:spChg>
      </pc:sldChg>
      <pc:sldChg chg="modSp add mod">
        <pc:chgData name="Mark Higgins" userId="f99148ad-7e67-4304-8c11-27c7a53efd31" providerId="ADAL" clId="{47DC10C3-81B3-4CBD-89BF-2B4D68781B8D}" dt="2021-11-04T13:01:09.224" v="6120" actId="313"/>
        <pc:sldMkLst>
          <pc:docMk/>
          <pc:sldMk cId="1394071020" sldId="767"/>
        </pc:sldMkLst>
        <pc:spChg chg="mod">
          <ac:chgData name="Mark Higgins" userId="f99148ad-7e67-4304-8c11-27c7a53efd31" providerId="ADAL" clId="{47DC10C3-81B3-4CBD-89BF-2B4D68781B8D}" dt="2021-11-03T16:28:24.077" v="2535" actId="20577"/>
          <ac:spMkLst>
            <pc:docMk/>
            <pc:sldMk cId="1394071020" sldId="767"/>
            <ac:spMk id="2" creationId="{E55F140D-EE0F-48BC-8808-033DD18EF9C1}"/>
          </ac:spMkLst>
        </pc:spChg>
        <pc:spChg chg="mod">
          <ac:chgData name="Mark Higgins" userId="f99148ad-7e67-4304-8c11-27c7a53efd31" providerId="ADAL" clId="{47DC10C3-81B3-4CBD-89BF-2B4D68781B8D}" dt="2021-11-04T13:01:09.224" v="6120" actId="313"/>
          <ac:spMkLst>
            <pc:docMk/>
            <pc:sldMk cId="1394071020" sldId="767"/>
            <ac:spMk id="3" creationId="{637FF243-07DF-4207-B1DB-726973C81453}"/>
          </ac:spMkLst>
        </pc:spChg>
      </pc:sldChg>
      <pc:sldChg chg="addSp modSp add mod modNotesTx">
        <pc:chgData name="Mark Higgins" userId="f99148ad-7e67-4304-8c11-27c7a53efd31" providerId="ADAL" clId="{47DC10C3-81B3-4CBD-89BF-2B4D68781B8D}" dt="2021-11-04T12:58:35.201" v="5915" actId="20577"/>
        <pc:sldMkLst>
          <pc:docMk/>
          <pc:sldMk cId="1459537521" sldId="768"/>
        </pc:sldMkLst>
        <pc:spChg chg="mod">
          <ac:chgData name="Mark Higgins" userId="f99148ad-7e67-4304-8c11-27c7a53efd31" providerId="ADAL" clId="{47DC10C3-81B3-4CBD-89BF-2B4D68781B8D}" dt="2021-11-04T12:55:40.872" v="5677" actId="20577"/>
          <ac:spMkLst>
            <pc:docMk/>
            <pc:sldMk cId="1459537521" sldId="768"/>
            <ac:spMk id="2" creationId="{E55F140D-EE0F-48BC-8808-033DD18EF9C1}"/>
          </ac:spMkLst>
        </pc:spChg>
        <pc:spChg chg="mod">
          <ac:chgData name="Mark Higgins" userId="f99148ad-7e67-4304-8c11-27c7a53efd31" providerId="ADAL" clId="{47DC10C3-81B3-4CBD-89BF-2B4D68781B8D}" dt="2021-11-04T12:58:07.247" v="5853" actId="15"/>
          <ac:spMkLst>
            <pc:docMk/>
            <pc:sldMk cId="1459537521" sldId="768"/>
            <ac:spMk id="3" creationId="{637FF243-07DF-4207-B1DB-726973C81453}"/>
          </ac:spMkLst>
        </pc:spChg>
        <pc:picChg chg="add mod">
          <ac:chgData name="Mark Higgins" userId="f99148ad-7e67-4304-8c11-27c7a53efd31" providerId="ADAL" clId="{47DC10C3-81B3-4CBD-89BF-2B4D68781B8D}" dt="2021-11-04T12:58:12.025" v="5854" actId="14100"/>
          <ac:picMkLst>
            <pc:docMk/>
            <pc:sldMk cId="1459537521" sldId="768"/>
            <ac:picMk id="5" creationId="{3522892C-2F16-4FA8-BF13-507E0562F0E6}"/>
          </ac:picMkLst>
        </pc:picChg>
      </pc:sldChg>
      <pc:sldChg chg="modSp add mod">
        <pc:chgData name="Mark Higgins" userId="f99148ad-7e67-4304-8c11-27c7a53efd31" providerId="ADAL" clId="{47DC10C3-81B3-4CBD-89BF-2B4D68781B8D}" dt="2021-11-04T12:55:11.562" v="5674" actId="20577"/>
        <pc:sldMkLst>
          <pc:docMk/>
          <pc:sldMk cId="3828662389" sldId="769"/>
        </pc:sldMkLst>
        <pc:spChg chg="mod">
          <ac:chgData name="Mark Higgins" userId="f99148ad-7e67-4304-8c11-27c7a53efd31" providerId="ADAL" clId="{47DC10C3-81B3-4CBD-89BF-2B4D68781B8D}" dt="2021-11-03T16:29:02.679" v="2576" actId="313"/>
          <ac:spMkLst>
            <pc:docMk/>
            <pc:sldMk cId="3828662389" sldId="769"/>
            <ac:spMk id="2" creationId="{E55F140D-EE0F-48BC-8808-033DD18EF9C1}"/>
          </ac:spMkLst>
        </pc:spChg>
        <pc:spChg chg="mod">
          <ac:chgData name="Mark Higgins" userId="f99148ad-7e67-4304-8c11-27c7a53efd31" providerId="ADAL" clId="{47DC10C3-81B3-4CBD-89BF-2B4D68781B8D}" dt="2021-11-04T12:55:11.562" v="5674" actId="20577"/>
          <ac:spMkLst>
            <pc:docMk/>
            <pc:sldMk cId="3828662389" sldId="769"/>
            <ac:spMk id="3" creationId="{637FF243-07DF-4207-B1DB-726973C81453}"/>
          </ac:spMkLst>
        </pc:spChg>
      </pc:sldChg>
      <pc:sldChg chg="modSp add mod">
        <pc:chgData name="Mark Higgins" userId="f99148ad-7e67-4304-8c11-27c7a53efd31" providerId="ADAL" clId="{47DC10C3-81B3-4CBD-89BF-2B4D68781B8D}" dt="2021-11-04T12:52:54.180" v="5442" actId="20577"/>
        <pc:sldMkLst>
          <pc:docMk/>
          <pc:sldMk cId="848994891" sldId="770"/>
        </pc:sldMkLst>
        <pc:spChg chg="mod">
          <ac:chgData name="Mark Higgins" userId="f99148ad-7e67-4304-8c11-27c7a53efd31" providerId="ADAL" clId="{47DC10C3-81B3-4CBD-89BF-2B4D68781B8D}" dt="2021-11-03T16:29:13.764" v="2598" actId="20577"/>
          <ac:spMkLst>
            <pc:docMk/>
            <pc:sldMk cId="848994891" sldId="770"/>
            <ac:spMk id="2" creationId="{E55F140D-EE0F-48BC-8808-033DD18EF9C1}"/>
          </ac:spMkLst>
        </pc:spChg>
        <pc:spChg chg="mod">
          <ac:chgData name="Mark Higgins" userId="f99148ad-7e67-4304-8c11-27c7a53efd31" providerId="ADAL" clId="{47DC10C3-81B3-4CBD-89BF-2B4D68781B8D}" dt="2021-11-04T12:52:54.180" v="5442" actId="20577"/>
          <ac:spMkLst>
            <pc:docMk/>
            <pc:sldMk cId="848994891" sldId="770"/>
            <ac:spMk id="3" creationId="{637FF243-07DF-4207-B1DB-726973C81453}"/>
          </ac:spMkLst>
        </pc:spChg>
      </pc:sldChg>
      <pc:sldChg chg="modSp add mod">
        <pc:chgData name="Mark Higgins" userId="f99148ad-7e67-4304-8c11-27c7a53efd31" providerId="ADAL" clId="{47DC10C3-81B3-4CBD-89BF-2B4D68781B8D}" dt="2021-11-04T12:46:59.355" v="4918" actId="20577"/>
        <pc:sldMkLst>
          <pc:docMk/>
          <pc:sldMk cId="2310618842" sldId="771"/>
        </pc:sldMkLst>
        <pc:spChg chg="mod">
          <ac:chgData name="Mark Higgins" userId="f99148ad-7e67-4304-8c11-27c7a53efd31" providerId="ADAL" clId="{47DC10C3-81B3-4CBD-89BF-2B4D68781B8D}" dt="2021-11-03T16:29:26.402" v="2625" actId="20577"/>
          <ac:spMkLst>
            <pc:docMk/>
            <pc:sldMk cId="2310618842" sldId="771"/>
            <ac:spMk id="2" creationId="{E55F140D-EE0F-48BC-8808-033DD18EF9C1}"/>
          </ac:spMkLst>
        </pc:spChg>
        <pc:spChg chg="mod">
          <ac:chgData name="Mark Higgins" userId="f99148ad-7e67-4304-8c11-27c7a53efd31" providerId="ADAL" clId="{47DC10C3-81B3-4CBD-89BF-2B4D68781B8D}" dt="2021-11-04T12:46:59.355" v="4918" actId="20577"/>
          <ac:spMkLst>
            <pc:docMk/>
            <pc:sldMk cId="2310618842" sldId="771"/>
            <ac:spMk id="3" creationId="{637FF243-07DF-4207-B1DB-726973C81453}"/>
          </ac:spMkLst>
        </pc:spChg>
      </pc:sldChg>
      <pc:sldChg chg="modSp add mod">
        <pc:chgData name="Mark Higgins" userId="f99148ad-7e67-4304-8c11-27c7a53efd31" providerId="ADAL" clId="{47DC10C3-81B3-4CBD-89BF-2B4D68781B8D}" dt="2021-11-04T12:44:48.545" v="4716" actId="20577"/>
        <pc:sldMkLst>
          <pc:docMk/>
          <pc:sldMk cId="4126821666" sldId="772"/>
        </pc:sldMkLst>
        <pc:spChg chg="mod">
          <ac:chgData name="Mark Higgins" userId="f99148ad-7e67-4304-8c11-27c7a53efd31" providerId="ADAL" clId="{47DC10C3-81B3-4CBD-89BF-2B4D68781B8D}" dt="2021-11-03T16:29:40.854" v="2656" actId="20577"/>
          <ac:spMkLst>
            <pc:docMk/>
            <pc:sldMk cId="4126821666" sldId="772"/>
            <ac:spMk id="2" creationId="{E55F140D-EE0F-48BC-8808-033DD18EF9C1}"/>
          </ac:spMkLst>
        </pc:spChg>
        <pc:spChg chg="mod">
          <ac:chgData name="Mark Higgins" userId="f99148ad-7e67-4304-8c11-27c7a53efd31" providerId="ADAL" clId="{47DC10C3-81B3-4CBD-89BF-2B4D68781B8D}" dt="2021-11-04T12:44:48.545" v="4716" actId="20577"/>
          <ac:spMkLst>
            <pc:docMk/>
            <pc:sldMk cId="4126821666" sldId="772"/>
            <ac:spMk id="3" creationId="{637FF243-07DF-4207-B1DB-726973C81453}"/>
          </ac:spMkLst>
        </pc:spChg>
      </pc:sldChg>
      <pc:sldChg chg="modSp add del mod">
        <pc:chgData name="Mark Higgins" userId="f99148ad-7e67-4304-8c11-27c7a53efd31" providerId="ADAL" clId="{47DC10C3-81B3-4CBD-89BF-2B4D68781B8D}" dt="2021-11-04T12:42:45.182" v="4326" actId="47"/>
        <pc:sldMkLst>
          <pc:docMk/>
          <pc:sldMk cId="2932652462" sldId="773"/>
        </pc:sldMkLst>
        <pc:spChg chg="mod">
          <ac:chgData name="Mark Higgins" userId="f99148ad-7e67-4304-8c11-27c7a53efd31" providerId="ADAL" clId="{47DC10C3-81B3-4CBD-89BF-2B4D68781B8D}" dt="2021-11-03T16:29:51.571" v="2668" actId="20577"/>
          <ac:spMkLst>
            <pc:docMk/>
            <pc:sldMk cId="2932652462" sldId="773"/>
            <ac:spMk id="2" creationId="{E55F140D-EE0F-48BC-8808-033DD18EF9C1}"/>
          </ac:spMkLst>
        </pc:spChg>
      </pc:sldChg>
      <pc:sldChg chg="addSp modSp add mod">
        <pc:chgData name="Mark Higgins" userId="f99148ad-7e67-4304-8c11-27c7a53efd31" providerId="ADAL" clId="{47DC10C3-81B3-4CBD-89BF-2B4D68781B8D}" dt="2021-11-04T12:38:22.484" v="4065" actId="1076"/>
        <pc:sldMkLst>
          <pc:docMk/>
          <pc:sldMk cId="4180525082" sldId="774"/>
        </pc:sldMkLst>
        <pc:spChg chg="mod">
          <ac:chgData name="Mark Higgins" userId="f99148ad-7e67-4304-8c11-27c7a53efd31" providerId="ADAL" clId="{47DC10C3-81B3-4CBD-89BF-2B4D68781B8D}" dt="2021-11-03T16:30:12.796" v="2698" actId="115"/>
          <ac:spMkLst>
            <pc:docMk/>
            <pc:sldMk cId="4180525082" sldId="774"/>
            <ac:spMk id="2" creationId="{E55F140D-EE0F-48BC-8808-033DD18EF9C1}"/>
          </ac:spMkLst>
        </pc:spChg>
        <pc:spChg chg="mod">
          <ac:chgData name="Mark Higgins" userId="f99148ad-7e67-4304-8c11-27c7a53efd31" providerId="ADAL" clId="{47DC10C3-81B3-4CBD-89BF-2B4D68781B8D}" dt="2021-11-04T12:38:01.550" v="4063" actId="27636"/>
          <ac:spMkLst>
            <pc:docMk/>
            <pc:sldMk cId="4180525082" sldId="774"/>
            <ac:spMk id="3" creationId="{637FF243-07DF-4207-B1DB-726973C81453}"/>
          </ac:spMkLst>
        </pc:spChg>
        <pc:picChg chg="add mod">
          <ac:chgData name="Mark Higgins" userId="f99148ad-7e67-4304-8c11-27c7a53efd31" providerId="ADAL" clId="{47DC10C3-81B3-4CBD-89BF-2B4D68781B8D}" dt="2021-11-04T12:38:22.484" v="4065" actId="1076"/>
          <ac:picMkLst>
            <pc:docMk/>
            <pc:sldMk cId="4180525082" sldId="774"/>
            <ac:picMk id="5" creationId="{DD388562-C7D3-49CC-B0BD-EB3E545E0206}"/>
          </ac:picMkLst>
        </pc:picChg>
      </pc:sldChg>
      <pc:sldChg chg="addSp modSp add mod">
        <pc:chgData name="Mark Higgins" userId="f99148ad-7e67-4304-8c11-27c7a53efd31" providerId="ADAL" clId="{47DC10C3-81B3-4CBD-89BF-2B4D68781B8D}" dt="2021-11-04T12:33:19.703" v="3555" actId="20577"/>
        <pc:sldMkLst>
          <pc:docMk/>
          <pc:sldMk cId="3075322656" sldId="775"/>
        </pc:sldMkLst>
        <pc:spChg chg="mod">
          <ac:chgData name="Mark Higgins" userId="f99148ad-7e67-4304-8c11-27c7a53efd31" providerId="ADAL" clId="{47DC10C3-81B3-4CBD-89BF-2B4D68781B8D}" dt="2021-11-03T16:30:24.752" v="2714" actId="20577"/>
          <ac:spMkLst>
            <pc:docMk/>
            <pc:sldMk cId="3075322656" sldId="775"/>
            <ac:spMk id="2" creationId="{E55F140D-EE0F-48BC-8808-033DD18EF9C1}"/>
          </ac:spMkLst>
        </pc:spChg>
        <pc:spChg chg="mod">
          <ac:chgData name="Mark Higgins" userId="f99148ad-7e67-4304-8c11-27c7a53efd31" providerId="ADAL" clId="{47DC10C3-81B3-4CBD-89BF-2B4D68781B8D}" dt="2021-11-04T12:33:19.703" v="3555" actId="20577"/>
          <ac:spMkLst>
            <pc:docMk/>
            <pc:sldMk cId="3075322656" sldId="775"/>
            <ac:spMk id="3" creationId="{637FF243-07DF-4207-B1DB-726973C81453}"/>
          </ac:spMkLst>
        </pc:spChg>
        <pc:picChg chg="add mod">
          <ac:chgData name="Mark Higgins" userId="f99148ad-7e67-4304-8c11-27c7a53efd31" providerId="ADAL" clId="{47DC10C3-81B3-4CBD-89BF-2B4D68781B8D}" dt="2021-11-04T12:32:23.816" v="3464" actId="1076"/>
          <ac:picMkLst>
            <pc:docMk/>
            <pc:sldMk cId="3075322656" sldId="775"/>
            <ac:picMk id="5" creationId="{07CFD01F-0B6F-4DA1-836A-DD80AA60A4F1}"/>
          </ac:picMkLst>
        </pc:picChg>
      </pc:sldChg>
      <pc:sldChg chg="modSp add mod">
        <pc:chgData name="Mark Higgins" userId="f99148ad-7e67-4304-8c11-27c7a53efd31" providerId="ADAL" clId="{47DC10C3-81B3-4CBD-89BF-2B4D68781B8D}" dt="2021-11-04T12:29:58.132" v="3228" actId="15"/>
        <pc:sldMkLst>
          <pc:docMk/>
          <pc:sldMk cId="2644101182" sldId="776"/>
        </pc:sldMkLst>
        <pc:spChg chg="mod">
          <ac:chgData name="Mark Higgins" userId="f99148ad-7e67-4304-8c11-27c7a53efd31" providerId="ADAL" clId="{47DC10C3-81B3-4CBD-89BF-2B4D68781B8D}" dt="2021-11-03T16:30:40.727" v="2741" actId="20577"/>
          <ac:spMkLst>
            <pc:docMk/>
            <pc:sldMk cId="2644101182" sldId="776"/>
            <ac:spMk id="2" creationId="{E55F140D-EE0F-48BC-8808-033DD18EF9C1}"/>
          </ac:spMkLst>
        </pc:spChg>
        <pc:spChg chg="mod">
          <ac:chgData name="Mark Higgins" userId="f99148ad-7e67-4304-8c11-27c7a53efd31" providerId="ADAL" clId="{47DC10C3-81B3-4CBD-89BF-2B4D68781B8D}" dt="2021-11-04T12:29:58.132" v="3228" actId="15"/>
          <ac:spMkLst>
            <pc:docMk/>
            <pc:sldMk cId="2644101182" sldId="776"/>
            <ac:spMk id="3" creationId="{637FF243-07DF-4207-B1DB-726973C81453}"/>
          </ac:spMkLst>
        </pc:spChg>
      </pc:sldChg>
      <pc:sldChg chg="modSp new mod ord">
        <pc:chgData name="Mark Higgins" userId="f99148ad-7e67-4304-8c11-27c7a53efd31" providerId="ADAL" clId="{47DC10C3-81B3-4CBD-89BF-2B4D68781B8D}" dt="2021-11-03T16:32:30.616" v="2767" actId="20577"/>
        <pc:sldMkLst>
          <pc:docMk/>
          <pc:sldMk cId="20185765" sldId="777"/>
        </pc:sldMkLst>
        <pc:spChg chg="mod">
          <ac:chgData name="Mark Higgins" userId="f99148ad-7e67-4304-8c11-27c7a53efd31" providerId="ADAL" clId="{47DC10C3-81B3-4CBD-89BF-2B4D68781B8D}" dt="2021-11-03T16:32:30.616" v="2767" actId="20577"/>
          <ac:spMkLst>
            <pc:docMk/>
            <pc:sldMk cId="20185765" sldId="777"/>
            <ac:spMk id="2" creationId="{4C64D302-202C-40EA-9939-E96C31EFB7CC}"/>
          </ac:spMkLst>
        </pc:spChg>
      </pc:sldChg>
      <pc:sldChg chg="modSp new mod">
        <pc:chgData name="Mark Higgins" userId="f99148ad-7e67-4304-8c11-27c7a53efd31" providerId="ADAL" clId="{47DC10C3-81B3-4CBD-89BF-2B4D68781B8D}" dt="2021-11-03T16:32:48.990" v="2792" actId="20577"/>
        <pc:sldMkLst>
          <pc:docMk/>
          <pc:sldMk cId="4198735718" sldId="778"/>
        </pc:sldMkLst>
        <pc:spChg chg="mod">
          <ac:chgData name="Mark Higgins" userId="f99148ad-7e67-4304-8c11-27c7a53efd31" providerId="ADAL" clId="{47DC10C3-81B3-4CBD-89BF-2B4D68781B8D}" dt="2021-11-03T16:32:48.990" v="2792" actId="20577"/>
          <ac:spMkLst>
            <pc:docMk/>
            <pc:sldMk cId="4198735718" sldId="778"/>
            <ac:spMk id="2" creationId="{1EC13C53-DB21-4043-B696-4BE1025334DE}"/>
          </ac:spMkLst>
        </pc:spChg>
      </pc:sldChg>
      <pc:sldChg chg="modSp new mod">
        <pc:chgData name="Mark Higgins" userId="f99148ad-7e67-4304-8c11-27c7a53efd31" providerId="ADAL" clId="{47DC10C3-81B3-4CBD-89BF-2B4D68781B8D}" dt="2021-11-03T16:33:39.224" v="2811" actId="20577"/>
        <pc:sldMkLst>
          <pc:docMk/>
          <pc:sldMk cId="3550930138" sldId="779"/>
        </pc:sldMkLst>
        <pc:spChg chg="mod">
          <ac:chgData name="Mark Higgins" userId="f99148ad-7e67-4304-8c11-27c7a53efd31" providerId="ADAL" clId="{47DC10C3-81B3-4CBD-89BF-2B4D68781B8D}" dt="2021-11-03T16:33:39.224" v="2811" actId="20577"/>
          <ac:spMkLst>
            <pc:docMk/>
            <pc:sldMk cId="3550930138" sldId="779"/>
            <ac:spMk id="2" creationId="{BF68AD0D-779B-4B4C-AF70-FAE9FC4F11F7}"/>
          </ac:spMkLst>
        </pc:spChg>
      </pc:sldChg>
      <pc:sldChg chg="modSp add mod">
        <pc:chgData name="Mark Higgins" userId="f99148ad-7e67-4304-8c11-27c7a53efd31" providerId="ADAL" clId="{47DC10C3-81B3-4CBD-89BF-2B4D68781B8D}" dt="2021-11-03T16:33:50.446" v="2816" actId="20577"/>
        <pc:sldMkLst>
          <pc:docMk/>
          <pc:sldMk cId="2402439807" sldId="780"/>
        </pc:sldMkLst>
        <pc:spChg chg="mod">
          <ac:chgData name="Mark Higgins" userId="f99148ad-7e67-4304-8c11-27c7a53efd31" providerId="ADAL" clId="{47DC10C3-81B3-4CBD-89BF-2B4D68781B8D}" dt="2021-11-03T16:33:50.446" v="2816" actId="20577"/>
          <ac:spMkLst>
            <pc:docMk/>
            <pc:sldMk cId="2402439807" sldId="780"/>
            <ac:spMk id="2" creationId="{BF68AD0D-779B-4B4C-AF70-FAE9FC4F11F7}"/>
          </ac:spMkLst>
        </pc:spChg>
      </pc:sldChg>
      <pc:sldChg chg="modSp add mod">
        <pc:chgData name="Mark Higgins" userId="f99148ad-7e67-4304-8c11-27c7a53efd31" providerId="ADAL" clId="{47DC10C3-81B3-4CBD-89BF-2B4D68781B8D}" dt="2021-11-03T16:34:35.911" v="2839" actId="20577"/>
        <pc:sldMkLst>
          <pc:docMk/>
          <pc:sldMk cId="94368716" sldId="781"/>
        </pc:sldMkLst>
        <pc:spChg chg="mod">
          <ac:chgData name="Mark Higgins" userId="f99148ad-7e67-4304-8c11-27c7a53efd31" providerId="ADAL" clId="{47DC10C3-81B3-4CBD-89BF-2B4D68781B8D}" dt="2021-11-03T16:34:35.911" v="2839" actId="20577"/>
          <ac:spMkLst>
            <pc:docMk/>
            <pc:sldMk cId="94368716" sldId="781"/>
            <ac:spMk id="2" creationId="{BF68AD0D-779B-4B4C-AF70-FAE9FC4F11F7}"/>
          </ac:spMkLst>
        </pc:spChg>
      </pc:sldChg>
      <pc:sldChg chg="modSp add mod">
        <pc:chgData name="Mark Higgins" userId="f99148ad-7e67-4304-8c11-27c7a53efd31" providerId="ADAL" clId="{47DC10C3-81B3-4CBD-89BF-2B4D68781B8D}" dt="2021-11-03T16:35:10.695" v="2864" actId="20577"/>
        <pc:sldMkLst>
          <pc:docMk/>
          <pc:sldMk cId="3580167779" sldId="782"/>
        </pc:sldMkLst>
        <pc:spChg chg="mod">
          <ac:chgData name="Mark Higgins" userId="f99148ad-7e67-4304-8c11-27c7a53efd31" providerId="ADAL" clId="{47DC10C3-81B3-4CBD-89BF-2B4D68781B8D}" dt="2021-11-03T16:35:10.695" v="2864" actId="20577"/>
          <ac:spMkLst>
            <pc:docMk/>
            <pc:sldMk cId="3580167779" sldId="782"/>
            <ac:spMk id="2" creationId="{BF68AD0D-779B-4B4C-AF70-FAE9FC4F11F7}"/>
          </ac:spMkLst>
        </pc:spChg>
      </pc:sldChg>
      <pc:sldChg chg="addSp modSp new mod">
        <pc:chgData name="Mark Higgins" userId="f99148ad-7e67-4304-8c11-27c7a53efd31" providerId="ADAL" clId="{47DC10C3-81B3-4CBD-89BF-2B4D68781B8D}" dt="2021-11-04T13:13:08.705" v="6996" actId="20577"/>
        <pc:sldMkLst>
          <pc:docMk/>
          <pc:sldMk cId="3639021523" sldId="783"/>
        </pc:sldMkLst>
        <pc:spChg chg="mod">
          <ac:chgData name="Mark Higgins" userId="f99148ad-7e67-4304-8c11-27c7a53efd31" providerId="ADAL" clId="{47DC10C3-81B3-4CBD-89BF-2B4D68781B8D}" dt="2021-11-03T16:36:25.695" v="2893" actId="20577"/>
          <ac:spMkLst>
            <pc:docMk/>
            <pc:sldMk cId="3639021523" sldId="783"/>
            <ac:spMk id="2" creationId="{BDDF1BBA-AD47-40D7-9A64-3CAB62922152}"/>
          </ac:spMkLst>
        </pc:spChg>
        <pc:spChg chg="mod">
          <ac:chgData name="Mark Higgins" userId="f99148ad-7e67-4304-8c11-27c7a53efd31" providerId="ADAL" clId="{47DC10C3-81B3-4CBD-89BF-2B4D68781B8D}" dt="2021-11-04T13:13:08.705" v="6996" actId="20577"/>
          <ac:spMkLst>
            <pc:docMk/>
            <pc:sldMk cId="3639021523" sldId="783"/>
            <ac:spMk id="3" creationId="{4D7D2F95-411D-4FD9-A190-DAF4DCE44AA6}"/>
          </ac:spMkLst>
        </pc:spChg>
        <pc:picChg chg="add mod">
          <ac:chgData name="Mark Higgins" userId="f99148ad-7e67-4304-8c11-27c7a53efd31" providerId="ADAL" clId="{47DC10C3-81B3-4CBD-89BF-2B4D68781B8D}" dt="2021-11-04T13:13:03.948" v="6994" actId="1076"/>
          <ac:picMkLst>
            <pc:docMk/>
            <pc:sldMk cId="3639021523" sldId="783"/>
            <ac:picMk id="4" creationId="{F3C4E893-649B-443F-94E8-9606B1A7EBFD}"/>
          </ac:picMkLst>
        </pc:picChg>
      </pc:sldChg>
      <pc:sldChg chg="addSp modSp add mod">
        <pc:chgData name="Mark Higgins" userId="f99148ad-7e67-4304-8c11-27c7a53efd31" providerId="ADAL" clId="{47DC10C3-81B3-4CBD-89BF-2B4D68781B8D}" dt="2021-11-04T13:22:17.182" v="7625" actId="1076"/>
        <pc:sldMkLst>
          <pc:docMk/>
          <pc:sldMk cId="2078875398" sldId="784"/>
        </pc:sldMkLst>
        <pc:spChg chg="mod">
          <ac:chgData name="Mark Higgins" userId="f99148ad-7e67-4304-8c11-27c7a53efd31" providerId="ADAL" clId="{47DC10C3-81B3-4CBD-89BF-2B4D68781B8D}" dt="2021-11-03T16:36:53.670" v="2919" actId="20577"/>
          <ac:spMkLst>
            <pc:docMk/>
            <pc:sldMk cId="2078875398" sldId="784"/>
            <ac:spMk id="2" creationId="{BDDF1BBA-AD47-40D7-9A64-3CAB62922152}"/>
          </ac:spMkLst>
        </pc:spChg>
        <pc:spChg chg="mod">
          <ac:chgData name="Mark Higgins" userId="f99148ad-7e67-4304-8c11-27c7a53efd31" providerId="ADAL" clId="{47DC10C3-81B3-4CBD-89BF-2B4D68781B8D}" dt="2021-11-04T13:21:23.364" v="7616" actId="27636"/>
          <ac:spMkLst>
            <pc:docMk/>
            <pc:sldMk cId="2078875398" sldId="784"/>
            <ac:spMk id="3" creationId="{4D7D2F95-411D-4FD9-A190-DAF4DCE44AA6}"/>
          </ac:spMkLst>
        </pc:spChg>
        <pc:picChg chg="add mod ord">
          <ac:chgData name="Mark Higgins" userId="f99148ad-7e67-4304-8c11-27c7a53efd31" providerId="ADAL" clId="{47DC10C3-81B3-4CBD-89BF-2B4D68781B8D}" dt="2021-11-04T13:22:17.182" v="7625" actId="1076"/>
          <ac:picMkLst>
            <pc:docMk/>
            <pc:sldMk cId="2078875398" sldId="784"/>
            <ac:picMk id="5" creationId="{CDBEAD32-E808-4095-86EE-CF6A8B1C4478}"/>
          </ac:picMkLst>
        </pc:picChg>
      </pc:sldChg>
      <pc:sldChg chg="addSp delSp modSp add mod">
        <pc:chgData name="Mark Higgins" userId="f99148ad-7e67-4304-8c11-27c7a53efd31" providerId="ADAL" clId="{47DC10C3-81B3-4CBD-89BF-2B4D68781B8D}" dt="2021-11-04T13:32:35.847" v="7900" actId="20577"/>
        <pc:sldMkLst>
          <pc:docMk/>
          <pc:sldMk cId="4101521925" sldId="785"/>
        </pc:sldMkLst>
        <pc:spChg chg="mod">
          <ac:chgData name="Mark Higgins" userId="f99148ad-7e67-4304-8c11-27c7a53efd31" providerId="ADAL" clId="{47DC10C3-81B3-4CBD-89BF-2B4D68781B8D}" dt="2021-11-03T16:37:07.724" v="2942" actId="20577"/>
          <ac:spMkLst>
            <pc:docMk/>
            <pc:sldMk cId="4101521925" sldId="785"/>
            <ac:spMk id="2" creationId="{BDDF1BBA-AD47-40D7-9A64-3CAB62922152}"/>
          </ac:spMkLst>
        </pc:spChg>
        <pc:spChg chg="mod">
          <ac:chgData name="Mark Higgins" userId="f99148ad-7e67-4304-8c11-27c7a53efd31" providerId="ADAL" clId="{47DC10C3-81B3-4CBD-89BF-2B4D68781B8D}" dt="2021-11-04T13:32:35.847" v="7900" actId="20577"/>
          <ac:spMkLst>
            <pc:docMk/>
            <pc:sldMk cId="4101521925" sldId="785"/>
            <ac:spMk id="3" creationId="{4D7D2F95-411D-4FD9-A190-DAF4DCE44AA6}"/>
          </ac:spMkLst>
        </pc:spChg>
        <pc:spChg chg="add del">
          <ac:chgData name="Mark Higgins" userId="f99148ad-7e67-4304-8c11-27c7a53efd31" providerId="ADAL" clId="{47DC10C3-81B3-4CBD-89BF-2B4D68781B8D}" dt="2021-11-04T13:31:49.622" v="7876"/>
          <ac:spMkLst>
            <pc:docMk/>
            <pc:sldMk cId="4101521925" sldId="785"/>
            <ac:spMk id="4" creationId="{70B9A2B3-3A06-4FAB-8DD1-AD2CD2AEEACA}"/>
          </ac:spMkLst>
        </pc:spChg>
        <pc:spChg chg="add del">
          <ac:chgData name="Mark Higgins" userId="f99148ad-7e67-4304-8c11-27c7a53efd31" providerId="ADAL" clId="{47DC10C3-81B3-4CBD-89BF-2B4D68781B8D}" dt="2021-11-04T13:31:57.631" v="7882"/>
          <ac:spMkLst>
            <pc:docMk/>
            <pc:sldMk cId="4101521925" sldId="785"/>
            <ac:spMk id="5" creationId="{B6969430-E714-4663-9820-2191DB03A0F1}"/>
          </ac:spMkLst>
        </pc:spChg>
      </pc:sldChg>
      <pc:sldChg chg="modSp add mod modNotesTx">
        <pc:chgData name="Mark Higgins" userId="f99148ad-7e67-4304-8c11-27c7a53efd31" providerId="ADAL" clId="{47DC10C3-81B3-4CBD-89BF-2B4D68781B8D}" dt="2021-11-04T14:45:30.734" v="8463" actId="20577"/>
        <pc:sldMkLst>
          <pc:docMk/>
          <pc:sldMk cId="1707891961" sldId="786"/>
        </pc:sldMkLst>
        <pc:spChg chg="mod">
          <ac:chgData name="Mark Higgins" userId="f99148ad-7e67-4304-8c11-27c7a53efd31" providerId="ADAL" clId="{47DC10C3-81B3-4CBD-89BF-2B4D68781B8D}" dt="2021-11-04T14:40:28.049" v="7934" actId="20577"/>
          <ac:spMkLst>
            <pc:docMk/>
            <pc:sldMk cId="1707891961" sldId="786"/>
            <ac:spMk id="2" creationId="{BDDF1BBA-AD47-40D7-9A64-3CAB62922152}"/>
          </ac:spMkLst>
        </pc:spChg>
        <pc:spChg chg="mod">
          <ac:chgData name="Mark Higgins" userId="f99148ad-7e67-4304-8c11-27c7a53efd31" providerId="ADAL" clId="{47DC10C3-81B3-4CBD-89BF-2B4D68781B8D}" dt="2021-11-04T14:45:30.734" v="8463" actId="20577"/>
          <ac:spMkLst>
            <pc:docMk/>
            <pc:sldMk cId="1707891961" sldId="786"/>
            <ac:spMk id="3" creationId="{4D7D2F95-411D-4FD9-A190-DAF4DCE44AA6}"/>
          </ac:spMkLst>
        </pc:spChg>
      </pc:sldChg>
      <pc:sldChg chg="modSp new mod">
        <pc:chgData name="Mark Higgins" userId="f99148ad-7e67-4304-8c11-27c7a53efd31" providerId="ADAL" clId="{47DC10C3-81B3-4CBD-89BF-2B4D68781B8D}" dt="2021-11-04T13:06:07.869" v="6710" actId="20577"/>
        <pc:sldMkLst>
          <pc:docMk/>
          <pc:sldMk cId="587866261" sldId="787"/>
        </pc:sldMkLst>
        <pc:spChg chg="mod">
          <ac:chgData name="Mark Higgins" userId="f99148ad-7e67-4304-8c11-27c7a53efd31" providerId="ADAL" clId="{47DC10C3-81B3-4CBD-89BF-2B4D68781B8D}" dt="2021-11-04T13:02:13.897" v="6145" actId="20577"/>
          <ac:spMkLst>
            <pc:docMk/>
            <pc:sldMk cId="587866261" sldId="787"/>
            <ac:spMk id="2" creationId="{1CA19B7A-4B70-4030-8323-5FE8F3518749}"/>
          </ac:spMkLst>
        </pc:spChg>
        <pc:spChg chg="mod">
          <ac:chgData name="Mark Higgins" userId="f99148ad-7e67-4304-8c11-27c7a53efd31" providerId="ADAL" clId="{47DC10C3-81B3-4CBD-89BF-2B4D68781B8D}" dt="2021-11-04T13:06:07.869" v="6710" actId="20577"/>
          <ac:spMkLst>
            <pc:docMk/>
            <pc:sldMk cId="587866261" sldId="787"/>
            <ac:spMk id="3" creationId="{6138C104-CAF6-40C4-9AA7-B54B33254EAD}"/>
          </ac:spMkLst>
        </pc:spChg>
      </pc:sldChg>
      <pc:sldChg chg="modSp add mod">
        <pc:chgData name="Mark Higgins" userId="f99148ad-7e67-4304-8c11-27c7a53efd31" providerId="ADAL" clId="{47DC10C3-81B3-4CBD-89BF-2B4D68781B8D}" dt="2021-11-04T13:30:01.009" v="7868" actId="12"/>
        <pc:sldMkLst>
          <pc:docMk/>
          <pc:sldMk cId="1557479678" sldId="788"/>
        </pc:sldMkLst>
        <pc:spChg chg="mod">
          <ac:chgData name="Mark Higgins" userId="f99148ad-7e67-4304-8c11-27c7a53efd31" providerId="ADAL" clId="{47DC10C3-81B3-4CBD-89BF-2B4D68781B8D}" dt="2021-11-04T13:30:01.009" v="7868" actId="12"/>
          <ac:spMkLst>
            <pc:docMk/>
            <pc:sldMk cId="1557479678" sldId="788"/>
            <ac:spMk id="3" creationId="{4D7D2F95-411D-4FD9-A190-DAF4DCE44AA6}"/>
          </ac:spMkLst>
        </pc:spChg>
      </pc:sldChg>
      <pc:sldChg chg="modSp add del mod">
        <pc:chgData name="Mark Higgins" userId="f99148ad-7e67-4304-8c11-27c7a53efd31" providerId="ADAL" clId="{47DC10C3-81B3-4CBD-89BF-2B4D68781B8D}" dt="2021-11-04T13:07:41.662" v="6711" actId="47"/>
        <pc:sldMkLst>
          <pc:docMk/>
          <pc:sldMk cId="4113528564" sldId="788"/>
        </pc:sldMkLst>
        <pc:spChg chg="mod">
          <ac:chgData name="Mark Higgins" userId="f99148ad-7e67-4304-8c11-27c7a53efd31" providerId="ADAL" clId="{47DC10C3-81B3-4CBD-89BF-2B4D68781B8D}" dt="2021-11-04T13:05:14.161" v="6605" actId="20577"/>
          <ac:spMkLst>
            <pc:docMk/>
            <pc:sldMk cId="4113528564" sldId="788"/>
            <ac:spMk id="3" creationId="{6138C104-CAF6-40C4-9AA7-B54B33254EAD}"/>
          </ac:spMkLst>
        </pc:spChg>
      </pc:sldChg>
      <pc:sldChg chg="modSp add mod">
        <pc:chgData name="Mark Higgins" userId="f99148ad-7e67-4304-8c11-27c7a53efd31" providerId="ADAL" clId="{47DC10C3-81B3-4CBD-89BF-2B4D68781B8D}" dt="2021-11-04T14:47:51.235" v="8604" actId="27636"/>
        <pc:sldMkLst>
          <pc:docMk/>
          <pc:sldMk cId="1702450550" sldId="789"/>
        </pc:sldMkLst>
        <pc:spChg chg="mod">
          <ac:chgData name="Mark Higgins" userId="f99148ad-7e67-4304-8c11-27c7a53efd31" providerId="ADAL" clId="{47DC10C3-81B3-4CBD-89BF-2B4D68781B8D}" dt="2021-11-04T14:45:47.355" v="8480" actId="20577"/>
          <ac:spMkLst>
            <pc:docMk/>
            <pc:sldMk cId="1702450550" sldId="789"/>
            <ac:spMk id="2" creationId="{BDDF1BBA-AD47-40D7-9A64-3CAB62922152}"/>
          </ac:spMkLst>
        </pc:spChg>
        <pc:spChg chg="mod">
          <ac:chgData name="Mark Higgins" userId="f99148ad-7e67-4304-8c11-27c7a53efd31" providerId="ADAL" clId="{47DC10C3-81B3-4CBD-89BF-2B4D68781B8D}" dt="2021-11-04T14:47:51.235" v="8604" actId="27636"/>
          <ac:spMkLst>
            <pc:docMk/>
            <pc:sldMk cId="1702450550" sldId="789"/>
            <ac:spMk id="3" creationId="{4D7D2F95-411D-4FD9-A190-DAF4DCE44AA6}"/>
          </ac:spMkLst>
        </pc:spChg>
      </pc:sldChg>
      <pc:sldChg chg="modSp add mod">
        <pc:chgData name="Mark Higgins" userId="f99148ad-7e67-4304-8c11-27c7a53efd31" providerId="ADAL" clId="{47DC10C3-81B3-4CBD-89BF-2B4D68781B8D}" dt="2021-11-04T14:54:28.301" v="8911" actId="20577"/>
        <pc:sldMkLst>
          <pc:docMk/>
          <pc:sldMk cId="3543625010" sldId="790"/>
        </pc:sldMkLst>
        <pc:spChg chg="mod">
          <ac:chgData name="Mark Higgins" userId="f99148ad-7e67-4304-8c11-27c7a53efd31" providerId="ADAL" clId="{47DC10C3-81B3-4CBD-89BF-2B4D68781B8D}" dt="2021-11-04T14:53:10.524" v="8630" actId="20577"/>
          <ac:spMkLst>
            <pc:docMk/>
            <pc:sldMk cId="3543625010" sldId="790"/>
            <ac:spMk id="2" creationId="{BDDF1BBA-AD47-40D7-9A64-3CAB62922152}"/>
          </ac:spMkLst>
        </pc:spChg>
        <pc:spChg chg="mod">
          <ac:chgData name="Mark Higgins" userId="f99148ad-7e67-4304-8c11-27c7a53efd31" providerId="ADAL" clId="{47DC10C3-81B3-4CBD-89BF-2B4D68781B8D}" dt="2021-11-04T14:54:28.301" v="8911" actId="20577"/>
          <ac:spMkLst>
            <pc:docMk/>
            <pc:sldMk cId="3543625010" sldId="790"/>
            <ac:spMk id="3" creationId="{4D7D2F95-411D-4FD9-A190-DAF4DCE44AA6}"/>
          </ac:spMkLst>
        </pc:spChg>
      </pc:sldChg>
      <pc:sldChg chg="add del">
        <pc:chgData name="Mark Higgins" userId="f99148ad-7e67-4304-8c11-27c7a53efd31" providerId="ADAL" clId="{47DC10C3-81B3-4CBD-89BF-2B4D68781B8D}" dt="2021-11-04T14:49:19.096" v="8622" actId="47"/>
        <pc:sldMkLst>
          <pc:docMk/>
          <pc:sldMk cId="365126653" sldId="791"/>
        </pc:sldMkLst>
      </pc:sldChg>
      <pc:sldChg chg="modSp add mod">
        <pc:chgData name="Mark Higgins" userId="f99148ad-7e67-4304-8c11-27c7a53efd31" providerId="ADAL" clId="{47DC10C3-81B3-4CBD-89BF-2B4D68781B8D}" dt="2021-11-04T14:56:25.538" v="9009" actId="20577"/>
        <pc:sldMkLst>
          <pc:docMk/>
          <pc:sldMk cId="2359952045" sldId="791"/>
        </pc:sldMkLst>
        <pc:spChg chg="mod">
          <ac:chgData name="Mark Higgins" userId="f99148ad-7e67-4304-8c11-27c7a53efd31" providerId="ADAL" clId="{47DC10C3-81B3-4CBD-89BF-2B4D68781B8D}" dt="2021-11-04T14:56:17.857" v="8987" actId="14100"/>
          <ac:spMkLst>
            <pc:docMk/>
            <pc:sldMk cId="2359952045" sldId="791"/>
            <ac:spMk id="2" creationId="{BDDF1BBA-AD47-40D7-9A64-3CAB62922152}"/>
          </ac:spMkLst>
        </pc:spChg>
        <pc:spChg chg="mod">
          <ac:chgData name="Mark Higgins" userId="f99148ad-7e67-4304-8c11-27c7a53efd31" providerId="ADAL" clId="{47DC10C3-81B3-4CBD-89BF-2B4D68781B8D}" dt="2021-11-04T14:56:25.538" v="9009" actId="20577"/>
          <ac:spMkLst>
            <pc:docMk/>
            <pc:sldMk cId="2359952045" sldId="791"/>
            <ac:spMk id="3" creationId="{4D7D2F95-411D-4FD9-A190-DAF4DCE44AA6}"/>
          </ac:spMkLst>
        </pc:spChg>
      </pc:sldChg>
      <pc:sldChg chg="modSp add mod">
        <pc:chgData name="Mark Higgins" userId="f99148ad-7e67-4304-8c11-27c7a53efd31" providerId="ADAL" clId="{47DC10C3-81B3-4CBD-89BF-2B4D68781B8D}" dt="2021-11-04T15:01:51.668" v="9249" actId="20577"/>
        <pc:sldMkLst>
          <pc:docMk/>
          <pc:sldMk cId="1054937364" sldId="792"/>
        </pc:sldMkLst>
        <pc:spChg chg="mod">
          <ac:chgData name="Mark Higgins" userId="f99148ad-7e67-4304-8c11-27c7a53efd31" providerId="ADAL" clId="{47DC10C3-81B3-4CBD-89BF-2B4D68781B8D}" dt="2021-11-04T15:00:21.369" v="9041" actId="20577"/>
          <ac:spMkLst>
            <pc:docMk/>
            <pc:sldMk cId="1054937364" sldId="792"/>
            <ac:spMk id="2" creationId="{BDDF1BBA-AD47-40D7-9A64-3CAB62922152}"/>
          </ac:spMkLst>
        </pc:spChg>
        <pc:spChg chg="mod">
          <ac:chgData name="Mark Higgins" userId="f99148ad-7e67-4304-8c11-27c7a53efd31" providerId="ADAL" clId="{47DC10C3-81B3-4CBD-89BF-2B4D68781B8D}" dt="2021-11-04T15:01:51.668" v="9249" actId="20577"/>
          <ac:spMkLst>
            <pc:docMk/>
            <pc:sldMk cId="1054937364" sldId="792"/>
            <ac:spMk id="3" creationId="{4D7D2F95-411D-4FD9-A190-DAF4DCE44AA6}"/>
          </ac:spMkLst>
        </pc:spChg>
      </pc:sldChg>
      <pc:sldChg chg="add del">
        <pc:chgData name="Mark Higgins" userId="f99148ad-7e67-4304-8c11-27c7a53efd31" providerId="ADAL" clId="{47DC10C3-81B3-4CBD-89BF-2B4D68781B8D}" dt="2021-11-04T14:49:17.818" v="8621" actId="47"/>
        <pc:sldMkLst>
          <pc:docMk/>
          <pc:sldMk cId="3994099967" sldId="792"/>
        </pc:sldMkLst>
      </pc:sldChg>
      <pc:sldChg chg="modSp add del mod">
        <pc:chgData name="Mark Higgins" userId="f99148ad-7e67-4304-8c11-27c7a53efd31" providerId="ADAL" clId="{47DC10C3-81B3-4CBD-89BF-2B4D68781B8D}" dt="2021-11-04T14:49:16.155" v="8620" actId="47"/>
        <pc:sldMkLst>
          <pc:docMk/>
          <pc:sldMk cId="955212835" sldId="793"/>
        </pc:sldMkLst>
        <pc:spChg chg="mod">
          <ac:chgData name="Mark Higgins" userId="f99148ad-7e67-4304-8c11-27c7a53efd31" providerId="ADAL" clId="{47DC10C3-81B3-4CBD-89BF-2B4D68781B8D}" dt="2021-11-04T14:48:21.564" v="8619" actId="20577"/>
          <ac:spMkLst>
            <pc:docMk/>
            <pc:sldMk cId="955212835" sldId="793"/>
            <ac:spMk id="2" creationId="{BDDF1BBA-AD47-40D7-9A64-3CAB62922152}"/>
          </ac:spMkLst>
        </pc:spChg>
      </pc:sldChg>
      <pc:sldChg chg="modSp add mod">
        <pc:chgData name="Mark Higgins" userId="f99148ad-7e67-4304-8c11-27c7a53efd31" providerId="ADAL" clId="{47DC10C3-81B3-4CBD-89BF-2B4D68781B8D}" dt="2021-11-04T15:03:42.726" v="9457" actId="20577"/>
        <pc:sldMkLst>
          <pc:docMk/>
          <pc:sldMk cId="2682385095" sldId="793"/>
        </pc:sldMkLst>
        <pc:spChg chg="mod">
          <ac:chgData name="Mark Higgins" userId="f99148ad-7e67-4304-8c11-27c7a53efd31" providerId="ADAL" clId="{47DC10C3-81B3-4CBD-89BF-2B4D68781B8D}" dt="2021-11-04T15:03:00.172" v="9306" actId="20577"/>
          <ac:spMkLst>
            <pc:docMk/>
            <pc:sldMk cId="2682385095" sldId="793"/>
            <ac:spMk id="2" creationId="{BDDF1BBA-AD47-40D7-9A64-3CAB62922152}"/>
          </ac:spMkLst>
        </pc:spChg>
        <pc:spChg chg="mod">
          <ac:chgData name="Mark Higgins" userId="f99148ad-7e67-4304-8c11-27c7a53efd31" providerId="ADAL" clId="{47DC10C3-81B3-4CBD-89BF-2B4D68781B8D}" dt="2021-11-04T15:03:42.726" v="9457" actId="20577"/>
          <ac:spMkLst>
            <pc:docMk/>
            <pc:sldMk cId="2682385095" sldId="793"/>
            <ac:spMk id="3" creationId="{4D7D2F95-411D-4FD9-A190-DAF4DCE44AA6}"/>
          </ac:spMkLst>
        </pc:spChg>
      </pc:sldChg>
      <pc:sldChg chg="modSp add mod">
        <pc:chgData name="Mark Higgins" userId="f99148ad-7e67-4304-8c11-27c7a53efd31" providerId="ADAL" clId="{47DC10C3-81B3-4CBD-89BF-2B4D68781B8D}" dt="2021-11-04T15:07:25.986" v="9883" actId="20577"/>
        <pc:sldMkLst>
          <pc:docMk/>
          <pc:sldMk cId="3975867134" sldId="794"/>
        </pc:sldMkLst>
        <pc:spChg chg="mod">
          <ac:chgData name="Mark Higgins" userId="f99148ad-7e67-4304-8c11-27c7a53efd31" providerId="ADAL" clId="{47DC10C3-81B3-4CBD-89BF-2B4D68781B8D}" dt="2021-11-04T15:04:44.691" v="9473" actId="20577"/>
          <ac:spMkLst>
            <pc:docMk/>
            <pc:sldMk cId="3975867134" sldId="794"/>
            <ac:spMk id="2" creationId="{BDDF1BBA-AD47-40D7-9A64-3CAB62922152}"/>
          </ac:spMkLst>
        </pc:spChg>
        <pc:spChg chg="mod">
          <ac:chgData name="Mark Higgins" userId="f99148ad-7e67-4304-8c11-27c7a53efd31" providerId="ADAL" clId="{47DC10C3-81B3-4CBD-89BF-2B4D68781B8D}" dt="2021-11-04T15:07:25.986" v="9883" actId="20577"/>
          <ac:spMkLst>
            <pc:docMk/>
            <pc:sldMk cId="3975867134" sldId="794"/>
            <ac:spMk id="3" creationId="{4D7D2F95-411D-4FD9-A190-DAF4DCE44AA6}"/>
          </ac:spMkLst>
        </pc:spChg>
      </pc:sldChg>
      <pc:sldChg chg="modSp new mod">
        <pc:chgData name="Mark Higgins" userId="f99148ad-7e67-4304-8c11-27c7a53efd31" providerId="ADAL" clId="{47DC10C3-81B3-4CBD-89BF-2B4D68781B8D}" dt="2021-11-04T15:19:48.113" v="10618" actId="27636"/>
        <pc:sldMkLst>
          <pc:docMk/>
          <pc:sldMk cId="2457915311" sldId="795"/>
        </pc:sldMkLst>
        <pc:spChg chg="mod">
          <ac:chgData name="Mark Higgins" userId="f99148ad-7e67-4304-8c11-27c7a53efd31" providerId="ADAL" clId="{47DC10C3-81B3-4CBD-89BF-2B4D68781B8D}" dt="2021-11-04T15:14:59.940" v="10133" actId="20577"/>
          <ac:spMkLst>
            <pc:docMk/>
            <pc:sldMk cId="2457915311" sldId="795"/>
            <ac:spMk id="2" creationId="{C4ED6C99-3222-435B-A08A-EA9335185C02}"/>
          </ac:spMkLst>
        </pc:spChg>
        <pc:spChg chg="mod">
          <ac:chgData name="Mark Higgins" userId="f99148ad-7e67-4304-8c11-27c7a53efd31" providerId="ADAL" clId="{47DC10C3-81B3-4CBD-89BF-2B4D68781B8D}" dt="2021-11-04T15:19:48.113" v="10618" actId="27636"/>
          <ac:spMkLst>
            <pc:docMk/>
            <pc:sldMk cId="2457915311" sldId="795"/>
            <ac:spMk id="3" creationId="{A2353FD4-3E44-4536-ABAC-D82650AEE307}"/>
          </ac:spMkLst>
        </pc:spChg>
      </pc:sldChg>
      <pc:sldChg chg="addSp modSp add del mod modClrScheme chgLayout">
        <pc:chgData name="Mark Higgins" userId="f99148ad-7e67-4304-8c11-27c7a53efd31" providerId="ADAL" clId="{47DC10C3-81B3-4CBD-89BF-2B4D68781B8D}" dt="2021-11-04T15:14:08.718" v="10101" actId="47"/>
        <pc:sldMkLst>
          <pc:docMk/>
          <pc:sldMk cId="2790928741" sldId="795"/>
        </pc:sldMkLst>
        <pc:spChg chg="mod ord">
          <ac:chgData name="Mark Higgins" userId="f99148ad-7e67-4304-8c11-27c7a53efd31" providerId="ADAL" clId="{47DC10C3-81B3-4CBD-89BF-2B4D68781B8D}" dt="2021-11-04T15:11:37.292" v="10020" actId="20577"/>
          <ac:spMkLst>
            <pc:docMk/>
            <pc:sldMk cId="2790928741" sldId="795"/>
            <ac:spMk id="2" creationId="{BDDF1BBA-AD47-40D7-9A64-3CAB62922152}"/>
          </ac:spMkLst>
        </pc:spChg>
        <pc:spChg chg="mod ord">
          <ac:chgData name="Mark Higgins" userId="f99148ad-7e67-4304-8c11-27c7a53efd31" providerId="ADAL" clId="{47DC10C3-81B3-4CBD-89BF-2B4D68781B8D}" dt="2021-11-04T15:09:52.283" v="9953" actId="27636"/>
          <ac:spMkLst>
            <pc:docMk/>
            <pc:sldMk cId="2790928741" sldId="795"/>
            <ac:spMk id="3" creationId="{4D7D2F95-411D-4FD9-A190-DAF4DCE44AA6}"/>
          </ac:spMkLst>
        </pc:spChg>
        <pc:spChg chg="add mod ord">
          <ac:chgData name="Mark Higgins" userId="f99148ad-7e67-4304-8c11-27c7a53efd31" providerId="ADAL" clId="{47DC10C3-81B3-4CBD-89BF-2B4D68781B8D}" dt="2021-11-04T15:10:10.053" v="9961" actId="20577"/>
          <ac:spMkLst>
            <pc:docMk/>
            <pc:sldMk cId="2790928741" sldId="795"/>
            <ac:spMk id="4" creationId="{091F82CB-8378-46AA-B0C8-39412A9FE060}"/>
          </ac:spMkLst>
        </pc:spChg>
      </pc:sldChg>
      <pc:sldChg chg="addSp modSp add mod">
        <pc:chgData name="Mark Higgins" userId="f99148ad-7e67-4304-8c11-27c7a53efd31" providerId="ADAL" clId="{47DC10C3-81B3-4CBD-89BF-2B4D68781B8D}" dt="2021-11-04T15:21:37.185" v="10650" actId="20577"/>
        <pc:sldMkLst>
          <pc:docMk/>
          <pc:sldMk cId="303869230" sldId="796"/>
        </pc:sldMkLst>
        <pc:spChg chg="mod">
          <ac:chgData name="Mark Higgins" userId="f99148ad-7e67-4304-8c11-27c7a53efd31" providerId="ADAL" clId="{47DC10C3-81B3-4CBD-89BF-2B4D68781B8D}" dt="2021-11-04T15:20:27.014" v="10626" actId="20577"/>
          <ac:spMkLst>
            <pc:docMk/>
            <pc:sldMk cId="303869230" sldId="796"/>
            <ac:spMk id="3" creationId="{A2353FD4-3E44-4536-ABAC-D82650AEE307}"/>
          </ac:spMkLst>
        </pc:spChg>
        <pc:spChg chg="add mod">
          <ac:chgData name="Mark Higgins" userId="f99148ad-7e67-4304-8c11-27c7a53efd31" providerId="ADAL" clId="{47DC10C3-81B3-4CBD-89BF-2B4D68781B8D}" dt="2021-11-04T15:21:37.185" v="10650" actId="20577"/>
          <ac:spMkLst>
            <pc:docMk/>
            <pc:sldMk cId="303869230" sldId="796"/>
            <ac:spMk id="6" creationId="{2AA08A95-89CD-490D-BCD0-D7A539C179E0}"/>
          </ac:spMkLst>
        </pc:spChg>
        <pc:picChg chg="add mod">
          <ac:chgData name="Mark Higgins" userId="f99148ad-7e67-4304-8c11-27c7a53efd31" providerId="ADAL" clId="{47DC10C3-81B3-4CBD-89BF-2B4D68781B8D}" dt="2021-11-04T15:20:19.985" v="10625" actId="1076"/>
          <ac:picMkLst>
            <pc:docMk/>
            <pc:sldMk cId="303869230" sldId="796"/>
            <ac:picMk id="5" creationId="{0CA3C560-09A7-4B68-BA4C-D90899C64E33}"/>
          </ac:picMkLst>
        </pc:picChg>
      </pc:sldChg>
      <pc:sldChg chg="addSp modSp add del mod modClrScheme chgLayout">
        <pc:chgData name="Mark Higgins" userId="f99148ad-7e67-4304-8c11-27c7a53efd31" providerId="ADAL" clId="{47DC10C3-81B3-4CBD-89BF-2B4D68781B8D}" dt="2021-11-04T15:14:10.396" v="10102" actId="47"/>
        <pc:sldMkLst>
          <pc:docMk/>
          <pc:sldMk cId="326437757" sldId="796"/>
        </pc:sldMkLst>
        <pc:spChg chg="mod ord">
          <ac:chgData name="Mark Higgins" userId="f99148ad-7e67-4304-8c11-27c7a53efd31" providerId="ADAL" clId="{47DC10C3-81B3-4CBD-89BF-2B4D68781B8D}" dt="2021-11-04T15:11:41.899" v="10023" actId="20577"/>
          <ac:spMkLst>
            <pc:docMk/>
            <pc:sldMk cId="326437757" sldId="796"/>
            <ac:spMk id="2" creationId="{BDDF1BBA-AD47-40D7-9A64-3CAB62922152}"/>
          </ac:spMkLst>
        </pc:spChg>
        <pc:spChg chg="mod ord">
          <ac:chgData name="Mark Higgins" userId="f99148ad-7e67-4304-8c11-27c7a53efd31" providerId="ADAL" clId="{47DC10C3-81B3-4CBD-89BF-2B4D68781B8D}" dt="2021-11-04T15:11:14.304" v="10012" actId="27636"/>
          <ac:spMkLst>
            <pc:docMk/>
            <pc:sldMk cId="326437757" sldId="796"/>
            <ac:spMk id="3" creationId="{4D7D2F95-411D-4FD9-A190-DAF4DCE44AA6}"/>
          </ac:spMkLst>
        </pc:spChg>
        <pc:spChg chg="add mod ord">
          <ac:chgData name="Mark Higgins" userId="f99148ad-7e67-4304-8c11-27c7a53efd31" providerId="ADAL" clId="{47DC10C3-81B3-4CBD-89BF-2B4D68781B8D}" dt="2021-11-04T15:11:18.814" v="10017" actId="20577"/>
          <ac:spMkLst>
            <pc:docMk/>
            <pc:sldMk cId="326437757" sldId="796"/>
            <ac:spMk id="4" creationId="{0E2C519D-DAD4-4C5D-8D6A-AFF9E89C22D3}"/>
          </ac:spMkLst>
        </pc:spChg>
      </pc:sldChg>
      <pc:sldChg chg="modSp new del mod">
        <pc:chgData name="Mark Higgins" userId="f99148ad-7e67-4304-8c11-27c7a53efd31" providerId="ADAL" clId="{47DC10C3-81B3-4CBD-89BF-2B4D68781B8D}" dt="2021-11-04T15:14:07.742" v="10100" actId="47"/>
        <pc:sldMkLst>
          <pc:docMk/>
          <pc:sldMk cId="3910097528" sldId="797"/>
        </pc:sldMkLst>
        <pc:spChg chg="mod">
          <ac:chgData name="Mark Higgins" userId="f99148ad-7e67-4304-8c11-27c7a53efd31" providerId="ADAL" clId="{47DC10C3-81B3-4CBD-89BF-2B4D68781B8D}" dt="2021-11-04T15:11:52.144" v="10026" actId="20577"/>
          <ac:spMkLst>
            <pc:docMk/>
            <pc:sldMk cId="3910097528" sldId="797"/>
            <ac:spMk id="2" creationId="{6FA8A6FE-BDE8-4882-B1B7-EB7770C51074}"/>
          </ac:spMkLst>
        </pc:spChg>
        <pc:spChg chg="mod">
          <ac:chgData name="Mark Higgins" userId="f99148ad-7e67-4304-8c11-27c7a53efd31" providerId="ADAL" clId="{47DC10C3-81B3-4CBD-89BF-2B4D68781B8D}" dt="2021-11-04T15:13:34.077" v="10091" actId="27636"/>
          <ac:spMkLst>
            <pc:docMk/>
            <pc:sldMk cId="3910097528" sldId="797"/>
            <ac:spMk id="3" creationId="{AD6DDC13-7270-44DB-9468-C9B614DA91E6}"/>
          </ac:spMkLst>
        </pc:spChg>
        <pc:spChg chg="mod">
          <ac:chgData name="Mark Higgins" userId="f99148ad-7e67-4304-8c11-27c7a53efd31" providerId="ADAL" clId="{47DC10C3-81B3-4CBD-89BF-2B4D68781B8D}" dt="2021-11-04T15:13:47.486" v="10099" actId="20577"/>
          <ac:spMkLst>
            <pc:docMk/>
            <pc:sldMk cId="3910097528" sldId="797"/>
            <ac:spMk id="4" creationId="{B088D075-6B4C-48B9-B318-F84F75C1F1A4}"/>
          </ac:spMkLst>
        </pc:spChg>
      </pc:sldChg>
      <pc:sldChg chg="add">
        <pc:chgData name="Mark Higgins" userId="f99148ad-7e67-4304-8c11-27c7a53efd31" providerId="ADAL" clId="{47DC10C3-81B3-4CBD-89BF-2B4D68781B8D}" dt="2021-11-04T15:22:03.819" v="10651"/>
        <pc:sldMkLst>
          <pc:docMk/>
          <pc:sldMk cId="3928847040" sldId="797"/>
        </pc:sldMkLst>
      </pc:sldChg>
      <pc:sldChg chg="modSp new mod">
        <pc:chgData name="Mark Higgins" userId="f99148ad-7e67-4304-8c11-27c7a53efd31" providerId="ADAL" clId="{47DC10C3-81B3-4CBD-89BF-2B4D68781B8D}" dt="2021-11-04T15:44:33.726" v="11158" actId="20577"/>
        <pc:sldMkLst>
          <pc:docMk/>
          <pc:sldMk cId="1396839363" sldId="798"/>
        </pc:sldMkLst>
        <pc:spChg chg="mod">
          <ac:chgData name="Mark Higgins" userId="f99148ad-7e67-4304-8c11-27c7a53efd31" providerId="ADAL" clId="{47DC10C3-81B3-4CBD-89BF-2B4D68781B8D}" dt="2021-11-04T15:38:20.513" v="10678" actId="20577"/>
          <ac:spMkLst>
            <pc:docMk/>
            <pc:sldMk cId="1396839363" sldId="798"/>
            <ac:spMk id="2" creationId="{37D79E6E-ECC5-43EB-A2E1-5DA2F6A6BBF6}"/>
          </ac:spMkLst>
        </pc:spChg>
        <pc:spChg chg="mod">
          <ac:chgData name="Mark Higgins" userId="f99148ad-7e67-4304-8c11-27c7a53efd31" providerId="ADAL" clId="{47DC10C3-81B3-4CBD-89BF-2B4D68781B8D}" dt="2021-11-04T15:44:33.726" v="11158" actId="20577"/>
          <ac:spMkLst>
            <pc:docMk/>
            <pc:sldMk cId="1396839363" sldId="798"/>
            <ac:spMk id="3" creationId="{165B4980-64B0-4BA9-A5A9-25BF56C3D1AF}"/>
          </ac:spMkLst>
        </pc:spChg>
      </pc:sldChg>
      <pc:sldChg chg="modSp add mod">
        <pc:chgData name="Mark Higgins" userId="f99148ad-7e67-4304-8c11-27c7a53efd31" providerId="ADAL" clId="{47DC10C3-81B3-4CBD-89BF-2B4D68781B8D}" dt="2021-11-04T15:48:15.891" v="11585" actId="20577"/>
        <pc:sldMkLst>
          <pc:docMk/>
          <pc:sldMk cId="2552081327" sldId="799"/>
        </pc:sldMkLst>
        <pc:spChg chg="mod">
          <ac:chgData name="Mark Higgins" userId="f99148ad-7e67-4304-8c11-27c7a53efd31" providerId="ADAL" clId="{47DC10C3-81B3-4CBD-89BF-2B4D68781B8D}" dt="2021-11-04T15:48:15.891" v="11585" actId="20577"/>
          <ac:spMkLst>
            <pc:docMk/>
            <pc:sldMk cId="2552081327" sldId="799"/>
            <ac:spMk id="3" creationId="{165B4980-64B0-4BA9-A5A9-25BF56C3D1AF}"/>
          </ac:spMkLst>
        </pc:spChg>
      </pc:sldChg>
      <pc:sldChg chg="modSp add mod">
        <pc:chgData name="Mark Higgins" userId="f99148ad-7e67-4304-8c11-27c7a53efd31" providerId="ADAL" clId="{47DC10C3-81B3-4CBD-89BF-2B4D68781B8D}" dt="2021-11-04T15:53:01.354" v="12166" actId="20577"/>
        <pc:sldMkLst>
          <pc:docMk/>
          <pc:sldMk cId="722898187" sldId="800"/>
        </pc:sldMkLst>
        <pc:spChg chg="mod">
          <ac:chgData name="Mark Higgins" userId="f99148ad-7e67-4304-8c11-27c7a53efd31" providerId="ADAL" clId="{47DC10C3-81B3-4CBD-89BF-2B4D68781B8D}" dt="2021-11-04T15:53:01.354" v="12166" actId="20577"/>
          <ac:spMkLst>
            <pc:docMk/>
            <pc:sldMk cId="722898187" sldId="800"/>
            <ac:spMk id="3" creationId="{165B4980-64B0-4BA9-A5A9-25BF56C3D1AF}"/>
          </ac:spMkLst>
        </pc:spChg>
      </pc:sldChg>
      <pc:sldChg chg="modSp add mod">
        <pc:chgData name="Mark Higgins" userId="f99148ad-7e67-4304-8c11-27c7a53efd31" providerId="ADAL" clId="{47DC10C3-81B3-4CBD-89BF-2B4D68781B8D}" dt="2021-11-04T16:04:17.694" v="12680" actId="12"/>
        <pc:sldMkLst>
          <pc:docMk/>
          <pc:sldMk cId="3552729967" sldId="801"/>
        </pc:sldMkLst>
        <pc:spChg chg="mod">
          <ac:chgData name="Mark Higgins" userId="f99148ad-7e67-4304-8c11-27c7a53efd31" providerId="ADAL" clId="{47DC10C3-81B3-4CBD-89BF-2B4D68781B8D}" dt="2021-11-04T16:04:17.694" v="12680" actId="12"/>
          <ac:spMkLst>
            <pc:docMk/>
            <pc:sldMk cId="3552729967" sldId="801"/>
            <ac:spMk id="3" creationId="{165B4980-64B0-4BA9-A5A9-25BF56C3D1AF}"/>
          </ac:spMkLst>
        </pc:spChg>
      </pc:sldChg>
      <pc:sldChg chg="modSp add mod">
        <pc:chgData name="Mark Higgins" userId="f99148ad-7e67-4304-8c11-27c7a53efd31" providerId="ADAL" clId="{47DC10C3-81B3-4CBD-89BF-2B4D68781B8D}" dt="2021-11-04T16:05:27.841" v="12851" actId="20577"/>
        <pc:sldMkLst>
          <pc:docMk/>
          <pc:sldMk cId="3480944567" sldId="802"/>
        </pc:sldMkLst>
        <pc:spChg chg="mod">
          <ac:chgData name="Mark Higgins" userId="f99148ad-7e67-4304-8c11-27c7a53efd31" providerId="ADAL" clId="{47DC10C3-81B3-4CBD-89BF-2B4D68781B8D}" dt="2021-11-04T16:05:27.841" v="12851" actId="20577"/>
          <ac:spMkLst>
            <pc:docMk/>
            <pc:sldMk cId="3480944567" sldId="802"/>
            <ac:spMk id="3" creationId="{165B4980-64B0-4BA9-A5A9-25BF56C3D1AF}"/>
          </ac:spMkLst>
        </pc:spChg>
      </pc:sldChg>
      <pc:sldChg chg="modSp new mod">
        <pc:chgData name="Mark Higgins" userId="f99148ad-7e67-4304-8c11-27c7a53efd31" providerId="ADAL" clId="{47DC10C3-81B3-4CBD-89BF-2B4D68781B8D}" dt="2021-11-04T16:24:59.238" v="13380" actId="15"/>
        <pc:sldMkLst>
          <pc:docMk/>
          <pc:sldMk cId="3332709110" sldId="803"/>
        </pc:sldMkLst>
        <pc:spChg chg="mod">
          <ac:chgData name="Mark Higgins" userId="f99148ad-7e67-4304-8c11-27c7a53efd31" providerId="ADAL" clId="{47DC10C3-81B3-4CBD-89BF-2B4D68781B8D}" dt="2021-11-04T16:07:46.825" v="12888" actId="20577"/>
          <ac:spMkLst>
            <pc:docMk/>
            <pc:sldMk cId="3332709110" sldId="803"/>
            <ac:spMk id="2" creationId="{395D77D5-3EAC-4FC3-8295-E5EC05E32A10}"/>
          </ac:spMkLst>
        </pc:spChg>
        <pc:spChg chg="mod">
          <ac:chgData name="Mark Higgins" userId="f99148ad-7e67-4304-8c11-27c7a53efd31" providerId="ADAL" clId="{47DC10C3-81B3-4CBD-89BF-2B4D68781B8D}" dt="2021-11-04T16:24:59.238" v="13380" actId="15"/>
          <ac:spMkLst>
            <pc:docMk/>
            <pc:sldMk cId="3332709110" sldId="803"/>
            <ac:spMk id="3" creationId="{71A9DBA3-9005-434A-91B8-7BE7167379C1}"/>
          </ac:spMkLst>
        </pc:spChg>
      </pc:sldChg>
      <pc:sldChg chg="modSp add mod">
        <pc:chgData name="Mark Higgins" userId="f99148ad-7e67-4304-8c11-27c7a53efd31" providerId="ADAL" clId="{47DC10C3-81B3-4CBD-89BF-2B4D68781B8D}" dt="2021-11-04T16:27:12.243" v="13646" actId="20577"/>
        <pc:sldMkLst>
          <pc:docMk/>
          <pc:sldMk cId="2823507175" sldId="804"/>
        </pc:sldMkLst>
        <pc:spChg chg="mod">
          <ac:chgData name="Mark Higgins" userId="f99148ad-7e67-4304-8c11-27c7a53efd31" providerId="ADAL" clId="{47DC10C3-81B3-4CBD-89BF-2B4D68781B8D}" dt="2021-11-04T16:27:12.243" v="13646" actId="20577"/>
          <ac:spMkLst>
            <pc:docMk/>
            <pc:sldMk cId="2823507175" sldId="804"/>
            <ac:spMk id="3" creationId="{71A9DBA3-9005-434A-91B8-7BE7167379C1}"/>
          </ac:spMkLst>
        </pc:spChg>
      </pc:sldChg>
      <pc:sldChg chg="modSp new mod">
        <pc:chgData name="Mark Higgins" userId="f99148ad-7e67-4304-8c11-27c7a53efd31" providerId="ADAL" clId="{47DC10C3-81B3-4CBD-89BF-2B4D68781B8D}" dt="2021-11-04T16:31:30.811" v="14098" actId="20577"/>
        <pc:sldMkLst>
          <pc:docMk/>
          <pc:sldMk cId="1589370958" sldId="805"/>
        </pc:sldMkLst>
        <pc:spChg chg="mod">
          <ac:chgData name="Mark Higgins" userId="f99148ad-7e67-4304-8c11-27c7a53efd31" providerId="ADAL" clId="{47DC10C3-81B3-4CBD-89BF-2B4D68781B8D}" dt="2021-11-04T16:27:48.932" v="13661" actId="20577"/>
          <ac:spMkLst>
            <pc:docMk/>
            <pc:sldMk cId="1589370958" sldId="805"/>
            <ac:spMk id="2" creationId="{BEB226A5-B7F5-4976-B797-41176B53888D}"/>
          </ac:spMkLst>
        </pc:spChg>
        <pc:spChg chg="mod">
          <ac:chgData name="Mark Higgins" userId="f99148ad-7e67-4304-8c11-27c7a53efd31" providerId="ADAL" clId="{47DC10C3-81B3-4CBD-89BF-2B4D68781B8D}" dt="2021-11-04T16:31:30.811" v="14098" actId="20577"/>
          <ac:spMkLst>
            <pc:docMk/>
            <pc:sldMk cId="1589370958" sldId="805"/>
            <ac:spMk id="3" creationId="{3A04F272-5F02-45D9-B409-85647324DA30}"/>
          </ac:spMkLst>
        </pc:spChg>
      </pc:sldChg>
      <pc:sldChg chg="modSp add mod">
        <pc:chgData name="Mark Higgins" userId="f99148ad-7e67-4304-8c11-27c7a53efd31" providerId="ADAL" clId="{47DC10C3-81B3-4CBD-89BF-2B4D68781B8D}" dt="2021-11-04T16:35:38.428" v="14519" actId="20577"/>
        <pc:sldMkLst>
          <pc:docMk/>
          <pc:sldMk cId="3305164382" sldId="806"/>
        </pc:sldMkLst>
        <pc:spChg chg="mod">
          <ac:chgData name="Mark Higgins" userId="f99148ad-7e67-4304-8c11-27c7a53efd31" providerId="ADAL" clId="{47DC10C3-81B3-4CBD-89BF-2B4D68781B8D}" dt="2021-11-04T16:32:23.671" v="14129" actId="20577"/>
          <ac:spMkLst>
            <pc:docMk/>
            <pc:sldMk cId="3305164382" sldId="806"/>
            <ac:spMk id="2" creationId="{BEB226A5-B7F5-4976-B797-41176B53888D}"/>
          </ac:spMkLst>
        </pc:spChg>
        <pc:spChg chg="mod">
          <ac:chgData name="Mark Higgins" userId="f99148ad-7e67-4304-8c11-27c7a53efd31" providerId="ADAL" clId="{47DC10C3-81B3-4CBD-89BF-2B4D68781B8D}" dt="2021-11-04T16:35:38.428" v="14519" actId="20577"/>
          <ac:spMkLst>
            <pc:docMk/>
            <pc:sldMk cId="3305164382" sldId="806"/>
            <ac:spMk id="3" creationId="{3A04F272-5F02-45D9-B409-85647324DA30}"/>
          </ac:spMkLst>
        </pc:spChg>
      </pc:sldChg>
      <pc:sldChg chg="add">
        <pc:chgData name="Mark Higgins" userId="f99148ad-7e67-4304-8c11-27c7a53efd31" providerId="ADAL" clId="{47DC10C3-81B3-4CBD-89BF-2B4D68781B8D}" dt="2021-11-04T16:35:44.196" v="14520"/>
        <pc:sldMkLst>
          <pc:docMk/>
          <pc:sldMk cId="4006833409" sldId="807"/>
        </pc:sldMkLst>
      </pc:sldChg>
      <pc:sldChg chg="addSp modSp add mod">
        <pc:chgData name="Mark Higgins" userId="f99148ad-7e67-4304-8c11-27c7a53efd31" providerId="ADAL" clId="{47DC10C3-81B3-4CBD-89BF-2B4D68781B8D}" dt="2021-11-04T16:39:17.990" v="14706" actId="1076"/>
        <pc:sldMkLst>
          <pc:docMk/>
          <pc:sldMk cId="3825521229" sldId="808"/>
        </pc:sldMkLst>
        <pc:spChg chg="mod">
          <ac:chgData name="Mark Higgins" userId="f99148ad-7e67-4304-8c11-27c7a53efd31" providerId="ADAL" clId="{47DC10C3-81B3-4CBD-89BF-2B4D68781B8D}" dt="2021-11-04T16:36:41.833" v="14528" actId="20577"/>
          <ac:spMkLst>
            <pc:docMk/>
            <pc:sldMk cId="3825521229" sldId="808"/>
            <ac:spMk id="2" creationId="{BEB226A5-B7F5-4976-B797-41176B53888D}"/>
          </ac:spMkLst>
        </pc:spChg>
        <pc:spChg chg="mod">
          <ac:chgData name="Mark Higgins" userId="f99148ad-7e67-4304-8c11-27c7a53efd31" providerId="ADAL" clId="{47DC10C3-81B3-4CBD-89BF-2B4D68781B8D}" dt="2021-11-04T16:39:09.387" v="14702" actId="14100"/>
          <ac:spMkLst>
            <pc:docMk/>
            <pc:sldMk cId="3825521229" sldId="808"/>
            <ac:spMk id="3" creationId="{3A04F272-5F02-45D9-B409-85647324DA30}"/>
          </ac:spMkLst>
        </pc:spChg>
        <pc:picChg chg="add mod">
          <ac:chgData name="Mark Higgins" userId="f99148ad-7e67-4304-8c11-27c7a53efd31" providerId="ADAL" clId="{47DC10C3-81B3-4CBD-89BF-2B4D68781B8D}" dt="2021-11-04T16:39:17.990" v="14706" actId="1076"/>
          <ac:picMkLst>
            <pc:docMk/>
            <pc:sldMk cId="3825521229" sldId="808"/>
            <ac:picMk id="5" creationId="{56518AB4-7F2D-449D-9FDB-3806F11CC37D}"/>
          </ac:picMkLst>
        </pc:picChg>
      </pc:sldChg>
      <pc:sldChg chg="delSp modSp add mod">
        <pc:chgData name="Mark Higgins" userId="f99148ad-7e67-4304-8c11-27c7a53efd31" providerId="ADAL" clId="{47DC10C3-81B3-4CBD-89BF-2B4D68781B8D}" dt="2021-11-04T16:50:57.186" v="15050" actId="20577"/>
        <pc:sldMkLst>
          <pc:docMk/>
          <pc:sldMk cId="2315385055" sldId="809"/>
        </pc:sldMkLst>
        <pc:spChg chg="mod">
          <ac:chgData name="Mark Higgins" userId="f99148ad-7e67-4304-8c11-27c7a53efd31" providerId="ADAL" clId="{47DC10C3-81B3-4CBD-89BF-2B4D68781B8D}" dt="2021-11-04T16:50:57.186" v="15050" actId="20577"/>
          <ac:spMkLst>
            <pc:docMk/>
            <pc:sldMk cId="2315385055" sldId="809"/>
            <ac:spMk id="3" creationId="{3A04F272-5F02-45D9-B409-85647324DA30}"/>
          </ac:spMkLst>
        </pc:spChg>
        <pc:picChg chg="del">
          <ac:chgData name="Mark Higgins" userId="f99148ad-7e67-4304-8c11-27c7a53efd31" providerId="ADAL" clId="{47DC10C3-81B3-4CBD-89BF-2B4D68781B8D}" dt="2021-11-04T16:39:34.318" v="14708" actId="478"/>
          <ac:picMkLst>
            <pc:docMk/>
            <pc:sldMk cId="2315385055" sldId="809"/>
            <ac:picMk id="5" creationId="{56518AB4-7F2D-449D-9FDB-3806F11CC37D}"/>
          </ac:picMkLst>
        </pc:picChg>
      </pc:sldChg>
      <pc:sldChg chg="modSp add mod">
        <pc:chgData name="Mark Higgins" userId="f99148ad-7e67-4304-8c11-27c7a53efd31" providerId="ADAL" clId="{47DC10C3-81B3-4CBD-89BF-2B4D68781B8D}" dt="2021-11-04T16:55:13.237" v="15509" actId="20577"/>
        <pc:sldMkLst>
          <pc:docMk/>
          <pc:sldMk cId="1125009967" sldId="810"/>
        </pc:sldMkLst>
        <pc:spChg chg="mod">
          <ac:chgData name="Mark Higgins" userId="f99148ad-7e67-4304-8c11-27c7a53efd31" providerId="ADAL" clId="{47DC10C3-81B3-4CBD-89BF-2B4D68781B8D}" dt="2021-11-04T16:52:17.855" v="15073" actId="20577"/>
          <ac:spMkLst>
            <pc:docMk/>
            <pc:sldMk cId="1125009967" sldId="810"/>
            <ac:spMk id="2" creationId="{BEB226A5-B7F5-4976-B797-41176B53888D}"/>
          </ac:spMkLst>
        </pc:spChg>
        <pc:spChg chg="mod">
          <ac:chgData name="Mark Higgins" userId="f99148ad-7e67-4304-8c11-27c7a53efd31" providerId="ADAL" clId="{47DC10C3-81B3-4CBD-89BF-2B4D68781B8D}" dt="2021-11-04T16:55:13.237" v="15509" actId="20577"/>
          <ac:spMkLst>
            <pc:docMk/>
            <pc:sldMk cId="1125009967" sldId="810"/>
            <ac:spMk id="3" creationId="{3A04F272-5F02-45D9-B409-85647324DA30}"/>
          </ac:spMkLst>
        </pc:spChg>
      </pc:sldChg>
      <pc:sldChg chg="modSp new mod ord">
        <pc:chgData name="Mark Higgins" userId="f99148ad-7e67-4304-8c11-27c7a53efd31" providerId="ADAL" clId="{47DC10C3-81B3-4CBD-89BF-2B4D68781B8D}" dt="2021-11-05T09:14:09.628" v="16399"/>
        <pc:sldMkLst>
          <pc:docMk/>
          <pc:sldMk cId="2531581508" sldId="811"/>
        </pc:sldMkLst>
        <pc:spChg chg="mod">
          <ac:chgData name="Mark Higgins" userId="f99148ad-7e67-4304-8c11-27c7a53efd31" providerId="ADAL" clId="{47DC10C3-81B3-4CBD-89BF-2B4D68781B8D}" dt="2021-11-05T09:13:35.540" v="16381" actId="20577"/>
          <ac:spMkLst>
            <pc:docMk/>
            <pc:sldMk cId="2531581508" sldId="811"/>
            <ac:spMk id="2" creationId="{45AC14A6-F145-4950-8180-3A0B8675D6C4}"/>
          </ac:spMkLst>
        </pc:spChg>
        <pc:spChg chg="mod">
          <ac:chgData name="Mark Higgins" userId="f99148ad-7e67-4304-8c11-27c7a53efd31" providerId="ADAL" clId="{47DC10C3-81B3-4CBD-89BF-2B4D68781B8D}" dt="2021-11-04T17:23:03.445" v="15927" actId="20577"/>
          <ac:spMkLst>
            <pc:docMk/>
            <pc:sldMk cId="2531581508" sldId="811"/>
            <ac:spMk id="3" creationId="{17C05246-ECBB-4B68-BF60-03D03AB749BA}"/>
          </ac:spMkLst>
        </pc:spChg>
      </pc:sldChg>
      <pc:sldChg chg="modSp add mod ord">
        <pc:chgData name="Mark Higgins" userId="f99148ad-7e67-4304-8c11-27c7a53efd31" providerId="ADAL" clId="{47DC10C3-81B3-4CBD-89BF-2B4D68781B8D}" dt="2021-11-05T09:14:09.628" v="16399"/>
        <pc:sldMkLst>
          <pc:docMk/>
          <pc:sldMk cId="1220454332" sldId="812"/>
        </pc:sldMkLst>
        <pc:spChg chg="mod">
          <ac:chgData name="Mark Higgins" userId="f99148ad-7e67-4304-8c11-27c7a53efd31" providerId="ADAL" clId="{47DC10C3-81B3-4CBD-89BF-2B4D68781B8D}" dt="2021-11-05T09:13:44.420" v="16397" actId="20577"/>
          <ac:spMkLst>
            <pc:docMk/>
            <pc:sldMk cId="1220454332" sldId="812"/>
            <ac:spMk id="2" creationId="{45AC14A6-F145-4950-8180-3A0B8675D6C4}"/>
          </ac:spMkLst>
        </pc:spChg>
        <pc:spChg chg="mod">
          <ac:chgData name="Mark Higgins" userId="f99148ad-7e67-4304-8c11-27c7a53efd31" providerId="ADAL" clId="{47DC10C3-81B3-4CBD-89BF-2B4D68781B8D}" dt="2021-11-04T17:13:47.547" v="15897" actId="20577"/>
          <ac:spMkLst>
            <pc:docMk/>
            <pc:sldMk cId="1220454332" sldId="812"/>
            <ac:spMk id="3" creationId="{17C05246-ECBB-4B68-BF60-03D03AB749BA}"/>
          </ac:spMkLst>
        </pc:spChg>
      </pc:sldChg>
      <pc:sldChg chg="modSp new mod">
        <pc:chgData name="Mark Higgins" userId="f99148ad-7e67-4304-8c11-27c7a53efd31" providerId="ADAL" clId="{47DC10C3-81B3-4CBD-89BF-2B4D68781B8D}" dt="2021-11-05T09:17:41.598" v="16767" actId="20577"/>
        <pc:sldMkLst>
          <pc:docMk/>
          <pc:sldMk cId="900502132" sldId="813"/>
        </pc:sldMkLst>
        <pc:spChg chg="mod">
          <ac:chgData name="Mark Higgins" userId="f99148ad-7e67-4304-8c11-27c7a53efd31" providerId="ADAL" clId="{47DC10C3-81B3-4CBD-89BF-2B4D68781B8D}" dt="2021-11-05T09:15:10.067" v="16440" actId="20577"/>
          <ac:spMkLst>
            <pc:docMk/>
            <pc:sldMk cId="900502132" sldId="813"/>
            <ac:spMk id="2" creationId="{1C4C4EF9-F87C-4D39-9F98-C4AAACD4099B}"/>
          </ac:spMkLst>
        </pc:spChg>
        <pc:spChg chg="mod">
          <ac:chgData name="Mark Higgins" userId="f99148ad-7e67-4304-8c11-27c7a53efd31" providerId="ADAL" clId="{47DC10C3-81B3-4CBD-89BF-2B4D68781B8D}" dt="2021-11-05T09:17:41.598" v="16767" actId="20577"/>
          <ac:spMkLst>
            <pc:docMk/>
            <pc:sldMk cId="900502132" sldId="813"/>
            <ac:spMk id="3" creationId="{A6018881-2D20-49F6-9922-C514BD9BE124}"/>
          </ac:spMkLst>
        </pc:spChg>
      </pc:sldChg>
      <pc:sldChg chg="modSp add mod">
        <pc:chgData name="Mark Higgins" userId="f99148ad-7e67-4304-8c11-27c7a53efd31" providerId="ADAL" clId="{47DC10C3-81B3-4CBD-89BF-2B4D68781B8D}" dt="2021-11-05T09:24:07.304" v="17487" actId="313"/>
        <pc:sldMkLst>
          <pc:docMk/>
          <pc:sldMk cId="3768102261" sldId="814"/>
        </pc:sldMkLst>
        <pc:spChg chg="mod">
          <ac:chgData name="Mark Higgins" userId="f99148ad-7e67-4304-8c11-27c7a53efd31" providerId="ADAL" clId="{47DC10C3-81B3-4CBD-89BF-2B4D68781B8D}" dt="2021-11-05T09:24:07.304" v="17487" actId="313"/>
          <ac:spMkLst>
            <pc:docMk/>
            <pc:sldMk cId="3768102261" sldId="814"/>
            <ac:spMk id="3" creationId="{A6018881-2D20-49F6-9922-C514BD9BE124}"/>
          </ac:spMkLst>
        </pc:spChg>
      </pc:sldChg>
      <pc:sldChg chg="modSp add mod">
        <pc:chgData name="Mark Higgins" userId="f99148ad-7e67-4304-8c11-27c7a53efd31" providerId="ADAL" clId="{47DC10C3-81B3-4CBD-89BF-2B4D68781B8D}" dt="2021-11-05T09:30:04.829" v="17980" actId="20577"/>
        <pc:sldMkLst>
          <pc:docMk/>
          <pc:sldMk cId="2348555775" sldId="815"/>
        </pc:sldMkLst>
        <pc:spChg chg="mod">
          <ac:chgData name="Mark Higgins" userId="f99148ad-7e67-4304-8c11-27c7a53efd31" providerId="ADAL" clId="{47DC10C3-81B3-4CBD-89BF-2B4D68781B8D}" dt="2021-11-05T09:24:55.681" v="17491" actId="20577"/>
          <ac:spMkLst>
            <pc:docMk/>
            <pc:sldMk cId="2348555775" sldId="815"/>
            <ac:spMk id="2" creationId="{1C4C4EF9-F87C-4D39-9F98-C4AAACD4099B}"/>
          </ac:spMkLst>
        </pc:spChg>
        <pc:spChg chg="mod">
          <ac:chgData name="Mark Higgins" userId="f99148ad-7e67-4304-8c11-27c7a53efd31" providerId="ADAL" clId="{47DC10C3-81B3-4CBD-89BF-2B4D68781B8D}" dt="2021-11-05T09:30:04.829" v="17980" actId="20577"/>
          <ac:spMkLst>
            <pc:docMk/>
            <pc:sldMk cId="2348555775" sldId="815"/>
            <ac:spMk id="3" creationId="{A6018881-2D20-49F6-9922-C514BD9BE124}"/>
          </ac:spMkLst>
        </pc:spChg>
      </pc:sldChg>
      <pc:sldChg chg="modSp add mod">
        <pc:chgData name="Mark Higgins" userId="f99148ad-7e67-4304-8c11-27c7a53efd31" providerId="ADAL" clId="{47DC10C3-81B3-4CBD-89BF-2B4D68781B8D}" dt="2021-11-05T09:33:39.628" v="18336" actId="20577"/>
        <pc:sldMkLst>
          <pc:docMk/>
          <pc:sldMk cId="1916672220" sldId="816"/>
        </pc:sldMkLst>
        <pc:spChg chg="mod">
          <ac:chgData name="Mark Higgins" userId="f99148ad-7e67-4304-8c11-27c7a53efd31" providerId="ADAL" clId="{47DC10C3-81B3-4CBD-89BF-2B4D68781B8D}" dt="2021-11-05T09:30:21.343" v="17993" actId="20577"/>
          <ac:spMkLst>
            <pc:docMk/>
            <pc:sldMk cId="1916672220" sldId="816"/>
            <ac:spMk id="2" creationId="{1C4C4EF9-F87C-4D39-9F98-C4AAACD4099B}"/>
          </ac:spMkLst>
        </pc:spChg>
        <pc:spChg chg="mod">
          <ac:chgData name="Mark Higgins" userId="f99148ad-7e67-4304-8c11-27c7a53efd31" providerId="ADAL" clId="{47DC10C3-81B3-4CBD-89BF-2B4D68781B8D}" dt="2021-11-05T09:33:39.628" v="18336" actId="20577"/>
          <ac:spMkLst>
            <pc:docMk/>
            <pc:sldMk cId="1916672220" sldId="816"/>
            <ac:spMk id="3" creationId="{A6018881-2D20-49F6-9922-C514BD9BE124}"/>
          </ac:spMkLst>
        </pc:spChg>
      </pc:sldChg>
      <pc:sldChg chg="modSp add mod">
        <pc:chgData name="Mark Higgins" userId="f99148ad-7e67-4304-8c11-27c7a53efd31" providerId="ADAL" clId="{47DC10C3-81B3-4CBD-89BF-2B4D68781B8D}" dt="2021-11-05T10:36:44.444" v="19188" actId="20577"/>
        <pc:sldMkLst>
          <pc:docMk/>
          <pc:sldMk cId="239849581" sldId="817"/>
        </pc:sldMkLst>
        <pc:spChg chg="mod">
          <ac:chgData name="Mark Higgins" userId="f99148ad-7e67-4304-8c11-27c7a53efd31" providerId="ADAL" clId="{47DC10C3-81B3-4CBD-89BF-2B4D68781B8D}" dt="2021-11-05T10:36:44.444" v="19188" actId="20577"/>
          <ac:spMkLst>
            <pc:docMk/>
            <pc:sldMk cId="239849581" sldId="817"/>
            <ac:spMk id="3" creationId="{A6018881-2D20-49F6-9922-C514BD9BE124}"/>
          </ac:spMkLst>
        </pc:spChg>
      </pc:sldChg>
      <pc:sldChg chg="modSp add mod">
        <pc:chgData name="Mark Higgins" userId="f99148ad-7e67-4304-8c11-27c7a53efd31" providerId="ADAL" clId="{47DC10C3-81B3-4CBD-89BF-2B4D68781B8D}" dt="2021-11-05T10:41:40.572" v="19604" actId="12"/>
        <pc:sldMkLst>
          <pc:docMk/>
          <pc:sldMk cId="3117205841" sldId="818"/>
        </pc:sldMkLst>
        <pc:spChg chg="mod">
          <ac:chgData name="Mark Higgins" userId="f99148ad-7e67-4304-8c11-27c7a53efd31" providerId="ADAL" clId="{47DC10C3-81B3-4CBD-89BF-2B4D68781B8D}" dt="2021-11-05T10:38:28.982" v="19208" actId="20577"/>
          <ac:spMkLst>
            <pc:docMk/>
            <pc:sldMk cId="3117205841" sldId="818"/>
            <ac:spMk id="2" creationId="{1C4C4EF9-F87C-4D39-9F98-C4AAACD4099B}"/>
          </ac:spMkLst>
        </pc:spChg>
        <pc:spChg chg="mod">
          <ac:chgData name="Mark Higgins" userId="f99148ad-7e67-4304-8c11-27c7a53efd31" providerId="ADAL" clId="{47DC10C3-81B3-4CBD-89BF-2B4D68781B8D}" dt="2021-11-05T10:41:40.572" v="19604" actId="12"/>
          <ac:spMkLst>
            <pc:docMk/>
            <pc:sldMk cId="3117205841" sldId="818"/>
            <ac:spMk id="3" creationId="{A6018881-2D20-49F6-9922-C514BD9BE124}"/>
          </ac:spMkLst>
        </pc:spChg>
      </pc:sldChg>
      <pc:sldChg chg="modSp add mod">
        <pc:chgData name="Mark Higgins" userId="f99148ad-7e67-4304-8c11-27c7a53efd31" providerId="ADAL" clId="{47DC10C3-81B3-4CBD-89BF-2B4D68781B8D}" dt="2021-11-05T10:45:09.840" v="19869" actId="20577"/>
        <pc:sldMkLst>
          <pc:docMk/>
          <pc:sldMk cId="2704137461" sldId="819"/>
        </pc:sldMkLst>
        <pc:spChg chg="mod">
          <ac:chgData name="Mark Higgins" userId="f99148ad-7e67-4304-8c11-27c7a53efd31" providerId="ADAL" clId="{47DC10C3-81B3-4CBD-89BF-2B4D68781B8D}" dt="2021-11-05T10:42:15.223" v="19612" actId="20577"/>
          <ac:spMkLst>
            <pc:docMk/>
            <pc:sldMk cId="2704137461" sldId="819"/>
            <ac:spMk id="2" creationId="{1C4C4EF9-F87C-4D39-9F98-C4AAACD4099B}"/>
          </ac:spMkLst>
        </pc:spChg>
        <pc:spChg chg="mod">
          <ac:chgData name="Mark Higgins" userId="f99148ad-7e67-4304-8c11-27c7a53efd31" providerId="ADAL" clId="{47DC10C3-81B3-4CBD-89BF-2B4D68781B8D}" dt="2021-11-05T10:45:09.840" v="19869" actId="20577"/>
          <ac:spMkLst>
            <pc:docMk/>
            <pc:sldMk cId="2704137461" sldId="819"/>
            <ac:spMk id="3" creationId="{A6018881-2D20-49F6-9922-C514BD9BE124}"/>
          </ac:spMkLst>
        </pc:spChg>
      </pc:sldChg>
      <pc:sldChg chg="modSp add mod">
        <pc:chgData name="Mark Higgins" userId="f99148ad-7e67-4304-8c11-27c7a53efd31" providerId="ADAL" clId="{47DC10C3-81B3-4CBD-89BF-2B4D68781B8D}" dt="2021-11-05T10:47:22.967" v="20153" actId="15"/>
        <pc:sldMkLst>
          <pc:docMk/>
          <pc:sldMk cId="2437519917" sldId="820"/>
        </pc:sldMkLst>
        <pc:spChg chg="mod">
          <ac:chgData name="Mark Higgins" userId="f99148ad-7e67-4304-8c11-27c7a53efd31" providerId="ADAL" clId="{47DC10C3-81B3-4CBD-89BF-2B4D68781B8D}" dt="2021-11-05T10:45:18.177" v="19877" actId="20577"/>
          <ac:spMkLst>
            <pc:docMk/>
            <pc:sldMk cId="2437519917" sldId="820"/>
            <ac:spMk id="2" creationId="{1C4C4EF9-F87C-4D39-9F98-C4AAACD4099B}"/>
          </ac:spMkLst>
        </pc:spChg>
        <pc:spChg chg="mod">
          <ac:chgData name="Mark Higgins" userId="f99148ad-7e67-4304-8c11-27c7a53efd31" providerId="ADAL" clId="{47DC10C3-81B3-4CBD-89BF-2B4D68781B8D}" dt="2021-11-05T10:47:22.967" v="20153" actId="15"/>
          <ac:spMkLst>
            <pc:docMk/>
            <pc:sldMk cId="2437519917" sldId="820"/>
            <ac:spMk id="3" creationId="{A6018881-2D20-49F6-9922-C514BD9BE124}"/>
          </ac:spMkLst>
        </pc:spChg>
      </pc:sldChg>
      <pc:sldChg chg="modSp add mod">
        <pc:chgData name="Mark Higgins" userId="f99148ad-7e67-4304-8c11-27c7a53efd31" providerId="ADAL" clId="{47DC10C3-81B3-4CBD-89BF-2B4D68781B8D}" dt="2021-11-05T10:55:25.509" v="20800" actId="27636"/>
        <pc:sldMkLst>
          <pc:docMk/>
          <pc:sldMk cId="4040583694" sldId="821"/>
        </pc:sldMkLst>
        <pc:spChg chg="mod">
          <ac:chgData name="Mark Higgins" userId="f99148ad-7e67-4304-8c11-27c7a53efd31" providerId="ADAL" clId="{47DC10C3-81B3-4CBD-89BF-2B4D68781B8D}" dt="2021-11-05T10:47:51.743" v="20158" actId="20577"/>
          <ac:spMkLst>
            <pc:docMk/>
            <pc:sldMk cId="4040583694" sldId="821"/>
            <ac:spMk id="2" creationId="{1C4C4EF9-F87C-4D39-9F98-C4AAACD4099B}"/>
          </ac:spMkLst>
        </pc:spChg>
        <pc:spChg chg="mod">
          <ac:chgData name="Mark Higgins" userId="f99148ad-7e67-4304-8c11-27c7a53efd31" providerId="ADAL" clId="{47DC10C3-81B3-4CBD-89BF-2B4D68781B8D}" dt="2021-11-05T10:55:25.509" v="20800" actId="27636"/>
          <ac:spMkLst>
            <pc:docMk/>
            <pc:sldMk cId="4040583694" sldId="821"/>
            <ac:spMk id="3" creationId="{A6018881-2D20-49F6-9922-C514BD9BE124}"/>
          </ac:spMkLst>
        </pc:spChg>
      </pc:sldChg>
      <pc:sldChg chg="modSp add mod">
        <pc:chgData name="Mark Higgins" userId="f99148ad-7e67-4304-8c11-27c7a53efd31" providerId="ADAL" clId="{47DC10C3-81B3-4CBD-89BF-2B4D68781B8D}" dt="2021-11-05T11:00:27.996" v="21272" actId="20577"/>
        <pc:sldMkLst>
          <pc:docMk/>
          <pc:sldMk cId="2555758089" sldId="822"/>
        </pc:sldMkLst>
        <pc:spChg chg="mod">
          <ac:chgData name="Mark Higgins" userId="f99148ad-7e67-4304-8c11-27c7a53efd31" providerId="ADAL" clId="{47DC10C3-81B3-4CBD-89BF-2B4D68781B8D}" dt="2021-11-05T10:56:50.588" v="20905" actId="14100"/>
          <ac:spMkLst>
            <pc:docMk/>
            <pc:sldMk cId="2555758089" sldId="822"/>
            <ac:spMk id="2" creationId="{1C4C4EF9-F87C-4D39-9F98-C4AAACD4099B}"/>
          </ac:spMkLst>
        </pc:spChg>
        <pc:spChg chg="mod">
          <ac:chgData name="Mark Higgins" userId="f99148ad-7e67-4304-8c11-27c7a53efd31" providerId="ADAL" clId="{47DC10C3-81B3-4CBD-89BF-2B4D68781B8D}" dt="2021-11-05T11:00:27.996" v="21272" actId="20577"/>
          <ac:spMkLst>
            <pc:docMk/>
            <pc:sldMk cId="2555758089" sldId="822"/>
            <ac:spMk id="3" creationId="{A6018881-2D20-49F6-9922-C514BD9BE124}"/>
          </ac:spMkLst>
        </pc:spChg>
      </pc:sldChg>
      <pc:sldChg chg="modSp add mod">
        <pc:chgData name="Mark Higgins" userId="f99148ad-7e67-4304-8c11-27c7a53efd31" providerId="ADAL" clId="{47DC10C3-81B3-4CBD-89BF-2B4D68781B8D}" dt="2021-11-05T11:06:59.313" v="22104" actId="20577"/>
        <pc:sldMkLst>
          <pc:docMk/>
          <pc:sldMk cId="3353560502" sldId="823"/>
        </pc:sldMkLst>
        <pc:spChg chg="mod">
          <ac:chgData name="Mark Higgins" userId="f99148ad-7e67-4304-8c11-27c7a53efd31" providerId="ADAL" clId="{47DC10C3-81B3-4CBD-89BF-2B4D68781B8D}" dt="2021-11-05T11:06:00.798" v="21963" actId="14100"/>
          <ac:spMkLst>
            <pc:docMk/>
            <pc:sldMk cId="3353560502" sldId="823"/>
            <ac:spMk id="2" creationId="{1C4C4EF9-F87C-4D39-9F98-C4AAACD4099B}"/>
          </ac:spMkLst>
        </pc:spChg>
        <pc:spChg chg="mod">
          <ac:chgData name="Mark Higgins" userId="f99148ad-7e67-4304-8c11-27c7a53efd31" providerId="ADAL" clId="{47DC10C3-81B3-4CBD-89BF-2B4D68781B8D}" dt="2021-11-05T11:06:59.313" v="22104" actId="20577"/>
          <ac:spMkLst>
            <pc:docMk/>
            <pc:sldMk cId="3353560502" sldId="823"/>
            <ac:spMk id="3" creationId="{A6018881-2D20-49F6-9922-C514BD9BE124}"/>
          </ac:spMkLst>
        </pc:spChg>
      </pc:sldChg>
      <pc:sldChg chg="modSp add mod">
        <pc:chgData name="Mark Higgins" userId="f99148ad-7e67-4304-8c11-27c7a53efd31" providerId="ADAL" clId="{47DC10C3-81B3-4CBD-89BF-2B4D68781B8D}" dt="2021-11-05T11:08:59.673" v="22331" actId="20577"/>
        <pc:sldMkLst>
          <pc:docMk/>
          <pc:sldMk cId="110935259" sldId="824"/>
        </pc:sldMkLst>
        <pc:spChg chg="mod">
          <ac:chgData name="Mark Higgins" userId="f99148ad-7e67-4304-8c11-27c7a53efd31" providerId="ADAL" clId="{47DC10C3-81B3-4CBD-89BF-2B4D68781B8D}" dt="2021-11-05T11:07:23.976" v="22122" actId="14100"/>
          <ac:spMkLst>
            <pc:docMk/>
            <pc:sldMk cId="110935259" sldId="824"/>
            <ac:spMk id="2" creationId="{1C4C4EF9-F87C-4D39-9F98-C4AAACD4099B}"/>
          </ac:spMkLst>
        </pc:spChg>
        <pc:spChg chg="mod">
          <ac:chgData name="Mark Higgins" userId="f99148ad-7e67-4304-8c11-27c7a53efd31" providerId="ADAL" clId="{47DC10C3-81B3-4CBD-89BF-2B4D68781B8D}" dt="2021-11-05T11:08:59.673" v="22331" actId="20577"/>
          <ac:spMkLst>
            <pc:docMk/>
            <pc:sldMk cId="110935259" sldId="824"/>
            <ac:spMk id="3" creationId="{A6018881-2D20-49F6-9922-C514BD9BE124}"/>
          </ac:spMkLst>
        </pc:spChg>
      </pc:sldChg>
      <pc:sldChg chg="modSp add mod">
        <pc:chgData name="Mark Higgins" userId="f99148ad-7e67-4304-8c11-27c7a53efd31" providerId="ADAL" clId="{47DC10C3-81B3-4CBD-89BF-2B4D68781B8D}" dt="2021-11-05T11:12:08.522" v="22735" actId="20577"/>
        <pc:sldMkLst>
          <pc:docMk/>
          <pc:sldMk cId="3661565922" sldId="825"/>
        </pc:sldMkLst>
        <pc:spChg chg="mod">
          <ac:chgData name="Mark Higgins" userId="f99148ad-7e67-4304-8c11-27c7a53efd31" providerId="ADAL" clId="{47DC10C3-81B3-4CBD-89BF-2B4D68781B8D}" dt="2021-11-05T11:09:59.657" v="22336" actId="20577"/>
          <ac:spMkLst>
            <pc:docMk/>
            <pc:sldMk cId="3661565922" sldId="825"/>
            <ac:spMk id="2" creationId="{1C4C4EF9-F87C-4D39-9F98-C4AAACD4099B}"/>
          </ac:spMkLst>
        </pc:spChg>
        <pc:spChg chg="mod">
          <ac:chgData name="Mark Higgins" userId="f99148ad-7e67-4304-8c11-27c7a53efd31" providerId="ADAL" clId="{47DC10C3-81B3-4CBD-89BF-2B4D68781B8D}" dt="2021-11-05T11:12:08.522" v="22735" actId="20577"/>
          <ac:spMkLst>
            <pc:docMk/>
            <pc:sldMk cId="3661565922" sldId="825"/>
            <ac:spMk id="3" creationId="{A6018881-2D20-49F6-9922-C514BD9BE124}"/>
          </ac:spMkLst>
        </pc:spChg>
      </pc:sldChg>
      <pc:sldChg chg="modSp add mod">
        <pc:chgData name="Mark Higgins" userId="f99148ad-7e67-4304-8c11-27c7a53efd31" providerId="ADAL" clId="{47DC10C3-81B3-4CBD-89BF-2B4D68781B8D}" dt="2021-11-05T11:16:06.736" v="23258" actId="20577"/>
        <pc:sldMkLst>
          <pc:docMk/>
          <pc:sldMk cId="2604574823" sldId="826"/>
        </pc:sldMkLst>
        <pc:spChg chg="mod">
          <ac:chgData name="Mark Higgins" userId="f99148ad-7e67-4304-8c11-27c7a53efd31" providerId="ADAL" clId="{47DC10C3-81B3-4CBD-89BF-2B4D68781B8D}" dt="2021-11-05T11:12:59.087" v="22754" actId="20577"/>
          <ac:spMkLst>
            <pc:docMk/>
            <pc:sldMk cId="2604574823" sldId="826"/>
            <ac:spMk id="2" creationId="{1C4C4EF9-F87C-4D39-9F98-C4AAACD4099B}"/>
          </ac:spMkLst>
        </pc:spChg>
        <pc:spChg chg="mod">
          <ac:chgData name="Mark Higgins" userId="f99148ad-7e67-4304-8c11-27c7a53efd31" providerId="ADAL" clId="{47DC10C3-81B3-4CBD-89BF-2B4D68781B8D}" dt="2021-11-05T11:16:06.736" v="23258" actId="20577"/>
          <ac:spMkLst>
            <pc:docMk/>
            <pc:sldMk cId="2604574823" sldId="826"/>
            <ac:spMk id="3" creationId="{A6018881-2D20-49F6-9922-C514BD9BE124}"/>
          </ac:spMkLst>
        </pc:spChg>
      </pc:sldChg>
      <pc:sldChg chg="modSp add mod">
        <pc:chgData name="Mark Higgins" userId="f99148ad-7e67-4304-8c11-27c7a53efd31" providerId="ADAL" clId="{47DC10C3-81B3-4CBD-89BF-2B4D68781B8D}" dt="2021-11-05T11:19:19.605" v="23527" actId="20577"/>
        <pc:sldMkLst>
          <pc:docMk/>
          <pc:sldMk cId="2993763494" sldId="827"/>
        </pc:sldMkLst>
        <pc:spChg chg="mod">
          <ac:chgData name="Mark Higgins" userId="f99148ad-7e67-4304-8c11-27c7a53efd31" providerId="ADAL" clId="{47DC10C3-81B3-4CBD-89BF-2B4D68781B8D}" dt="2021-11-05T11:16:54.644" v="23273" actId="20577"/>
          <ac:spMkLst>
            <pc:docMk/>
            <pc:sldMk cId="2993763494" sldId="827"/>
            <ac:spMk id="2" creationId="{1C4C4EF9-F87C-4D39-9F98-C4AAACD4099B}"/>
          </ac:spMkLst>
        </pc:spChg>
        <pc:spChg chg="mod">
          <ac:chgData name="Mark Higgins" userId="f99148ad-7e67-4304-8c11-27c7a53efd31" providerId="ADAL" clId="{47DC10C3-81B3-4CBD-89BF-2B4D68781B8D}" dt="2021-11-05T11:19:19.605" v="23527" actId="20577"/>
          <ac:spMkLst>
            <pc:docMk/>
            <pc:sldMk cId="2993763494" sldId="827"/>
            <ac:spMk id="3" creationId="{A6018881-2D20-49F6-9922-C514BD9BE124}"/>
          </ac:spMkLst>
        </pc:spChg>
      </pc:sldChg>
      <pc:sldChg chg="modSp add mod">
        <pc:chgData name="Mark Higgins" userId="f99148ad-7e67-4304-8c11-27c7a53efd31" providerId="ADAL" clId="{47DC10C3-81B3-4CBD-89BF-2B4D68781B8D}" dt="2021-11-05T11:22:32.321" v="23943" actId="20577"/>
        <pc:sldMkLst>
          <pc:docMk/>
          <pc:sldMk cId="1556107536" sldId="828"/>
        </pc:sldMkLst>
        <pc:spChg chg="mod">
          <ac:chgData name="Mark Higgins" userId="f99148ad-7e67-4304-8c11-27c7a53efd31" providerId="ADAL" clId="{47DC10C3-81B3-4CBD-89BF-2B4D68781B8D}" dt="2021-11-05T11:19:36.913" v="23536" actId="20577"/>
          <ac:spMkLst>
            <pc:docMk/>
            <pc:sldMk cId="1556107536" sldId="828"/>
            <ac:spMk id="2" creationId="{1C4C4EF9-F87C-4D39-9F98-C4AAACD4099B}"/>
          </ac:spMkLst>
        </pc:spChg>
        <pc:spChg chg="mod">
          <ac:chgData name="Mark Higgins" userId="f99148ad-7e67-4304-8c11-27c7a53efd31" providerId="ADAL" clId="{47DC10C3-81B3-4CBD-89BF-2B4D68781B8D}" dt="2021-11-05T11:22:32.321" v="23943" actId="20577"/>
          <ac:spMkLst>
            <pc:docMk/>
            <pc:sldMk cId="1556107536" sldId="828"/>
            <ac:spMk id="3" creationId="{A6018881-2D20-49F6-9922-C514BD9BE124}"/>
          </ac:spMkLst>
        </pc:spChg>
      </pc:sldChg>
      <pc:sldChg chg="addSp modSp add mod">
        <pc:chgData name="Mark Higgins" userId="f99148ad-7e67-4304-8c11-27c7a53efd31" providerId="ADAL" clId="{47DC10C3-81B3-4CBD-89BF-2B4D68781B8D}" dt="2021-11-05T11:32:23.065" v="24459" actId="20577"/>
        <pc:sldMkLst>
          <pc:docMk/>
          <pc:sldMk cId="2765444151" sldId="829"/>
        </pc:sldMkLst>
        <pc:spChg chg="mod">
          <ac:chgData name="Mark Higgins" userId="f99148ad-7e67-4304-8c11-27c7a53efd31" providerId="ADAL" clId="{47DC10C3-81B3-4CBD-89BF-2B4D68781B8D}" dt="2021-11-05T11:22:45.131" v="23961" actId="20577"/>
          <ac:spMkLst>
            <pc:docMk/>
            <pc:sldMk cId="2765444151" sldId="829"/>
            <ac:spMk id="2" creationId="{1C4C4EF9-F87C-4D39-9F98-C4AAACD4099B}"/>
          </ac:spMkLst>
        </pc:spChg>
        <pc:spChg chg="mod">
          <ac:chgData name="Mark Higgins" userId="f99148ad-7e67-4304-8c11-27c7a53efd31" providerId="ADAL" clId="{47DC10C3-81B3-4CBD-89BF-2B4D68781B8D}" dt="2021-11-05T11:32:23.065" v="24459" actId="20577"/>
          <ac:spMkLst>
            <pc:docMk/>
            <pc:sldMk cId="2765444151" sldId="829"/>
            <ac:spMk id="3" creationId="{A6018881-2D20-49F6-9922-C514BD9BE124}"/>
          </ac:spMkLst>
        </pc:spChg>
        <pc:picChg chg="add mod">
          <ac:chgData name="Mark Higgins" userId="f99148ad-7e67-4304-8c11-27c7a53efd31" providerId="ADAL" clId="{47DC10C3-81B3-4CBD-89BF-2B4D68781B8D}" dt="2021-11-05T11:32:02.394" v="24431" actId="1076"/>
          <ac:picMkLst>
            <pc:docMk/>
            <pc:sldMk cId="2765444151" sldId="829"/>
            <ac:picMk id="4" creationId="{75E437DA-3867-4804-9AFC-6C7310B36A73}"/>
          </ac:picMkLst>
        </pc:picChg>
      </pc:sldChg>
      <pc:sldChg chg="addSp delSp modSp add mod">
        <pc:chgData name="Mark Higgins" userId="f99148ad-7e67-4304-8c11-27c7a53efd31" providerId="ADAL" clId="{47DC10C3-81B3-4CBD-89BF-2B4D68781B8D}" dt="2021-11-05T11:34:55.972" v="24614" actId="1076"/>
        <pc:sldMkLst>
          <pc:docMk/>
          <pc:sldMk cId="4046248583" sldId="830"/>
        </pc:sldMkLst>
        <pc:spChg chg="mod">
          <ac:chgData name="Mark Higgins" userId="f99148ad-7e67-4304-8c11-27c7a53efd31" providerId="ADAL" clId="{47DC10C3-81B3-4CBD-89BF-2B4D68781B8D}" dt="2021-11-05T11:32:46.448" v="24472" actId="20577"/>
          <ac:spMkLst>
            <pc:docMk/>
            <pc:sldMk cId="4046248583" sldId="830"/>
            <ac:spMk id="2" creationId="{1C4C4EF9-F87C-4D39-9F98-C4AAACD4099B}"/>
          </ac:spMkLst>
        </pc:spChg>
        <pc:spChg chg="mod">
          <ac:chgData name="Mark Higgins" userId="f99148ad-7e67-4304-8c11-27c7a53efd31" providerId="ADAL" clId="{47DC10C3-81B3-4CBD-89BF-2B4D68781B8D}" dt="2021-11-05T11:34:51.504" v="24612" actId="14100"/>
          <ac:spMkLst>
            <pc:docMk/>
            <pc:sldMk cId="4046248583" sldId="830"/>
            <ac:spMk id="3" creationId="{A6018881-2D20-49F6-9922-C514BD9BE124}"/>
          </ac:spMkLst>
        </pc:spChg>
        <pc:picChg chg="del">
          <ac:chgData name="Mark Higgins" userId="f99148ad-7e67-4304-8c11-27c7a53efd31" providerId="ADAL" clId="{47DC10C3-81B3-4CBD-89BF-2B4D68781B8D}" dt="2021-11-05T11:33:12.833" v="24473" actId="478"/>
          <ac:picMkLst>
            <pc:docMk/>
            <pc:sldMk cId="4046248583" sldId="830"/>
            <ac:picMk id="4" creationId="{75E437DA-3867-4804-9AFC-6C7310B36A73}"/>
          </ac:picMkLst>
        </pc:picChg>
        <pc:picChg chg="add mod">
          <ac:chgData name="Mark Higgins" userId="f99148ad-7e67-4304-8c11-27c7a53efd31" providerId="ADAL" clId="{47DC10C3-81B3-4CBD-89BF-2B4D68781B8D}" dt="2021-11-05T11:34:55.972" v="24614" actId="1076"/>
          <ac:picMkLst>
            <pc:docMk/>
            <pc:sldMk cId="4046248583" sldId="830"/>
            <ac:picMk id="6" creationId="{973EFAC3-3C7B-4258-82B8-C2EF9DE20BC7}"/>
          </ac:picMkLst>
        </pc:picChg>
      </pc:sldChg>
      <pc:sldChg chg="addSp delSp modSp add del mod">
        <pc:chgData name="Mark Higgins" userId="f99148ad-7e67-4304-8c11-27c7a53efd31" providerId="ADAL" clId="{47DC10C3-81B3-4CBD-89BF-2B4D68781B8D}" dt="2021-11-05T11:37:15.452" v="24768" actId="47"/>
        <pc:sldMkLst>
          <pc:docMk/>
          <pc:sldMk cId="289154989" sldId="831"/>
        </pc:sldMkLst>
        <pc:spChg chg="mod">
          <ac:chgData name="Mark Higgins" userId="f99148ad-7e67-4304-8c11-27c7a53efd31" providerId="ADAL" clId="{47DC10C3-81B3-4CBD-89BF-2B4D68781B8D}" dt="2021-11-05T11:35:54.472" v="24630" actId="20577"/>
          <ac:spMkLst>
            <pc:docMk/>
            <pc:sldMk cId="289154989" sldId="831"/>
            <ac:spMk id="2" creationId="{1C4C4EF9-F87C-4D39-9F98-C4AAACD4099B}"/>
          </ac:spMkLst>
        </pc:spChg>
        <pc:spChg chg="mod">
          <ac:chgData name="Mark Higgins" userId="f99148ad-7e67-4304-8c11-27c7a53efd31" providerId="ADAL" clId="{47DC10C3-81B3-4CBD-89BF-2B4D68781B8D}" dt="2021-11-05T11:37:10.635" v="24767" actId="20577"/>
          <ac:spMkLst>
            <pc:docMk/>
            <pc:sldMk cId="289154989" sldId="831"/>
            <ac:spMk id="3" creationId="{A6018881-2D20-49F6-9922-C514BD9BE124}"/>
          </ac:spMkLst>
        </pc:spChg>
        <pc:picChg chg="add mod">
          <ac:chgData name="Mark Higgins" userId="f99148ad-7e67-4304-8c11-27c7a53efd31" providerId="ADAL" clId="{47DC10C3-81B3-4CBD-89BF-2B4D68781B8D}" dt="2021-11-05T11:36:08.705" v="24638" actId="1076"/>
          <ac:picMkLst>
            <pc:docMk/>
            <pc:sldMk cId="289154989" sldId="831"/>
            <ac:picMk id="5" creationId="{DFE5C3AA-C757-4119-8A17-21285347D951}"/>
          </ac:picMkLst>
        </pc:picChg>
        <pc:picChg chg="del">
          <ac:chgData name="Mark Higgins" userId="f99148ad-7e67-4304-8c11-27c7a53efd31" providerId="ADAL" clId="{47DC10C3-81B3-4CBD-89BF-2B4D68781B8D}" dt="2021-11-05T11:35:56.496" v="24631" actId="478"/>
          <ac:picMkLst>
            <pc:docMk/>
            <pc:sldMk cId="289154989" sldId="831"/>
            <ac:picMk id="6" creationId="{973EFAC3-3C7B-4258-82B8-C2EF9DE20BC7}"/>
          </ac:picMkLst>
        </pc:picChg>
      </pc:sldChg>
      <pc:sldChg chg="addSp delSp modSp add mod">
        <pc:chgData name="Mark Higgins" userId="f99148ad-7e67-4304-8c11-27c7a53efd31" providerId="ADAL" clId="{47DC10C3-81B3-4CBD-89BF-2B4D68781B8D}" dt="2021-11-05T11:41:36.870" v="25141" actId="27636"/>
        <pc:sldMkLst>
          <pc:docMk/>
          <pc:sldMk cId="2272084321" sldId="831"/>
        </pc:sldMkLst>
        <pc:spChg chg="mod">
          <ac:chgData name="Mark Higgins" userId="f99148ad-7e67-4304-8c11-27c7a53efd31" providerId="ADAL" clId="{47DC10C3-81B3-4CBD-89BF-2B4D68781B8D}" dt="2021-11-05T11:38:01.715" v="24795" actId="20577"/>
          <ac:spMkLst>
            <pc:docMk/>
            <pc:sldMk cId="2272084321" sldId="831"/>
            <ac:spMk id="2" creationId="{1C4C4EF9-F87C-4D39-9F98-C4AAACD4099B}"/>
          </ac:spMkLst>
        </pc:spChg>
        <pc:spChg chg="mod">
          <ac:chgData name="Mark Higgins" userId="f99148ad-7e67-4304-8c11-27c7a53efd31" providerId="ADAL" clId="{47DC10C3-81B3-4CBD-89BF-2B4D68781B8D}" dt="2021-11-05T11:41:36.870" v="25141" actId="27636"/>
          <ac:spMkLst>
            <pc:docMk/>
            <pc:sldMk cId="2272084321" sldId="831"/>
            <ac:spMk id="3" creationId="{A6018881-2D20-49F6-9922-C514BD9BE124}"/>
          </ac:spMkLst>
        </pc:spChg>
        <pc:picChg chg="add mod">
          <ac:chgData name="Mark Higgins" userId="f99148ad-7e67-4304-8c11-27c7a53efd31" providerId="ADAL" clId="{47DC10C3-81B3-4CBD-89BF-2B4D68781B8D}" dt="2021-11-05T11:39:06.226" v="24801" actId="1076"/>
          <ac:picMkLst>
            <pc:docMk/>
            <pc:sldMk cId="2272084321" sldId="831"/>
            <ac:picMk id="5" creationId="{B86B1C21-C4EB-47DF-BF41-824E85F7554E}"/>
          </ac:picMkLst>
        </pc:picChg>
        <pc:picChg chg="del">
          <ac:chgData name="Mark Higgins" userId="f99148ad-7e67-4304-8c11-27c7a53efd31" providerId="ADAL" clId="{47DC10C3-81B3-4CBD-89BF-2B4D68781B8D}" dt="2021-11-05T11:39:00.590" v="24796" actId="478"/>
          <ac:picMkLst>
            <pc:docMk/>
            <pc:sldMk cId="2272084321" sldId="831"/>
            <ac:picMk id="6" creationId="{973EFAC3-3C7B-4258-82B8-C2EF9DE20BC7}"/>
          </ac:picMkLst>
        </pc:picChg>
      </pc:sldChg>
      <pc:sldChg chg="modSp add mod">
        <pc:chgData name="Mark Higgins" userId="f99148ad-7e67-4304-8c11-27c7a53efd31" providerId="ADAL" clId="{47DC10C3-81B3-4CBD-89BF-2B4D68781B8D}" dt="2021-11-05T11:43:13.142" v="25335" actId="20577"/>
        <pc:sldMkLst>
          <pc:docMk/>
          <pc:sldMk cId="3262931488" sldId="832"/>
        </pc:sldMkLst>
        <pc:spChg chg="mod">
          <ac:chgData name="Mark Higgins" userId="f99148ad-7e67-4304-8c11-27c7a53efd31" providerId="ADAL" clId="{47DC10C3-81B3-4CBD-89BF-2B4D68781B8D}" dt="2021-11-05T11:43:13.142" v="25335" actId="20577"/>
          <ac:spMkLst>
            <pc:docMk/>
            <pc:sldMk cId="3262931488" sldId="832"/>
            <ac:spMk id="3" creationId="{A6018881-2D20-49F6-9922-C514BD9BE124}"/>
          </ac:spMkLst>
        </pc:spChg>
      </pc:sldChg>
      <pc:sldChg chg="modSp new mod">
        <pc:chgData name="Mark Higgins" userId="f99148ad-7e67-4304-8c11-27c7a53efd31" providerId="ADAL" clId="{47DC10C3-81B3-4CBD-89BF-2B4D68781B8D}" dt="2021-11-05T11:45:32.225" v="25607" actId="20577"/>
        <pc:sldMkLst>
          <pc:docMk/>
          <pc:sldMk cId="1551529447" sldId="833"/>
        </pc:sldMkLst>
        <pc:spChg chg="mod">
          <ac:chgData name="Mark Higgins" userId="f99148ad-7e67-4304-8c11-27c7a53efd31" providerId="ADAL" clId="{47DC10C3-81B3-4CBD-89BF-2B4D68781B8D}" dt="2021-11-05T11:44:09.978" v="25364" actId="20577"/>
          <ac:spMkLst>
            <pc:docMk/>
            <pc:sldMk cId="1551529447" sldId="833"/>
            <ac:spMk id="2" creationId="{1CCE3AA2-A676-4022-9AE5-158EC145A830}"/>
          </ac:spMkLst>
        </pc:spChg>
        <pc:spChg chg="mod">
          <ac:chgData name="Mark Higgins" userId="f99148ad-7e67-4304-8c11-27c7a53efd31" providerId="ADAL" clId="{47DC10C3-81B3-4CBD-89BF-2B4D68781B8D}" dt="2021-11-05T11:45:32.225" v="25607" actId="20577"/>
          <ac:spMkLst>
            <pc:docMk/>
            <pc:sldMk cId="1551529447" sldId="833"/>
            <ac:spMk id="3" creationId="{299153E3-C451-4F62-AFF0-C142AACB3D0C}"/>
          </ac:spMkLst>
        </pc:spChg>
      </pc:sldChg>
      <pc:sldChg chg="modSp add mod">
        <pc:chgData name="Mark Higgins" userId="f99148ad-7e67-4304-8c11-27c7a53efd31" providerId="ADAL" clId="{47DC10C3-81B3-4CBD-89BF-2B4D68781B8D}" dt="2021-11-05T11:47:56.117" v="25841" actId="20577"/>
        <pc:sldMkLst>
          <pc:docMk/>
          <pc:sldMk cId="1384918133" sldId="834"/>
        </pc:sldMkLst>
        <pc:spChg chg="mod">
          <ac:chgData name="Mark Higgins" userId="f99148ad-7e67-4304-8c11-27c7a53efd31" providerId="ADAL" clId="{47DC10C3-81B3-4CBD-89BF-2B4D68781B8D}" dt="2021-11-05T11:46:08.717" v="25635" actId="20577"/>
          <ac:spMkLst>
            <pc:docMk/>
            <pc:sldMk cId="1384918133" sldId="834"/>
            <ac:spMk id="2" creationId="{1CCE3AA2-A676-4022-9AE5-158EC145A830}"/>
          </ac:spMkLst>
        </pc:spChg>
        <pc:spChg chg="mod">
          <ac:chgData name="Mark Higgins" userId="f99148ad-7e67-4304-8c11-27c7a53efd31" providerId="ADAL" clId="{47DC10C3-81B3-4CBD-89BF-2B4D68781B8D}" dt="2021-11-05T11:47:56.117" v="25841" actId="20577"/>
          <ac:spMkLst>
            <pc:docMk/>
            <pc:sldMk cId="1384918133" sldId="834"/>
            <ac:spMk id="3" creationId="{299153E3-C451-4F62-AFF0-C142AACB3D0C}"/>
          </ac:spMkLst>
        </pc:spChg>
      </pc:sldChg>
      <pc:sldChg chg="modSp add mod">
        <pc:chgData name="Mark Higgins" userId="f99148ad-7e67-4304-8c11-27c7a53efd31" providerId="ADAL" clId="{47DC10C3-81B3-4CBD-89BF-2B4D68781B8D}" dt="2021-11-05T11:48:06.408" v="25847" actId="20577"/>
        <pc:sldMkLst>
          <pc:docMk/>
          <pc:sldMk cId="376602322" sldId="835"/>
        </pc:sldMkLst>
        <pc:spChg chg="mod">
          <ac:chgData name="Mark Higgins" userId="f99148ad-7e67-4304-8c11-27c7a53efd31" providerId="ADAL" clId="{47DC10C3-81B3-4CBD-89BF-2B4D68781B8D}" dt="2021-11-05T11:48:06.408" v="25847" actId="20577"/>
          <ac:spMkLst>
            <pc:docMk/>
            <pc:sldMk cId="376602322" sldId="835"/>
            <ac:spMk id="2" creationId="{1CCE3AA2-A676-4022-9AE5-158EC145A830}"/>
          </ac:spMkLst>
        </pc:spChg>
      </pc:sldChg>
      <pc:sldChg chg="modSp add mod">
        <pc:chgData name="Mark Higgins" userId="f99148ad-7e67-4304-8c11-27c7a53efd31" providerId="ADAL" clId="{47DC10C3-81B3-4CBD-89BF-2B4D68781B8D}" dt="2021-11-05T12:00:57.566" v="26087" actId="20577"/>
        <pc:sldMkLst>
          <pc:docMk/>
          <pc:sldMk cId="3365900308" sldId="836"/>
        </pc:sldMkLst>
        <pc:spChg chg="mod">
          <ac:chgData name="Mark Higgins" userId="f99148ad-7e67-4304-8c11-27c7a53efd31" providerId="ADAL" clId="{47DC10C3-81B3-4CBD-89BF-2B4D68781B8D}" dt="2021-11-05T12:00:57.566" v="26087" actId="20577"/>
          <ac:spMkLst>
            <pc:docMk/>
            <pc:sldMk cId="3365900308" sldId="836"/>
            <ac:spMk id="3" creationId="{299153E3-C451-4F62-AFF0-C142AACB3D0C}"/>
          </ac:spMkLst>
        </pc:spChg>
      </pc:sldChg>
      <pc:sldChg chg="modSp add mod">
        <pc:chgData name="Mark Higgins" userId="f99148ad-7e67-4304-8c11-27c7a53efd31" providerId="ADAL" clId="{47DC10C3-81B3-4CBD-89BF-2B4D68781B8D}" dt="2021-11-05T12:04:48.394" v="26250" actId="15"/>
        <pc:sldMkLst>
          <pc:docMk/>
          <pc:sldMk cId="2860568311" sldId="837"/>
        </pc:sldMkLst>
        <pc:spChg chg="mod">
          <ac:chgData name="Mark Higgins" userId="f99148ad-7e67-4304-8c11-27c7a53efd31" providerId="ADAL" clId="{47DC10C3-81B3-4CBD-89BF-2B4D68781B8D}" dt="2021-11-05T12:03:15.085" v="26105" actId="20577"/>
          <ac:spMkLst>
            <pc:docMk/>
            <pc:sldMk cId="2860568311" sldId="837"/>
            <ac:spMk id="2" creationId="{1CCE3AA2-A676-4022-9AE5-158EC145A830}"/>
          </ac:spMkLst>
        </pc:spChg>
        <pc:spChg chg="mod">
          <ac:chgData name="Mark Higgins" userId="f99148ad-7e67-4304-8c11-27c7a53efd31" providerId="ADAL" clId="{47DC10C3-81B3-4CBD-89BF-2B4D68781B8D}" dt="2021-11-05T12:04:48.394" v="26250" actId="15"/>
          <ac:spMkLst>
            <pc:docMk/>
            <pc:sldMk cId="2860568311" sldId="837"/>
            <ac:spMk id="3" creationId="{299153E3-C451-4F62-AFF0-C142AACB3D0C}"/>
          </ac:spMkLst>
        </pc:spChg>
      </pc:sldChg>
      <pc:sldChg chg="modSp add mod">
        <pc:chgData name="Mark Higgins" userId="f99148ad-7e67-4304-8c11-27c7a53efd31" providerId="ADAL" clId="{47DC10C3-81B3-4CBD-89BF-2B4D68781B8D}" dt="2021-11-05T12:07:55.735" v="26613" actId="20577"/>
        <pc:sldMkLst>
          <pc:docMk/>
          <pc:sldMk cId="1594060769" sldId="838"/>
        </pc:sldMkLst>
        <pc:spChg chg="mod">
          <ac:chgData name="Mark Higgins" userId="f99148ad-7e67-4304-8c11-27c7a53efd31" providerId="ADAL" clId="{47DC10C3-81B3-4CBD-89BF-2B4D68781B8D}" dt="2021-11-05T12:07:55.735" v="26613" actId="20577"/>
          <ac:spMkLst>
            <pc:docMk/>
            <pc:sldMk cId="1594060769" sldId="838"/>
            <ac:spMk id="3" creationId="{299153E3-C451-4F62-AFF0-C142AACB3D0C}"/>
          </ac:spMkLst>
        </pc:spChg>
      </pc:sldChg>
      <pc:sldChg chg="modSp add mod">
        <pc:chgData name="Mark Higgins" userId="f99148ad-7e67-4304-8c11-27c7a53efd31" providerId="ADAL" clId="{47DC10C3-81B3-4CBD-89BF-2B4D68781B8D}" dt="2021-11-05T13:03:09.587" v="27012" actId="6549"/>
        <pc:sldMkLst>
          <pc:docMk/>
          <pc:sldMk cId="193928996" sldId="839"/>
        </pc:sldMkLst>
        <pc:spChg chg="mod">
          <ac:chgData name="Mark Higgins" userId="f99148ad-7e67-4304-8c11-27c7a53efd31" providerId="ADAL" clId="{47DC10C3-81B3-4CBD-89BF-2B4D68781B8D}" dt="2021-11-05T13:03:09.587" v="27012" actId="6549"/>
          <ac:spMkLst>
            <pc:docMk/>
            <pc:sldMk cId="193928996" sldId="839"/>
            <ac:spMk id="3" creationId="{299153E3-C451-4F62-AFF0-C142AACB3D0C}"/>
          </ac:spMkLst>
        </pc:spChg>
      </pc:sldChg>
      <pc:sldChg chg="addSp modSp add mod modNotesTx">
        <pc:chgData name="Mark Higgins" userId="f99148ad-7e67-4304-8c11-27c7a53efd31" providerId="ADAL" clId="{47DC10C3-81B3-4CBD-89BF-2B4D68781B8D}" dt="2021-11-05T13:16:24.249" v="27980" actId="20577"/>
        <pc:sldMkLst>
          <pc:docMk/>
          <pc:sldMk cId="3895410609" sldId="840"/>
        </pc:sldMkLst>
        <pc:spChg chg="mod">
          <ac:chgData name="Mark Higgins" userId="f99148ad-7e67-4304-8c11-27c7a53efd31" providerId="ADAL" clId="{47DC10C3-81B3-4CBD-89BF-2B4D68781B8D}" dt="2021-11-05T13:07:31.468" v="27331" actId="20577"/>
          <ac:spMkLst>
            <pc:docMk/>
            <pc:sldMk cId="3895410609" sldId="840"/>
            <ac:spMk id="3" creationId="{299153E3-C451-4F62-AFF0-C142AACB3D0C}"/>
          </ac:spMkLst>
        </pc:spChg>
        <pc:graphicFrameChg chg="add mod modGraphic">
          <ac:chgData name="Mark Higgins" userId="f99148ad-7e67-4304-8c11-27c7a53efd31" providerId="ADAL" clId="{47DC10C3-81B3-4CBD-89BF-2B4D68781B8D}" dt="2021-11-05T13:12:39.196" v="27709" actId="1076"/>
          <ac:graphicFrameMkLst>
            <pc:docMk/>
            <pc:sldMk cId="3895410609" sldId="840"/>
            <ac:graphicFrameMk id="4" creationId="{3E86F231-E39F-4AF6-B33C-7F66110B43BD}"/>
          </ac:graphicFrameMkLst>
        </pc:graphicFrameChg>
      </pc:sldChg>
      <pc:sldChg chg="delSp modSp add mod">
        <pc:chgData name="Mark Higgins" userId="f99148ad-7e67-4304-8c11-27c7a53efd31" providerId="ADAL" clId="{47DC10C3-81B3-4CBD-89BF-2B4D68781B8D}" dt="2021-11-05T13:15:23.906" v="27951" actId="20577"/>
        <pc:sldMkLst>
          <pc:docMk/>
          <pc:sldMk cId="1744556541" sldId="841"/>
        </pc:sldMkLst>
        <pc:spChg chg="mod">
          <ac:chgData name="Mark Higgins" userId="f99148ad-7e67-4304-8c11-27c7a53efd31" providerId="ADAL" clId="{47DC10C3-81B3-4CBD-89BF-2B4D68781B8D}" dt="2021-11-05T13:15:23.906" v="27951" actId="20577"/>
          <ac:spMkLst>
            <pc:docMk/>
            <pc:sldMk cId="1744556541" sldId="841"/>
            <ac:spMk id="3" creationId="{299153E3-C451-4F62-AFF0-C142AACB3D0C}"/>
          </ac:spMkLst>
        </pc:spChg>
        <pc:graphicFrameChg chg="del">
          <ac:chgData name="Mark Higgins" userId="f99148ad-7e67-4304-8c11-27c7a53efd31" providerId="ADAL" clId="{47DC10C3-81B3-4CBD-89BF-2B4D68781B8D}" dt="2021-11-05T13:13:10.835" v="27711" actId="478"/>
          <ac:graphicFrameMkLst>
            <pc:docMk/>
            <pc:sldMk cId="1744556541" sldId="841"/>
            <ac:graphicFrameMk id="4" creationId="{3E86F231-E39F-4AF6-B33C-7F66110B43BD}"/>
          </ac:graphicFrameMkLst>
        </pc:graphicFrameChg>
      </pc:sldChg>
      <pc:sldChg chg="addSp delSp modSp new mod ord">
        <pc:chgData name="Mark Higgins" userId="f99148ad-7e67-4304-8c11-27c7a53efd31" providerId="ADAL" clId="{47DC10C3-81B3-4CBD-89BF-2B4D68781B8D}" dt="2021-11-05T13:18:16.599" v="27985"/>
        <pc:sldMkLst>
          <pc:docMk/>
          <pc:sldMk cId="3684837684" sldId="842"/>
        </pc:sldMkLst>
        <pc:spChg chg="mod">
          <ac:chgData name="Mark Higgins" userId="f99148ad-7e67-4304-8c11-27c7a53efd31" providerId="ADAL" clId="{47DC10C3-81B3-4CBD-89BF-2B4D68781B8D}" dt="2021-11-05T13:18:16.599" v="27985"/>
          <ac:spMkLst>
            <pc:docMk/>
            <pc:sldMk cId="3684837684" sldId="842"/>
            <ac:spMk id="2" creationId="{CB23AB09-B23B-4748-9E4D-0D2787E85E17}"/>
          </ac:spMkLst>
        </pc:spChg>
        <pc:spChg chg="del">
          <ac:chgData name="Mark Higgins" userId="f99148ad-7e67-4304-8c11-27c7a53efd31" providerId="ADAL" clId="{47DC10C3-81B3-4CBD-89BF-2B4D68781B8D}" dt="2021-11-05T13:17:58.517" v="27982" actId="22"/>
          <ac:spMkLst>
            <pc:docMk/>
            <pc:sldMk cId="3684837684" sldId="842"/>
            <ac:spMk id="3" creationId="{A826E064-D00A-43D9-B9B7-433CD568F89D}"/>
          </ac:spMkLst>
        </pc:spChg>
        <pc:picChg chg="add mod ord">
          <ac:chgData name="Mark Higgins" userId="f99148ad-7e67-4304-8c11-27c7a53efd31" providerId="ADAL" clId="{47DC10C3-81B3-4CBD-89BF-2B4D68781B8D}" dt="2021-11-05T13:17:58.517" v="27982" actId="22"/>
          <ac:picMkLst>
            <pc:docMk/>
            <pc:sldMk cId="3684837684" sldId="842"/>
            <ac:picMk id="5" creationId="{2C512E3C-829E-47BF-B4DF-3066E2A9DFC3}"/>
          </ac:picMkLst>
        </pc:picChg>
      </pc:sldChg>
      <pc:sldChg chg="modSp new mod ord">
        <pc:chgData name="Mark Higgins" userId="f99148ad-7e67-4304-8c11-27c7a53efd31" providerId="ADAL" clId="{47DC10C3-81B3-4CBD-89BF-2B4D68781B8D}" dt="2021-11-05T13:31:11.660" v="28260" actId="20577"/>
        <pc:sldMkLst>
          <pc:docMk/>
          <pc:sldMk cId="1598835048" sldId="843"/>
        </pc:sldMkLst>
        <pc:spChg chg="mod">
          <ac:chgData name="Mark Higgins" userId="f99148ad-7e67-4304-8c11-27c7a53efd31" providerId="ADAL" clId="{47DC10C3-81B3-4CBD-89BF-2B4D68781B8D}" dt="2021-11-05T13:29:46.143" v="28187" actId="20577"/>
          <ac:spMkLst>
            <pc:docMk/>
            <pc:sldMk cId="1598835048" sldId="843"/>
            <ac:spMk id="2" creationId="{7A0A3EDC-7744-4A5F-BCBA-9B7F640A2838}"/>
          </ac:spMkLst>
        </pc:spChg>
        <pc:spChg chg="mod">
          <ac:chgData name="Mark Higgins" userId="f99148ad-7e67-4304-8c11-27c7a53efd31" providerId="ADAL" clId="{47DC10C3-81B3-4CBD-89BF-2B4D68781B8D}" dt="2021-11-05T13:31:11.660" v="28260" actId="20577"/>
          <ac:spMkLst>
            <pc:docMk/>
            <pc:sldMk cId="1598835048" sldId="843"/>
            <ac:spMk id="3" creationId="{BFD8389B-4552-4862-95D8-8F8206E865FE}"/>
          </ac:spMkLst>
        </pc:spChg>
      </pc:sldChg>
      <pc:sldChg chg="modSp new mod">
        <pc:chgData name="Mark Higgins" userId="f99148ad-7e67-4304-8c11-27c7a53efd31" providerId="ADAL" clId="{47DC10C3-81B3-4CBD-89BF-2B4D68781B8D}" dt="2021-11-05T13:48:05.552" v="28567" actId="20577"/>
        <pc:sldMkLst>
          <pc:docMk/>
          <pc:sldMk cId="4078172641" sldId="844"/>
        </pc:sldMkLst>
        <pc:spChg chg="mod">
          <ac:chgData name="Mark Higgins" userId="f99148ad-7e67-4304-8c11-27c7a53efd31" providerId="ADAL" clId="{47DC10C3-81B3-4CBD-89BF-2B4D68781B8D}" dt="2021-11-05T13:31:40.669" v="28278" actId="20577"/>
          <ac:spMkLst>
            <pc:docMk/>
            <pc:sldMk cId="4078172641" sldId="844"/>
            <ac:spMk id="2" creationId="{692673D9-2E10-4D50-A629-00F89FE163E2}"/>
          </ac:spMkLst>
        </pc:spChg>
        <pc:spChg chg="mod">
          <ac:chgData name="Mark Higgins" userId="f99148ad-7e67-4304-8c11-27c7a53efd31" providerId="ADAL" clId="{47DC10C3-81B3-4CBD-89BF-2B4D68781B8D}" dt="2021-11-05T13:48:05.552" v="28567" actId="20577"/>
          <ac:spMkLst>
            <pc:docMk/>
            <pc:sldMk cId="4078172641" sldId="844"/>
            <ac:spMk id="3" creationId="{5287A250-00F4-4177-9707-74F32710CE73}"/>
          </ac:spMkLst>
        </pc:spChg>
      </pc:sldChg>
      <pc:sldChg chg="modSp add mod">
        <pc:chgData name="Mark Higgins" userId="f99148ad-7e67-4304-8c11-27c7a53efd31" providerId="ADAL" clId="{47DC10C3-81B3-4CBD-89BF-2B4D68781B8D}" dt="2021-11-05T13:47:41.211" v="28509" actId="21"/>
        <pc:sldMkLst>
          <pc:docMk/>
          <pc:sldMk cId="2108295463" sldId="845"/>
        </pc:sldMkLst>
        <pc:spChg chg="mod">
          <ac:chgData name="Mark Higgins" userId="f99148ad-7e67-4304-8c11-27c7a53efd31" providerId="ADAL" clId="{47DC10C3-81B3-4CBD-89BF-2B4D68781B8D}" dt="2021-11-05T13:32:17.299" v="28301" actId="20577"/>
          <ac:spMkLst>
            <pc:docMk/>
            <pc:sldMk cId="2108295463" sldId="845"/>
            <ac:spMk id="2" creationId="{692673D9-2E10-4D50-A629-00F89FE163E2}"/>
          </ac:spMkLst>
        </pc:spChg>
        <pc:spChg chg="mod">
          <ac:chgData name="Mark Higgins" userId="f99148ad-7e67-4304-8c11-27c7a53efd31" providerId="ADAL" clId="{47DC10C3-81B3-4CBD-89BF-2B4D68781B8D}" dt="2021-11-05T13:47:41.211" v="28509" actId="21"/>
          <ac:spMkLst>
            <pc:docMk/>
            <pc:sldMk cId="2108295463" sldId="845"/>
            <ac:spMk id="3" creationId="{5287A250-00F4-4177-9707-74F32710CE73}"/>
          </ac:spMkLst>
        </pc:spChg>
      </pc:sldChg>
      <pc:sldChg chg="modSp add mod">
        <pc:chgData name="Mark Higgins" userId="f99148ad-7e67-4304-8c11-27c7a53efd31" providerId="ADAL" clId="{47DC10C3-81B3-4CBD-89BF-2B4D68781B8D}" dt="2021-11-05T13:34:51.603" v="28373" actId="20577"/>
        <pc:sldMkLst>
          <pc:docMk/>
          <pc:sldMk cId="4151082881" sldId="846"/>
        </pc:sldMkLst>
        <pc:spChg chg="mod">
          <ac:chgData name="Mark Higgins" userId="f99148ad-7e67-4304-8c11-27c7a53efd31" providerId="ADAL" clId="{47DC10C3-81B3-4CBD-89BF-2B4D68781B8D}" dt="2021-11-05T13:34:43.999" v="28349" actId="20577"/>
          <ac:spMkLst>
            <pc:docMk/>
            <pc:sldMk cId="4151082881" sldId="846"/>
            <ac:spMk id="2" creationId="{692673D9-2E10-4D50-A629-00F89FE163E2}"/>
          </ac:spMkLst>
        </pc:spChg>
        <pc:spChg chg="mod">
          <ac:chgData name="Mark Higgins" userId="f99148ad-7e67-4304-8c11-27c7a53efd31" providerId="ADAL" clId="{47DC10C3-81B3-4CBD-89BF-2B4D68781B8D}" dt="2021-11-05T13:34:51.603" v="28373" actId="20577"/>
          <ac:spMkLst>
            <pc:docMk/>
            <pc:sldMk cId="4151082881" sldId="846"/>
            <ac:spMk id="3" creationId="{5287A250-00F4-4177-9707-74F32710CE73}"/>
          </ac:spMkLst>
        </pc:spChg>
      </pc:sldChg>
      <pc:sldChg chg="modSp add mod">
        <pc:chgData name="Mark Higgins" userId="f99148ad-7e67-4304-8c11-27c7a53efd31" providerId="ADAL" clId="{47DC10C3-81B3-4CBD-89BF-2B4D68781B8D}" dt="2021-11-05T13:35:08.569" v="28388" actId="20577"/>
        <pc:sldMkLst>
          <pc:docMk/>
          <pc:sldMk cId="810918560" sldId="847"/>
        </pc:sldMkLst>
        <pc:spChg chg="mod">
          <ac:chgData name="Mark Higgins" userId="f99148ad-7e67-4304-8c11-27c7a53efd31" providerId="ADAL" clId="{47DC10C3-81B3-4CBD-89BF-2B4D68781B8D}" dt="2021-11-05T13:35:04.905" v="28383" actId="20577"/>
          <ac:spMkLst>
            <pc:docMk/>
            <pc:sldMk cId="810918560" sldId="847"/>
            <ac:spMk id="2" creationId="{692673D9-2E10-4D50-A629-00F89FE163E2}"/>
          </ac:spMkLst>
        </pc:spChg>
        <pc:spChg chg="mod">
          <ac:chgData name="Mark Higgins" userId="f99148ad-7e67-4304-8c11-27c7a53efd31" providerId="ADAL" clId="{47DC10C3-81B3-4CBD-89BF-2B4D68781B8D}" dt="2021-11-05T13:35:08.569" v="28388" actId="20577"/>
          <ac:spMkLst>
            <pc:docMk/>
            <pc:sldMk cId="810918560" sldId="847"/>
            <ac:spMk id="3" creationId="{5287A250-00F4-4177-9707-74F32710CE73}"/>
          </ac:spMkLst>
        </pc:spChg>
      </pc:sldChg>
      <pc:sldChg chg="modSp new mod">
        <pc:chgData name="Mark Higgins" userId="f99148ad-7e67-4304-8c11-27c7a53efd31" providerId="ADAL" clId="{47DC10C3-81B3-4CBD-89BF-2B4D68781B8D}" dt="2021-11-05T14:09:38.345" v="29194" actId="27636"/>
        <pc:sldMkLst>
          <pc:docMk/>
          <pc:sldMk cId="568527114" sldId="848"/>
        </pc:sldMkLst>
        <pc:spChg chg="mod">
          <ac:chgData name="Mark Higgins" userId="f99148ad-7e67-4304-8c11-27c7a53efd31" providerId="ADAL" clId="{47DC10C3-81B3-4CBD-89BF-2B4D68781B8D}" dt="2021-11-05T13:54:57.822" v="28590" actId="20577"/>
          <ac:spMkLst>
            <pc:docMk/>
            <pc:sldMk cId="568527114" sldId="848"/>
            <ac:spMk id="2" creationId="{DD922B15-5AA1-4E30-A779-185AE2DBFD3D}"/>
          </ac:spMkLst>
        </pc:spChg>
        <pc:spChg chg="mod">
          <ac:chgData name="Mark Higgins" userId="f99148ad-7e67-4304-8c11-27c7a53efd31" providerId="ADAL" clId="{47DC10C3-81B3-4CBD-89BF-2B4D68781B8D}" dt="2021-11-05T14:09:38.345" v="29194" actId="27636"/>
          <ac:spMkLst>
            <pc:docMk/>
            <pc:sldMk cId="568527114" sldId="848"/>
            <ac:spMk id="3" creationId="{0B1A09D8-F462-4351-89E7-4B6C77E65EC9}"/>
          </ac:spMkLst>
        </pc:spChg>
      </pc:sldChg>
      <pc:sldChg chg="addSp modSp add mod">
        <pc:chgData name="Mark Higgins" userId="f99148ad-7e67-4304-8c11-27c7a53efd31" providerId="ADAL" clId="{47DC10C3-81B3-4CBD-89BF-2B4D68781B8D}" dt="2021-11-05T14:18:29.029" v="29929" actId="20577"/>
        <pc:sldMkLst>
          <pc:docMk/>
          <pc:sldMk cId="4245533759" sldId="849"/>
        </pc:sldMkLst>
        <pc:spChg chg="mod">
          <ac:chgData name="Mark Higgins" userId="f99148ad-7e67-4304-8c11-27c7a53efd31" providerId="ADAL" clId="{47DC10C3-81B3-4CBD-89BF-2B4D68781B8D}" dt="2021-11-05T13:55:37.764" v="28598" actId="20577"/>
          <ac:spMkLst>
            <pc:docMk/>
            <pc:sldMk cId="4245533759" sldId="849"/>
            <ac:spMk id="2" creationId="{DD922B15-5AA1-4E30-A779-185AE2DBFD3D}"/>
          </ac:spMkLst>
        </pc:spChg>
        <pc:spChg chg="mod">
          <ac:chgData name="Mark Higgins" userId="f99148ad-7e67-4304-8c11-27c7a53efd31" providerId="ADAL" clId="{47DC10C3-81B3-4CBD-89BF-2B4D68781B8D}" dt="2021-11-05T14:18:29.029" v="29929" actId="20577"/>
          <ac:spMkLst>
            <pc:docMk/>
            <pc:sldMk cId="4245533759" sldId="849"/>
            <ac:spMk id="3" creationId="{0B1A09D8-F462-4351-89E7-4B6C77E65EC9}"/>
          </ac:spMkLst>
        </pc:spChg>
        <pc:picChg chg="add mod">
          <ac:chgData name="Mark Higgins" userId="f99148ad-7e67-4304-8c11-27c7a53efd31" providerId="ADAL" clId="{47DC10C3-81B3-4CBD-89BF-2B4D68781B8D}" dt="2021-11-05T14:17:08.710" v="29760" actId="1076"/>
          <ac:picMkLst>
            <pc:docMk/>
            <pc:sldMk cId="4245533759" sldId="849"/>
            <ac:picMk id="4" creationId="{7225A89E-E2F8-41D7-9C13-895A50D41EDA}"/>
          </ac:picMkLst>
        </pc:picChg>
      </pc:sldChg>
      <pc:sldChg chg="modSp add mod">
        <pc:chgData name="Mark Higgins" userId="f99148ad-7e67-4304-8c11-27c7a53efd31" providerId="ADAL" clId="{47DC10C3-81B3-4CBD-89BF-2B4D68781B8D}" dt="2021-11-05T13:55:53.367" v="28609" actId="20577"/>
        <pc:sldMkLst>
          <pc:docMk/>
          <pc:sldMk cId="592469658" sldId="850"/>
        </pc:sldMkLst>
        <pc:spChg chg="mod">
          <ac:chgData name="Mark Higgins" userId="f99148ad-7e67-4304-8c11-27c7a53efd31" providerId="ADAL" clId="{47DC10C3-81B3-4CBD-89BF-2B4D68781B8D}" dt="2021-11-05T13:55:53.367" v="28609" actId="20577"/>
          <ac:spMkLst>
            <pc:docMk/>
            <pc:sldMk cId="592469658" sldId="850"/>
            <ac:spMk id="2" creationId="{DD922B15-5AA1-4E30-A779-185AE2DBFD3D}"/>
          </ac:spMkLst>
        </pc:spChg>
      </pc:sldChg>
      <pc:sldChg chg="modSp add mod">
        <pc:chgData name="Mark Higgins" userId="f99148ad-7e67-4304-8c11-27c7a53efd31" providerId="ADAL" clId="{47DC10C3-81B3-4CBD-89BF-2B4D68781B8D}" dt="2021-11-05T14:09:13.055" v="29192" actId="27636"/>
        <pc:sldMkLst>
          <pc:docMk/>
          <pc:sldMk cId="139413312" sldId="851"/>
        </pc:sldMkLst>
        <pc:spChg chg="mod">
          <ac:chgData name="Mark Higgins" userId="f99148ad-7e67-4304-8c11-27c7a53efd31" providerId="ADAL" clId="{47DC10C3-81B3-4CBD-89BF-2B4D68781B8D}" dt="2021-11-05T13:56:03.237" v="28617" actId="20577"/>
          <ac:spMkLst>
            <pc:docMk/>
            <pc:sldMk cId="139413312" sldId="851"/>
            <ac:spMk id="2" creationId="{DD922B15-5AA1-4E30-A779-185AE2DBFD3D}"/>
          </ac:spMkLst>
        </pc:spChg>
        <pc:spChg chg="mod">
          <ac:chgData name="Mark Higgins" userId="f99148ad-7e67-4304-8c11-27c7a53efd31" providerId="ADAL" clId="{47DC10C3-81B3-4CBD-89BF-2B4D68781B8D}" dt="2021-11-05T14:09:13.055" v="29192" actId="27636"/>
          <ac:spMkLst>
            <pc:docMk/>
            <pc:sldMk cId="139413312" sldId="851"/>
            <ac:spMk id="3" creationId="{0B1A09D8-F462-4351-89E7-4B6C77E65EC9}"/>
          </ac:spMkLst>
        </pc:spChg>
      </pc:sldChg>
      <pc:sldChg chg="modSp add mod">
        <pc:chgData name="Mark Higgins" userId="f99148ad-7e67-4304-8c11-27c7a53efd31" providerId="ADAL" clId="{47DC10C3-81B3-4CBD-89BF-2B4D68781B8D}" dt="2021-11-05T14:13:13.477" v="29439" actId="20577"/>
        <pc:sldMkLst>
          <pc:docMk/>
          <pc:sldMk cId="220787602" sldId="852"/>
        </pc:sldMkLst>
        <pc:spChg chg="mod">
          <ac:chgData name="Mark Higgins" userId="f99148ad-7e67-4304-8c11-27c7a53efd31" providerId="ADAL" clId="{47DC10C3-81B3-4CBD-89BF-2B4D68781B8D}" dt="2021-11-05T14:13:13.477" v="29439" actId="20577"/>
          <ac:spMkLst>
            <pc:docMk/>
            <pc:sldMk cId="220787602" sldId="852"/>
            <ac:spMk id="3" creationId="{0B1A09D8-F462-4351-89E7-4B6C77E65EC9}"/>
          </ac:spMkLst>
        </pc:spChg>
      </pc:sldChg>
      <pc:sldChg chg="addSp delSp modSp add mod">
        <pc:chgData name="Mark Higgins" userId="f99148ad-7e67-4304-8c11-27c7a53efd31" providerId="ADAL" clId="{47DC10C3-81B3-4CBD-89BF-2B4D68781B8D}" dt="2021-11-05T14:32:23.604" v="30763" actId="207"/>
        <pc:sldMkLst>
          <pc:docMk/>
          <pc:sldMk cId="1396603108" sldId="853"/>
        </pc:sldMkLst>
        <pc:spChg chg="mod">
          <ac:chgData name="Mark Higgins" userId="f99148ad-7e67-4304-8c11-27c7a53efd31" providerId="ADAL" clId="{47DC10C3-81B3-4CBD-89BF-2B4D68781B8D}" dt="2021-11-05T14:21:08.572" v="30101" actId="20577"/>
          <ac:spMkLst>
            <pc:docMk/>
            <pc:sldMk cId="1396603108" sldId="853"/>
            <ac:spMk id="3" creationId="{0B1A09D8-F462-4351-89E7-4B6C77E65EC9}"/>
          </ac:spMkLst>
        </pc:spChg>
        <pc:spChg chg="add mod">
          <ac:chgData name="Mark Higgins" userId="f99148ad-7e67-4304-8c11-27c7a53efd31" providerId="ADAL" clId="{47DC10C3-81B3-4CBD-89BF-2B4D68781B8D}" dt="2021-11-05T14:31:25.007" v="30762" actId="1076"/>
          <ac:spMkLst>
            <pc:docMk/>
            <pc:sldMk cId="1396603108" sldId="853"/>
            <ac:spMk id="5" creationId="{A10576A3-158B-4ED8-BE12-B185F91C9C50}"/>
          </ac:spMkLst>
        </pc:spChg>
        <pc:spChg chg="add mod">
          <ac:chgData name="Mark Higgins" userId="f99148ad-7e67-4304-8c11-27c7a53efd31" providerId="ADAL" clId="{47DC10C3-81B3-4CBD-89BF-2B4D68781B8D}" dt="2021-11-05T14:31:25.007" v="30762" actId="1076"/>
          <ac:spMkLst>
            <pc:docMk/>
            <pc:sldMk cId="1396603108" sldId="853"/>
            <ac:spMk id="6" creationId="{2042977A-EF5E-41C4-80C3-35DBB40BC1A3}"/>
          </ac:spMkLst>
        </pc:spChg>
        <pc:spChg chg="add mod">
          <ac:chgData name="Mark Higgins" userId="f99148ad-7e67-4304-8c11-27c7a53efd31" providerId="ADAL" clId="{47DC10C3-81B3-4CBD-89BF-2B4D68781B8D}" dt="2021-11-05T14:31:25.007" v="30762" actId="1076"/>
          <ac:spMkLst>
            <pc:docMk/>
            <pc:sldMk cId="1396603108" sldId="853"/>
            <ac:spMk id="7" creationId="{E4CBF553-3E0B-4766-82AB-D90A96E6D963}"/>
          </ac:spMkLst>
        </pc:spChg>
        <pc:spChg chg="add mod">
          <ac:chgData name="Mark Higgins" userId="f99148ad-7e67-4304-8c11-27c7a53efd31" providerId="ADAL" clId="{47DC10C3-81B3-4CBD-89BF-2B4D68781B8D}" dt="2021-11-05T14:32:23.604" v="30763" actId="207"/>
          <ac:spMkLst>
            <pc:docMk/>
            <pc:sldMk cId="1396603108" sldId="853"/>
            <ac:spMk id="8" creationId="{5C072DCA-3D09-4A69-8463-6F5EAF5E4F07}"/>
          </ac:spMkLst>
        </pc:spChg>
        <pc:picChg chg="del mod">
          <ac:chgData name="Mark Higgins" userId="f99148ad-7e67-4304-8c11-27c7a53efd31" providerId="ADAL" clId="{47DC10C3-81B3-4CBD-89BF-2B4D68781B8D}" dt="2021-11-05T14:18:56.477" v="29932" actId="478"/>
          <ac:picMkLst>
            <pc:docMk/>
            <pc:sldMk cId="1396603108" sldId="853"/>
            <ac:picMk id="4" creationId="{7225A89E-E2F8-41D7-9C13-895A50D41EDA}"/>
          </ac:picMkLst>
        </pc:picChg>
      </pc:sldChg>
      <pc:sldChg chg="addSp modSp add mod">
        <pc:chgData name="Mark Higgins" userId="f99148ad-7e67-4304-8c11-27c7a53efd31" providerId="ADAL" clId="{47DC10C3-81B3-4CBD-89BF-2B4D68781B8D}" dt="2021-11-05T14:32:41.902" v="30765" actId="1076"/>
        <pc:sldMkLst>
          <pc:docMk/>
          <pc:sldMk cId="3426310375" sldId="854"/>
        </pc:sldMkLst>
        <pc:spChg chg="mod">
          <ac:chgData name="Mark Higgins" userId="f99148ad-7e67-4304-8c11-27c7a53efd31" providerId="ADAL" clId="{47DC10C3-81B3-4CBD-89BF-2B4D68781B8D}" dt="2021-11-05T14:21:39.957" v="30114" actId="20577"/>
          <ac:spMkLst>
            <pc:docMk/>
            <pc:sldMk cId="3426310375" sldId="854"/>
            <ac:spMk id="3" creationId="{0B1A09D8-F462-4351-89E7-4B6C77E65EC9}"/>
          </ac:spMkLst>
        </pc:spChg>
        <pc:spChg chg="add mod">
          <ac:chgData name="Mark Higgins" userId="f99148ad-7e67-4304-8c11-27c7a53efd31" providerId="ADAL" clId="{47DC10C3-81B3-4CBD-89BF-2B4D68781B8D}" dt="2021-11-05T14:32:41.902" v="30765" actId="1076"/>
          <ac:spMkLst>
            <pc:docMk/>
            <pc:sldMk cId="3426310375" sldId="854"/>
            <ac:spMk id="4" creationId="{A09B5F7A-A990-4EF7-9C04-C4A2F1B250F4}"/>
          </ac:spMkLst>
        </pc:spChg>
      </pc:sldChg>
      <pc:sldChg chg="modSp add mod">
        <pc:chgData name="Mark Higgins" userId="f99148ad-7e67-4304-8c11-27c7a53efd31" providerId="ADAL" clId="{47DC10C3-81B3-4CBD-89BF-2B4D68781B8D}" dt="2021-11-05T14:21:48.663" v="30123" actId="20577"/>
        <pc:sldMkLst>
          <pc:docMk/>
          <pc:sldMk cId="916494217" sldId="855"/>
        </pc:sldMkLst>
        <pc:spChg chg="mod">
          <ac:chgData name="Mark Higgins" userId="f99148ad-7e67-4304-8c11-27c7a53efd31" providerId="ADAL" clId="{47DC10C3-81B3-4CBD-89BF-2B4D68781B8D}" dt="2021-11-05T14:21:48.663" v="30123" actId="20577"/>
          <ac:spMkLst>
            <pc:docMk/>
            <pc:sldMk cId="916494217" sldId="855"/>
            <ac:spMk id="3" creationId="{0B1A09D8-F462-4351-89E7-4B6C77E65EC9}"/>
          </ac:spMkLst>
        </pc:spChg>
      </pc:sldChg>
      <pc:sldChg chg="modSp add mod">
        <pc:chgData name="Mark Higgins" userId="f99148ad-7e67-4304-8c11-27c7a53efd31" providerId="ADAL" clId="{47DC10C3-81B3-4CBD-89BF-2B4D68781B8D}" dt="2021-11-05T14:21:58.053" v="30137" actId="20577"/>
        <pc:sldMkLst>
          <pc:docMk/>
          <pc:sldMk cId="1824287898" sldId="856"/>
        </pc:sldMkLst>
        <pc:spChg chg="mod">
          <ac:chgData name="Mark Higgins" userId="f99148ad-7e67-4304-8c11-27c7a53efd31" providerId="ADAL" clId="{47DC10C3-81B3-4CBD-89BF-2B4D68781B8D}" dt="2021-11-05T14:21:58.053" v="30137" actId="20577"/>
          <ac:spMkLst>
            <pc:docMk/>
            <pc:sldMk cId="1824287898" sldId="856"/>
            <ac:spMk id="3" creationId="{0B1A09D8-F462-4351-89E7-4B6C77E65EC9}"/>
          </ac:spMkLst>
        </pc:spChg>
      </pc:sldChg>
      <pc:sldChg chg="modSp add mod">
        <pc:chgData name="Mark Higgins" userId="f99148ad-7e67-4304-8c11-27c7a53efd31" providerId="ADAL" clId="{47DC10C3-81B3-4CBD-89BF-2B4D68781B8D}" dt="2021-11-05T14:25:08.188" v="30545" actId="27636"/>
        <pc:sldMkLst>
          <pc:docMk/>
          <pc:sldMk cId="1060636736" sldId="857"/>
        </pc:sldMkLst>
        <pc:spChg chg="mod">
          <ac:chgData name="Mark Higgins" userId="f99148ad-7e67-4304-8c11-27c7a53efd31" providerId="ADAL" clId="{47DC10C3-81B3-4CBD-89BF-2B4D68781B8D}" dt="2021-11-05T14:25:08.188" v="30545" actId="27636"/>
          <ac:spMkLst>
            <pc:docMk/>
            <pc:sldMk cId="1060636736" sldId="857"/>
            <ac:spMk id="3" creationId="{0B1A09D8-F462-4351-89E7-4B6C77E65EC9}"/>
          </ac:spMkLst>
        </pc:spChg>
      </pc:sldChg>
      <pc:sldChg chg="modSp add mod">
        <pc:chgData name="Mark Higgins" userId="f99148ad-7e67-4304-8c11-27c7a53efd31" providerId="ADAL" clId="{47DC10C3-81B3-4CBD-89BF-2B4D68781B8D}" dt="2021-11-05T14:26:07.096" v="30615" actId="20577"/>
        <pc:sldMkLst>
          <pc:docMk/>
          <pc:sldMk cId="2081339204" sldId="858"/>
        </pc:sldMkLst>
        <pc:spChg chg="mod">
          <ac:chgData name="Mark Higgins" userId="f99148ad-7e67-4304-8c11-27c7a53efd31" providerId="ADAL" clId="{47DC10C3-81B3-4CBD-89BF-2B4D68781B8D}" dt="2021-11-05T14:26:07.096" v="30615" actId="20577"/>
          <ac:spMkLst>
            <pc:docMk/>
            <pc:sldMk cId="2081339204" sldId="858"/>
            <ac:spMk id="3" creationId="{0B1A09D8-F462-4351-89E7-4B6C77E65EC9}"/>
          </ac:spMkLst>
        </pc:spChg>
      </pc:sldChg>
      <pc:sldChg chg="addSp delSp modSp add mod">
        <pc:chgData name="Mark Higgins" userId="f99148ad-7e67-4304-8c11-27c7a53efd31" providerId="ADAL" clId="{47DC10C3-81B3-4CBD-89BF-2B4D68781B8D}" dt="2021-11-05T14:42:41.064" v="30994" actId="20577"/>
        <pc:sldMkLst>
          <pc:docMk/>
          <pc:sldMk cId="1848147037" sldId="859"/>
        </pc:sldMkLst>
        <pc:spChg chg="mod">
          <ac:chgData name="Mark Higgins" userId="f99148ad-7e67-4304-8c11-27c7a53efd31" providerId="ADAL" clId="{47DC10C3-81B3-4CBD-89BF-2B4D68781B8D}" dt="2021-11-05T14:42:41.064" v="30994" actId="20577"/>
          <ac:spMkLst>
            <pc:docMk/>
            <pc:sldMk cId="1848147037" sldId="859"/>
            <ac:spMk id="3" creationId="{0B1A09D8-F462-4351-89E7-4B6C77E65EC9}"/>
          </ac:spMkLst>
        </pc:spChg>
        <pc:spChg chg="add del">
          <ac:chgData name="Mark Higgins" userId="f99148ad-7e67-4304-8c11-27c7a53efd31" providerId="ADAL" clId="{47DC10C3-81B3-4CBD-89BF-2B4D68781B8D}" dt="2021-11-05T14:40:09.970" v="30865" actId="478"/>
          <ac:spMkLst>
            <pc:docMk/>
            <pc:sldMk cId="1848147037" sldId="859"/>
            <ac:spMk id="4" creationId="{BF272054-A5A7-493D-A681-BBA3B51F640C}"/>
          </ac:spMkLst>
        </pc:spChg>
        <pc:spChg chg="mod">
          <ac:chgData name="Mark Higgins" userId="f99148ad-7e67-4304-8c11-27c7a53efd31" providerId="ADAL" clId="{47DC10C3-81B3-4CBD-89BF-2B4D68781B8D}" dt="2021-11-05T14:39:03.810" v="30863" actId="1076"/>
          <ac:spMkLst>
            <pc:docMk/>
            <pc:sldMk cId="1848147037" sldId="859"/>
            <ac:spMk id="5" creationId="{A10576A3-158B-4ED8-BE12-B185F91C9C50}"/>
          </ac:spMkLst>
        </pc:spChg>
        <pc:spChg chg="mod">
          <ac:chgData name="Mark Higgins" userId="f99148ad-7e67-4304-8c11-27c7a53efd31" providerId="ADAL" clId="{47DC10C3-81B3-4CBD-89BF-2B4D68781B8D}" dt="2021-11-05T14:39:03.810" v="30863" actId="1076"/>
          <ac:spMkLst>
            <pc:docMk/>
            <pc:sldMk cId="1848147037" sldId="859"/>
            <ac:spMk id="6" creationId="{2042977A-EF5E-41C4-80C3-35DBB40BC1A3}"/>
          </ac:spMkLst>
        </pc:spChg>
        <pc:spChg chg="mod">
          <ac:chgData name="Mark Higgins" userId="f99148ad-7e67-4304-8c11-27c7a53efd31" providerId="ADAL" clId="{47DC10C3-81B3-4CBD-89BF-2B4D68781B8D}" dt="2021-11-05T14:39:03.810" v="30863" actId="1076"/>
          <ac:spMkLst>
            <pc:docMk/>
            <pc:sldMk cId="1848147037" sldId="859"/>
            <ac:spMk id="7" creationId="{E4CBF553-3E0B-4766-82AB-D90A96E6D963}"/>
          </ac:spMkLst>
        </pc:spChg>
        <pc:spChg chg="mod">
          <ac:chgData name="Mark Higgins" userId="f99148ad-7e67-4304-8c11-27c7a53efd31" providerId="ADAL" clId="{47DC10C3-81B3-4CBD-89BF-2B4D68781B8D}" dt="2021-11-05T14:39:03.810" v="30863" actId="1076"/>
          <ac:spMkLst>
            <pc:docMk/>
            <pc:sldMk cId="1848147037" sldId="859"/>
            <ac:spMk id="8" creationId="{5C072DCA-3D09-4A69-8463-6F5EAF5E4F07}"/>
          </ac:spMkLst>
        </pc:spChg>
        <pc:spChg chg="add mod">
          <ac:chgData name="Mark Higgins" userId="f99148ad-7e67-4304-8c11-27c7a53efd31" providerId="ADAL" clId="{47DC10C3-81B3-4CBD-89BF-2B4D68781B8D}" dt="2021-11-05T14:41:31.828" v="30881" actId="207"/>
          <ac:spMkLst>
            <pc:docMk/>
            <pc:sldMk cId="1848147037" sldId="859"/>
            <ac:spMk id="9" creationId="{C217E881-F5BC-4BD7-8EB1-779B06DB2B5C}"/>
          </ac:spMkLst>
        </pc:spChg>
        <pc:spChg chg="add mod">
          <ac:chgData name="Mark Higgins" userId="f99148ad-7e67-4304-8c11-27c7a53efd31" providerId="ADAL" clId="{47DC10C3-81B3-4CBD-89BF-2B4D68781B8D}" dt="2021-11-05T14:41:35.670" v="30882" actId="207"/>
          <ac:spMkLst>
            <pc:docMk/>
            <pc:sldMk cId="1848147037" sldId="859"/>
            <ac:spMk id="10" creationId="{3642834E-7B5F-4CEA-94E1-6FACA0E9C93B}"/>
          </ac:spMkLst>
        </pc:spChg>
        <pc:spChg chg="add mod">
          <ac:chgData name="Mark Higgins" userId="f99148ad-7e67-4304-8c11-27c7a53efd31" providerId="ADAL" clId="{47DC10C3-81B3-4CBD-89BF-2B4D68781B8D}" dt="2021-11-05T14:40:55.263" v="30873" actId="1076"/>
          <ac:spMkLst>
            <pc:docMk/>
            <pc:sldMk cId="1848147037" sldId="859"/>
            <ac:spMk id="11" creationId="{5635153F-B87C-4C0F-A022-8F0BAC567B81}"/>
          </ac:spMkLst>
        </pc:spChg>
        <pc:spChg chg="add mod">
          <ac:chgData name="Mark Higgins" userId="f99148ad-7e67-4304-8c11-27c7a53efd31" providerId="ADAL" clId="{47DC10C3-81B3-4CBD-89BF-2B4D68781B8D}" dt="2021-11-05T14:41:40.163" v="30883" actId="207"/>
          <ac:spMkLst>
            <pc:docMk/>
            <pc:sldMk cId="1848147037" sldId="859"/>
            <ac:spMk id="12" creationId="{BF04E44E-1417-4ADB-B73E-74E89A46131C}"/>
          </ac:spMkLst>
        </pc:spChg>
        <pc:spChg chg="add mod">
          <ac:chgData name="Mark Higgins" userId="f99148ad-7e67-4304-8c11-27c7a53efd31" providerId="ADAL" clId="{47DC10C3-81B3-4CBD-89BF-2B4D68781B8D}" dt="2021-11-05T14:41:26.675" v="30880" actId="207"/>
          <ac:spMkLst>
            <pc:docMk/>
            <pc:sldMk cId="1848147037" sldId="859"/>
            <ac:spMk id="13" creationId="{2374ACC7-0156-4268-92F3-90B90C5FBE8E}"/>
          </ac:spMkLst>
        </pc:spChg>
        <pc:spChg chg="add mod">
          <ac:chgData name="Mark Higgins" userId="f99148ad-7e67-4304-8c11-27c7a53efd31" providerId="ADAL" clId="{47DC10C3-81B3-4CBD-89BF-2B4D68781B8D}" dt="2021-11-05T14:42:03.256" v="30887" actId="207"/>
          <ac:spMkLst>
            <pc:docMk/>
            <pc:sldMk cId="1848147037" sldId="859"/>
            <ac:spMk id="14" creationId="{FF8DF90B-ACC9-47E9-84ED-74D72DAAB98D}"/>
          </ac:spMkLst>
        </pc:spChg>
      </pc:sldChg>
      <pc:sldChg chg="addSp delSp modSp add mod">
        <pc:chgData name="Mark Higgins" userId="f99148ad-7e67-4304-8c11-27c7a53efd31" providerId="ADAL" clId="{47DC10C3-81B3-4CBD-89BF-2B4D68781B8D}" dt="2021-11-05T15:11:50.694" v="31525" actId="1582"/>
        <pc:sldMkLst>
          <pc:docMk/>
          <pc:sldMk cId="2888613729" sldId="860"/>
        </pc:sldMkLst>
        <pc:spChg chg="mod">
          <ac:chgData name="Mark Higgins" userId="f99148ad-7e67-4304-8c11-27c7a53efd31" providerId="ADAL" clId="{47DC10C3-81B3-4CBD-89BF-2B4D68781B8D}" dt="2021-11-05T14:48:58.091" v="31065" actId="14100"/>
          <ac:spMkLst>
            <pc:docMk/>
            <pc:sldMk cId="2888613729" sldId="860"/>
            <ac:spMk id="2" creationId="{DD922B15-5AA1-4E30-A779-185AE2DBFD3D}"/>
          </ac:spMkLst>
        </pc:spChg>
        <pc:spChg chg="mod">
          <ac:chgData name="Mark Higgins" userId="f99148ad-7e67-4304-8c11-27c7a53efd31" providerId="ADAL" clId="{47DC10C3-81B3-4CBD-89BF-2B4D68781B8D}" dt="2021-11-05T15:05:21.316" v="31474" actId="20577"/>
          <ac:spMkLst>
            <pc:docMk/>
            <pc:sldMk cId="2888613729" sldId="860"/>
            <ac:spMk id="3" creationId="{0B1A09D8-F462-4351-89E7-4B6C77E65EC9}"/>
          </ac:spMkLst>
        </pc:spChg>
        <pc:spChg chg="mod">
          <ac:chgData name="Mark Higgins" userId="f99148ad-7e67-4304-8c11-27c7a53efd31" providerId="ADAL" clId="{47DC10C3-81B3-4CBD-89BF-2B4D68781B8D}" dt="2021-11-05T14:50:58.750" v="31074" actId="255"/>
          <ac:spMkLst>
            <pc:docMk/>
            <pc:sldMk cId="2888613729" sldId="860"/>
            <ac:spMk id="5" creationId="{A10576A3-158B-4ED8-BE12-B185F91C9C50}"/>
          </ac:spMkLst>
        </pc:spChg>
        <pc:spChg chg="mod">
          <ac:chgData name="Mark Higgins" userId="f99148ad-7e67-4304-8c11-27c7a53efd31" providerId="ADAL" clId="{47DC10C3-81B3-4CBD-89BF-2B4D68781B8D}" dt="2021-11-05T14:50:54.287" v="31073" actId="255"/>
          <ac:spMkLst>
            <pc:docMk/>
            <pc:sldMk cId="2888613729" sldId="860"/>
            <ac:spMk id="6" creationId="{2042977A-EF5E-41C4-80C3-35DBB40BC1A3}"/>
          </ac:spMkLst>
        </pc:spChg>
        <pc:spChg chg="mod">
          <ac:chgData name="Mark Higgins" userId="f99148ad-7e67-4304-8c11-27c7a53efd31" providerId="ADAL" clId="{47DC10C3-81B3-4CBD-89BF-2B4D68781B8D}" dt="2021-11-05T14:50:47.832" v="31072" actId="255"/>
          <ac:spMkLst>
            <pc:docMk/>
            <pc:sldMk cId="2888613729" sldId="860"/>
            <ac:spMk id="7" creationId="{E4CBF553-3E0B-4766-82AB-D90A96E6D963}"/>
          </ac:spMkLst>
        </pc:spChg>
        <pc:spChg chg="mod">
          <ac:chgData name="Mark Higgins" userId="f99148ad-7e67-4304-8c11-27c7a53efd31" providerId="ADAL" clId="{47DC10C3-81B3-4CBD-89BF-2B4D68781B8D}" dt="2021-11-05T14:50:40.743" v="31071" actId="255"/>
          <ac:spMkLst>
            <pc:docMk/>
            <pc:sldMk cId="2888613729" sldId="860"/>
            <ac:spMk id="8" creationId="{5C072DCA-3D09-4A69-8463-6F5EAF5E4F07}"/>
          </ac:spMkLst>
        </pc:spChg>
        <pc:spChg chg="del">
          <ac:chgData name="Mark Higgins" userId="f99148ad-7e67-4304-8c11-27c7a53efd31" providerId="ADAL" clId="{47DC10C3-81B3-4CBD-89BF-2B4D68781B8D}" dt="2021-11-05T14:51:28.474" v="31082" actId="478"/>
          <ac:spMkLst>
            <pc:docMk/>
            <pc:sldMk cId="2888613729" sldId="860"/>
            <ac:spMk id="9" creationId="{C217E881-F5BC-4BD7-8EB1-779B06DB2B5C}"/>
          </ac:spMkLst>
        </pc:spChg>
        <pc:spChg chg="del">
          <ac:chgData name="Mark Higgins" userId="f99148ad-7e67-4304-8c11-27c7a53efd31" providerId="ADAL" clId="{47DC10C3-81B3-4CBD-89BF-2B4D68781B8D}" dt="2021-11-05T14:51:28.474" v="31082" actId="478"/>
          <ac:spMkLst>
            <pc:docMk/>
            <pc:sldMk cId="2888613729" sldId="860"/>
            <ac:spMk id="10" creationId="{3642834E-7B5F-4CEA-94E1-6FACA0E9C93B}"/>
          </ac:spMkLst>
        </pc:spChg>
        <pc:spChg chg="del">
          <ac:chgData name="Mark Higgins" userId="f99148ad-7e67-4304-8c11-27c7a53efd31" providerId="ADAL" clId="{47DC10C3-81B3-4CBD-89BF-2B4D68781B8D}" dt="2021-11-05T14:51:28.474" v="31082" actId="478"/>
          <ac:spMkLst>
            <pc:docMk/>
            <pc:sldMk cId="2888613729" sldId="860"/>
            <ac:spMk id="11" creationId="{5635153F-B87C-4C0F-A022-8F0BAC567B81}"/>
          </ac:spMkLst>
        </pc:spChg>
        <pc:spChg chg="del">
          <ac:chgData name="Mark Higgins" userId="f99148ad-7e67-4304-8c11-27c7a53efd31" providerId="ADAL" clId="{47DC10C3-81B3-4CBD-89BF-2B4D68781B8D}" dt="2021-11-05T14:51:30.545" v="31083" actId="478"/>
          <ac:spMkLst>
            <pc:docMk/>
            <pc:sldMk cId="2888613729" sldId="860"/>
            <ac:spMk id="12" creationId="{BF04E44E-1417-4ADB-B73E-74E89A46131C}"/>
          </ac:spMkLst>
        </pc:spChg>
        <pc:spChg chg="del">
          <ac:chgData name="Mark Higgins" userId="f99148ad-7e67-4304-8c11-27c7a53efd31" providerId="ADAL" clId="{47DC10C3-81B3-4CBD-89BF-2B4D68781B8D}" dt="2021-11-05T14:51:28.474" v="31082" actId="478"/>
          <ac:spMkLst>
            <pc:docMk/>
            <pc:sldMk cId="2888613729" sldId="860"/>
            <ac:spMk id="13" creationId="{2374ACC7-0156-4268-92F3-90B90C5FBE8E}"/>
          </ac:spMkLst>
        </pc:spChg>
        <pc:spChg chg="del">
          <ac:chgData name="Mark Higgins" userId="f99148ad-7e67-4304-8c11-27c7a53efd31" providerId="ADAL" clId="{47DC10C3-81B3-4CBD-89BF-2B4D68781B8D}" dt="2021-11-05T14:51:28.474" v="31082" actId="478"/>
          <ac:spMkLst>
            <pc:docMk/>
            <pc:sldMk cId="2888613729" sldId="860"/>
            <ac:spMk id="14" creationId="{FF8DF90B-ACC9-47E9-84ED-74D72DAAB98D}"/>
          </ac:spMkLst>
        </pc:spChg>
        <pc:spChg chg="add mod">
          <ac:chgData name="Mark Higgins" userId="f99148ad-7e67-4304-8c11-27c7a53efd31" providerId="ADAL" clId="{47DC10C3-81B3-4CBD-89BF-2B4D68781B8D}" dt="2021-11-05T15:01:56.791" v="31263" actId="1076"/>
          <ac:spMkLst>
            <pc:docMk/>
            <pc:sldMk cId="2888613729" sldId="860"/>
            <ac:spMk id="15" creationId="{0E584953-ACDB-48AC-B34B-28FBDCC959F6}"/>
          </ac:spMkLst>
        </pc:spChg>
        <pc:spChg chg="add mod">
          <ac:chgData name="Mark Higgins" userId="f99148ad-7e67-4304-8c11-27c7a53efd31" providerId="ADAL" clId="{47DC10C3-81B3-4CBD-89BF-2B4D68781B8D}" dt="2021-11-05T15:01:56.791" v="31263" actId="1076"/>
          <ac:spMkLst>
            <pc:docMk/>
            <pc:sldMk cId="2888613729" sldId="860"/>
            <ac:spMk id="16" creationId="{BB59800D-5A04-44F9-BE44-49E844EADBDB}"/>
          </ac:spMkLst>
        </pc:spChg>
        <pc:spChg chg="add del mod">
          <ac:chgData name="Mark Higgins" userId="f99148ad-7e67-4304-8c11-27c7a53efd31" providerId="ADAL" clId="{47DC10C3-81B3-4CBD-89BF-2B4D68781B8D}" dt="2021-11-05T14:55:27.559" v="31185" actId="478"/>
          <ac:spMkLst>
            <pc:docMk/>
            <pc:sldMk cId="2888613729" sldId="860"/>
            <ac:spMk id="17" creationId="{735CDE72-88A9-488A-A3C7-6354FFB1B4AA}"/>
          </ac:spMkLst>
        </pc:spChg>
        <pc:spChg chg="add del mod">
          <ac:chgData name="Mark Higgins" userId="f99148ad-7e67-4304-8c11-27c7a53efd31" providerId="ADAL" clId="{47DC10C3-81B3-4CBD-89BF-2B4D68781B8D}" dt="2021-11-05T14:58:40.502" v="31223" actId="478"/>
          <ac:spMkLst>
            <pc:docMk/>
            <pc:sldMk cId="2888613729" sldId="860"/>
            <ac:spMk id="18" creationId="{5CADCA67-1E7A-4DFF-AF53-E3889564C644}"/>
          </ac:spMkLst>
        </pc:spChg>
        <pc:spChg chg="add del mod">
          <ac:chgData name="Mark Higgins" userId="f99148ad-7e67-4304-8c11-27c7a53efd31" providerId="ADAL" clId="{47DC10C3-81B3-4CBD-89BF-2B4D68781B8D}" dt="2021-11-05T15:01:04.531" v="31256" actId="478"/>
          <ac:spMkLst>
            <pc:docMk/>
            <pc:sldMk cId="2888613729" sldId="860"/>
            <ac:spMk id="19" creationId="{16E6D360-058A-481A-B898-8A709EF1F8D5}"/>
          </ac:spMkLst>
        </pc:spChg>
        <pc:spChg chg="add del mod">
          <ac:chgData name="Mark Higgins" userId="f99148ad-7e67-4304-8c11-27c7a53efd31" providerId="ADAL" clId="{47DC10C3-81B3-4CBD-89BF-2B4D68781B8D}" dt="2021-11-05T15:01:05.536" v="31257" actId="478"/>
          <ac:spMkLst>
            <pc:docMk/>
            <pc:sldMk cId="2888613729" sldId="860"/>
            <ac:spMk id="20" creationId="{EE7D62F0-6D76-468D-9205-FEA9966E9886}"/>
          </ac:spMkLst>
        </pc:spChg>
        <pc:spChg chg="add mod">
          <ac:chgData name="Mark Higgins" userId="f99148ad-7e67-4304-8c11-27c7a53efd31" providerId="ADAL" clId="{47DC10C3-81B3-4CBD-89BF-2B4D68781B8D}" dt="2021-11-05T15:01:56.791" v="31263" actId="1076"/>
          <ac:spMkLst>
            <pc:docMk/>
            <pc:sldMk cId="2888613729" sldId="860"/>
            <ac:spMk id="21" creationId="{BCAD9839-0EFA-412A-BDED-7AFF78F5390B}"/>
          </ac:spMkLst>
        </pc:spChg>
        <pc:spChg chg="add mod">
          <ac:chgData name="Mark Higgins" userId="f99148ad-7e67-4304-8c11-27c7a53efd31" providerId="ADAL" clId="{47DC10C3-81B3-4CBD-89BF-2B4D68781B8D}" dt="2021-11-05T15:01:56.791" v="31263" actId="1076"/>
          <ac:spMkLst>
            <pc:docMk/>
            <pc:sldMk cId="2888613729" sldId="860"/>
            <ac:spMk id="22" creationId="{0E5313FC-48A7-4E1E-A029-DCAA0C0B4F2A}"/>
          </ac:spMkLst>
        </pc:spChg>
        <pc:spChg chg="add mod">
          <ac:chgData name="Mark Higgins" userId="f99148ad-7e67-4304-8c11-27c7a53efd31" providerId="ADAL" clId="{47DC10C3-81B3-4CBD-89BF-2B4D68781B8D}" dt="2021-11-05T15:01:56.791" v="31263" actId="1076"/>
          <ac:spMkLst>
            <pc:docMk/>
            <pc:sldMk cId="2888613729" sldId="860"/>
            <ac:spMk id="23" creationId="{0DC431B3-79B5-4705-85FA-1EB1BDE16C2E}"/>
          </ac:spMkLst>
        </pc:spChg>
        <pc:spChg chg="add mod">
          <ac:chgData name="Mark Higgins" userId="f99148ad-7e67-4304-8c11-27c7a53efd31" providerId="ADAL" clId="{47DC10C3-81B3-4CBD-89BF-2B4D68781B8D}" dt="2021-11-05T15:01:56.791" v="31263" actId="1076"/>
          <ac:spMkLst>
            <pc:docMk/>
            <pc:sldMk cId="2888613729" sldId="860"/>
            <ac:spMk id="24" creationId="{E6B52D60-0FBF-47EF-AACA-DEBEAC81B177}"/>
          </ac:spMkLst>
        </pc:spChg>
        <pc:spChg chg="add mod">
          <ac:chgData name="Mark Higgins" userId="f99148ad-7e67-4304-8c11-27c7a53efd31" providerId="ADAL" clId="{47DC10C3-81B3-4CBD-89BF-2B4D68781B8D}" dt="2021-11-05T15:01:56.791" v="31263" actId="1076"/>
          <ac:spMkLst>
            <pc:docMk/>
            <pc:sldMk cId="2888613729" sldId="860"/>
            <ac:spMk id="25" creationId="{8EBC63C7-6EB5-4BA4-8552-F05BAA841EA7}"/>
          </ac:spMkLst>
        </pc:spChg>
        <pc:spChg chg="add mod">
          <ac:chgData name="Mark Higgins" userId="f99148ad-7e67-4304-8c11-27c7a53efd31" providerId="ADAL" clId="{47DC10C3-81B3-4CBD-89BF-2B4D68781B8D}" dt="2021-11-05T15:01:56.791" v="31263" actId="1076"/>
          <ac:spMkLst>
            <pc:docMk/>
            <pc:sldMk cId="2888613729" sldId="860"/>
            <ac:spMk id="26" creationId="{EFF544AE-672E-4C10-A5FC-70E7F1B93571}"/>
          </ac:spMkLst>
        </pc:spChg>
        <pc:spChg chg="add mod">
          <ac:chgData name="Mark Higgins" userId="f99148ad-7e67-4304-8c11-27c7a53efd31" providerId="ADAL" clId="{47DC10C3-81B3-4CBD-89BF-2B4D68781B8D}" dt="2021-11-05T15:01:56.791" v="31263" actId="1076"/>
          <ac:spMkLst>
            <pc:docMk/>
            <pc:sldMk cId="2888613729" sldId="860"/>
            <ac:spMk id="27" creationId="{5F8323AD-F8BA-411B-9146-6FAC3FE03A9B}"/>
          </ac:spMkLst>
        </pc:spChg>
        <pc:spChg chg="add mod">
          <ac:chgData name="Mark Higgins" userId="f99148ad-7e67-4304-8c11-27c7a53efd31" providerId="ADAL" clId="{47DC10C3-81B3-4CBD-89BF-2B4D68781B8D}" dt="2021-11-05T15:01:56.791" v="31263" actId="1076"/>
          <ac:spMkLst>
            <pc:docMk/>
            <pc:sldMk cId="2888613729" sldId="860"/>
            <ac:spMk id="28" creationId="{B79C4C2B-633D-4E4A-9839-50FA93F0B23C}"/>
          </ac:spMkLst>
        </pc:spChg>
        <pc:spChg chg="add mod">
          <ac:chgData name="Mark Higgins" userId="f99148ad-7e67-4304-8c11-27c7a53efd31" providerId="ADAL" clId="{47DC10C3-81B3-4CBD-89BF-2B4D68781B8D}" dt="2021-11-05T15:01:56.791" v="31263" actId="1076"/>
          <ac:spMkLst>
            <pc:docMk/>
            <pc:sldMk cId="2888613729" sldId="860"/>
            <ac:spMk id="33" creationId="{022137E9-05F4-4EB0-8118-1416333C6EEE}"/>
          </ac:spMkLst>
        </pc:spChg>
        <pc:spChg chg="add mod">
          <ac:chgData name="Mark Higgins" userId="f99148ad-7e67-4304-8c11-27c7a53efd31" providerId="ADAL" clId="{47DC10C3-81B3-4CBD-89BF-2B4D68781B8D}" dt="2021-11-05T15:01:56.791" v="31263" actId="1076"/>
          <ac:spMkLst>
            <pc:docMk/>
            <pc:sldMk cId="2888613729" sldId="860"/>
            <ac:spMk id="34" creationId="{6529A058-6D98-416E-B1FE-D7162650FCC6}"/>
          </ac:spMkLst>
        </pc:spChg>
        <pc:spChg chg="add mod">
          <ac:chgData name="Mark Higgins" userId="f99148ad-7e67-4304-8c11-27c7a53efd31" providerId="ADAL" clId="{47DC10C3-81B3-4CBD-89BF-2B4D68781B8D}" dt="2021-11-05T15:01:56.791" v="31263" actId="1076"/>
          <ac:spMkLst>
            <pc:docMk/>
            <pc:sldMk cId="2888613729" sldId="860"/>
            <ac:spMk id="35" creationId="{08F01DDA-221B-40EC-BA58-F755DC436452}"/>
          </ac:spMkLst>
        </pc:spChg>
        <pc:spChg chg="add mod">
          <ac:chgData name="Mark Higgins" userId="f99148ad-7e67-4304-8c11-27c7a53efd31" providerId="ADAL" clId="{47DC10C3-81B3-4CBD-89BF-2B4D68781B8D}" dt="2021-11-05T15:01:56.791" v="31263" actId="1076"/>
          <ac:spMkLst>
            <pc:docMk/>
            <pc:sldMk cId="2888613729" sldId="860"/>
            <ac:spMk id="36" creationId="{DF8B870E-9BE6-4E4B-BF38-0B03736C2F8E}"/>
          </ac:spMkLst>
        </pc:spChg>
        <pc:spChg chg="add mod">
          <ac:chgData name="Mark Higgins" userId="f99148ad-7e67-4304-8c11-27c7a53efd31" providerId="ADAL" clId="{47DC10C3-81B3-4CBD-89BF-2B4D68781B8D}" dt="2021-11-05T15:01:56.791" v="31263" actId="1076"/>
          <ac:spMkLst>
            <pc:docMk/>
            <pc:sldMk cId="2888613729" sldId="860"/>
            <ac:spMk id="37" creationId="{A743000F-FBC8-468D-9F73-BC678EEB9573}"/>
          </ac:spMkLst>
        </pc:spChg>
        <pc:spChg chg="add mod">
          <ac:chgData name="Mark Higgins" userId="f99148ad-7e67-4304-8c11-27c7a53efd31" providerId="ADAL" clId="{47DC10C3-81B3-4CBD-89BF-2B4D68781B8D}" dt="2021-11-05T15:01:56.791" v="31263" actId="1076"/>
          <ac:spMkLst>
            <pc:docMk/>
            <pc:sldMk cId="2888613729" sldId="860"/>
            <ac:spMk id="38" creationId="{317DA400-01F2-4C8B-9C74-6F36C965A164}"/>
          </ac:spMkLst>
        </pc:spChg>
        <pc:spChg chg="add mod">
          <ac:chgData name="Mark Higgins" userId="f99148ad-7e67-4304-8c11-27c7a53efd31" providerId="ADAL" clId="{47DC10C3-81B3-4CBD-89BF-2B4D68781B8D}" dt="2021-11-05T15:02:21.703" v="31277" actId="20577"/>
          <ac:spMkLst>
            <pc:docMk/>
            <pc:sldMk cId="2888613729" sldId="860"/>
            <ac:spMk id="41" creationId="{51D8DB1A-ABA8-4C0B-8058-C2AD217FE83E}"/>
          </ac:spMkLst>
        </pc:spChg>
        <pc:spChg chg="add mod">
          <ac:chgData name="Mark Higgins" userId="f99148ad-7e67-4304-8c11-27c7a53efd31" providerId="ADAL" clId="{47DC10C3-81B3-4CBD-89BF-2B4D68781B8D}" dt="2021-11-05T15:02:53.571" v="31282" actId="1076"/>
          <ac:spMkLst>
            <pc:docMk/>
            <pc:sldMk cId="2888613729" sldId="860"/>
            <ac:spMk id="42" creationId="{B837F1C0-7C90-4F0E-A35C-7CB696B3FBDA}"/>
          </ac:spMkLst>
        </pc:spChg>
        <pc:spChg chg="add mod">
          <ac:chgData name="Mark Higgins" userId="f99148ad-7e67-4304-8c11-27c7a53efd31" providerId="ADAL" clId="{47DC10C3-81B3-4CBD-89BF-2B4D68781B8D}" dt="2021-11-05T15:02:53.571" v="31282" actId="1076"/>
          <ac:spMkLst>
            <pc:docMk/>
            <pc:sldMk cId="2888613729" sldId="860"/>
            <ac:spMk id="43" creationId="{B4FE998F-9D75-4734-A701-1814D74AFF79}"/>
          </ac:spMkLst>
        </pc:spChg>
        <pc:spChg chg="add mod">
          <ac:chgData name="Mark Higgins" userId="f99148ad-7e67-4304-8c11-27c7a53efd31" providerId="ADAL" clId="{47DC10C3-81B3-4CBD-89BF-2B4D68781B8D}" dt="2021-11-05T15:02:53.571" v="31282" actId="1076"/>
          <ac:spMkLst>
            <pc:docMk/>
            <pc:sldMk cId="2888613729" sldId="860"/>
            <ac:spMk id="44" creationId="{104E6C96-2A29-43A8-9623-FB4EEFED93D5}"/>
          </ac:spMkLst>
        </pc:spChg>
        <pc:spChg chg="add mod">
          <ac:chgData name="Mark Higgins" userId="f99148ad-7e67-4304-8c11-27c7a53efd31" providerId="ADAL" clId="{47DC10C3-81B3-4CBD-89BF-2B4D68781B8D}" dt="2021-11-05T15:02:53.571" v="31282" actId="1076"/>
          <ac:spMkLst>
            <pc:docMk/>
            <pc:sldMk cId="2888613729" sldId="860"/>
            <ac:spMk id="45" creationId="{785A0473-0950-46AC-9E80-1AB150F9ACBA}"/>
          </ac:spMkLst>
        </pc:spChg>
        <pc:spChg chg="add mod">
          <ac:chgData name="Mark Higgins" userId="f99148ad-7e67-4304-8c11-27c7a53efd31" providerId="ADAL" clId="{47DC10C3-81B3-4CBD-89BF-2B4D68781B8D}" dt="2021-11-05T15:06:10.482" v="31492" actId="20577"/>
          <ac:spMkLst>
            <pc:docMk/>
            <pc:sldMk cId="2888613729" sldId="860"/>
            <ac:spMk id="48" creationId="{4B906AE1-6AE4-4CF3-94F0-D2CF6326B7DD}"/>
          </ac:spMkLst>
        </pc:spChg>
        <pc:spChg chg="add mod">
          <ac:chgData name="Mark Higgins" userId="f99148ad-7e67-4304-8c11-27c7a53efd31" providerId="ADAL" clId="{47DC10C3-81B3-4CBD-89BF-2B4D68781B8D}" dt="2021-11-05T15:07:03.675" v="31498" actId="207"/>
          <ac:spMkLst>
            <pc:docMk/>
            <pc:sldMk cId="2888613729" sldId="860"/>
            <ac:spMk id="49" creationId="{E8BD2D1C-DCC3-4920-B9A6-6EACDD107A8E}"/>
          </ac:spMkLst>
        </pc:spChg>
        <pc:spChg chg="add mod">
          <ac:chgData name="Mark Higgins" userId="f99148ad-7e67-4304-8c11-27c7a53efd31" providerId="ADAL" clId="{47DC10C3-81B3-4CBD-89BF-2B4D68781B8D}" dt="2021-11-05T15:07:03.675" v="31498" actId="207"/>
          <ac:spMkLst>
            <pc:docMk/>
            <pc:sldMk cId="2888613729" sldId="860"/>
            <ac:spMk id="50" creationId="{C4431943-00E5-4594-B7EE-793ACBE6D98E}"/>
          </ac:spMkLst>
        </pc:spChg>
        <pc:spChg chg="add mod">
          <ac:chgData name="Mark Higgins" userId="f99148ad-7e67-4304-8c11-27c7a53efd31" providerId="ADAL" clId="{47DC10C3-81B3-4CBD-89BF-2B4D68781B8D}" dt="2021-11-05T15:07:03.675" v="31498" actId="207"/>
          <ac:spMkLst>
            <pc:docMk/>
            <pc:sldMk cId="2888613729" sldId="860"/>
            <ac:spMk id="51" creationId="{1EC18F8E-7905-45DF-A239-DCC7238C8109}"/>
          </ac:spMkLst>
        </pc:spChg>
        <pc:spChg chg="add mod">
          <ac:chgData name="Mark Higgins" userId="f99148ad-7e67-4304-8c11-27c7a53efd31" providerId="ADAL" clId="{47DC10C3-81B3-4CBD-89BF-2B4D68781B8D}" dt="2021-11-05T15:07:03.675" v="31498" actId="207"/>
          <ac:spMkLst>
            <pc:docMk/>
            <pc:sldMk cId="2888613729" sldId="860"/>
            <ac:spMk id="52" creationId="{10B5D811-1475-42A9-8D10-8D8C580CD497}"/>
          </ac:spMkLst>
        </pc:spChg>
        <pc:spChg chg="add del mod">
          <ac:chgData name="Mark Higgins" userId="f99148ad-7e67-4304-8c11-27c7a53efd31" providerId="ADAL" clId="{47DC10C3-81B3-4CBD-89BF-2B4D68781B8D}" dt="2021-11-05T15:08:06.334" v="31504" actId="11529"/>
          <ac:spMkLst>
            <pc:docMk/>
            <pc:sldMk cId="2888613729" sldId="860"/>
            <ac:spMk id="55" creationId="{AF7E84D2-70C1-49D4-AB8B-7F369163498B}"/>
          </ac:spMkLst>
        </pc:spChg>
        <pc:spChg chg="add del">
          <ac:chgData name="Mark Higgins" userId="f99148ad-7e67-4304-8c11-27c7a53efd31" providerId="ADAL" clId="{47DC10C3-81B3-4CBD-89BF-2B4D68781B8D}" dt="2021-11-05T15:08:25.773" v="31506" actId="11529"/>
          <ac:spMkLst>
            <pc:docMk/>
            <pc:sldMk cId="2888613729" sldId="860"/>
            <ac:spMk id="56" creationId="{3377830D-D265-4592-9567-5D5FF764FF89}"/>
          </ac:spMkLst>
        </pc:spChg>
        <pc:spChg chg="add del">
          <ac:chgData name="Mark Higgins" userId="f99148ad-7e67-4304-8c11-27c7a53efd31" providerId="ADAL" clId="{47DC10C3-81B3-4CBD-89BF-2B4D68781B8D}" dt="2021-11-05T15:08:48.029" v="31508" actId="478"/>
          <ac:spMkLst>
            <pc:docMk/>
            <pc:sldMk cId="2888613729" sldId="860"/>
            <ac:spMk id="57" creationId="{DF240B1E-49EE-48B3-8E04-7BCEFD838764}"/>
          </ac:spMkLst>
        </pc:spChg>
        <pc:spChg chg="add mod">
          <ac:chgData name="Mark Higgins" userId="f99148ad-7e67-4304-8c11-27c7a53efd31" providerId="ADAL" clId="{47DC10C3-81B3-4CBD-89BF-2B4D68781B8D}" dt="2021-11-05T15:10:52.687" v="31521" actId="1076"/>
          <ac:spMkLst>
            <pc:docMk/>
            <pc:sldMk cId="2888613729" sldId="860"/>
            <ac:spMk id="58" creationId="{FA8ABB9A-2B63-4E74-A5EC-3700BD49ECB7}"/>
          </ac:spMkLst>
        </pc:spChg>
        <pc:spChg chg="add mod">
          <ac:chgData name="Mark Higgins" userId="f99148ad-7e67-4304-8c11-27c7a53efd31" providerId="ADAL" clId="{47DC10C3-81B3-4CBD-89BF-2B4D68781B8D}" dt="2021-11-05T15:10:55.590" v="31522" actId="1076"/>
          <ac:spMkLst>
            <pc:docMk/>
            <pc:sldMk cId="2888613729" sldId="860"/>
            <ac:spMk id="59" creationId="{9EAF4EB8-FCFB-4F74-BF26-6119257F32CA}"/>
          </ac:spMkLst>
        </pc:spChg>
        <pc:spChg chg="add mod">
          <ac:chgData name="Mark Higgins" userId="f99148ad-7e67-4304-8c11-27c7a53efd31" providerId="ADAL" clId="{47DC10C3-81B3-4CBD-89BF-2B4D68781B8D}" dt="2021-11-05T15:11:10.645" v="31524" actId="1076"/>
          <ac:spMkLst>
            <pc:docMk/>
            <pc:sldMk cId="2888613729" sldId="860"/>
            <ac:spMk id="60" creationId="{7D752115-6AAD-4FE4-BB07-D7AA0DCA6FA0}"/>
          </ac:spMkLst>
        </pc:spChg>
        <pc:spChg chg="add mod">
          <ac:chgData name="Mark Higgins" userId="f99148ad-7e67-4304-8c11-27c7a53efd31" providerId="ADAL" clId="{47DC10C3-81B3-4CBD-89BF-2B4D68781B8D}" dt="2021-11-05T15:11:10.645" v="31524" actId="1076"/>
          <ac:spMkLst>
            <pc:docMk/>
            <pc:sldMk cId="2888613729" sldId="860"/>
            <ac:spMk id="61" creationId="{414C5559-67DB-417B-ACC7-026954D28CB1}"/>
          </ac:spMkLst>
        </pc:spChg>
        <pc:grpChg chg="add mod">
          <ac:chgData name="Mark Higgins" userId="f99148ad-7e67-4304-8c11-27c7a53efd31" providerId="ADAL" clId="{47DC10C3-81B3-4CBD-89BF-2B4D68781B8D}" dt="2021-11-05T15:01:50.088" v="31262" actId="14100"/>
          <ac:grpSpMkLst>
            <pc:docMk/>
            <pc:sldMk cId="2888613729" sldId="860"/>
            <ac:grpSpMk id="4" creationId="{426C40AC-0A4D-44D2-95AF-25CCC142474C}"/>
          </ac:grpSpMkLst>
        </pc:grpChg>
        <pc:cxnChg chg="add mod">
          <ac:chgData name="Mark Higgins" userId="f99148ad-7e67-4304-8c11-27c7a53efd31" providerId="ADAL" clId="{47DC10C3-81B3-4CBD-89BF-2B4D68781B8D}" dt="2021-11-05T15:11:50.694" v="31525" actId="1582"/>
          <ac:cxnSpMkLst>
            <pc:docMk/>
            <pc:sldMk cId="2888613729" sldId="860"/>
            <ac:cxnSpMk id="30" creationId="{D436E85A-DF9B-456D-A1A8-A963C87C7768}"/>
          </ac:cxnSpMkLst>
        </pc:cxnChg>
        <pc:cxnChg chg="add mod ord">
          <ac:chgData name="Mark Higgins" userId="f99148ad-7e67-4304-8c11-27c7a53efd31" providerId="ADAL" clId="{47DC10C3-81B3-4CBD-89BF-2B4D68781B8D}" dt="2021-11-05T15:01:56.791" v="31263" actId="1076"/>
          <ac:cxnSpMkLst>
            <pc:docMk/>
            <pc:sldMk cId="2888613729" sldId="860"/>
            <ac:cxnSpMk id="32" creationId="{FF06A099-4A85-4F05-A5F5-3A373BDB49FE}"/>
          </ac:cxnSpMkLst>
        </pc:cxnChg>
        <pc:cxnChg chg="add mod">
          <ac:chgData name="Mark Higgins" userId="f99148ad-7e67-4304-8c11-27c7a53efd31" providerId="ADAL" clId="{47DC10C3-81B3-4CBD-89BF-2B4D68781B8D}" dt="2021-11-05T15:01:56.791" v="31263" actId="1076"/>
          <ac:cxnSpMkLst>
            <pc:docMk/>
            <pc:sldMk cId="2888613729" sldId="860"/>
            <ac:cxnSpMk id="39" creationId="{2DD2C012-D11C-4165-9F40-F5B70702215D}"/>
          </ac:cxnSpMkLst>
        </pc:cxnChg>
        <pc:cxnChg chg="add mod">
          <ac:chgData name="Mark Higgins" userId="f99148ad-7e67-4304-8c11-27c7a53efd31" providerId="ADAL" clId="{47DC10C3-81B3-4CBD-89BF-2B4D68781B8D}" dt="2021-11-05T15:03:18.109" v="31284" actId="1582"/>
          <ac:cxnSpMkLst>
            <pc:docMk/>
            <pc:sldMk cId="2888613729" sldId="860"/>
            <ac:cxnSpMk id="47" creationId="{C13A2987-256E-47DE-877F-41F184A466E0}"/>
          </ac:cxnSpMkLst>
        </pc:cxnChg>
        <pc:cxnChg chg="add mod">
          <ac:chgData name="Mark Higgins" userId="f99148ad-7e67-4304-8c11-27c7a53efd31" providerId="ADAL" clId="{47DC10C3-81B3-4CBD-89BF-2B4D68781B8D}" dt="2021-11-05T15:07:31.134" v="31500" actId="1582"/>
          <ac:cxnSpMkLst>
            <pc:docMk/>
            <pc:sldMk cId="2888613729" sldId="860"/>
            <ac:cxnSpMk id="54" creationId="{5B391ADE-878B-4616-95AB-A2A47DF0503B}"/>
          </ac:cxnSpMkLst>
        </pc:cxnChg>
      </pc:sldChg>
      <pc:sldChg chg="modSp new mod">
        <pc:chgData name="Mark Higgins" userId="f99148ad-7e67-4304-8c11-27c7a53efd31" providerId="ADAL" clId="{47DC10C3-81B3-4CBD-89BF-2B4D68781B8D}" dt="2021-11-05T15:56:14.416" v="32186" actId="20577"/>
        <pc:sldMkLst>
          <pc:docMk/>
          <pc:sldMk cId="2709567172" sldId="861"/>
        </pc:sldMkLst>
        <pc:spChg chg="mod">
          <ac:chgData name="Mark Higgins" userId="f99148ad-7e67-4304-8c11-27c7a53efd31" providerId="ADAL" clId="{47DC10C3-81B3-4CBD-89BF-2B4D68781B8D}" dt="2021-11-05T15:12:19.239" v="31542" actId="20577"/>
          <ac:spMkLst>
            <pc:docMk/>
            <pc:sldMk cId="2709567172" sldId="861"/>
            <ac:spMk id="2" creationId="{E7D41EA8-2192-48EC-95DF-CCF3C7D49A60}"/>
          </ac:spMkLst>
        </pc:spChg>
        <pc:spChg chg="mod">
          <ac:chgData name="Mark Higgins" userId="f99148ad-7e67-4304-8c11-27c7a53efd31" providerId="ADAL" clId="{47DC10C3-81B3-4CBD-89BF-2B4D68781B8D}" dt="2021-11-05T15:56:14.416" v="32186" actId="20577"/>
          <ac:spMkLst>
            <pc:docMk/>
            <pc:sldMk cId="2709567172" sldId="861"/>
            <ac:spMk id="3" creationId="{61D20A67-44BB-4E6C-9207-19C35568A8AD}"/>
          </ac:spMkLst>
        </pc:spChg>
      </pc:sldChg>
      <pc:sldChg chg="modSp add mod modNotesTx">
        <pc:chgData name="Mark Higgins" userId="f99148ad-7e67-4304-8c11-27c7a53efd31" providerId="ADAL" clId="{47DC10C3-81B3-4CBD-89BF-2B4D68781B8D}" dt="2021-11-05T16:18:18.471" v="32490" actId="20577"/>
        <pc:sldMkLst>
          <pc:docMk/>
          <pc:sldMk cId="1451592651" sldId="862"/>
        </pc:sldMkLst>
        <pc:spChg chg="mod">
          <ac:chgData name="Mark Higgins" userId="f99148ad-7e67-4304-8c11-27c7a53efd31" providerId="ADAL" clId="{47DC10C3-81B3-4CBD-89BF-2B4D68781B8D}" dt="2021-11-05T16:18:18.471" v="32490" actId="20577"/>
          <ac:spMkLst>
            <pc:docMk/>
            <pc:sldMk cId="1451592651" sldId="862"/>
            <ac:spMk id="3" creationId="{61D20A67-44BB-4E6C-9207-19C35568A8AD}"/>
          </ac:spMkLst>
        </pc:spChg>
      </pc:sldChg>
      <pc:sldChg chg="modSp add del mod modNotesTx">
        <pc:chgData name="Mark Higgins" userId="f99148ad-7e67-4304-8c11-27c7a53efd31" providerId="ADAL" clId="{47DC10C3-81B3-4CBD-89BF-2B4D68781B8D}" dt="2021-11-05T16:19:45.586" v="32516" actId="47"/>
        <pc:sldMkLst>
          <pc:docMk/>
          <pc:sldMk cId="2440841830" sldId="863"/>
        </pc:sldMkLst>
        <pc:spChg chg="mod">
          <ac:chgData name="Mark Higgins" userId="f99148ad-7e67-4304-8c11-27c7a53efd31" providerId="ADAL" clId="{47DC10C3-81B3-4CBD-89BF-2B4D68781B8D}" dt="2021-11-05T16:19:30.889" v="32512" actId="20577"/>
          <ac:spMkLst>
            <pc:docMk/>
            <pc:sldMk cId="2440841830" sldId="863"/>
            <ac:spMk id="2" creationId="{E7D41EA8-2192-48EC-95DF-CCF3C7D49A60}"/>
          </ac:spMkLst>
        </pc:spChg>
        <pc:spChg chg="mod">
          <ac:chgData name="Mark Higgins" userId="f99148ad-7e67-4304-8c11-27c7a53efd31" providerId="ADAL" clId="{47DC10C3-81B3-4CBD-89BF-2B4D68781B8D}" dt="2021-11-05T16:19:35.046" v="32514" actId="27636"/>
          <ac:spMkLst>
            <pc:docMk/>
            <pc:sldMk cId="2440841830" sldId="863"/>
            <ac:spMk id="3" creationId="{61D20A67-44BB-4E6C-9207-19C35568A8AD}"/>
          </ac:spMkLst>
        </pc:spChg>
      </pc:sldChg>
      <pc:sldChg chg="modSp new mod">
        <pc:chgData name="Mark Higgins" userId="f99148ad-7e67-4304-8c11-27c7a53efd31" providerId="ADAL" clId="{47DC10C3-81B3-4CBD-89BF-2B4D68781B8D}" dt="2021-11-05T16:20:40.235" v="32522" actId="20577"/>
        <pc:sldMkLst>
          <pc:docMk/>
          <pc:sldMk cId="3657178527" sldId="863"/>
        </pc:sldMkLst>
        <pc:spChg chg="mod">
          <ac:chgData name="Mark Higgins" userId="f99148ad-7e67-4304-8c11-27c7a53efd31" providerId="ADAL" clId="{47DC10C3-81B3-4CBD-89BF-2B4D68781B8D}" dt="2021-11-05T16:20:40.235" v="32522" actId="20577"/>
          <ac:spMkLst>
            <pc:docMk/>
            <pc:sldMk cId="3657178527" sldId="863"/>
            <ac:spMk id="2" creationId="{BD7EC90B-B03D-43CC-9D6F-C364227D6DC5}"/>
          </ac:spMkLst>
        </pc:spChg>
      </pc:sldChg>
      <pc:sldChg chg="addSp modSp new mod">
        <pc:chgData name="Mark Higgins" userId="f99148ad-7e67-4304-8c11-27c7a53efd31" providerId="ADAL" clId="{47DC10C3-81B3-4CBD-89BF-2B4D68781B8D}" dt="2021-11-05T16:25:39.111" v="32628" actId="1076"/>
        <pc:sldMkLst>
          <pc:docMk/>
          <pc:sldMk cId="3167096775" sldId="864"/>
        </pc:sldMkLst>
        <pc:spChg chg="mod">
          <ac:chgData name="Mark Higgins" userId="f99148ad-7e67-4304-8c11-27c7a53efd31" providerId="ADAL" clId="{47DC10C3-81B3-4CBD-89BF-2B4D68781B8D}" dt="2021-11-05T16:22:44.434" v="32539" actId="20577"/>
          <ac:spMkLst>
            <pc:docMk/>
            <pc:sldMk cId="3167096775" sldId="864"/>
            <ac:spMk id="2" creationId="{15BA410C-BFC6-48C5-90E6-03542C5FA9B5}"/>
          </ac:spMkLst>
        </pc:spChg>
        <pc:spChg chg="mod">
          <ac:chgData name="Mark Higgins" userId="f99148ad-7e67-4304-8c11-27c7a53efd31" providerId="ADAL" clId="{47DC10C3-81B3-4CBD-89BF-2B4D68781B8D}" dt="2021-11-05T16:25:32.004" v="32625" actId="20577"/>
          <ac:spMkLst>
            <pc:docMk/>
            <pc:sldMk cId="3167096775" sldId="864"/>
            <ac:spMk id="3" creationId="{AC8CEC7C-0F2E-45AF-9F72-E8CF4E85E0B4}"/>
          </ac:spMkLst>
        </pc:spChg>
        <pc:picChg chg="add mod">
          <ac:chgData name="Mark Higgins" userId="f99148ad-7e67-4304-8c11-27c7a53efd31" providerId="ADAL" clId="{47DC10C3-81B3-4CBD-89BF-2B4D68781B8D}" dt="2021-11-05T16:25:39.111" v="32628" actId="1076"/>
          <ac:picMkLst>
            <pc:docMk/>
            <pc:sldMk cId="3167096775" sldId="864"/>
            <ac:picMk id="5" creationId="{82789947-D846-4DDE-BDB0-BFAB5B13D70F}"/>
          </ac:picMkLst>
        </pc:picChg>
      </pc:sldChg>
      <pc:sldChg chg="addSp delSp modSp add mod">
        <pc:chgData name="Mark Higgins" userId="f99148ad-7e67-4304-8c11-27c7a53efd31" providerId="ADAL" clId="{47DC10C3-81B3-4CBD-89BF-2B4D68781B8D}" dt="2021-11-05T16:28:27.990" v="32710" actId="1076"/>
        <pc:sldMkLst>
          <pc:docMk/>
          <pc:sldMk cId="1401798083" sldId="865"/>
        </pc:sldMkLst>
        <pc:spChg chg="mod">
          <ac:chgData name="Mark Higgins" userId="f99148ad-7e67-4304-8c11-27c7a53efd31" providerId="ADAL" clId="{47DC10C3-81B3-4CBD-89BF-2B4D68781B8D}" dt="2021-11-05T16:27:39.396" v="32706" actId="20577"/>
          <ac:spMkLst>
            <pc:docMk/>
            <pc:sldMk cId="1401798083" sldId="865"/>
            <ac:spMk id="3" creationId="{AC8CEC7C-0F2E-45AF-9F72-E8CF4E85E0B4}"/>
          </ac:spMkLst>
        </pc:spChg>
        <pc:picChg chg="del">
          <ac:chgData name="Mark Higgins" userId="f99148ad-7e67-4304-8c11-27c7a53efd31" providerId="ADAL" clId="{47DC10C3-81B3-4CBD-89BF-2B4D68781B8D}" dt="2021-11-05T16:28:19.321" v="32707" actId="478"/>
          <ac:picMkLst>
            <pc:docMk/>
            <pc:sldMk cId="1401798083" sldId="865"/>
            <ac:picMk id="5" creationId="{82789947-D846-4DDE-BDB0-BFAB5B13D70F}"/>
          </ac:picMkLst>
        </pc:picChg>
        <pc:picChg chg="add mod">
          <ac:chgData name="Mark Higgins" userId="f99148ad-7e67-4304-8c11-27c7a53efd31" providerId="ADAL" clId="{47DC10C3-81B3-4CBD-89BF-2B4D68781B8D}" dt="2021-11-05T16:28:27.990" v="32710" actId="1076"/>
          <ac:picMkLst>
            <pc:docMk/>
            <pc:sldMk cId="1401798083" sldId="865"/>
            <ac:picMk id="6" creationId="{DBCB2AFF-B668-4B31-8BED-50B4E40F80EF}"/>
          </ac:picMkLst>
        </pc:picChg>
      </pc:sldChg>
      <pc:sldChg chg="modSp new mod">
        <pc:chgData name="Mark Higgins" userId="f99148ad-7e67-4304-8c11-27c7a53efd31" providerId="ADAL" clId="{47DC10C3-81B3-4CBD-89BF-2B4D68781B8D}" dt="2021-11-05T16:32:02.326" v="32713" actId="20577"/>
        <pc:sldMkLst>
          <pc:docMk/>
          <pc:sldMk cId="2237213001" sldId="866"/>
        </pc:sldMkLst>
        <pc:spChg chg="mod">
          <ac:chgData name="Mark Higgins" userId="f99148ad-7e67-4304-8c11-27c7a53efd31" providerId="ADAL" clId="{47DC10C3-81B3-4CBD-89BF-2B4D68781B8D}" dt="2021-11-05T16:32:02.326" v="32713" actId="20577"/>
          <ac:spMkLst>
            <pc:docMk/>
            <pc:sldMk cId="2237213001" sldId="866"/>
            <ac:spMk id="2" creationId="{BAC314C1-CA82-442F-B98B-C8A6402C7526}"/>
          </ac:spMkLst>
        </pc:spChg>
      </pc:sldChg>
    </pc:docChg>
  </pc:docChgLst>
  <pc:docChgLst>
    <pc:chgData name="Mark Higgins" userId="f99148ad-7e67-4304-8c11-27c7a53efd31" providerId="ADAL" clId="{E076F560-0B93-418A-8E57-3125D06538AA}"/>
    <pc:docChg chg="undo redo custSel addSld delSld modSld">
      <pc:chgData name="Mark Higgins" userId="f99148ad-7e67-4304-8c11-27c7a53efd31" providerId="ADAL" clId="{E076F560-0B93-418A-8E57-3125D06538AA}" dt="2021-11-10T21:54:52.464" v="1800" actId="20577"/>
      <pc:docMkLst>
        <pc:docMk/>
      </pc:docMkLst>
      <pc:sldChg chg="del">
        <pc:chgData name="Mark Higgins" userId="f99148ad-7e67-4304-8c11-27c7a53efd31" providerId="ADAL" clId="{E076F560-0B93-418A-8E57-3125D06538AA}" dt="2021-11-10T20:57:54.696" v="0" actId="47"/>
        <pc:sldMkLst>
          <pc:docMk/>
          <pc:sldMk cId="4078172641" sldId="844"/>
        </pc:sldMkLst>
      </pc:sldChg>
      <pc:sldChg chg="del">
        <pc:chgData name="Mark Higgins" userId="f99148ad-7e67-4304-8c11-27c7a53efd31" providerId="ADAL" clId="{E076F560-0B93-418A-8E57-3125D06538AA}" dt="2021-11-10T20:57:54.696" v="0" actId="47"/>
        <pc:sldMkLst>
          <pc:docMk/>
          <pc:sldMk cId="2108295463" sldId="845"/>
        </pc:sldMkLst>
      </pc:sldChg>
      <pc:sldChg chg="modSp mod">
        <pc:chgData name="Mark Higgins" userId="f99148ad-7e67-4304-8c11-27c7a53efd31" providerId="ADAL" clId="{E076F560-0B93-418A-8E57-3125D06538AA}" dt="2021-11-10T21:47:25.652" v="1078" actId="20577"/>
        <pc:sldMkLst>
          <pc:docMk/>
          <pc:sldMk cId="4151082881" sldId="846"/>
        </pc:sldMkLst>
        <pc:spChg chg="mod">
          <ac:chgData name="Mark Higgins" userId="f99148ad-7e67-4304-8c11-27c7a53efd31" providerId="ADAL" clId="{E076F560-0B93-418A-8E57-3125D06538AA}" dt="2021-11-10T21:47:25.652" v="1078" actId="20577"/>
          <ac:spMkLst>
            <pc:docMk/>
            <pc:sldMk cId="4151082881" sldId="846"/>
            <ac:spMk id="3" creationId="{5287A250-00F4-4177-9707-74F32710CE73}"/>
          </ac:spMkLst>
        </pc:spChg>
      </pc:sldChg>
      <pc:sldChg chg="del">
        <pc:chgData name="Mark Higgins" userId="f99148ad-7e67-4304-8c11-27c7a53efd31" providerId="ADAL" clId="{E076F560-0B93-418A-8E57-3125D06538AA}" dt="2021-11-10T21:01:33.166" v="9" actId="47"/>
        <pc:sldMkLst>
          <pc:docMk/>
          <pc:sldMk cId="810918560" sldId="847"/>
        </pc:sldMkLst>
      </pc:sldChg>
      <pc:sldChg chg="del">
        <pc:chgData name="Mark Higgins" userId="f99148ad-7e67-4304-8c11-27c7a53efd31" providerId="ADAL" clId="{E076F560-0B93-418A-8E57-3125D06538AA}" dt="2021-11-10T20:57:54.696" v="0" actId="47"/>
        <pc:sldMkLst>
          <pc:docMk/>
          <pc:sldMk cId="568527114" sldId="848"/>
        </pc:sldMkLst>
      </pc:sldChg>
      <pc:sldChg chg="del">
        <pc:chgData name="Mark Higgins" userId="f99148ad-7e67-4304-8c11-27c7a53efd31" providerId="ADAL" clId="{E076F560-0B93-418A-8E57-3125D06538AA}" dt="2021-11-10T20:57:54.696" v="0" actId="47"/>
        <pc:sldMkLst>
          <pc:docMk/>
          <pc:sldMk cId="4245533759" sldId="849"/>
        </pc:sldMkLst>
      </pc:sldChg>
      <pc:sldChg chg="del">
        <pc:chgData name="Mark Higgins" userId="f99148ad-7e67-4304-8c11-27c7a53efd31" providerId="ADAL" clId="{E076F560-0B93-418A-8E57-3125D06538AA}" dt="2021-11-10T20:57:54.696" v="0" actId="47"/>
        <pc:sldMkLst>
          <pc:docMk/>
          <pc:sldMk cId="592469658" sldId="850"/>
        </pc:sldMkLst>
      </pc:sldChg>
      <pc:sldChg chg="del">
        <pc:chgData name="Mark Higgins" userId="f99148ad-7e67-4304-8c11-27c7a53efd31" providerId="ADAL" clId="{E076F560-0B93-418A-8E57-3125D06538AA}" dt="2021-11-10T20:57:54.696" v="0" actId="47"/>
        <pc:sldMkLst>
          <pc:docMk/>
          <pc:sldMk cId="139413312" sldId="851"/>
        </pc:sldMkLst>
      </pc:sldChg>
      <pc:sldChg chg="del">
        <pc:chgData name="Mark Higgins" userId="f99148ad-7e67-4304-8c11-27c7a53efd31" providerId="ADAL" clId="{E076F560-0B93-418A-8E57-3125D06538AA}" dt="2021-11-10T20:57:54.696" v="0" actId="47"/>
        <pc:sldMkLst>
          <pc:docMk/>
          <pc:sldMk cId="220787602" sldId="852"/>
        </pc:sldMkLst>
      </pc:sldChg>
      <pc:sldChg chg="del">
        <pc:chgData name="Mark Higgins" userId="f99148ad-7e67-4304-8c11-27c7a53efd31" providerId="ADAL" clId="{E076F560-0B93-418A-8E57-3125D06538AA}" dt="2021-11-10T20:57:54.696" v="0" actId="47"/>
        <pc:sldMkLst>
          <pc:docMk/>
          <pc:sldMk cId="1396603108" sldId="853"/>
        </pc:sldMkLst>
      </pc:sldChg>
      <pc:sldChg chg="del">
        <pc:chgData name="Mark Higgins" userId="f99148ad-7e67-4304-8c11-27c7a53efd31" providerId="ADAL" clId="{E076F560-0B93-418A-8E57-3125D06538AA}" dt="2021-11-10T20:57:54.696" v="0" actId="47"/>
        <pc:sldMkLst>
          <pc:docMk/>
          <pc:sldMk cId="3426310375" sldId="854"/>
        </pc:sldMkLst>
      </pc:sldChg>
      <pc:sldChg chg="del">
        <pc:chgData name="Mark Higgins" userId="f99148ad-7e67-4304-8c11-27c7a53efd31" providerId="ADAL" clId="{E076F560-0B93-418A-8E57-3125D06538AA}" dt="2021-11-10T20:57:54.696" v="0" actId="47"/>
        <pc:sldMkLst>
          <pc:docMk/>
          <pc:sldMk cId="916494217" sldId="855"/>
        </pc:sldMkLst>
      </pc:sldChg>
      <pc:sldChg chg="del">
        <pc:chgData name="Mark Higgins" userId="f99148ad-7e67-4304-8c11-27c7a53efd31" providerId="ADAL" clId="{E076F560-0B93-418A-8E57-3125D06538AA}" dt="2021-11-10T20:57:54.696" v="0" actId="47"/>
        <pc:sldMkLst>
          <pc:docMk/>
          <pc:sldMk cId="1824287898" sldId="856"/>
        </pc:sldMkLst>
      </pc:sldChg>
      <pc:sldChg chg="del">
        <pc:chgData name="Mark Higgins" userId="f99148ad-7e67-4304-8c11-27c7a53efd31" providerId="ADAL" clId="{E076F560-0B93-418A-8E57-3125D06538AA}" dt="2021-11-10T20:57:54.696" v="0" actId="47"/>
        <pc:sldMkLst>
          <pc:docMk/>
          <pc:sldMk cId="1060636736" sldId="857"/>
        </pc:sldMkLst>
      </pc:sldChg>
      <pc:sldChg chg="del">
        <pc:chgData name="Mark Higgins" userId="f99148ad-7e67-4304-8c11-27c7a53efd31" providerId="ADAL" clId="{E076F560-0B93-418A-8E57-3125D06538AA}" dt="2021-11-10T20:57:54.696" v="0" actId="47"/>
        <pc:sldMkLst>
          <pc:docMk/>
          <pc:sldMk cId="2081339204" sldId="858"/>
        </pc:sldMkLst>
      </pc:sldChg>
      <pc:sldChg chg="del">
        <pc:chgData name="Mark Higgins" userId="f99148ad-7e67-4304-8c11-27c7a53efd31" providerId="ADAL" clId="{E076F560-0B93-418A-8E57-3125D06538AA}" dt="2021-11-10T20:57:54.696" v="0" actId="47"/>
        <pc:sldMkLst>
          <pc:docMk/>
          <pc:sldMk cId="1848147037" sldId="859"/>
        </pc:sldMkLst>
      </pc:sldChg>
      <pc:sldChg chg="del">
        <pc:chgData name="Mark Higgins" userId="f99148ad-7e67-4304-8c11-27c7a53efd31" providerId="ADAL" clId="{E076F560-0B93-418A-8E57-3125D06538AA}" dt="2021-11-10T20:57:54.696" v="0" actId="47"/>
        <pc:sldMkLst>
          <pc:docMk/>
          <pc:sldMk cId="2888613729" sldId="860"/>
        </pc:sldMkLst>
      </pc:sldChg>
      <pc:sldChg chg="modSp mod">
        <pc:chgData name="Mark Higgins" userId="f99148ad-7e67-4304-8c11-27c7a53efd31" providerId="ADAL" clId="{E076F560-0B93-418A-8E57-3125D06538AA}" dt="2021-11-10T21:31:45.540" v="902" actId="27636"/>
        <pc:sldMkLst>
          <pc:docMk/>
          <pc:sldMk cId="79466482" sldId="861"/>
        </pc:sldMkLst>
        <pc:spChg chg="mod">
          <ac:chgData name="Mark Higgins" userId="f99148ad-7e67-4304-8c11-27c7a53efd31" providerId="ADAL" clId="{E076F560-0B93-418A-8E57-3125D06538AA}" dt="2021-11-10T21:31:45.540" v="902" actId="27636"/>
          <ac:spMkLst>
            <pc:docMk/>
            <pc:sldMk cId="79466482" sldId="861"/>
            <ac:spMk id="3" creationId="{15C303AD-E2C5-44BD-904F-C5E243DFE6E0}"/>
          </ac:spMkLst>
        </pc:spChg>
      </pc:sldChg>
      <pc:sldChg chg="del">
        <pc:chgData name="Mark Higgins" userId="f99148ad-7e67-4304-8c11-27c7a53efd31" providerId="ADAL" clId="{E076F560-0B93-418A-8E57-3125D06538AA}" dt="2021-11-10T20:57:54.696" v="0" actId="47"/>
        <pc:sldMkLst>
          <pc:docMk/>
          <pc:sldMk cId="2709567172" sldId="861"/>
        </pc:sldMkLst>
      </pc:sldChg>
      <pc:sldChg chg="modSp mod">
        <pc:chgData name="Mark Higgins" userId="f99148ad-7e67-4304-8c11-27c7a53efd31" providerId="ADAL" clId="{E076F560-0B93-418A-8E57-3125D06538AA}" dt="2021-11-10T21:30:13.365" v="881" actId="20577"/>
        <pc:sldMkLst>
          <pc:docMk/>
          <pc:sldMk cId="487925888" sldId="862"/>
        </pc:sldMkLst>
        <pc:spChg chg="mod">
          <ac:chgData name="Mark Higgins" userId="f99148ad-7e67-4304-8c11-27c7a53efd31" providerId="ADAL" clId="{E076F560-0B93-418A-8E57-3125D06538AA}" dt="2021-11-10T21:30:13.365" v="881" actId="20577"/>
          <ac:spMkLst>
            <pc:docMk/>
            <pc:sldMk cId="487925888" sldId="862"/>
            <ac:spMk id="2" creationId="{AB4EE436-AC8B-4A51-97FB-F4411DA9BF7F}"/>
          </ac:spMkLst>
        </pc:spChg>
      </pc:sldChg>
      <pc:sldChg chg="del">
        <pc:chgData name="Mark Higgins" userId="f99148ad-7e67-4304-8c11-27c7a53efd31" providerId="ADAL" clId="{E076F560-0B93-418A-8E57-3125D06538AA}" dt="2021-11-10T20:57:54.696" v="0" actId="47"/>
        <pc:sldMkLst>
          <pc:docMk/>
          <pc:sldMk cId="1451592651" sldId="862"/>
        </pc:sldMkLst>
      </pc:sldChg>
      <pc:sldChg chg="del">
        <pc:chgData name="Mark Higgins" userId="f99148ad-7e67-4304-8c11-27c7a53efd31" providerId="ADAL" clId="{E076F560-0B93-418A-8E57-3125D06538AA}" dt="2021-11-10T20:57:54.696" v="0" actId="47"/>
        <pc:sldMkLst>
          <pc:docMk/>
          <pc:sldMk cId="3657178527" sldId="863"/>
        </pc:sldMkLst>
      </pc:sldChg>
      <pc:sldChg chg="del">
        <pc:chgData name="Mark Higgins" userId="f99148ad-7e67-4304-8c11-27c7a53efd31" providerId="ADAL" clId="{E076F560-0B93-418A-8E57-3125D06538AA}" dt="2021-11-10T20:57:54.696" v="0" actId="47"/>
        <pc:sldMkLst>
          <pc:docMk/>
          <pc:sldMk cId="3167096775" sldId="864"/>
        </pc:sldMkLst>
      </pc:sldChg>
      <pc:sldChg chg="modSp mod">
        <pc:chgData name="Mark Higgins" userId="f99148ad-7e67-4304-8c11-27c7a53efd31" providerId="ADAL" clId="{E076F560-0B93-418A-8E57-3125D06538AA}" dt="2021-11-10T21:30:17.273" v="882" actId="20577"/>
        <pc:sldMkLst>
          <pc:docMk/>
          <pc:sldMk cId="3340423740" sldId="865"/>
        </pc:sldMkLst>
        <pc:spChg chg="mod">
          <ac:chgData name="Mark Higgins" userId="f99148ad-7e67-4304-8c11-27c7a53efd31" providerId="ADAL" clId="{E076F560-0B93-418A-8E57-3125D06538AA}" dt="2021-11-10T21:30:17.273" v="882" actId="20577"/>
          <ac:spMkLst>
            <pc:docMk/>
            <pc:sldMk cId="3340423740" sldId="865"/>
            <ac:spMk id="2" creationId="{AB4EE436-AC8B-4A51-97FB-F4411DA9BF7F}"/>
          </ac:spMkLst>
        </pc:spChg>
      </pc:sldChg>
      <pc:sldChg chg="modSp mod">
        <pc:chgData name="Mark Higgins" userId="f99148ad-7e67-4304-8c11-27c7a53efd31" providerId="ADAL" clId="{E076F560-0B93-418A-8E57-3125D06538AA}" dt="2021-11-10T21:30:23.333" v="883" actId="20577"/>
        <pc:sldMkLst>
          <pc:docMk/>
          <pc:sldMk cId="2547302860" sldId="866"/>
        </pc:sldMkLst>
        <pc:spChg chg="mod">
          <ac:chgData name="Mark Higgins" userId="f99148ad-7e67-4304-8c11-27c7a53efd31" providerId="ADAL" clId="{E076F560-0B93-418A-8E57-3125D06538AA}" dt="2021-11-10T21:30:23.333" v="883" actId="20577"/>
          <ac:spMkLst>
            <pc:docMk/>
            <pc:sldMk cId="2547302860" sldId="866"/>
            <ac:spMk id="2" creationId="{AB4EE436-AC8B-4A51-97FB-F4411DA9BF7F}"/>
          </ac:spMkLst>
        </pc:spChg>
      </pc:sldChg>
      <pc:sldChg chg="del">
        <pc:chgData name="Mark Higgins" userId="f99148ad-7e67-4304-8c11-27c7a53efd31" providerId="ADAL" clId="{E076F560-0B93-418A-8E57-3125D06538AA}" dt="2021-11-10T20:57:54.696" v="0" actId="47"/>
        <pc:sldMkLst>
          <pc:docMk/>
          <pc:sldMk cId="447930969" sldId="867"/>
        </pc:sldMkLst>
      </pc:sldChg>
      <pc:sldChg chg="modSp mod">
        <pc:chgData name="Mark Higgins" userId="f99148ad-7e67-4304-8c11-27c7a53efd31" providerId="ADAL" clId="{E076F560-0B93-418A-8E57-3125D06538AA}" dt="2021-11-10T21:30:26.751" v="884" actId="20577"/>
        <pc:sldMkLst>
          <pc:docMk/>
          <pc:sldMk cId="3447629246" sldId="867"/>
        </pc:sldMkLst>
        <pc:spChg chg="mod">
          <ac:chgData name="Mark Higgins" userId="f99148ad-7e67-4304-8c11-27c7a53efd31" providerId="ADAL" clId="{E076F560-0B93-418A-8E57-3125D06538AA}" dt="2021-11-10T21:30:26.751" v="884" actId="20577"/>
          <ac:spMkLst>
            <pc:docMk/>
            <pc:sldMk cId="3447629246" sldId="867"/>
            <ac:spMk id="2" creationId="{AB4EE436-AC8B-4A51-97FB-F4411DA9BF7F}"/>
          </ac:spMkLst>
        </pc:spChg>
      </pc:sldChg>
      <pc:sldChg chg="modSp mod">
        <pc:chgData name="Mark Higgins" userId="f99148ad-7e67-4304-8c11-27c7a53efd31" providerId="ADAL" clId="{E076F560-0B93-418A-8E57-3125D06538AA}" dt="2021-11-10T21:30:30.639" v="885" actId="20577"/>
        <pc:sldMkLst>
          <pc:docMk/>
          <pc:sldMk cId="3184605090" sldId="868"/>
        </pc:sldMkLst>
        <pc:spChg chg="mod">
          <ac:chgData name="Mark Higgins" userId="f99148ad-7e67-4304-8c11-27c7a53efd31" providerId="ADAL" clId="{E076F560-0B93-418A-8E57-3125D06538AA}" dt="2021-11-10T21:30:30.639" v="885" actId="20577"/>
          <ac:spMkLst>
            <pc:docMk/>
            <pc:sldMk cId="3184605090" sldId="868"/>
            <ac:spMk id="2" creationId="{AB4EE436-AC8B-4A51-97FB-F4411DA9BF7F}"/>
          </ac:spMkLst>
        </pc:spChg>
      </pc:sldChg>
      <pc:sldChg chg="del">
        <pc:chgData name="Mark Higgins" userId="f99148ad-7e67-4304-8c11-27c7a53efd31" providerId="ADAL" clId="{E076F560-0B93-418A-8E57-3125D06538AA}" dt="2021-11-10T20:57:54.696" v="0" actId="47"/>
        <pc:sldMkLst>
          <pc:docMk/>
          <pc:sldMk cId="3345988698" sldId="868"/>
        </pc:sldMkLst>
      </pc:sldChg>
      <pc:sldChg chg="del">
        <pc:chgData name="Mark Higgins" userId="f99148ad-7e67-4304-8c11-27c7a53efd31" providerId="ADAL" clId="{E076F560-0B93-418A-8E57-3125D06538AA}" dt="2021-11-10T20:57:54.696" v="0" actId="47"/>
        <pc:sldMkLst>
          <pc:docMk/>
          <pc:sldMk cId="1732827873" sldId="869"/>
        </pc:sldMkLst>
      </pc:sldChg>
      <pc:sldChg chg="del">
        <pc:chgData name="Mark Higgins" userId="f99148ad-7e67-4304-8c11-27c7a53efd31" providerId="ADAL" clId="{E076F560-0B93-418A-8E57-3125D06538AA}" dt="2021-11-10T20:57:54.696" v="0" actId="47"/>
        <pc:sldMkLst>
          <pc:docMk/>
          <pc:sldMk cId="1477789248" sldId="870"/>
        </pc:sldMkLst>
      </pc:sldChg>
      <pc:sldChg chg="del">
        <pc:chgData name="Mark Higgins" userId="f99148ad-7e67-4304-8c11-27c7a53efd31" providerId="ADAL" clId="{E076F560-0B93-418A-8E57-3125D06538AA}" dt="2021-11-10T20:57:54.696" v="0" actId="47"/>
        <pc:sldMkLst>
          <pc:docMk/>
          <pc:sldMk cId="2588486183" sldId="871"/>
        </pc:sldMkLst>
      </pc:sldChg>
      <pc:sldChg chg="del">
        <pc:chgData name="Mark Higgins" userId="f99148ad-7e67-4304-8c11-27c7a53efd31" providerId="ADAL" clId="{E076F560-0B93-418A-8E57-3125D06538AA}" dt="2021-11-10T20:57:54.696" v="0" actId="47"/>
        <pc:sldMkLst>
          <pc:docMk/>
          <pc:sldMk cId="231748747" sldId="872"/>
        </pc:sldMkLst>
      </pc:sldChg>
      <pc:sldChg chg="del">
        <pc:chgData name="Mark Higgins" userId="f99148ad-7e67-4304-8c11-27c7a53efd31" providerId="ADAL" clId="{E076F560-0B93-418A-8E57-3125D06538AA}" dt="2021-11-10T20:57:54.696" v="0" actId="47"/>
        <pc:sldMkLst>
          <pc:docMk/>
          <pc:sldMk cId="3568388315" sldId="873"/>
        </pc:sldMkLst>
      </pc:sldChg>
      <pc:sldChg chg="addSp modSp add mod">
        <pc:chgData name="Mark Higgins" userId="f99148ad-7e67-4304-8c11-27c7a53efd31" providerId="ADAL" clId="{E076F560-0B93-418A-8E57-3125D06538AA}" dt="2021-11-10T21:49:57.036" v="1088" actId="1076"/>
        <pc:sldMkLst>
          <pc:docMk/>
          <pc:sldMk cId="2136821003" sldId="875"/>
        </pc:sldMkLst>
        <pc:spChg chg="mod">
          <ac:chgData name="Mark Higgins" userId="f99148ad-7e67-4304-8c11-27c7a53efd31" providerId="ADAL" clId="{E076F560-0B93-418A-8E57-3125D06538AA}" dt="2021-11-10T21:06:39.046" v="486" actId="20577"/>
          <ac:spMkLst>
            <pc:docMk/>
            <pc:sldMk cId="2136821003" sldId="875"/>
            <ac:spMk id="2" creationId="{692673D9-2E10-4D50-A629-00F89FE163E2}"/>
          </ac:spMkLst>
        </pc:spChg>
        <pc:spChg chg="mod">
          <ac:chgData name="Mark Higgins" userId="f99148ad-7e67-4304-8c11-27c7a53efd31" providerId="ADAL" clId="{E076F560-0B93-418A-8E57-3125D06538AA}" dt="2021-11-10T21:49:42.058" v="1081" actId="27636"/>
          <ac:spMkLst>
            <pc:docMk/>
            <pc:sldMk cId="2136821003" sldId="875"/>
            <ac:spMk id="3" creationId="{5287A250-00F4-4177-9707-74F32710CE73}"/>
          </ac:spMkLst>
        </pc:spChg>
        <pc:picChg chg="add mod">
          <ac:chgData name="Mark Higgins" userId="f99148ad-7e67-4304-8c11-27c7a53efd31" providerId="ADAL" clId="{E076F560-0B93-418A-8E57-3125D06538AA}" dt="2021-11-10T21:49:55.566" v="1087" actId="1076"/>
          <ac:picMkLst>
            <pc:docMk/>
            <pc:sldMk cId="2136821003" sldId="875"/>
            <ac:picMk id="5" creationId="{CD3C9A4D-5265-4BF1-AFC0-600297AF0791}"/>
          </ac:picMkLst>
        </pc:picChg>
        <pc:picChg chg="add mod">
          <ac:chgData name="Mark Higgins" userId="f99148ad-7e67-4304-8c11-27c7a53efd31" providerId="ADAL" clId="{E076F560-0B93-418A-8E57-3125D06538AA}" dt="2021-11-10T21:49:57.036" v="1088" actId="1076"/>
          <ac:picMkLst>
            <pc:docMk/>
            <pc:sldMk cId="2136821003" sldId="875"/>
            <ac:picMk id="7" creationId="{38B6C0D2-0E7A-4793-B83A-5A90DCFE1E57}"/>
          </ac:picMkLst>
        </pc:picChg>
      </pc:sldChg>
      <pc:sldChg chg="del">
        <pc:chgData name="Mark Higgins" userId="f99148ad-7e67-4304-8c11-27c7a53efd31" providerId="ADAL" clId="{E076F560-0B93-418A-8E57-3125D06538AA}" dt="2021-11-10T21:02:06.638" v="10" actId="47"/>
        <pc:sldMkLst>
          <pc:docMk/>
          <pc:sldMk cId="3473191282" sldId="875"/>
        </pc:sldMkLst>
      </pc:sldChg>
      <pc:sldChg chg="del">
        <pc:chgData name="Mark Higgins" userId="f99148ad-7e67-4304-8c11-27c7a53efd31" providerId="ADAL" clId="{E076F560-0B93-418A-8E57-3125D06538AA}" dt="2021-11-10T20:57:54.696" v="0" actId="47"/>
        <pc:sldMkLst>
          <pc:docMk/>
          <pc:sldMk cId="37590970" sldId="876"/>
        </pc:sldMkLst>
      </pc:sldChg>
      <pc:sldChg chg="addSp delSp modSp add mod">
        <pc:chgData name="Mark Higgins" userId="f99148ad-7e67-4304-8c11-27c7a53efd31" providerId="ADAL" clId="{E076F560-0B93-418A-8E57-3125D06538AA}" dt="2021-11-10T21:14:36.106" v="733" actId="27636"/>
        <pc:sldMkLst>
          <pc:docMk/>
          <pc:sldMk cId="2490997182" sldId="876"/>
        </pc:sldMkLst>
        <pc:spChg chg="mod">
          <ac:chgData name="Mark Higgins" userId="f99148ad-7e67-4304-8c11-27c7a53efd31" providerId="ADAL" clId="{E076F560-0B93-418A-8E57-3125D06538AA}" dt="2021-11-10T21:07:04.066" v="489" actId="20577"/>
          <ac:spMkLst>
            <pc:docMk/>
            <pc:sldMk cId="2490997182" sldId="876"/>
            <ac:spMk id="2" creationId="{692673D9-2E10-4D50-A629-00F89FE163E2}"/>
          </ac:spMkLst>
        </pc:spChg>
        <pc:spChg chg="mod">
          <ac:chgData name="Mark Higgins" userId="f99148ad-7e67-4304-8c11-27c7a53efd31" providerId="ADAL" clId="{E076F560-0B93-418A-8E57-3125D06538AA}" dt="2021-11-10T21:14:36.106" v="733" actId="27636"/>
          <ac:spMkLst>
            <pc:docMk/>
            <pc:sldMk cId="2490997182" sldId="876"/>
            <ac:spMk id="3" creationId="{5287A250-00F4-4177-9707-74F32710CE73}"/>
          </ac:spMkLst>
        </pc:spChg>
        <pc:picChg chg="del">
          <ac:chgData name="Mark Higgins" userId="f99148ad-7e67-4304-8c11-27c7a53efd31" providerId="ADAL" clId="{E076F560-0B93-418A-8E57-3125D06538AA}" dt="2021-11-10T21:07:06.195" v="490" actId="478"/>
          <ac:picMkLst>
            <pc:docMk/>
            <pc:sldMk cId="2490997182" sldId="876"/>
            <ac:picMk id="5" creationId="{CD3C9A4D-5265-4BF1-AFC0-600297AF0791}"/>
          </ac:picMkLst>
        </pc:picChg>
        <pc:picChg chg="add mod">
          <ac:chgData name="Mark Higgins" userId="f99148ad-7e67-4304-8c11-27c7a53efd31" providerId="ADAL" clId="{E076F560-0B93-418A-8E57-3125D06538AA}" dt="2021-11-10T21:12:16.135" v="711" actId="1076"/>
          <ac:picMkLst>
            <pc:docMk/>
            <pc:sldMk cId="2490997182" sldId="876"/>
            <ac:picMk id="6" creationId="{8C6F77D8-FF48-4BAC-AE05-86DEB21A78DD}"/>
          </ac:picMkLst>
        </pc:picChg>
      </pc:sldChg>
      <pc:sldChg chg="addSp modSp add mod">
        <pc:chgData name="Mark Higgins" userId="f99148ad-7e67-4304-8c11-27c7a53efd31" providerId="ADAL" clId="{E076F560-0B93-418A-8E57-3125D06538AA}" dt="2021-11-10T21:10:47.132" v="708" actId="1076"/>
        <pc:sldMkLst>
          <pc:docMk/>
          <pc:sldMk cId="1469691342" sldId="877"/>
        </pc:sldMkLst>
        <pc:spChg chg="mod">
          <ac:chgData name="Mark Higgins" userId="f99148ad-7e67-4304-8c11-27c7a53efd31" providerId="ADAL" clId="{E076F560-0B93-418A-8E57-3125D06538AA}" dt="2021-11-10T21:07:17.250" v="513" actId="20577"/>
          <ac:spMkLst>
            <pc:docMk/>
            <pc:sldMk cId="1469691342" sldId="877"/>
            <ac:spMk id="2" creationId="{692673D9-2E10-4D50-A629-00F89FE163E2}"/>
          </ac:spMkLst>
        </pc:spChg>
        <pc:spChg chg="mod">
          <ac:chgData name="Mark Higgins" userId="f99148ad-7e67-4304-8c11-27c7a53efd31" providerId="ADAL" clId="{E076F560-0B93-418A-8E57-3125D06538AA}" dt="2021-11-10T21:10:42.042" v="707" actId="1076"/>
          <ac:spMkLst>
            <pc:docMk/>
            <pc:sldMk cId="1469691342" sldId="877"/>
            <ac:spMk id="3" creationId="{5287A250-00F4-4177-9707-74F32710CE73}"/>
          </ac:spMkLst>
        </pc:spChg>
        <pc:graphicFrameChg chg="add mod">
          <ac:chgData name="Mark Higgins" userId="f99148ad-7e67-4304-8c11-27c7a53efd31" providerId="ADAL" clId="{E076F560-0B93-418A-8E57-3125D06538AA}" dt="2021-11-10T21:10:47.132" v="708" actId="1076"/>
          <ac:graphicFrameMkLst>
            <pc:docMk/>
            <pc:sldMk cId="1469691342" sldId="877"/>
            <ac:graphicFrameMk id="4" creationId="{D88EA696-30BC-4B5A-BD75-56445946162B}"/>
          </ac:graphicFrameMkLst>
        </pc:graphicFrameChg>
      </pc:sldChg>
      <pc:sldChg chg="del">
        <pc:chgData name="Mark Higgins" userId="f99148ad-7e67-4304-8c11-27c7a53efd31" providerId="ADAL" clId="{E076F560-0B93-418A-8E57-3125D06538AA}" dt="2021-11-10T20:57:54.696" v="0" actId="47"/>
        <pc:sldMkLst>
          <pc:docMk/>
          <pc:sldMk cId="1491908301" sldId="877"/>
        </pc:sldMkLst>
      </pc:sldChg>
      <pc:sldChg chg="del">
        <pc:chgData name="Mark Higgins" userId="f99148ad-7e67-4304-8c11-27c7a53efd31" providerId="ADAL" clId="{E076F560-0B93-418A-8E57-3125D06538AA}" dt="2021-11-10T20:57:54.696" v="0" actId="47"/>
        <pc:sldMkLst>
          <pc:docMk/>
          <pc:sldMk cId="95499718" sldId="878"/>
        </pc:sldMkLst>
      </pc:sldChg>
      <pc:sldChg chg="addSp delSp modSp add mod">
        <pc:chgData name="Mark Higgins" userId="f99148ad-7e67-4304-8c11-27c7a53efd31" providerId="ADAL" clId="{E076F560-0B93-418A-8E57-3125D06538AA}" dt="2021-11-10T21:17:04.783" v="750" actId="20577"/>
        <pc:sldMkLst>
          <pc:docMk/>
          <pc:sldMk cId="1580223019" sldId="878"/>
        </pc:sldMkLst>
        <pc:spChg chg="mod">
          <ac:chgData name="Mark Higgins" userId="f99148ad-7e67-4304-8c11-27c7a53efd31" providerId="ADAL" clId="{E076F560-0B93-418A-8E57-3125D06538AA}" dt="2021-11-10T21:15:14.621" v="738" actId="20577"/>
          <ac:spMkLst>
            <pc:docMk/>
            <pc:sldMk cId="1580223019" sldId="878"/>
            <ac:spMk id="2" creationId="{692673D9-2E10-4D50-A629-00F89FE163E2}"/>
          </ac:spMkLst>
        </pc:spChg>
        <pc:spChg chg="mod">
          <ac:chgData name="Mark Higgins" userId="f99148ad-7e67-4304-8c11-27c7a53efd31" providerId="ADAL" clId="{E076F560-0B93-418A-8E57-3125D06538AA}" dt="2021-11-10T21:17:04.783" v="750" actId="20577"/>
          <ac:spMkLst>
            <pc:docMk/>
            <pc:sldMk cId="1580223019" sldId="878"/>
            <ac:spMk id="3" creationId="{5287A250-00F4-4177-9707-74F32710CE73}"/>
          </ac:spMkLst>
        </pc:spChg>
        <pc:picChg chg="add mod">
          <ac:chgData name="Mark Higgins" userId="f99148ad-7e67-4304-8c11-27c7a53efd31" providerId="ADAL" clId="{E076F560-0B93-418A-8E57-3125D06538AA}" dt="2021-11-10T21:15:57.256" v="742" actId="1076"/>
          <ac:picMkLst>
            <pc:docMk/>
            <pc:sldMk cId="1580223019" sldId="878"/>
            <ac:picMk id="5" creationId="{6F344967-0FC8-4F41-A3CB-F291EE910EBC}"/>
          </ac:picMkLst>
        </pc:picChg>
        <pc:picChg chg="del">
          <ac:chgData name="Mark Higgins" userId="f99148ad-7e67-4304-8c11-27c7a53efd31" providerId="ADAL" clId="{E076F560-0B93-418A-8E57-3125D06538AA}" dt="2021-11-10T21:15:48.909" v="739" actId="478"/>
          <ac:picMkLst>
            <pc:docMk/>
            <pc:sldMk cId="1580223019" sldId="878"/>
            <ac:picMk id="6" creationId="{8C6F77D8-FF48-4BAC-AE05-86DEB21A78DD}"/>
          </ac:picMkLst>
        </pc:picChg>
      </pc:sldChg>
      <pc:sldChg chg="del">
        <pc:chgData name="Mark Higgins" userId="f99148ad-7e67-4304-8c11-27c7a53efd31" providerId="ADAL" clId="{E076F560-0B93-418A-8E57-3125D06538AA}" dt="2021-11-10T20:57:54.696" v="0" actId="47"/>
        <pc:sldMkLst>
          <pc:docMk/>
          <pc:sldMk cId="3173647672" sldId="879"/>
        </pc:sldMkLst>
      </pc:sldChg>
      <pc:sldChg chg="addSp delSp modSp add mod">
        <pc:chgData name="Mark Higgins" userId="f99148ad-7e67-4304-8c11-27c7a53efd31" providerId="ADAL" clId="{E076F560-0B93-418A-8E57-3125D06538AA}" dt="2021-11-10T21:19:23.484" v="794" actId="20577"/>
        <pc:sldMkLst>
          <pc:docMk/>
          <pc:sldMk cId="3449291468" sldId="879"/>
        </pc:sldMkLst>
        <pc:spChg chg="mod">
          <ac:chgData name="Mark Higgins" userId="f99148ad-7e67-4304-8c11-27c7a53efd31" providerId="ADAL" clId="{E076F560-0B93-418A-8E57-3125D06538AA}" dt="2021-11-10T21:18:27.325" v="753" actId="20577"/>
          <ac:spMkLst>
            <pc:docMk/>
            <pc:sldMk cId="3449291468" sldId="879"/>
            <ac:spMk id="2" creationId="{692673D9-2E10-4D50-A629-00F89FE163E2}"/>
          </ac:spMkLst>
        </pc:spChg>
        <pc:spChg chg="mod">
          <ac:chgData name="Mark Higgins" userId="f99148ad-7e67-4304-8c11-27c7a53efd31" providerId="ADAL" clId="{E076F560-0B93-418A-8E57-3125D06538AA}" dt="2021-11-10T21:19:23.484" v="794" actId="20577"/>
          <ac:spMkLst>
            <pc:docMk/>
            <pc:sldMk cId="3449291468" sldId="879"/>
            <ac:spMk id="3" creationId="{5287A250-00F4-4177-9707-74F32710CE73}"/>
          </ac:spMkLst>
        </pc:spChg>
        <pc:picChg chg="del">
          <ac:chgData name="Mark Higgins" userId="f99148ad-7e67-4304-8c11-27c7a53efd31" providerId="ADAL" clId="{E076F560-0B93-418A-8E57-3125D06538AA}" dt="2021-11-10T21:18:29.711" v="754" actId="478"/>
          <ac:picMkLst>
            <pc:docMk/>
            <pc:sldMk cId="3449291468" sldId="879"/>
            <ac:picMk id="5" creationId="{6F344967-0FC8-4F41-A3CB-F291EE910EBC}"/>
          </ac:picMkLst>
        </pc:picChg>
        <pc:picChg chg="add mod">
          <ac:chgData name="Mark Higgins" userId="f99148ad-7e67-4304-8c11-27c7a53efd31" providerId="ADAL" clId="{E076F560-0B93-418A-8E57-3125D06538AA}" dt="2021-11-10T21:18:33.373" v="758" actId="1076"/>
          <ac:picMkLst>
            <pc:docMk/>
            <pc:sldMk cId="3449291468" sldId="879"/>
            <ac:picMk id="6" creationId="{968FD806-997F-44DB-AA2D-C0645C2956A9}"/>
          </ac:picMkLst>
        </pc:picChg>
      </pc:sldChg>
      <pc:sldChg chg="add">
        <pc:chgData name="Mark Higgins" userId="f99148ad-7e67-4304-8c11-27c7a53efd31" providerId="ADAL" clId="{E076F560-0B93-418A-8E57-3125D06538AA}" dt="2021-11-10T21:20:06.409" v="795"/>
        <pc:sldMkLst>
          <pc:docMk/>
          <pc:sldMk cId="284039825" sldId="880"/>
        </pc:sldMkLst>
      </pc:sldChg>
      <pc:sldChg chg="del">
        <pc:chgData name="Mark Higgins" userId="f99148ad-7e67-4304-8c11-27c7a53efd31" providerId="ADAL" clId="{E076F560-0B93-418A-8E57-3125D06538AA}" dt="2021-11-10T20:57:54.696" v="0" actId="47"/>
        <pc:sldMkLst>
          <pc:docMk/>
          <pc:sldMk cId="4051665134" sldId="880"/>
        </pc:sldMkLst>
      </pc:sldChg>
      <pc:sldChg chg="add">
        <pc:chgData name="Mark Higgins" userId="f99148ad-7e67-4304-8c11-27c7a53efd31" providerId="ADAL" clId="{E076F560-0B93-418A-8E57-3125D06538AA}" dt="2021-11-10T21:20:06.409" v="795"/>
        <pc:sldMkLst>
          <pc:docMk/>
          <pc:sldMk cId="331206253" sldId="881"/>
        </pc:sldMkLst>
      </pc:sldChg>
      <pc:sldChg chg="del">
        <pc:chgData name="Mark Higgins" userId="f99148ad-7e67-4304-8c11-27c7a53efd31" providerId="ADAL" clId="{E076F560-0B93-418A-8E57-3125D06538AA}" dt="2021-11-10T21:01:29.503" v="8" actId="2696"/>
        <pc:sldMkLst>
          <pc:docMk/>
          <pc:sldMk cId="3339852505" sldId="881"/>
        </pc:sldMkLst>
      </pc:sldChg>
      <pc:sldChg chg="add">
        <pc:chgData name="Mark Higgins" userId="f99148ad-7e67-4304-8c11-27c7a53efd31" providerId="ADAL" clId="{E076F560-0B93-418A-8E57-3125D06538AA}" dt="2021-11-10T21:20:06.409" v="795"/>
        <pc:sldMkLst>
          <pc:docMk/>
          <pc:sldMk cId="2298393119" sldId="882"/>
        </pc:sldMkLst>
      </pc:sldChg>
      <pc:sldChg chg="modSp new mod">
        <pc:chgData name="Mark Higgins" userId="f99148ad-7e67-4304-8c11-27c7a53efd31" providerId="ADAL" clId="{E076F560-0B93-418A-8E57-3125D06538AA}" dt="2021-11-10T21:20:25.268" v="820" actId="20577"/>
        <pc:sldMkLst>
          <pc:docMk/>
          <pc:sldMk cId="2024702283" sldId="883"/>
        </pc:sldMkLst>
        <pc:spChg chg="mod">
          <ac:chgData name="Mark Higgins" userId="f99148ad-7e67-4304-8c11-27c7a53efd31" providerId="ADAL" clId="{E076F560-0B93-418A-8E57-3125D06538AA}" dt="2021-11-10T21:20:15.623" v="799" actId="20577"/>
          <ac:spMkLst>
            <pc:docMk/>
            <pc:sldMk cId="2024702283" sldId="883"/>
            <ac:spMk id="2" creationId="{1AB5A63C-2621-46D0-BBB4-22E9F7B5BBA3}"/>
          </ac:spMkLst>
        </pc:spChg>
        <pc:spChg chg="mod">
          <ac:chgData name="Mark Higgins" userId="f99148ad-7e67-4304-8c11-27c7a53efd31" providerId="ADAL" clId="{E076F560-0B93-418A-8E57-3125D06538AA}" dt="2021-11-10T21:20:25.268" v="820" actId="20577"/>
          <ac:spMkLst>
            <pc:docMk/>
            <pc:sldMk cId="2024702283" sldId="883"/>
            <ac:spMk id="3" creationId="{10ABF42A-4A75-4143-A821-4C191F54D73F}"/>
          </ac:spMkLst>
        </pc:spChg>
      </pc:sldChg>
      <pc:sldChg chg="modSp new mod">
        <pc:chgData name="Mark Higgins" userId="f99148ad-7e67-4304-8c11-27c7a53efd31" providerId="ADAL" clId="{E076F560-0B93-418A-8E57-3125D06538AA}" dt="2021-11-10T21:23:41.893" v="850" actId="6549"/>
        <pc:sldMkLst>
          <pc:docMk/>
          <pc:sldMk cId="3471700079" sldId="884"/>
        </pc:sldMkLst>
        <pc:spChg chg="mod">
          <ac:chgData name="Mark Higgins" userId="f99148ad-7e67-4304-8c11-27c7a53efd31" providerId="ADAL" clId="{E076F560-0B93-418A-8E57-3125D06538AA}" dt="2021-11-10T21:23:24.114" v="843" actId="20577"/>
          <ac:spMkLst>
            <pc:docMk/>
            <pc:sldMk cId="3471700079" sldId="884"/>
            <ac:spMk id="2" creationId="{2F32FECE-DD15-4CA3-913B-401E5EBE85BD}"/>
          </ac:spMkLst>
        </pc:spChg>
        <pc:spChg chg="mod">
          <ac:chgData name="Mark Higgins" userId="f99148ad-7e67-4304-8c11-27c7a53efd31" providerId="ADAL" clId="{E076F560-0B93-418A-8E57-3125D06538AA}" dt="2021-11-10T21:23:41.893" v="850" actId="6549"/>
          <ac:spMkLst>
            <pc:docMk/>
            <pc:sldMk cId="3471700079" sldId="884"/>
            <ac:spMk id="3" creationId="{E0F74517-4C65-4B38-BCD3-8C05042E279C}"/>
          </ac:spMkLst>
        </pc:spChg>
      </pc:sldChg>
      <pc:sldChg chg="addSp delSp modSp add mod">
        <pc:chgData name="Mark Higgins" userId="f99148ad-7e67-4304-8c11-27c7a53efd31" providerId="ADAL" clId="{E076F560-0B93-418A-8E57-3125D06538AA}" dt="2021-11-10T21:26:29.790" v="877" actId="1076"/>
        <pc:sldMkLst>
          <pc:docMk/>
          <pc:sldMk cId="398759069" sldId="885"/>
        </pc:sldMkLst>
        <pc:spChg chg="mod">
          <ac:chgData name="Mark Higgins" userId="f99148ad-7e67-4304-8c11-27c7a53efd31" providerId="ADAL" clId="{E076F560-0B93-418A-8E57-3125D06538AA}" dt="2021-11-10T21:24:49.761" v="853" actId="20577"/>
          <ac:spMkLst>
            <pc:docMk/>
            <pc:sldMk cId="398759069" sldId="885"/>
            <ac:spMk id="2" creationId="{692673D9-2E10-4D50-A629-00F89FE163E2}"/>
          </ac:spMkLst>
        </pc:spChg>
        <pc:spChg chg="mod">
          <ac:chgData name="Mark Higgins" userId="f99148ad-7e67-4304-8c11-27c7a53efd31" providerId="ADAL" clId="{E076F560-0B93-418A-8E57-3125D06538AA}" dt="2021-11-10T21:25:27.456" v="871" actId="27636"/>
          <ac:spMkLst>
            <pc:docMk/>
            <pc:sldMk cId="398759069" sldId="885"/>
            <ac:spMk id="3" creationId="{5287A250-00F4-4177-9707-74F32710CE73}"/>
          </ac:spMkLst>
        </pc:spChg>
        <pc:picChg chg="add mod">
          <ac:chgData name="Mark Higgins" userId="f99148ad-7e67-4304-8c11-27c7a53efd31" providerId="ADAL" clId="{E076F560-0B93-418A-8E57-3125D06538AA}" dt="2021-11-10T21:26:29.790" v="877" actId="1076"/>
          <ac:picMkLst>
            <pc:docMk/>
            <pc:sldMk cId="398759069" sldId="885"/>
            <ac:picMk id="5" creationId="{1DD2CA28-98C9-4FB2-8806-4FD98C74F570}"/>
          </ac:picMkLst>
        </pc:picChg>
        <pc:picChg chg="del">
          <ac:chgData name="Mark Higgins" userId="f99148ad-7e67-4304-8c11-27c7a53efd31" providerId="ADAL" clId="{E076F560-0B93-418A-8E57-3125D06538AA}" dt="2021-11-10T21:26:18.815" v="872" actId="478"/>
          <ac:picMkLst>
            <pc:docMk/>
            <pc:sldMk cId="398759069" sldId="885"/>
            <ac:picMk id="6" creationId="{968FD806-997F-44DB-AA2D-C0645C2956A9}"/>
          </ac:picMkLst>
        </pc:picChg>
      </pc:sldChg>
      <pc:sldChg chg="modSp new mod">
        <pc:chgData name="Mark Higgins" userId="f99148ad-7e67-4304-8c11-27c7a53efd31" providerId="ADAL" clId="{E076F560-0B93-418A-8E57-3125D06538AA}" dt="2021-11-10T21:37:09.185" v="948" actId="27636"/>
        <pc:sldMkLst>
          <pc:docMk/>
          <pc:sldMk cId="168923516" sldId="886"/>
        </pc:sldMkLst>
        <pc:spChg chg="mod">
          <ac:chgData name="Mark Higgins" userId="f99148ad-7e67-4304-8c11-27c7a53efd31" providerId="ADAL" clId="{E076F560-0B93-418A-8E57-3125D06538AA}" dt="2021-11-10T21:35:55.054" v="925" actId="20577"/>
          <ac:spMkLst>
            <pc:docMk/>
            <pc:sldMk cId="168923516" sldId="886"/>
            <ac:spMk id="2" creationId="{BD77D9A0-C883-454B-B423-3589A3C143A4}"/>
          </ac:spMkLst>
        </pc:spChg>
        <pc:spChg chg="mod">
          <ac:chgData name="Mark Higgins" userId="f99148ad-7e67-4304-8c11-27c7a53efd31" providerId="ADAL" clId="{E076F560-0B93-418A-8E57-3125D06538AA}" dt="2021-11-10T21:37:09.185" v="948" actId="27636"/>
          <ac:spMkLst>
            <pc:docMk/>
            <pc:sldMk cId="168923516" sldId="886"/>
            <ac:spMk id="3" creationId="{B504C50A-08FD-4968-8252-6EFF3160D762}"/>
          </ac:spMkLst>
        </pc:spChg>
      </pc:sldChg>
      <pc:sldChg chg="modSp add mod">
        <pc:chgData name="Mark Higgins" userId="f99148ad-7e67-4304-8c11-27c7a53efd31" providerId="ADAL" clId="{E076F560-0B93-418A-8E57-3125D06538AA}" dt="2021-11-10T21:39:31.031" v="1008"/>
        <pc:sldMkLst>
          <pc:docMk/>
          <pc:sldMk cId="3681648086" sldId="887"/>
        </pc:sldMkLst>
        <pc:spChg chg="mod">
          <ac:chgData name="Mark Higgins" userId="f99148ad-7e67-4304-8c11-27c7a53efd31" providerId="ADAL" clId="{E076F560-0B93-418A-8E57-3125D06538AA}" dt="2021-11-10T21:39:31.031" v="1008"/>
          <ac:spMkLst>
            <pc:docMk/>
            <pc:sldMk cId="3681648086" sldId="887"/>
            <ac:spMk id="3" creationId="{B504C50A-08FD-4968-8252-6EFF3160D762}"/>
          </ac:spMkLst>
        </pc:spChg>
      </pc:sldChg>
      <pc:sldChg chg="modSp add mod">
        <pc:chgData name="Mark Higgins" userId="f99148ad-7e67-4304-8c11-27c7a53efd31" providerId="ADAL" clId="{E076F560-0B93-418A-8E57-3125D06538AA}" dt="2021-11-10T21:42:39.848" v="1070" actId="12"/>
        <pc:sldMkLst>
          <pc:docMk/>
          <pc:sldMk cId="475285596" sldId="888"/>
        </pc:sldMkLst>
        <pc:spChg chg="mod">
          <ac:chgData name="Mark Higgins" userId="f99148ad-7e67-4304-8c11-27c7a53efd31" providerId="ADAL" clId="{E076F560-0B93-418A-8E57-3125D06538AA}" dt="2021-11-10T21:42:39.848" v="1070" actId="12"/>
          <ac:spMkLst>
            <pc:docMk/>
            <pc:sldMk cId="475285596" sldId="888"/>
            <ac:spMk id="3" creationId="{B504C50A-08FD-4968-8252-6EFF3160D762}"/>
          </ac:spMkLst>
        </pc:spChg>
      </pc:sldChg>
      <pc:sldChg chg="modSp add mod">
        <pc:chgData name="Mark Higgins" userId="f99148ad-7e67-4304-8c11-27c7a53efd31" providerId="ADAL" clId="{E076F560-0B93-418A-8E57-3125D06538AA}" dt="2021-11-10T21:45:13.357" v="1077"/>
        <pc:sldMkLst>
          <pc:docMk/>
          <pc:sldMk cId="964711123" sldId="889"/>
        </pc:sldMkLst>
        <pc:spChg chg="mod">
          <ac:chgData name="Mark Higgins" userId="f99148ad-7e67-4304-8c11-27c7a53efd31" providerId="ADAL" clId="{E076F560-0B93-418A-8E57-3125D06538AA}" dt="2021-11-10T21:45:13.357" v="1077"/>
          <ac:spMkLst>
            <pc:docMk/>
            <pc:sldMk cId="964711123" sldId="889"/>
            <ac:spMk id="3" creationId="{B504C50A-08FD-4968-8252-6EFF3160D762}"/>
          </ac:spMkLst>
        </pc:spChg>
      </pc:sldChg>
      <pc:sldChg chg="del">
        <pc:chgData name="Mark Higgins" userId="f99148ad-7e67-4304-8c11-27c7a53efd31" providerId="ADAL" clId="{E076F560-0B93-418A-8E57-3125D06538AA}" dt="2021-11-10T21:01:29.503" v="8" actId="2696"/>
        <pc:sldMkLst>
          <pc:docMk/>
          <pc:sldMk cId="2818337666" sldId="889"/>
        </pc:sldMkLst>
      </pc:sldChg>
      <pc:sldChg chg="modSp new mod">
        <pc:chgData name="Mark Higgins" userId="f99148ad-7e67-4304-8c11-27c7a53efd31" providerId="ADAL" clId="{E076F560-0B93-418A-8E57-3125D06538AA}" dt="2021-11-10T21:52:58.121" v="1537" actId="20577"/>
        <pc:sldMkLst>
          <pc:docMk/>
          <pc:sldMk cId="2369295333" sldId="890"/>
        </pc:sldMkLst>
        <pc:spChg chg="mod">
          <ac:chgData name="Mark Higgins" userId="f99148ad-7e67-4304-8c11-27c7a53efd31" providerId="ADAL" clId="{E076F560-0B93-418A-8E57-3125D06538AA}" dt="2021-11-10T21:50:28.889" v="1093" actId="20577"/>
          <ac:spMkLst>
            <pc:docMk/>
            <pc:sldMk cId="2369295333" sldId="890"/>
            <ac:spMk id="2" creationId="{7449FDDD-7640-4AE7-BA71-F81E67D6B8D6}"/>
          </ac:spMkLst>
        </pc:spChg>
        <pc:spChg chg="mod">
          <ac:chgData name="Mark Higgins" userId="f99148ad-7e67-4304-8c11-27c7a53efd31" providerId="ADAL" clId="{E076F560-0B93-418A-8E57-3125D06538AA}" dt="2021-11-10T21:52:58.121" v="1537" actId="20577"/>
          <ac:spMkLst>
            <pc:docMk/>
            <pc:sldMk cId="2369295333" sldId="890"/>
            <ac:spMk id="3" creationId="{559E3067-CAF8-4FF1-A99A-C32A25307E9B}"/>
          </ac:spMkLst>
        </pc:spChg>
      </pc:sldChg>
      <pc:sldChg chg="del">
        <pc:chgData name="Mark Higgins" userId="f99148ad-7e67-4304-8c11-27c7a53efd31" providerId="ADAL" clId="{E076F560-0B93-418A-8E57-3125D06538AA}" dt="2021-11-10T21:01:29.503" v="8" actId="2696"/>
        <pc:sldMkLst>
          <pc:docMk/>
          <pc:sldMk cId="3006028097" sldId="890"/>
        </pc:sldMkLst>
      </pc:sldChg>
      <pc:sldChg chg="modSp new mod">
        <pc:chgData name="Mark Higgins" userId="f99148ad-7e67-4304-8c11-27c7a53efd31" providerId="ADAL" clId="{E076F560-0B93-418A-8E57-3125D06538AA}" dt="2021-11-10T21:54:52.464" v="1800" actId="20577"/>
        <pc:sldMkLst>
          <pc:docMk/>
          <pc:sldMk cId="3375004974" sldId="891"/>
        </pc:sldMkLst>
        <pc:spChg chg="mod">
          <ac:chgData name="Mark Higgins" userId="f99148ad-7e67-4304-8c11-27c7a53efd31" providerId="ADAL" clId="{E076F560-0B93-418A-8E57-3125D06538AA}" dt="2021-11-10T21:53:13.945" v="1542" actId="20577"/>
          <ac:spMkLst>
            <pc:docMk/>
            <pc:sldMk cId="3375004974" sldId="891"/>
            <ac:spMk id="2" creationId="{61E3BDCE-4483-499D-8D02-08CC2ACCC568}"/>
          </ac:spMkLst>
        </pc:spChg>
        <pc:spChg chg="mod">
          <ac:chgData name="Mark Higgins" userId="f99148ad-7e67-4304-8c11-27c7a53efd31" providerId="ADAL" clId="{E076F560-0B93-418A-8E57-3125D06538AA}" dt="2021-11-10T21:54:52.464" v="1800" actId="20577"/>
          <ac:spMkLst>
            <pc:docMk/>
            <pc:sldMk cId="3375004974" sldId="891"/>
            <ac:spMk id="3" creationId="{A6C99E34-2B7A-4894-A45C-FCFBEB91A809}"/>
          </ac:spMkLst>
        </pc:spChg>
      </pc:sldChg>
    </pc:docChg>
  </pc:docChgLst>
  <pc:docChgLst>
    <pc:chgData name="Mark Higgins" userId="ad4ee43bd0f7a961" providerId="LiveId" clId="{7B3C12DC-8600-4E20-806B-96FB228C8506}"/>
    <pc:docChg chg="undo custSel addSld delSld modSld sldOrd">
      <pc:chgData name="Mark Higgins" userId="ad4ee43bd0f7a961" providerId="LiveId" clId="{7B3C12DC-8600-4E20-806B-96FB228C8506}" dt="2021-09-06T10:37:23.513" v="2710" actId="20578"/>
      <pc:docMkLst>
        <pc:docMk/>
      </pc:docMkLst>
      <pc:sldChg chg="modSp mod">
        <pc:chgData name="Mark Higgins" userId="ad4ee43bd0f7a961" providerId="LiveId" clId="{7B3C12DC-8600-4E20-806B-96FB228C8506}" dt="2021-09-06T07:38:18.412" v="2709" actId="20577"/>
        <pc:sldMkLst>
          <pc:docMk/>
          <pc:sldMk cId="653415081" sldId="257"/>
        </pc:sldMkLst>
        <pc:spChg chg="mod">
          <ac:chgData name="Mark Higgins" userId="ad4ee43bd0f7a961" providerId="LiveId" clId="{7B3C12DC-8600-4E20-806B-96FB228C8506}" dt="2021-09-06T07:38:18.412" v="2709" actId="20577"/>
          <ac:spMkLst>
            <pc:docMk/>
            <pc:sldMk cId="653415081" sldId="257"/>
            <ac:spMk id="3" creationId="{93E1A0CE-437E-4089-AE73-03BEE8D4C05A}"/>
          </ac:spMkLst>
        </pc:spChg>
      </pc:sldChg>
      <pc:sldChg chg="modSp mod">
        <pc:chgData name="Mark Higgins" userId="ad4ee43bd0f7a961" providerId="LiveId" clId="{7B3C12DC-8600-4E20-806B-96FB228C8506}" dt="2021-09-02T09:29:40.658" v="470" actId="20577"/>
        <pc:sldMkLst>
          <pc:docMk/>
          <pc:sldMk cId="2851725395" sldId="263"/>
        </pc:sldMkLst>
        <pc:spChg chg="mod">
          <ac:chgData name="Mark Higgins" userId="ad4ee43bd0f7a961" providerId="LiveId" clId="{7B3C12DC-8600-4E20-806B-96FB228C8506}" dt="2021-09-02T09:29:40.658" v="470" actId="20577"/>
          <ac:spMkLst>
            <pc:docMk/>
            <pc:sldMk cId="2851725395" sldId="263"/>
            <ac:spMk id="3" creationId="{93E1A0CE-437E-4089-AE73-03BEE8D4C05A}"/>
          </ac:spMkLst>
        </pc:spChg>
      </pc:sldChg>
      <pc:sldChg chg="modSp mod">
        <pc:chgData name="Mark Higgins" userId="ad4ee43bd0f7a961" providerId="LiveId" clId="{7B3C12DC-8600-4E20-806B-96FB228C8506}" dt="2021-09-02T13:29:19.563" v="1109" actId="20577"/>
        <pc:sldMkLst>
          <pc:docMk/>
          <pc:sldMk cId="3474297635" sldId="268"/>
        </pc:sldMkLst>
        <pc:spChg chg="mod">
          <ac:chgData name="Mark Higgins" userId="ad4ee43bd0f7a961" providerId="LiveId" clId="{7B3C12DC-8600-4E20-806B-96FB228C8506}" dt="2021-09-02T13:29:19.563" v="1109" actId="20577"/>
          <ac:spMkLst>
            <pc:docMk/>
            <pc:sldMk cId="3474297635" sldId="268"/>
            <ac:spMk id="57" creationId="{C511BFB5-EEAD-4CA1-979C-CC71A3834622}"/>
          </ac:spMkLst>
        </pc:spChg>
      </pc:sldChg>
      <pc:sldChg chg="addSp modSp new mod modClrScheme chgLayout">
        <pc:chgData name="Mark Higgins" userId="ad4ee43bd0f7a961" providerId="LiveId" clId="{7B3C12DC-8600-4E20-806B-96FB228C8506}" dt="2021-08-31T15:08:04.352" v="380" actId="20577"/>
        <pc:sldMkLst>
          <pc:docMk/>
          <pc:sldMk cId="162881234" sldId="688"/>
        </pc:sldMkLst>
        <pc:spChg chg="add mod">
          <ac:chgData name="Mark Higgins" userId="ad4ee43bd0f7a961" providerId="LiveId" clId="{7B3C12DC-8600-4E20-806B-96FB228C8506}" dt="2021-08-31T15:04:49.074" v="37" actId="20577"/>
          <ac:spMkLst>
            <pc:docMk/>
            <pc:sldMk cId="162881234" sldId="688"/>
            <ac:spMk id="2" creationId="{3C7980E3-0EE6-4C5B-AFFA-DAA9DC8F3954}"/>
          </ac:spMkLst>
        </pc:spChg>
        <pc:spChg chg="add mod">
          <ac:chgData name="Mark Higgins" userId="ad4ee43bd0f7a961" providerId="LiveId" clId="{7B3C12DC-8600-4E20-806B-96FB228C8506}" dt="2021-08-31T15:08:04.352" v="380" actId="20577"/>
          <ac:spMkLst>
            <pc:docMk/>
            <pc:sldMk cId="162881234" sldId="688"/>
            <ac:spMk id="3" creationId="{18505FD1-CDB0-486D-9380-51AA02B060F4}"/>
          </ac:spMkLst>
        </pc:spChg>
      </pc:sldChg>
      <pc:sldChg chg="modSp new mod">
        <pc:chgData name="Mark Higgins" userId="ad4ee43bd0f7a961" providerId="LiveId" clId="{7B3C12DC-8600-4E20-806B-96FB228C8506}" dt="2021-08-31T15:14:00.507" v="405" actId="20577"/>
        <pc:sldMkLst>
          <pc:docMk/>
          <pc:sldMk cId="116519343" sldId="689"/>
        </pc:sldMkLst>
        <pc:spChg chg="mod">
          <ac:chgData name="Mark Higgins" userId="ad4ee43bd0f7a961" providerId="LiveId" clId="{7B3C12DC-8600-4E20-806B-96FB228C8506}" dt="2021-08-31T15:14:00.507" v="405" actId="20577"/>
          <ac:spMkLst>
            <pc:docMk/>
            <pc:sldMk cId="116519343" sldId="689"/>
            <ac:spMk id="2" creationId="{9E110F69-0966-4622-AED3-9BC52FB22C17}"/>
          </ac:spMkLst>
        </pc:spChg>
        <pc:spChg chg="mod">
          <ac:chgData name="Mark Higgins" userId="ad4ee43bd0f7a961" providerId="LiveId" clId="{7B3C12DC-8600-4E20-806B-96FB228C8506}" dt="2021-08-31T15:13:51.500" v="386" actId="12"/>
          <ac:spMkLst>
            <pc:docMk/>
            <pc:sldMk cId="116519343" sldId="689"/>
            <ac:spMk id="3" creationId="{09131163-B45F-4BE2-828A-91FC58F41A68}"/>
          </ac:spMkLst>
        </pc:spChg>
      </pc:sldChg>
      <pc:sldChg chg="modSp new del mod">
        <pc:chgData name="Mark Higgins" userId="ad4ee43bd0f7a961" providerId="LiveId" clId="{7B3C12DC-8600-4E20-806B-96FB228C8506}" dt="2021-09-02T13:17:28.917" v="730" actId="47"/>
        <pc:sldMkLst>
          <pc:docMk/>
          <pc:sldMk cId="3064485875" sldId="690"/>
        </pc:sldMkLst>
        <pc:spChg chg="mod">
          <ac:chgData name="Mark Higgins" userId="ad4ee43bd0f7a961" providerId="LiveId" clId="{7B3C12DC-8600-4E20-806B-96FB228C8506}" dt="2021-09-02T09:27:13.745" v="421" actId="20577"/>
          <ac:spMkLst>
            <pc:docMk/>
            <pc:sldMk cId="3064485875" sldId="690"/>
            <ac:spMk id="2" creationId="{8C354346-84C1-4DD7-8567-53955776F4DF}"/>
          </ac:spMkLst>
        </pc:spChg>
        <pc:spChg chg="mod">
          <ac:chgData name="Mark Higgins" userId="ad4ee43bd0f7a961" providerId="LiveId" clId="{7B3C12DC-8600-4E20-806B-96FB228C8506}" dt="2021-09-02T09:27:53.773" v="468" actId="20577"/>
          <ac:spMkLst>
            <pc:docMk/>
            <pc:sldMk cId="3064485875" sldId="690"/>
            <ac:spMk id="3" creationId="{0DF5B948-8EA0-45C1-83AF-41C9D55535B1}"/>
          </ac:spMkLst>
        </pc:spChg>
      </pc:sldChg>
      <pc:sldChg chg="addSp delSp modSp new del mod modClrScheme chgLayout">
        <pc:chgData name="Mark Higgins" userId="ad4ee43bd0f7a961" providerId="LiveId" clId="{7B3C12DC-8600-4E20-806B-96FB228C8506}" dt="2021-09-02T13:17:27.502" v="729" actId="47"/>
        <pc:sldMkLst>
          <pc:docMk/>
          <pc:sldMk cId="940422249" sldId="691"/>
        </pc:sldMkLst>
        <pc:spChg chg="del mod ord">
          <ac:chgData name="Mark Higgins" userId="ad4ee43bd0f7a961" providerId="LiveId" clId="{7B3C12DC-8600-4E20-806B-96FB228C8506}" dt="2021-09-02T09:27:22.823" v="423" actId="700"/>
          <ac:spMkLst>
            <pc:docMk/>
            <pc:sldMk cId="940422249" sldId="691"/>
            <ac:spMk id="2" creationId="{2C977287-6116-4F8D-B6DC-67F8F1CD77C3}"/>
          </ac:spMkLst>
        </pc:spChg>
        <pc:spChg chg="del mod ord">
          <ac:chgData name="Mark Higgins" userId="ad4ee43bd0f7a961" providerId="LiveId" clId="{7B3C12DC-8600-4E20-806B-96FB228C8506}" dt="2021-09-02T09:27:22.823" v="423" actId="700"/>
          <ac:spMkLst>
            <pc:docMk/>
            <pc:sldMk cId="940422249" sldId="691"/>
            <ac:spMk id="3" creationId="{0530D1CD-4A99-4E65-8B1D-4C3E0F06956A}"/>
          </ac:spMkLst>
        </pc:spChg>
        <pc:spChg chg="add mod ord">
          <ac:chgData name="Mark Higgins" userId="ad4ee43bd0f7a961" providerId="LiveId" clId="{7B3C12DC-8600-4E20-806B-96FB228C8506}" dt="2021-09-02T09:27:28.431" v="438" actId="20577"/>
          <ac:spMkLst>
            <pc:docMk/>
            <pc:sldMk cId="940422249" sldId="691"/>
            <ac:spMk id="4" creationId="{5A960BC8-E4FC-4059-8946-042FA3E00F0A}"/>
          </ac:spMkLst>
        </pc:spChg>
        <pc:spChg chg="add mod ord">
          <ac:chgData name="Mark Higgins" userId="ad4ee43bd0f7a961" providerId="LiveId" clId="{7B3C12DC-8600-4E20-806B-96FB228C8506}" dt="2021-09-02T09:27:22.823" v="423" actId="700"/>
          <ac:spMkLst>
            <pc:docMk/>
            <pc:sldMk cId="940422249" sldId="691"/>
            <ac:spMk id="5" creationId="{9908692F-8927-4638-B7ED-B4169BFE2084}"/>
          </ac:spMkLst>
        </pc:spChg>
      </pc:sldChg>
      <pc:sldChg chg="modSp new del mod">
        <pc:chgData name="Mark Higgins" userId="ad4ee43bd0f7a961" providerId="LiveId" clId="{7B3C12DC-8600-4E20-806B-96FB228C8506}" dt="2021-09-02T13:17:24.913" v="728" actId="47"/>
        <pc:sldMkLst>
          <pc:docMk/>
          <pc:sldMk cId="732828431" sldId="692"/>
        </pc:sldMkLst>
        <pc:spChg chg="mod">
          <ac:chgData name="Mark Higgins" userId="ad4ee43bd0f7a961" providerId="LiveId" clId="{7B3C12DC-8600-4E20-806B-96FB228C8506}" dt="2021-09-02T09:27:44.686" v="456" actId="20577"/>
          <ac:spMkLst>
            <pc:docMk/>
            <pc:sldMk cId="732828431" sldId="692"/>
            <ac:spMk id="2" creationId="{94801735-E090-4CCE-B9A1-F59FC5B1D327}"/>
          </ac:spMkLst>
        </pc:spChg>
      </pc:sldChg>
      <pc:sldChg chg="addSp delSp modSp new mod">
        <pc:chgData name="Mark Higgins" userId="ad4ee43bd0f7a961" providerId="LiveId" clId="{7B3C12DC-8600-4E20-806B-96FB228C8506}" dt="2021-09-02T13:14:20.566" v="727" actId="20577"/>
        <pc:sldMkLst>
          <pc:docMk/>
          <pc:sldMk cId="1637030846" sldId="693"/>
        </pc:sldMkLst>
        <pc:spChg chg="mod">
          <ac:chgData name="Mark Higgins" userId="ad4ee43bd0f7a961" providerId="LiveId" clId="{7B3C12DC-8600-4E20-806B-96FB228C8506}" dt="2021-09-02T13:11:30.617" v="542" actId="20577"/>
          <ac:spMkLst>
            <pc:docMk/>
            <pc:sldMk cId="1637030846" sldId="693"/>
            <ac:spMk id="2" creationId="{2EF52883-B499-4376-9815-3C46047A0A2F}"/>
          </ac:spMkLst>
        </pc:spChg>
        <pc:spChg chg="del mod">
          <ac:chgData name="Mark Higgins" userId="ad4ee43bd0f7a961" providerId="LiveId" clId="{7B3C12DC-8600-4E20-806B-96FB228C8506}" dt="2021-09-02T13:12:17.665" v="594" actId="3680"/>
          <ac:spMkLst>
            <pc:docMk/>
            <pc:sldMk cId="1637030846" sldId="693"/>
            <ac:spMk id="3" creationId="{6A0C9F5E-534E-469B-805F-FD485FA1EFC5}"/>
          </ac:spMkLst>
        </pc:spChg>
        <pc:graphicFrameChg chg="add mod ord modGraphic">
          <ac:chgData name="Mark Higgins" userId="ad4ee43bd0f7a961" providerId="LiveId" clId="{7B3C12DC-8600-4E20-806B-96FB228C8506}" dt="2021-09-02T13:14:20.566" v="727" actId="20577"/>
          <ac:graphicFrameMkLst>
            <pc:docMk/>
            <pc:sldMk cId="1637030846" sldId="693"/>
            <ac:graphicFrameMk id="4" creationId="{E030EAED-58A5-4164-A2E2-5394113E1482}"/>
          </ac:graphicFrameMkLst>
        </pc:graphicFrameChg>
      </pc:sldChg>
      <pc:sldChg chg="addSp delSp modSp new mod modClrScheme chgLayout">
        <pc:chgData name="Mark Higgins" userId="ad4ee43bd0f7a961" providerId="LiveId" clId="{7B3C12DC-8600-4E20-806B-96FB228C8506}" dt="2021-09-02T13:18:03.404" v="785" actId="20577"/>
        <pc:sldMkLst>
          <pc:docMk/>
          <pc:sldMk cId="550359697" sldId="694"/>
        </pc:sldMkLst>
        <pc:spChg chg="del mod ord">
          <ac:chgData name="Mark Higgins" userId="ad4ee43bd0f7a961" providerId="LiveId" clId="{7B3C12DC-8600-4E20-806B-96FB228C8506}" dt="2021-09-02T13:17:39.254" v="732" actId="700"/>
          <ac:spMkLst>
            <pc:docMk/>
            <pc:sldMk cId="550359697" sldId="694"/>
            <ac:spMk id="2" creationId="{7AD203C2-6969-407B-ACF3-FEE9E7B64B89}"/>
          </ac:spMkLst>
        </pc:spChg>
        <pc:spChg chg="del mod ord">
          <ac:chgData name="Mark Higgins" userId="ad4ee43bd0f7a961" providerId="LiveId" clId="{7B3C12DC-8600-4E20-806B-96FB228C8506}" dt="2021-09-02T13:17:39.254" v="732" actId="700"/>
          <ac:spMkLst>
            <pc:docMk/>
            <pc:sldMk cId="550359697" sldId="694"/>
            <ac:spMk id="3" creationId="{8F9D8F73-1196-4FF7-AC2E-428B26AEE99A}"/>
          </ac:spMkLst>
        </pc:spChg>
        <pc:spChg chg="add mod ord">
          <ac:chgData name="Mark Higgins" userId="ad4ee43bd0f7a961" providerId="LiveId" clId="{7B3C12DC-8600-4E20-806B-96FB228C8506}" dt="2021-09-02T13:17:44.877" v="738" actId="20577"/>
          <ac:spMkLst>
            <pc:docMk/>
            <pc:sldMk cId="550359697" sldId="694"/>
            <ac:spMk id="4" creationId="{978B8C4E-AF22-437A-81FB-CB7B59C12767}"/>
          </ac:spMkLst>
        </pc:spChg>
        <pc:spChg chg="add mod ord">
          <ac:chgData name="Mark Higgins" userId="ad4ee43bd0f7a961" providerId="LiveId" clId="{7B3C12DC-8600-4E20-806B-96FB228C8506}" dt="2021-09-02T13:18:03.404" v="785" actId="20577"/>
          <ac:spMkLst>
            <pc:docMk/>
            <pc:sldMk cId="550359697" sldId="694"/>
            <ac:spMk id="5" creationId="{69B94D9C-A8CC-4D81-8AF9-23A6DFC412A1}"/>
          </ac:spMkLst>
        </pc:spChg>
      </pc:sldChg>
      <pc:sldChg chg="modSp new mod">
        <pc:chgData name="Mark Higgins" userId="ad4ee43bd0f7a961" providerId="LiveId" clId="{7B3C12DC-8600-4E20-806B-96FB228C8506}" dt="2021-09-02T13:18:39.542" v="849" actId="20577"/>
        <pc:sldMkLst>
          <pc:docMk/>
          <pc:sldMk cId="247146181" sldId="695"/>
        </pc:sldMkLst>
        <pc:spChg chg="mod">
          <ac:chgData name="Mark Higgins" userId="ad4ee43bd0f7a961" providerId="LiveId" clId="{7B3C12DC-8600-4E20-806B-96FB228C8506}" dt="2021-09-02T13:18:39.542" v="849" actId="20577"/>
          <ac:spMkLst>
            <pc:docMk/>
            <pc:sldMk cId="247146181" sldId="695"/>
            <ac:spMk id="2" creationId="{6517ADE2-0A50-4DFE-85F5-C1E1371D6EA4}"/>
          </ac:spMkLst>
        </pc:spChg>
      </pc:sldChg>
      <pc:sldChg chg="modSp new mod ord">
        <pc:chgData name="Mark Higgins" userId="ad4ee43bd0f7a961" providerId="LiveId" clId="{7B3C12DC-8600-4E20-806B-96FB228C8506}" dt="2021-09-02T13:19:08.162" v="867"/>
        <pc:sldMkLst>
          <pc:docMk/>
          <pc:sldMk cId="961037850" sldId="696"/>
        </pc:sldMkLst>
        <pc:spChg chg="mod">
          <ac:chgData name="Mark Higgins" userId="ad4ee43bd0f7a961" providerId="LiveId" clId="{7B3C12DC-8600-4E20-806B-96FB228C8506}" dt="2021-09-02T13:18:59.270" v="865" actId="20577"/>
          <ac:spMkLst>
            <pc:docMk/>
            <pc:sldMk cId="961037850" sldId="696"/>
            <ac:spMk id="2" creationId="{E0F2F5B7-3BD1-40E6-8619-7C3D586FAA6F}"/>
          </ac:spMkLst>
        </pc:spChg>
      </pc:sldChg>
      <pc:sldChg chg="modSp new mod">
        <pc:chgData name="Mark Higgins" userId="ad4ee43bd0f7a961" providerId="LiveId" clId="{7B3C12DC-8600-4E20-806B-96FB228C8506}" dt="2021-09-02T13:19:41.437" v="889" actId="20577"/>
        <pc:sldMkLst>
          <pc:docMk/>
          <pc:sldMk cId="2382590890" sldId="697"/>
        </pc:sldMkLst>
        <pc:spChg chg="mod">
          <ac:chgData name="Mark Higgins" userId="ad4ee43bd0f7a961" providerId="LiveId" clId="{7B3C12DC-8600-4E20-806B-96FB228C8506}" dt="2021-09-02T13:19:41.437" v="889" actId="20577"/>
          <ac:spMkLst>
            <pc:docMk/>
            <pc:sldMk cId="2382590890" sldId="697"/>
            <ac:spMk id="2" creationId="{2E144EA4-3BA7-44CE-A85C-9619B006399F}"/>
          </ac:spMkLst>
        </pc:spChg>
      </pc:sldChg>
      <pc:sldChg chg="modSp new mod">
        <pc:chgData name="Mark Higgins" userId="ad4ee43bd0f7a961" providerId="LiveId" clId="{7B3C12DC-8600-4E20-806B-96FB228C8506}" dt="2021-09-02T13:19:58.524" v="910" actId="20577"/>
        <pc:sldMkLst>
          <pc:docMk/>
          <pc:sldMk cId="2816790370" sldId="698"/>
        </pc:sldMkLst>
        <pc:spChg chg="mod">
          <ac:chgData name="Mark Higgins" userId="ad4ee43bd0f7a961" providerId="LiveId" clId="{7B3C12DC-8600-4E20-806B-96FB228C8506}" dt="2021-09-02T13:19:58.524" v="910" actId="20577"/>
          <ac:spMkLst>
            <pc:docMk/>
            <pc:sldMk cId="2816790370" sldId="698"/>
            <ac:spMk id="2" creationId="{209669A0-8379-4B62-A887-00CF5775A344}"/>
          </ac:spMkLst>
        </pc:spChg>
      </pc:sldChg>
      <pc:sldChg chg="modSp new mod">
        <pc:chgData name="Mark Higgins" userId="ad4ee43bd0f7a961" providerId="LiveId" clId="{7B3C12DC-8600-4E20-806B-96FB228C8506}" dt="2021-09-02T13:21:05.799" v="958" actId="20577"/>
        <pc:sldMkLst>
          <pc:docMk/>
          <pc:sldMk cId="4291132042" sldId="699"/>
        </pc:sldMkLst>
        <pc:spChg chg="mod">
          <ac:chgData name="Mark Higgins" userId="ad4ee43bd0f7a961" providerId="LiveId" clId="{7B3C12DC-8600-4E20-806B-96FB228C8506}" dt="2021-09-02T13:20:46.293" v="927" actId="20577"/>
          <ac:spMkLst>
            <pc:docMk/>
            <pc:sldMk cId="4291132042" sldId="699"/>
            <ac:spMk id="2" creationId="{81FC3673-9079-4D64-B67A-90E485736989}"/>
          </ac:spMkLst>
        </pc:spChg>
        <pc:spChg chg="mod">
          <ac:chgData name="Mark Higgins" userId="ad4ee43bd0f7a961" providerId="LiveId" clId="{7B3C12DC-8600-4E20-806B-96FB228C8506}" dt="2021-09-02T13:21:05.799" v="958" actId="20577"/>
          <ac:spMkLst>
            <pc:docMk/>
            <pc:sldMk cId="4291132042" sldId="699"/>
            <ac:spMk id="3" creationId="{A2B44A85-0027-42D7-999F-F7D112C5EA7E}"/>
          </ac:spMkLst>
        </pc:spChg>
      </pc:sldChg>
      <pc:sldChg chg="modSp new mod">
        <pc:chgData name="Mark Higgins" userId="ad4ee43bd0f7a961" providerId="LiveId" clId="{7B3C12DC-8600-4E20-806B-96FB228C8506}" dt="2021-09-02T13:21:22.567" v="975" actId="20577"/>
        <pc:sldMkLst>
          <pc:docMk/>
          <pc:sldMk cId="2299538971" sldId="700"/>
        </pc:sldMkLst>
        <pc:spChg chg="mod">
          <ac:chgData name="Mark Higgins" userId="ad4ee43bd0f7a961" providerId="LiveId" clId="{7B3C12DC-8600-4E20-806B-96FB228C8506}" dt="2021-09-02T13:21:22.567" v="975" actId="20577"/>
          <ac:spMkLst>
            <pc:docMk/>
            <pc:sldMk cId="2299538971" sldId="700"/>
            <ac:spMk id="2" creationId="{E8F27E77-B677-4EC4-896A-15CB00C3CF04}"/>
          </ac:spMkLst>
        </pc:spChg>
      </pc:sldChg>
      <pc:sldChg chg="modSp new mod">
        <pc:chgData name="Mark Higgins" userId="ad4ee43bd0f7a961" providerId="LiveId" clId="{7B3C12DC-8600-4E20-806B-96FB228C8506}" dt="2021-09-02T13:22:55.728" v="1038" actId="20577"/>
        <pc:sldMkLst>
          <pc:docMk/>
          <pc:sldMk cId="3647801122" sldId="701"/>
        </pc:sldMkLst>
        <pc:spChg chg="mod">
          <ac:chgData name="Mark Higgins" userId="ad4ee43bd0f7a961" providerId="LiveId" clId="{7B3C12DC-8600-4E20-806B-96FB228C8506}" dt="2021-09-02T13:22:38.199" v="981" actId="20577"/>
          <ac:spMkLst>
            <pc:docMk/>
            <pc:sldMk cId="3647801122" sldId="701"/>
            <ac:spMk id="2" creationId="{13E505DE-2040-48D9-9703-FAF4F6DF914C}"/>
          </ac:spMkLst>
        </pc:spChg>
        <pc:spChg chg="mod">
          <ac:chgData name="Mark Higgins" userId="ad4ee43bd0f7a961" providerId="LiveId" clId="{7B3C12DC-8600-4E20-806B-96FB228C8506}" dt="2021-09-02T13:22:55.728" v="1038" actId="20577"/>
          <ac:spMkLst>
            <pc:docMk/>
            <pc:sldMk cId="3647801122" sldId="701"/>
            <ac:spMk id="3" creationId="{31F98659-4FB7-4E33-9613-8E718FF9FB09}"/>
          </ac:spMkLst>
        </pc:spChg>
      </pc:sldChg>
      <pc:sldChg chg="modSp new mod">
        <pc:chgData name="Mark Higgins" userId="ad4ee43bd0f7a961" providerId="LiveId" clId="{7B3C12DC-8600-4E20-806B-96FB228C8506}" dt="2021-09-02T14:42:42.800" v="1397" actId="20577"/>
        <pc:sldMkLst>
          <pc:docMk/>
          <pc:sldMk cId="1124660872" sldId="702"/>
        </pc:sldMkLst>
        <pc:spChg chg="mod">
          <ac:chgData name="Mark Higgins" userId="ad4ee43bd0f7a961" providerId="LiveId" clId="{7B3C12DC-8600-4E20-806B-96FB228C8506}" dt="2021-09-02T13:24:41.459" v="1044" actId="20577"/>
          <ac:spMkLst>
            <pc:docMk/>
            <pc:sldMk cId="1124660872" sldId="702"/>
            <ac:spMk id="2" creationId="{02CC0FA7-F787-44AB-B5BE-14E4E8C3A307}"/>
          </ac:spMkLst>
        </pc:spChg>
        <pc:spChg chg="mod">
          <ac:chgData name="Mark Higgins" userId="ad4ee43bd0f7a961" providerId="LiveId" clId="{7B3C12DC-8600-4E20-806B-96FB228C8506}" dt="2021-09-02T14:42:42.800" v="1397" actId="20577"/>
          <ac:spMkLst>
            <pc:docMk/>
            <pc:sldMk cId="1124660872" sldId="702"/>
            <ac:spMk id="3" creationId="{492CB42C-1481-4724-8EF8-CB22236A5125}"/>
          </ac:spMkLst>
        </pc:spChg>
      </pc:sldChg>
      <pc:sldChg chg="modSp add mod ord">
        <pc:chgData name="Mark Higgins" userId="ad4ee43bd0f7a961" providerId="LiveId" clId="{7B3C12DC-8600-4E20-806B-96FB228C8506}" dt="2021-09-02T13:29:39.605" v="1118" actId="20577"/>
        <pc:sldMkLst>
          <pc:docMk/>
          <pc:sldMk cId="3031805303" sldId="703"/>
        </pc:sldMkLst>
        <pc:spChg chg="mod">
          <ac:chgData name="Mark Higgins" userId="ad4ee43bd0f7a961" providerId="LiveId" clId="{7B3C12DC-8600-4E20-806B-96FB228C8506}" dt="2021-09-02T13:29:39.605" v="1118" actId="20577"/>
          <ac:spMkLst>
            <pc:docMk/>
            <pc:sldMk cId="3031805303" sldId="703"/>
            <ac:spMk id="57" creationId="{C511BFB5-EEAD-4CA1-979C-CC71A3834622}"/>
          </ac:spMkLst>
        </pc:spChg>
      </pc:sldChg>
      <pc:sldChg chg="modSp add mod">
        <pc:chgData name="Mark Higgins" userId="ad4ee43bd0f7a961" providerId="LiveId" clId="{7B3C12DC-8600-4E20-806B-96FB228C8506}" dt="2021-09-02T13:29:48.077" v="1121" actId="20577"/>
        <pc:sldMkLst>
          <pc:docMk/>
          <pc:sldMk cId="140445724" sldId="704"/>
        </pc:sldMkLst>
        <pc:spChg chg="mod">
          <ac:chgData name="Mark Higgins" userId="ad4ee43bd0f7a961" providerId="LiveId" clId="{7B3C12DC-8600-4E20-806B-96FB228C8506}" dt="2021-09-02T13:29:48.077" v="1121" actId="20577"/>
          <ac:spMkLst>
            <pc:docMk/>
            <pc:sldMk cId="140445724" sldId="704"/>
            <ac:spMk id="57" creationId="{C511BFB5-EEAD-4CA1-979C-CC71A3834622}"/>
          </ac:spMkLst>
        </pc:spChg>
      </pc:sldChg>
      <pc:sldChg chg="modSp new mod">
        <pc:chgData name="Mark Higgins" userId="ad4ee43bd0f7a961" providerId="LiveId" clId="{7B3C12DC-8600-4E20-806B-96FB228C8506}" dt="2021-09-02T13:30:09.958" v="1127" actId="20577"/>
        <pc:sldMkLst>
          <pc:docMk/>
          <pc:sldMk cId="68695730" sldId="705"/>
        </pc:sldMkLst>
        <pc:spChg chg="mod">
          <ac:chgData name="Mark Higgins" userId="ad4ee43bd0f7a961" providerId="LiveId" clId="{7B3C12DC-8600-4E20-806B-96FB228C8506}" dt="2021-09-02T13:30:09.958" v="1127" actId="20577"/>
          <ac:spMkLst>
            <pc:docMk/>
            <pc:sldMk cId="68695730" sldId="705"/>
            <ac:spMk id="2" creationId="{F7E9CFC5-72DE-4A72-93D6-A2402CD95D37}"/>
          </ac:spMkLst>
        </pc:spChg>
      </pc:sldChg>
      <pc:sldChg chg="modSp new mod">
        <pc:chgData name="Mark Higgins" userId="ad4ee43bd0f7a961" providerId="LiveId" clId="{7B3C12DC-8600-4E20-806B-96FB228C8506}" dt="2021-09-02T14:04:32.237" v="1330" actId="20577"/>
        <pc:sldMkLst>
          <pc:docMk/>
          <pc:sldMk cId="296084717" sldId="706"/>
        </pc:sldMkLst>
        <pc:spChg chg="mod">
          <ac:chgData name="Mark Higgins" userId="ad4ee43bd0f7a961" providerId="LiveId" clId="{7B3C12DC-8600-4E20-806B-96FB228C8506}" dt="2021-09-02T14:03:36.756" v="1142" actId="20577"/>
          <ac:spMkLst>
            <pc:docMk/>
            <pc:sldMk cId="296084717" sldId="706"/>
            <ac:spMk id="2" creationId="{6C9111C4-F75C-46E7-A994-F49B6A31C81F}"/>
          </ac:spMkLst>
        </pc:spChg>
        <pc:spChg chg="mod">
          <ac:chgData name="Mark Higgins" userId="ad4ee43bd0f7a961" providerId="LiveId" clId="{7B3C12DC-8600-4E20-806B-96FB228C8506}" dt="2021-09-02T14:04:32.237" v="1330" actId="20577"/>
          <ac:spMkLst>
            <pc:docMk/>
            <pc:sldMk cId="296084717" sldId="706"/>
            <ac:spMk id="3" creationId="{1AAEBC1C-4D11-45DA-A78B-8059ED5C863F}"/>
          </ac:spMkLst>
        </pc:spChg>
      </pc:sldChg>
      <pc:sldChg chg="modSp new mod">
        <pc:chgData name="Mark Higgins" userId="ad4ee43bd0f7a961" providerId="LiveId" clId="{7B3C12DC-8600-4E20-806B-96FB228C8506}" dt="2021-09-02T14:43:01.710" v="1405" actId="20577"/>
        <pc:sldMkLst>
          <pc:docMk/>
          <pc:sldMk cId="2510874112" sldId="707"/>
        </pc:sldMkLst>
        <pc:spChg chg="mod">
          <ac:chgData name="Mark Higgins" userId="ad4ee43bd0f7a961" providerId="LiveId" clId="{7B3C12DC-8600-4E20-806B-96FB228C8506}" dt="2021-09-02T14:43:01.710" v="1405" actId="20577"/>
          <ac:spMkLst>
            <pc:docMk/>
            <pc:sldMk cId="2510874112" sldId="707"/>
            <ac:spMk id="2" creationId="{756C7C0F-CDD1-4AF3-9883-A75EC6CA0C6F}"/>
          </ac:spMkLst>
        </pc:spChg>
      </pc:sldChg>
      <pc:sldChg chg="modSp new mod">
        <pc:chgData name="Mark Higgins" userId="ad4ee43bd0f7a961" providerId="LiveId" clId="{7B3C12DC-8600-4E20-806B-96FB228C8506}" dt="2021-09-02T14:43:34.623" v="1484" actId="20577"/>
        <pc:sldMkLst>
          <pc:docMk/>
          <pc:sldMk cId="197150763" sldId="708"/>
        </pc:sldMkLst>
        <pc:spChg chg="mod">
          <ac:chgData name="Mark Higgins" userId="ad4ee43bd0f7a961" providerId="LiveId" clId="{7B3C12DC-8600-4E20-806B-96FB228C8506}" dt="2021-09-02T14:43:11.274" v="1411" actId="20577"/>
          <ac:spMkLst>
            <pc:docMk/>
            <pc:sldMk cId="197150763" sldId="708"/>
            <ac:spMk id="2" creationId="{D0B98489-9094-4B50-81E2-E8ECBD06CD02}"/>
          </ac:spMkLst>
        </pc:spChg>
        <pc:spChg chg="mod">
          <ac:chgData name="Mark Higgins" userId="ad4ee43bd0f7a961" providerId="LiveId" clId="{7B3C12DC-8600-4E20-806B-96FB228C8506}" dt="2021-09-02T14:43:34.623" v="1484" actId="20577"/>
          <ac:spMkLst>
            <pc:docMk/>
            <pc:sldMk cId="197150763" sldId="708"/>
            <ac:spMk id="3" creationId="{F95DFA5F-F4B0-48B0-9AC6-E53277EE8324}"/>
          </ac:spMkLst>
        </pc:spChg>
      </pc:sldChg>
      <pc:sldChg chg="modSp new mod ord">
        <pc:chgData name="Mark Higgins" userId="ad4ee43bd0f7a961" providerId="LiveId" clId="{7B3C12DC-8600-4E20-806B-96FB228C8506}" dt="2021-09-06T10:37:23.513" v="2710" actId="20578"/>
        <pc:sldMkLst>
          <pc:docMk/>
          <pc:sldMk cId="2149614142" sldId="709"/>
        </pc:sldMkLst>
        <pc:spChg chg="mod">
          <ac:chgData name="Mark Higgins" userId="ad4ee43bd0f7a961" providerId="LiveId" clId="{7B3C12DC-8600-4E20-806B-96FB228C8506}" dt="2021-09-02T14:44:14.508" v="1511" actId="20577"/>
          <ac:spMkLst>
            <pc:docMk/>
            <pc:sldMk cId="2149614142" sldId="709"/>
            <ac:spMk id="2" creationId="{A9C75BA8-6A48-4376-A2D7-86A6BC57B3DD}"/>
          </ac:spMkLst>
        </pc:spChg>
        <pc:spChg chg="mod">
          <ac:chgData name="Mark Higgins" userId="ad4ee43bd0f7a961" providerId="LiveId" clId="{7B3C12DC-8600-4E20-806B-96FB228C8506}" dt="2021-09-06T10:37:23.513" v="2710" actId="20578"/>
          <ac:spMkLst>
            <pc:docMk/>
            <pc:sldMk cId="2149614142" sldId="709"/>
            <ac:spMk id="3" creationId="{4C17FE85-12AB-430C-A61C-16AE929CD02D}"/>
          </ac:spMkLst>
        </pc:spChg>
      </pc:sldChg>
      <pc:sldChg chg="modSp new mod">
        <pc:chgData name="Mark Higgins" userId="ad4ee43bd0f7a961" providerId="LiveId" clId="{7B3C12DC-8600-4E20-806B-96FB228C8506}" dt="2021-09-03T07:26:09.082" v="1875" actId="20577"/>
        <pc:sldMkLst>
          <pc:docMk/>
          <pc:sldMk cId="3350938539" sldId="710"/>
        </pc:sldMkLst>
        <pc:spChg chg="mod">
          <ac:chgData name="Mark Higgins" userId="ad4ee43bd0f7a961" providerId="LiveId" clId="{7B3C12DC-8600-4E20-806B-96FB228C8506}" dt="2021-09-03T07:25:47.626" v="1822" actId="20577"/>
          <ac:spMkLst>
            <pc:docMk/>
            <pc:sldMk cId="3350938539" sldId="710"/>
            <ac:spMk id="2" creationId="{152EBD53-9A75-44A4-90E7-893A77B25089}"/>
          </ac:spMkLst>
        </pc:spChg>
        <pc:spChg chg="mod">
          <ac:chgData name="Mark Higgins" userId="ad4ee43bd0f7a961" providerId="LiveId" clId="{7B3C12DC-8600-4E20-806B-96FB228C8506}" dt="2021-09-03T07:26:09.082" v="1875" actId="20577"/>
          <ac:spMkLst>
            <pc:docMk/>
            <pc:sldMk cId="3350938539" sldId="710"/>
            <ac:spMk id="3" creationId="{199CB72E-FF2C-473D-B7E7-E4C48B38C8B8}"/>
          </ac:spMkLst>
        </pc:spChg>
      </pc:sldChg>
      <pc:sldChg chg="modSp new mod modNotesTx">
        <pc:chgData name="Mark Higgins" userId="ad4ee43bd0f7a961" providerId="LiveId" clId="{7B3C12DC-8600-4E20-806B-96FB228C8506}" dt="2021-09-03T07:26:51.852" v="1909" actId="20577"/>
        <pc:sldMkLst>
          <pc:docMk/>
          <pc:sldMk cId="3878494634" sldId="711"/>
        </pc:sldMkLst>
        <pc:spChg chg="mod">
          <ac:chgData name="Mark Higgins" userId="ad4ee43bd0f7a961" providerId="LiveId" clId="{7B3C12DC-8600-4E20-806B-96FB228C8506}" dt="2021-09-03T07:26:51.852" v="1909" actId="20577"/>
          <ac:spMkLst>
            <pc:docMk/>
            <pc:sldMk cId="3878494634" sldId="711"/>
            <ac:spMk id="2" creationId="{C6C46E45-1325-427A-81CC-E0E6418851C2}"/>
          </ac:spMkLst>
        </pc:spChg>
      </pc:sldChg>
      <pc:sldChg chg="modSp new mod">
        <pc:chgData name="Mark Higgins" userId="ad4ee43bd0f7a961" providerId="LiveId" clId="{7B3C12DC-8600-4E20-806B-96FB228C8506}" dt="2021-09-03T07:27:21.044" v="1960" actId="20577"/>
        <pc:sldMkLst>
          <pc:docMk/>
          <pc:sldMk cId="3216072036" sldId="712"/>
        </pc:sldMkLst>
        <pc:spChg chg="mod">
          <ac:chgData name="Mark Higgins" userId="ad4ee43bd0f7a961" providerId="LiveId" clId="{7B3C12DC-8600-4E20-806B-96FB228C8506}" dt="2021-09-03T07:27:21.044" v="1960" actId="20577"/>
          <ac:spMkLst>
            <pc:docMk/>
            <pc:sldMk cId="3216072036" sldId="712"/>
            <ac:spMk id="2" creationId="{61B8CA62-B38F-4CEB-B187-38DB524378D1}"/>
          </ac:spMkLst>
        </pc:spChg>
      </pc:sldChg>
      <pc:sldChg chg="modSp new mod">
        <pc:chgData name="Mark Higgins" userId="ad4ee43bd0f7a961" providerId="LiveId" clId="{7B3C12DC-8600-4E20-806B-96FB228C8506}" dt="2021-09-03T07:28:17.604" v="2022" actId="20577"/>
        <pc:sldMkLst>
          <pc:docMk/>
          <pc:sldMk cId="779021081" sldId="713"/>
        </pc:sldMkLst>
        <pc:spChg chg="mod">
          <ac:chgData name="Mark Higgins" userId="ad4ee43bd0f7a961" providerId="LiveId" clId="{7B3C12DC-8600-4E20-806B-96FB228C8506}" dt="2021-09-03T07:28:17.604" v="2022" actId="20577"/>
          <ac:spMkLst>
            <pc:docMk/>
            <pc:sldMk cId="779021081" sldId="713"/>
            <ac:spMk id="2" creationId="{EA9A251B-82B6-454F-B5B1-EF59737C9708}"/>
          </ac:spMkLst>
        </pc:spChg>
      </pc:sldChg>
      <pc:sldChg chg="modSp new mod">
        <pc:chgData name="Mark Higgins" userId="ad4ee43bd0f7a961" providerId="LiveId" clId="{7B3C12DC-8600-4E20-806B-96FB228C8506}" dt="2021-09-03T07:28:42.567" v="2084" actId="20577"/>
        <pc:sldMkLst>
          <pc:docMk/>
          <pc:sldMk cId="4245500416" sldId="714"/>
        </pc:sldMkLst>
        <pc:spChg chg="mod">
          <ac:chgData name="Mark Higgins" userId="ad4ee43bd0f7a961" providerId="LiveId" clId="{7B3C12DC-8600-4E20-806B-96FB228C8506}" dt="2021-09-03T07:28:42.567" v="2084" actId="20577"/>
          <ac:spMkLst>
            <pc:docMk/>
            <pc:sldMk cId="4245500416" sldId="714"/>
            <ac:spMk id="2" creationId="{0104DD9D-360E-4EF0-A433-CA249067D0C9}"/>
          </ac:spMkLst>
        </pc:spChg>
      </pc:sldChg>
      <pc:sldChg chg="modSp new mod">
        <pc:chgData name="Mark Higgins" userId="ad4ee43bd0f7a961" providerId="LiveId" clId="{7B3C12DC-8600-4E20-806B-96FB228C8506}" dt="2021-09-03T07:29:17.062" v="2130" actId="20577"/>
        <pc:sldMkLst>
          <pc:docMk/>
          <pc:sldMk cId="2036575152" sldId="715"/>
        </pc:sldMkLst>
        <pc:spChg chg="mod">
          <ac:chgData name="Mark Higgins" userId="ad4ee43bd0f7a961" providerId="LiveId" clId="{7B3C12DC-8600-4E20-806B-96FB228C8506}" dt="2021-09-03T07:29:17.062" v="2130" actId="20577"/>
          <ac:spMkLst>
            <pc:docMk/>
            <pc:sldMk cId="2036575152" sldId="715"/>
            <ac:spMk id="2" creationId="{485B26D3-76DA-4B2E-9802-D07A9A7170E6}"/>
          </ac:spMkLst>
        </pc:spChg>
      </pc:sldChg>
      <pc:sldChg chg="modSp new mod">
        <pc:chgData name="Mark Higgins" userId="ad4ee43bd0f7a961" providerId="LiveId" clId="{7B3C12DC-8600-4E20-806B-96FB228C8506}" dt="2021-09-03T07:29:38.432" v="2174" actId="20577"/>
        <pc:sldMkLst>
          <pc:docMk/>
          <pc:sldMk cId="3626110082" sldId="716"/>
        </pc:sldMkLst>
        <pc:spChg chg="mod">
          <ac:chgData name="Mark Higgins" userId="ad4ee43bd0f7a961" providerId="LiveId" clId="{7B3C12DC-8600-4E20-806B-96FB228C8506}" dt="2021-09-03T07:29:38.432" v="2174" actId="20577"/>
          <ac:spMkLst>
            <pc:docMk/>
            <pc:sldMk cId="3626110082" sldId="716"/>
            <ac:spMk id="2" creationId="{ABCFE2F7-A7F9-4FA8-AA00-657D44227B05}"/>
          </ac:spMkLst>
        </pc:spChg>
      </pc:sldChg>
      <pc:sldChg chg="modSp new mod">
        <pc:chgData name="Mark Higgins" userId="ad4ee43bd0f7a961" providerId="LiveId" clId="{7B3C12DC-8600-4E20-806B-96FB228C8506}" dt="2021-09-03T07:31:58.706" v="2207" actId="20577"/>
        <pc:sldMkLst>
          <pc:docMk/>
          <pc:sldMk cId="2046844614" sldId="717"/>
        </pc:sldMkLst>
        <pc:spChg chg="mod">
          <ac:chgData name="Mark Higgins" userId="ad4ee43bd0f7a961" providerId="LiveId" clId="{7B3C12DC-8600-4E20-806B-96FB228C8506}" dt="2021-09-03T07:31:58.706" v="2207" actId="20577"/>
          <ac:spMkLst>
            <pc:docMk/>
            <pc:sldMk cId="2046844614" sldId="717"/>
            <ac:spMk id="2" creationId="{F00E1C08-9226-4A0D-8F2B-46638B491956}"/>
          </ac:spMkLst>
        </pc:spChg>
      </pc:sldChg>
      <pc:sldChg chg="modSp new mod">
        <pc:chgData name="Mark Higgins" userId="ad4ee43bd0f7a961" providerId="LiveId" clId="{7B3C12DC-8600-4E20-806B-96FB228C8506}" dt="2021-09-03T07:38:08.310" v="2255" actId="20577"/>
        <pc:sldMkLst>
          <pc:docMk/>
          <pc:sldMk cId="2364488843" sldId="718"/>
        </pc:sldMkLst>
        <pc:spChg chg="mod">
          <ac:chgData name="Mark Higgins" userId="ad4ee43bd0f7a961" providerId="LiveId" clId="{7B3C12DC-8600-4E20-806B-96FB228C8506}" dt="2021-09-03T07:37:55.466" v="2225" actId="20577"/>
          <ac:spMkLst>
            <pc:docMk/>
            <pc:sldMk cId="2364488843" sldId="718"/>
            <ac:spMk id="2" creationId="{B4E6A346-583D-4A08-ACEE-1FA52C8A4E47}"/>
          </ac:spMkLst>
        </pc:spChg>
        <pc:spChg chg="mod">
          <ac:chgData name="Mark Higgins" userId="ad4ee43bd0f7a961" providerId="LiveId" clId="{7B3C12DC-8600-4E20-806B-96FB228C8506}" dt="2021-09-03T07:38:08.310" v="2255" actId="20577"/>
          <ac:spMkLst>
            <pc:docMk/>
            <pc:sldMk cId="2364488843" sldId="718"/>
            <ac:spMk id="3" creationId="{FF26F51F-86B6-468C-A0EE-79EEF77E9886}"/>
          </ac:spMkLst>
        </pc:spChg>
      </pc:sldChg>
      <pc:sldChg chg="new">
        <pc:chgData name="Mark Higgins" userId="ad4ee43bd0f7a961" providerId="LiveId" clId="{7B3C12DC-8600-4E20-806B-96FB228C8506}" dt="2021-09-03T07:38:20.569" v="2256" actId="680"/>
        <pc:sldMkLst>
          <pc:docMk/>
          <pc:sldMk cId="3837821357" sldId="719"/>
        </pc:sldMkLst>
      </pc:sldChg>
      <pc:sldChg chg="modSp new mod">
        <pc:chgData name="Mark Higgins" userId="ad4ee43bd0f7a961" providerId="LiveId" clId="{7B3C12DC-8600-4E20-806B-96FB228C8506}" dt="2021-09-03T07:40:24.730" v="2332" actId="20577"/>
        <pc:sldMkLst>
          <pc:docMk/>
          <pc:sldMk cId="2418004797" sldId="720"/>
        </pc:sldMkLst>
        <pc:spChg chg="mod">
          <ac:chgData name="Mark Higgins" userId="ad4ee43bd0f7a961" providerId="LiveId" clId="{7B3C12DC-8600-4E20-806B-96FB228C8506}" dt="2021-09-03T07:39:59.065" v="2285" actId="20577"/>
          <ac:spMkLst>
            <pc:docMk/>
            <pc:sldMk cId="2418004797" sldId="720"/>
            <ac:spMk id="2" creationId="{15DAC176-F679-450B-A448-86EF6AB8319D}"/>
          </ac:spMkLst>
        </pc:spChg>
        <pc:spChg chg="mod">
          <ac:chgData name="Mark Higgins" userId="ad4ee43bd0f7a961" providerId="LiveId" clId="{7B3C12DC-8600-4E20-806B-96FB228C8506}" dt="2021-09-03T07:40:24.730" v="2332" actId="20577"/>
          <ac:spMkLst>
            <pc:docMk/>
            <pc:sldMk cId="2418004797" sldId="720"/>
            <ac:spMk id="3" creationId="{6BE8BAD4-A032-49C7-81B5-0C1099F25D4F}"/>
          </ac:spMkLst>
        </pc:spChg>
      </pc:sldChg>
      <pc:sldChg chg="modSp new mod">
        <pc:chgData name="Mark Higgins" userId="ad4ee43bd0f7a961" providerId="LiveId" clId="{7B3C12DC-8600-4E20-806B-96FB228C8506}" dt="2021-09-03T13:51:57.586" v="2695" actId="15"/>
        <pc:sldMkLst>
          <pc:docMk/>
          <pc:sldMk cId="3209023164" sldId="721"/>
        </pc:sldMkLst>
        <pc:spChg chg="mod">
          <ac:chgData name="Mark Higgins" userId="ad4ee43bd0f7a961" providerId="LiveId" clId="{7B3C12DC-8600-4E20-806B-96FB228C8506}" dt="2021-09-03T07:47:34.229" v="2346" actId="20577"/>
          <ac:spMkLst>
            <pc:docMk/>
            <pc:sldMk cId="3209023164" sldId="721"/>
            <ac:spMk id="2" creationId="{5BA81E49-68D9-4F7A-932D-E56999EEAD59}"/>
          </ac:spMkLst>
        </pc:spChg>
        <pc:spChg chg="mod">
          <ac:chgData name="Mark Higgins" userId="ad4ee43bd0f7a961" providerId="LiveId" clId="{7B3C12DC-8600-4E20-806B-96FB228C8506}" dt="2021-09-03T13:51:57.586" v="2695" actId="15"/>
          <ac:spMkLst>
            <pc:docMk/>
            <pc:sldMk cId="3209023164" sldId="721"/>
            <ac:spMk id="3" creationId="{D58EEB7D-6C62-4412-9F24-E7EAC58CA6D2}"/>
          </ac:spMkLst>
        </pc:spChg>
      </pc:sldChg>
      <pc:sldChg chg="modSp new mod">
        <pc:chgData name="Mark Higgins" userId="ad4ee43bd0f7a961" providerId="LiveId" clId="{7B3C12DC-8600-4E20-806B-96FB228C8506}" dt="2021-09-03T13:37:51.990" v="2492" actId="20577"/>
        <pc:sldMkLst>
          <pc:docMk/>
          <pc:sldMk cId="630191231" sldId="722"/>
        </pc:sldMkLst>
        <pc:spChg chg="mod">
          <ac:chgData name="Mark Higgins" userId="ad4ee43bd0f7a961" providerId="LiveId" clId="{7B3C12DC-8600-4E20-806B-96FB228C8506}" dt="2021-09-03T13:37:51.990" v="2492" actId="20577"/>
          <ac:spMkLst>
            <pc:docMk/>
            <pc:sldMk cId="630191231" sldId="722"/>
            <ac:spMk id="2" creationId="{6E667076-F219-455D-8EAF-8096530104F4}"/>
          </ac:spMkLst>
        </pc:spChg>
        <pc:spChg chg="mod">
          <ac:chgData name="Mark Higgins" userId="ad4ee43bd0f7a961" providerId="LiveId" clId="{7B3C12DC-8600-4E20-806B-96FB228C8506}" dt="2021-09-03T13:37:48.525" v="2487" actId="20577"/>
          <ac:spMkLst>
            <pc:docMk/>
            <pc:sldMk cId="630191231" sldId="722"/>
            <ac:spMk id="3" creationId="{4958ED21-021C-40CF-8523-D90047E81597}"/>
          </ac:spMkLst>
        </pc:spChg>
      </pc:sldChg>
      <pc:sldChg chg="modSp new mod">
        <pc:chgData name="Mark Higgins" userId="ad4ee43bd0f7a961" providerId="LiveId" clId="{7B3C12DC-8600-4E20-806B-96FB228C8506}" dt="2021-09-03T07:49:50.311" v="2439" actId="20577"/>
        <pc:sldMkLst>
          <pc:docMk/>
          <pc:sldMk cId="2585457873" sldId="723"/>
        </pc:sldMkLst>
        <pc:spChg chg="mod">
          <ac:chgData name="Mark Higgins" userId="ad4ee43bd0f7a961" providerId="LiveId" clId="{7B3C12DC-8600-4E20-806B-96FB228C8506}" dt="2021-09-03T07:48:40.397" v="2401" actId="20577"/>
          <ac:spMkLst>
            <pc:docMk/>
            <pc:sldMk cId="2585457873" sldId="723"/>
            <ac:spMk id="2" creationId="{7A4B060A-2BFA-47ED-B6B9-0D9D37A6591F}"/>
          </ac:spMkLst>
        </pc:spChg>
        <pc:spChg chg="mod">
          <ac:chgData name="Mark Higgins" userId="ad4ee43bd0f7a961" providerId="LiveId" clId="{7B3C12DC-8600-4E20-806B-96FB228C8506}" dt="2021-09-03T07:49:50.311" v="2439" actId="20577"/>
          <ac:spMkLst>
            <pc:docMk/>
            <pc:sldMk cId="2585457873" sldId="723"/>
            <ac:spMk id="3" creationId="{5FF1ED6F-CC4E-450C-807D-5E0A8FA2A32D}"/>
          </ac:spMkLst>
        </pc:spChg>
      </pc:sldChg>
      <pc:sldChg chg="modSp new mod">
        <pc:chgData name="Mark Higgins" userId="ad4ee43bd0f7a961" providerId="LiveId" clId="{7B3C12DC-8600-4E20-806B-96FB228C8506}" dt="2021-09-03T07:52:02.419" v="2452" actId="20577"/>
        <pc:sldMkLst>
          <pc:docMk/>
          <pc:sldMk cId="2626823195" sldId="724"/>
        </pc:sldMkLst>
        <pc:spChg chg="mod">
          <ac:chgData name="Mark Higgins" userId="ad4ee43bd0f7a961" providerId="LiveId" clId="{7B3C12DC-8600-4E20-806B-96FB228C8506}" dt="2021-09-03T07:52:02.419" v="2452" actId="20577"/>
          <ac:spMkLst>
            <pc:docMk/>
            <pc:sldMk cId="2626823195" sldId="724"/>
            <ac:spMk id="2" creationId="{75E2DDF0-CFA3-493C-A8A1-B22A537AD6EF}"/>
          </ac:spMkLst>
        </pc:spChg>
        <pc:spChg chg="mod">
          <ac:chgData name="Mark Higgins" userId="ad4ee43bd0f7a961" providerId="LiveId" clId="{7B3C12DC-8600-4E20-806B-96FB228C8506}" dt="2021-09-03T07:51:48.516" v="2447" actId="20577"/>
          <ac:spMkLst>
            <pc:docMk/>
            <pc:sldMk cId="2626823195" sldId="724"/>
            <ac:spMk id="3" creationId="{DA8C4FE6-F025-47D6-A280-2D2F8013A576}"/>
          </ac:spMkLst>
        </pc:spChg>
      </pc:sldChg>
      <pc:sldChg chg="modSp new mod">
        <pc:chgData name="Mark Higgins" userId="ad4ee43bd0f7a961" providerId="LiveId" clId="{7B3C12DC-8600-4E20-806B-96FB228C8506}" dt="2021-09-03T13:48:07.597" v="2628" actId="20577"/>
        <pc:sldMkLst>
          <pc:docMk/>
          <pc:sldMk cId="1913810849" sldId="725"/>
        </pc:sldMkLst>
        <pc:spChg chg="mod">
          <ac:chgData name="Mark Higgins" userId="ad4ee43bd0f7a961" providerId="LiveId" clId="{7B3C12DC-8600-4E20-806B-96FB228C8506}" dt="2021-09-03T13:46:47.756" v="2521" actId="20577"/>
          <ac:spMkLst>
            <pc:docMk/>
            <pc:sldMk cId="1913810849" sldId="725"/>
            <ac:spMk id="2" creationId="{C13D9572-0D40-4CEA-B854-02D074333E64}"/>
          </ac:spMkLst>
        </pc:spChg>
        <pc:spChg chg="mod">
          <ac:chgData name="Mark Higgins" userId="ad4ee43bd0f7a961" providerId="LiveId" clId="{7B3C12DC-8600-4E20-806B-96FB228C8506}" dt="2021-09-03T13:48:07.597" v="2628" actId="20577"/>
          <ac:spMkLst>
            <pc:docMk/>
            <pc:sldMk cId="1913810849" sldId="725"/>
            <ac:spMk id="3" creationId="{3D4BF050-3D39-49BE-A1E1-7CA3E382C0FC}"/>
          </ac:spMkLst>
        </pc:spChg>
      </pc:sldChg>
      <pc:sldChg chg="new">
        <pc:chgData name="Mark Higgins" userId="ad4ee43bd0f7a961" providerId="LiveId" clId="{7B3C12DC-8600-4E20-806B-96FB228C8506}" dt="2021-09-03T13:47:13.481" v="2572" actId="680"/>
        <pc:sldMkLst>
          <pc:docMk/>
          <pc:sldMk cId="1326003313" sldId="726"/>
        </pc:sldMkLst>
      </pc:sldChg>
    </pc:docChg>
  </pc:docChgLst>
  <pc:docChgLst>
    <pc:chgData name="Mark Higgins" userId="f99148ad-7e67-4304-8c11-27c7a53efd31" providerId="ADAL" clId="{67496FA6-AE80-4589-8013-147AF777545E}"/>
    <pc:docChg chg="custSel modSld">
      <pc:chgData name="Mark Higgins" userId="f99148ad-7e67-4304-8c11-27c7a53efd31" providerId="ADAL" clId="{67496FA6-AE80-4589-8013-147AF777545E}" dt="2021-11-04T10:59:13.758" v="989" actId="20577"/>
      <pc:docMkLst>
        <pc:docMk/>
      </pc:docMkLst>
      <pc:sldChg chg="modSp mod">
        <pc:chgData name="Mark Higgins" userId="f99148ad-7e67-4304-8c11-27c7a53efd31" providerId="ADAL" clId="{67496FA6-AE80-4589-8013-147AF777545E}" dt="2021-11-04T10:41:56.768" v="480" actId="20578"/>
        <pc:sldMkLst>
          <pc:docMk/>
          <pc:sldMk cId="2851725395" sldId="263"/>
        </pc:sldMkLst>
        <pc:spChg chg="mod">
          <ac:chgData name="Mark Higgins" userId="f99148ad-7e67-4304-8c11-27c7a53efd31" providerId="ADAL" clId="{67496FA6-AE80-4589-8013-147AF777545E}" dt="2021-11-04T10:41:23.807" v="479" actId="6549"/>
          <ac:spMkLst>
            <pc:docMk/>
            <pc:sldMk cId="2851725395" sldId="263"/>
            <ac:spMk id="3" creationId="{93E1A0CE-437E-4089-AE73-03BEE8D4C05A}"/>
          </ac:spMkLst>
        </pc:spChg>
        <pc:spChg chg="mod">
          <ac:chgData name="Mark Higgins" userId="f99148ad-7e67-4304-8c11-27c7a53efd31" providerId="ADAL" clId="{67496FA6-AE80-4589-8013-147AF777545E}" dt="2021-11-04T10:41:56.768" v="480" actId="20578"/>
          <ac:spMkLst>
            <pc:docMk/>
            <pc:sldMk cId="2851725395" sldId="263"/>
            <ac:spMk id="7" creationId="{18128484-EA74-4207-8743-D6890E77D4AF}"/>
          </ac:spMkLst>
        </pc:spChg>
      </pc:sldChg>
      <pc:sldChg chg="modSp mod">
        <pc:chgData name="Mark Higgins" userId="f99148ad-7e67-4304-8c11-27c7a53efd31" providerId="ADAL" clId="{67496FA6-AE80-4589-8013-147AF777545E}" dt="2021-11-04T10:36:26.832" v="39" actId="20577"/>
        <pc:sldMkLst>
          <pc:docMk/>
          <pc:sldMk cId="448120669" sldId="751"/>
        </pc:sldMkLst>
        <pc:spChg chg="mod">
          <ac:chgData name="Mark Higgins" userId="f99148ad-7e67-4304-8c11-27c7a53efd31" providerId="ADAL" clId="{67496FA6-AE80-4589-8013-147AF777545E}" dt="2021-11-04T10:36:26.832" v="39" actId="20577"/>
          <ac:spMkLst>
            <pc:docMk/>
            <pc:sldMk cId="448120669" sldId="751"/>
            <ac:spMk id="3" creationId="{1724013F-FD33-483F-B6A1-487D1C081F19}"/>
          </ac:spMkLst>
        </pc:spChg>
      </pc:sldChg>
      <pc:sldChg chg="modSp mod">
        <pc:chgData name="Mark Higgins" userId="f99148ad-7e67-4304-8c11-27c7a53efd31" providerId="ADAL" clId="{67496FA6-AE80-4589-8013-147AF777545E}" dt="2021-11-04T10:37:59.005" v="178" actId="20577"/>
        <pc:sldMkLst>
          <pc:docMk/>
          <pc:sldMk cId="674505606" sldId="757"/>
        </pc:sldMkLst>
        <pc:spChg chg="mod">
          <ac:chgData name="Mark Higgins" userId="f99148ad-7e67-4304-8c11-27c7a53efd31" providerId="ADAL" clId="{67496FA6-AE80-4589-8013-147AF777545E}" dt="2021-11-04T10:37:59.005" v="178" actId="20577"/>
          <ac:spMkLst>
            <pc:docMk/>
            <pc:sldMk cId="674505606" sldId="757"/>
            <ac:spMk id="3" creationId="{B7015CF0-2B28-4A27-945F-B8A50F91C9F6}"/>
          </ac:spMkLst>
        </pc:spChg>
      </pc:sldChg>
      <pc:sldChg chg="modSp mod">
        <pc:chgData name="Mark Higgins" userId="f99148ad-7e67-4304-8c11-27c7a53efd31" providerId="ADAL" clId="{67496FA6-AE80-4589-8013-147AF777545E}" dt="2021-11-04T10:38:36.153" v="225" actId="20577"/>
        <pc:sldMkLst>
          <pc:docMk/>
          <pc:sldMk cId="2004826366" sldId="760"/>
        </pc:sldMkLst>
        <pc:spChg chg="mod">
          <ac:chgData name="Mark Higgins" userId="f99148ad-7e67-4304-8c11-27c7a53efd31" providerId="ADAL" clId="{67496FA6-AE80-4589-8013-147AF777545E}" dt="2021-11-04T10:38:36.153" v="225" actId="20577"/>
          <ac:spMkLst>
            <pc:docMk/>
            <pc:sldMk cId="2004826366" sldId="760"/>
            <ac:spMk id="3" creationId="{40E3E3BB-94A6-4218-AE4A-102B7C9CC149}"/>
          </ac:spMkLst>
        </pc:spChg>
      </pc:sldChg>
      <pc:sldChg chg="modSp mod">
        <pc:chgData name="Mark Higgins" userId="f99148ad-7e67-4304-8c11-27c7a53efd31" providerId="ADAL" clId="{67496FA6-AE80-4589-8013-147AF777545E}" dt="2021-11-04T10:40:20.082" v="455" actId="20577"/>
        <pc:sldMkLst>
          <pc:docMk/>
          <pc:sldMk cId="4272030496" sldId="761"/>
        </pc:sldMkLst>
        <pc:spChg chg="mod">
          <ac:chgData name="Mark Higgins" userId="f99148ad-7e67-4304-8c11-27c7a53efd31" providerId="ADAL" clId="{67496FA6-AE80-4589-8013-147AF777545E}" dt="2021-11-04T10:40:20.082" v="455" actId="20577"/>
          <ac:spMkLst>
            <pc:docMk/>
            <pc:sldMk cId="4272030496" sldId="761"/>
            <ac:spMk id="3" creationId="{40E3E3BB-94A6-4218-AE4A-102B7C9CC149}"/>
          </ac:spMkLst>
        </pc:spChg>
      </pc:sldChg>
      <pc:sldChg chg="modSp mod">
        <pc:chgData name="Mark Higgins" userId="f99148ad-7e67-4304-8c11-27c7a53efd31" providerId="ADAL" clId="{67496FA6-AE80-4589-8013-147AF777545E}" dt="2021-11-04T10:43:46.984" v="750" actId="20577"/>
        <pc:sldMkLst>
          <pc:docMk/>
          <pc:sldMk cId="2760839303" sldId="762"/>
        </pc:sldMkLst>
        <pc:spChg chg="mod">
          <ac:chgData name="Mark Higgins" userId="f99148ad-7e67-4304-8c11-27c7a53efd31" providerId="ADAL" clId="{67496FA6-AE80-4589-8013-147AF777545E}" dt="2021-11-04T10:43:46.984" v="750" actId="20577"/>
          <ac:spMkLst>
            <pc:docMk/>
            <pc:sldMk cId="2760839303" sldId="762"/>
            <ac:spMk id="3" creationId="{40E3E3BB-94A6-4218-AE4A-102B7C9CC149}"/>
          </ac:spMkLst>
        </pc:spChg>
      </pc:sldChg>
      <pc:sldChg chg="modSp mod modNotesTx">
        <pc:chgData name="Mark Higgins" userId="f99148ad-7e67-4304-8c11-27c7a53efd31" providerId="ADAL" clId="{67496FA6-AE80-4589-8013-147AF777545E}" dt="2021-11-04T10:59:13.758" v="989" actId="20577"/>
        <pc:sldMkLst>
          <pc:docMk/>
          <pc:sldMk cId="1834219082" sldId="766"/>
        </pc:sldMkLst>
        <pc:spChg chg="mod">
          <ac:chgData name="Mark Higgins" userId="f99148ad-7e67-4304-8c11-27c7a53efd31" providerId="ADAL" clId="{67496FA6-AE80-4589-8013-147AF777545E}" dt="2021-11-04T10:59:13.758" v="989" actId="20577"/>
          <ac:spMkLst>
            <pc:docMk/>
            <pc:sldMk cId="1834219082" sldId="766"/>
            <ac:spMk id="3" creationId="{637FF243-07DF-4207-B1DB-726973C81453}"/>
          </ac:spMkLst>
        </pc:spChg>
      </pc:sldChg>
    </pc:docChg>
  </pc:docChgLst>
  <pc:docChgLst>
    <pc:chgData name="Mark Higgins" userId="ad4ee43bd0f7a961" providerId="LiveId" clId="{647653EF-4188-4197-B4D1-62B0EF62C349}"/>
    <pc:docChg chg="undo redo custSel addSld delSld modSld sldOrd">
      <pc:chgData name="Mark Higgins" userId="ad4ee43bd0f7a961" providerId="LiveId" clId="{647653EF-4188-4197-B4D1-62B0EF62C349}" dt="2021-09-09T14:14:04.636" v="14012" actId="20577"/>
      <pc:docMkLst>
        <pc:docMk/>
      </pc:docMkLst>
      <pc:sldChg chg="modSp mod">
        <pc:chgData name="Mark Higgins" userId="ad4ee43bd0f7a961" providerId="LiveId" clId="{647653EF-4188-4197-B4D1-62B0EF62C349}" dt="2021-09-08T14:06:00.055" v="4803" actId="20577"/>
        <pc:sldMkLst>
          <pc:docMk/>
          <pc:sldMk cId="653415081" sldId="257"/>
        </pc:sldMkLst>
        <pc:spChg chg="mod">
          <ac:chgData name="Mark Higgins" userId="ad4ee43bd0f7a961" providerId="LiveId" clId="{647653EF-4188-4197-B4D1-62B0EF62C349}" dt="2021-09-08T14:06:00.055" v="4803" actId="20577"/>
          <ac:spMkLst>
            <pc:docMk/>
            <pc:sldMk cId="653415081" sldId="257"/>
            <ac:spMk id="3" creationId="{93E1A0CE-437E-4089-AE73-03BEE8D4C05A}"/>
          </ac:spMkLst>
        </pc:spChg>
      </pc:sldChg>
      <pc:sldChg chg="modSp mod">
        <pc:chgData name="Mark Higgins" userId="ad4ee43bd0f7a961" providerId="LiveId" clId="{647653EF-4188-4197-B4D1-62B0EF62C349}" dt="2021-09-08T14:25:55.821" v="4909" actId="20577"/>
        <pc:sldMkLst>
          <pc:docMk/>
          <pc:sldMk cId="2851725395" sldId="263"/>
        </pc:sldMkLst>
        <pc:spChg chg="mod">
          <ac:chgData name="Mark Higgins" userId="ad4ee43bd0f7a961" providerId="LiveId" clId="{647653EF-4188-4197-B4D1-62B0EF62C349}" dt="2021-09-08T14:25:55.821" v="4909" actId="20577"/>
          <ac:spMkLst>
            <pc:docMk/>
            <pc:sldMk cId="2851725395" sldId="263"/>
            <ac:spMk id="3" creationId="{93E1A0CE-437E-4089-AE73-03BEE8D4C05A}"/>
          </ac:spMkLst>
        </pc:spChg>
      </pc:sldChg>
      <pc:sldChg chg="modSp mod">
        <pc:chgData name="Mark Higgins" userId="ad4ee43bd0f7a961" providerId="LiveId" clId="{647653EF-4188-4197-B4D1-62B0EF62C349}" dt="2021-09-08T14:21:19.570" v="4814" actId="20577"/>
        <pc:sldMkLst>
          <pc:docMk/>
          <pc:sldMk cId="174211072" sldId="264"/>
        </pc:sldMkLst>
        <pc:spChg chg="mod">
          <ac:chgData name="Mark Higgins" userId="ad4ee43bd0f7a961" providerId="LiveId" clId="{647653EF-4188-4197-B4D1-62B0EF62C349}" dt="2021-09-08T14:21:19.570" v="4814" actId="20577"/>
          <ac:spMkLst>
            <pc:docMk/>
            <pc:sldMk cId="174211072" sldId="264"/>
            <ac:spMk id="3" creationId="{93E1A0CE-437E-4089-AE73-03BEE8D4C05A}"/>
          </ac:spMkLst>
        </pc:spChg>
      </pc:sldChg>
      <pc:sldChg chg="modSp del mod">
        <pc:chgData name="Mark Higgins" userId="ad4ee43bd0f7a961" providerId="LiveId" clId="{647653EF-4188-4197-B4D1-62B0EF62C349}" dt="2021-09-08T14:01:52.081" v="4739" actId="47"/>
        <pc:sldMkLst>
          <pc:docMk/>
          <pc:sldMk cId="693423902" sldId="270"/>
        </pc:sldMkLst>
        <pc:spChg chg="mod">
          <ac:chgData name="Mark Higgins" userId="ad4ee43bd0f7a961" providerId="LiveId" clId="{647653EF-4188-4197-B4D1-62B0EF62C349}" dt="2021-09-08T13:58:54.881" v="4667" actId="255"/>
          <ac:spMkLst>
            <pc:docMk/>
            <pc:sldMk cId="693423902" sldId="270"/>
            <ac:spMk id="6" creationId="{D757E8AA-F339-4612-B77D-24D7A92AAF0A}"/>
          </ac:spMkLst>
        </pc:spChg>
      </pc:sldChg>
      <pc:sldChg chg="modSp del mod">
        <pc:chgData name="Mark Higgins" userId="ad4ee43bd0f7a961" providerId="LiveId" clId="{647653EF-4188-4197-B4D1-62B0EF62C349}" dt="2021-09-08T11:06:06.920" v="4630" actId="2696"/>
        <pc:sldMkLst>
          <pc:docMk/>
          <pc:sldMk cId="162881234" sldId="688"/>
        </pc:sldMkLst>
        <pc:spChg chg="mod">
          <ac:chgData name="Mark Higgins" userId="ad4ee43bd0f7a961" providerId="LiveId" clId="{647653EF-4188-4197-B4D1-62B0EF62C349}" dt="2021-09-07T15:39:30.784" v="373" actId="20577"/>
          <ac:spMkLst>
            <pc:docMk/>
            <pc:sldMk cId="162881234" sldId="688"/>
            <ac:spMk id="3" creationId="{18505FD1-CDB0-486D-9380-51AA02B060F4}"/>
          </ac:spMkLst>
        </pc:spChg>
      </pc:sldChg>
      <pc:sldChg chg="add ord">
        <pc:chgData name="Mark Higgins" userId="ad4ee43bd0f7a961" providerId="LiveId" clId="{647653EF-4188-4197-B4D1-62B0EF62C349}" dt="2021-09-09T10:56:00.402" v="9571"/>
        <pc:sldMkLst>
          <pc:docMk/>
          <pc:sldMk cId="2266756688" sldId="688"/>
        </pc:sldMkLst>
      </pc:sldChg>
      <pc:sldChg chg="modSp del mod">
        <pc:chgData name="Mark Higgins" userId="ad4ee43bd0f7a961" providerId="LiveId" clId="{647653EF-4188-4197-B4D1-62B0EF62C349}" dt="2021-09-08T11:06:06.920" v="4630" actId="2696"/>
        <pc:sldMkLst>
          <pc:docMk/>
          <pc:sldMk cId="116519343" sldId="689"/>
        </pc:sldMkLst>
        <pc:spChg chg="mod">
          <ac:chgData name="Mark Higgins" userId="ad4ee43bd0f7a961" providerId="LiveId" clId="{647653EF-4188-4197-B4D1-62B0EF62C349}" dt="2021-09-07T15:37:10.698" v="136"/>
          <ac:spMkLst>
            <pc:docMk/>
            <pc:sldMk cId="116519343" sldId="689"/>
            <ac:spMk id="3" creationId="{09131163-B45F-4BE2-828A-91FC58F41A68}"/>
          </ac:spMkLst>
        </pc:spChg>
      </pc:sldChg>
      <pc:sldChg chg="add del">
        <pc:chgData name="Mark Higgins" userId="ad4ee43bd0f7a961" providerId="LiveId" clId="{647653EF-4188-4197-B4D1-62B0EF62C349}" dt="2021-09-09T09:52:38.615" v="8347" actId="47"/>
        <pc:sldMkLst>
          <pc:docMk/>
          <pc:sldMk cId="2296762438" sldId="689"/>
        </pc:sldMkLst>
      </pc:sldChg>
      <pc:sldChg chg="addSp delSp modSp mod">
        <pc:chgData name="Mark Higgins" userId="ad4ee43bd0f7a961" providerId="LiveId" clId="{647653EF-4188-4197-B4D1-62B0EF62C349}" dt="2021-09-09T09:04:53.626" v="6293" actId="20577"/>
        <pc:sldMkLst>
          <pc:docMk/>
          <pc:sldMk cId="1637030846" sldId="693"/>
        </pc:sldMkLst>
        <pc:spChg chg="add mod">
          <ac:chgData name="Mark Higgins" userId="ad4ee43bd0f7a961" providerId="LiveId" clId="{647653EF-4188-4197-B4D1-62B0EF62C349}" dt="2021-09-08T09:35:03.136" v="3416" actId="20577"/>
          <ac:spMkLst>
            <pc:docMk/>
            <pc:sldMk cId="1637030846" sldId="693"/>
            <ac:spMk id="3" creationId="{3EDF88D1-5B18-4F2B-82EE-7DC35E76B4CE}"/>
          </ac:spMkLst>
        </pc:spChg>
        <pc:spChg chg="add mod">
          <ac:chgData name="Mark Higgins" userId="ad4ee43bd0f7a961" providerId="LiveId" clId="{647653EF-4188-4197-B4D1-62B0EF62C349}" dt="2021-09-08T09:38:13.304" v="3478" actId="1076"/>
          <ac:spMkLst>
            <pc:docMk/>
            <pc:sldMk cId="1637030846" sldId="693"/>
            <ac:spMk id="5" creationId="{A9CD787D-AEC4-429D-93CB-E7DCFAD7EE2F}"/>
          </ac:spMkLst>
        </pc:spChg>
        <pc:spChg chg="add mod">
          <ac:chgData name="Mark Higgins" userId="ad4ee43bd0f7a961" providerId="LiveId" clId="{647653EF-4188-4197-B4D1-62B0EF62C349}" dt="2021-09-08T14:05:10.455" v="4763" actId="14100"/>
          <ac:spMkLst>
            <pc:docMk/>
            <pc:sldMk cId="1637030846" sldId="693"/>
            <ac:spMk id="12" creationId="{A690BCA5-3EF4-4C54-A40B-0B5691703428}"/>
          </ac:spMkLst>
        </pc:spChg>
        <pc:spChg chg="add mod">
          <ac:chgData name="Mark Higgins" userId="ad4ee43bd0f7a961" providerId="LiveId" clId="{647653EF-4188-4197-B4D1-62B0EF62C349}" dt="2021-09-08T14:04:32.961" v="4759" actId="14100"/>
          <ac:spMkLst>
            <pc:docMk/>
            <pc:sldMk cId="1637030846" sldId="693"/>
            <ac:spMk id="16" creationId="{B73BF6CE-A4C4-41F2-9BDA-C8CC95467334}"/>
          </ac:spMkLst>
        </pc:spChg>
        <pc:grpChg chg="add del mod">
          <ac:chgData name="Mark Higgins" userId="ad4ee43bd0f7a961" providerId="LiveId" clId="{647653EF-4188-4197-B4D1-62B0EF62C349}" dt="2021-09-08T14:03:22.543" v="4752"/>
          <ac:grpSpMkLst>
            <pc:docMk/>
            <pc:sldMk cId="1637030846" sldId="693"/>
            <ac:grpSpMk id="10" creationId="{4A1D0024-7D4E-466F-888C-DF50A3EE1172}"/>
          </ac:grpSpMkLst>
        </pc:grpChg>
        <pc:grpChg chg="mod">
          <ac:chgData name="Mark Higgins" userId="ad4ee43bd0f7a961" providerId="LiveId" clId="{647653EF-4188-4197-B4D1-62B0EF62C349}" dt="2021-09-08T14:03:20.174" v="4750"/>
          <ac:grpSpMkLst>
            <pc:docMk/>
            <pc:sldMk cId="1637030846" sldId="693"/>
            <ac:grpSpMk id="12" creationId="{76175742-59C3-4858-9354-C21EF2A5337B}"/>
          </ac:grpSpMkLst>
        </pc:grpChg>
        <pc:graphicFrameChg chg="mod modGraphic">
          <ac:chgData name="Mark Higgins" userId="ad4ee43bd0f7a961" providerId="LiveId" clId="{647653EF-4188-4197-B4D1-62B0EF62C349}" dt="2021-09-09T09:04:53.626" v="6293" actId="20577"/>
          <ac:graphicFrameMkLst>
            <pc:docMk/>
            <pc:sldMk cId="1637030846" sldId="693"/>
            <ac:graphicFrameMk id="4" creationId="{E030EAED-58A5-4164-A2E2-5394113E1482}"/>
          </ac:graphicFrameMkLst>
        </pc:graphicFrameChg>
        <pc:inkChg chg="add del">
          <ac:chgData name="Mark Higgins" userId="ad4ee43bd0f7a961" providerId="LiveId" clId="{647653EF-4188-4197-B4D1-62B0EF62C349}" dt="2021-09-08T14:02:29.292" v="4741" actId="9405"/>
          <ac:inkMkLst>
            <pc:docMk/>
            <pc:sldMk cId="1637030846" sldId="693"/>
            <ac:inkMk id="6" creationId="{917D9C67-118D-445A-A407-647CC2103E39}"/>
          </ac:inkMkLst>
        </pc:inkChg>
        <pc:inkChg chg="add del">
          <ac:chgData name="Mark Higgins" userId="ad4ee43bd0f7a961" providerId="LiveId" clId="{647653EF-4188-4197-B4D1-62B0EF62C349}" dt="2021-09-08T14:02:34.032" v="4743" actId="9405"/>
          <ac:inkMkLst>
            <pc:docMk/>
            <pc:sldMk cId="1637030846" sldId="693"/>
            <ac:inkMk id="7" creationId="{FCC87C69-F0E1-4E94-B313-EBD3CCCBBCE8}"/>
          </ac:inkMkLst>
        </pc:inkChg>
        <pc:inkChg chg="add del mod">
          <ac:chgData name="Mark Higgins" userId="ad4ee43bd0f7a961" providerId="LiveId" clId="{647653EF-4188-4197-B4D1-62B0EF62C349}" dt="2021-09-08T14:03:22.977" v="4753" actId="9405"/>
          <ac:inkMkLst>
            <pc:docMk/>
            <pc:sldMk cId="1637030846" sldId="693"/>
            <ac:inkMk id="8" creationId="{E8796455-96D0-43F6-A46D-5602C9ED3225}"/>
          </ac:inkMkLst>
        </pc:inkChg>
        <pc:inkChg chg="add del mod">
          <ac:chgData name="Mark Higgins" userId="ad4ee43bd0f7a961" providerId="LiveId" clId="{647653EF-4188-4197-B4D1-62B0EF62C349}" dt="2021-09-08T14:03:22.543" v="4752"/>
          <ac:inkMkLst>
            <pc:docMk/>
            <pc:sldMk cId="1637030846" sldId="693"/>
            <ac:inkMk id="9" creationId="{DDE7C28A-6C16-4234-886E-83E29B75F333}"/>
          </ac:inkMkLst>
        </pc:inkChg>
        <pc:inkChg chg="add del mod">
          <ac:chgData name="Mark Higgins" userId="ad4ee43bd0f7a961" providerId="LiveId" clId="{647653EF-4188-4197-B4D1-62B0EF62C349}" dt="2021-09-08T14:03:20.174" v="4750"/>
          <ac:inkMkLst>
            <pc:docMk/>
            <pc:sldMk cId="1637030846" sldId="693"/>
            <ac:inkMk id="11" creationId="{19121F67-69B0-4624-A78D-DC499BD7B56B}"/>
          </ac:inkMkLst>
        </pc:inkChg>
        <pc:inkChg chg="add del mod">
          <ac:chgData name="Mark Higgins" userId="ad4ee43bd0f7a961" providerId="LiveId" clId="{647653EF-4188-4197-B4D1-62B0EF62C349}" dt="2021-09-08T14:04:15.901" v="4756" actId="34122"/>
          <ac:inkMkLst>
            <pc:docMk/>
            <pc:sldMk cId="1637030846" sldId="693"/>
            <ac:inkMk id="13" creationId="{C794C9FD-156F-4002-A3D9-E7B26E91E725}"/>
          </ac:inkMkLst>
        </pc:inkChg>
        <pc:inkChg chg="add del">
          <ac:chgData name="Mark Higgins" userId="ad4ee43bd0f7a961" providerId="LiveId" clId="{647653EF-4188-4197-B4D1-62B0EF62C349}" dt="2021-09-08T14:04:50.826" v="4761" actId="34122"/>
          <ac:inkMkLst>
            <pc:docMk/>
            <pc:sldMk cId="1637030846" sldId="693"/>
            <ac:inkMk id="14" creationId="{ED8A129C-A824-4D25-B014-65BBE1BA195F}"/>
          </ac:inkMkLst>
        </pc:inkChg>
      </pc:sldChg>
      <pc:sldChg chg="del ord">
        <pc:chgData name="Mark Higgins" userId="ad4ee43bd0f7a961" providerId="LiveId" clId="{647653EF-4188-4197-B4D1-62B0EF62C349}" dt="2021-09-08T11:05:24.911" v="4629" actId="2696"/>
        <pc:sldMkLst>
          <pc:docMk/>
          <pc:sldMk cId="550359697" sldId="694"/>
        </pc:sldMkLst>
      </pc:sldChg>
      <pc:sldChg chg="del">
        <pc:chgData name="Mark Higgins" userId="ad4ee43bd0f7a961" providerId="LiveId" clId="{647653EF-4188-4197-B4D1-62B0EF62C349}" dt="2021-09-08T13:56:49.170" v="4636" actId="2696"/>
        <pc:sldMkLst>
          <pc:docMk/>
          <pc:sldMk cId="247146181" sldId="695"/>
        </pc:sldMkLst>
      </pc:sldChg>
      <pc:sldChg chg="add">
        <pc:chgData name="Mark Higgins" userId="ad4ee43bd0f7a961" providerId="LiveId" clId="{647653EF-4188-4197-B4D1-62B0EF62C349}" dt="2021-09-08T13:56:53.722" v="4637"/>
        <pc:sldMkLst>
          <pc:docMk/>
          <pc:sldMk cId="1384747455" sldId="695"/>
        </pc:sldMkLst>
      </pc:sldChg>
      <pc:sldChg chg="modSp mod">
        <pc:chgData name="Mark Higgins" userId="ad4ee43bd0f7a961" providerId="LiveId" clId="{647653EF-4188-4197-B4D1-62B0EF62C349}" dt="2021-09-08T13:44:12.662" v="4635" actId="20577"/>
        <pc:sldMkLst>
          <pc:docMk/>
          <pc:sldMk cId="961037850" sldId="696"/>
        </pc:sldMkLst>
        <pc:spChg chg="mod">
          <ac:chgData name="Mark Higgins" userId="ad4ee43bd0f7a961" providerId="LiveId" clId="{647653EF-4188-4197-B4D1-62B0EF62C349}" dt="2021-09-08T13:44:12.662" v="4635" actId="20577"/>
          <ac:spMkLst>
            <pc:docMk/>
            <pc:sldMk cId="961037850" sldId="696"/>
            <ac:spMk id="3" creationId="{87CEC9F6-EDFF-4BA7-9F22-9EF8532E1D99}"/>
          </ac:spMkLst>
        </pc:spChg>
      </pc:sldChg>
      <pc:sldChg chg="del ord">
        <pc:chgData name="Mark Higgins" userId="ad4ee43bd0f7a961" providerId="LiveId" clId="{647653EF-4188-4197-B4D1-62B0EF62C349}" dt="2021-09-08T11:05:24.911" v="4629" actId="2696"/>
        <pc:sldMkLst>
          <pc:docMk/>
          <pc:sldMk cId="68695730" sldId="705"/>
        </pc:sldMkLst>
      </pc:sldChg>
      <pc:sldChg chg="del ord">
        <pc:chgData name="Mark Higgins" userId="ad4ee43bd0f7a961" providerId="LiveId" clId="{647653EF-4188-4197-B4D1-62B0EF62C349}" dt="2021-09-08T11:05:24.911" v="4629" actId="2696"/>
        <pc:sldMkLst>
          <pc:docMk/>
          <pc:sldMk cId="296084717" sldId="706"/>
        </pc:sldMkLst>
      </pc:sldChg>
      <pc:sldChg chg="add">
        <pc:chgData name="Mark Higgins" userId="ad4ee43bd0f7a961" providerId="LiveId" clId="{647653EF-4188-4197-B4D1-62B0EF62C349}" dt="2021-09-08T13:56:53.722" v="4637"/>
        <pc:sldMkLst>
          <pc:docMk/>
          <pc:sldMk cId="1816344671" sldId="707"/>
        </pc:sldMkLst>
      </pc:sldChg>
      <pc:sldChg chg="del">
        <pc:chgData name="Mark Higgins" userId="ad4ee43bd0f7a961" providerId="LiveId" clId="{647653EF-4188-4197-B4D1-62B0EF62C349}" dt="2021-09-08T13:56:49.170" v="4636" actId="2696"/>
        <pc:sldMkLst>
          <pc:docMk/>
          <pc:sldMk cId="2510874112" sldId="707"/>
        </pc:sldMkLst>
      </pc:sldChg>
      <pc:sldChg chg="del">
        <pc:chgData name="Mark Higgins" userId="ad4ee43bd0f7a961" providerId="LiveId" clId="{647653EF-4188-4197-B4D1-62B0EF62C349}" dt="2021-09-08T13:56:49.170" v="4636" actId="2696"/>
        <pc:sldMkLst>
          <pc:docMk/>
          <pc:sldMk cId="197150763" sldId="708"/>
        </pc:sldMkLst>
      </pc:sldChg>
      <pc:sldChg chg="add">
        <pc:chgData name="Mark Higgins" userId="ad4ee43bd0f7a961" providerId="LiveId" clId="{647653EF-4188-4197-B4D1-62B0EF62C349}" dt="2021-09-08T13:56:53.722" v="4637"/>
        <pc:sldMkLst>
          <pc:docMk/>
          <pc:sldMk cId="2977657711" sldId="708"/>
        </pc:sldMkLst>
      </pc:sldChg>
      <pc:sldChg chg="del">
        <pc:chgData name="Mark Higgins" userId="ad4ee43bd0f7a961" providerId="LiveId" clId="{647653EF-4188-4197-B4D1-62B0EF62C349}" dt="2021-09-08T13:56:49.170" v="4636" actId="2696"/>
        <pc:sldMkLst>
          <pc:docMk/>
          <pc:sldMk cId="2046844614" sldId="717"/>
        </pc:sldMkLst>
      </pc:sldChg>
      <pc:sldChg chg="add">
        <pc:chgData name="Mark Higgins" userId="ad4ee43bd0f7a961" providerId="LiveId" clId="{647653EF-4188-4197-B4D1-62B0EF62C349}" dt="2021-09-08T13:56:53.722" v="4637"/>
        <pc:sldMkLst>
          <pc:docMk/>
          <pc:sldMk cId="4156006121" sldId="717"/>
        </pc:sldMkLst>
      </pc:sldChg>
      <pc:sldChg chg="modSp mod">
        <pc:chgData name="Mark Higgins" userId="ad4ee43bd0f7a961" providerId="LiveId" clId="{647653EF-4188-4197-B4D1-62B0EF62C349}" dt="2021-09-07T15:42:26.851" v="450" actId="20577"/>
        <pc:sldMkLst>
          <pc:docMk/>
          <pc:sldMk cId="1913810849" sldId="725"/>
        </pc:sldMkLst>
        <pc:spChg chg="mod">
          <ac:chgData name="Mark Higgins" userId="ad4ee43bd0f7a961" providerId="LiveId" clId="{647653EF-4188-4197-B4D1-62B0EF62C349}" dt="2021-09-07T15:42:26.851" v="450" actId="20577"/>
          <ac:spMkLst>
            <pc:docMk/>
            <pc:sldMk cId="1913810849" sldId="725"/>
            <ac:spMk id="3" creationId="{3D4BF050-3D39-49BE-A1E1-7CA3E382C0FC}"/>
          </ac:spMkLst>
        </pc:spChg>
      </pc:sldChg>
      <pc:sldChg chg="addSp modSp mod ord">
        <pc:chgData name="Mark Higgins" userId="ad4ee43bd0f7a961" providerId="LiveId" clId="{647653EF-4188-4197-B4D1-62B0EF62C349}" dt="2021-09-08T09:04:58.195" v="2526"/>
        <pc:sldMkLst>
          <pc:docMk/>
          <pc:sldMk cId="1326003313" sldId="726"/>
        </pc:sldMkLst>
        <pc:spChg chg="mod">
          <ac:chgData name="Mark Higgins" userId="ad4ee43bd0f7a961" providerId="LiveId" clId="{647653EF-4188-4197-B4D1-62B0EF62C349}" dt="2021-09-08T08:32:45.089" v="1325" actId="20577"/>
          <ac:spMkLst>
            <pc:docMk/>
            <pc:sldMk cId="1326003313" sldId="726"/>
            <ac:spMk id="2" creationId="{3B5280CE-BB24-4FD9-897E-A513BF3D82A8}"/>
          </ac:spMkLst>
        </pc:spChg>
        <pc:spChg chg="mod">
          <ac:chgData name="Mark Higgins" userId="ad4ee43bd0f7a961" providerId="LiveId" clId="{647653EF-4188-4197-B4D1-62B0EF62C349}" dt="2021-09-08T08:33:50.356" v="1444" actId="20577"/>
          <ac:spMkLst>
            <pc:docMk/>
            <pc:sldMk cId="1326003313" sldId="726"/>
            <ac:spMk id="3" creationId="{11E75937-4DAD-4EA5-804B-D83ED24FCC9F}"/>
          </ac:spMkLst>
        </pc:spChg>
        <pc:picChg chg="add mod">
          <ac:chgData name="Mark Higgins" userId="ad4ee43bd0f7a961" providerId="LiveId" clId="{647653EF-4188-4197-B4D1-62B0EF62C349}" dt="2021-09-08T08:25:59.766" v="830" actId="1076"/>
          <ac:picMkLst>
            <pc:docMk/>
            <pc:sldMk cId="1326003313" sldId="726"/>
            <ac:picMk id="5" creationId="{D50A6A5D-2EA3-456A-B3D6-9142D36545A7}"/>
          </ac:picMkLst>
        </pc:picChg>
      </pc:sldChg>
      <pc:sldChg chg="add del">
        <pc:chgData name="Mark Higgins" userId="ad4ee43bd0f7a961" providerId="LiveId" clId="{647653EF-4188-4197-B4D1-62B0EF62C349}" dt="2021-09-09T09:52:41.808" v="8348" actId="47"/>
        <pc:sldMkLst>
          <pc:docMk/>
          <pc:sldMk cId="409281941" sldId="727"/>
        </pc:sldMkLst>
      </pc:sldChg>
      <pc:sldChg chg="modSp new del mod">
        <pc:chgData name="Mark Higgins" userId="ad4ee43bd0f7a961" providerId="LiveId" clId="{647653EF-4188-4197-B4D1-62B0EF62C349}" dt="2021-09-08T11:06:06.920" v="4630" actId="2696"/>
        <pc:sldMkLst>
          <pc:docMk/>
          <pc:sldMk cId="3957863609" sldId="727"/>
        </pc:sldMkLst>
        <pc:spChg chg="mod">
          <ac:chgData name="Mark Higgins" userId="ad4ee43bd0f7a961" providerId="LiveId" clId="{647653EF-4188-4197-B4D1-62B0EF62C349}" dt="2021-09-07T15:40:58.875" v="432" actId="20577"/>
          <ac:spMkLst>
            <pc:docMk/>
            <pc:sldMk cId="3957863609" sldId="727"/>
            <ac:spMk id="2" creationId="{144635CD-1787-4F3D-B5B9-FF66691EAC1F}"/>
          </ac:spMkLst>
        </pc:spChg>
        <pc:spChg chg="mod">
          <ac:chgData name="Mark Higgins" userId="ad4ee43bd0f7a961" providerId="LiveId" clId="{647653EF-4188-4197-B4D1-62B0EF62C349}" dt="2021-09-07T15:40:51.850" v="429" actId="15"/>
          <ac:spMkLst>
            <pc:docMk/>
            <pc:sldMk cId="3957863609" sldId="727"/>
            <ac:spMk id="3" creationId="{07363428-748E-4143-84DD-C2730D07AD0E}"/>
          </ac:spMkLst>
        </pc:spChg>
      </pc:sldChg>
      <pc:sldChg chg="modSp new del mod">
        <pc:chgData name="Mark Higgins" userId="ad4ee43bd0f7a961" providerId="LiveId" clId="{647653EF-4188-4197-B4D1-62B0EF62C349}" dt="2021-09-08T11:06:06.920" v="4630" actId="2696"/>
        <pc:sldMkLst>
          <pc:docMk/>
          <pc:sldMk cId="426866733" sldId="728"/>
        </pc:sldMkLst>
        <pc:spChg chg="mod">
          <ac:chgData name="Mark Higgins" userId="ad4ee43bd0f7a961" providerId="LiveId" clId="{647653EF-4188-4197-B4D1-62B0EF62C349}" dt="2021-09-07T15:37:33.061" v="160" actId="20577"/>
          <ac:spMkLst>
            <pc:docMk/>
            <pc:sldMk cId="426866733" sldId="728"/>
            <ac:spMk id="2" creationId="{F92AF725-37A3-414B-83A8-E582535F743C}"/>
          </ac:spMkLst>
        </pc:spChg>
        <pc:spChg chg="mod">
          <ac:chgData name="Mark Higgins" userId="ad4ee43bd0f7a961" providerId="LiveId" clId="{647653EF-4188-4197-B4D1-62B0EF62C349}" dt="2021-09-07T15:37:35.434" v="161"/>
          <ac:spMkLst>
            <pc:docMk/>
            <pc:sldMk cId="426866733" sldId="728"/>
            <ac:spMk id="3" creationId="{A78E7CE9-F4C5-4007-BFBD-1555FFBA07AE}"/>
          </ac:spMkLst>
        </pc:spChg>
      </pc:sldChg>
      <pc:sldChg chg="modSp add mod ord">
        <pc:chgData name="Mark Higgins" userId="ad4ee43bd0f7a961" providerId="LiveId" clId="{647653EF-4188-4197-B4D1-62B0EF62C349}" dt="2021-09-09T12:54:47.331" v="12332" actId="20577"/>
        <pc:sldMkLst>
          <pc:docMk/>
          <pc:sldMk cId="4089840093" sldId="728"/>
        </pc:sldMkLst>
        <pc:spChg chg="mod">
          <ac:chgData name="Mark Higgins" userId="ad4ee43bd0f7a961" providerId="LiveId" clId="{647653EF-4188-4197-B4D1-62B0EF62C349}" dt="2021-09-09T12:54:47.331" v="12332" actId="20577"/>
          <ac:spMkLst>
            <pc:docMk/>
            <pc:sldMk cId="4089840093" sldId="728"/>
            <ac:spMk id="2" creationId="{F92AF725-37A3-414B-83A8-E582535F743C}"/>
          </ac:spMkLst>
        </pc:spChg>
        <pc:spChg chg="mod">
          <ac:chgData name="Mark Higgins" userId="ad4ee43bd0f7a961" providerId="LiveId" clId="{647653EF-4188-4197-B4D1-62B0EF62C349}" dt="2021-09-08T15:29:51.634" v="5314" actId="12"/>
          <ac:spMkLst>
            <pc:docMk/>
            <pc:sldMk cId="4089840093" sldId="728"/>
            <ac:spMk id="3" creationId="{A78E7CE9-F4C5-4007-BFBD-1555FFBA07AE}"/>
          </ac:spMkLst>
        </pc:spChg>
      </pc:sldChg>
      <pc:sldChg chg="modSp new del mod">
        <pc:chgData name="Mark Higgins" userId="ad4ee43bd0f7a961" providerId="LiveId" clId="{647653EF-4188-4197-B4D1-62B0EF62C349}" dt="2021-09-08T11:06:06.920" v="4630" actId="2696"/>
        <pc:sldMkLst>
          <pc:docMk/>
          <pc:sldMk cId="2236185836" sldId="729"/>
        </pc:sldMkLst>
        <pc:spChg chg="mod">
          <ac:chgData name="Mark Higgins" userId="ad4ee43bd0f7a961" providerId="LiveId" clId="{647653EF-4188-4197-B4D1-62B0EF62C349}" dt="2021-09-07T15:42:46.966" v="487" actId="20577"/>
          <ac:spMkLst>
            <pc:docMk/>
            <pc:sldMk cId="2236185836" sldId="729"/>
            <ac:spMk id="2" creationId="{8BD2EEC5-3868-4374-B632-3D282AD4D321}"/>
          </ac:spMkLst>
        </pc:spChg>
        <pc:spChg chg="mod">
          <ac:chgData name="Mark Higgins" userId="ad4ee43bd0f7a961" providerId="LiveId" clId="{647653EF-4188-4197-B4D1-62B0EF62C349}" dt="2021-09-07T16:09:37.909" v="646" actId="6549"/>
          <ac:spMkLst>
            <pc:docMk/>
            <pc:sldMk cId="2236185836" sldId="729"/>
            <ac:spMk id="3" creationId="{EF9C576E-99C5-4999-A508-E77B22F880E2}"/>
          </ac:spMkLst>
        </pc:spChg>
      </pc:sldChg>
      <pc:sldChg chg="add del">
        <pc:chgData name="Mark Higgins" userId="ad4ee43bd0f7a961" providerId="LiveId" clId="{647653EF-4188-4197-B4D1-62B0EF62C349}" dt="2021-09-09T09:52:46.474" v="8349" actId="47"/>
        <pc:sldMkLst>
          <pc:docMk/>
          <pc:sldMk cId="2698361923" sldId="729"/>
        </pc:sldMkLst>
      </pc:sldChg>
      <pc:sldChg chg="addSp modSp new mod ord">
        <pc:chgData name="Mark Higgins" userId="ad4ee43bd0f7a961" providerId="LiveId" clId="{647653EF-4188-4197-B4D1-62B0EF62C349}" dt="2021-09-08T09:15:00.357" v="2925" actId="15"/>
        <pc:sldMkLst>
          <pc:docMk/>
          <pc:sldMk cId="307547839" sldId="730"/>
        </pc:sldMkLst>
        <pc:spChg chg="mod">
          <ac:chgData name="Mark Higgins" userId="ad4ee43bd0f7a961" providerId="LiveId" clId="{647653EF-4188-4197-B4D1-62B0EF62C349}" dt="2021-09-08T08:27:58.636" v="859" actId="20577"/>
          <ac:spMkLst>
            <pc:docMk/>
            <pc:sldMk cId="307547839" sldId="730"/>
            <ac:spMk id="2" creationId="{AFD520BB-21A5-4252-8F5A-56BE325151F9}"/>
          </ac:spMkLst>
        </pc:spChg>
        <pc:spChg chg="mod">
          <ac:chgData name="Mark Higgins" userId="ad4ee43bd0f7a961" providerId="LiveId" clId="{647653EF-4188-4197-B4D1-62B0EF62C349}" dt="2021-09-08T09:15:00.357" v="2925" actId="15"/>
          <ac:spMkLst>
            <pc:docMk/>
            <pc:sldMk cId="307547839" sldId="730"/>
            <ac:spMk id="3" creationId="{E9572BCB-33F8-465F-9736-25F4A4D3B971}"/>
          </ac:spMkLst>
        </pc:spChg>
        <pc:picChg chg="add mod">
          <ac:chgData name="Mark Higgins" userId="ad4ee43bd0f7a961" providerId="LiveId" clId="{647653EF-4188-4197-B4D1-62B0EF62C349}" dt="2021-09-08T08:29:27.911" v="1106" actId="1076"/>
          <ac:picMkLst>
            <pc:docMk/>
            <pc:sldMk cId="307547839" sldId="730"/>
            <ac:picMk id="5" creationId="{139A02C5-0CAE-4F07-8508-D53FC60B8D5E}"/>
          </ac:picMkLst>
        </pc:picChg>
      </pc:sldChg>
      <pc:sldChg chg="addSp modSp new mod ord">
        <pc:chgData name="Mark Higgins" userId="ad4ee43bd0f7a961" providerId="LiveId" clId="{647653EF-4188-4197-B4D1-62B0EF62C349}" dt="2021-09-08T09:04:58.195" v="2526"/>
        <pc:sldMkLst>
          <pc:docMk/>
          <pc:sldMk cId="2642783198" sldId="731"/>
        </pc:sldMkLst>
        <pc:spChg chg="mod">
          <ac:chgData name="Mark Higgins" userId="ad4ee43bd0f7a961" providerId="LiveId" clId="{647653EF-4188-4197-B4D1-62B0EF62C349}" dt="2021-09-08T08:30:42.450" v="1174" actId="20577"/>
          <ac:spMkLst>
            <pc:docMk/>
            <pc:sldMk cId="2642783198" sldId="731"/>
            <ac:spMk id="2" creationId="{3542A854-0A4F-476E-9F02-BF0235FCECD1}"/>
          </ac:spMkLst>
        </pc:spChg>
        <pc:spChg chg="mod">
          <ac:chgData name="Mark Higgins" userId="ad4ee43bd0f7a961" providerId="LiveId" clId="{647653EF-4188-4197-B4D1-62B0EF62C349}" dt="2021-09-08T08:32:33.390" v="1317" actId="20577"/>
          <ac:spMkLst>
            <pc:docMk/>
            <pc:sldMk cId="2642783198" sldId="731"/>
            <ac:spMk id="3" creationId="{F4F01C57-E979-412C-9915-801748D0EB4A}"/>
          </ac:spMkLst>
        </pc:spChg>
        <pc:picChg chg="add mod">
          <ac:chgData name="Mark Higgins" userId="ad4ee43bd0f7a961" providerId="LiveId" clId="{647653EF-4188-4197-B4D1-62B0EF62C349}" dt="2021-09-08T08:32:31.094" v="1316" actId="1076"/>
          <ac:picMkLst>
            <pc:docMk/>
            <pc:sldMk cId="2642783198" sldId="731"/>
            <ac:picMk id="5" creationId="{785E5ECD-B483-441E-80B3-7A92C2AF4157}"/>
          </ac:picMkLst>
        </pc:picChg>
      </pc:sldChg>
      <pc:sldChg chg="addSp modSp new mod ord">
        <pc:chgData name="Mark Higgins" userId="ad4ee43bd0f7a961" providerId="LiveId" clId="{647653EF-4188-4197-B4D1-62B0EF62C349}" dt="2021-09-08T09:04:58.195" v="2526"/>
        <pc:sldMkLst>
          <pc:docMk/>
          <pc:sldMk cId="4079892440" sldId="732"/>
        </pc:sldMkLst>
        <pc:spChg chg="mod">
          <ac:chgData name="Mark Higgins" userId="ad4ee43bd0f7a961" providerId="LiveId" clId="{647653EF-4188-4197-B4D1-62B0EF62C349}" dt="2021-09-08T08:48:04.676" v="1459" actId="20577"/>
          <ac:spMkLst>
            <pc:docMk/>
            <pc:sldMk cId="4079892440" sldId="732"/>
            <ac:spMk id="2" creationId="{2572328E-9C26-4BE8-94BD-938EE02CE6D6}"/>
          </ac:spMkLst>
        </pc:spChg>
        <pc:spChg chg="mod">
          <ac:chgData name="Mark Higgins" userId="ad4ee43bd0f7a961" providerId="LiveId" clId="{647653EF-4188-4197-B4D1-62B0EF62C349}" dt="2021-09-08T08:49:44.411" v="1597" actId="20577"/>
          <ac:spMkLst>
            <pc:docMk/>
            <pc:sldMk cId="4079892440" sldId="732"/>
            <ac:spMk id="3" creationId="{825ADE8F-B3F6-4FD4-8B69-8FF243246F81}"/>
          </ac:spMkLst>
        </pc:spChg>
        <pc:picChg chg="add mod">
          <ac:chgData name="Mark Higgins" userId="ad4ee43bd0f7a961" providerId="LiveId" clId="{647653EF-4188-4197-B4D1-62B0EF62C349}" dt="2021-09-08T08:49:51.541" v="1599" actId="1076"/>
          <ac:picMkLst>
            <pc:docMk/>
            <pc:sldMk cId="4079892440" sldId="732"/>
            <ac:picMk id="5" creationId="{296AFF89-94B9-46E3-9749-A6C8694C6019}"/>
          </ac:picMkLst>
        </pc:picChg>
      </pc:sldChg>
      <pc:sldChg chg="addSp delSp modSp new mod ord">
        <pc:chgData name="Mark Higgins" userId="ad4ee43bd0f7a961" providerId="LiveId" clId="{647653EF-4188-4197-B4D1-62B0EF62C349}" dt="2021-09-08T09:24:38.746" v="3100" actId="20577"/>
        <pc:sldMkLst>
          <pc:docMk/>
          <pc:sldMk cId="1934917559" sldId="733"/>
        </pc:sldMkLst>
        <pc:spChg chg="mod">
          <ac:chgData name="Mark Higgins" userId="ad4ee43bd0f7a961" providerId="LiveId" clId="{647653EF-4188-4197-B4D1-62B0EF62C349}" dt="2021-09-08T09:24:38.746" v="3100" actId="20577"/>
          <ac:spMkLst>
            <pc:docMk/>
            <pc:sldMk cId="1934917559" sldId="733"/>
            <ac:spMk id="2" creationId="{549F1B38-CB12-48D5-9D27-DF119FEC6BEE}"/>
          </ac:spMkLst>
        </pc:spChg>
        <pc:spChg chg="mod">
          <ac:chgData name="Mark Higgins" userId="ad4ee43bd0f7a961" providerId="LiveId" clId="{647653EF-4188-4197-B4D1-62B0EF62C349}" dt="2021-09-08T08:52:49.164" v="1800" actId="20577"/>
          <ac:spMkLst>
            <pc:docMk/>
            <pc:sldMk cId="1934917559" sldId="733"/>
            <ac:spMk id="3" creationId="{F067B55E-5145-483C-AF3D-CDC5555AB04C}"/>
          </ac:spMkLst>
        </pc:spChg>
        <pc:picChg chg="add del mod">
          <ac:chgData name="Mark Higgins" userId="ad4ee43bd0f7a961" providerId="LiveId" clId="{647653EF-4188-4197-B4D1-62B0EF62C349}" dt="2021-09-08T08:51:36.523" v="1608" actId="22"/>
          <ac:picMkLst>
            <pc:docMk/>
            <pc:sldMk cId="1934917559" sldId="733"/>
            <ac:picMk id="5" creationId="{20EB30FA-C91B-4014-A26A-141221590329}"/>
          </ac:picMkLst>
        </pc:picChg>
        <pc:picChg chg="add mod">
          <ac:chgData name="Mark Higgins" userId="ad4ee43bd0f7a961" providerId="LiveId" clId="{647653EF-4188-4197-B4D1-62B0EF62C349}" dt="2021-09-08T08:52:22.218" v="1751" actId="1076"/>
          <ac:picMkLst>
            <pc:docMk/>
            <pc:sldMk cId="1934917559" sldId="733"/>
            <ac:picMk id="7" creationId="{F5482DB4-9ADA-478A-A2F6-878BBA186C38}"/>
          </ac:picMkLst>
        </pc:picChg>
      </pc:sldChg>
      <pc:sldChg chg="addSp modSp new mod ord">
        <pc:chgData name="Mark Higgins" userId="ad4ee43bd0f7a961" providerId="LiveId" clId="{647653EF-4188-4197-B4D1-62B0EF62C349}" dt="2021-09-08T09:04:58.195" v="2526"/>
        <pc:sldMkLst>
          <pc:docMk/>
          <pc:sldMk cId="1696381284" sldId="734"/>
        </pc:sldMkLst>
        <pc:spChg chg="mod">
          <ac:chgData name="Mark Higgins" userId="ad4ee43bd0f7a961" providerId="LiveId" clId="{647653EF-4188-4197-B4D1-62B0EF62C349}" dt="2021-09-08T08:53:21.009" v="1877" actId="20577"/>
          <ac:spMkLst>
            <pc:docMk/>
            <pc:sldMk cId="1696381284" sldId="734"/>
            <ac:spMk id="2" creationId="{CC7DD6EB-2EAA-4815-8AB1-0C1BD9A94018}"/>
          </ac:spMkLst>
        </pc:spChg>
        <pc:spChg chg="mod">
          <ac:chgData name="Mark Higgins" userId="ad4ee43bd0f7a961" providerId="LiveId" clId="{647653EF-4188-4197-B4D1-62B0EF62C349}" dt="2021-09-08T08:55:56.769" v="2057" actId="20577"/>
          <ac:spMkLst>
            <pc:docMk/>
            <pc:sldMk cId="1696381284" sldId="734"/>
            <ac:spMk id="3" creationId="{7B61A6C4-AB5B-454F-A965-D3392E845EB5}"/>
          </ac:spMkLst>
        </pc:spChg>
        <pc:picChg chg="add">
          <ac:chgData name="Mark Higgins" userId="ad4ee43bd0f7a961" providerId="LiveId" clId="{647653EF-4188-4197-B4D1-62B0EF62C349}" dt="2021-09-08T08:55:32.054" v="2038" actId="22"/>
          <ac:picMkLst>
            <pc:docMk/>
            <pc:sldMk cId="1696381284" sldId="734"/>
            <ac:picMk id="5" creationId="{09310793-D6C1-407A-BEE0-B7474F791B9B}"/>
          </ac:picMkLst>
        </pc:picChg>
      </pc:sldChg>
      <pc:sldChg chg="addSp modSp new mod ord">
        <pc:chgData name="Mark Higgins" userId="ad4ee43bd0f7a961" providerId="LiveId" clId="{647653EF-4188-4197-B4D1-62B0EF62C349}" dt="2021-09-08T09:04:58.195" v="2526"/>
        <pc:sldMkLst>
          <pc:docMk/>
          <pc:sldMk cId="4165303584" sldId="735"/>
        </pc:sldMkLst>
        <pc:spChg chg="mod">
          <ac:chgData name="Mark Higgins" userId="ad4ee43bd0f7a961" providerId="LiveId" clId="{647653EF-4188-4197-B4D1-62B0EF62C349}" dt="2021-09-08T08:56:17.544" v="2084" actId="20577"/>
          <ac:spMkLst>
            <pc:docMk/>
            <pc:sldMk cId="4165303584" sldId="735"/>
            <ac:spMk id="2" creationId="{AAD3848B-EBE9-46CD-BF52-FE9EFA488717}"/>
          </ac:spMkLst>
        </pc:spChg>
        <pc:spChg chg="mod">
          <ac:chgData name="Mark Higgins" userId="ad4ee43bd0f7a961" providerId="LiveId" clId="{647653EF-4188-4197-B4D1-62B0EF62C349}" dt="2021-09-08T08:57:34.480" v="2254" actId="20577"/>
          <ac:spMkLst>
            <pc:docMk/>
            <pc:sldMk cId="4165303584" sldId="735"/>
            <ac:spMk id="3" creationId="{89680905-DB02-4A61-99D6-9222D93AEC92}"/>
          </ac:spMkLst>
        </pc:spChg>
        <pc:picChg chg="add mod">
          <ac:chgData name="Mark Higgins" userId="ad4ee43bd0f7a961" providerId="LiveId" clId="{647653EF-4188-4197-B4D1-62B0EF62C349}" dt="2021-09-08T08:57:48.904" v="2260" actId="14100"/>
          <ac:picMkLst>
            <pc:docMk/>
            <pc:sldMk cId="4165303584" sldId="735"/>
            <ac:picMk id="5" creationId="{8B730B8C-443B-42BD-A174-8BA538868571}"/>
          </ac:picMkLst>
        </pc:picChg>
      </pc:sldChg>
      <pc:sldChg chg="addSp modSp new mod ord modNotesTx">
        <pc:chgData name="Mark Higgins" userId="ad4ee43bd0f7a961" providerId="LiveId" clId="{647653EF-4188-4197-B4D1-62B0EF62C349}" dt="2021-09-08T09:25:04.412" v="3111" actId="20577"/>
        <pc:sldMkLst>
          <pc:docMk/>
          <pc:sldMk cId="3876293331" sldId="736"/>
        </pc:sldMkLst>
        <pc:spChg chg="mod">
          <ac:chgData name="Mark Higgins" userId="ad4ee43bd0f7a961" providerId="LiveId" clId="{647653EF-4188-4197-B4D1-62B0EF62C349}" dt="2021-09-08T08:58:24.158" v="2287" actId="20577"/>
          <ac:spMkLst>
            <pc:docMk/>
            <pc:sldMk cId="3876293331" sldId="736"/>
            <ac:spMk id="2" creationId="{57F1D301-69B9-4536-99E6-4F09970E64FA}"/>
          </ac:spMkLst>
        </pc:spChg>
        <pc:spChg chg="mod">
          <ac:chgData name="Mark Higgins" userId="ad4ee43bd0f7a961" providerId="LiveId" clId="{647653EF-4188-4197-B4D1-62B0EF62C349}" dt="2021-09-08T09:25:04.412" v="3111" actId="20577"/>
          <ac:spMkLst>
            <pc:docMk/>
            <pc:sldMk cId="3876293331" sldId="736"/>
            <ac:spMk id="3" creationId="{E522E803-E6D8-47C9-BE82-6DCEB14D368E}"/>
          </ac:spMkLst>
        </pc:spChg>
        <pc:picChg chg="add mod">
          <ac:chgData name="Mark Higgins" userId="ad4ee43bd0f7a961" providerId="LiveId" clId="{647653EF-4188-4197-B4D1-62B0EF62C349}" dt="2021-09-08T09:02:39.110" v="2437" actId="1076"/>
          <ac:picMkLst>
            <pc:docMk/>
            <pc:sldMk cId="3876293331" sldId="736"/>
            <ac:picMk id="5" creationId="{6200BFC8-1D8E-46EC-806C-A0BE4124B866}"/>
          </ac:picMkLst>
        </pc:picChg>
      </pc:sldChg>
      <pc:sldChg chg="addSp delSp modSp new mod modClrScheme chgLayout">
        <pc:chgData name="Mark Higgins" userId="ad4ee43bd0f7a961" providerId="LiveId" clId="{647653EF-4188-4197-B4D1-62B0EF62C349}" dt="2021-09-08T09:05:34.582" v="2610" actId="20577"/>
        <pc:sldMkLst>
          <pc:docMk/>
          <pc:sldMk cId="3470252975" sldId="737"/>
        </pc:sldMkLst>
        <pc:spChg chg="del mod ord">
          <ac:chgData name="Mark Higgins" userId="ad4ee43bd0f7a961" providerId="LiveId" clId="{647653EF-4188-4197-B4D1-62B0EF62C349}" dt="2021-09-08T09:05:09.670" v="2528" actId="700"/>
          <ac:spMkLst>
            <pc:docMk/>
            <pc:sldMk cId="3470252975" sldId="737"/>
            <ac:spMk id="2" creationId="{A319DF55-697C-4A91-BBEC-3309C2D2BF16}"/>
          </ac:spMkLst>
        </pc:spChg>
        <pc:spChg chg="del mod ord">
          <ac:chgData name="Mark Higgins" userId="ad4ee43bd0f7a961" providerId="LiveId" clId="{647653EF-4188-4197-B4D1-62B0EF62C349}" dt="2021-09-08T09:05:09.670" v="2528" actId="700"/>
          <ac:spMkLst>
            <pc:docMk/>
            <pc:sldMk cId="3470252975" sldId="737"/>
            <ac:spMk id="3" creationId="{61C1D4EF-F6FA-4CCA-A958-2E5545AA271C}"/>
          </ac:spMkLst>
        </pc:spChg>
        <pc:spChg chg="add mod ord">
          <ac:chgData name="Mark Higgins" userId="ad4ee43bd0f7a961" providerId="LiveId" clId="{647653EF-4188-4197-B4D1-62B0EF62C349}" dt="2021-09-08T09:05:16.132" v="2548" actId="20577"/>
          <ac:spMkLst>
            <pc:docMk/>
            <pc:sldMk cId="3470252975" sldId="737"/>
            <ac:spMk id="4" creationId="{AB1A3186-7124-4109-A42C-7654993EAE58}"/>
          </ac:spMkLst>
        </pc:spChg>
        <pc:spChg chg="add mod ord">
          <ac:chgData name="Mark Higgins" userId="ad4ee43bd0f7a961" providerId="LiveId" clId="{647653EF-4188-4197-B4D1-62B0EF62C349}" dt="2021-09-08T09:05:34.582" v="2610" actId="20577"/>
          <ac:spMkLst>
            <pc:docMk/>
            <pc:sldMk cId="3470252975" sldId="737"/>
            <ac:spMk id="5" creationId="{8E828051-AAC6-41BF-9D24-F726C4B948A4}"/>
          </ac:spMkLst>
        </pc:spChg>
      </pc:sldChg>
      <pc:sldChg chg="addSp modSp new mod">
        <pc:chgData name="Mark Higgins" userId="ad4ee43bd0f7a961" providerId="LiveId" clId="{647653EF-4188-4197-B4D1-62B0EF62C349}" dt="2021-09-09T09:06:33.023" v="6333" actId="20577"/>
        <pc:sldMkLst>
          <pc:docMk/>
          <pc:sldMk cId="332731690" sldId="738"/>
        </pc:sldMkLst>
        <pc:spChg chg="mod">
          <ac:chgData name="Mark Higgins" userId="ad4ee43bd0f7a961" providerId="LiveId" clId="{647653EF-4188-4197-B4D1-62B0EF62C349}" dt="2021-09-09T09:06:33.023" v="6333" actId="20577"/>
          <ac:spMkLst>
            <pc:docMk/>
            <pc:sldMk cId="332731690" sldId="738"/>
            <ac:spMk id="2" creationId="{A4CB308F-D920-4E79-85CD-3F0CE5968E57}"/>
          </ac:spMkLst>
        </pc:spChg>
        <pc:spChg chg="mod">
          <ac:chgData name="Mark Higgins" userId="ad4ee43bd0f7a961" providerId="LiveId" clId="{647653EF-4188-4197-B4D1-62B0EF62C349}" dt="2021-09-08T09:12:14.405" v="2729" actId="20577"/>
          <ac:spMkLst>
            <pc:docMk/>
            <pc:sldMk cId="332731690" sldId="738"/>
            <ac:spMk id="3" creationId="{7D4CF582-7BEC-4A8C-B3D6-A63CD04DEE7F}"/>
          </ac:spMkLst>
        </pc:spChg>
        <pc:picChg chg="add mod">
          <ac:chgData name="Mark Higgins" userId="ad4ee43bd0f7a961" providerId="LiveId" clId="{647653EF-4188-4197-B4D1-62B0EF62C349}" dt="2021-09-08T09:08:17.791" v="2707" actId="1076"/>
          <ac:picMkLst>
            <pc:docMk/>
            <pc:sldMk cId="332731690" sldId="738"/>
            <ac:picMk id="5" creationId="{E508468E-A7AD-457B-98FD-3CA4DC31FE25}"/>
          </ac:picMkLst>
        </pc:picChg>
      </pc:sldChg>
      <pc:sldChg chg="modSp new mod">
        <pc:chgData name="Mark Higgins" userId="ad4ee43bd0f7a961" providerId="LiveId" clId="{647653EF-4188-4197-B4D1-62B0EF62C349}" dt="2021-09-08T09:13:08.554" v="2794" actId="20577"/>
        <pc:sldMkLst>
          <pc:docMk/>
          <pc:sldMk cId="3774060212" sldId="739"/>
        </pc:sldMkLst>
        <pc:spChg chg="mod">
          <ac:chgData name="Mark Higgins" userId="ad4ee43bd0f7a961" providerId="LiveId" clId="{647653EF-4188-4197-B4D1-62B0EF62C349}" dt="2021-09-08T09:12:51.770" v="2750" actId="20577"/>
          <ac:spMkLst>
            <pc:docMk/>
            <pc:sldMk cId="3774060212" sldId="739"/>
            <ac:spMk id="2" creationId="{A1BE1310-0E13-4227-8189-518F669B86D4}"/>
          </ac:spMkLst>
        </pc:spChg>
        <pc:spChg chg="mod">
          <ac:chgData name="Mark Higgins" userId="ad4ee43bd0f7a961" providerId="LiveId" clId="{647653EF-4188-4197-B4D1-62B0EF62C349}" dt="2021-09-08T09:13:08.554" v="2794" actId="20577"/>
          <ac:spMkLst>
            <pc:docMk/>
            <pc:sldMk cId="3774060212" sldId="739"/>
            <ac:spMk id="3" creationId="{132E6F20-0A77-49C4-8537-FAA41E1FF426}"/>
          </ac:spMkLst>
        </pc:spChg>
      </pc:sldChg>
      <pc:sldChg chg="addSp delSp modSp new mod">
        <pc:chgData name="Mark Higgins" userId="ad4ee43bd0f7a961" providerId="LiveId" clId="{647653EF-4188-4197-B4D1-62B0EF62C349}" dt="2021-09-08T09:18:32.646" v="3086" actId="1076"/>
        <pc:sldMkLst>
          <pc:docMk/>
          <pc:sldMk cId="3122003498" sldId="740"/>
        </pc:sldMkLst>
        <pc:spChg chg="mod">
          <ac:chgData name="Mark Higgins" userId="ad4ee43bd0f7a961" providerId="LiveId" clId="{647653EF-4188-4197-B4D1-62B0EF62C349}" dt="2021-09-08T09:17:36.319" v="3077" actId="20577"/>
          <ac:spMkLst>
            <pc:docMk/>
            <pc:sldMk cId="3122003498" sldId="740"/>
            <ac:spMk id="2" creationId="{E3B9C72A-3EE1-407E-A125-C838E1C3AD21}"/>
          </ac:spMkLst>
        </pc:spChg>
        <pc:spChg chg="mod">
          <ac:chgData name="Mark Higgins" userId="ad4ee43bd0f7a961" providerId="LiveId" clId="{647653EF-4188-4197-B4D1-62B0EF62C349}" dt="2021-09-08T09:18:03.830" v="3081" actId="14100"/>
          <ac:spMkLst>
            <pc:docMk/>
            <pc:sldMk cId="3122003498" sldId="740"/>
            <ac:spMk id="3" creationId="{539D6945-146A-44A3-9A1A-5A329FC55450}"/>
          </ac:spMkLst>
        </pc:spChg>
        <pc:picChg chg="add del">
          <ac:chgData name="Mark Higgins" userId="ad4ee43bd0f7a961" providerId="LiveId" clId="{647653EF-4188-4197-B4D1-62B0EF62C349}" dt="2021-09-08T09:17:59.501" v="3080" actId="21"/>
          <ac:picMkLst>
            <pc:docMk/>
            <pc:sldMk cId="3122003498" sldId="740"/>
            <ac:picMk id="5" creationId="{473E18C6-9822-4B5C-A0A1-E29758D62A57}"/>
          </ac:picMkLst>
        </pc:picChg>
        <pc:picChg chg="add del mod">
          <ac:chgData name="Mark Higgins" userId="ad4ee43bd0f7a961" providerId="LiveId" clId="{647653EF-4188-4197-B4D1-62B0EF62C349}" dt="2021-09-08T09:18:06.668" v="3083" actId="21"/>
          <ac:picMkLst>
            <pc:docMk/>
            <pc:sldMk cId="3122003498" sldId="740"/>
            <ac:picMk id="6" creationId="{0C51080A-C2A2-4CC6-BFA7-CD34EC29B8C8}"/>
          </ac:picMkLst>
        </pc:picChg>
        <pc:picChg chg="add mod">
          <ac:chgData name="Mark Higgins" userId="ad4ee43bd0f7a961" providerId="LiveId" clId="{647653EF-4188-4197-B4D1-62B0EF62C349}" dt="2021-09-08T09:18:32.646" v="3086" actId="1076"/>
          <ac:picMkLst>
            <pc:docMk/>
            <pc:sldMk cId="3122003498" sldId="740"/>
            <ac:picMk id="8" creationId="{B5693977-7AB4-43C5-8F69-069D2A45D06E}"/>
          </ac:picMkLst>
        </pc:picChg>
      </pc:sldChg>
      <pc:sldChg chg="modSp new mod">
        <pc:chgData name="Mark Higgins" userId="ad4ee43bd0f7a961" providerId="LiveId" clId="{647653EF-4188-4197-B4D1-62B0EF62C349}" dt="2021-09-08T09:27:52.023" v="3241" actId="20577"/>
        <pc:sldMkLst>
          <pc:docMk/>
          <pc:sldMk cId="678621518" sldId="741"/>
        </pc:sldMkLst>
        <pc:spChg chg="mod">
          <ac:chgData name="Mark Higgins" userId="ad4ee43bd0f7a961" providerId="LiveId" clId="{647653EF-4188-4197-B4D1-62B0EF62C349}" dt="2021-09-08T09:27:04.052" v="3132" actId="20577"/>
          <ac:spMkLst>
            <pc:docMk/>
            <pc:sldMk cId="678621518" sldId="741"/>
            <ac:spMk id="2" creationId="{3056E26D-EC3A-48F7-B331-D5476C2E69CE}"/>
          </ac:spMkLst>
        </pc:spChg>
        <pc:spChg chg="mod">
          <ac:chgData name="Mark Higgins" userId="ad4ee43bd0f7a961" providerId="LiveId" clId="{647653EF-4188-4197-B4D1-62B0EF62C349}" dt="2021-09-08T09:27:52.023" v="3241" actId="20577"/>
          <ac:spMkLst>
            <pc:docMk/>
            <pc:sldMk cId="678621518" sldId="741"/>
            <ac:spMk id="3" creationId="{A1C4E95F-EBCC-4B36-8479-3A230A1BAFB8}"/>
          </ac:spMkLst>
        </pc:spChg>
      </pc:sldChg>
      <pc:sldChg chg="addSp modSp new mod">
        <pc:chgData name="Mark Higgins" userId="ad4ee43bd0f7a961" providerId="LiveId" clId="{647653EF-4188-4197-B4D1-62B0EF62C349}" dt="2021-09-08T10:07:10.202" v="3950" actId="1076"/>
        <pc:sldMkLst>
          <pc:docMk/>
          <pc:sldMk cId="2723241041" sldId="742"/>
        </pc:sldMkLst>
        <pc:spChg chg="mod">
          <ac:chgData name="Mark Higgins" userId="ad4ee43bd0f7a961" providerId="LiveId" clId="{647653EF-4188-4197-B4D1-62B0EF62C349}" dt="2021-09-08T10:06:27.685" v="3948" actId="20577"/>
          <ac:spMkLst>
            <pc:docMk/>
            <pc:sldMk cId="2723241041" sldId="742"/>
            <ac:spMk id="2" creationId="{79EC3CBB-E97E-452F-9E16-BE6C46B9CA63}"/>
          </ac:spMkLst>
        </pc:spChg>
        <pc:spChg chg="mod">
          <ac:chgData name="Mark Higgins" userId="ad4ee43bd0f7a961" providerId="LiveId" clId="{647653EF-4188-4197-B4D1-62B0EF62C349}" dt="2021-09-08T10:05:55.892" v="3943" actId="1076"/>
          <ac:spMkLst>
            <pc:docMk/>
            <pc:sldMk cId="2723241041" sldId="742"/>
            <ac:spMk id="3" creationId="{C6E813A7-1EA2-41B9-93EF-92171934AB3D}"/>
          </ac:spMkLst>
        </pc:spChg>
        <pc:picChg chg="add mod ord">
          <ac:chgData name="Mark Higgins" userId="ad4ee43bd0f7a961" providerId="LiveId" clId="{647653EF-4188-4197-B4D1-62B0EF62C349}" dt="2021-09-08T10:07:10.202" v="3950" actId="1076"/>
          <ac:picMkLst>
            <pc:docMk/>
            <pc:sldMk cId="2723241041" sldId="742"/>
            <ac:picMk id="5" creationId="{A2CF1D19-B9B6-4603-BD69-672E67BD9E1E}"/>
          </ac:picMkLst>
        </pc:picChg>
      </pc:sldChg>
      <pc:sldChg chg="modSp new del mod">
        <pc:chgData name="Mark Higgins" userId="ad4ee43bd0f7a961" providerId="LiveId" clId="{647653EF-4188-4197-B4D1-62B0EF62C349}" dt="2021-09-08T10:20:34.372" v="4062" actId="47"/>
        <pc:sldMkLst>
          <pc:docMk/>
          <pc:sldMk cId="1896300869" sldId="743"/>
        </pc:sldMkLst>
        <pc:spChg chg="mod">
          <ac:chgData name="Mark Higgins" userId="ad4ee43bd0f7a961" providerId="LiveId" clId="{647653EF-4188-4197-B4D1-62B0EF62C349}" dt="2021-09-08T10:08:13.463" v="3986" actId="113"/>
          <ac:spMkLst>
            <pc:docMk/>
            <pc:sldMk cId="1896300869" sldId="743"/>
            <ac:spMk id="2" creationId="{DB211CC2-7118-45AE-9158-F2AC0E989193}"/>
          </ac:spMkLst>
        </pc:spChg>
        <pc:spChg chg="mod">
          <ac:chgData name="Mark Higgins" userId="ad4ee43bd0f7a961" providerId="LiveId" clId="{647653EF-4188-4197-B4D1-62B0EF62C349}" dt="2021-09-08T10:20:29.380" v="4060" actId="21"/>
          <ac:spMkLst>
            <pc:docMk/>
            <pc:sldMk cId="1896300869" sldId="743"/>
            <ac:spMk id="3" creationId="{23C6BBAB-C1BA-415C-B704-B6588242D233}"/>
          </ac:spMkLst>
        </pc:spChg>
      </pc:sldChg>
      <pc:sldChg chg="modSp new mod">
        <pc:chgData name="Mark Higgins" userId="ad4ee43bd0f7a961" providerId="LiveId" clId="{647653EF-4188-4197-B4D1-62B0EF62C349}" dt="2021-09-09T12:54:24.919" v="12330" actId="20577"/>
        <pc:sldMkLst>
          <pc:docMk/>
          <pc:sldMk cId="4066186202" sldId="744"/>
        </pc:sldMkLst>
        <pc:spChg chg="mod">
          <ac:chgData name="Mark Higgins" userId="ad4ee43bd0f7a961" providerId="LiveId" clId="{647653EF-4188-4197-B4D1-62B0EF62C349}" dt="2021-09-08T10:20:11.544" v="4056" actId="14100"/>
          <ac:spMkLst>
            <pc:docMk/>
            <pc:sldMk cId="4066186202" sldId="744"/>
            <ac:spMk id="2" creationId="{0B885EB5-A960-454C-A969-2478FCCEC572}"/>
          </ac:spMkLst>
        </pc:spChg>
        <pc:spChg chg="mod">
          <ac:chgData name="Mark Higgins" userId="ad4ee43bd0f7a961" providerId="LiveId" clId="{647653EF-4188-4197-B4D1-62B0EF62C349}" dt="2021-09-08T15:59:39.274" v="5918" actId="12"/>
          <ac:spMkLst>
            <pc:docMk/>
            <pc:sldMk cId="4066186202" sldId="744"/>
            <ac:spMk id="3" creationId="{3A95C09B-7C5C-4C05-83F7-3D32A8964383}"/>
          </ac:spMkLst>
        </pc:spChg>
        <pc:spChg chg="mod">
          <ac:chgData name="Mark Higgins" userId="ad4ee43bd0f7a961" providerId="LiveId" clId="{647653EF-4188-4197-B4D1-62B0EF62C349}" dt="2021-09-09T12:54:24.919" v="12330" actId="20577"/>
          <ac:spMkLst>
            <pc:docMk/>
            <pc:sldMk cId="4066186202" sldId="744"/>
            <ac:spMk id="4" creationId="{D5105E7A-D0F6-478E-A603-BEA9B8033B25}"/>
          </ac:spMkLst>
        </pc:spChg>
      </pc:sldChg>
      <pc:sldChg chg="modSp new mod">
        <pc:chgData name="Mark Higgins" userId="ad4ee43bd0f7a961" providerId="LiveId" clId="{647653EF-4188-4197-B4D1-62B0EF62C349}" dt="2021-09-08T10:24:03.460" v="4260"/>
        <pc:sldMkLst>
          <pc:docMk/>
          <pc:sldMk cId="770630686" sldId="745"/>
        </pc:sldMkLst>
        <pc:spChg chg="mod">
          <ac:chgData name="Mark Higgins" userId="ad4ee43bd0f7a961" providerId="LiveId" clId="{647653EF-4188-4197-B4D1-62B0EF62C349}" dt="2021-09-08T10:22:06.496" v="4114" actId="20577"/>
          <ac:spMkLst>
            <pc:docMk/>
            <pc:sldMk cId="770630686" sldId="745"/>
            <ac:spMk id="2" creationId="{82E6915D-19D3-4BC8-89FD-3615A6D6BCAD}"/>
          </ac:spMkLst>
        </pc:spChg>
        <pc:spChg chg="mod">
          <ac:chgData name="Mark Higgins" userId="ad4ee43bd0f7a961" providerId="LiveId" clId="{647653EF-4188-4197-B4D1-62B0EF62C349}" dt="2021-09-08T10:24:01.689" v="4259" actId="21"/>
          <ac:spMkLst>
            <pc:docMk/>
            <pc:sldMk cId="770630686" sldId="745"/>
            <ac:spMk id="3" creationId="{65B89865-A8C0-424A-B106-1E19A3E4C571}"/>
          </ac:spMkLst>
        </pc:spChg>
        <pc:spChg chg="mod">
          <ac:chgData name="Mark Higgins" userId="ad4ee43bd0f7a961" providerId="LiveId" clId="{647653EF-4188-4197-B4D1-62B0EF62C349}" dt="2021-09-08T10:24:03.460" v="4260"/>
          <ac:spMkLst>
            <pc:docMk/>
            <pc:sldMk cId="770630686" sldId="745"/>
            <ac:spMk id="4" creationId="{02B5F9ED-CA4E-41DD-86F2-7AC6DD74DFA6}"/>
          </ac:spMkLst>
        </pc:spChg>
      </pc:sldChg>
      <pc:sldChg chg="modSp add mod">
        <pc:chgData name="Mark Higgins" userId="ad4ee43bd0f7a961" providerId="LiveId" clId="{647653EF-4188-4197-B4D1-62B0EF62C349}" dt="2021-09-08T10:24:50.807" v="4344" actId="20577"/>
        <pc:sldMkLst>
          <pc:docMk/>
          <pc:sldMk cId="617376751" sldId="746"/>
        </pc:sldMkLst>
        <pc:spChg chg="mod">
          <ac:chgData name="Mark Higgins" userId="ad4ee43bd0f7a961" providerId="LiveId" clId="{647653EF-4188-4197-B4D1-62B0EF62C349}" dt="2021-09-08T10:22:36.122" v="4142" actId="20577"/>
          <ac:spMkLst>
            <pc:docMk/>
            <pc:sldMk cId="617376751" sldId="746"/>
            <ac:spMk id="2" creationId="{82E6915D-19D3-4BC8-89FD-3615A6D6BCAD}"/>
          </ac:spMkLst>
        </pc:spChg>
        <pc:spChg chg="mod">
          <ac:chgData name="Mark Higgins" userId="ad4ee43bd0f7a961" providerId="LiveId" clId="{647653EF-4188-4197-B4D1-62B0EF62C349}" dt="2021-09-08T10:24:30.752" v="4306" actId="20577"/>
          <ac:spMkLst>
            <pc:docMk/>
            <pc:sldMk cId="617376751" sldId="746"/>
            <ac:spMk id="3" creationId="{65B89865-A8C0-424A-B106-1E19A3E4C571}"/>
          </ac:spMkLst>
        </pc:spChg>
        <pc:spChg chg="mod">
          <ac:chgData name="Mark Higgins" userId="ad4ee43bd0f7a961" providerId="LiveId" clId="{647653EF-4188-4197-B4D1-62B0EF62C349}" dt="2021-09-08T10:24:50.807" v="4344" actId="20577"/>
          <ac:spMkLst>
            <pc:docMk/>
            <pc:sldMk cId="617376751" sldId="746"/>
            <ac:spMk id="4" creationId="{02B5F9ED-CA4E-41DD-86F2-7AC6DD74DFA6}"/>
          </ac:spMkLst>
        </pc:spChg>
      </pc:sldChg>
      <pc:sldChg chg="addSp delSp modSp add mod">
        <pc:chgData name="Mark Higgins" userId="ad4ee43bd0f7a961" providerId="LiveId" clId="{647653EF-4188-4197-B4D1-62B0EF62C349}" dt="2021-09-08T10:26:35.701" v="4430" actId="478"/>
        <pc:sldMkLst>
          <pc:docMk/>
          <pc:sldMk cId="1570186602" sldId="747"/>
        </pc:sldMkLst>
        <pc:spChg chg="mod">
          <ac:chgData name="Mark Higgins" userId="ad4ee43bd0f7a961" providerId="LiveId" clId="{647653EF-4188-4197-B4D1-62B0EF62C349}" dt="2021-09-08T10:25:20.956" v="4355" actId="20577"/>
          <ac:spMkLst>
            <pc:docMk/>
            <pc:sldMk cId="1570186602" sldId="747"/>
            <ac:spMk id="2" creationId="{82E6915D-19D3-4BC8-89FD-3615A6D6BCAD}"/>
          </ac:spMkLst>
        </pc:spChg>
        <pc:spChg chg="mod">
          <ac:chgData name="Mark Higgins" userId="ad4ee43bd0f7a961" providerId="LiveId" clId="{647653EF-4188-4197-B4D1-62B0EF62C349}" dt="2021-09-08T10:26:16.067" v="4427" actId="20577"/>
          <ac:spMkLst>
            <pc:docMk/>
            <pc:sldMk cId="1570186602" sldId="747"/>
            <ac:spMk id="3" creationId="{65B89865-A8C0-424A-B106-1E19A3E4C571}"/>
          </ac:spMkLst>
        </pc:spChg>
        <pc:spChg chg="del">
          <ac:chgData name="Mark Higgins" userId="ad4ee43bd0f7a961" providerId="LiveId" clId="{647653EF-4188-4197-B4D1-62B0EF62C349}" dt="2021-09-08T10:26:34.506" v="4429" actId="478"/>
          <ac:spMkLst>
            <pc:docMk/>
            <pc:sldMk cId="1570186602" sldId="747"/>
            <ac:spMk id="4" creationId="{02B5F9ED-CA4E-41DD-86F2-7AC6DD74DFA6}"/>
          </ac:spMkLst>
        </pc:spChg>
        <pc:spChg chg="add del mod">
          <ac:chgData name="Mark Higgins" userId="ad4ee43bd0f7a961" providerId="LiveId" clId="{647653EF-4188-4197-B4D1-62B0EF62C349}" dt="2021-09-08T10:26:35.701" v="4430" actId="478"/>
          <ac:spMkLst>
            <pc:docMk/>
            <pc:sldMk cId="1570186602" sldId="747"/>
            <ac:spMk id="6" creationId="{9321712D-3311-4C9F-A724-58A44687E374}"/>
          </ac:spMkLst>
        </pc:spChg>
      </pc:sldChg>
      <pc:sldChg chg="new del">
        <pc:chgData name="Mark Higgins" userId="ad4ee43bd0f7a961" providerId="LiveId" clId="{647653EF-4188-4197-B4D1-62B0EF62C349}" dt="2021-09-08T10:25:05.520" v="4346" actId="47"/>
        <pc:sldMkLst>
          <pc:docMk/>
          <pc:sldMk cId="2126946114" sldId="747"/>
        </pc:sldMkLst>
      </pc:sldChg>
      <pc:sldChg chg="modSp add mod">
        <pc:chgData name="Mark Higgins" userId="ad4ee43bd0f7a961" providerId="LiveId" clId="{647653EF-4188-4197-B4D1-62B0EF62C349}" dt="2021-09-08T10:27:31.709" v="4517" actId="20577"/>
        <pc:sldMkLst>
          <pc:docMk/>
          <pc:sldMk cId="2759050896" sldId="748"/>
        </pc:sldMkLst>
        <pc:spChg chg="mod">
          <ac:chgData name="Mark Higgins" userId="ad4ee43bd0f7a961" providerId="LiveId" clId="{647653EF-4188-4197-B4D1-62B0EF62C349}" dt="2021-09-08T10:26:55.470" v="4458" actId="20577"/>
          <ac:spMkLst>
            <pc:docMk/>
            <pc:sldMk cId="2759050896" sldId="748"/>
            <ac:spMk id="2" creationId="{82E6915D-19D3-4BC8-89FD-3615A6D6BCAD}"/>
          </ac:spMkLst>
        </pc:spChg>
        <pc:spChg chg="mod">
          <ac:chgData name="Mark Higgins" userId="ad4ee43bd0f7a961" providerId="LiveId" clId="{647653EF-4188-4197-B4D1-62B0EF62C349}" dt="2021-09-08T10:27:31.709" v="4517" actId="20577"/>
          <ac:spMkLst>
            <pc:docMk/>
            <pc:sldMk cId="2759050896" sldId="748"/>
            <ac:spMk id="3" creationId="{65B89865-A8C0-424A-B106-1E19A3E4C571}"/>
          </ac:spMkLst>
        </pc:spChg>
      </pc:sldChg>
      <pc:sldChg chg="addSp delSp modSp new mod">
        <pc:chgData name="Mark Higgins" userId="ad4ee43bd0f7a961" providerId="LiveId" clId="{647653EF-4188-4197-B4D1-62B0EF62C349}" dt="2021-09-08T10:37:54.940" v="4628" actId="20577"/>
        <pc:sldMkLst>
          <pc:docMk/>
          <pc:sldMk cId="2085346251" sldId="749"/>
        </pc:sldMkLst>
        <pc:spChg chg="mod">
          <ac:chgData name="Mark Higgins" userId="ad4ee43bd0f7a961" providerId="LiveId" clId="{647653EF-4188-4197-B4D1-62B0EF62C349}" dt="2021-09-08T10:37:33.071" v="4622" actId="20577"/>
          <ac:spMkLst>
            <pc:docMk/>
            <pc:sldMk cId="2085346251" sldId="749"/>
            <ac:spMk id="2" creationId="{D40BF2D4-8835-46D2-BD41-E37842792346}"/>
          </ac:spMkLst>
        </pc:spChg>
        <pc:spChg chg="mod">
          <ac:chgData name="Mark Higgins" userId="ad4ee43bd0f7a961" providerId="LiveId" clId="{647653EF-4188-4197-B4D1-62B0EF62C349}" dt="2021-09-08T10:37:54.940" v="4628" actId="20577"/>
          <ac:spMkLst>
            <pc:docMk/>
            <pc:sldMk cId="2085346251" sldId="749"/>
            <ac:spMk id="3" creationId="{3E6BEAB8-451A-4A1D-BED2-CB8698FDE0DE}"/>
          </ac:spMkLst>
        </pc:spChg>
        <pc:picChg chg="add del mod">
          <ac:chgData name="Mark Higgins" userId="ad4ee43bd0f7a961" providerId="LiveId" clId="{647653EF-4188-4197-B4D1-62B0EF62C349}" dt="2021-09-08T10:37:08.878" v="4595"/>
          <ac:picMkLst>
            <pc:docMk/>
            <pc:sldMk cId="2085346251" sldId="749"/>
            <ac:picMk id="5" creationId="{754F284C-C0BC-4475-8975-3AB8A6BA25D8}"/>
          </ac:picMkLst>
        </pc:picChg>
        <pc:picChg chg="add mod">
          <ac:chgData name="Mark Higgins" userId="ad4ee43bd0f7a961" providerId="LiveId" clId="{647653EF-4188-4197-B4D1-62B0EF62C349}" dt="2021-09-08T10:37:48.430" v="4627" actId="1076"/>
          <ac:picMkLst>
            <pc:docMk/>
            <pc:sldMk cId="2085346251" sldId="749"/>
            <ac:picMk id="7" creationId="{241833EA-63A3-466C-8345-C6D888A9E209}"/>
          </ac:picMkLst>
        </pc:picChg>
      </pc:sldChg>
      <pc:sldChg chg="addSp delSp modSp new mod">
        <pc:chgData name="Mark Higgins" userId="ad4ee43bd0f7a961" providerId="LiveId" clId="{647653EF-4188-4197-B4D1-62B0EF62C349}" dt="2021-09-08T14:01:47.380" v="4738" actId="20577"/>
        <pc:sldMkLst>
          <pc:docMk/>
          <pc:sldMk cId="2018838890" sldId="750"/>
        </pc:sldMkLst>
        <pc:spChg chg="mod">
          <ac:chgData name="Mark Higgins" userId="ad4ee43bd0f7a961" providerId="LiveId" clId="{647653EF-4188-4197-B4D1-62B0EF62C349}" dt="2021-09-08T13:59:43.500" v="4670"/>
          <ac:spMkLst>
            <pc:docMk/>
            <pc:sldMk cId="2018838890" sldId="750"/>
            <ac:spMk id="2" creationId="{73ABB5C0-7797-4E62-BD5C-EADF4A7CD391}"/>
          </ac:spMkLst>
        </pc:spChg>
        <pc:spChg chg="del">
          <ac:chgData name="Mark Higgins" userId="ad4ee43bd0f7a961" providerId="LiveId" clId="{647653EF-4188-4197-B4D1-62B0EF62C349}" dt="2021-09-08T13:59:55.683" v="4671" actId="3680"/>
          <ac:spMkLst>
            <pc:docMk/>
            <pc:sldMk cId="2018838890" sldId="750"/>
            <ac:spMk id="3" creationId="{96F53DAE-5B74-4D47-81C7-142D07EFA951}"/>
          </ac:spMkLst>
        </pc:spChg>
        <pc:graphicFrameChg chg="add mod ord modGraphic">
          <ac:chgData name="Mark Higgins" userId="ad4ee43bd0f7a961" providerId="LiveId" clId="{647653EF-4188-4197-B4D1-62B0EF62C349}" dt="2021-09-08T14:01:47.380" v="4738" actId="20577"/>
          <ac:graphicFrameMkLst>
            <pc:docMk/>
            <pc:sldMk cId="2018838890" sldId="750"/>
            <ac:graphicFrameMk id="4" creationId="{8A37CDB9-E18B-44F7-B972-B90D1179C821}"/>
          </ac:graphicFrameMkLst>
        </pc:graphicFrameChg>
      </pc:sldChg>
      <pc:sldChg chg="modSp new mod">
        <pc:chgData name="Mark Higgins" userId="ad4ee43bd0f7a961" providerId="LiveId" clId="{647653EF-4188-4197-B4D1-62B0EF62C349}" dt="2021-09-09T12:54:52.896" v="12334" actId="20577"/>
        <pc:sldMkLst>
          <pc:docMk/>
          <pc:sldMk cId="3539341101" sldId="751"/>
        </pc:sldMkLst>
        <pc:spChg chg="mod">
          <ac:chgData name="Mark Higgins" userId="ad4ee43bd0f7a961" providerId="LiveId" clId="{647653EF-4188-4197-B4D1-62B0EF62C349}" dt="2021-09-09T12:54:52.896" v="12334" actId="20577"/>
          <ac:spMkLst>
            <pc:docMk/>
            <pc:sldMk cId="3539341101" sldId="751"/>
            <ac:spMk id="2" creationId="{1BB4857F-8796-4749-928C-198127ADE2FB}"/>
          </ac:spMkLst>
        </pc:spChg>
        <pc:spChg chg="mod">
          <ac:chgData name="Mark Higgins" userId="ad4ee43bd0f7a961" providerId="LiveId" clId="{647653EF-4188-4197-B4D1-62B0EF62C349}" dt="2021-09-08T15:58:41.532" v="5909" actId="12"/>
          <ac:spMkLst>
            <pc:docMk/>
            <pc:sldMk cId="3539341101" sldId="751"/>
            <ac:spMk id="3" creationId="{3AB7AE0C-5A41-40B0-AED7-1AF4736BCA6A}"/>
          </ac:spMkLst>
        </pc:spChg>
      </pc:sldChg>
      <pc:sldChg chg="modSp new mod">
        <pc:chgData name="Mark Higgins" userId="ad4ee43bd0f7a961" providerId="LiveId" clId="{647653EF-4188-4197-B4D1-62B0EF62C349}" dt="2021-09-09T12:54:56.393" v="12336" actId="20577"/>
        <pc:sldMkLst>
          <pc:docMk/>
          <pc:sldMk cId="3580120427" sldId="752"/>
        </pc:sldMkLst>
        <pc:spChg chg="mod">
          <ac:chgData name="Mark Higgins" userId="ad4ee43bd0f7a961" providerId="LiveId" clId="{647653EF-4188-4197-B4D1-62B0EF62C349}" dt="2021-09-09T12:54:56.393" v="12336" actId="20577"/>
          <ac:spMkLst>
            <pc:docMk/>
            <pc:sldMk cId="3580120427" sldId="752"/>
            <ac:spMk id="2" creationId="{87610D9C-BD6C-4444-A299-99F5760BAF0E}"/>
          </ac:spMkLst>
        </pc:spChg>
        <pc:spChg chg="mod">
          <ac:chgData name="Mark Higgins" userId="ad4ee43bd0f7a961" providerId="LiveId" clId="{647653EF-4188-4197-B4D1-62B0EF62C349}" dt="2021-09-08T15:58:36.862" v="5908" actId="12"/>
          <ac:spMkLst>
            <pc:docMk/>
            <pc:sldMk cId="3580120427" sldId="752"/>
            <ac:spMk id="3" creationId="{9FF05AF0-4B53-448B-B409-D3C128C84C03}"/>
          </ac:spMkLst>
        </pc:spChg>
      </pc:sldChg>
      <pc:sldChg chg="modSp new mod">
        <pc:chgData name="Mark Higgins" userId="ad4ee43bd0f7a961" providerId="LiveId" clId="{647653EF-4188-4197-B4D1-62B0EF62C349}" dt="2021-09-09T12:54:59.813" v="12338" actId="20577"/>
        <pc:sldMkLst>
          <pc:docMk/>
          <pc:sldMk cId="3010225684" sldId="753"/>
        </pc:sldMkLst>
        <pc:spChg chg="mod">
          <ac:chgData name="Mark Higgins" userId="ad4ee43bd0f7a961" providerId="LiveId" clId="{647653EF-4188-4197-B4D1-62B0EF62C349}" dt="2021-09-09T12:54:59.813" v="12338" actId="20577"/>
          <ac:spMkLst>
            <pc:docMk/>
            <pc:sldMk cId="3010225684" sldId="753"/>
            <ac:spMk id="2" creationId="{401D1D14-A222-4EE8-B2FF-FE298B7DF0FA}"/>
          </ac:spMkLst>
        </pc:spChg>
        <pc:spChg chg="mod">
          <ac:chgData name="Mark Higgins" userId="ad4ee43bd0f7a961" providerId="LiveId" clId="{647653EF-4188-4197-B4D1-62B0EF62C349}" dt="2021-09-09T09:15:36.197" v="6929" actId="113"/>
          <ac:spMkLst>
            <pc:docMk/>
            <pc:sldMk cId="3010225684" sldId="753"/>
            <ac:spMk id="3" creationId="{49BB9FA9-D075-4304-A37F-AAF49C0B6A7C}"/>
          </ac:spMkLst>
        </pc:spChg>
      </pc:sldChg>
      <pc:sldChg chg="modSp new mod">
        <pc:chgData name="Mark Higgins" userId="ad4ee43bd0f7a961" providerId="LiveId" clId="{647653EF-4188-4197-B4D1-62B0EF62C349}" dt="2021-09-09T12:55:03.877" v="12340" actId="20577"/>
        <pc:sldMkLst>
          <pc:docMk/>
          <pc:sldMk cId="1173022864" sldId="754"/>
        </pc:sldMkLst>
        <pc:spChg chg="mod">
          <ac:chgData name="Mark Higgins" userId="ad4ee43bd0f7a961" providerId="LiveId" clId="{647653EF-4188-4197-B4D1-62B0EF62C349}" dt="2021-09-09T12:55:03.877" v="12340" actId="20577"/>
          <ac:spMkLst>
            <pc:docMk/>
            <pc:sldMk cId="1173022864" sldId="754"/>
            <ac:spMk id="2" creationId="{29EE2AEC-0835-4E20-81E4-B461CE63A0B2}"/>
          </ac:spMkLst>
        </pc:spChg>
        <pc:spChg chg="mod">
          <ac:chgData name="Mark Higgins" userId="ad4ee43bd0f7a961" providerId="LiveId" clId="{647653EF-4188-4197-B4D1-62B0EF62C349}" dt="2021-09-09T09:15:51.604" v="6933" actId="113"/>
          <ac:spMkLst>
            <pc:docMk/>
            <pc:sldMk cId="1173022864" sldId="754"/>
            <ac:spMk id="3" creationId="{C3F4B77D-2814-4FEF-B37C-272F71A99C5A}"/>
          </ac:spMkLst>
        </pc:spChg>
      </pc:sldChg>
      <pc:sldChg chg="modSp new del mod">
        <pc:chgData name="Mark Higgins" userId="ad4ee43bd0f7a961" providerId="LiveId" clId="{647653EF-4188-4197-B4D1-62B0EF62C349}" dt="2021-09-09T09:09:23.900" v="6355" actId="47"/>
        <pc:sldMkLst>
          <pc:docMk/>
          <pc:sldMk cId="4037847139" sldId="754"/>
        </pc:sldMkLst>
        <pc:spChg chg="mod">
          <ac:chgData name="Mark Higgins" userId="ad4ee43bd0f7a961" providerId="LiveId" clId="{647653EF-4188-4197-B4D1-62B0EF62C349}" dt="2021-09-09T09:08:56.317" v="6354" actId="20577"/>
          <ac:spMkLst>
            <pc:docMk/>
            <pc:sldMk cId="4037847139" sldId="754"/>
            <ac:spMk id="2" creationId="{4E9F14D6-C0F7-414C-9EB0-EB508749F86E}"/>
          </ac:spMkLst>
        </pc:spChg>
      </pc:sldChg>
      <pc:sldChg chg="modSp new mod">
        <pc:chgData name="Mark Higgins" userId="ad4ee43bd0f7a961" providerId="LiveId" clId="{647653EF-4188-4197-B4D1-62B0EF62C349}" dt="2021-09-09T12:55:07.882" v="12342" actId="20577"/>
        <pc:sldMkLst>
          <pc:docMk/>
          <pc:sldMk cId="3597424047" sldId="755"/>
        </pc:sldMkLst>
        <pc:spChg chg="mod">
          <ac:chgData name="Mark Higgins" userId="ad4ee43bd0f7a961" providerId="LiveId" clId="{647653EF-4188-4197-B4D1-62B0EF62C349}" dt="2021-09-09T12:55:07.882" v="12342" actId="20577"/>
          <ac:spMkLst>
            <pc:docMk/>
            <pc:sldMk cId="3597424047" sldId="755"/>
            <ac:spMk id="2" creationId="{BA7536C8-1243-4AF5-A008-9D212FC0CBE4}"/>
          </ac:spMkLst>
        </pc:spChg>
        <pc:spChg chg="mod">
          <ac:chgData name="Mark Higgins" userId="ad4ee43bd0f7a961" providerId="LiveId" clId="{647653EF-4188-4197-B4D1-62B0EF62C349}" dt="2021-09-09T09:15:24.071" v="6927" actId="113"/>
          <ac:spMkLst>
            <pc:docMk/>
            <pc:sldMk cId="3597424047" sldId="755"/>
            <ac:spMk id="3" creationId="{68B79A21-A458-4052-907B-276AB1D73994}"/>
          </ac:spMkLst>
        </pc:spChg>
      </pc:sldChg>
      <pc:sldChg chg="modSp new mod">
        <pc:chgData name="Mark Higgins" userId="ad4ee43bd0f7a961" providerId="LiveId" clId="{647653EF-4188-4197-B4D1-62B0EF62C349}" dt="2021-09-09T12:55:12.442" v="12344" actId="20577"/>
        <pc:sldMkLst>
          <pc:docMk/>
          <pc:sldMk cId="192846444" sldId="756"/>
        </pc:sldMkLst>
        <pc:spChg chg="mod">
          <ac:chgData name="Mark Higgins" userId="ad4ee43bd0f7a961" providerId="LiveId" clId="{647653EF-4188-4197-B4D1-62B0EF62C349}" dt="2021-09-09T12:55:12.442" v="12344" actId="20577"/>
          <ac:spMkLst>
            <pc:docMk/>
            <pc:sldMk cId="192846444" sldId="756"/>
            <ac:spMk id="2" creationId="{BAA89689-7137-4340-B3F4-197A66D12BC1}"/>
          </ac:spMkLst>
        </pc:spChg>
        <pc:spChg chg="mod">
          <ac:chgData name="Mark Higgins" userId="ad4ee43bd0f7a961" providerId="LiveId" clId="{647653EF-4188-4197-B4D1-62B0EF62C349}" dt="2021-09-09T09:17:23.073" v="7087" actId="20577"/>
          <ac:spMkLst>
            <pc:docMk/>
            <pc:sldMk cId="192846444" sldId="756"/>
            <ac:spMk id="3" creationId="{CDF89FEC-A921-41D4-B826-87495DF1D861}"/>
          </ac:spMkLst>
        </pc:spChg>
      </pc:sldChg>
      <pc:sldChg chg="addSp delSp modSp new mod">
        <pc:chgData name="Mark Higgins" userId="ad4ee43bd0f7a961" providerId="LiveId" clId="{647653EF-4188-4197-B4D1-62B0EF62C349}" dt="2021-09-09T12:55:17.316" v="12346" actId="20577"/>
        <pc:sldMkLst>
          <pc:docMk/>
          <pc:sldMk cId="1815768866" sldId="757"/>
        </pc:sldMkLst>
        <pc:spChg chg="mod">
          <ac:chgData name="Mark Higgins" userId="ad4ee43bd0f7a961" providerId="LiveId" clId="{647653EF-4188-4197-B4D1-62B0EF62C349}" dt="2021-09-09T12:55:17.316" v="12346" actId="20577"/>
          <ac:spMkLst>
            <pc:docMk/>
            <pc:sldMk cId="1815768866" sldId="757"/>
            <ac:spMk id="2" creationId="{EAFA9237-BBAC-48E6-947A-9659CE1BE2F2}"/>
          </ac:spMkLst>
        </pc:spChg>
        <pc:spChg chg="mod">
          <ac:chgData name="Mark Higgins" userId="ad4ee43bd0f7a961" providerId="LiveId" clId="{647653EF-4188-4197-B4D1-62B0EF62C349}" dt="2021-09-09T09:25:51.691" v="7106" actId="20577"/>
          <ac:spMkLst>
            <pc:docMk/>
            <pc:sldMk cId="1815768866" sldId="757"/>
            <ac:spMk id="3" creationId="{0586534F-53BB-494E-8F0F-BD32767322B6}"/>
          </ac:spMkLst>
        </pc:spChg>
        <pc:picChg chg="add del mod">
          <ac:chgData name="Mark Higgins" userId="ad4ee43bd0f7a961" providerId="LiveId" clId="{647653EF-4188-4197-B4D1-62B0EF62C349}" dt="2021-09-09T09:27:03.377" v="7109" actId="478"/>
          <ac:picMkLst>
            <pc:docMk/>
            <pc:sldMk cId="1815768866" sldId="757"/>
            <ac:picMk id="5" creationId="{1F16B5F8-3E97-40FE-A687-957394C45584}"/>
          </ac:picMkLst>
        </pc:picChg>
        <pc:picChg chg="add mod">
          <ac:chgData name="Mark Higgins" userId="ad4ee43bd0f7a961" providerId="LiveId" clId="{647653EF-4188-4197-B4D1-62B0EF62C349}" dt="2021-09-09T09:27:10.284" v="7111" actId="1076"/>
          <ac:picMkLst>
            <pc:docMk/>
            <pc:sldMk cId="1815768866" sldId="757"/>
            <ac:picMk id="7" creationId="{CA08C98E-0A9E-485A-A5D3-104D5B96924B}"/>
          </ac:picMkLst>
        </pc:picChg>
      </pc:sldChg>
      <pc:sldChg chg="addSp modSp new mod">
        <pc:chgData name="Mark Higgins" userId="ad4ee43bd0f7a961" providerId="LiveId" clId="{647653EF-4188-4197-B4D1-62B0EF62C349}" dt="2021-09-09T12:55:22.537" v="12348" actId="20577"/>
        <pc:sldMkLst>
          <pc:docMk/>
          <pc:sldMk cId="107335709" sldId="758"/>
        </pc:sldMkLst>
        <pc:spChg chg="mod">
          <ac:chgData name="Mark Higgins" userId="ad4ee43bd0f7a961" providerId="LiveId" clId="{647653EF-4188-4197-B4D1-62B0EF62C349}" dt="2021-09-09T12:55:22.537" v="12348" actId="20577"/>
          <ac:spMkLst>
            <pc:docMk/>
            <pc:sldMk cId="107335709" sldId="758"/>
            <ac:spMk id="2" creationId="{43BAAE52-1509-46FA-A105-04A9619D64DC}"/>
          </ac:spMkLst>
        </pc:spChg>
        <pc:spChg chg="mod">
          <ac:chgData name="Mark Higgins" userId="ad4ee43bd0f7a961" providerId="LiveId" clId="{647653EF-4188-4197-B4D1-62B0EF62C349}" dt="2021-09-09T09:28:57.331" v="7229" actId="20577"/>
          <ac:spMkLst>
            <pc:docMk/>
            <pc:sldMk cId="107335709" sldId="758"/>
            <ac:spMk id="3" creationId="{9454C529-E6EF-4B71-AC87-E144CAB4E824}"/>
          </ac:spMkLst>
        </pc:spChg>
        <pc:picChg chg="add mod">
          <ac:chgData name="Mark Higgins" userId="ad4ee43bd0f7a961" providerId="LiveId" clId="{647653EF-4188-4197-B4D1-62B0EF62C349}" dt="2021-09-09T09:29:35.598" v="7232" actId="14100"/>
          <ac:picMkLst>
            <pc:docMk/>
            <pc:sldMk cId="107335709" sldId="758"/>
            <ac:picMk id="5" creationId="{85A52650-E4DC-497D-828C-870A2DEE54E1}"/>
          </ac:picMkLst>
        </pc:picChg>
      </pc:sldChg>
      <pc:sldChg chg="modSp new mod">
        <pc:chgData name="Mark Higgins" userId="ad4ee43bd0f7a961" providerId="LiveId" clId="{647653EF-4188-4197-B4D1-62B0EF62C349}" dt="2021-09-09T12:55:27.547" v="12350" actId="20577"/>
        <pc:sldMkLst>
          <pc:docMk/>
          <pc:sldMk cId="2045349611" sldId="759"/>
        </pc:sldMkLst>
        <pc:spChg chg="mod">
          <ac:chgData name="Mark Higgins" userId="ad4ee43bd0f7a961" providerId="LiveId" clId="{647653EF-4188-4197-B4D1-62B0EF62C349}" dt="2021-09-09T12:55:27.547" v="12350" actId="20577"/>
          <ac:spMkLst>
            <pc:docMk/>
            <pc:sldMk cId="2045349611" sldId="759"/>
            <ac:spMk id="2" creationId="{DD75EB1F-A187-4F8E-A63A-3BD6C54B3014}"/>
          </ac:spMkLst>
        </pc:spChg>
        <pc:spChg chg="mod">
          <ac:chgData name="Mark Higgins" userId="ad4ee43bd0f7a961" providerId="LiveId" clId="{647653EF-4188-4197-B4D1-62B0EF62C349}" dt="2021-09-09T09:33:03.487" v="7511" actId="15"/>
          <ac:spMkLst>
            <pc:docMk/>
            <pc:sldMk cId="2045349611" sldId="759"/>
            <ac:spMk id="3" creationId="{FA3AE9BA-6935-4460-801B-096F2E05C6CE}"/>
          </ac:spMkLst>
        </pc:spChg>
      </pc:sldChg>
      <pc:sldChg chg="addSp modSp new mod">
        <pc:chgData name="Mark Higgins" userId="ad4ee43bd0f7a961" providerId="LiveId" clId="{647653EF-4188-4197-B4D1-62B0EF62C349}" dt="2021-09-09T12:55:31.522" v="12352" actId="20577"/>
        <pc:sldMkLst>
          <pc:docMk/>
          <pc:sldMk cId="3253721968" sldId="760"/>
        </pc:sldMkLst>
        <pc:spChg chg="mod">
          <ac:chgData name="Mark Higgins" userId="ad4ee43bd0f7a961" providerId="LiveId" clId="{647653EF-4188-4197-B4D1-62B0EF62C349}" dt="2021-09-09T12:55:31.522" v="12352" actId="20577"/>
          <ac:spMkLst>
            <pc:docMk/>
            <pc:sldMk cId="3253721968" sldId="760"/>
            <ac:spMk id="2" creationId="{EB634CC2-0C76-47E8-9A95-CE0D6FDF258F}"/>
          </ac:spMkLst>
        </pc:spChg>
        <pc:spChg chg="mod">
          <ac:chgData name="Mark Higgins" userId="ad4ee43bd0f7a961" providerId="LiveId" clId="{647653EF-4188-4197-B4D1-62B0EF62C349}" dt="2021-09-09T09:51:20.015" v="8337" actId="20577"/>
          <ac:spMkLst>
            <pc:docMk/>
            <pc:sldMk cId="3253721968" sldId="760"/>
            <ac:spMk id="3" creationId="{657A60F7-E7D0-4967-9B58-18FAC5ED161B}"/>
          </ac:spMkLst>
        </pc:spChg>
        <pc:picChg chg="add mod">
          <ac:chgData name="Mark Higgins" userId="ad4ee43bd0f7a961" providerId="LiveId" clId="{647653EF-4188-4197-B4D1-62B0EF62C349}" dt="2021-09-09T09:51:30.791" v="8341" actId="1076"/>
          <ac:picMkLst>
            <pc:docMk/>
            <pc:sldMk cId="3253721968" sldId="760"/>
            <ac:picMk id="5" creationId="{045571A5-71A1-4DF8-A4E3-D3DCACFDD431}"/>
          </ac:picMkLst>
        </pc:picChg>
      </pc:sldChg>
      <pc:sldChg chg="addSp modSp new mod">
        <pc:chgData name="Mark Higgins" userId="ad4ee43bd0f7a961" providerId="LiveId" clId="{647653EF-4188-4197-B4D1-62B0EF62C349}" dt="2021-09-09T12:55:36.456" v="12354" actId="20577"/>
        <pc:sldMkLst>
          <pc:docMk/>
          <pc:sldMk cId="2057681853" sldId="761"/>
        </pc:sldMkLst>
        <pc:spChg chg="mod">
          <ac:chgData name="Mark Higgins" userId="ad4ee43bd0f7a961" providerId="LiveId" clId="{647653EF-4188-4197-B4D1-62B0EF62C349}" dt="2021-09-09T12:55:36.456" v="12354" actId="20577"/>
          <ac:spMkLst>
            <pc:docMk/>
            <pc:sldMk cId="2057681853" sldId="761"/>
            <ac:spMk id="2" creationId="{E2187FE0-8CC6-435A-B2A4-B27FC9A34388}"/>
          </ac:spMkLst>
        </pc:spChg>
        <pc:spChg chg="mod">
          <ac:chgData name="Mark Higgins" userId="ad4ee43bd0f7a961" providerId="LiveId" clId="{647653EF-4188-4197-B4D1-62B0EF62C349}" dt="2021-09-09T09:52:12.114" v="8346" actId="20577"/>
          <ac:spMkLst>
            <pc:docMk/>
            <pc:sldMk cId="2057681853" sldId="761"/>
            <ac:spMk id="3" creationId="{23C6CB75-64D4-43D4-9738-85AB40B1A31E}"/>
          </ac:spMkLst>
        </pc:spChg>
        <pc:picChg chg="add mod">
          <ac:chgData name="Mark Higgins" userId="ad4ee43bd0f7a961" providerId="LiveId" clId="{647653EF-4188-4197-B4D1-62B0EF62C349}" dt="2021-09-09T09:52:05.743" v="8345" actId="14100"/>
          <ac:picMkLst>
            <pc:docMk/>
            <pc:sldMk cId="2057681853" sldId="761"/>
            <ac:picMk id="5" creationId="{92281F29-9DEC-497F-920F-F70FC675274E}"/>
          </ac:picMkLst>
        </pc:picChg>
      </pc:sldChg>
      <pc:sldChg chg="addSp delSp modSp new mod">
        <pc:chgData name="Mark Higgins" userId="ad4ee43bd0f7a961" providerId="LiveId" clId="{647653EF-4188-4197-B4D1-62B0EF62C349}" dt="2021-09-09T12:55:41.137" v="12356" actId="20577"/>
        <pc:sldMkLst>
          <pc:docMk/>
          <pc:sldMk cId="1239202243" sldId="762"/>
        </pc:sldMkLst>
        <pc:spChg chg="mod">
          <ac:chgData name="Mark Higgins" userId="ad4ee43bd0f7a961" providerId="LiveId" clId="{647653EF-4188-4197-B4D1-62B0EF62C349}" dt="2021-09-09T12:55:41.137" v="12356" actId="20577"/>
          <ac:spMkLst>
            <pc:docMk/>
            <pc:sldMk cId="1239202243" sldId="762"/>
            <ac:spMk id="2" creationId="{ACE5C469-65D0-4D83-BF7A-59281C182216}"/>
          </ac:spMkLst>
        </pc:spChg>
        <pc:spChg chg="mod">
          <ac:chgData name="Mark Higgins" userId="ad4ee43bd0f7a961" providerId="LiveId" clId="{647653EF-4188-4197-B4D1-62B0EF62C349}" dt="2021-09-09T09:49:53.559" v="8325" actId="20577"/>
          <ac:spMkLst>
            <pc:docMk/>
            <pc:sldMk cId="1239202243" sldId="762"/>
            <ac:spMk id="3" creationId="{AB875117-E1A0-49EA-B79F-6A0C26B636D1}"/>
          </ac:spMkLst>
        </pc:spChg>
        <pc:picChg chg="add del mod">
          <ac:chgData name="Mark Higgins" userId="ad4ee43bd0f7a961" providerId="LiveId" clId="{647653EF-4188-4197-B4D1-62B0EF62C349}" dt="2021-09-09T09:50:42.235" v="8331" actId="478"/>
          <ac:picMkLst>
            <pc:docMk/>
            <pc:sldMk cId="1239202243" sldId="762"/>
            <ac:picMk id="5" creationId="{E0F0E987-FE5E-47E8-A482-7004840C8D81}"/>
          </ac:picMkLst>
        </pc:picChg>
        <pc:picChg chg="add mod">
          <ac:chgData name="Mark Higgins" userId="ad4ee43bd0f7a961" providerId="LiveId" clId="{647653EF-4188-4197-B4D1-62B0EF62C349}" dt="2021-09-09T09:50:53.187" v="8336" actId="14100"/>
          <ac:picMkLst>
            <pc:docMk/>
            <pc:sldMk cId="1239202243" sldId="762"/>
            <ac:picMk id="7" creationId="{0C01605C-91E9-4215-9568-A949A3F02FB0}"/>
          </ac:picMkLst>
        </pc:picChg>
      </pc:sldChg>
      <pc:sldChg chg="addSp modSp new mod">
        <pc:chgData name="Mark Higgins" userId="ad4ee43bd0f7a961" providerId="LiveId" clId="{647653EF-4188-4197-B4D1-62B0EF62C349}" dt="2021-09-09T12:55:45.292" v="12358" actId="20577"/>
        <pc:sldMkLst>
          <pc:docMk/>
          <pc:sldMk cId="932549731" sldId="763"/>
        </pc:sldMkLst>
        <pc:spChg chg="mod">
          <ac:chgData name="Mark Higgins" userId="ad4ee43bd0f7a961" providerId="LiveId" clId="{647653EF-4188-4197-B4D1-62B0EF62C349}" dt="2021-09-09T12:55:45.292" v="12358" actId="20577"/>
          <ac:spMkLst>
            <pc:docMk/>
            <pc:sldMk cId="932549731" sldId="763"/>
            <ac:spMk id="2" creationId="{924CA2A8-7AB3-4895-A078-9A98244A65FD}"/>
          </ac:spMkLst>
        </pc:spChg>
        <pc:spChg chg="mod">
          <ac:chgData name="Mark Higgins" userId="ad4ee43bd0f7a961" providerId="LiveId" clId="{647653EF-4188-4197-B4D1-62B0EF62C349}" dt="2021-09-09T10:26:45.658" v="8392" actId="20577"/>
          <ac:spMkLst>
            <pc:docMk/>
            <pc:sldMk cId="932549731" sldId="763"/>
            <ac:spMk id="3" creationId="{CC258964-63E2-4C5C-8A6A-6E69A3E6AE69}"/>
          </ac:spMkLst>
        </pc:spChg>
        <pc:graphicFrameChg chg="add mod modGraphic">
          <ac:chgData name="Mark Higgins" userId="ad4ee43bd0f7a961" providerId="LiveId" clId="{647653EF-4188-4197-B4D1-62B0EF62C349}" dt="2021-09-09T10:28:06.792" v="8399"/>
          <ac:graphicFrameMkLst>
            <pc:docMk/>
            <pc:sldMk cId="932549731" sldId="763"/>
            <ac:graphicFrameMk id="4" creationId="{43006814-3F2B-4EF6-8CB2-765C847ED3BF}"/>
          </ac:graphicFrameMkLst>
        </pc:graphicFrameChg>
      </pc:sldChg>
      <pc:sldChg chg="addSp modSp new mod">
        <pc:chgData name="Mark Higgins" userId="ad4ee43bd0f7a961" providerId="LiveId" clId="{647653EF-4188-4197-B4D1-62B0EF62C349}" dt="2021-09-09T12:55:50.362" v="12360" actId="20577"/>
        <pc:sldMkLst>
          <pc:docMk/>
          <pc:sldMk cId="763952852" sldId="764"/>
        </pc:sldMkLst>
        <pc:spChg chg="mod">
          <ac:chgData name="Mark Higgins" userId="ad4ee43bd0f7a961" providerId="LiveId" clId="{647653EF-4188-4197-B4D1-62B0EF62C349}" dt="2021-09-09T12:55:50.362" v="12360" actId="20577"/>
          <ac:spMkLst>
            <pc:docMk/>
            <pc:sldMk cId="763952852" sldId="764"/>
            <ac:spMk id="2" creationId="{211A66BA-4D08-47C0-A76D-981C5C30BAB2}"/>
          </ac:spMkLst>
        </pc:spChg>
        <pc:spChg chg="mod">
          <ac:chgData name="Mark Higgins" userId="ad4ee43bd0f7a961" providerId="LiveId" clId="{647653EF-4188-4197-B4D1-62B0EF62C349}" dt="2021-09-09T10:33:46.258" v="8564" actId="20577"/>
          <ac:spMkLst>
            <pc:docMk/>
            <pc:sldMk cId="763952852" sldId="764"/>
            <ac:spMk id="3" creationId="{304731A3-2A66-40BA-B756-D72BC33AAC82}"/>
          </ac:spMkLst>
        </pc:spChg>
        <pc:picChg chg="add mod">
          <ac:chgData name="Mark Higgins" userId="ad4ee43bd0f7a961" providerId="LiveId" clId="{647653EF-4188-4197-B4D1-62B0EF62C349}" dt="2021-09-09T10:33:51.475" v="8565" actId="1076"/>
          <ac:picMkLst>
            <pc:docMk/>
            <pc:sldMk cId="763952852" sldId="764"/>
            <ac:picMk id="5" creationId="{6CFF9021-0E1D-41E8-9332-DC80C71CD68E}"/>
          </ac:picMkLst>
        </pc:picChg>
      </pc:sldChg>
      <pc:sldChg chg="modSp new mod">
        <pc:chgData name="Mark Higgins" userId="ad4ee43bd0f7a961" providerId="LiveId" clId="{647653EF-4188-4197-B4D1-62B0EF62C349}" dt="2021-09-09T12:55:55.011" v="12362" actId="20577"/>
        <pc:sldMkLst>
          <pc:docMk/>
          <pc:sldMk cId="1031906618" sldId="765"/>
        </pc:sldMkLst>
        <pc:spChg chg="mod">
          <ac:chgData name="Mark Higgins" userId="ad4ee43bd0f7a961" providerId="LiveId" clId="{647653EF-4188-4197-B4D1-62B0EF62C349}" dt="2021-09-09T12:55:55.011" v="12362" actId="20577"/>
          <ac:spMkLst>
            <pc:docMk/>
            <pc:sldMk cId="1031906618" sldId="765"/>
            <ac:spMk id="2" creationId="{8084D6C1-1EC6-4D41-A849-D117CA29F83C}"/>
          </ac:spMkLst>
        </pc:spChg>
        <pc:spChg chg="mod">
          <ac:chgData name="Mark Higgins" userId="ad4ee43bd0f7a961" providerId="LiveId" clId="{647653EF-4188-4197-B4D1-62B0EF62C349}" dt="2021-09-09T10:35:17.982" v="8712" actId="20577"/>
          <ac:spMkLst>
            <pc:docMk/>
            <pc:sldMk cId="1031906618" sldId="765"/>
            <ac:spMk id="3" creationId="{222DAC11-93A6-4359-B1BC-7DB59C9F22D4}"/>
          </ac:spMkLst>
        </pc:spChg>
      </pc:sldChg>
      <pc:sldChg chg="modSp new mod">
        <pc:chgData name="Mark Higgins" userId="ad4ee43bd0f7a961" providerId="LiveId" clId="{647653EF-4188-4197-B4D1-62B0EF62C349}" dt="2021-09-09T12:55:59.257" v="12364" actId="20577"/>
        <pc:sldMkLst>
          <pc:docMk/>
          <pc:sldMk cId="4045849453" sldId="766"/>
        </pc:sldMkLst>
        <pc:spChg chg="mod">
          <ac:chgData name="Mark Higgins" userId="ad4ee43bd0f7a961" providerId="LiveId" clId="{647653EF-4188-4197-B4D1-62B0EF62C349}" dt="2021-09-09T12:55:59.257" v="12364" actId="20577"/>
          <ac:spMkLst>
            <pc:docMk/>
            <pc:sldMk cId="4045849453" sldId="766"/>
            <ac:spMk id="2" creationId="{1C13DB8D-A665-42B7-8788-4DD4F0837DAA}"/>
          </ac:spMkLst>
        </pc:spChg>
        <pc:spChg chg="mod">
          <ac:chgData name="Mark Higgins" userId="ad4ee43bd0f7a961" providerId="LiveId" clId="{647653EF-4188-4197-B4D1-62B0EF62C349}" dt="2021-09-09T10:38:47.518" v="9127" actId="20577"/>
          <ac:spMkLst>
            <pc:docMk/>
            <pc:sldMk cId="4045849453" sldId="766"/>
            <ac:spMk id="3" creationId="{2764C43D-B1E0-4321-8FC2-3AFE18F18302}"/>
          </ac:spMkLst>
        </pc:spChg>
      </pc:sldChg>
      <pc:sldChg chg="addSp modSp new mod">
        <pc:chgData name="Mark Higgins" userId="ad4ee43bd0f7a961" providerId="LiveId" clId="{647653EF-4188-4197-B4D1-62B0EF62C349}" dt="2021-09-09T12:56:02.855" v="12366" actId="20577"/>
        <pc:sldMkLst>
          <pc:docMk/>
          <pc:sldMk cId="148442352" sldId="767"/>
        </pc:sldMkLst>
        <pc:spChg chg="mod">
          <ac:chgData name="Mark Higgins" userId="ad4ee43bd0f7a961" providerId="LiveId" clId="{647653EF-4188-4197-B4D1-62B0EF62C349}" dt="2021-09-09T12:56:02.855" v="12366" actId="20577"/>
          <ac:spMkLst>
            <pc:docMk/>
            <pc:sldMk cId="148442352" sldId="767"/>
            <ac:spMk id="2" creationId="{3B291F5B-9305-4732-A4B3-ADA915692CA3}"/>
          </ac:spMkLst>
        </pc:spChg>
        <pc:spChg chg="mod">
          <ac:chgData name="Mark Higgins" userId="ad4ee43bd0f7a961" providerId="LiveId" clId="{647653EF-4188-4197-B4D1-62B0EF62C349}" dt="2021-09-09T10:41:21.055" v="9213" actId="20577"/>
          <ac:spMkLst>
            <pc:docMk/>
            <pc:sldMk cId="148442352" sldId="767"/>
            <ac:spMk id="3" creationId="{B233EB34-DD2A-4BA7-B09C-EBFD9845E69C}"/>
          </ac:spMkLst>
        </pc:spChg>
        <pc:graphicFrameChg chg="add mod modGraphic">
          <ac:chgData name="Mark Higgins" userId="ad4ee43bd0f7a961" providerId="LiveId" clId="{647653EF-4188-4197-B4D1-62B0EF62C349}" dt="2021-09-09T10:45:08.319" v="9418" actId="20577"/>
          <ac:graphicFrameMkLst>
            <pc:docMk/>
            <pc:sldMk cId="148442352" sldId="767"/>
            <ac:graphicFrameMk id="4" creationId="{9F6BB076-A773-4E25-BDAC-CC73A81A61E3}"/>
          </ac:graphicFrameMkLst>
        </pc:graphicFrameChg>
      </pc:sldChg>
      <pc:sldChg chg="modSp new del mod">
        <pc:chgData name="Mark Higgins" userId="ad4ee43bd0f7a961" providerId="LiveId" clId="{647653EF-4188-4197-B4D1-62B0EF62C349}" dt="2021-09-09T11:02:49.093" v="9597" actId="47"/>
        <pc:sldMkLst>
          <pc:docMk/>
          <pc:sldMk cId="112603793" sldId="768"/>
        </pc:sldMkLst>
        <pc:spChg chg="mod">
          <ac:chgData name="Mark Higgins" userId="ad4ee43bd0f7a961" providerId="LiveId" clId="{647653EF-4188-4197-B4D1-62B0EF62C349}" dt="2021-09-09T10:45:29.634" v="9432" actId="20577"/>
          <ac:spMkLst>
            <pc:docMk/>
            <pc:sldMk cId="112603793" sldId="768"/>
            <ac:spMk id="2" creationId="{1E6B7B18-2927-48B5-B56C-A774622FBB14}"/>
          </ac:spMkLst>
        </pc:spChg>
        <pc:spChg chg="mod">
          <ac:chgData name="Mark Higgins" userId="ad4ee43bd0f7a961" providerId="LiveId" clId="{647653EF-4188-4197-B4D1-62B0EF62C349}" dt="2021-09-09T11:02:47.297" v="9596" actId="6549"/>
          <ac:spMkLst>
            <pc:docMk/>
            <pc:sldMk cId="112603793" sldId="768"/>
            <ac:spMk id="3" creationId="{2317DD97-C843-4D1E-B57E-C584134C1E56}"/>
          </ac:spMkLst>
        </pc:spChg>
      </pc:sldChg>
      <pc:sldChg chg="addSp modSp new mod">
        <pc:chgData name="Mark Higgins" userId="ad4ee43bd0f7a961" providerId="LiveId" clId="{647653EF-4188-4197-B4D1-62B0EF62C349}" dt="2021-09-09T12:56:07.192" v="12368" actId="20577"/>
        <pc:sldMkLst>
          <pc:docMk/>
          <pc:sldMk cId="1954010883" sldId="769"/>
        </pc:sldMkLst>
        <pc:spChg chg="mod">
          <ac:chgData name="Mark Higgins" userId="ad4ee43bd0f7a961" providerId="LiveId" clId="{647653EF-4188-4197-B4D1-62B0EF62C349}" dt="2021-09-09T12:56:07.192" v="12368" actId="20577"/>
          <ac:spMkLst>
            <pc:docMk/>
            <pc:sldMk cId="1954010883" sldId="769"/>
            <ac:spMk id="2" creationId="{3394C551-7EEF-4B50-BD17-359FCABEE0AE}"/>
          </ac:spMkLst>
        </pc:spChg>
        <pc:spChg chg="mod">
          <ac:chgData name="Mark Higgins" userId="ad4ee43bd0f7a961" providerId="LiveId" clId="{647653EF-4188-4197-B4D1-62B0EF62C349}" dt="2021-09-09T11:14:02.774" v="10000" actId="20577"/>
          <ac:spMkLst>
            <pc:docMk/>
            <pc:sldMk cId="1954010883" sldId="769"/>
            <ac:spMk id="3" creationId="{2373F381-E274-476A-859D-554434E772A9}"/>
          </ac:spMkLst>
        </pc:spChg>
        <pc:graphicFrameChg chg="add mod modGraphic">
          <ac:chgData name="Mark Higgins" userId="ad4ee43bd0f7a961" providerId="LiveId" clId="{647653EF-4188-4197-B4D1-62B0EF62C349}" dt="2021-09-09T11:13:31.812" v="9908" actId="14734"/>
          <ac:graphicFrameMkLst>
            <pc:docMk/>
            <pc:sldMk cId="1954010883" sldId="769"/>
            <ac:graphicFrameMk id="4" creationId="{FC2DD406-8B9C-4AF3-8A8B-75DBF1334EF1}"/>
          </ac:graphicFrameMkLst>
        </pc:graphicFrameChg>
      </pc:sldChg>
      <pc:sldChg chg="modSp new mod">
        <pc:chgData name="Mark Higgins" userId="ad4ee43bd0f7a961" providerId="LiveId" clId="{647653EF-4188-4197-B4D1-62B0EF62C349}" dt="2021-09-09T12:56:14.958" v="12369"/>
        <pc:sldMkLst>
          <pc:docMk/>
          <pc:sldMk cId="1604972400" sldId="770"/>
        </pc:sldMkLst>
        <pc:spChg chg="mod">
          <ac:chgData name="Mark Higgins" userId="ad4ee43bd0f7a961" providerId="LiveId" clId="{647653EF-4188-4197-B4D1-62B0EF62C349}" dt="2021-09-09T12:56:14.958" v="12369"/>
          <ac:spMkLst>
            <pc:docMk/>
            <pc:sldMk cId="1604972400" sldId="770"/>
            <ac:spMk id="2" creationId="{2AA2E299-6B3D-4A4F-A7A5-BF215D2FE48B}"/>
          </ac:spMkLst>
        </pc:spChg>
        <pc:spChg chg="mod">
          <ac:chgData name="Mark Higgins" userId="ad4ee43bd0f7a961" providerId="LiveId" clId="{647653EF-4188-4197-B4D1-62B0EF62C349}" dt="2021-09-09T12:01:09.212" v="10225" actId="20577"/>
          <ac:spMkLst>
            <pc:docMk/>
            <pc:sldMk cId="1604972400" sldId="770"/>
            <ac:spMk id="3" creationId="{D69C3DC8-5804-4F88-B958-019F3E3D7375}"/>
          </ac:spMkLst>
        </pc:spChg>
      </pc:sldChg>
      <pc:sldChg chg="addSp modSp new mod">
        <pc:chgData name="Mark Higgins" userId="ad4ee43bd0f7a961" providerId="LiveId" clId="{647653EF-4188-4197-B4D1-62B0EF62C349}" dt="2021-09-09T12:56:18.469" v="12370"/>
        <pc:sldMkLst>
          <pc:docMk/>
          <pc:sldMk cId="2510440238" sldId="771"/>
        </pc:sldMkLst>
        <pc:spChg chg="mod">
          <ac:chgData name="Mark Higgins" userId="ad4ee43bd0f7a961" providerId="LiveId" clId="{647653EF-4188-4197-B4D1-62B0EF62C349}" dt="2021-09-09T12:56:18.469" v="12370"/>
          <ac:spMkLst>
            <pc:docMk/>
            <pc:sldMk cId="2510440238" sldId="771"/>
            <ac:spMk id="2" creationId="{205782F2-7381-4999-9F72-1F7CB91CEF1B}"/>
          </ac:spMkLst>
        </pc:spChg>
        <pc:spChg chg="mod">
          <ac:chgData name="Mark Higgins" userId="ad4ee43bd0f7a961" providerId="LiveId" clId="{647653EF-4188-4197-B4D1-62B0EF62C349}" dt="2021-09-09T12:08:03.484" v="10646" actId="20577"/>
          <ac:spMkLst>
            <pc:docMk/>
            <pc:sldMk cId="2510440238" sldId="771"/>
            <ac:spMk id="3" creationId="{821E72C2-EF11-49F1-BED4-7485BC6FFC3E}"/>
          </ac:spMkLst>
        </pc:spChg>
        <pc:picChg chg="add mod">
          <ac:chgData name="Mark Higgins" userId="ad4ee43bd0f7a961" providerId="LiveId" clId="{647653EF-4188-4197-B4D1-62B0EF62C349}" dt="2021-09-09T12:06:42.347" v="10492" actId="14100"/>
          <ac:picMkLst>
            <pc:docMk/>
            <pc:sldMk cId="2510440238" sldId="771"/>
            <ac:picMk id="5" creationId="{04F80B8A-962A-41FB-9B29-4EBFEB78DE46}"/>
          </ac:picMkLst>
        </pc:picChg>
      </pc:sldChg>
      <pc:sldChg chg="addSp modSp new mod ord">
        <pc:chgData name="Mark Higgins" userId="ad4ee43bd0f7a961" providerId="LiveId" clId="{647653EF-4188-4197-B4D1-62B0EF62C349}" dt="2021-09-09T12:56:21.881" v="12371"/>
        <pc:sldMkLst>
          <pc:docMk/>
          <pc:sldMk cId="676233634" sldId="772"/>
        </pc:sldMkLst>
        <pc:spChg chg="mod">
          <ac:chgData name="Mark Higgins" userId="ad4ee43bd0f7a961" providerId="LiveId" clId="{647653EF-4188-4197-B4D1-62B0EF62C349}" dt="2021-09-09T12:56:21.881" v="12371"/>
          <ac:spMkLst>
            <pc:docMk/>
            <pc:sldMk cId="676233634" sldId="772"/>
            <ac:spMk id="2" creationId="{95274E2D-5564-44B1-BE0C-5FFEA7E1C781}"/>
          </ac:spMkLst>
        </pc:spChg>
        <pc:spChg chg="mod">
          <ac:chgData name="Mark Higgins" userId="ad4ee43bd0f7a961" providerId="LiveId" clId="{647653EF-4188-4197-B4D1-62B0EF62C349}" dt="2021-09-09T12:06:10.260" v="10484" actId="20577"/>
          <ac:spMkLst>
            <pc:docMk/>
            <pc:sldMk cId="676233634" sldId="772"/>
            <ac:spMk id="3" creationId="{F5782063-7B1A-4B12-93EC-B67BC7DEAE50}"/>
          </ac:spMkLst>
        </pc:spChg>
        <pc:picChg chg="add mod">
          <ac:chgData name="Mark Higgins" userId="ad4ee43bd0f7a961" providerId="LiveId" clId="{647653EF-4188-4197-B4D1-62B0EF62C349}" dt="2021-09-09T12:06:14.994" v="10486" actId="1076"/>
          <ac:picMkLst>
            <pc:docMk/>
            <pc:sldMk cId="676233634" sldId="772"/>
            <ac:picMk id="5" creationId="{FC1F3846-1F48-4940-8171-5995EA390C5F}"/>
          </ac:picMkLst>
        </pc:picChg>
      </pc:sldChg>
      <pc:sldChg chg="addSp modSp new mod">
        <pc:chgData name="Mark Higgins" userId="ad4ee43bd0f7a961" providerId="LiveId" clId="{647653EF-4188-4197-B4D1-62B0EF62C349}" dt="2021-09-09T12:56:26.613" v="12372"/>
        <pc:sldMkLst>
          <pc:docMk/>
          <pc:sldMk cId="1934469221" sldId="773"/>
        </pc:sldMkLst>
        <pc:spChg chg="mod">
          <ac:chgData name="Mark Higgins" userId="ad4ee43bd0f7a961" providerId="LiveId" clId="{647653EF-4188-4197-B4D1-62B0EF62C349}" dt="2021-09-09T12:56:26.613" v="12372"/>
          <ac:spMkLst>
            <pc:docMk/>
            <pc:sldMk cId="1934469221" sldId="773"/>
            <ac:spMk id="2" creationId="{69161DD3-065D-4F10-97B8-A1B60EFC01FD}"/>
          </ac:spMkLst>
        </pc:spChg>
        <pc:spChg chg="mod">
          <ac:chgData name="Mark Higgins" userId="ad4ee43bd0f7a961" providerId="LiveId" clId="{647653EF-4188-4197-B4D1-62B0EF62C349}" dt="2021-09-09T12:20:17.207" v="11157" actId="20577"/>
          <ac:spMkLst>
            <pc:docMk/>
            <pc:sldMk cId="1934469221" sldId="773"/>
            <ac:spMk id="3" creationId="{068B7CD6-FE8F-48A9-A540-D69A888FBF9B}"/>
          </ac:spMkLst>
        </pc:spChg>
        <pc:picChg chg="add mod">
          <ac:chgData name="Mark Higgins" userId="ad4ee43bd0f7a961" providerId="LiveId" clId="{647653EF-4188-4197-B4D1-62B0EF62C349}" dt="2021-09-09T12:19:06.371" v="11083" actId="1076"/>
          <ac:picMkLst>
            <pc:docMk/>
            <pc:sldMk cId="1934469221" sldId="773"/>
            <ac:picMk id="5" creationId="{95D8BF38-E3B6-45D1-8B83-0FE3B48ADAB3}"/>
          </ac:picMkLst>
        </pc:picChg>
      </pc:sldChg>
      <pc:sldChg chg="addSp modSp new mod">
        <pc:chgData name="Mark Higgins" userId="ad4ee43bd0f7a961" providerId="LiveId" clId="{647653EF-4188-4197-B4D1-62B0EF62C349}" dt="2021-09-09T12:56:30.678" v="12373"/>
        <pc:sldMkLst>
          <pc:docMk/>
          <pc:sldMk cId="1886039604" sldId="774"/>
        </pc:sldMkLst>
        <pc:spChg chg="mod">
          <ac:chgData name="Mark Higgins" userId="ad4ee43bd0f7a961" providerId="LiveId" clId="{647653EF-4188-4197-B4D1-62B0EF62C349}" dt="2021-09-09T12:56:30.678" v="12373"/>
          <ac:spMkLst>
            <pc:docMk/>
            <pc:sldMk cId="1886039604" sldId="774"/>
            <ac:spMk id="2" creationId="{4E73F67C-C8B2-4D94-B9F0-E4E49DBF3B44}"/>
          </ac:spMkLst>
        </pc:spChg>
        <pc:spChg chg="mod">
          <ac:chgData name="Mark Higgins" userId="ad4ee43bd0f7a961" providerId="LiveId" clId="{647653EF-4188-4197-B4D1-62B0EF62C349}" dt="2021-09-09T12:24:12.703" v="11599" actId="6549"/>
          <ac:spMkLst>
            <pc:docMk/>
            <pc:sldMk cId="1886039604" sldId="774"/>
            <ac:spMk id="3" creationId="{AA871E9D-6440-45F5-8DC5-DEE8634EE039}"/>
          </ac:spMkLst>
        </pc:spChg>
        <pc:picChg chg="add mod">
          <ac:chgData name="Mark Higgins" userId="ad4ee43bd0f7a961" providerId="LiveId" clId="{647653EF-4188-4197-B4D1-62B0EF62C349}" dt="2021-09-09T12:21:08.748" v="11254" actId="14100"/>
          <ac:picMkLst>
            <pc:docMk/>
            <pc:sldMk cId="1886039604" sldId="774"/>
            <ac:picMk id="5" creationId="{BD684FC9-EAC5-4671-A891-1C34634B561E}"/>
          </ac:picMkLst>
        </pc:picChg>
      </pc:sldChg>
      <pc:sldChg chg="addSp modSp new mod">
        <pc:chgData name="Mark Higgins" userId="ad4ee43bd0f7a961" providerId="LiveId" clId="{647653EF-4188-4197-B4D1-62B0EF62C349}" dt="2021-09-09T12:56:34.091" v="12374"/>
        <pc:sldMkLst>
          <pc:docMk/>
          <pc:sldMk cId="2319426009" sldId="775"/>
        </pc:sldMkLst>
        <pc:spChg chg="mod">
          <ac:chgData name="Mark Higgins" userId="ad4ee43bd0f7a961" providerId="LiveId" clId="{647653EF-4188-4197-B4D1-62B0EF62C349}" dt="2021-09-09T12:56:34.091" v="12374"/>
          <ac:spMkLst>
            <pc:docMk/>
            <pc:sldMk cId="2319426009" sldId="775"/>
            <ac:spMk id="2" creationId="{B8899151-AD9F-4B4F-817B-E4A7561B0B5B}"/>
          </ac:spMkLst>
        </pc:spChg>
        <pc:spChg chg="mod">
          <ac:chgData name="Mark Higgins" userId="ad4ee43bd0f7a961" providerId="LiveId" clId="{647653EF-4188-4197-B4D1-62B0EF62C349}" dt="2021-09-09T12:22:24.310" v="11366" actId="20577"/>
          <ac:spMkLst>
            <pc:docMk/>
            <pc:sldMk cId="2319426009" sldId="775"/>
            <ac:spMk id="3" creationId="{0745E1F7-8067-43B9-8BC5-12932ECF86EE}"/>
          </ac:spMkLst>
        </pc:spChg>
        <pc:picChg chg="add mod">
          <ac:chgData name="Mark Higgins" userId="ad4ee43bd0f7a961" providerId="LiveId" clId="{647653EF-4188-4197-B4D1-62B0EF62C349}" dt="2021-09-09T12:22:01.721" v="11337" actId="1076"/>
          <ac:picMkLst>
            <pc:docMk/>
            <pc:sldMk cId="2319426009" sldId="775"/>
            <ac:picMk id="5" creationId="{623D7FFF-540C-43C6-A4B7-25A181C6053D}"/>
          </ac:picMkLst>
        </pc:picChg>
      </pc:sldChg>
      <pc:sldChg chg="modSp new mod">
        <pc:chgData name="Mark Higgins" userId="ad4ee43bd0f7a961" providerId="LiveId" clId="{647653EF-4188-4197-B4D1-62B0EF62C349}" dt="2021-09-09T12:56:37.406" v="12375"/>
        <pc:sldMkLst>
          <pc:docMk/>
          <pc:sldMk cId="3786160514" sldId="776"/>
        </pc:sldMkLst>
        <pc:spChg chg="mod">
          <ac:chgData name="Mark Higgins" userId="ad4ee43bd0f7a961" providerId="LiveId" clId="{647653EF-4188-4197-B4D1-62B0EF62C349}" dt="2021-09-09T12:56:37.406" v="12375"/>
          <ac:spMkLst>
            <pc:docMk/>
            <pc:sldMk cId="3786160514" sldId="776"/>
            <ac:spMk id="2" creationId="{086E7393-C005-40BF-B749-9ADC7CBBB905}"/>
          </ac:spMkLst>
        </pc:spChg>
        <pc:spChg chg="mod">
          <ac:chgData name="Mark Higgins" userId="ad4ee43bd0f7a961" providerId="LiveId" clId="{647653EF-4188-4197-B4D1-62B0EF62C349}" dt="2021-09-09T12:37:30.186" v="12290" actId="27636"/>
          <ac:spMkLst>
            <pc:docMk/>
            <pc:sldMk cId="3786160514" sldId="776"/>
            <ac:spMk id="3" creationId="{82ED2AB1-4240-4CC9-BF5E-B083AE1DEB25}"/>
          </ac:spMkLst>
        </pc:spChg>
      </pc:sldChg>
      <pc:sldChg chg="addSp modSp new del mod">
        <pc:chgData name="Mark Higgins" userId="ad4ee43bd0f7a961" providerId="LiveId" clId="{647653EF-4188-4197-B4D1-62B0EF62C349}" dt="2021-09-09T12:37:10.697" v="12284" actId="47"/>
        <pc:sldMkLst>
          <pc:docMk/>
          <pc:sldMk cId="1539168376" sldId="777"/>
        </pc:sldMkLst>
        <pc:spChg chg="mod">
          <ac:chgData name="Mark Higgins" userId="ad4ee43bd0f7a961" providerId="LiveId" clId="{647653EF-4188-4197-B4D1-62B0EF62C349}" dt="2021-09-09T12:33:30.638" v="12140" actId="20577"/>
          <ac:spMkLst>
            <pc:docMk/>
            <pc:sldMk cId="1539168376" sldId="777"/>
            <ac:spMk id="2" creationId="{046C7536-ACB4-4E1F-BDC7-C67AEEA45DC1}"/>
          </ac:spMkLst>
        </pc:spChg>
        <pc:spChg chg="mod">
          <ac:chgData name="Mark Higgins" userId="ad4ee43bd0f7a961" providerId="LiveId" clId="{647653EF-4188-4197-B4D1-62B0EF62C349}" dt="2021-09-09T12:34:56.602" v="12188" actId="20577"/>
          <ac:spMkLst>
            <pc:docMk/>
            <pc:sldMk cId="1539168376" sldId="777"/>
            <ac:spMk id="3" creationId="{6C48F410-F4A6-4536-9E9A-265101796DE8}"/>
          </ac:spMkLst>
        </pc:spChg>
        <pc:graphicFrameChg chg="add mod modGraphic">
          <ac:chgData name="Mark Higgins" userId="ad4ee43bd0f7a961" providerId="LiveId" clId="{647653EF-4188-4197-B4D1-62B0EF62C349}" dt="2021-09-09T12:35:57.923" v="12245" actId="20577"/>
          <ac:graphicFrameMkLst>
            <pc:docMk/>
            <pc:sldMk cId="1539168376" sldId="777"/>
            <ac:graphicFrameMk id="4" creationId="{719650A6-2C92-4312-BD58-0D21E1394437}"/>
          </ac:graphicFrameMkLst>
        </pc:graphicFrameChg>
      </pc:sldChg>
      <pc:sldChg chg="modSp new mod">
        <pc:chgData name="Mark Higgins" userId="ad4ee43bd0f7a961" providerId="LiveId" clId="{647653EF-4188-4197-B4D1-62B0EF62C349}" dt="2021-09-09T13:42:36.519" v="12748" actId="20577"/>
        <pc:sldMkLst>
          <pc:docMk/>
          <pc:sldMk cId="2516407089" sldId="777"/>
        </pc:sldMkLst>
        <pc:spChg chg="mod">
          <ac:chgData name="Mark Higgins" userId="ad4ee43bd0f7a961" providerId="LiveId" clId="{647653EF-4188-4197-B4D1-62B0EF62C349}" dt="2021-09-09T12:56:40.969" v="12376"/>
          <ac:spMkLst>
            <pc:docMk/>
            <pc:sldMk cId="2516407089" sldId="777"/>
            <ac:spMk id="2" creationId="{1387D88F-3D55-4FDF-99A3-B815C272A81E}"/>
          </ac:spMkLst>
        </pc:spChg>
        <pc:spChg chg="mod">
          <ac:chgData name="Mark Higgins" userId="ad4ee43bd0f7a961" providerId="LiveId" clId="{647653EF-4188-4197-B4D1-62B0EF62C349}" dt="2021-09-09T13:42:36.519" v="12748" actId="20577"/>
          <ac:spMkLst>
            <pc:docMk/>
            <pc:sldMk cId="2516407089" sldId="777"/>
            <ac:spMk id="3" creationId="{3D8F4E44-C9E1-4A10-89BD-F086F4F898D4}"/>
          </ac:spMkLst>
        </pc:spChg>
      </pc:sldChg>
      <pc:sldChg chg="modSp add mod">
        <pc:chgData name="Mark Higgins" userId="ad4ee43bd0f7a961" providerId="LiveId" clId="{647653EF-4188-4197-B4D1-62B0EF62C349}" dt="2021-09-09T14:03:51.588" v="13055" actId="20577"/>
        <pc:sldMkLst>
          <pc:docMk/>
          <pc:sldMk cId="4293784501" sldId="778"/>
        </pc:sldMkLst>
        <pc:spChg chg="mod">
          <ac:chgData name="Mark Higgins" userId="ad4ee43bd0f7a961" providerId="LiveId" clId="{647653EF-4188-4197-B4D1-62B0EF62C349}" dt="2021-09-09T14:02:36.512" v="12804" actId="20577"/>
          <ac:spMkLst>
            <pc:docMk/>
            <pc:sldMk cId="4293784501" sldId="778"/>
            <ac:spMk id="2" creationId="{1387D88F-3D55-4FDF-99A3-B815C272A81E}"/>
          </ac:spMkLst>
        </pc:spChg>
        <pc:spChg chg="mod">
          <ac:chgData name="Mark Higgins" userId="ad4ee43bd0f7a961" providerId="LiveId" clId="{647653EF-4188-4197-B4D1-62B0EF62C349}" dt="2021-09-09T14:03:51.588" v="13055" actId="20577"/>
          <ac:spMkLst>
            <pc:docMk/>
            <pc:sldMk cId="4293784501" sldId="778"/>
            <ac:spMk id="3" creationId="{3D8F4E44-C9E1-4A10-89BD-F086F4F898D4}"/>
          </ac:spMkLst>
        </pc:spChg>
      </pc:sldChg>
      <pc:sldChg chg="modSp new mod">
        <pc:chgData name="Mark Higgins" userId="ad4ee43bd0f7a961" providerId="LiveId" clId="{647653EF-4188-4197-B4D1-62B0EF62C349}" dt="2021-09-09T12:57:13.267" v="12412" actId="20577"/>
        <pc:sldMkLst>
          <pc:docMk/>
          <pc:sldMk cId="1417685135" sldId="779"/>
        </pc:sldMkLst>
        <pc:spChg chg="mod">
          <ac:chgData name="Mark Higgins" userId="ad4ee43bd0f7a961" providerId="LiveId" clId="{647653EF-4188-4197-B4D1-62B0EF62C349}" dt="2021-09-09T12:57:13.267" v="12412" actId="20577"/>
          <ac:spMkLst>
            <pc:docMk/>
            <pc:sldMk cId="1417685135" sldId="779"/>
            <ac:spMk id="2" creationId="{0F0628B2-6987-45D7-855F-A73DE1B2959E}"/>
          </ac:spMkLst>
        </pc:spChg>
      </pc:sldChg>
      <pc:sldChg chg="modSp add mod">
        <pc:chgData name="Mark Higgins" userId="ad4ee43bd0f7a961" providerId="LiveId" clId="{647653EF-4188-4197-B4D1-62B0EF62C349}" dt="2021-09-09T14:09:37.544" v="13533" actId="15"/>
        <pc:sldMkLst>
          <pc:docMk/>
          <pc:sldMk cId="3894080252" sldId="780"/>
        </pc:sldMkLst>
        <pc:spChg chg="mod">
          <ac:chgData name="Mark Higgins" userId="ad4ee43bd0f7a961" providerId="LiveId" clId="{647653EF-4188-4197-B4D1-62B0EF62C349}" dt="2021-09-09T12:57:42.130" v="12443" actId="20577"/>
          <ac:spMkLst>
            <pc:docMk/>
            <pc:sldMk cId="3894080252" sldId="780"/>
            <ac:spMk id="2" creationId="{1387D88F-3D55-4FDF-99A3-B815C272A81E}"/>
          </ac:spMkLst>
        </pc:spChg>
        <pc:spChg chg="mod">
          <ac:chgData name="Mark Higgins" userId="ad4ee43bd0f7a961" providerId="LiveId" clId="{647653EF-4188-4197-B4D1-62B0EF62C349}" dt="2021-09-09T14:09:37.544" v="13533" actId="15"/>
          <ac:spMkLst>
            <pc:docMk/>
            <pc:sldMk cId="3894080252" sldId="780"/>
            <ac:spMk id="3" creationId="{3D8F4E44-C9E1-4A10-89BD-F086F4F898D4}"/>
          </ac:spMkLst>
        </pc:spChg>
      </pc:sldChg>
      <pc:sldChg chg="addSp modSp new mod">
        <pc:chgData name="Mark Higgins" userId="ad4ee43bd0f7a961" providerId="LiveId" clId="{647653EF-4188-4197-B4D1-62B0EF62C349}" dt="2021-09-09T14:14:04.636" v="14012" actId="20577"/>
        <pc:sldMkLst>
          <pc:docMk/>
          <pc:sldMk cId="2470802861" sldId="781"/>
        </pc:sldMkLst>
        <pc:spChg chg="mod">
          <ac:chgData name="Mark Higgins" userId="ad4ee43bd0f7a961" providerId="LiveId" clId="{647653EF-4188-4197-B4D1-62B0EF62C349}" dt="2021-09-09T12:57:55.566" v="12470" actId="20577"/>
          <ac:spMkLst>
            <pc:docMk/>
            <pc:sldMk cId="2470802861" sldId="781"/>
            <ac:spMk id="2" creationId="{47D648AA-8018-4191-B91C-756A286AF589}"/>
          </ac:spMkLst>
        </pc:spChg>
        <pc:spChg chg="mod">
          <ac:chgData name="Mark Higgins" userId="ad4ee43bd0f7a961" providerId="LiveId" clId="{647653EF-4188-4197-B4D1-62B0EF62C349}" dt="2021-09-09T14:11:25.083" v="13753" actId="20577"/>
          <ac:spMkLst>
            <pc:docMk/>
            <pc:sldMk cId="2470802861" sldId="781"/>
            <ac:spMk id="3" creationId="{9AF32A0D-75B2-460A-8D82-C2517DE2E7FC}"/>
          </ac:spMkLst>
        </pc:spChg>
        <pc:graphicFrameChg chg="add mod modGraphic">
          <ac:chgData name="Mark Higgins" userId="ad4ee43bd0f7a961" providerId="LiveId" clId="{647653EF-4188-4197-B4D1-62B0EF62C349}" dt="2021-09-09T14:14:04.636" v="14012" actId="20577"/>
          <ac:graphicFrameMkLst>
            <pc:docMk/>
            <pc:sldMk cId="2470802861" sldId="781"/>
            <ac:graphicFrameMk id="4" creationId="{23788E01-35E5-4BF8-9EA5-79A96602C8C2}"/>
          </ac:graphicFrameMkLst>
        </pc:graphicFrameChg>
      </pc:sldChg>
      <pc:sldChg chg="modSp new mod">
        <pc:chgData name="Mark Higgins" userId="ad4ee43bd0f7a961" providerId="LiveId" clId="{647653EF-4188-4197-B4D1-62B0EF62C349}" dt="2021-09-09T12:58:49.130" v="12503" actId="20577"/>
        <pc:sldMkLst>
          <pc:docMk/>
          <pc:sldMk cId="2774721002" sldId="782"/>
        </pc:sldMkLst>
        <pc:spChg chg="mod">
          <ac:chgData name="Mark Higgins" userId="ad4ee43bd0f7a961" providerId="LiveId" clId="{647653EF-4188-4197-B4D1-62B0EF62C349}" dt="2021-09-09T12:58:49.130" v="12503" actId="20577"/>
          <ac:spMkLst>
            <pc:docMk/>
            <pc:sldMk cId="2774721002" sldId="782"/>
            <ac:spMk id="2" creationId="{AD475AE2-6F56-4B37-A42F-DC8F5C052E72}"/>
          </ac:spMkLst>
        </pc:spChg>
      </pc:sldChg>
      <pc:sldChg chg="modSp add mod">
        <pc:chgData name="Mark Higgins" userId="ad4ee43bd0f7a961" providerId="LiveId" clId="{647653EF-4188-4197-B4D1-62B0EF62C349}" dt="2021-09-09T12:58:35.061" v="12493" actId="20577"/>
        <pc:sldMkLst>
          <pc:docMk/>
          <pc:sldMk cId="2161751952" sldId="783"/>
        </pc:sldMkLst>
        <pc:spChg chg="mod">
          <ac:chgData name="Mark Higgins" userId="ad4ee43bd0f7a961" providerId="LiveId" clId="{647653EF-4188-4197-B4D1-62B0EF62C349}" dt="2021-09-09T12:58:35.061" v="12493" actId="20577"/>
          <ac:spMkLst>
            <pc:docMk/>
            <pc:sldMk cId="2161751952" sldId="783"/>
            <ac:spMk id="2" creationId="{47D648AA-8018-4191-B91C-756A286AF589}"/>
          </ac:spMkLst>
        </pc:spChg>
      </pc:sldChg>
      <pc:sldChg chg="modSp new mod">
        <pc:chgData name="Mark Higgins" userId="ad4ee43bd0f7a961" providerId="LiveId" clId="{647653EF-4188-4197-B4D1-62B0EF62C349}" dt="2021-09-09T12:59:05.481" v="12525" actId="20577"/>
        <pc:sldMkLst>
          <pc:docMk/>
          <pc:sldMk cId="2213243107" sldId="784"/>
        </pc:sldMkLst>
        <pc:spChg chg="mod">
          <ac:chgData name="Mark Higgins" userId="ad4ee43bd0f7a961" providerId="LiveId" clId="{647653EF-4188-4197-B4D1-62B0EF62C349}" dt="2021-09-09T12:59:05.481" v="12525" actId="20577"/>
          <ac:spMkLst>
            <pc:docMk/>
            <pc:sldMk cId="2213243107" sldId="784"/>
            <ac:spMk id="2" creationId="{F89EB668-847A-4D12-A9DC-DB041B244F2B}"/>
          </ac:spMkLst>
        </pc:spChg>
      </pc:sldChg>
      <pc:sldChg chg="addSp modSp new mod">
        <pc:chgData name="Mark Higgins" userId="ad4ee43bd0f7a961" providerId="LiveId" clId="{647653EF-4188-4197-B4D1-62B0EF62C349}" dt="2021-09-09T14:02:31.470" v="12802"/>
        <pc:sldMkLst>
          <pc:docMk/>
          <pc:sldMk cId="2965334806" sldId="785"/>
        </pc:sldMkLst>
        <pc:spChg chg="mod">
          <ac:chgData name="Mark Higgins" userId="ad4ee43bd0f7a961" providerId="LiveId" clId="{647653EF-4188-4197-B4D1-62B0EF62C349}" dt="2021-09-09T14:02:31.470" v="12802"/>
          <ac:spMkLst>
            <pc:docMk/>
            <pc:sldMk cId="2965334806" sldId="785"/>
            <ac:spMk id="2" creationId="{6520173E-EECA-4C21-BD7F-FB7FFCAD25A0}"/>
          </ac:spMkLst>
        </pc:spChg>
        <pc:spChg chg="mod">
          <ac:chgData name="Mark Higgins" userId="ad4ee43bd0f7a961" providerId="LiveId" clId="{647653EF-4188-4197-B4D1-62B0EF62C349}" dt="2021-09-09T14:01:45.738" v="12795" actId="20577"/>
          <ac:spMkLst>
            <pc:docMk/>
            <pc:sldMk cId="2965334806" sldId="785"/>
            <ac:spMk id="3" creationId="{C1206447-0F3D-43E2-AC44-F6961E867FC5}"/>
          </ac:spMkLst>
        </pc:spChg>
        <pc:picChg chg="add mod">
          <ac:chgData name="Mark Higgins" userId="ad4ee43bd0f7a961" providerId="LiveId" clId="{647653EF-4188-4197-B4D1-62B0EF62C349}" dt="2021-09-09T14:00:16.014" v="12760" actId="1076"/>
          <ac:picMkLst>
            <pc:docMk/>
            <pc:sldMk cId="2965334806" sldId="785"/>
            <ac:picMk id="5" creationId="{D1BA59F9-8425-4BE9-B173-4640F75B89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722F-2E0D-4EC8-93B5-222C5214EAE8}" type="datetimeFigureOut">
              <a:rPr lang="en-GB" smtClean="0"/>
              <a:t>11/11/2021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0BE7D-523D-4413-9118-EBC49F5417EA}" type="slidenum">
              <a:rPr lang="en-GB" smtClean="0"/>
              <a:t>‹#›</a:t>
            </a:fld>
            <a:endParaRPr lang="en-GB"/>
          </a:p>
        </p:txBody>
      </p:sp>
    </p:spTree>
    <p:extLst>
      <p:ext uri="{BB962C8B-B14F-4D97-AF65-F5344CB8AC3E}">
        <p14:creationId xmlns:p14="http://schemas.microsoft.com/office/powerpoint/2010/main" val="26594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3</a:t>
            </a:fld>
            <a:endParaRPr lang="en-GB"/>
          </a:p>
        </p:txBody>
      </p:sp>
    </p:spTree>
    <p:extLst>
      <p:ext uri="{BB962C8B-B14F-4D97-AF65-F5344CB8AC3E}">
        <p14:creationId xmlns:p14="http://schemas.microsoft.com/office/powerpoint/2010/main" val="203548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16</a:t>
            </a:fld>
            <a:endParaRPr lang="en-GB"/>
          </a:p>
        </p:txBody>
      </p:sp>
    </p:spTree>
    <p:extLst>
      <p:ext uri="{BB962C8B-B14F-4D97-AF65-F5344CB8AC3E}">
        <p14:creationId xmlns:p14="http://schemas.microsoft.com/office/powerpoint/2010/main" val="423589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24</a:t>
            </a:fld>
            <a:endParaRPr lang="en-GB"/>
          </a:p>
        </p:txBody>
      </p:sp>
    </p:spTree>
    <p:extLst>
      <p:ext uri="{BB962C8B-B14F-4D97-AF65-F5344CB8AC3E}">
        <p14:creationId xmlns:p14="http://schemas.microsoft.com/office/powerpoint/2010/main" val="101757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4</a:t>
            </a:fld>
            <a:endParaRPr lang="en-GB"/>
          </a:p>
        </p:txBody>
      </p:sp>
    </p:spTree>
    <p:extLst>
      <p:ext uri="{BB962C8B-B14F-4D97-AF65-F5344CB8AC3E}">
        <p14:creationId xmlns:p14="http://schemas.microsoft.com/office/powerpoint/2010/main" val="99275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5</a:t>
            </a:fld>
            <a:endParaRPr lang="en-GB"/>
          </a:p>
        </p:txBody>
      </p:sp>
    </p:spTree>
    <p:extLst>
      <p:ext uri="{BB962C8B-B14F-4D97-AF65-F5344CB8AC3E}">
        <p14:creationId xmlns:p14="http://schemas.microsoft.com/office/powerpoint/2010/main" val="205334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6</a:t>
            </a:fld>
            <a:endParaRPr lang="en-GB"/>
          </a:p>
        </p:txBody>
      </p:sp>
    </p:spTree>
    <p:extLst>
      <p:ext uri="{BB962C8B-B14F-4D97-AF65-F5344CB8AC3E}">
        <p14:creationId xmlns:p14="http://schemas.microsoft.com/office/powerpoint/2010/main" val="368658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7</a:t>
            </a:fld>
            <a:endParaRPr lang="en-GB"/>
          </a:p>
        </p:txBody>
      </p:sp>
    </p:spTree>
    <p:extLst>
      <p:ext uri="{BB962C8B-B14F-4D97-AF65-F5344CB8AC3E}">
        <p14:creationId xmlns:p14="http://schemas.microsoft.com/office/powerpoint/2010/main" val="389112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9</a:t>
            </a:fld>
            <a:endParaRPr lang="en-GB"/>
          </a:p>
        </p:txBody>
      </p:sp>
    </p:spTree>
    <p:extLst>
      <p:ext uri="{BB962C8B-B14F-4D97-AF65-F5344CB8AC3E}">
        <p14:creationId xmlns:p14="http://schemas.microsoft.com/office/powerpoint/2010/main" val="6081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a:t>
            </a:fld>
            <a:endParaRPr lang="en-GB"/>
          </a:p>
        </p:txBody>
      </p:sp>
    </p:spTree>
    <p:extLst>
      <p:ext uri="{BB962C8B-B14F-4D97-AF65-F5344CB8AC3E}">
        <p14:creationId xmlns:p14="http://schemas.microsoft.com/office/powerpoint/2010/main" val="335097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11</a:t>
            </a:fld>
            <a:endParaRPr lang="en-GB"/>
          </a:p>
        </p:txBody>
      </p:sp>
    </p:spTree>
    <p:extLst>
      <p:ext uri="{BB962C8B-B14F-4D97-AF65-F5344CB8AC3E}">
        <p14:creationId xmlns:p14="http://schemas.microsoft.com/office/powerpoint/2010/main" val="168079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12</a:t>
            </a:fld>
            <a:endParaRPr lang="en-GB"/>
          </a:p>
        </p:txBody>
      </p:sp>
    </p:spTree>
    <p:extLst>
      <p:ext uri="{BB962C8B-B14F-4D97-AF65-F5344CB8AC3E}">
        <p14:creationId xmlns:p14="http://schemas.microsoft.com/office/powerpoint/2010/main" val="15571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11/11/2021</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11/11/2021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Design_Patter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Aspect-oriented_programming" TargetMode="External"/><Relationship Id="rId13" Type="http://schemas.openxmlformats.org/officeDocument/2006/relationships/hyperlink" Target="https://en.wikipedia.org/wiki/Software_design_pattern" TargetMode="External"/><Relationship Id="rId3" Type="http://schemas.openxmlformats.org/officeDocument/2006/relationships/hyperlink" Target="https://en.wikipedia.org/wiki/C%2B%2B" TargetMode="External"/><Relationship Id="rId7" Type="http://schemas.openxmlformats.org/officeDocument/2006/relationships/hyperlink" Target="https://en.wikipedia.org/wiki/Software_design_pattern#cite_note-Norvig1998-28" TargetMode="External"/><Relationship Id="rId12" Type="http://schemas.openxmlformats.org/officeDocument/2006/relationships/hyperlink" Target="https://en.wikipedia.org/wiki/Software_design_pattern#cite_note-CodeComplete2-31" TargetMode="External"/><Relationship Id="rId2" Type="http://schemas.openxmlformats.org/officeDocument/2006/relationships/hyperlink" Target="https://en.wikipedia.org/wiki/Java_(programming_language)" TargetMode="External"/><Relationship Id="rId1" Type="http://schemas.openxmlformats.org/officeDocument/2006/relationships/slideLayout" Target="../slideLayouts/slideLayout2.xml"/><Relationship Id="rId6" Type="http://schemas.openxmlformats.org/officeDocument/2006/relationships/hyperlink" Target="https://en.wikipedia.org/wiki/Dylan_(programming_language)" TargetMode="External"/><Relationship Id="rId11" Type="http://schemas.openxmlformats.org/officeDocument/2006/relationships/hyperlink" Target="https://en.wikipedia.org/wiki/Software_design_pattern#cite_note-Graham2002-30" TargetMode="External"/><Relationship Id="rId5" Type="http://schemas.openxmlformats.org/officeDocument/2006/relationships/hyperlink" Target="https://en.wikipedia.org/wiki/Lisp_(programming_language)" TargetMode="External"/><Relationship Id="rId10" Type="http://schemas.openxmlformats.org/officeDocument/2006/relationships/hyperlink" Target="https://en.wikipedia.org/wiki/Paul_Graham_(computer_programmer)" TargetMode="External"/><Relationship Id="rId4" Type="http://schemas.openxmlformats.org/officeDocument/2006/relationships/hyperlink" Target="https://en.wikipedia.org/wiki/Peter_Norvig" TargetMode="External"/><Relationship Id="rId9" Type="http://schemas.openxmlformats.org/officeDocument/2006/relationships/hyperlink" Target="https://en.wikipedia.org/wiki/Software_design_pattern#cite_note-Hannemann2002-29"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hyperlink" Target="https://www.freecodecamp.org/news/4-design-patterns-to-use-in-web-develop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eeksforgeeks.org/mvc-design-patter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en.wikipedia.org/wiki/Model%E2%80%93view%E2%80%93controll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factoring.guru/design-patterns/boo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26161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OS Security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Defensive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Programming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2538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Monday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646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schemeClr val="bg1"/>
                </a:solidFill>
                <a:effectLst/>
                <a:uLnTx/>
                <a:uFillTx/>
                <a:latin typeface="EuroStyle" panose="02027200000000000000" pitchFamily="18" charset="0"/>
                <a:ea typeface="+mn-ea"/>
                <a:cs typeface="+mn-cs"/>
              </a:rPr>
              <a:t>Tuesday</a:t>
            </a:r>
            <a:endParaRPr kumimoji="0" lang="en-GB" sz="1800" b="0" i="0" u="none" strike="noStrike" kern="1200" cap="none" spc="300" normalizeH="0" baseline="0" noProof="0" dirty="0">
              <a:ln>
                <a:noFill/>
              </a:ln>
              <a:solidFill>
                <a:schemeClr val="bg1"/>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9886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schemeClr val="bg1"/>
                </a:solidFill>
                <a:effectLst/>
                <a:uLnTx/>
                <a:uFillTx/>
                <a:latin typeface="EuroStyle" panose="02027200000000000000" pitchFamily="18" charset="0"/>
                <a:ea typeface="+mn-ea"/>
                <a:cs typeface="+mn-cs"/>
              </a:rPr>
              <a:t>Wednesday</a:t>
            </a:r>
            <a:endParaRPr kumimoji="0" lang="en-GB" sz="1800" b="0" i="0" u="none" strike="noStrike" kern="1200" cap="none" spc="300" normalizeH="0" baseline="0" noProof="0" dirty="0">
              <a:ln>
                <a:noFill/>
              </a:ln>
              <a:solidFill>
                <a:schemeClr val="bg1"/>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324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srgbClr val="FFC000"/>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dirty="0">
              <a:ln>
                <a:noFill/>
              </a:ln>
              <a:solidFill>
                <a:srgbClr val="FFC00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80036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E436-AC8B-4A51-97FB-F4411DA9BF7F}"/>
              </a:ext>
            </a:extLst>
          </p:cNvPr>
          <p:cNvSpPr>
            <a:spLocks noGrp="1"/>
          </p:cNvSpPr>
          <p:nvPr>
            <p:ph type="title"/>
          </p:nvPr>
        </p:nvSpPr>
        <p:spPr/>
        <p:txBody>
          <a:bodyPr/>
          <a:lstStyle/>
          <a:p>
            <a:r>
              <a:rPr lang="en-GB" dirty="0"/>
              <a:t>Design Patterns</a:t>
            </a:r>
          </a:p>
        </p:txBody>
      </p:sp>
      <p:sp>
        <p:nvSpPr>
          <p:cNvPr id="3" name="Content Placeholder 2">
            <a:extLst>
              <a:ext uri="{FF2B5EF4-FFF2-40B4-BE49-F238E27FC236}">
                <a16:creationId xmlns:a16="http://schemas.microsoft.com/office/drawing/2014/main" id="{4ED0DC97-7072-4ADD-804E-81693AC27789}"/>
              </a:ext>
            </a:extLst>
          </p:cNvPr>
          <p:cNvSpPr>
            <a:spLocks noGrp="1"/>
          </p:cNvSpPr>
          <p:nvPr>
            <p:ph idx="1"/>
          </p:nvPr>
        </p:nvSpPr>
        <p:spPr>
          <a:xfrm>
            <a:off x="838200" y="1825625"/>
            <a:ext cx="7950200" cy="4351338"/>
          </a:xfrm>
        </p:spPr>
        <p:txBody>
          <a:bodyPr>
            <a:normAutofit/>
          </a:bodyPr>
          <a:lstStyle/>
          <a:p>
            <a:pPr marL="0" indent="0">
              <a:buNone/>
            </a:pPr>
            <a:r>
              <a:rPr lang="en-GB" dirty="0"/>
              <a:t>For reference, the GOF Design Patterns are::</a:t>
            </a:r>
          </a:p>
          <a:p>
            <a:pPr marL="0" indent="0">
              <a:buNone/>
            </a:pPr>
            <a:endParaRPr lang="en-GB" dirty="0"/>
          </a:p>
          <a:p>
            <a:pPr marL="0" indent="0">
              <a:buNone/>
            </a:pPr>
            <a:r>
              <a:rPr lang="en-GB" dirty="0"/>
              <a:t>Structural</a:t>
            </a:r>
          </a:p>
          <a:p>
            <a:pPr lvl="1"/>
            <a:r>
              <a:rPr lang="en-GB" dirty="0"/>
              <a:t>Adapter</a:t>
            </a:r>
          </a:p>
          <a:p>
            <a:pPr lvl="1"/>
            <a:r>
              <a:rPr lang="en-GB" dirty="0"/>
              <a:t>Bridge</a:t>
            </a:r>
          </a:p>
          <a:p>
            <a:pPr lvl="1"/>
            <a:r>
              <a:rPr lang="en-GB" dirty="0"/>
              <a:t>Composite</a:t>
            </a:r>
          </a:p>
          <a:p>
            <a:pPr lvl="1"/>
            <a:r>
              <a:rPr lang="en-GB" dirty="0"/>
              <a:t>Decorator</a:t>
            </a:r>
          </a:p>
          <a:p>
            <a:pPr lvl="1"/>
            <a:r>
              <a:rPr lang="en-GB" dirty="0"/>
              <a:t>Façade</a:t>
            </a:r>
          </a:p>
          <a:p>
            <a:pPr lvl="1"/>
            <a:r>
              <a:rPr lang="en-GB" dirty="0"/>
              <a:t>Flyweight</a:t>
            </a:r>
          </a:p>
          <a:p>
            <a:pPr lvl="1"/>
            <a:r>
              <a:rPr lang="en-GB" dirty="0"/>
              <a:t>Proxy</a:t>
            </a:r>
          </a:p>
          <a:p>
            <a:pPr marL="0" indent="0">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CA714087-0B4A-42EF-AC98-4812B67838F9}"/>
              </a:ext>
            </a:extLst>
          </p:cNvPr>
          <p:cNvPicPr>
            <a:picLocks noChangeAspect="1"/>
          </p:cNvPicPr>
          <p:nvPr/>
        </p:nvPicPr>
        <p:blipFill>
          <a:blip r:embed="rId3"/>
          <a:stretch>
            <a:fillRect/>
          </a:stretch>
        </p:blipFill>
        <p:spPr>
          <a:xfrm>
            <a:off x="9479239" y="2273300"/>
            <a:ext cx="2039049" cy="2565400"/>
          </a:xfrm>
          <a:prstGeom prst="rect">
            <a:avLst/>
          </a:prstGeom>
        </p:spPr>
      </p:pic>
    </p:spTree>
    <p:extLst>
      <p:ext uri="{BB962C8B-B14F-4D97-AF65-F5344CB8AC3E}">
        <p14:creationId xmlns:p14="http://schemas.microsoft.com/office/powerpoint/2010/main" val="254730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E436-AC8B-4A51-97FB-F4411DA9BF7F}"/>
              </a:ext>
            </a:extLst>
          </p:cNvPr>
          <p:cNvSpPr>
            <a:spLocks noGrp="1"/>
          </p:cNvSpPr>
          <p:nvPr>
            <p:ph type="title"/>
          </p:nvPr>
        </p:nvSpPr>
        <p:spPr/>
        <p:txBody>
          <a:bodyPr/>
          <a:lstStyle/>
          <a:p>
            <a:r>
              <a:rPr lang="en-GB" dirty="0"/>
              <a:t>Design Patterns</a:t>
            </a:r>
          </a:p>
        </p:txBody>
      </p:sp>
      <p:sp>
        <p:nvSpPr>
          <p:cNvPr id="3" name="Content Placeholder 2">
            <a:extLst>
              <a:ext uri="{FF2B5EF4-FFF2-40B4-BE49-F238E27FC236}">
                <a16:creationId xmlns:a16="http://schemas.microsoft.com/office/drawing/2014/main" id="{4ED0DC97-7072-4ADD-804E-81693AC27789}"/>
              </a:ext>
            </a:extLst>
          </p:cNvPr>
          <p:cNvSpPr>
            <a:spLocks noGrp="1"/>
          </p:cNvSpPr>
          <p:nvPr>
            <p:ph idx="1"/>
          </p:nvPr>
        </p:nvSpPr>
        <p:spPr>
          <a:xfrm>
            <a:off x="838200" y="1825625"/>
            <a:ext cx="7950200" cy="4351338"/>
          </a:xfrm>
        </p:spPr>
        <p:txBody>
          <a:bodyPr>
            <a:normAutofit/>
          </a:bodyPr>
          <a:lstStyle/>
          <a:p>
            <a:pPr marL="0" indent="0">
              <a:buNone/>
            </a:pPr>
            <a:r>
              <a:rPr lang="en-GB" dirty="0"/>
              <a:t>For reference, the GOF Design Patterns are:</a:t>
            </a:r>
          </a:p>
          <a:p>
            <a:pPr marL="0" indent="0">
              <a:buNone/>
            </a:pPr>
            <a:endParaRPr lang="en-GB" dirty="0"/>
          </a:p>
          <a:p>
            <a:pPr marL="0" indent="0">
              <a:buNone/>
            </a:pPr>
            <a:r>
              <a:rPr lang="en-GB" dirty="0"/>
              <a:t>Behavioural</a:t>
            </a:r>
          </a:p>
          <a:p>
            <a:pPr lvl="1"/>
            <a:r>
              <a:rPr lang="en-GB" dirty="0"/>
              <a:t>Chain of responsibility</a:t>
            </a:r>
          </a:p>
          <a:p>
            <a:pPr lvl="1"/>
            <a:r>
              <a:rPr lang="en-GB" dirty="0"/>
              <a:t>Command</a:t>
            </a:r>
          </a:p>
          <a:p>
            <a:pPr lvl="1"/>
            <a:r>
              <a:rPr lang="en-GB" dirty="0"/>
              <a:t>Interpreter</a:t>
            </a:r>
          </a:p>
          <a:p>
            <a:pPr lvl="1"/>
            <a:r>
              <a:rPr lang="en-GB" dirty="0"/>
              <a:t>Iterator</a:t>
            </a:r>
          </a:p>
          <a:p>
            <a:pPr lvl="1"/>
            <a:r>
              <a:rPr lang="en-GB" dirty="0"/>
              <a:t>Mediator</a:t>
            </a:r>
          </a:p>
          <a:p>
            <a:pPr lvl="1"/>
            <a:r>
              <a:rPr lang="en-GB" dirty="0"/>
              <a:t>Memento</a:t>
            </a:r>
          </a:p>
          <a:p>
            <a:pPr lvl="1"/>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CA714087-0B4A-42EF-AC98-4812B67838F9}"/>
              </a:ext>
            </a:extLst>
          </p:cNvPr>
          <p:cNvPicPr>
            <a:picLocks noChangeAspect="1"/>
          </p:cNvPicPr>
          <p:nvPr/>
        </p:nvPicPr>
        <p:blipFill>
          <a:blip r:embed="rId3"/>
          <a:stretch>
            <a:fillRect/>
          </a:stretch>
        </p:blipFill>
        <p:spPr>
          <a:xfrm>
            <a:off x="9479239" y="2273300"/>
            <a:ext cx="2039049" cy="2565400"/>
          </a:xfrm>
          <a:prstGeom prst="rect">
            <a:avLst/>
          </a:prstGeom>
        </p:spPr>
      </p:pic>
      <p:sp>
        <p:nvSpPr>
          <p:cNvPr id="5" name="TextBox 4">
            <a:extLst>
              <a:ext uri="{FF2B5EF4-FFF2-40B4-BE49-F238E27FC236}">
                <a16:creationId xmlns:a16="http://schemas.microsoft.com/office/drawing/2014/main" id="{FAEFC0C6-7ECA-44B3-B809-905E665A6D39}"/>
              </a:ext>
            </a:extLst>
          </p:cNvPr>
          <p:cNvSpPr txBox="1"/>
          <p:nvPr/>
        </p:nvSpPr>
        <p:spPr>
          <a:xfrm>
            <a:off x="5105400" y="3249930"/>
            <a:ext cx="3924300"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Observer</a:t>
            </a:r>
          </a:p>
          <a:p>
            <a:pPr marL="342900" indent="-342900">
              <a:buFont typeface="Arial" panose="020B0604020202020204" pitchFamily="34" charset="0"/>
              <a:buChar char="•"/>
            </a:pPr>
            <a:r>
              <a:rPr lang="en-GB" sz="2400" dirty="0"/>
              <a:t>State</a:t>
            </a:r>
          </a:p>
          <a:p>
            <a:pPr marL="342900" indent="-342900">
              <a:buFont typeface="Arial" panose="020B0604020202020204" pitchFamily="34" charset="0"/>
              <a:buChar char="•"/>
            </a:pPr>
            <a:r>
              <a:rPr lang="en-GB" sz="2400" dirty="0"/>
              <a:t>Strategy</a:t>
            </a:r>
          </a:p>
          <a:p>
            <a:pPr marL="342900" indent="-342900">
              <a:buFont typeface="Arial" panose="020B0604020202020204" pitchFamily="34" charset="0"/>
              <a:buChar char="•"/>
            </a:pPr>
            <a:r>
              <a:rPr lang="en-GB" sz="2400" dirty="0"/>
              <a:t>Template Method</a:t>
            </a:r>
          </a:p>
          <a:p>
            <a:pPr marL="342900" indent="-342900">
              <a:buFont typeface="Arial" panose="020B0604020202020204" pitchFamily="34" charset="0"/>
              <a:buChar char="•"/>
            </a:pPr>
            <a:r>
              <a:rPr lang="en-GB" sz="2400" dirty="0"/>
              <a:t>Visitor</a:t>
            </a:r>
          </a:p>
        </p:txBody>
      </p:sp>
    </p:spTree>
    <p:extLst>
      <p:ext uri="{BB962C8B-B14F-4D97-AF65-F5344CB8AC3E}">
        <p14:creationId xmlns:p14="http://schemas.microsoft.com/office/powerpoint/2010/main" val="344762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E436-AC8B-4A51-97FB-F4411DA9BF7F}"/>
              </a:ext>
            </a:extLst>
          </p:cNvPr>
          <p:cNvSpPr>
            <a:spLocks noGrp="1"/>
          </p:cNvSpPr>
          <p:nvPr>
            <p:ph type="title"/>
          </p:nvPr>
        </p:nvSpPr>
        <p:spPr/>
        <p:txBody>
          <a:bodyPr/>
          <a:lstStyle/>
          <a:p>
            <a:r>
              <a:rPr lang="en-GB" dirty="0"/>
              <a:t>Design Patterns Intro</a:t>
            </a:r>
          </a:p>
        </p:txBody>
      </p:sp>
      <p:sp>
        <p:nvSpPr>
          <p:cNvPr id="3" name="Content Placeholder 2">
            <a:extLst>
              <a:ext uri="{FF2B5EF4-FFF2-40B4-BE49-F238E27FC236}">
                <a16:creationId xmlns:a16="http://schemas.microsoft.com/office/drawing/2014/main" id="{4ED0DC97-7072-4ADD-804E-81693AC27789}"/>
              </a:ext>
            </a:extLst>
          </p:cNvPr>
          <p:cNvSpPr>
            <a:spLocks noGrp="1"/>
          </p:cNvSpPr>
          <p:nvPr>
            <p:ph idx="1"/>
          </p:nvPr>
        </p:nvSpPr>
        <p:spPr>
          <a:xfrm>
            <a:off x="838200" y="1825625"/>
            <a:ext cx="7950200" cy="4351338"/>
          </a:xfrm>
        </p:spPr>
        <p:txBody>
          <a:bodyPr>
            <a:normAutofit/>
          </a:bodyPr>
          <a:lstStyle/>
          <a:p>
            <a:pPr marL="0" indent="0">
              <a:buNone/>
            </a:pPr>
            <a:r>
              <a:rPr lang="en-GB" dirty="0"/>
              <a:t>You can learn more about the GOF and their Design Patterns beginning here:</a:t>
            </a:r>
          </a:p>
          <a:p>
            <a:pPr marL="0" indent="0">
              <a:buNone/>
            </a:pPr>
            <a:r>
              <a:rPr lang="en-GB" dirty="0">
                <a:hlinkClick r:id="rId3"/>
              </a:rPr>
              <a:t>https://en.wikipedia.org/wiki/Design_Patterns</a:t>
            </a:r>
            <a:r>
              <a:rPr lang="en-GB" dirty="0"/>
              <a:t> </a:t>
            </a:r>
          </a:p>
          <a:p>
            <a:pPr marL="0" indent="0">
              <a:buNone/>
            </a:pPr>
            <a:endParaRPr lang="en-GB" dirty="0"/>
          </a:p>
          <a:p>
            <a:pPr lvl="1"/>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CA714087-0B4A-42EF-AC98-4812B67838F9}"/>
              </a:ext>
            </a:extLst>
          </p:cNvPr>
          <p:cNvPicPr>
            <a:picLocks noChangeAspect="1"/>
          </p:cNvPicPr>
          <p:nvPr/>
        </p:nvPicPr>
        <p:blipFill>
          <a:blip r:embed="rId4"/>
          <a:stretch>
            <a:fillRect/>
          </a:stretch>
        </p:blipFill>
        <p:spPr>
          <a:xfrm>
            <a:off x="9479239" y="2273300"/>
            <a:ext cx="2039049" cy="2565400"/>
          </a:xfrm>
          <a:prstGeom prst="rect">
            <a:avLst/>
          </a:prstGeom>
        </p:spPr>
      </p:pic>
    </p:spTree>
    <p:extLst>
      <p:ext uri="{BB962C8B-B14F-4D97-AF65-F5344CB8AC3E}">
        <p14:creationId xmlns:p14="http://schemas.microsoft.com/office/powerpoint/2010/main" val="318460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5408-81BE-4292-814E-768E2F52FB83}"/>
              </a:ext>
            </a:extLst>
          </p:cNvPr>
          <p:cNvSpPr>
            <a:spLocks noGrp="1"/>
          </p:cNvSpPr>
          <p:nvPr>
            <p:ph type="title"/>
          </p:nvPr>
        </p:nvSpPr>
        <p:spPr/>
        <p:txBody>
          <a:bodyPr/>
          <a:lstStyle/>
          <a:p>
            <a:r>
              <a:rPr lang="en-GB" dirty="0"/>
              <a:t>What are Design Patterns?</a:t>
            </a:r>
          </a:p>
        </p:txBody>
      </p:sp>
      <p:sp>
        <p:nvSpPr>
          <p:cNvPr id="3" name="Content Placeholder 2">
            <a:extLst>
              <a:ext uri="{FF2B5EF4-FFF2-40B4-BE49-F238E27FC236}">
                <a16:creationId xmlns:a16="http://schemas.microsoft.com/office/drawing/2014/main" id="{215321D0-7653-48BC-AD96-3A2BC6B76CA5}"/>
              </a:ext>
            </a:extLst>
          </p:cNvPr>
          <p:cNvSpPr>
            <a:spLocks noGrp="1"/>
          </p:cNvSpPr>
          <p:nvPr>
            <p:ph idx="1"/>
          </p:nvPr>
        </p:nvSpPr>
        <p:spPr/>
        <p:txBody>
          <a:bodyPr/>
          <a:lstStyle/>
          <a:p>
            <a:r>
              <a:rPr lang="en-GB" dirty="0"/>
              <a:t>Learning a programming language teaches you basic language constructs (selection, iteration, sequence)</a:t>
            </a:r>
          </a:p>
          <a:p>
            <a:r>
              <a:rPr lang="en-GB" dirty="0"/>
              <a:t>Design Patterns can show you potential solutions developers commonly face</a:t>
            </a:r>
          </a:p>
          <a:p>
            <a:r>
              <a:rPr lang="en-GB" dirty="0"/>
              <a:t>We are going to look at the following features of Software Design Patterns, with a focus on PHP</a:t>
            </a:r>
          </a:p>
          <a:p>
            <a:pPr lvl="1"/>
            <a:r>
              <a:rPr lang="en-GB" dirty="0"/>
              <a:t>Pattern basics</a:t>
            </a:r>
          </a:p>
          <a:p>
            <a:pPr lvl="1"/>
            <a:r>
              <a:rPr lang="en-GB" dirty="0"/>
              <a:t>Pattern structure</a:t>
            </a:r>
          </a:p>
          <a:p>
            <a:pPr lvl="1"/>
            <a:r>
              <a:rPr lang="en-GB" dirty="0"/>
              <a:t>Pattern benefits</a:t>
            </a:r>
          </a:p>
          <a:p>
            <a:endParaRPr lang="en-GB" dirty="0"/>
          </a:p>
        </p:txBody>
      </p:sp>
    </p:spTree>
    <p:extLst>
      <p:ext uri="{BB962C8B-B14F-4D97-AF65-F5344CB8AC3E}">
        <p14:creationId xmlns:p14="http://schemas.microsoft.com/office/powerpoint/2010/main" val="306694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3145-DC18-4078-9E2F-E5E02314B42F}"/>
              </a:ext>
            </a:extLst>
          </p:cNvPr>
          <p:cNvSpPr>
            <a:spLocks noGrp="1"/>
          </p:cNvSpPr>
          <p:nvPr>
            <p:ph type="title"/>
          </p:nvPr>
        </p:nvSpPr>
        <p:spPr/>
        <p:txBody>
          <a:bodyPr/>
          <a:lstStyle/>
          <a:p>
            <a:r>
              <a:rPr lang="en-GB" dirty="0"/>
              <a:t>What are Design Patterns?</a:t>
            </a:r>
          </a:p>
        </p:txBody>
      </p:sp>
      <p:sp>
        <p:nvSpPr>
          <p:cNvPr id="3" name="Content Placeholder 2">
            <a:extLst>
              <a:ext uri="{FF2B5EF4-FFF2-40B4-BE49-F238E27FC236}">
                <a16:creationId xmlns:a16="http://schemas.microsoft.com/office/drawing/2014/main" id="{15C303AD-E2C5-44BD-904F-C5E243DFE6E0}"/>
              </a:ext>
            </a:extLst>
          </p:cNvPr>
          <p:cNvSpPr>
            <a:spLocks noGrp="1"/>
          </p:cNvSpPr>
          <p:nvPr>
            <p:ph idx="1"/>
          </p:nvPr>
        </p:nvSpPr>
        <p:spPr/>
        <p:txBody>
          <a:bodyPr/>
          <a:lstStyle/>
          <a:p>
            <a:r>
              <a:rPr lang="en-GB" dirty="0"/>
              <a:t>Simply put, a Design pattern helps you analyse a problem and come up with a good practice for its solution, based on the common experience of other developers</a:t>
            </a:r>
          </a:p>
          <a:p>
            <a:endParaRPr lang="en-GB" dirty="0"/>
          </a:p>
          <a:p>
            <a:r>
              <a:rPr lang="en-GB" dirty="0"/>
              <a:t>Usually formalised with four distinct parts</a:t>
            </a:r>
          </a:p>
          <a:p>
            <a:pPr marL="971550" lvl="1" indent="-514350">
              <a:buFont typeface="+mj-lt"/>
              <a:buAutoNum type="arabicPeriod"/>
            </a:pPr>
            <a:r>
              <a:rPr lang="en-GB" dirty="0"/>
              <a:t>Name</a:t>
            </a:r>
          </a:p>
          <a:p>
            <a:pPr marL="971550" lvl="1" indent="-514350">
              <a:buFont typeface="+mj-lt"/>
              <a:buAutoNum type="arabicPeriod"/>
            </a:pPr>
            <a:r>
              <a:rPr lang="en-GB" dirty="0"/>
              <a:t>The Problem</a:t>
            </a:r>
          </a:p>
          <a:p>
            <a:pPr marL="971550" lvl="1" indent="-514350">
              <a:buFont typeface="+mj-lt"/>
              <a:buAutoNum type="arabicPeriod"/>
            </a:pPr>
            <a:r>
              <a:rPr lang="en-GB" dirty="0"/>
              <a:t>The Solution</a:t>
            </a:r>
          </a:p>
          <a:p>
            <a:pPr marL="971550" lvl="1" indent="-514350">
              <a:buFont typeface="+mj-lt"/>
              <a:buAutoNum type="arabicPeriod"/>
            </a:pPr>
            <a:r>
              <a:rPr lang="en-GB" dirty="0"/>
              <a:t>Consequences</a:t>
            </a:r>
          </a:p>
        </p:txBody>
      </p:sp>
    </p:spTree>
    <p:extLst>
      <p:ext uri="{BB962C8B-B14F-4D97-AF65-F5344CB8AC3E}">
        <p14:creationId xmlns:p14="http://schemas.microsoft.com/office/powerpoint/2010/main" val="293329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3145-DC18-4078-9E2F-E5E02314B42F}"/>
              </a:ext>
            </a:extLst>
          </p:cNvPr>
          <p:cNvSpPr>
            <a:spLocks noGrp="1"/>
          </p:cNvSpPr>
          <p:nvPr>
            <p:ph type="title"/>
          </p:nvPr>
        </p:nvSpPr>
        <p:spPr/>
        <p:txBody>
          <a:bodyPr/>
          <a:lstStyle/>
          <a:p>
            <a:r>
              <a:rPr lang="en-GB" dirty="0"/>
              <a:t>Criticism of Design Patterns</a:t>
            </a:r>
          </a:p>
        </p:txBody>
      </p:sp>
      <p:sp>
        <p:nvSpPr>
          <p:cNvPr id="3" name="Content Placeholder 2">
            <a:extLst>
              <a:ext uri="{FF2B5EF4-FFF2-40B4-BE49-F238E27FC236}">
                <a16:creationId xmlns:a16="http://schemas.microsoft.com/office/drawing/2014/main" id="{15C303AD-E2C5-44BD-904F-C5E243DFE6E0}"/>
              </a:ext>
            </a:extLst>
          </p:cNvPr>
          <p:cNvSpPr>
            <a:spLocks noGrp="1"/>
          </p:cNvSpPr>
          <p:nvPr>
            <p:ph idx="1"/>
          </p:nvPr>
        </p:nvSpPr>
        <p:spPr/>
        <p:txBody>
          <a:bodyPr>
            <a:normAutofit fontScale="85000" lnSpcReduction="20000"/>
          </a:bodyPr>
          <a:lstStyle/>
          <a:p>
            <a:pPr algn="l"/>
            <a:r>
              <a:rPr lang="en-GB" b="0" i="0" dirty="0">
                <a:solidFill>
                  <a:srgbClr val="202122"/>
                </a:solidFill>
                <a:effectLst/>
              </a:rPr>
              <a:t>It has been observed that design patterns may just be a sign that some features are missing in a given programming language (</a:t>
            </a:r>
            <a:r>
              <a:rPr lang="en-GB" b="0" i="0" u="none" strike="noStrike" dirty="0">
                <a:solidFill>
                  <a:srgbClr val="0645AD"/>
                </a:solidFill>
                <a:effectLst/>
                <a:hlinkClick r:id="rId2" tooltip="Java (programming language)"/>
              </a:rPr>
              <a:t>Java</a:t>
            </a:r>
            <a:r>
              <a:rPr lang="en-GB" b="0" i="0" dirty="0">
                <a:solidFill>
                  <a:srgbClr val="202122"/>
                </a:solidFill>
                <a:effectLst/>
              </a:rPr>
              <a:t> or </a:t>
            </a:r>
            <a:r>
              <a:rPr lang="en-GB" b="0" i="0" u="none" strike="noStrike" dirty="0">
                <a:solidFill>
                  <a:srgbClr val="0645AD"/>
                </a:solidFill>
                <a:effectLst/>
                <a:hlinkClick r:id="rId3" tooltip="C++"/>
              </a:rPr>
              <a:t>C++</a:t>
            </a:r>
            <a:r>
              <a:rPr lang="en-GB" b="0" i="0" dirty="0">
                <a:solidFill>
                  <a:srgbClr val="202122"/>
                </a:solidFill>
                <a:effectLst/>
              </a:rPr>
              <a:t> for instance). </a:t>
            </a:r>
            <a:r>
              <a:rPr lang="en-GB" b="0" i="0" u="none" strike="noStrike" dirty="0">
                <a:solidFill>
                  <a:srgbClr val="0645AD"/>
                </a:solidFill>
                <a:effectLst/>
                <a:hlinkClick r:id="rId4" tooltip="Peter Norvig"/>
              </a:rPr>
              <a:t>Peter </a:t>
            </a:r>
            <a:r>
              <a:rPr lang="en-GB" b="0" i="0" u="none" strike="noStrike" dirty="0" err="1">
                <a:solidFill>
                  <a:srgbClr val="0645AD"/>
                </a:solidFill>
                <a:effectLst/>
                <a:hlinkClick r:id="rId4" tooltip="Peter Norvig"/>
              </a:rPr>
              <a:t>Norvig</a:t>
            </a:r>
            <a:r>
              <a:rPr lang="en-GB" b="0" i="0" dirty="0">
                <a:solidFill>
                  <a:srgbClr val="202122"/>
                </a:solidFill>
                <a:effectLst/>
              </a:rPr>
              <a:t> demonstrates that 16 out of the 23 patterns in the </a:t>
            </a:r>
            <a:r>
              <a:rPr lang="en-GB" b="0" i="1" dirty="0">
                <a:solidFill>
                  <a:srgbClr val="202122"/>
                </a:solidFill>
                <a:effectLst/>
              </a:rPr>
              <a:t>Design Patterns</a:t>
            </a:r>
            <a:r>
              <a:rPr lang="en-GB" b="0" i="0" dirty="0">
                <a:solidFill>
                  <a:srgbClr val="202122"/>
                </a:solidFill>
                <a:effectLst/>
              </a:rPr>
              <a:t> book (which is primarily focused on C++) are simplified or eliminated (via direct language support) in </a:t>
            </a:r>
            <a:r>
              <a:rPr lang="en-GB" b="0" i="0" u="none" strike="noStrike" dirty="0">
                <a:solidFill>
                  <a:srgbClr val="0645AD"/>
                </a:solidFill>
                <a:effectLst/>
                <a:hlinkClick r:id="rId5" tooltip="Lisp (programming language)"/>
              </a:rPr>
              <a:t>Lisp</a:t>
            </a:r>
            <a:r>
              <a:rPr lang="en-GB" b="0" i="0" dirty="0">
                <a:solidFill>
                  <a:srgbClr val="202122"/>
                </a:solidFill>
                <a:effectLst/>
              </a:rPr>
              <a:t> or </a:t>
            </a:r>
            <a:r>
              <a:rPr lang="en-GB" b="0" i="0" u="none" strike="noStrike" dirty="0">
                <a:solidFill>
                  <a:srgbClr val="0645AD"/>
                </a:solidFill>
                <a:effectLst/>
                <a:hlinkClick r:id="rId6" tooltip="Dylan (programming language)"/>
              </a:rPr>
              <a:t>Dylan</a:t>
            </a:r>
            <a:r>
              <a:rPr lang="en-GB" b="0" i="0" dirty="0">
                <a:solidFill>
                  <a:srgbClr val="202122"/>
                </a:solidFill>
                <a:effectLst/>
              </a:rPr>
              <a:t>.</a:t>
            </a:r>
            <a:r>
              <a:rPr lang="en-GB" b="0" i="0" u="none" strike="noStrike" baseline="30000" dirty="0">
                <a:solidFill>
                  <a:srgbClr val="0645AD"/>
                </a:solidFill>
                <a:effectLst/>
                <a:hlinkClick r:id="rId7"/>
              </a:rPr>
              <a:t>[28]</a:t>
            </a:r>
            <a:r>
              <a:rPr lang="en-GB" b="0" i="0" dirty="0">
                <a:solidFill>
                  <a:srgbClr val="202122"/>
                </a:solidFill>
                <a:effectLst/>
              </a:rPr>
              <a:t> </a:t>
            </a:r>
          </a:p>
          <a:p>
            <a:pPr algn="l"/>
            <a:r>
              <a:rPr lang="en-GB" b="0" i="0" dirty="0">
                <a:solidFill>
                  <a:srgbClr val="202122"/>
                </a:solidFill>
                <a:effectLst/>
              </a:rPr>
              <a:t>Related observations were made by </a:t>
            </a:r>
            <a:r>
              <a:rPr lang="en-GB" b="0" i="0" dirty="0" err="1">
                <a:solidFill>
                  <a:srgbClr val="202122"/>
                </a:solidFill>
                <a:effectLst/>
              </a:rPr>
              <a:t>Hannemann</a:t>
            </a:r>
            <a:r>
              <a:rPr lang="en-GB" b="0" i="0" dirty="0">
                <a:solidFill>
                  <a:srgbClr val="202122"/>
                </a:solidFill>
                <a:effectLst/>
              </a:rPr>
              <a:t> and </a:t>
            </a:r>
            <a:r>
              <a:rPr lang="en-GB" b="0" i="0" dirty="0" err="1">
                <a:solidFill>
                  <a:srgbClr val="202122"/>
                </a:solidFill>
                <a:effectLst/>
              </a:rPr>
              <a:t>Kiczales</a:t>
            </a:r>
            <a:r>
              <a:rPr lang="en-GB" b="0" i="0" dirty="0">
                <a:solidFill>
                  <a:srgbClr val="202122"/>
                </a:solidFill>
                <a:effectLst/>
              </a:rPr>
              <a:t> who implemented several of the 23 design patterns using an </a:t>
            </a:r>
            <a:r>
              <a:rPr lang="en-GB" b="0" i="0" u="none" strike="noStrike" dirty="0">
                <a:solidFill>
                  <a:srgbClr val="0645AD"/>
                </a:solidFill>
                <a:effectLst/>
                <a:hlinkClick r:id="rId8" tooltip="Aspect-oriented programming"/>
              </a:rPr>
              <a:t>aspect-oriented programming language</a:t>
            </a:r>
            <a:r>
              <a:rPr lang="en-GB" b="0" i="0" dirty="0">
                <a:solidFill>
                  <a:srgbClr val="202122"/>
                </a:solidFill>
                <a:effectLst/>
              </a:rPr>
              <a:t> (AspectJ) and showed that code-level dependencies were removed from the implementations of 17 of the 23 design patterns and that aspect-oriented programming could simplify the implementations of design patterns.</a:t>
            </a:r>
            <a:r>
              <a:rPr lang="en-GB" b="0" i="0" u="none" strike="noStrike" baseline="30000" dirty="0">
                <a:solidFill>
                  <a:srgbClr val="0645AD"/>
                </a:solidFill>
                <a:effectLst/>
                <a:hlinkClick r:id="rId9"/>
              </a:rPr>
              <a:t>[29]</a:t>
            </a:r>
            <a:r>
              <a:rPr lang="en-GB" b="0" i="0" dirty="0">
                <a:solidFill>
                  <a:srgbClr val="202122"/>
                </a:solidFill>
                <a:effectLst/>
              </a:rPr>
              <a:t> </a:t>
            </a:r>
          </a:p>
          <a:p>
            <a:pPr algn="l"/>
            <a:r>
              <a:rPr lang="en-GB" b="0" i="0" dirty="0">
                <a:solidFill>
                  <a:srgbClr val="202122"/>
                </a:solidFill>
                <a:effectLst/>
              </a:rPr>
              <a:t>See also </a:t>
            </a:r>
            <a:r>
              <a:rPr lang="en-GB" b="0" i="0" u="none" strike="noStrike" dirty="0">
                <a:solidFill>
                  <a:srgbClr val="0645AD"/>
                </a:solidFill>
                <a:effectLst/>
                <a:hlinkClick r:id="rId10" tooltip="Paul Graham (computer programmer)"/>
              </a:rPr>
              <a:t>Paul Graham's</a:t>
            </a:r>
            <a:r>
              <a:rPr lang="en-GB" b="0" i="0" dirty="0">
                <a:solidFill>
                  <a:srgbClr val="202122"/>
                </a:solidFill>
                <a:effectLst/>
              </a:rPr>
              <a:t> essay "Revenge of the Nerds".</a:t>
            </a:r>
            <a:r>
              <a:rPr lang="en-GB" b="0" i="0" u="none" strike="noStrike" baseline="30000" dirty="0">
                <a:solidFill>
                  <a:srgbClr val="0645AD"/>
                </a:solidFill>
                <a:effectLst/>
                <a:hlinkClick r:id="rId11"/>
              </a:rPr>
              <a:t>[30]</a:t>
            </a:r>
            <a:endParaRPr lang="en-GB" b="0" i="0" dirty="0">
              <a:solidFill>
                <a:srgbClr val="202122"/>
              </a:solidFill>
              <a:effectLst/>
            </a:endParaRPr>
          </a:p>
          <a:p>
            <a:pPr algn="l"/>
            <a:r>
              <a:rPr lang="en-GB" b="0" i="0" dirty="0">
                <a:solidFill>
                  <a:srgbClr val="202122"/>
                </a:solidFill>
                <a:effectLst/>
              </a:rPr>
              <a:t>Inappropriate use of patterns may unnecessarily increase complexity.</a:t>
            </a:r>
            <a:r>
              <a:rPr lang="en-GB" b="0" i="0" u="none" strike="noStrike" baseline="30000" dirty="0">
                <a:solidFill>
                  <a:srgbClr val="0645AD"/>
                </a:solidFill>
                <a:effectLst/>
                <a:hlinkClick r:id="rId12"/>
              </a:rPr>
              <a:t>[31]</a:t>
            </a:r>
            <a:endParaRPr lang="en-GB" b="0" i="0" u="none" strike="noStrike" baseline="30000" dirty="0">
              <a:solidFill>
                <a:srgbClr val="0645AD"/>
              </a:solidFill>
              <a:effectLst/>
            </a:endParaRPr>
          </a:p>
          <a:p>
            <a:pPr algn="l"/>
            <a:endParaRPr lang="en-GB" baseline="30000" dirty="0">
              <a:solidFill>
                <a:srgbClr val="0645AD"/>
              </a:solidFill>
            </a:endParaRPr>
          </a:p>
          <a:p>
            <a:r>
              <a:rPr lang="en-GB" dirty="0"/>
              <a:t>Wikipedia: </a:t>
            </a:r>
            <a:r>
              <a:rPr lang="en-GB" dirty="0">
                <a:hlinkClick r:id="rId13"/>
              </a:rPr>
              <a:t>https://en.wikipedia.org/wiki/Software_design_pattern</a:t>
            </a:r>
            <a:r>
              <a:rPr lang="en-GB" dirty="0"/>
              <a:t> </a:t>
            </a:r>
          </a:p>
          <a:p>
            <a:pPr algn="l"/>
            <a:endParaRPr lang="en-GB" b="0" i="0" dirty="0">
              <a:solidFill>
                <a:srgbClr val="202122"/>
              </a:solidFill>
              <a:effectLst/>
            </a:endParaRPr>
          </a:p>
        </p:txBody>
      </p:sp>
    </p:spTree>
    <p:extLst>
      <p:ext uri="{BB962C8B-B14F-4D97-AF65-F5344CB8AC3E}">
        <p14:creationId xmlns:p14="http://schemas.microsoft.com/office/powerpoint/2010/main" val="7946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Secure Design Patterns</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a:xfrm>
            <a:off x="431800" y="1435894"/>
            <a:ext cx="8978900" cy="4351338"/>
          </a:xfrm>
        </p:spPr>
        <p:txBody>
          <a:bodyPr>
            <a:normAutofit fontScale="85000" lnSpcReduction="20000"/>
          </a:bodyPr>
          <a:lstStyle/>
          <a:p>
            <a:r>
              <a:rPr lang="en-GB" dirty="0"/>
              <a:t>Now, let’s turn our attention to design patterns that are focussed on security. </a:t>
            </a:r>
          </a:p>
          <a:p>
            <a:endParaRPr lang="en-GB" dirty="0"/>
          </a:p>
          <a:p>
            <a:r>
              <a:rPr lang="en-GB" dirty="0"/>
              <a:t>The SEI at Carnegie Mellon and CERT have done some work in this area. </a:t>
            </a:r>
          </a:p>
          <a:p>
            <a:endParaRPr lang="en-GB" dirty="0"/>
          </a:p>
          <a:p>
            <a:pPr marL="457200" lvl="1" indent="0">
              <a:buNone/>
            </a:pPr>
            <a:r>
              <a:rPr lang="en-GB" dirty="0"/>
              <a:t>This report describes a set of secure design patterns, which are descriptions or templates describing a general solution to a security problem that can be applied in many different situations. Rather than focus on the implementation of specific security mechanisms, the secure design patterns detailed in this report are meant to eliminate the accidental insertion of vulnerabilities into code or to mitigate the consequences of vulnerabilities. The patterns were derived by generalizing existing best security design practices and by extending existing design patterns with security-specific functionality. They are categorized according to their level of abstraction: architecture, design, or implementation.</a:t>
            </a:r>
          </a:p>
          <a:p>
            <a:endParaRPr lang="en-GB" dirty="0"/>
          </a:p>
          <a:p>
            <a:endParaRPr lang="en-GB" dirty="0"/>
          </a:p>
          <a:p>
            <a:endParaRPr lang="en-GB" dirty="0"/>
          </a:p>
          <a:p>
            <a:endParaRPr lang="en-GB" dirty="0"/>
          </a:p>
        </p:txBody>
      </p:sp>
      <p:graphicFrame>
        <p:nvGraphicFramePr>
          <p:cNvPr id="4" name="Object 3">
            <a:extLst>
              <a:ext uri="{FF2B5EF4-FFF2-40B4-BE49-F238E27FC236}">
                <a16:creationId xmlns:a16="http://schemas.microsoft.com/office/drawing/2014/main" id="{D88EA696-30BC-4B5A-BD75-56445946162B}"/>
              </a:ext>
            </a:extLst>
          </p:cNvPr>
          <p:cNvGraphicFramePr>
            <a:graphicFrameLocks noChangeAspect="1"/>
          </p:cNvGraphicFramePr>
          <p:nvPr>
            <p:extLst>
              <p:ext uri="{D42A27DB-BD31-4B8C-83A1-F6EECF244321}">
                <p14:modId xmlns:p14="http://schemas.microsoft.com/office/powerpoint/2010/main" val="2028538899"/>
              </p:ext>
            </p:extLst>
          </p:nvPr>
        </p:nvGraphicFramePr>
        <p:xfrm>
          <a:off x="8329613" y="2265363"/>
          <a:ext cx="2809875" cy="771525"/>
        </p:xfrm>
        <a:graphic>
          <a:graphicData uri="http://schemas.openxmlformats.org/presentationml/2006/ole">
            <mc:AlternateContent xmlns:mc="http://schemas.openxmlformats.org/markup-compatibility/2006">
              <mc:Choice xmlns:v="urn:schemas-microsoft-com:vml" Requires="v">
                <p:oleObj name="Packager Shell Object" showAsIcon="1" r:id="rId3" imgW="1118160" imgH="305640" progId="Package">
                  <p:embed/>
                </p:oleObj>
              </mc:Choice>
              <mc:Fallback>
                <p:oleObj name="Packager Shell Object" showAsIcon="1" r:id="rId3" imgW="1118160" imgH="305640" progId="Package">
                  <p:embed/>
                  <p:pic>
                    <p:nvPicPr>
                      <p:cNvPr id="4" name="Object 3">
                        <a:extLst>
                          <a:ext uri="{FF2B5EF4-FFF2-40B4-BE49-F238E27FC236}">
                            <a16:creationId xmlns:a16="http://schemas.microsoft.com/office/drawing/2014/main" id="{D88EA696-30BC-4B5A-BD75-56445946162B}"/>
                          </a:ext>
                        </a:extLst>
                      </p:cNvPr>
                      <p:cNvPicPr/>
                      <p:nvPr/>
                    </p:nvPicPr>
                    <p:blipFill>
                      <a:blip r:embed="rId4"/>
                      <a:stretch>
                        <a:fillRect/>
                      </a:stretch>
                    </p:blipFill>
                    <p:spPr>
                      <a:xfrm>
                        <a:off x="8329613" y="2265363"/>
                        <a:ext cx="2809875" cy="771525"/>
                      </a:xfrm>
                      <a:prstGeom prst="rect">
                        <a:avLst/>
                      </a:prstGeom>
                    </p:spPr>
                  </p:pic>
                </p:oleObj>
              </mc:Fallback>
            </mc:AlternateContent>
          </a:graphicData>
        </a:graphic>
      </p:graphicFrame>
    </p:spTree>
    <p:extLst>
      <p:ext uri="{BB962C8B-B14F-4D97-AF65-F5344CB8AC3E}">
        <p14:creationId xmlns:p14="http://schemas.microsoft.com/office/powerpoint/2010/main" val="146969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FECE-DD15-4CA3-913B-401E5EBE85BD}"/>
              </a:ext>
            </a:extLst>
          </p:cNvPr>
          <p:cNvSpPr>
            <a:spLocks noGrp="1"/>
          </p:cNvSpPr>
          <p:nvPr>
            <p:ph type="title"/>
          </p:nvPr>
        </p:nvSpPr>
        <p:spPr/>
        <p:txBody>
          <a:bodyPr/>
          <a:lstStyle/>
          <a:p>
            <a:r>
              <a:rPr lang="en-GB" dirty="0"/>
              <a:t>Secure Design Patterns</a:t>
            </a:r>
          </a:p>
        </p:txBody>
      </p:sp>
      <p:sp>
        <p:nvSpPr>
          <p:cNvPr id="3" name="Content Placeholder 2">
            <a:extLst>
              <a:ext uri="{FF2B5EF4-FFF2-40B4-BE49-F238E27FC236}">
                <a16:creationId xmlns:a16="http://schemas.microsoft.com/office/drawing/2014/main" id="{E0F74517-4C65-4B38-BCD3-8C05042E279C}"/>
              </a:ext>
            </a:extLst>
          </p:cNvPr>
          <p:cNvSpPr>
            <a:spLocks noGrp="1"/>
          </p:cNvSpPr>
          <p:nvPr>
            <p:ph idx="1"/>
          </p:nvPr>
        </p:nvSpPr>
        <p:spPr/>
        <p:txBody>
          <a:bodyPr/>
          <a:lstStyle/>
          <a:p>
            <a:r>
              <a:rPr lang="en-GB" b="1" dirty="0"/>
              <a:t>4 Design Patterns You Should Know for Web Development: Observer, Singleton, Strategy, and Decorator</a:t>
            </a:r>
          </a:p>
          <a:p>
            <a:r>
              <a:rPr lang="en-GB" dirty="0">
                <a:hlinkClick r:id="rId2"/>
              </a:rPr>
              <a:t>https://www.freecodecamp.org/news/4-design-patterns-to-use-in-web-development/</a:t>
            </a:r>
            <a:r>
              <a:rPr lang="en-GB" dirty="0"/>
              <a:t> </a:t>
            </a:r>
          </a:p>
        </p:txBody>
      </p:sp>
    </p:spTree>
    <p:extLst>
      <p:ext uri="{BB962C8B-B14F-4D97-AF65-F5344CB8AC3E}">
        <p14:creationId xmlns:p14="http://schemas.microsoft.com/office/powerpoint/2010/main" val="347170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D9A0-C883-454B-B423-3589A3C143A4}"/>
              </a:ext>
            </a:extLst>
          </p:cNvPr>
          <p:cNvSpPr>
            <a:spLocks noGrp="1"/>
          </p:cNvSpPr>
          <p:nvPr>
            <p:ph type="title"/>
          </p:nvPr>
        </p:nvSpPr>
        <p:spPr/>
        <p:txBody>
          <a:bodyPr/>
          <a:lstStyle/>
          <a:p>
            <a:r>
              <a:rPr lang="en-GB" dirty="0"/>
              <a:t>Secure Design Patterns</a:t>
            </a:r>
          </a:p>
        </p:txBody>
      </p:sp>
      <p:sp>
        <p:nvSpPr>
          <p:cNvPr id="3" name="Content Placeholder 2">
            <a:extLst>
              <a:ext uri="{FF2B5EF4-FFF2-40B4-BE49-F238E27FC236}">
                <a16:creationId xmlns:a16="http://schemas.microsoft.com/office/drawing/2014/main" id="{B504C50A-08FD-4968-8252-6EFF3160D762}"/>
              </a:ext>
            </a:extLst>
          </p:cNvPr>
          <p:cNvSpPr>
            <a:spLocks noGrp="1"/>
          </p:cNvSpPr>
          <p:nvPr>
            <p:ph idx="1"/>
          </p:nvPr>
        </p:nvSpPr>
        <p:spPr/>
        <p:txBody>
          <a:bodyPr>
            <a:normAutofit fontScale="92500" lnSpcReduction="20000"/>
          </a:bodyPr>
          <a:lstStyle/>
          <a:p>
            <a:r>
              <a:rPr lang="en-GB" b="1" dirty="0"/>
              <a:t>Security Design Patterns: Survey and Evaluation</a:t>
            </a:r>
          </a:p>
          <a:p>
            <a:pPr marL="457200" lvl="1" indent="0">
              <a:buNone/>
            </a:pPr>
            <a:r>
              <a:rPr lang="en-GB" dirty="0"/>
              <a:t>Security design patterns have been proposed recently as a tool for the improvement of software security during the architecture and design phases. </a:t>
            </a:r>
          </a:p>
          <a:p>
            <a:pPr marL="457200" lvl="1" indent="0">
              <a:buNone/>
            </a:pPr>
            <a:r>
              <a:rPr lang="en-GB" dirty="0"/>
              <a:t>Since the appearance of this research topic in 1997, several </a:t>
            </a:r>
            <a:r>
              <a:rPr lang="en-GB" dirty="0" err="1"/>
              <a:t>catalogs</a:t>
            </a:r>
            <a:r>
              <a:rPr lang="en-GB" dirty="0"/>
              <a:t> have emerged, and the security pattern community has produced significant contributions, with many related to design. </a:t>
            </a:r>
          </a:p>
          <a:p>
            <a:pPr marL="457200" lvl="1" indent="0">
              <a:buNone/>
            </a:pPr>
            <a:r>
              <a:rPr lang="en-GB" dirty="0"/>
              <a:t>In this paper, we survey major contributions in the state of the art in the field of security design patterns and assess their quality in the context of an established classification. </a:t>
            </a:r>
          </a:p>
          <a:p>
            <a:pPr marL="457200" lvl="1" indent="0">
              <a:buNone/>
            </a:pPr>
            <a:r>
              <a:rPr lang="en-GB" dirty="0"/>
              <a:t>From our results, we determined a classification of inappropriate pattern qualities. Using a six sigma approach, we propose a set of desirable properties that would prevent flaws in new design patterns, as well as a template for expressing them</a:t>
            </a:r>
          </a:p>
          <a:p>
            <a:endParaRPr lang="en-GB" dirty="0"/>
          </a:p>
          <a:p>
            <a:r>
              <a:rPr lang="en-GB" dirty="0"/>
              <a:t>shorturl.at/qxO09 </a:t>
            </a:r>
          </a:p>
        </p:txBody>
      </p:sp>
    </p:spTree>
    <p:extLst>
      <p:ext uri="{BB962C8B-B14F-4D97-AF65-F5344CB8AC3E}">
        <p14:creationId xmlns:p14="http://schemas.microsoft.com/office/powerpoint/2010/main" val="16892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D9A0-C883-454B-B423-3589A3C143A4}"/>
              </a:ext>
            </a:extLst>
          </p:cNvPr>
          <p:cNvSpPr>
            <a:spLocks noGrp="1"/>
          </p:cNvSpPr>
          <p:nvPr>
            <p:ph type="title"/>
          </p:nvPr>
        </p:nvSpPr>
        <p:spPr/>
        <p:txBody>
          <a:bodyPr/>
          <a:lstStyle/>
          <a:p>
            <a:r>
              <a:rPr lang="en-GB" dirty="0"/>
              <a:t>Secure Design Patterns</a:t>
            </a:r>
          </a:p>
        </p:txBody>
      </p:sp>
      <p:sp>
        <p:nvSpPr>
          <p:cNvPr id="3" name="Content Placeholder 2">
            <a:extLst>
              <a:ext uri="{FF2B5EF4-FFF2-40B4-BE49-F238E27FC236}">
                <a16:creationId xmlns:a16="http://schemas.microsoft.com/office/drawing/2014/main" id="{B504C50A-08FD-4968-8252-6EFF3160D762}"/>
              </a:ext>
            </a:extLst>
          </p:cNvPr>
          <p:cNvSpPr>
            <a:spLocks noGrp="1"/>
          </p:cNvSpPr>
          <p:nvPr>
            <p:ph idx="1"/>
          </p:nvPr>
        </p:nvSpPr>
        <p:spPr/>
        <p:txBody>
          <a:bodyPr>
            <a:normAutofit fontScale="92500" lnSpcReduction="20000"/>
          </a:bodyPr>
          <a:lstStyle/>
          <a:p>
            <a:r>
              <a:rPr lang="en-GB" b="1" dirty="0"/>
              <a:t>The 5 Most Common Design Patterns in PHP Applications</a:t>
            </a:r>
          </a:p>
          <a:p>
            <a:r>
              <a:rPr lang="en-GB" dirty="0"/>
              <a:t>If you think that the number one pattern is </a:t>
            </a:r>
            <a:r>
              <a:rPr lang="en-GB" i="1" dirty="0"/>
              <a:t>Singleton</a:t>
            </a:r>
            <a:r>
              <a:rPr lang="en-GB" dirty="0"/>
              <a:t> then you are fired! The </a:t>
            </a:r>
            <a:r>
              <a:rPr lang="en-GB" i="1" dirty="0"/>
              <a:t>Singleton</a:t>
            </a:r>
            <a:r>
              <a:rPr lang="en-GB" dirty="0"/>
              <a:t> pattern is already deprecated, and not wanted and even hated.</a:t>
            </a:r>
          </a:p>
          <a:p>
            <a:r>
              <a:rPr lang="en-GB" dirty="0"/>
              <a:t>Let’s take a look at </a:t>
            </a:r>
            <a:r>
              <a:rPr lang="en-GB" b="1" dirty="0"/>
              <a:t>the 5 most commonly used designed patterns</a:t>
            </a:r>
            <a:r>
              <a:rPr lang="en-GB" dirty="0"/>
              <a:t> in the PHP world these days.</a:t>
            </a:r>
          </a:p>
          <a:p>
            <a:pPr lvl="1"/>
            <a:r>
              <a:rPr lang="en-GB" dirty="0"/>
              <a:t>Factory</a:t>
            </a:r>
          </a:p>
          <a:p>
            <a:pPr lvl="1"/>
            <a:r>
              <a:rPr lang="en-GB" dirty="0"/>
              <a:t>Strategy</a:t>
            </a:r>
          </a:p>
          <a:p>
            <a:pPr lvl="1"/>
            <a:r>
              <a:rPr lang="en-GB" dirty="0"/>
              <a:t>Adapter</a:t>
            </a:r>
          </a:p>
          <a:p>
            <a:pPr lvl="1"/>
            <a:r>
              <a:rPr lang="en-GB" dirty="0"/>
              <a:t>Observer</a:t>
            </a:r>
          </a:p>
          <a:p>
            <a:pPr lvl="1"/>
            <a:r>
              <a:rPr lang="en-GB" dirty="0"/>
              <a:t>Decorator</a:t>
            </a:r>
          </a:p>
          <a:p>
            <a:endParaRPr lang="en-GB" dirty="0"/>
          </a:p>
          <a:p>
            <a:r>
              <a:rPr lang="en-GB" dirty="0"/>
              <a:t>shorturl.at/aeiH5</a:t>
            </a:r>
          </a:p>
        </p:txBody>
      </p:sp>
    </p:spTree>
    <p:extLst>
      <p:ext uri="{BB962C8B-B14F-4D97-AF65-F5344CB8AC3E}">
        <p14:creationId xmlns:p14="http://schemas.microsoft.com/office/powerpoint/2010/main" val="368164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Thursday’s Agenda</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p:txBody>
          <a:bodyPr>
            <a:normAutofit/>
          </a:bodyPr>
          <a:lstStyle/>
          <a:p>
            <a:endParaRPr lang="en-GB" dirty="0"/>
          </a:p>
          <a:p>
            <a:r>
              <a:rPr lang="en-GB" dirty="0"/>
              <a:t>Intro to Design Patterns</a:t>
            </a:r>
          </a:p>
          <a:p>
            <a:endParaRPr lang="en-GB" dirty="0"/>
          </a:p>
        </p:txBody>
      </p:sp>
    </p:spTree>
    <p:extLst>
      <p:ext uri="{BB962C8B-B14F-4D97-AF65-F5344CB8AC3E}">
        <p14:creationId xmlns:p14="http://schemas.microsoft.com/office/powerpoint/2010/main" val="415108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D9A0-C883-454B-B423-3589A3C143A4}"/>
              </a:ext>
            </a:extLst>
          </p:cNvPr>
          <p:cNvSpPr>
            <a:spLocks noGrp="1"/>
          </p:cNvSpPr>
          <p:nvPr>
            <p:ph type="title"/>
          </p:nvPr>
        </p:nvSpPr>
        <p:spPr/>
        <p:txBody>
          <a:bodyPr/>
          <a:lstStyle/>
          <a:p>
            <a:r>
              <a:rPr lang="en-GB" dirty="0"/>
              <a:t>Secure Design Patterns</a:t>
            </a:r>
          </a:p>
        </p:txBody>
      </p:sp>
      <p:sp>
        <p:nvSpPr>
          <p:cNvPr id="3" name="Content Placeholder 2">
            <a:extLst>
              <a:ext uri="{FF2B5EF4-FFF2-40B4-BE49-F238E27FC236}">
                <a16:creationId xmlns:a16="http://schemas.microsoft.com/office/drawing/2014/main" id="{B504C50A-08FD-4968-8252-6EFF3160D762}"/>
              </a:ext>
            </a:extLst>
          </p:cNvPr>
          <p:cNvSpPr>
            <a:spLocks noGrp="1"/>
          </p:cNvSpPr>
          <p:nvPr>
            <p:ph idx="1"/>
          </p:nvPr>
        </p:nvSpPr>
        <p:spPr/>
        <p:txBody>
          <a:bodyPr>
            <a:normAutofit fontScale="92500" lnSpcReduction="20000"/>
          </a:bodyPr>
          <a:lstStyle/>
          <a:p>
            <a:r>
              <a:rPr lang="en-GB" b="1" dirty="0"/>
              <a:t>Security Patterns</a:t>
            </a:r>
          </a:p>
          <a:p>
            <a:pPr marL="0" indent="0">
              <a:buNone/>
            </a:pPr>
            <a:r>
              <a:rPr lang="en-GB" dirty="0"/>
              <a:t>Design patterns propose generic solutions to recurring design problems. Commonly, they present a solution in a well-structured form that facilitates its reuse in a different context. </a:t>
            </a:r>
          </a:p>
          <a:p>
            <a:pPr marL="0" indent="0">
              <a:buNone/>
            </a:pPr>
            <a:r>
              <a:rPr lang="en-GB" dirty="0"/>
              <a:t>Recently, there has been growing interest in identifying pattern-based designs for the domain of system security termed Security Patterns. Currently, those patterns lack comprehensive structure that conveys essential information inherent to security engineering. </a:t>
            </a:r>
          </a:p>
          <a:p>
            <a:pPr marL="0" indent="0">
              <a:buNone/>
            </a:pPr>
            <a:r>
              <a:rPr lang="en-GB" dirty="0"/>
              <a:t>This paper describes research into investigating an appropriate template for Security Patterns that is tailored to meet the needs of secure system development</a:t>
            </a:r>
          </a:p>
          <a:p>
            <a:r>
              <a:rPr lang="en-GB" dirty="0"/>
              <a:t>shorturl.at/</a:t>
            </a:r>
            <a:r>
              <a:rPr lang="en-GB" dirty="0" err="1"/>
              <a:t>hsDGK</a:t>
            </a:r>
            <a:r>
              <a:rPr lang="en-GB" dirty="0"/>
              <a:t> </a:t>
            </a:r>
          </a:p>
        </p:txBody>
      </p:sp>
    </p:spTree>
    <p:extLst>
      <p:ext uri="{BB962C8B-B14F-4D97-AF65-F5344CB8AC3E}">
        <p14:creationId xmlns:p14="http://schemas.microsoft.com/office/powerpoint/2010/main" val="47528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D9A0-C883-454B-B423-3589A3C143A4}"/>
              </a:ext>
            </a:extLst>
          </p:cNvPr>
          <p:cNvSpPr>
            <a:spLocks noGrp="1"/>
          </p:cNvSpPr>
          <p:nvPr>
            <p:ph type="title"/>
          </p:nvPr>
        </p:nvSpPr>
        <p:spPr/>
        <p:txBody>
          <a:bodyPr/>
          <a:lstStyle/>
          <a:p>
            <a:r>
              <a:rPr lang="en-GB" dirty="0"/>
              <a:t>Secure Design Patterns</a:t>
            </a:r>
          </a:p>
        </p:txBody>
      </p:sp>
      <p:sp>
        <p:nvSpPr>
          <p:cNvPr id="3" name="Content Placeholder 2">
            <a:extLst>
              <a:ext uri="{FF2B5EF4-FFF2-40B4-BE49-F238E27FC236}">
                <a16:creationId xmlns:a16="http://schemas.microsoft.com/office/drawing/2014/main" id="{B504C50A-08FD-4968-8252-6EFF3160D762}"/>
              </a:ext>
            </a:extLst>
          </p:cNvPr>
          <p:cNvSpPr>
            <a:spLocks noGrp="1"/>
          </p:cNvSpPr>
          <p:nvPr>
            <p:ph idx="1"/>
          </p:nvPr>
        </p:nvSpPr>
        <p:spPr>
          <a:xfrm>
            <a:off x="838200" y="1825625"/>
            <a:ext cx="11163300" cy="4351338"/>
          </a:xfrm>
        </p:spPr>
        <p:txBody>
          <a:bodyPr>
            <a:normAutofit/>
          </a:bodyPr>
          <a:lstStyle/>
          <a:p>
            <a:r>
              <a:rPr lang="en-GB" b="1" dirty="0"/>
              <a:t>Object Oriented Programming is an expensive disaster which must end</a:t>
            </a:r>
          </a:p>
          <a:p>
            <a:pPr marL="0" indent="0">
              <a:buNone/>
            </a:pPr>
            <a:r>
              <a:rPr lang="en-GB" dirty="0"/>
              <a:t> </a:t>
            </a:r>
          </a:p>
          <a:p>
            <a:r>
              <a:rPr lang="en-GB" dirty="0"/>
              <a:t>shorturl.at/dhAC8</a:t>
            </a:r>
          </a:p>
        </p:txBody>
      </p:sp>
    </p:spTree>
    <p:extLst>
      <p:ext uri="{BB962C8B-B14F-4D97-AF65-F5344CB8AC3E}">
        <p14:creationId xmlns:p14="http://schemas.microsoft.com/office/powerpoint/2010/main" val="96471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A63C-2621-46D0-BBB4-22E9F7B5BBA3}"/>
              </a:ext>
            </a:extLst>
          </p:cNvPr>
          <p:cNvSpPr>
            <a:spLocks noGrp="1"/>
          </p:cNvSpPr>
          <p:nvPr>
            <p:ph type="title"/>
          </p:nvPr>
        </p:nvSpPr>
        <p:spPr/>
        <p:txBody>
          <a:bodyPr/>
          <a:lstStyle/>
          <a:p>
            <a:r>
              <a:rPr lang="en-GB" dirty="0"/>
              <a:t>MVC</a:t>
            </a:r>
          </a:p>
        </p:txBody>
      </p:sp>
      <p:sp>
        <p:nvSpPr>
          <p:cNvPr id="3" name="Text Placeholder 2">
            <a:extLst>
              <a:ext uri="{FF2B5EF4-FFF2-40B4-BE49-F238E27FC236}">
                <a16:creationId xmlns:a16="http://schemas.microsoft.com/office/drawing/2014/main" id="{10ABF42A-4A75-4143-A821-4C191F54D73F}"/>
              </a:ext>
            </a:extLst>
          </p:cNvPr>
          <p:cNvSpPr>
            <a:spLocks noGrp="1"/>
          </p:cNvSpPr>
          <p:nvPr>
            <p:ph type="body" idx="1"/>
          </p:nvPr>
        </p:nvSpPr>
        <p:spPr/>
        <p:txBody>
          <a:bodyPr/>
          <a:lstStyle/>
          <a:p>
            <a:r>
              <a:rPr lang="en-GB" dirty="0"/>
              <a:t>Model View Controller</a:t>
            </a:r>
          </a:p>
        </p:txBody>
      </p:sp>
    </p:spTree>
    <p:extLst>
      <p:ext uri="{BB962C8B-B14F-4D97-AF65-F5344CB8AC3E}">
        <p14:creationId xmlns:p14="http://schemas.microsoft.com/office/powerpoint/2010/main" val="2024702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FA56-23FF-4904-BC01-42F22025197E}"/>
              </a:ext>
            </a:extLst>
          </p:cNvPr>
          <p:cNvSpPr>
            <a:spLocks noGrp="1"/>
          </p:cNvSpPr>
          <p:nvPr>
            <p:ph type="title"/>
          </p:nvPr>
        </p:nvSpPr>
        <p:spPr/>
        <p:txBody>
          <a:bodyPr/>
          <a:lstStyle/>
          <a:p>
            <a:r>
              <a:rPr lang="en-GB" dirty="0"/>
              <a:t>MVC – Model View Controller</a:t>
            </a:r>
          </a:p>
        </p:txBody>
      </p:sp>
      <p:sp>
        <p:nvSpPr>
          <p:cNvPr id="3" name="Content Placeholder 2">
            <a:extLst>
              <a:ext uri="{FF2B5EF4-FFF2-40B4-BE49-F238E27FC236}">
                <a16:creationId xmlns:a16="http://schemas.microsoft.com/office/drawing/2014/main" id="{0108554B-86B7-4846-82A0-D903A3C721B2}"/>
              </a:ext>
            </a:extLst>
          </p:cNvPr>
          <p:cNvSpPr>
            <a:spLocks noGrp="1"/>
          </p:cNvSpPr>
          <p:nvPr>
            <p:ph idx="1"/>
          </p:nvPr>
        </p:nvSpPr>
        <p:spPr>
          <a:xfrm>
            <a:off x="838200" y="1825625"/>
            <a:ext cx="9423400" cy="4351338"/>
          </a:xfrm>
        </p:spPr>
        <p:txBody>
          <a:bodyPr/>
          <a:lstStyle/>
          <a:p>
            <a:r>
              <a:rPr lang="en-GB" dirty="0"/>
              <a:t>One of the most popular design patterns in PHP is the Model-View-Controller design pattern.</a:t>
            </a:r>
          </a:p>
          <a:p>
            <a:endParaRPr lang="en-GB" dirty="0"/>
          </a:p>
          <a:p>
            <a:r>
              <a:rPr lang="en-GB" dirty="0"/>
              <a:t>MVC is concerned with </a:t>
            </a:r>
          </a:p>
          <a:p>
            <a:pPr lvl="1"/>
            <a:r>
              <a:rPr lang="en-GB" dirty="0"/>
              <a:t>Model - Connecting to our database and performing queries</a:t>
            </a:r>
          </a:p>
          <a:p>
            <a:pPr lvl="1"/>
            <a:r>
              <a:rPr lang="en-GB" dirty="0"/>
              <a:t>Controller – gets inputs from the user</a:t>
            </a:r>
          </a:p>
          <a:p>
            <a:pPr lvl="1"/>
            <a:r>
              <a:rPr lang="en-GB" dirty="0"/>
              <a:t>View - Displaying results to the users</a:t>
            </a:r>
          </a:p>
        </p:txBody>
      </p:sp>
    </p:spTree>
    <p:extLst>
      <p:ext uri="{BB962C8B-B14F-4D97-AF65-F5344CB8AC3E}">
        <p14:creationId xmlns:p14="http://schemas.microsoft.com/office/powerpoint/2010/main" val="28403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BA3F-25E4-41EF-8174-96B0D6FEFFD0}"/>
              </a:ext>
            </a:extLst>
          </p:cNvPr>
          <p:cNvSpPr>
            <a:spLocks noGrp="1"/>
          </p:cNvSpPr>
          <p:nvPr>
            <p:ph type="title"/>
          </p:nvPr>
        </p:nvSpPr>
        <p:spPr/>
        <p:txBody>
          <a:bodyPr/>
          <a:lstStyle/>
          <a:p>
            <a:r>
              <a:rPr lang="en-GB" dirty="0"/>
              <a:t>MVC Broken Down</a:t>
            </a:r>
          </a:p>
        </p:txBody>
      </p:sp>
      <p:sp>
        <p:nvSpPr>
          <p:cNvPr id="3" name="Content Placeholder 2">
            <a:extLst>
              <a:ext uri="{FF2B5EF4-FFF2-40B4-BE49-F238E27FC236}">
                <a16:creationId xmlns:a16="http://schemas.microsoft.com/office/drawing/2014/main" id="{851E0EB8-8A4F-457D-AAC3-6693124427B8}"/>
              </a:ext>
            </a:extLst>
          </p:cNvPr>
          <p:cNvSpPr>
            <a:spLocks noGrp="1"/>
          </p:cNvSpPr>
          <p:nvPr>
            <p:ph idx="1"/>
          </p:nvPr>
        </p:nvSpPr>
        <p:spPr>
          <a:xfrm>
            <a:off x="152400" y="1825625"/>
            <a:ext cx="7086600" cy="4351338"/>
          </a:xfrm>
        </p:spPr>
        <p:txBody>
          <a:bodyPr>
            <a:normAutofit fontScale="70000" lnSpcReduction="20000"/>
          </a:bodyPr>
          <a:lstStyle/>
          <a:p>
            <a:r>
              <a:rPr lang="en-GB" dirty="0"/>
              <a:t>Model</a:t>
            </a:r>
          </a:p>
          <a:p>
            <a:pPr lvl="1"/>
            <a:r>
              <a:rPr lang="en-GB" dirty="0"/>
              <a:t>The model is responsible for managing the data of the application. It receives user input from the controller.</a:t>
            </a:r>
          </a:p>
          <a:p>
            <a:r>
              <a:rPr lang="en-GB" dirty="0"/>
              <a:t>View</a:t>
            </a:r>
          </a:p>
          <a:p>
            <a:pPr lvl="1"/>
            <a:r>
              <a:rPr lang="en-GB" dirty="0"/>
              <a:t>The view renders presentation of the model in a particular format.</a:t>
            </a:r>
          </a:p>
          <a:p>
            <a:r>
              <a:rPr lang="en-GB" dirty="0"/>
              <a:t>Controller</a:t>
            </a:r>
          </a:p>
          <a:p>
            <a:pPr lvl="1"/>
            <a:r>
              <a:rPr lang="en-GB" dirty="0"/>
              <a:t>The controller responds to the user input and performs interactions on the data model objects. The controller receives the input, optionally validates it and then passes the input to the model.</a:t>
            </a:r>
          </a:p>
          <a:p>
            <a:pPr lvl="1"/>
            <a:endParaRPr lang="en-GB" dirty="0"/>
          </a:p>
          <a:p>
            <a:pPr lvl="1"/>
            <a:endParaRPr lang="en-GB" dirty="0"/>
          </a:p>
          <a:p>
            <a:pPr marL="0" indent="0">
              <a:buNone/>
            </a:pPr>
            <a:r>
              <a:rPr lang="en-GB" dirty="0">
                <a:hlinkClick r:id="rId3"/>
              </a:rPr>
              <a:t>https://www.geeksforgeeks.org/mvc-design-pattern/</a:t>
            </a:r>
            <a:r>
              <a:rPr lang="en-GB" dirty="0"/>
              <a:t> </a:t>
            </a:r>
          </a:p>
          <a:p>
            <a:pPr marL="0" indent="0">
              <a:buNone/>
            </a:pPr>
            <a:r>
              <a:rPr lang="en-GB" dirty="0"/>
              <a:t> </a:t>
            </a:r>
          </a:p>
          <a:p>
            <a:pPr marL="0" indent="0">
              <a:buNone/>
            </a:pPr>
            <a:r>
              <a:rPr lang="en-GB" dirty="0">
                <a:hlinkClick r:id="rId4"/>
              </a:rPr>
              <a:t>https://en.wikipedia.org/wiki/Model%E2%80%93view%E2%80%93controller</a:t>
            </a:r>
            <a:r>
              <a:rPr lang="en-GB" dirty="0"/>
              <a:t> </a:t>
            </a:r>
          </a:p>
        </p:txBody>
      </p:sp>
      <p:pic>
        <p:nvPicPr>
          <p:cNvPr id="4" name="Picture 3">
            <a:extLst>
              <a:ext uri="{FF2B5EF4-FFF2-40B4-BE49-F238E27FC236}">
                <a16:creationId xmlns:a16="http://schemas.microsoft.com/office/drawing/2014/main" id="{2C0EA47A-1854-4B71-AB7B-E205F4055CCA}"/>
              </a:ext>
            </a:extLst>
          </p:cNvPr>
          <p:cNvPicPr>
            <a:picLocks noChangeAspect="1"/>
          </p:cNvPicPr>
          <p:nvPr/>
        </p:nvPicPr>
        <p:blipFill>
          <a:blip r:embed="rId5"/>
          <a:stretch>
            <a:fillRect/>
          </a:stretch>
        </p:blipFill>
        <p:spPr>
          <a:xfrm>
            <a:off x="7010400" y="1452563"/>
            <a:ext cx="5029200" cy="4368622"/>
          </a:xfrm>
          <a:prstGeom prst="rect">
            <a:avLst/>
          </a:prstGeom>
        </p:spPr>
      </p:pic>
    </p:spTree>
    <p:extLst>
      <p:ext uri="{BB962C8B-B14F-4D97-AF65-F5344CB8AC3E}">
        <p14:creationId xmlns:p14="http://schemas.microsoft.com/office/powerpoint/2010/main" val="33120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FC15-C19B-4BEE-A2E8-B78BE373999C}"/>
              </a:ext>
            </a:extLst>
          </p:cNvPr>
          <p:cNvSpPr>
            <a:spLocks noGrp="1"/>
          </p:cNvSpPr>
          <p:nvPr>
            <p:ph type="title"/>
          </p:nvPr>
        </p:nvSpPr>
        <p:spPr/>
        <p:txBody>
          <a:bodyPr/>
          <a:lstStyle/>
          <a:p>
            <a:r>
              <a:rPr lang="en-GB" dirty="0"/>
              <a:t>MVC considerations</a:t>
            </a:r>
          </a:p>
        </p:txBody>
      </p:sp>
      <p:sp>
        <p:nvSpPr>
          <p:cNvPr id="3" name="Content Placeholder 2">
            <a:extLst>
              <a:ext uri="{FF2B5EF4-FFF2-40B4-BE49-F238E27FC236}">
                <a16:creationId xmlns:a16="http://schemas.microsoft.com/office/drawing/2014/main" id="{53839B62-0B2C-438C-B678-40BCE0FEF52E}"/>
              </a:ext>
            </a:extLst>
          </p:cNvPr>
          <p:cNvSpPr>
            <a:spLocks noGrp="1"/>
          </p:cNvSpPr>
          <p:nvPr>
            <p:ph idx="1"/>
          </p:nvPr>
        </p:nvSpPr>
        <p:spPr/>
        <p:txBody>
          <a:bodyPr/>
          <a:lstStyle/>
          <a:p>
            <a:r>
              <a:rPr lang="en-GB" dirty="0"/>
              <a:t>As we will learn later, design patterns are not hard and fast rules for how to implement certain features in your code. </a:t>
            </a:r>
          </a:p>
          <a:p>
            <a:endParaRPr lang="en-GB" dirty="0"/>
          </a:p>
          <a:p>
            <a:r>
              <a:rPr lang="en-GB" dirty="0"/>
              <a:t>It would be better to think of them as an abstracted guide book to help point you in the right direction, based on the experiences of developers who have contributed to the design patterns.</a:t>
            </a:r>
          </a:p>
          <a:p>
            <a:endParaRPr lang="en-GB" dirty="0"/>
          </a:p>
          <a:p>
            <a:r>
              <a:rPr lang="en-GB" dirty="0"/>
              <a:t>With this being the base, there are many ways to implement the MVC design pattern – bear that in mind as you do your research!</a:t>
            </a:r>
          </a:p>
        </p:txBody>
      </p:sp>
    </p:spTree>
    <p:extLst>
      <p:ext uri="{BB962C8B-B14F-4D97-AF65-F5344CB8AC3E}">
        <p14:creationId xmlns:p14="http://schemas.microsoft.com/office/powerpoint/2010/main" val="2298393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FDDD-7640-4AE7-BA71-F81E67D6B8D6}"/>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559E3067-CAF8-4FF1-A99A-C32A25307E9B}"/>
              </a:ext>
            </a:extLst>
          </p:cNvPr>
          <p:cNvSpPr>
            <a:spLocks noGrp="1"/>
          </p:cNvSpPr>
          <p:nvPr>
            <p:ph idx="1"/>
          </p:nvPr>
        </p:nvSpPr>
        <p:spPr/>
        <p:txBody>
          <a:bodyPr/>
          <a:lstStyle/>
          <a:p>
            <a:r>
              <a:rPr lang="en-GB" dirty="0"/>
              <a:t>Using the resources provided, and with what you learned in Emma’s module last year, try to select two design patterns that seem like a good fit for use in your Web App portfolio assignment.</a:t>
            </a:r>
          </a:p>
          <a:p>
            <a:endParaRPr lang="en-GB" dirty="0"/>
          </a:p>
          <a:p>
            <a:r>
              <a:rPr lang="en-GB" dirty="0"/>
              <a:t>Remember, it isn’t enough to say why you’re picking two Design Patterns, you also have to explain why you are rejecting others. </a:t>
            </a:r>
          </a:p>
          <a:p>
            <a:endParaRPr lang="en-GB" dirty="0"/>
          </a:p>
          <a:p>
            <a:r>
              <a:rPr lang="en-GB" dirty="0"/>
              <a:t>I have included many links to security design patterns articles that I urge you to look at.</a:t>
            </a:r>
          </a:p>
        </p:txBody>
      </p:sp>
    </p:spTree>
    <p:extLst>
      <p:ext uri="{BB962C8B-B14F-4D97-AF65-F5344CB8AC3E}">
        <p14:creationId xmlns:p14="http://schemas.microsoft.com/office/powerpoint/2010/main" val="236929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BDCE-4483-499D-8D02-08CC2ACCC568}"/>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A6C99E34-2B7A-4894-A45C-FCFBEB91A809}"/>
              </a:ext>
            </a:extLst>
          </p:cNvPr>
          <p:cNvSpPr>
            <a:spLocks noGrp="1"/>
          </p:cNvSpPr>
          <p:nvPr>
            <p:ph idx="1"/>
          </p:nvPr>
        </p:nvSpPr>
        <p:spPr/>
        <p:txBody>
          <a:bodyPr/>
          <a:lstStyle/>
          <a:p>
            <a:r>
              <a:rPr lang="en-GB" dirty="0"/>
              <a:t>Due to absence I don’t think pairing up would be a good strategy so let’s try this as an individual task. </a:t>
            </a:r>
          </a:p>
          <a:p>
            <a:endParaRPr lang="en-GB" dirty="0"/>
          </a:p>
          <a:p>
            <a:r>
              <a:rPr lang="en-GB" dirty="0"/>
              <a:t>Prepare a short presentation, ~10 minutes, covering what you have learned about design patterns and security patterns </a:t>
            </a:r>
            <a:r>
              <a:rPr lang="en-GB"/>
              <a:t>in particular. </a:t>
            </a:r>
          </a:p>
        </p:txBody>
      </p:sp>
    </p:spTree>
    <p:extLst>
      <p:ext uri="{BB962C8B-B14F-4D97-AF65-F5344CB8AC3E}">
        <p14:creationId xmlns:p14="http://schemas.microsoft.com/office/powerpoint/2010/main" val="337500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Reading List 1</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a:xfrm>
            <a:off x="98470" y="1844675"/>
            <a:ext cx="5102180" cy="4351338"/>
          </a:xfrm>
        </p:spPr>
        <p:txBody>
          <a:bodyPr>
            <a:normAutofit fontScale="85000" lnSpcReduction="20000"/>
          </a:bodyPr>
          <a:lstStyle/>
          <a:p>
            <a:r>
              <a:rPr lang="en-GB" b="1" dirty="0"/>
              <a:t>Dive into Design Patterns by Alexander Shvets</a:t>
            </a:r>
          </a:p>
          <a:p>
            <a:endParaRPr lang="en-GB" dirty="0"/>
          </a:p>
          <a:p>
            <a:r>
              <a:rPr lang="en-GB" dirty="0"/>
              <a:t>£13.95</a:t>
            </a:r>
          </a:p>
          <a:p>
            <a:r>
              <a:rPr lang="en-GB" dirty="0">
                <a:hlinkClick r:id="rId3"/>
              </a:rPr>
              <a:t>https://refactoring.guru/design-patterns/book</a:t>
            </a:r>
            <a:r>
              <a:rPr lang="en-GB" dirty="0"/>
              <a:t> </a:t>
            </a:r>
          </a:p>
          <a:p>
            <a:endParaRPr lang="en-GB" dirty="0"/>
          </a:p>
          <a:p>
            <a:r>
              <a:rPr lang="en-GB" dirty="0"/>
              <a:t>If you club together, you can get it for a little less</a:t>
            </a:r>
          </a:p>
          <a:p>
            <a:endParaRPr lang="en-GB" dirty="0"/>
          </a:p>
          <a:p>
            <a:r>
              <a:rPr lang="en-GB" dirty="0"/>
              <a:t>Alternatively there are many resources out there on the web and YouTube that cover this topic. </a:t>
            </a:r>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CD3C9A4D-5265-4BF1-AFC0-600297AF0791}"/>
              </a:ext>
            </a:extLst>
          </p:cNvPr>
          <p:cNvPicPr>
            <a:picLocks noChangeAspect="1"/>
          </p:cNvPicPr>
          <p:nvPr/>
        </p:nvPicPr>
        <p:blipFill>
          <a:blip r:embed="rId4"/>
          <a:stretch>
            <a:fillRect/>
          </a:stretch>
        </p:blipFill>
        <p:spPr>
          <a:xfrm>
            <a:off x="5601871" y="1844673"/>
            <a:ext cx="2778962" cy="4191000"/>
          </a:xfrm>
          <a:prstGeom prst="rect">
            <a:avLst/>
          </a:prstGeom>
        </p:spPr>
      </p:pic>
      <p:pic>
        <p:nvPicPr>
          <p:cNvPr id="7" name="Picture 6">
            <a:extLst>
              <a:ext uri="{FF2B5EF4-FFF2-40B4-BE49-F238E27FC236}">
                <a16:creationId xmlns:a16="http://schemas.microsoft.com/office/drawing/2014/main" id="{38B6C0D2-0E7A-4793-B83A-5A90DCFE1E57}"/>
              </a:ext>
            </a:extLst>
          </p:cNvPr>
          <p:cNvPicPr>
            <a:picLocks noChangeAspect="1"/>
          </p:cNvPicPr>
          <p:nvPr/>
        </p:nvPicPr>
        <p:blipFill>
          <a:blip r:embed="rId5"/>
          <a:stretch>
            <a:fillRect/>
          </a:stretch>
        </p:blipFill>
        <p:spPr>
          <a:xfrm>
            <a:off x="8380833" y="1844673"/>
            <a:ext cx="3386665" cy="4190999"/>
          </a:xfrm>
          <a:prstGeom prst="rect">
            <a:avLst/>
          </a:prstGeom>
        </p:spPr>
      </p:pic>
    </p:spTree>
    <p:extLst>
      <p:ext uri="{BB962C8B-B14F-4D97-AF65-F5344CB8AC3E}">
        <p14:creationId xmlns:p14="http://schemas.microsoft.com/office/powerpoint/2010/main" val="213682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Reading List 2</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a:xfrm>
            <a:off x="838200" y="1825625"/>
            <a:ext cx="6578600" cy="4351338"/>
          </a:xfrm>
        </p:spPr>
        <p:txBody>
          <a:bodyPr>
            <a:normAutofit/>
          </a:bodyPr>
          <a:lstStyle/>
          <a:p>
            <a:r>
              <a:rPr lang="en-GB" b="1" dirty="0"/>
              <a:t>Design patterns : elements of reusable object-oriented software</a:t>
            </a:r>
          </a:p>
          <a:p>
            <a:endParaRPr lang="en-GB" dirty="0"/>
          </a:p>
          <a:p>
            <a:r>
              <a:rPr lang="en-GB" dirty="0"/>
              <a:t>£14.56 (Kindle)</a:t>
            </a:r>
          </a:p>
          <a:p>
            <a:r>
              <a:rPr lang="en-GB" dirty="0"/>
              <a:t>shorturl.at/nszC4 </a:t>
            </a:r>
          </a:p>
          <a:p>
            <a:endParaRPr lang="en-GB" dirty="0"/>
          </a:p>
          <a:p>
            <a:r>
              <a:rPr lang="en-GB" dirty="0"/>
              <a:t>Alternatively there are many resources out there on the web and YouTube that cover this topic. </a:t>
            </a:r>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8C6F77D8-FF48-4BAC-AE05-86DEB21A78DD}"/>
              </a:ext>
            </a:extLst>
          </p:cNvPr>
          <p:cNvPicPr>
            <a:picLocks noChangeAspect="1"/>
          </p:cNvPicPr>
          <p:nvPr/>
        </p:nvPicPr>
        <p:blipFill>
          <a:blip r:embed="rId3"/>
          <a:stretch>
            <a:fillRect/>
          </a:stretch>
        </p:blipFill>
        <p:spPr>
          <a:xfrm>
            <a:off x="8074842" y="1282700"/>
            <a:ext cx="3638550" cy="4787900"/>
          </a:xfrm>
          <a:prstGeom prst="rect">
            <a:avLst/>
          </a:prstGeom>
        </p:spPr>
      </p:pic>
    </p:spTree>
    <p:extLst>
      <p:ext uri="{BB962C8B-B14F-4D97-AF65-F5344CB8AC3E}">
        <p14:creationId xmlns:p14="http://schemas.microsoft.com/office/powerpoint/2010/main" val="249099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Reading List 3</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a:xfrm>
            <a:off x="838200" y="1825625"/>
            <a:ext cx="6578600" cy="4351338"/>
          </a:xfrm>
        </p:spPr>
        <p:txBody>
          <a:bodyPr>
            <a:normAutofit/>
          </a:bodyPr>
          <a:lstStyle/>
          <a:p>
            <a:r>
              <a:rPr lang="en-GB" b="1" dirty="0"/>
              <a:t>Design patterns : elements of reusable object-oriented software</a:t>
            </a:r>
          </a:p>
          <a:p>
            <a:endParaRPr lang="en-GB" dirty="0"/>
          </a:p>
          <a:p>
            <a:r>
              <a:rPr lang="en-GB" dirty="0"/>
              <a:t>£30.39 (Kindle)</a:t>
            </a:r>
          </a:p>
          <a:p>
            <a:r>
              <a:rPr lang="en-GB" dirty="0"/>
              <a:t>shorturl.at/</a:t>
            </a:r>
            <a:r>
              <a:rPr lang="en-GB" dirty="0" err="1"/>
              <a:t>auyGY</a:t>
            </a:r>
            <a:r>
              <a:rPr lang="en-GB" dirty="0"/>
              <a:t> </a:t>
            </a:r>
          </a:p>
          <a:p>
            <a:endParaRPr lang="en-GB" dirty="0"/>
          </a:p>
          <a:p>
            <a:r>
              <a:rPr lang="en-GB" dirty="0"/>
              <a:t>Alternatively there are many resources out there on the web and YouTube that cover this topic. </a:t>
            </a:r>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6F344967-0FC8-4F41-A3CB-F291EE910EBC}"/>
              </a:ext>
            </a:extLst>
          </p:cNvPr>
          <p:cNvPicPr>
            <a:picLocks noChangeAspect="1"/>
          </p:cNvPicPr>
          <p:nvPr/>
        </p:nvPicPr>
        <p:blipFill>
          <a:blip r:embed="rId3"/>
          <a:stretch>
            <a:fillRect/>
          </a:stretch>
        </p:blipFill>
        <p:spPr>
          <a:xfrm>
            <a:off x="7925071" y="1071563"/>
            <a:ext cx="3592285" cy="5105400"/>
          </a:xfrm>
          <a:prstGeom prst="rect">
            <a:avLst/>
          </a:prstGeom>
        </p:spPr>
      </p:pic>
    </p:spTree>
    <p:extLst>
      <p:ext uri="{BB962C8B-B14F-4D97-AF65-F5344CB8AC3E}">
        <p14:creationId xmlns:p14="http://schemas.microsoft.com/office/powerpoint/2010/main" val="158022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Reading List 4</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a:xfrm>
            <a:off x="838200" y="1825625"/>
            <a:ext cx="6578600" cy="4351338"/>
          </a:xfrm>
        </p:spPr>
        <p:txBody>
          <a:bodyPr>
            <a:normAutofit/>
          </a:bodyPr>
          <a:lstStyle/>
          <a:p>
            <a:r>
              <a:rPr lang="en-GB" b="1" dirty="0"/>
              <a:t>Learning PHP Design Patterns</a:t>
            </a:r>
          </a:p>
          <a:p>
            <a:endParaRPr lang="en-GB" dirty="0"/>
          </a:p>
          <a:p>
            <a:r>
              <a:rPr lang="en-GB" dirty="0"/>
              <a:t>£22.24 (Kindle)</a:t>
            </a:r>
          </a:p>
          <a:p>
            <a:r>
              <a:rPr lang="en-GB" dirty="0"/>
              <a:t>shorturl.at/</a:t>
            </a:r>
            <a:r>
              <a:rPr lang="en-GB" dirty="0" err="1"/>
              <a:t>knzJZ</a:t>
            </a:r>
            <a:r>
              <a:rPr lang="en-GB" dirty="0"/>
              <a:t> </a:t>
            </a:r>
          </a:p>
          <a:p>
            <a:endParaRPr lang="en-GB" dirty="0"/>
          </a:p>
          <a:p>
            <a:r>
              <a:rPr lang="en-GB" dirty="0"/>
              <a:t>Alternatively there are many resources out there on the web and YouTube that cover this topic. </a:t>
            </a:r>
          </a:p>
          <a:p>
            <a:endParaRPr lang="en-GB" dirty="0"/>
          </a:p>
          <a:p>
            <a:endParaRPr lang="en-GB" dirty="0"/>
          </a:p>
          <a:p>
            <a:endParaRPr lang="en-GB" dirty="0"/>
          </a:p>
          <a:p>
            <a:endParaRPr lang="en-GB" dirty="0"/>
          </a:p>
        </p:txBody>
      </p:sp>
      <p:pic>
        <p:nvPicPr>
          <p:cNvPr id="6" name="Picture 5" descr="A picture containing text, fish, spiny-finned fish&#10;&#10;Description automatically generated">
            <a:extLst>
              <a:ext uri="{FF2B5EF4-FFF2-40B4-BE49-F238E27FC236}">
                <a16:creationId xmlns:a16="http://schemas.microsoft.com/office/drawing/2014/main" id="{968FD806-997F-44DB-AA2D-C0645C295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087" y="1047750"/>
            <a:ext cx="3629025" cy="4762500"/>
          </a:xfrm>
          <a:prstGeom prst="rect">
            <a:avLst/>
          </a:prstGeom>
        </p:spPr>
      </p:pic>
    </p:spTree>
    <p:extLst>
      <p:ext uri="{BB962C8B-B14F-4D97-AF65-F5344CB8AC3E}">
        <p14:creationId xmlns:p14="http://schemas.microsoft.com/office/powerpoint/2010/main" val="344929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3D9-2E10-4D50-A629-00F89FE163E2}"/>
              </a:ext>
            </a:extLst>
          </p:cNvPr>
          <p:cNvSpPr>
            <a:spLocks noGrp="1"/>
          </p:cNvSpPr>
          <p:nvPr>
            <p:ph type="title"/>
          </p:nvPr>
        </p:nvSpPr>
        <p:spPr/>
        <p:txBody>
          <a:bodyPr/>
          <a:lstStyle/>
          <a:p>
            <a:r>
              <a:rPr lang="en-GB" dirty="0"/>
              <a:t>Reading List 5</a:t>
            </a:r>
          </a:p>
        </p:txBody>
      </p:sp>
      <p:sp>
        <p:nvSpPr>
          <p:cNvPr id="3" name="Content Placeholder 2">
            <a:extLst>
              <a:ext uri="{FF2B5EF4-FFF2-40B4-BE49-F238E27FC236}">
                <a16:creationId xmlns:a16="http://schemas.microsoft.com/office/drawing/2014/main" id="{5287A250-00F4-4177-9707-74F32710CE73}"/>
              </a:ext>
            </a:extLst>
          </p:cNvPr>
          <p:cNvSpPr>
            <a:spLocks noGrp="1"/>
          </p:cNvSpPr>
          <p:nvPr>
            <p:ph idx="1"/>
          </p:nvPr>
        </p:nvSpPr>
        <p:spPr>
          <a:xfrm>
            <a:off x="838200" y="1825625"/>
            <a:ext cx="6578600" cy="4351338"/>
          </a:xfrm>
        </p:spPr>
        <p:txBody>
          <a:bodyPr>
            <a:normAutofit lnSpcReduction="10000"/>
          </a:bodyPr>
          <a:lstStyle/>
          <a:p>
            <a:r>
              <a:rPr lang="en-GB" b="1" dirty="0"/>
              <a:t>Head First Design Patterns: A Brain-Friendly Guide: Building Extensible and Maintainable Object-Oriented Software</a:t>
            </a:r>
          </a:p>
          <a:p>
            <a:r>
              <a:rPr lang="en-GB" dirty="0"/>
              <a:t> </a:t>
            </a:r>
          </a:p>
          <a:p>
            <a:r>
              <a:rPr lang="en-GB" dirty="0"/>
              <a:t>£33.86 (Kindle)</a:t>
            </a:r>
          </a:p>
          <a:p>
            <a:r>
              <a:rPr lang="en-GB" dirty="0"/>
              <a:t>shorturl.at/</a:t>
            </a:r>
            <a:r>
              <a:rPr lang="en-GB" dirty="0" err="1"/>
              <a:t>mASTV</a:t>
            </a:r>
            <a:r>
              <a:rPr lang="en-GB" dirty="0"/>
              <a:t> </a:t>
            </a:r>
          </a:p>
          <a:p>
            <a:endParaRPr lang="en-GB" dirty="0"/>
          </a:p>
          <a:p>
            <a:r>
              <a:rPr lang="en-GB" dirty="0"/>
              <a:t>Alternatively there are many resources out there on the web and YouTube that cover this topic. </a:t>
            </a:r>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1DD2CA28-98C9-4FB2-8806-4FD98C74F570}"/>
              </a:ext>
            </a:extLst>
          </p:cNvPr>
          <p:cNvPicPr>
            <a:picLocks noChangeAspect="1"/>
          </p:cNvPicPr>
          <p:nvPr/>
        </p:nvPicPr>
        <p:blipFill>
          <a:blip r:embed="rId3"/>
          <a:stretch>
            <a:fillRect/>
          </a:stretch>
        </p:blipFill>
        <p:spPr>
          <a:xfrm>
            <a:off x="7625648" y="1287463"/>
            <a:ext cx="4231910" cy="4889500"/>
          </a:xfrm>
          <a:prstGeom prst="rect">
            <a:avLst/>
          </a:prstGeom>
        </p:spPr>
      </p:pic>
    </p:spTree>
    <p:extLst>
      <p:ext uri="{BB962C8B-B14F-4D97-AF65-F5344CB8AC3E}">
        <p14:creationId xmlns:p14="http://schemas.microsoft.com/office/powerpoint/2010/main" val="39875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E436-AC8B-4A51-97FB-F4411DA9BF7F}"/>
              </a:ext>
            </a:extLst>
          </p:cNvPr>
          <p:cNvSpPr>
            <a:spLocks noGrp="1"/>
          </p:cNvSpPr>
          <p:nvPr>
            <p:ph type="title"/>
          </p:nvPr>
        </p:nvSpPr>
        <p:spPr/>
        <p:txBody>
          <a:bodyPr/>
          <a:lstStyle/>
          <a:p>
            <a:r>
              <a:rPr lang="en-GB" dirty="0"/>
              <a:t>Design Patterns</a:t>
            </a:r>
          </a:p>
        </p:txBody>
      </p:sp>
      <p:sp>
        <p:nvSpPr>
          <p:cNvPr id="3" name="Content Placeholder 2">
            <a:extLst>
              <a:ext uri="{FF2B5EF4-FFF2-40B4-BE49-F238E27FC236}">
                <a16:creationId xmlns:a16="http://schemas.microsoft.com/office/drawing/2014/main" id="{4ED0DC97-7072-4ADD-804E-81693AC27789}"/>
              </a:ext>
            </a:extLst>
          </p:cNvPr>
          <p:cNvSpPr>
            <a:spLocks noGrp="1"/>
          </p:cNvSpPr>
          <p:nvPr>
            <p:ph idx="1"/>
          </p:nvPr>
        </p:nvSpPr>
        <p:spPr>
          <a:xfrm>
            <a:off x="838200" y="1825625"/>
            <a:ext cx="7950200" cy="4351338"/>
          </a:xfrm>
        </p:spPr>
        <p:txBody>
          <a:bodyPr>
            <a:normAutofit fontScale="92500" lnSpcReduction="20000"/>
          </a:bodyPr>
          <a:lstStyle/>
          <a:p>
            <a:r>
              <a:rPr lang="en-GB" dirty="0"/>
              <a:t>There is no hard and fast set of Design Patterns, but you will see commonalities across many Design Pattern Catalogues</a:t>
            </a:r>
          </a:p>
          <a:p>
            <a:r>
              <a:rPr lang="en-GB" dirty="0"/>
              <a:t>Popularized by the “Gang of Four” </a:t>
            </a:r>
            <a:r>
              <a:rPr lang="en-GB" dirty="0" err="1"/>
              <a:t>GoF</a:t>
            </a:r>
            <a:endParaRPr lang="en-GB" dirty="0"/>
          </a:p>
          <a:p>
            <a:pPr lvl="1"/>
            <a:r>
              <a:rPr lang="en-GB" dirty="0"/>
              <a:t>Erich Gamma</a:t>
            </a:r>
          </a:p>
          <a:p>
            <a:pPr lvl="1"/>
            <a:r>
              <a:rPr lang="en-GB" dirty="0"/>
              <a:t>Richard Helm</a:t>
            </a:r>
          </a:p>
          <a:p>
            <a:pPr lvl="1"/>
            <a:r>
              <a:rPr lang="en-GB" dirty="0"/>
              <a:t>Ralph Johnson</a:t>
            </a:r>
          </a:p>
          <a:p>
            <a:pPr lvl="1"/>
            <a:r>
              <a:rPr lang="en-GB" dirty="0"/>
              <a:t>John </a:t>
            </a:r>
            <a:r>
              <a:rPr lang="en-GB" dirty="0" err="1"/>
              <a:t>Vlissides</a:t>
            </a:r>
            <a:endParaRPr lang="en-GB" dirty="0"/>
          </a:p>
          <a:p>
            <a:pPr lvl="1"/>
            <a:r>
              <a:rPr lang="en-GB" i="1" dirty="0"/>
              <a:t>Foreword by Grady </a:t>
            </a:r>
            <a:r>
              <a:rPr lang="en-GB" i="1" dirty="0" err="1"/>
              <a:t>Booch</a:t>
            </a:r>
            <a:r>
              <a:rPr lang="en-GB" i="1" dirty="0"/>
              <a:t> (my old boss!)</a:t>
            </a:r>
          </a:p>
          <a:p>
            <a:r>
              <a:rPr lang="en-GB" dirty="0"/>
              <a:t>The </a:t>
            </a:r>
            <a:r>
              <a:rPr lang="en-GB" dirty="0" err="1"/>
              <a:t>GoF</a:t>
            </a:r>
            <a:r>
              <a:rPr lang="en-GB" dirty="0"/>
              <a:t> documented 23 design patterns, pertaining mainly to C++</a:t>
            </a:r>
          </a:p>
          <a:p>
            <a:r>
              <a:rPr lang="en-GB" dirty="0"/>
              <a:t>Often criticised by essentially being workarounds for missing C++ language features</a:t>
            </a:r>
          </a:p>
          <a:p>
            <a:pPr marL="0" indent="0">
              <a:buNone/>
            </a:pPr>
            <a:endParaRPr lang="en-GB" dirty="0"/>
          </a:p>
          <a:p>
            <a:endParaRPr lang="en-GB" dirty="0"/>
          </a:p>
        </p:txBody>
      </p:sp>
      <p:pic>
        <p:nvPicPr>
          <p:cNvPr id="4" name="Picture 3">
            <a:extLst>
              <a:ext uri="{FF2B5EF4-FFF2-40B4-BE49-F238E27FC236}">
                <a16:creationId xmlns:a16="http://schemas.microsoft.com/office/drawing/2014/main" id="{CA714087-0B4A-42EF-AC98-4812B67838F9}"/>
              </a:ext>
            </a:extLst>
          </p:cNvPr>
          <p:cNvPicPr>
            <a:picLocks noChangeAspect="1"/>
          </p:cNvPicPr>
          <p:nvPr/>
        </p:nvPicPr>
        <p:blipFill>
          <a:blip r:embed="rId2"/>
          <a:stretch>
            <a:fillRect/>
          </a:stretch>
        </p:blipFill>
        <p:spPr>
          <a:xfrm>
            <a:off x="9479239" y="2273300"/>
            <a:ext cx="2039049" cy="2565400"/>
          </a:xfrm>
          <a:prstGeom prst="rect">
            <a:avLst/>
          </a:prstGeom>
        </p:spPr>
      </p:pic>
    </p:spTree>
    <p:extLst>
      <p:ext uri="{BB962C8B-B14F-4D97-AF65-F5344CB8AC3E}">
        <p14:creationId xmlns:p14="http://schemas.microsoft.com/office/powerpoint/2010/main" val="48792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E436-AC8B-4A51-97FB-F4411DA9BF7F}"/>
              </a:ext>
            </a:extLst>
          </p:cNvPr>
          <p:cNvSpPr>
            <a:spLocks noGrp="1"/>
          </p:cNvSpPr>
          <p:nvPr>
            <p:ph type="title"/>
          </p:nvPr>
        </p:nvSpPr>
        <p:spPr/>
        <p:txBody>
          <a:bodyPr/>
          <a:lstStyle/>
          <a:p>
            <a:r>
              <a:rPr lang="en-GB" dirty="0"/>
              <a:t>Design Patterns</a:t>
            </a:r>
          </a:p>
        </p:txBody>
      </p:sp>
      <p:sp>
        <p:nvSpPr>
          <p:cNvPr id="3" name="Content Placeholder 2">
            <a:extLst>
              <a:ext uri="{FF2B5EF4-FFF2-40B4-BE49-F238E27FC236}">
                <a16:creationId xmlns:a16="http://schemas.microsoft.com/office/drawing/2014/main" id="{4ED0DC97-7072-4ADD-804E-81693AC27789}"/>
              </a:ext>
            </a:extLst>
          </p:cNvPr>
          <p:cNvSpPr>
            <a:spLocks noGrp="1"/>
          </p:cNvSpPr>
          <p:nvPr>
            <p:ph idx="1"/>
          </p:nvPr>
        </p:nvSpPr>
        <p:spPr>
          <a:xfrm>
            <a:off x="838200" y="1825625"/>
            <a:ext cx="7950200" cy="4351338"/>
          </a:xfrm>
        </p:spPr>
        <p:txBody>
          <a:bodyPr>
            <a:normAutofit/>
          </a:bodyPr>
          <a:lstStyle/>
          <a:p>
            <a:pPr marL="0" indent="0">
              <a:buNone/>
            </a:pPr>
            <a:r>
              <a:rPr lang="en-GB" dirty="0"/>
              <a:t>For reference, the GOF Design Patterns are:</a:t>
            </a:r>
          </a:p>
          <a:p>
            <a:pPr marL="0" indent="0">
              <a:buNone/>
            </a:pPr>
            <a:endParaRPr lang="en-GB" dirty="0"/>
          </a:p>
          <a:p>
            <a:pPr marL="0" indent="0">
              <a:buNone/>
            </a:pPr>
            <a:r>
              <a:rPr lang="en-GB" dirty="0"/>
              <a:t>Creational Patterns</a:t>
            </a:r>
          </a:p>
          <a:p>
            <a:pPr lvl="1"/>
            <a:r>
              <a:rPr lang="en-GB" dirty="0"/>
              <a:t>Abstract Factory</a:t>
            </a:r>
          </a:p>
          <a:p>
            <a:pPr lvl="1"/>
            <a:r>
              <a:rPr lang="en-GB" dirty="0"/>
              <a:t>Builder</a:t>
            </a:r>
          </a:p>
          <a:p>
            <a:pPr lvl="1"/>
            <a:r>
              <a:rPr lang="en-GB" dirty="0"/>
              <a:t>Factory Method</a:t>
            </a:r>
          </a:p>
          <a:p>
            <a:pPr lvl="1"/>
            <a:r>
              <a:rPr lang="en-GB" dirty="0"/>
              <a:t>Prototype</a:t>
            </a:r>
          </a:p>
          <a:p>
            <a:pPr lvl="1"/>
            <a:r>
              <a:rPr lang="en-GB" dirty="0"/>
              <a:t>Singleton</a:t>
            </a:r>
          </a:p>
          <a:p>
            <a:pPr marL="0" indent="0">
              <a:buNone/>
            </a:pPr>
            <a:endParaRPr lang="en-GB" dirty="0"/>
          </a:p>
          <a:p>
            <a:endParaRPr lang="en-GB" dirty="0"/>
          </a:p>
        </p:txBody>
      </p:sp>
      <p:pic>
        <p:nvPicPr>
          <p:cNvPr id="4" name="Picture 3">
            <a:extLst>
              <a:ext uri="{FF2B5EF4-FFF2-40B4-BE49-F238E27FC236}">
                <a16:creationId xmlns:a16="http://schemas.microsoft.com/office/drawing/2014/main" id="{CA714087-0B4A-42EF-AC98-4812B67838F9}"/>
              </a:ext>
            </a:extLst>
          </p:cNvPr>
          <p:cNvPicPr>
            <a:picLocks noChangeAspect="1"/>
          </p:cNvPicPr>
          <p:nvPr/>
        </p:nvPicPr>
        <p:blipFill>
          <a:blip r:embed="rId3"/>
          <a:stretch>
            <a:fillRect/>
          </a:stretch>
        </p:blipFill>
        <p:spPr>
          <a:xfrm>
            <a:off x="9479239" y="2273300"/>
            <a:ext cx="2039049" cy="2565400"/>
          </a:xfrm>
          <a:prstGeom prst="rect">
            <a:avLst/>
          </a:prstGeom>
        </p:spPr>
      </p:pic>
    </p:spTree>
    <p:extLst>
      <p:ext uri="{BB962C8B-B14F-4D97-AF65-F5344CB8AC3E}">
        <p14:creationId xmlns:p14="http://schemas.microsoft.com/office/powerpoint/2010/main" val="3340423740"/>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degree2</Template>
  <TotalTime>0</TotalTime>
  <Words>1556</Words>
  <Application>Microsoft Office PowerPoint</Application>
  <PresentationFormat>Widescreen</PresentationFormat>
  <Paragraphs>228</Paragraphs>
  <Slides>27</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Calibri Light</vt:lpstr>
      <vt:lpstr>EuroStyle</vt:lpstr>
      <vt:lpstr>degree2</vt:lpstr>
      <vt:lpstr>Package</vt:lpstr>
      <vt:lpstr>PowerPoint Presentation</vt:lpstr>
      <vt:lpstr>Thursday’s Agenda</vt:lpstr>
      <vt:lpstr>Reading List 1</vt:lpstr>
      <vt:lpstr>Reading List 2</vt:lpstr>
      <vt:lpstr>Reading List 3</vt:lpstr>
      <vt:lpstr>Reading List 4</vt:lpstr>
      <vt:lpstr>Reading List 5</vt:lpstr>
      <vt:lpstr>Design Patterns</vt:lpstr>
      <vt:lpstr>Design Patterns</vt:lpstr>
      <vt:lpstr>Design Patterns</vt:lpstr>
      <vt:lpstr>Design Patterns</vt:lpstr>
      <vt:lpstr>Design Patterns Intro</vt:lpstr>
      <vt:lpstr>What are Design Patterns?</vt:lpstr>
      <vt:lpstr>What are Design Patterns?</vt:lpstr>
      <vt:lpstr>Criticism of Design Patterns</vt:lpstr>
      <vt:lpstr>Secure Design Patterns</vt:lpstr>
      <vt:lpstr>Secure Design Patterns</vt:lpstr>
      <vt:lpstr>Secure Design Patterns</vt:lpstr>
      <vt:lpstr>Secure Design Patterns</vt:lpstr>
      <vt:lpstr>Secure Design Patterns</vt:lpstr>
      <vt:lpstr>Secure Design Patterns</vt:lpstr>
      <vt:lpstr>MVC</vt:lpstr>
      <vt:lpstr>MVC – Model View Controller</vt:lpstr>
      <vt:lpstr>MVC Broken Down</vt:lpstr>
      <vt:lpstr>MVC considerations</vt:lpstr>
      <vt:lpstr>Task</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Mark Higgins</cp:lastModifiedBy>
  <cp:revision>14</cp:revision>
  <dcterms:created xsi:type="dcterms:W3CDTF">2021-01-18T11:18:24Z</dcterms:created>
  <dcterms:modified xsi:type="dcterms:W3CDTF">2021-11-11T10:17:41Z</dcterms:modified>
</cp:coreProperties>
</file>