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2"/>
  </p:notesMasterIdLst>
  <p:sldIdLst>
    <p:sldId id="256" r:id="rId2"/>
    <p:sldId id="257" r:id="rId3"/>
    <p:sldId id="266" r:id="rId4"/>
    <p:sldId id="267" r:id="rId5"/>
    <p:sldId id="268" r:id="rId6"/>
    <p:sldId id="269" r:id="rId7"/>
    <p:sldId id="265" r:id="rId8"/>
    <p:sldId id="258" r:id="rId9"/>
    <p:sldId id="259" r:id="rId10"/>
    <p:sldId id="260" r:id="rId11"/>
    <p:sldId id="270" r:id="rId12"/>
    <p:sldId id="261" r:id="rId13"/>
    <p:sldId id="262" r:id="rId14"/>
    <p:sldId id="263" r:id="rId15"/>
    <p:sldId id="264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4BED7-7A90-6949-A241-EC2FA0462137}" v="1101" dt="2018-08-12T21:30:13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/>
    <p:restoredTop sz="94651"/>
  </p:normalViewPr>
  <p:slideViewPr>
    <p:cSldViewPr snapToGrid="0" snapToObjects="1">
      <p:cViewPr varScale="1">
        <p:scale>
          <a:sx n="124" d="100"/>
          <a:sy n="124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iggie" userId="ca96966e-c91b-46bf-80ae-a3ad686f5520" providerId="ADAL" clId="{2400352D-BBB9-5547-91E3-B1DFA56B252E}"/>
    <pc:docChg chg="undo custSel addSld modSld">
      <pc:chgData name="Bob Higgie" userId="ca96966e-c91b-46bf-80ae-a3ad686f5520" providerId="ADAL" clId="{2400352D-BBB9-5547-91E3-B1DFA56B252E}" dt="2018-06-17T19:24:48.790" v="490" actId="20577"/>
      <pc:docMkLst>
        <pc:docMk/>
      </pc:docMkLst>
      <pc:sldChg chg="modSp add">
        <pc:chgData name="Bob Higgie" userId="ca96966e-c91b-46bf-80ae-a3ad686f5520" providerId="ADAL" clId="{2400352D-BBB9-5547-91E3-B1DFA56B252E}" dt="2018-06-17T19:16:00.334" v="101" actId="20577"/>
        <pc:sldMkLst>
          <pc:docMk/>
          <pc:sldMk cId="181533955" sldId="262"/>
        </pc:sldMkLst>
        <pc:spChg chg="mod">
          <ac:chgData name="Bob Higgie" userId="ca96966e-c91b-46bf-80ae-a3ad686f5520" providerId="ADAL" clId="{2400352D-BBB9-5547-91E3-B1DFA56B252E}" dt="2018-06-17T19:14:33.734" v="84" actId="20577"/>
          <ac:spMkLst>
            <pc:docMk/>
            <pc:sldMk cId="181533955" sldId="262"/>
            <ac:spMk id="2" creationId="{29FC7C9C-A4CB-B441-8F1F-2C3C4BFC6632}"/>
          </ac:spMkLst>
        </pc:spChg>
        <pc:spChg chg="mod">
          <ac:chgData name="Bob Higgie" userId="ca96966e-c91b-46bf-80ae-a3ad686f5520" providerId="ADAL" clId="{2400352D-BBB9-5547-91E3-B1DFA56B252E}" dt="2018-06-17T19:16:00.334" v="101" actId="20577"/>
          <ac:spMkLst>
            <pc:docMk/>
            <pc:sldMk cId="181533955" sldId="262"/>
            <ac:spMk id="3" creationId="{52B86D15-2A66-6B46-BA7F-0CC8C83E246E}"/>
          </ac:spMkLst>
        </pc:spChg>
      </pc:sldChg>
      <pc:sldChg chg="modSp add">
        <pc:chgData name="Bob Higgie" userId="ca96966e-c91b-46bf-80ae-a3ad686f5520" providerId="ADAL" clId="{2400352D-BBB9-5547-91E3-B1DFA56B252E}" dt="2018-06-17T19:19:26.007" v="208" actId="20577"/>
        <pc:sldMkLst>
          <pc:docMk/>
          <pc:sldMk cId="325727267" sldId="263"/>
        </pc:sldMkLst>
        <pc:spChg chg="mod">
          <ac:chgData name="Bob Higgie" userId="ca96966e-c91b-46bf-80ae-a3ad686f5520" providerId="ADAL" clId="{2400352D-BBB9-5547-91E3-B1DFA56B252E}" dt="2018-06-17T19:16:46.770" v="110" actId="20577"/>
          <ac:spMkLst>
            <pc:docMk/>
            <pc:sldMk cId="325727267" sldId="263"/>
            <ac:spMk id="2" creationId="{29FC7C9C-A4CB-B441-8F1F-2C3C4BFC6632}"/>
          </ac:spMkLst>
        </pc:spChg>
        <pc:spChg chg="mod">
          <ac:chgData name="Bob Higgie" userId="ca96966e-c91b-46bf-80ae-a3ad686f5520" providerId="ADAL" clId="{2400352D-BBB9-5547-91E3-B1DFA56B252E}" dt="2018-06-17T19:19:26.007" v="208" actId="20577"/>
          <ac:spMkLst>
            <pc:docMk/>
            <pc:sldMk cId="325727267" sldId="263"/>
            <ac:spMk id="3" creationId="{52B86D15-2A66-6B46-BA7F-0CC8C83E246E}"/>
          </ac:spMkLst>
        </pc:spChg>
      </pc:sldChg>
      <pc:sldChg chg="modSp add">
        <pc:chgData name="Bob Higgie" userId="ca96966e-c91b-46bf-80ae-a3ad686f5520" providerId="ADAL" clId="{2400352D-BBB9-5547-91E3-B1DFA56B252E}" dt="2018-06-17T19:24:48.790" v="490" actId="20577"/>
        <pc:sldMkLst>
          <pc:docMk/>
          <pc:sldMk cId="2093864465" sldId="264"/>
        </pc:sldMkLst>
        <pc:spChg chg="mod">
          <ac:chgData name="Bob Higgie" userId="ca96966e-c91b-46bf-80ae-a3ad686f5520" providerId="ADAL" clId="{2400352D-BBB9-5547-91E3-B1DFA56B252E}" dt="2018-06-17T19:20:03.252" v="216" actId="20577"/>
          <ac:spMkLst>
            <pc:docMk/>
            <pc:sldMk cId="2093864465" sldId="264"/>
            <ac:spMk id="2" creationId="{29FC7C9C-A4CB-B441-8F1F-2C3C4BFC6632}"/>
          </ac:spMkLst>
        </pc:spChg>
        <pc:spChg chg="mod">
          <ac:chgData name="Bob Higgie" userId="ca96966e-c91b-46bf-80ae-a3ad686f5520" providerId="ADAL" clId="{2400352D-BBB9-5547-91E3-B1DFA56B252E}" dt="2018-06-17T19:24:48.790" v="490" actId="20577"/>
          <ac:spMkLst>
            <pc:docMk/>
            <pc:sldMk cId="2093864465" sldId="264"/>
            <ac:spMk id="3" creationId="{52B86D15-2A66-6B46-BA7F-0CC8C83E246E}"/>
          </ac:spMkLst>
        </pc:spChg>
      </pc:sldChg>
    </pc:docChg>
  </pc:docChgLst>
  <pc:docChgLst>
    <pc:chgData name="Bob Higgie" userId="ca96966e-c91b-46bf-80ae-a3ad686f5520" providerId="ADAL" clId="{1E04BED7-7A90-6949-A241-EC2FA0462137}"/>
    <pc:docChg chg="custSel addSld modSld sldOrd">
      <pc:chgData name="Bob Higgie" userId="ca96966e-c91b-46bf-80ae-a3ad686f5520" providerId="ADAL" clId="{1E04BED7-7A90-6949-A241-EC2FA0462137}" dt="2018-08-12T21:30:13.572" v="1098" actId="27636"/>
      <pc:docMkLst>
        <pc:docMk/>
      </pc:docMkLst>
      <pc:sldChg chg="modSp">
        <pc:chgData name="Bob Higgie" userId="ca96966e-c91b-46bf-80ae-a3ad686f5520" providerId="ADAL" clId="{1E04BED7-7A90-6949-A241-EC2FA0462137}" dt="2018-08-12T21:08:14.608" v="508" actId="14"/>
        <pc:sldMkLst>
          <pc:docMk/>
          <pc:sldMk cId="1709385537" sldId="257"/>
        </pc:sldMkLst>
        <pc:spChg chg="mod">
          <ac:chgData name="Bob Higgie" userId="ca96966e-c91b-46bf-80ae-a3ad686f5520" providerId="ADAL" clId="{1E04BED7-7A90-6949-A241-EC2FA0462137}" dt="2018-08-12T20:53:17.641" v="23" actId="20577"/>
          <ac:spMkLst>
            <pc:docMk/>
            <pc:sldMk cId="1709385537" sldId="257"/>
            <ac:spMk id="2" creationId="{00000000-0000-0000-0000-000000000000}"/>
          </ac:spMkLst>
        </pc:spChg>
        <pc:spChg chg="mod">
          <ac:chgData name="Bob Higgie" userId="ca96966e-c91b-46bf-80ae-a3ad686f5520" providerId="ADAL" clId="{1E04BED7-7A90-6949-A241-EC2FA0462137}" dt="2018-08-12T21:08:14.608" v="508" actId="14"/>
          <ac:spMkLst>
            <pc:docMk/>
            <pc:sldMk cId="1709385537" sldId="257"/>
            <ac:spMk id="3" creationId="{00000000-0000-0000-0000-000000000000}"/>
          </ac:spMkLst>
        </pc:spChg>
      </pc:sldChg>
      <pc:sldChg chg="add ord">
        <pc:chgData name="Bob Higgie" userId="ca96966e-c91b-46bf-80ae-a3ad686f5520" providerId="ADAL" clId="{1E04BED7-7A90-6949-A241-EC2FA0462137}" dt="2018-08-12T20:53:04.046" v="1"/>
        <pc:sldMkLst>
          <pc:docMk/>
          <pc:sldMk cId="1374920023" sldId="265"/>
        </pc:sldMkLst>
      </pc:sldChg>
      <pc:sldChg chg="modSp add">
        <pc:chgData name="Bob Higgie" userId="ca96966e-c91b-46bf-80ae-a3ad686f5520" providerId="ADAL" clId="{1E04BED7-7A90-6949-A241-EC2FA0462137}" dt="2018-08-12T21:08:34.937" v="520" actId="14"/>
        <pc:sldMkLst>
          <pc:docMk/>
          <pc:sldMk cId="3128892211" sldId="266"/>
        </pc:sldMkLst>
        <pc:spChg chg="mod">
          <ac:chgData name="Bob Higgie" userId="ca96966e-c91b-46bf-80ae-a3ad686f5520" providerId="ADAL" clId="{1E04BED7-7A90-6949-A241-EC2FA0462137}" dt="2018-08-12T20:59:09.822" v="291" actId="20577"/>
          <ac:spMkLst>
            <pc:docMk/>
            <pc:sldMk cId="3128892211" sldId="266"/>
            <ac:spMk id="2" creationId="{00000000-0000-0000-0000-000000000000}"/>
          </ac:spMkLst>
        </pc:spChg>
        <pc:spChg chg="mod">
          <ac:chgData name="Bob Higgie" userId="ca96966e-c91b-46bf-80ae-a3ad686f5520" providerId="ADAL" clId="{1E04BED7-7A90-6949-A241-EC2FA0462137}" dt="2018-08-12T21:08:34.937" v="520" actId="14"/>
          <ac:spMkLst>
            <pc:docMk/>
            <pc:sldMk cId="3128892211" sldId="266"/>
            <ac:spMk id="3" creationId="{00000000-0000-0000-0000-000000000000}"/>
          </ac:spMkLst>
        </pc:spChg>
      </pc:sldChg>
      <pc:sldChg chg="modSp add">
        <pc:chgData name="Bob Higgie" userId="ca96966e-c91b-46bf-80ae-a3ad686f5520" providerId="ADAL" clId="{1E04BED7-7A90-6949-A241-EC2FA0462137}" dt="2018-08-12T21:24:14.199" v="1003" actId="313"/>
        <pc:sldMkLst>
          <pc:docMk/>
          <pc:sldMk cId="62022425" sldId="267"/>
        </pc:sldMkLst>
        <pc:spChg chg="mod">
          <ac:chgData name="Bob Higgie" userId="ca96966e-c91b-46bf-80ae-a3ad686f5520" providerId="ADAL" clId="{1E04BED7-7A90-6949-A241-EC2FA0462137}" dt="2018-08-12T21:07:41.552" v="480" actId="20577"/>
          <ac:spMkLst>
            <pc:docMk/>
            <pc:sldMk cId="62022425" sldId="267"/>
            <ac:spMk id="2" creationId="{00000000-0000-0000-0000-000000000000}"/>
          </ac:spMkLst>
        </pc:spChg>
        <pc:spChg chg="mod">
          <ac:chgData name="Bob Higgie" userId="ca96966e-c91b-46bf-80ae-a3ad686f5520" providerId="ADAL" clId="{1E04BED7-7A90-6949-A241-EC2FA0462137}" dt="2018-08-12T21:24:14.199" v="1003" actId="313"/>
          <ac:spMkLst>
            <pc:docMk/>
            <pc:sldMk cId="62022425" sldId="267"/>
            <ac:spMk id="3" creationId="{00000000-0000-0000-0000-000000000000}"/>
          </ac:spMkLst>
        </pc:spChg>
      </pc:sldChg>
      <pc:sldChg chg="addSp delSp modSp add ord">
        <pc:chgData name="Bob Higgie" userId="ca96966e-c91b-46bf-80ae-a3ad686f5520" providerId="ADAL" clId="{1E04BED7-7A90-6949-A241-EC2FA0462137}" dt="2018-08-12T21:16:03.959" v="881"/>
        <pc:sldMkLst>
          <pc:docMk/>
          <pc:sldMk cId="2792835712" sldId="268"/>
        </pc:sldMkLst>
        <pc:spChg chg="del mod">
          <ac:chgData name="Bob Higgie" userId="ca96966e-c91b-46bf-80ae-a3ad686f5520" providerId="ADAL" clId="{1E04BED7-7A90-6949-A241-EC2FA0462137}" dt="2018-08-12T21:14:07.450" v="869" actId="478"/>
          <ac:spMkLst>
            <pc:docMk/>
            <pc:sldMk cId="2792835712" sldId="268"/>
            <ac:spMk id="3" creationId="{00000000-0000-0000-0000-000000000000}"/>
          </ac:spMkLst>
        </pc:spChg>
        <pc:picChg chg="add mod modCrop">
          <ac:chgData name="Bob Higgie" userId="ca96966e-c91b-46bf-80ae-a3ad686f5520" providerId="ADAL" clId="{1E04BED7-7A90-6949-A241-EC2FA0462137}" dt="2018-08-12T21:14:43.616" v="874" actId="732"/>
          <ac:picMkLst>
            <pc:docMk/>
            <pc:sldMk cId="2792835712" sldId="268"/>
            <ac:picMk id="5" creationId="{F516BA30-6950-EB4B-BAC5-155F0C08AB5C}"/>
          </ac:picMkLst>
        </pc:picChg>
        <pc:picChg chg="add mod modCrop">
          <ac:chgData name="Bob Higgie" userId="ca96966e-c91b-46bf-80ae-a3ad686f5520" providerId="ADAL" clId="{1E04BED7-7A90-6949-A241-EC2FA0462137}" dt="2018-08-12T21:15:28.306" v="879" actId="14100"/>
          <ac:picMkLst>
            <pc:docMk/>
            <pc:sldMk cId="2792835712" sldId="268"/>
            <ac:picMk id="6" creationId="{6384D360-2051-B240-827A-111C67072A94}"/>
          </ac:picMkLst>
        </pc:picChg>
      </pc:sldChg>
      <pc:sldChg chg="addSp modSp add">
        <pc:chgData name="Bob Higgie" userId="ca96966e-c91b-46bf-80ae-a3ad686f5520" providerId="ADAL" clId="{1E04BED7-7A90-6949-A241-EC2FA0462137}" dt="2018-08-12T21:30:13.572" v="1098" actId="27636"/>
        <pc:sldMkLst>
          <pc:docMk/>
          <pc:sldMk cId="2455326451" sldId="269"/>
        </pc:sldMkLst>
        <pc:spChg chg="mod">
          <ac:chgData name="Bob Higgie" userId="ca96966e-c91b-46bf-80ae-a3ad686f5520" providerId="ADAL" clId="{1E04BED7-7A90-6949-A241-EC2FA0462137}" dt="2018-08-12T21:24:28.053" v="1009" actId="20577"/>
          <ac:spMkLst>
            <pc:docMk/>
            <pc:sldMk cId="2455326451" sldId="269"/>
            <ac:spMk id="2" creationId="{00000000-0000-0000-0000-000000000000}"/>
          </ac:spMkLst>
        </pc:spChg>
        <pc:spChg chg="mod">
          <ac:chgData name="Bob Higgie" userId="ca96966e-c91b-46bf-80ae-a3ad686f5520" providerId="ADAL" clId="{1E04BED7-7A90-6949-A241-EC2FA0462137}" dt="2018-08-12T21:30:13.572" v="1098" actId="27636"/>
          <ac:spMkLst>
            <pc:docMk/>
            <pc:sldMk cId="2455326451" sldId="269"/>
            <ac:spMk id="3" creationId="{00000000-0000-0000-0000-000000000000}"/>
          </ac:spMkLst>
        </pc:spChg>
        <pc:picChg chg="add mod">
          <ac:chgData name="Bob Higgie" userId="ca96966e-c91b-46bf-80ae-a3ad686f5520" providerId="ADAL" clId="{1E04BED7-7A90-6949-A241-EC2FA0462137}" dt="2018-08-12T21:29:02.897" v="1037" actId="1076"/>
          <ac:picMkLst>
            <pc:docMk/>
            <pc:sldMk cId="2455326451" sldId="269"/>
            <ac:picMk id="5" creationId="{768360F6-533D-0847-8B41-41733A7F88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A16AA-C3C9-524C-AA95-1B316E339F06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B4FF-D04F-0347-9B11-4E87A25C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7315" y="6348329"/>
            <a:ext cx="50410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5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A3F48C-C7C6-4055-9F49-3777875E72AE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8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8E61D-D431-422C-9764-11DAFE33AB63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4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6880" y="1380490"/>
            <a:ext cx="3502025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500871" y="1946909"/>
            <a:ext cx="3507104" cy="3834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4690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493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1" y="6396456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5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709738"/>
            <a:ext cx="11341769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0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5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7474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4" cy="48550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4" y="6315576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0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47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1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21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0"/>
            <a:ext cx="50410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1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1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8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EFA5E-FA76-400D-B3DC-F0BA90E6D107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9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7315" y="6356350"/>
            <a:ext cx="504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6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file:///\\apprentice16\is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windows-server/virtualization/hyper-v/deploy/export-and-import-virtual-machin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Cloud </a:t>
            </a:r>
            <a:r>
              <a:rPr lang="en-GB" sz="4800"/>
              <a:t>Computing  Virtualisation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Infrastructure </a:t>
            </a:r>
            <a:r>
              <a:rPr lang="en-GB" dirty="0" err="1"/>
              <a:t>techncian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 an OS on Hyper-V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Click Settings for the VM (</a:t>
            </a:r>
            <a:r>
              <a:rPr lang="en-GB" dirty="0" err="1"/>
              <a:t>eg</a:t>
            </a:r>
            <a:r>
              <a:rPr lang="en-GB" dirty="0"/>
              <a:t> Win10Client)</a:t>
            </a:r>
          </a:p>
          <a:p>
            <a:r>
              <a:rPr lang="en-GB" dirty="0"/>
              <a:t>Click on SCSI Controller</a:t>
            </a:r>
          </a:p>
          <a:p>
            <a:r>
              <a:rPr lang="en-GB" dirty="0"/>
              <a:t>Add a DVD drive: Click on Image file and browse to location of </a:t>
            </a:r>
            <a:r>
              <a:rPr lang="en-GB" dirty="0" err="1"/>
              <a:t>Windows.iso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b="1" i="1" dirty="0" smtClean="0"/>
              <a:t>See next slide for location</a:t>
            </a:r>
            <a:br>
              <a:rPr lang="en-GB" b="1" i="1" dirty="0" smtClean="0"/>
            </a:br>
            <a:r>
              <a:rPr lang="en-GB" b="1" i="1" dirty="0" smtClean="0"/>
              <a:t>(You may need to copy the ISO to the desktop)</a:t>
            </a:r>
            <a:endParaRPr lang="en-GB" b="1" i="1" dirty="0"/>
          </a:p>
          <a:p>
            <a:r>
              <a:rPr lang="en-GB" dirty="0"/>
              <a:t>Click Open, then Apply and OK</a:t>
            </a:r>
          </a:p>
          <a:p>
            <a:r>
              <a:rPr lang="en-GB" dirty="0"/>
              <a:t>Start the VM</a:t>
            </a:r>
          </a:p>
          <a:p>
            <a:r>
              <a:rPr lang="en-GB" dirty="0"/>
              <a:t>Windows Setup will boot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83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 network drive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094837" cy="3599316"/>
          </a:xfrm>
        </p:spPr>
        <p:txBody>
          <a:bodyPr>
            <a:normAutofit/>
          </a:bodyPr>
          <a:lstStyle/>
          <a:p>
            <a:r>
              <a:rPr lang="en-GB" dirty="0" smtClean="0"/>
              <a:t>Map </a:t>
            </a:r>
            <a:r>
              <a:rPr lang="en-GB" dirty="0"/>
              <a:t>a network drive to access the </a:t>
            </a:r>
            <a:r>
              <a:rPr lang="en-GB" dirty="0" smtClean="0"/>
              <a:t>share </a:t>
            </a:r>
          </a:p>
          <a:p>
            <a:r>
              <a:rPr lang="en-GB" dirty="0" smtClean="0"/>
              <a:t>Folder </a:t>
            </a:r>
            <a:r>
              <a:rPr lang="en-GB" dirty="0"/>
              <a:t>is </a:t>
            </a:r>
            <a:r>
              <a:rPr lang="en-GB" dirty="0">
                <a:hlinkClick r:id="rId2"/>
              </a:rPr>
              <a:t>\\</a:t>
            </a:r>
            <a:r>
              <a:rPr lang="en-GB" dirty="0" smtClean="0">
                <a:hlinkClick r:id="rId2"/>
              </a:rPr>
              <a:t>APPRENTICE16\iso</a:t>
            </a:r>
            <a:endParaRPr lang="en-GB" dirty="0" smtClean="0"/>
          </a:p>
          <a:p>
            <a:r>
              <a:rPr lang="en-GB" dirty="0" smtClean="0"/>
              <a:t>Tick reconnect at logon</a:t>
            </a:r>
          </a:p>
          <a:p>
            <a:r>
              <a:rPr lang="en-GB" dirty="0" smtClean="0"/>
              <a:t>Credentials </a:t>
            </a:r>
            <a:r>
              <a:rPr lang="en-GB" dirty="0"/>
              <a:t>are: </a:t>
            </a:r>
            <a:endParaRPr lang="en-GB" dirty="0" smtClean="0"/>
          </a:p>
          <a:p>
            <a:pPr lvl="1"/>
            <a:r>
              <a:rPr lang="en-GB" dirty="0" smtClean="0"/>
              <a:t>Username </a:t>
            </a:r>
            <a:r>
              <a:rPr lang="en-GB" dirty="0"/>
              <a:t>- </a:t>
            </a:r>
            <a:r>
              <a:rPr lang="en-GB" dirty="0" err="1"/>
              <a:t>ShareManager</a:t>
            </a:r>
            <a:endParaRPr lang="en-GB" dirty="0"/>
          </a:p>
          <a:p>
            <a:pPr lvl="1"/>
            <a:r>
              <a:rPr lang="en-GB" dirty="0"/>
              <a:t>Password - Computing123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2152650"/>
            <a:ext cx="59817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6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W10Client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UK </a:t>
            </a:r>
          </a:p>
          <a:p>
            <a:r>
              <a:rPr lang="en-GB" dirty="0"/>
              <a:t>Customise and turn off all options</a:t>
            </a:r>
          </a:p>
          <a:p>
            <a:r>
              <a:rPr lang="en-GB" dirty="0"/>
              <a:t>Create a user account Apprentice </a:t>
            </a:r>
          </a:p>
          <a:p>
            <a:r>
              <a:rPr lang="en-GB" dirty="0"/>
              <a:t>Password Apprentice01</a:t>
            </a:r>
          </a:p>
          <a:p>
            <a:r>
              <a:rPr lang="en-GB" dirty="0"/>
              <a:t>Password hint </a:t>
            </a:r>
            <a:r>
              <a:rPr lang="en-GB" dirty="0" err="1"/>
              <a:t>ApprenticeXX</a:t>
            </a:r>
            <a:endParaRPr lang="en-GB" dirty="0"/>
          </a:p>
          <a:p>
            <a:r>
              <a:rPr lang="en-GB" dirty="0"/>
              <a:t>Not now </a:t>
            </a:r>
            <a:r>
              <a:rPr lang="en-GB" dirty="0" err="1"/>
              <a:t>Cortana</a:t>
            </a:r>
            <a:endParaRPr lang="en-GB" dirty="0"/>
          </a:p>
          <a:p>
            <a:r>
              <a:rPr lang="en-GB" dirty="0"/>
              <a:t>Not now Updates</a:t>
            </a:r>
          </a:p>
          <a:p>
            <a:r>
              <a:rPr lang="en-GB" dirty="0"/>
              <a:t>No to network discovery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78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 a 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Using Hyper-V Manager</a:t>
            </a:r>
          </a:p>
          <a:p>
            <a:pPr lvl="1"/>
            <a:r>
              <a:rPr lang="en-GB" dirty="0"/>
              <a:t>In Hyper-V Manager, right-click the virtual machine and select </a:t>
            </a:r>
            <a:r>
              <a:rPr lang="en-GB" b="1" dirty="0"/>
              <a:t>Export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Choose where to store the exported files, and click </a:t>
            </a:r>
            <a:r>
              <a:rPr lang="en-GB" b="1" dirty="0"/>
              <a:t>Export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When the export is done, you can see all exported files under the export location.</a:t>
            </a:r>
            <a:br>
              <a:rPr lang="en-GB" dirty="0"/>
            </a:br>
            <a:endParaRPr lang="en-GB" dirty="0"/>
          </a:p>
          <a:p>
            <a:r>
              <a:rPr lang="en-GB" dirty="0"/>
              <a:t>Using PowerShell</a:t>
            </a:r>
          </a:p>
          <a:p>
            <a:pPr lvl="1"/>
            <a:r>
              <a:rPr lang="en-GB" dirty="0"/>
              <a:t>Open a session as Administrator and run a command like the following, after replacing &lt;</a:t>
            </a:r>
            <a:r>
              <a:rPr lang="en-GB" dirty="0" err="1"/>
              <a:t>vm</a:t>
            </a:r>
            <a:r>
              <a:rPr lang="en-GB" dirty="0"/>
              <a:t> name&gt; and &lt;path&gt;:</a:t>
            </a:r>
          </a:p>
          <a:p>
            <a:pPr lvl="1"/>
            <a:r>
              <a:rPr lang="en-GB" dirty="0">
                <a:latin typeface="Courier" pitchFamily="2" charset="0"/>
              </a:rPr>
              <a:t>Export-VM -Name \&lt;</a:t>
            </a:r>
            <a:r>
              <a:rPr lang="en-GB" dirty="0" err="1">
                <a:latin typeface="Courier" pitchFamily="2" charset="0"/>
              </a:rPr>
              <a:t>vm</a:t>
            </a:r>
            <a:r>
              <a:rPr lang="en-GB" dirty="0">
                <a:latin typeface="Courier" pitchFamily="2" charset="0"/>
              </a:rPr>
              <a:t> name\&gt; -Path \&lt;path\&gt;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3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a 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Importing depends on where you saved the export files </a:t>
            </a:r>
          </a:p>
          <a:p>
            <a:r>
              <a:rPr lang="en-GB" dirty="0"/>
              <a:t>See 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/>
              </a:rPr>
              <a:t>https://docs.microsoft.com/en-us/windows-server/virtualization/hyper-v/deploy/export-and-import-virtual-machines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for details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2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the VM Windows Client for all the </a:t>
            </a:r>
            <a:r>
              <a:rPr lang="en-GB" dirty="0" err="1"/>
              <a:t>practicals</a:t>
            </a:r>
            <a:endParaRPr lang="en-GB" dirty="0"/>
          </a:p>
          <a:p>
            <a:r>
              <a:rPr lang="en-GB" dirty="0"/>
              <a:t>If you need to revert to an original state you can delete the VM and import the original </a:t>
            </a:r>
            <a:r>
              <a:rPr lang="en-GB"/>
              <a:t>exported version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864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Server 2012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Repeat the installation for Server2012</a:t>
            </a:r>
          </a:p>
          <a:p>
            <a:r>
              <a:rPr lang="en-GB" dirty="0" smtClean="0"/>
              <a:t>You will now have 2 Virtual Machines which can communicate via the virtual switch</a:t>
            </a:r>
          </a:p>
          <a:p>
            <a:r>
              <a:rPr lang="en-GB" dirty="0"/>
              <a:t>Configure </a:t>
            </a:r>
            <a:r>
              <a:rPr lang="en-GB" dirty="0" smtClean="0"/>
              <a:t>networking</a:t>
            </a:r>
          </a:p>
          <a:p>
            <a:pPr lvl="1"/>
            <a:r>
              <a:rPr lang="en-GB" dirty="0" smtClean="0"/>
              <a:t>Properties </a:t>
            </a:r>
            <a:r>
              <a:rPr lang="en-GB" dirty="0"/>
              <a:t>of local area </a:t>
            </a:r>
            <a:r>
              <a:rPr lang="en-GB" dirty="0" smtClean="0"/>
              <a:t>connection</a:t>
            </a:r>
          </a:p>
          <a:p>
            <a:pPr lvl="1"/>
            <a:r>
              <a:rPr lang="en-GB" dirty="0" smtClean="0"/>
              <a:t>Properties </a:t>
            </a:r>
            <a:r>
              <a:rPr lang="en-GB" dirty="0"/>
              <a:t>of </a:t>
            </a:r>
            <a:r>
              <a:rPr lang="en-GB" dirty="0" smtClean="0"/>
              <a:t>IPV4</a:t>
            </a:r>
          </a:p>
          <a:p>
            <a:pPr lvl="1"/>
            <a:r>
              <a:rPr lang="en-GB" dirty="0" smtClean="0"/>
              <a:t>Set </a:t>
            </a:r>
            <a:r>
              <a:rPr lang="en-GB" dirty="0"/>
              <a:t>static address and subnet </a:t>
            </a:r>
            <a:r>
              <a:rPr lang="en-GB" dirty="0" smtClean="0"/>
              <a:t>mask (</a:t>
            </a:r>
            <a:r>
              <a:rPr lang="en-GB" dirty="0" err="1" smtClean="0"/>
              <a:t>eg</a:t>
            </a:r>
            <a:r>
              <a:rPr lang="en-GB" dirty="0" smtClean="0"/>
              <a:t> 192.168.1.100)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293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Configure Server 2012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roles </a:t>
            </a:r>
            <a:endParaRPr lang="en-GB" dirty="0" smtClean="0"/>
          </a:p>
          <a:p>
            <a:r>
              <a:rPr lang="en-GB" dirty="0" smtClean="0"/>
              <a:t>Select </a:t>
            </a:r>
            <a:r>
              <a:rPr lang="en-GB" dirty="0"/>
              <a:t>Active Directory Domain </a:t>
            </a:r>
            <a:r>
              <a:rPr lang="en-GB" dirty="0" smtClean="0"/>
              <a:t>roles</a:t>
            </a:r>
          </a:p>
          <a:p>
            <a:r>
              <a:rPr lang="en-GB" dirty="0" smtClean="0"/>
              <a:t>Install it</a:t>
            </a:r>
          </a:p>
          <a:p>
            <a:r>
              <a:rPr lang="en-GB" dirty="0" smtClean="0"/>
              <a:t>Run dcpromo.exe</a:t>
            </a:r>
          </a:p>
          <a:p>
            <a:r>
              <a:rPr lang="en-GB" dirty="0" smtClean="0"/>
              <a:t>Create </a:t>
            </a:r>
            <a:r>
              <a:rPr lang="en-GB" dirty="0"/>
              <a:t>a new </a:t>
            </a:r>
            <a:r>
              <a:rPr lang="en-GB" dirty="0" smtClean="0"/>
              <a:t>domain</a:t>
            </a:r>
          </a:p>
          <a:p>
            <a:r>
              <a:rPr lang="en-GB" dirty="0" smtClean="0"/>
              <a:t>You </a:t>
            </a:r>
            <a:r>
              <a:rPr lang="en-GB" dirty="0"/>
              <a:t>may need to set a stronger </a:t>
            </a:r>
            <a:r>
              <a:rPr lang="en-GB" dirty="0" smtClean="0"/>
              <a:t>password </a:t>
            </a:r>
            <a:r>
              <a:rPr lang="en-GB" dirty="0" err="1" smtClean="0"/>
              <a:t>eg</a:t>
            </a:r>
            <a:r>
              <a:rPr lang="en-GB" dirty="0" smtClean="0"/>
              <a:t> Passw0rd123456</a:t>
            </a:r>
          </a:p>
          <a:p>
            <a:r>
              <a:rPr lang="en-GB" dirty="0" smtClean="0"/>
              <a:t>Use </a:t>
            </a:r>
            <a:r>
              <a:rPr lang="en-GB" dirty="0"/>
              <a:t>local users in control </a:t>
            </a:r>
            <a:r>
              <a:rPr lang="en-GB" dirty="0" smtClean="0"/>
              <a:t>panel</a:t>
            </a:r>
          </a:p>
          <a:p>
            <a:r>
              <a:rPr lang="en-GB" dirty="0" smtClean="0"/>
              <a:t>Use </a:t>
            </a:r>
            <a:r>
              <a:rPr lang="en-GB" dirty="0"/>
              <a:t>your </a:t>
            </a:r>
            <a:r>
              <a:rPr lang="en-GB" dirty="0" smtClean="0"/>
              <a:t>name 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smtClean="0"/>
              <a:t>me.co.uk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8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Configure Server 2012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Set the functional level to Windows Server </a:t>
            </a:r>
            <a:r>
              <a:rPr lang="en-GB" dirty="0" smtClean="0"/>
              <a:t>2012</a:t>
            </a:r>
          </a:p>
          <a:p>
            <a:r>
              <a:rPr lang="en-GB" dirty="0" smtClean="0"/>
              <a:t>Select </a:t>
            </a:r>
            <a:r>
              <a:rPr lang="en-GB" dirty="0"/>
              <a:t>DNS </a:t>
            </a:r>
            <a:r>
              <a:rPr lang="en-GB" dirty="0" smtClean="0"/>
              <a:t>server</a:t>
            </a:r>
          </a:p>
          <a:p>
            <a:r>
              <a:rPr lang="en-GB" dirty="0" smtClean="0"/>
              <a:t>Click </a:t>
            </a:r>
            <a:r>
              <a:rPr lang="en-GB" dirty="0"/>
              <a:t>yes to </a:t>
            </a:r>
            <a:r>
              <a:rPr lang="en-GB" dirty="0" smtClean="0"/>
              <a:t>continue</a:t>
            </a:r>
          </a:p>
          <a:p>
            <a:r>
              <a:rPr lang="en-GB" dirty="0" smtClean="0"/>
              <a:t>Accept </a:t>
            </a:r>
            <a:r>
              <a:rPr lang="en-GB" dirty="0"/>
              <a:t>default file </a:t>
            </a:r>
            <a:r>
              <a:rPr lang="en-GB" dirty="0" smtClean="0"/>
              <a:t>settings</a:t>
            </a:r>
          </a:p>
          <a:p>
            <a:r>
              <a:rPr lang="en-GB" dirty="0" smtClean="0"/>
              <a:t>Use </a:t>
            </a:r>
            <a:r>
              <a:rPr lang="en-GB" dirty="0"/>
              <a:t>the same strong </a:t>
            </a:r>
            <a:r>
              <a:rPr lang="en-GB" dirty="0" smtClean="0"/>
              <a:t>password</a:t>
            </a:r>
          </a:p>
          <a:p>
            <a:r>
              <a:rPr lang="en-GB" dirty="0" smtClean="0"/>
              <a:t>Click </a:t>
            </a:r>
            <a:r>
              <a:rPr lang="en-GB" dirty="0"/>
              <a:t>next to </a:t>
            </a:r>
            <a:r>
              <a:rPr lang="en-GB" dirty="0" smtClean="0"/>
              <a:t>install</a:t>
            </a:r>
          </a:p>
          <a:p>
            <a:r>
              <a:rPr lang="en-GB" dirty="0" smtClean="0"/>
              <a:t>Restart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553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Configure Server 2012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 roles</a:t>
            </a:r>
          </a:p>
          <a:p>
            <a:r>
              <a:rPr lang="en-GB" dirty="0" smtClean="0"/>
              <a:t>DHCP</a:t>
            </a:r>
          </a:p>
          <a:p>
            <a:r>
              <a:rPr lang="en-GB" dirty="0" smtClean="0"/>
              <a:t>File services</a:t>
            </a:r>
          </a:p>
          <a:p>
            <a:r>
              <a:rPr lang="en-GB" dirty="0" smtClean="0"/>
              <a:t>Print services</a:t>
            </a:r>
          </a:p>
          <a:p>
            <a:r>
              <a:rPr lang="en-GB" dirty="0" smtClean="0"/>
              <a:t>Research </a:t>
            </a:r>
            <a:r>
              <a:rPr lang="en-GB" dirty="0"/>
              <a:t>and apply these yourselves</a:t>
            </a:r>
          </a:p>
        </p:txBody>
      </p:sp>
    </p:spTree>
    <p:extLst>
      <p:ext uri="{BB962C8B-B14F-4D97-AF65-F5344CB8AC3E}">
        <p14:creationId xmlns:p14="http://schemas.microsoft.com/office/powerpoint/2010/main" val="358929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virtual machine is a computer file</a:t>
            </a:r>
          </a:p>
          <a:p>
            <a:pPr lvl="1"/>
            <a:r>
              <a:rPr lang="en-GB" dirty="0"/>
              <a:t>typically called an image</a:t>
            </a:r>
          </a:p>
          <a:p>
            <a:pPr lvl="1"/>
            <a:r>
              <a:rPr lang="en-GB" dirty="0"/>
              <a:t>behaves like an actual computer</a:t>
            </a:r>
            <a:br>
              <a:rPr lang="en-GB" dirty="0"/>
            </a:br>
            <a:endParaRPr lang="en-GB" dirty="0"/>
          </a:p>
          <a:p>
            <a:r>
              <a:rPr lang="en-GB" dirty="0"/>
              <a:t>It runs in a window as a guest on a host operating system 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VM is sandboxed from the rest of the system</a:t>
            </a:r>
          </a:p>
          <a:p>
            <a:pPr lvl="1"/>
            <a:r>
              <a:rPr lang="en-GB" dirty="0"/>
              <a:t>the VM software inside a virtual machine cannot</a:t>
            </a:r>
          </a:p>
          <a:p>
            <a:pPr lvl="2"/>
            <a:r>
              <a:rPr lang="en-GB" dirty="0"/>
              <a:t>escape outside of its allocated memory</a:t>
            </a:r>
          </a:p>
          <a:p>
            <a:pPr lvl="2"/>
            <a:r>
              <a:rPr lang="en-GB" dirty="0"/>
              <a:t>interfere with the host OS or physical hardware </a:t>
            </a:r>
          </a:p>
        </p:txBody>
      </p:sp>
    </p:spTree>
    <p:extLst>
      <p:ext uri="{BB962C8B-B14F-4D97-AF65-F5344CB8AC3E}">
        <p14:creationId xmlns:p14="http://schemas.microsoft.com/office/powerpoint/2010/main" val="170938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Configure Server 2012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</a:t>
            </a:r>
            <a:r>
              <a:rPr lang="en-GB" dirty="0" smtClean="0"/>
              <a:t>a user </a:t>
            </a:r>
            <a:r>
              <a:rPr lang="en-GB" dirty="0"/>
              <a:t>– John Doe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Assign </a:t>
            </a:r>
            <a:r>
              <a:rPr lang="en-GB" dirty="0"/>
              <a:t>permissions </a:t>
            </a:r>
            <a:endParaRPr lang="en-GB" dirty="0" smtClean="0"/>
          </a:p>
          <a:p>
            <a:r>
              <a:rPr lang="en-GB" dirty="0" smtClean="0"/>
              <a:t>Allocate </a:t>
            </a:r>
            <a:r>
              <a:rPr lang="en-GB" dirty="0"/>
              <a:t>file space to the users (folder structure</a:t>
            </a:r>
            <a:r>
              <a:rPr lang="en-GB" dirty="0" smtClean="0"/>
              <a:t>)</a:t>
            </a:r>
          </a:p>
          <a:p>
            <a:r>
              <a:rPr lang="en-GB" dirty="0" smtClean="0"/>
              <a:t>Login </a:t>
            </a:r>
            <a:r>
              <a:rPr lang="en-GB" dirty="0"/>
              <a:t>to the domain </a:t>
            </a:r>
            <a:r>
              <a:rPr lang="en-GB" dirty="0" smtClean="0"/>
              <a:t>(from your Client VM) and </a:t>
            </a:r>
            <a:r>
              <a:rPr lang="en-GB" dirty="0"/>
              <a:t>map the allocated network </a:t>
            </a:r>
            <a:r>
              <a:rPr lang="en-GB" dirty="0" smtClean="0"/>
              <a:t>drive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Congratulations, you have created a virtual data centre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2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Multiple virtual machines can run simultaneously on the same physical computer</a:t>
            </a:r>
          </a:p>
          <a:p>
            <a:r>
              <a:rPr lang="en-GB" dirty="0"/>
              <a:t>For servers, the multiple operating systems run on a hypervisor </a:t>
            </a:r>
          </a:p>
          <a:p>
            <a:r>
              <a:rPr lang="en-GB" dirty="0"/>
              <a:t>Desktop computers run one host operating system to run the guests within the host’s program windows</a:t>
            </a:r>
          </a:p>
          <a:p>
            <a:r>
              <a:rPr lang="en-GB" dirty="0"/>
              <a:t>Each virtual machine provides its own virtual hardware:</a:t>
            </a:r>
          </a:p>
          <a:p>
            <a:pPr lvl="1"/>
            <a:r>
              <a:rPr lang="en-GB" dirty="0"/>
              <a:t>CPUs</a:t>
            </a:r>
          </a:p>
          <a:p>
            <a:pPr lvl="1"/>
            <a:r>
              <a:rPr lang="en-GB" dirty="0"/>
              <a:t>Memory</a:t>
            </a:r>
          </a:p>
          <a:p>
            <a:pPr lvl="1"/>
            <a:r>
              <a:rPr lang="en-GB" dirty="0"/>
              <a:t>Hard drives</a:t>
            </a:r>
          </a:p>
          <a:p>
            <a:pPr lvl="1"/>
            <a:r>
              <a:rPr lang="en-GB" dirty="0"/>
              <a:t>Network interfaces</a:t>
            </a:r>
          </a:p>
          <a:p>
            <a:pPr lvl="1"/>
            <a:r>
              <a:rPr lang="en-GB" dirty="0"/>
              <a:t>other devices</a:t>
            </a:r>
          </a:p>
          <a:p>
            <a:r>
              <a:rPr lang="en-GB" dirty="0"/>
              <a:t>The host maps the virtual hardware to the real physical hardware</a:t>
            </a:r>
          </a:p>
        </p:txBody>
      </p:sp>
    </p:spTree>
    <p:extLst>
      <p:ext uri="{BB962C8B-B14F-4D97-AF65-F5344CB8AC3E}">
        <p14:creationId xmlns:p14="http://schemas.microsoft.com/office/powerpoint/2010/main" val="312889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Type 1, native, bare-metal hypervisors</a:t>
            </a:r>
          </a:p>
          <a:p>
            <a:pPr lvl="1"/>
            <a:r>
              <a:rPr lang="en-GB" dirty="0"/>
              <a:t>Run directly on the physical hardware</a:t>
            </a:r>
          </a:p>
          <a:p>
            <a:pPr lvl="1"/>
            <a:r>
              <a:rPr lang="en-GB" dirty="0"/>
              <a:t>Guests run on top of the hypervisor</a:t>
            </a:r>
          </a:p>
          <a:p>
            <a:pPr lvl="1"/>
            <a:r>
              <a:rPr lang="en-GB" dirty="0"/>
              <a:t>Examples are VMware </a:t>
            </a:r>
            <a:r>
              <a:rPr lang="en-GB" dirty="0" err="1"/>
              <a:t>ESXi</a:t>
            </a:r>
            <a:r>
              <a:rPr lang="en-GB" dirty="0"/>
              <a:t>, Microsoft Hyper-V</a:t>
            </a:r>
          </a:p>
          <a:p>
            <a:pPr lvl="1"/>
            <a:endParaRPr lang="en-GB" dirty="0"/>
          </a:p>
          <a:p>
            <a:r>
              <a:rPr lang="en-GB" dirty="0"/>
              <a:t>Type 2 hosted hypervisors</a:t>
            </a:r>
          </a:p>
          <a:p>
            <a:pPr lvl="1"/>
            <a:r>
              <a:rPr lang="en-GB" dirty="0"/>
              <a:t>Run on top of a conventional OS</a:t>
            </a:r>
          </a:p>
          <a:p>
            <a:pPr lvl="1"/>
            <a:r>
              <a:rPr lang="en-GB" dirty="0"/>
              <a:t>Examples are VMware workstation, Parallels Desktop for Mac</a:t>
            </a:r>
          </a:p>
        </p:txBody>
      </p:sp>
    </p:spTree>
    <p:extLst>
      <p:ext uri="{BB962C8B-B14F-4D97-AF65-F5344CB8AC3E}">
        <p14:creationId xmlns:p14="http://schemas.microsoft.com/office/powerpoint/2010/main" val="6202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Hypervisors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6BA30-6950-EB4B-BAC5-155F0C08A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2"/>
          <a:stretch/>
        </p:blipFill>
        <p:spPr>
          <a:xfrm>
            <a:off x="186459" y="2335647"/>
            <a:ext cx="5917541" cy="2388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84D360-2051-B240-827A-111C67072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721"/>
          <a:stretch/>
        </p:blipFill>
        <p:spPr>
          <a:xfrm>
            <a:off x="6266145" y="2335648"/>
            <a:ext cx="5316255" cy="24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Hyper-V is Type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348879" cy="35993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It looks like a type 2!</a:t>
            </a:r>
          </a:p>
          <a:p>
            <a:r>
              <a:rPr lang="en-GB" dirty="0"/>
              <a:t>When you install Hyper-V, Windows appears like a host OS</a:t>
            </a:r>
          </a:p>
          <a:p>
            <a:r>
              <a:rPr lang="en-GB" dirty="0"/>
              <a:t>Hyper-V setup converts the original Windows OS into a root partition puts the hypervisor below</a:t>
            </a:r>
          </a:p>
          <a:p>
            <a:r>
              <a:rPr lang="en-GB" dirty="0"/>
              <a:t>Guests are in </a:t>
            </a:r>
            <a:r>
              <a:rPr lang="en-GB"/>
              <a:t>child partitions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360F6-533D-0847-8B41-41733A7F8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61" y="2336873"/>
            <a:ext cx="58928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2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Prepare for Hyper-V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Open Disk Management</a:t>
            </a:r>
          </a:p>
          <a:p>
            <a:r>
              <a:rPr lang="en-GB" dirty="0"/>
              <a:t>If there are only 2 volumes (C: and G</a:t>
            </a:r>
            <a:r>
              <a:rPr lang="en-GB" dirty="0">
                <a:sym typeface="Wingdings" pitchFamily="2" charset="2"/>
              </a:rPr>
              <a:t>:) then:</a:t>
            </a:r>
          </a:p>
          <a:p>
            <a:endParaRPr lang="en-GB" dirty="0">
              <a:sym typeface="Wingdings" pitchFamily="2" charset="2"/>
            </a:endParaRPr>
          </a:p>
          <a:p>
            <a:pPr lvl="1"/>
            <a:r>
              <a:rPr lang="en-GB" dirty="0">
                <a:sym typeface="Wingdings" pitchFamily="2" charset="2"/>
              </a:rPr>
              <a:t>Shrink G to ~500GB</a:t>
            </a:r>
          </a:p>
          <a:p>
            <a:pPr lvl="1"/>
            <a:r>
              <a:rPr lang="en-GB" dirty="0">
                <a:sym typeface="Wingdings" pitchFamily="2" charset="2"/>
              </a:rPr>
              <a:t>In the unallocated space make a new simple volume</a:t>
            </a:r>
          </a:p>
          <a:p>
            <a:pPr lvl="1"/>
            <a:r>
              <a:rPr lang="en-GB" dirty="0">
                <a:sym typeface="Wingdings" pitchFamily="2" charset="2"/>
              </a:rPr>
              <a:t>200,000 MB drive letter V, NTFS, Volume label: Hyper-V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If Hyper-V is not in the list of available programs then:</a:t>
            </a:r>
          </a:p>
          <a:p>
            <a:pPr lvl="1"/>
            <a:r>
              <a:rPr lang="en-GB" dirty="0">
                <a:sym typeface="Wingdings" pitchFamily="2" charset="2"/>
              </a:rPr>
              <a:t>Run Turn Windows Feature on or off</a:t>
            </a:r>
          </a:p>
          <a:p>
            <a:pPr lvl="1"/>
            <a:r>
              <a:rPr lang="en-GB" dirty="0">
                <a:sym typeface="Wingdings" pitchFamily="2" charset="2"/>
              </a:rPr>
              <a:t>Tick the check box for Hyper-V, click OK, click Restart Now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92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86E4-B5D5-7B43-A74D-C2A86B77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Hyper-V and create a 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4DBB6-8D0D-D14A-A2A0-3B20369C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614490" cy="359931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As administrator</a:t>
            </a:r>
          </a:p>
          <a:p>
            <a:r>
              <a:rPr lang="en-GB" dirty="0"/>
              <a:t>Click New &gt; Virtual Machine</a:t>
            </a:r>
          </a:p>
          <a:p>
            <a:r>
              <a:rPr lang="en-GB" dirty="0"/>
              <a:t>Click Next for custom</a:t>
            </a:r>
          </a:p>
          <a:p>
            <a:r>
              <a:rPr lang="en-GB" dirty="0"/>
              <a:t>Name the VM after the OS,</a:t>
            </a:r>
            <a:br>
              <a:rPr lang="en-GB" dirty="0"/>
            </a:br>
            <a:r>
              <a:rPr lang="en-GB" dirty="0"/>
              <a:t>either </a:t>
            </a:r>
            <a:r>
              <a:rPr lang="en-GB" u="sng" dirty="0" err="1"/>
              <a:t>WinServer</a:t>
            </a:r>
            <a:r>
              <a:rPr lang="en-GB" dirty="0"/>
              <a:t> or </a:t>
            </a:r>
            <a:r>
              <a:rPr lang="en-GB" u="sng" dirty="0"/>
              <a:t>W10Client</a:t>
            </a:r>
          </a:p>
          <a:p>
            <a:r>
              <a:rPr lang="en-GB" dirty="0"/>
              <a:t>Store in V:\VirtualMachines</a:t>
            </a:r>
          </a:p>
          <a:p>
            <a:r>
              <a:rPr lang="en-GB" dirty="0"/>
              <a:t>Click Next</a:t>
            </a:r>
          </a:p>
          <a:p>
            <a:r>
              <a:rPr lang="en-GB" dirty="0"/>
              <a:t>Select Generation 2</a:t>
            </a:r>
          </a:p>
          <a:p>
            <a:r>
              <a:rPr lang="en-GB" dirty="0"/>
              <a:t>Click Next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616" y="2336873"/>
            <a:ext cx="507574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0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7C9C-A4CB-B441-8F1F-2C3C4BFC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VM 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6D15-2A66-6B46-BA7F-0CC8C83E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Use 2048 MB of memory for a </a:t>
            </a:r>
            <a:r>
              <a:rPr lang="en-GB" dirty="0" err="1"/>
              <a:t>WinServer</a:t>
            </a:r>
            <a:endParaRPr lang="en-GB" dirty="0"/>
          </a:p>
          <a:p>
            <a:r>
              <a:rPr lang="en-GB" dirty="0"/>
              <a:t>Use 1024 MB of memory for a W10Client</a:t>
            </a:r>
          </a:p>
          <a:p>
            <a:r>
              <a:rPr lang="en-GB" dirty="0"/>
              <a:t>Click Next</a:t>
            </a:r>
          </a:p>
          <a:p>
            <a:r>
              <a:rPr lang="en-GB" dirty="0"/>
              <a:t>Connect to to the default switch</a:t>
            </a:r>
          </a:p>
          <a:p>
            <a:r>
              <a:rPr lang="en-GB" dirty="0"/>
              <a:t>Click Next</a:t>
            </a:r>
          </a:p>
          <a:p>
            <a:r>
              <a:rPr lang="en-GB" dirty="0"/>
              <a:t>Create a VHDX of 100GB for </a:t>
            </a:r>
            <a:r>
              <a:rPr lang="en-GB" dirty="0" err="1"/>
              <a:t>WinServer</a:t>
            </a:r>
            <a:r>
              <a:rPr lang="en-GB" dirty="0"/>
              <a:t>, 50GB for W10Client</a:t>
            </a:r>
          </a:p>
          <a:p>
            <a:r>
              <a:rPr lang="en-GB" dirty="0"/>
              <a:t>Use the default location (on the V: drive)</a:t>
            </a:r>
          </a:p>
          <a:p>
            <a:r>
              <a:rPr lang="en-GB" dirty="0"/>
              <a:t>Click Next</a:t>
            </a:r>
          </a:p>
          <a:p>
            <a:r>
              <a:rPr lang="en-GB" dirty="0"/>
              <a:t>Install the OS later and click Next</a:t>
            </a:r>
          </a:p>
          <a:p>
            <a:r>
              <a:rPr lang="en-GB"/>
              <a:t>Click Finish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61580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E0AEA33-6216-40C2-9F9A-114F24EF03DB}" vid="{75F778CF-DCE9-4FDB-BEE6-9E574DC568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22064</TotalTime>
  <Words>651</Words>
  <Application>Microsoft Office PowerPoint</Application>
  <PresentationFormat>Widescreen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</vt:lpstr>
      <vt:lpstr>Wingdings</vt:lpstr>
      <vt:lpstr>Theme1</vt:lpstr>
      <vt:lpstr>Cloud Computing  Virtualisation</vt:lpstr>
      <vt:lpstr>Virtual machines</vt:lpstr>
      <vt:lpstr>Multiple Virtual machines</vt:lpstr>
      <vt:lpstr>Hypervisors</vt:lpstr>
      <vt:lpstr>Hypervisors</vt:lpstr>
      <vt:lpstr>Hyper-V is Type 1</vt:lpstr>
      <vt:lpstr>Prepare for Hyper-V</vt:lpstr>
      <vt:lpstr>Start Hyper-V and create a VM</vt:lpstr>
      <vt:lpstr>VM  creation</vt:lpstr>
      <vt:lpstr>Install an OS on Hyper-V</vt:lpstr>
      <vt:lpstr>Map network drive</vt:lpstr>
      <vt:lpstr>W10Client Settings</vt:lpstr>
      <vt:lpstr>Export a VM</vt:lpstr>
      <vt:lpstr>Import a VM</vt:lpstr>
      <vt:lpstr>Usage</vt:lpstr>
      <vt:lpstr>Server 2012</vt:lpstr>
      <vt:lpstr>Configure Server 2012</vt:lpstr>
      <vt:lpstr>Configure Server 2012</vt:lpstr>
      <vt:lpstr>Configure Server 2012</vt:lpstr>
      <vt:lpstr>Configure Server 2012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techncian</dc:title>
  <dc:creator>Bob Higgie</dc:creator>
  <cp:lastModifiedBy>Andrew Cracknell</cp:lastModifiedBy>
  <cp:revision>187</cp:revision>
  <dcterms:created xsi:type="dcterms:W3CDTF">2017-10-06T13:15:22Z</dcterms:created>
  <dcterms:modified xsi:type="dcterms:W3CDTF">2019-09-02T11:15:10Z</dcterms:modified>
</cp:coreProperties>
</file>