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1818" r:id="rId3"/>
    <p:sldId id="2062" r:id="rId4"/>
    <p:sldId id="2063" r:id="rId5"/>
    <p:sldId id="2090" r:id="rId6"/>
    <p:sldId id="2043" r:id="rId7"/>
    <p:sldId id="2042" r:id="rId8"/>
    <p:sldId id="1819" r:id="rId9"/>
    <p:sldId id="2091" r:id="rId10"/>
    <p:sldId id="2093" r:id="rId11"/>
    <p:sldId id="2095" r:id="rId12"/>
    <p:sldId id="209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showGuides="1">
      <p:cViewPr varScale="1">
        <p:scale>
          <a:sx n="119" d="100"/>
          <a:sy n="119" d="100"/>
        </p:scale>
        <p:origin x="96" y="3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C56F04-0158-4D0A-B836-A51AC2EFC9A7}"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GB"/>
        </a:p>
      </dgm:t>
    </dgm:pt>
    <dgm:pt modelId="{33F8EBAE-ACCE-4D96-8DF1-B4E062EDEF45}">
      <dgm:prSet/>
      <dgm:spPr/>
      <dgm:t>
        <a:bodyPr/>
        <a:lstStyle/>
        <a:p>
          <a:endParaRPr lang="en-GB" dirty="0"/>
        </a:p>
      </dgm:t>
    </dgm:pt>
    <dgm:pt modelId="{7996B548-0D56-4153-A47B-304A95506416}" type="parTrans" cxnId="{837A8237-57FD-4B9F-9D82-9E852A5DFD20}">
      <dgm:prSet/>
      <dgm:spPr/>
      <dgm:t>
        <a:bodyPr/>
        <a:lstStyle/>
        <a:p>
          <a:endParaRPr lang="en-GB"/>
        </a:p>
      </dgm:t>
    </dgm:pt>
    <dgm:pt modelId="{D194F811-7094-4E44-BACC-A72F9F25D198}" type="sibTrans" cxnId="{837A8237-57FD-4B9F-9D82-9E852A5DFD20}">
      <dgm:prSet/>
      <dgm:spPr/>
      <dgm:t>
        <a:bodyPr/>
        <a:lstStyle/>
        <a:p>
          <a:endParaRPr lang="en-GB"/>
        </a:p>
      </dgm:t>
    </dgm:pt>
    <dgm:pt modelId="{27C46624-91E8-4756-9A1E-988091BF435A}">
      <dgm:prSet/>
      <dgm:spPr/>
      <dgm:t>
        <a:bodyPr/>
        <a:lstStyle/>
        <a:p>
          <a:endParaRPr lang="en-GB" dirty="0"/>
        </a:p>
      </dgm:t>
    </dgm:pt>
    <dgm:pt modelId="{75C85215-9208-4432-B463-ED48C2E3042F}" type="parTrans" cxnId="{85623D9E-B9E0-46D9-982C-7E88BBB8D4E2}">
      <dgm:prSet/>
      <dgm:spPr/>
      <dgm:t>
        <a:bodyPr/>
        <a:lstStyle/>
        <a:p>
          <a:endParaRPr lang="en-GB"/>
        </a:p>
      </dgm:t>
    </dgm:pt>
    <dgm:pt modelId="{4BA01E2F-7DFF-40D4-AA71-01F09FAF1CEF}" type="sibTrans" cxnId="{85623D9E-B9E0-46D9-982C-7E88BBB8D4E2}">
      <dgm:prSet/>
      <dgm:spPr/>
      <dgm:t>
        <a:bodyPr/>
        <a:lstStyle/>
        <a:p>
          <a:endParaRPr lang="en-GB"/>
        </a:p>
      </dgm:t>
    </dgm:pt>
    <dgm:pt modelId="{C835996B-E089-43CE-AC55-4283F189FEE0}">
      <dgm:prSet/>
      <dgm:spPr/>
      <dgm:t>
        <a:bodyPr/>
        <a:lstStyle/>
        <a:p>
          <a:endParaRPr lang="en-GB" dirty="0"/>
        </a:p>
      </dgm:t>
    </dgm:pt>
    <dgm:pt modelId="{AC75D852-D7F6-4902-82DA-20FCBB56A473}" type="parTrans" cxnId="{07EE1732-780A-4619-8C68-A184DF75577E}">
      <dgm:prSet/>
      <dgm:spPr/>
      <dgm:t>
        <a:bodyPr/>
        <a:lstStyle/>
        <a:p>
          <a:endParaRPr lang="en-GB"/>
        </a:p>
      </dgm:t>
    </dgm:pt>
    <dgm:pt modelId="{55D10C40-0C52-4D0B-97BB-C9062364DA98}" type="sibTrans" cxnId="{07EE1732-780A-4619-8C68-A184DF75577E}">
      <dgm:prSet/>
      <dgm:spPr/>
      <dgm:t>
        <a:bodyPr/>
        <a:lstStyle/>
        <a:p>
          <a:endParaRPr lang="en-GB"/>
        </a:p>
      </dgm:t>
    </dgm:pt>
    <dgm:pt modelId="{0848BB71-3874-4331-B164-5D61213C0DCA}" type="pres">
      <dgm:prSet presAssocID="{71C56F04-0158-4D0A-B836-A51AC2EFC9A7}" presName="diagram" presStyleCnt="0">
        <dgm:presLayoutVars>
          <dgm:dir/>
          <dgm:animLvl val="lvl"/>
          <dgm:resizeHandles val="exact"/>
        </dgm:presLayoutVars>
      </dgm:prSet>
      <dgm:spPr/>
    </dgm:pt>
    <dgm:pt modelId="{817413AE-8653-431C-9D87-2B44CA4F3509}" type="pres">
      <dgm:prSet presAssocID="{33F8EBAE-ACCE-4D96-8DF1-B4E062EDEF45}" presName="compNode" presStyleCnt="0"/>
      <dgm:spPr/>
    </dgm:pt>
    <dgm:pt modelId="{C1CE93B5-C229-4A53-95CE-3CFCC14B2D21}" type="pres">
      <dgm:prSet presAssocID="{33F8EBAE-ACCE-4D96-8DF1-B4E062EDEF45}" presName="childRect" presStyleLbl="bgAcc1" presStyleIdx="0" presStyleCnt="3">
        <dgm:presLayoutVars>
          <dgm:bulletEnabled val="1"/>
        </dgm:presLayoutVars>
      </dgm:prSet>
      <dgm:spPr/>
    </dgm:pt>
    <dgm:pt modelId="{D5C4E768-4CA2-45BC-B62F-6CF21BD83E5C}" type="pres">
      <dgm:prSet presAssocID="{33F8EBAE-ACCE-4D96-8DF1-B4E062EDEF45}" presName="parentText" presStyleLbl="node1" presStyleIdx="0" presStyleCnt="0">
        <dgm:presLayoutVars>
          <dgm:chMax val="0"/>
          <dgm:bulletEnabled val="1"/>
        </dgm:presLayoutVars>
      </dgm:prSet>
      <dgm:spPr/>
    </dgm:pt>
    <dgm:pt modelId="{5607D7A3-ECBD-4242-965B-0F2AB87CF5BD}" type="pres">
      <dgm:prSet presAssocID="{33F8EBAE-ACCE-4D96-8DF1-B4E062EDEF45}" presName="parentRect" presStyleLbl="alignNode1" presStyleIdx="0" presStyleCnt="3"/>
      <dgm:spPr/>
    </dgm:pt>
    <dgm:pt modelId="{AE973AFD-9874-41ED-8248-CF5E704144D1}" type="pres">
      <dgm:prSet presAssocID="{33F8EBAE-ACCE-4D96-8DF1-B4E062EDEF45}" presName="adorn" presStyleLbl="fgAccFollowNode1" presStyleIdx="0" presStyleCnt="3" custLinFactX="-26037" custLinFactNeighborX="-100000" custLinFactNeighborY="-1501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erver with solid fill"/>
        </a:ext>
      </dgm:extLst>
    </dgm:pt>
    <dgm:pt modelId="{69742E06-08F7-4D05-BFBF-EE15E03CF41D}" type="pres">
      <dgm:prSet presAssocID="{D194F811-7094-4E44-BACC-A72F9F25D198}" presName="sibTrans" presStyleLbl="sibTrans2D1" presStyleIdx="0" presStyleCnt="0"/>
      <dgm:spPr/>
    </dgm:pt>
    <dgm:pt modelId="{F34C8BEB-FFB3-41DC-8AB5-855CE2A50401}" type="pres">
      <dgm:prSet presAssocID="{27C46624-91E8-4756-9A1E-988091BF435A}" presName="compNode" presStyleCnt="0"/>
      <dgm:spPr/>
    </dgm:pt>
    <dgm:pt modelId="{24781A6B-6679-4F02-B0DC-88AC46673A4B}" type="pres">
      <dgm:prSet presAssocID="{27C46624-91E8-4756-9A1E-988091BF435A}" presName="childRect" presStyleLbl="bgAcc1" presStyleIdx="1" presStyleCnt="3">
        <dgm:presLayoutVars>
          <dgm:bulletEnabled val="1"/>
        </dgm:presLayoutVars>
      </dgm:prSet>
      <dgm:spPr/>
    </dgm:pt>
    <dgm:pt modelId="{DE660510-CF91-457D-8396-C225CE15BFCE}" type="pres">
      <dgm:prSet presAssocID="{27C46624-91E8-4756-9A1E-988091BF435A}" presName="parentText" presStyleLbl="node1" presStyleIdx="0" presStyleCnt="0">
        <dgm:presLayoutVars>
          <dgm:chMax val="0"/>
          <dgm:bulletEnabled val="1"/>
        </dgm:presLayoutVars>
      </dgm:prSet>
      <dgm:spPr/>
    </dgm:pt>
    <dgm:pt modelId="{A04CD77F-22CE-4DA2-AE0B-ED9857B978BB}" type="pres">
      <dgm:prSet presAssocID="{27C46624-91E8-4756-9A1E-988091BF435A}" presName="parentRect" presStyleLbl="alignNode1" presStyleIdx="1" presStyleCnt="3"/>
      <dgm:spPr/>
    </dgm:pt>
    <dgm:pt modelId="{29C2791E-739D-4266-9743-052A6510F2FB}" type="pres">
      <dgm:prSet presAssocID="{27C46624-91E8-4756-9A1E-988091BF435A}" presName="adorn" presStyleLbl="fgAccFollowNode1" presStyleIdx="1" presStyleCnt="3" custLinFactX="-5661" custLinFactNeighborX="-100000" custLinFactNeighborY="-1394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erver with solid fill"/>
        </a:ext>
      </dgm:extLst>
    </dgm:pt>
    <dgm:pt modelId="{3DD2DF77-9FB5-43EA-882C-CA804AB505ED}" type="pres">
      <dgm:prSet presAssocID="{4BA01E2F-7DFF-40D4-AA71-01F09FAF1CEF}" presName="sibTrans" presStyleLbl="sibTrans2D1" presStyleIdx="0" presStyleCnt="0"/>
      <dgm:spPr/>
    </dgm:pt>
    <dgm:pt modelId="{E20DE0E1-42B4-4537-93C8-38863C9C36D7}" type="pres">
      <dgm:prSet presAssocID="{C835996B-E089-43CE-AC55-4283F189FEE0}" presName="compNode" presStyleCnt="0"/>
      <dgm:spPr/>
    </dgm:pt>
    <dgm:pt modelId="{2DABA7D3-02CA-44D5-AEF0-05F40FC6838D}" type="pres">
      <dgm:prSet presAssocID="{C835996B-E089-43CE-AC55-4283F189FEE0}" presName="childRect" presStyleLbl="bgAcc1" presStyleIdx="2" presStyleCnt="3">
        <dgm:presLayoutVars>
          <dgm:bulletEnabled val="1"/>
        </dgm:presLayoutVars>
      </dgm:prSet>
      <dgm:spPr/>
    </dgm:pt>
    <dgm:pt modelId="{FBF79D5B-70F0-44AF-976B-2F4E08A23F96}" type="pres">
      <dgm:prSet presAssocID="{C835996B-E089-43CE-AC55-4283F189FEE0}" presName="parentText" presStyleLbl="node1" presStyleIdx="0" presStyleCnt="0">
        <dgm:presLayoutVars>
          <dgm:chMax val="0"/>
          <dgm:bulletEnabled val="1"/>
        </dgm:presLayoutVars>
      </dgm:prSet>
      <dgm:spPr/>
    </dgm:pt>
    <dgm:pt modelId="{97D94C71-7B3F-47B2-B1B2-5C61B6EF579D}" type="pres">
      <dgm:prSet presAssocID="{C835996B-E089-43CE-AC55-4283F189FEE0}" presName="parentRect" presStyleLbl="alignNode1" presStyleIdx="2" presStyleCnt="3"/>
      <dgm:spPr/>
    </dgm:pt>
    <dgm:pt modelId="{AA8859B1-6481-48C2-A9BC-DFD9B40A737C}" type="pres">
      <dgm:prSet presAssocID="{C835996B-E089-43CE-AC55-4283F189FEE0}" presName="adorn" presStyleLbl="fgAccFollowNode1" presStyleIdx="2" presStyleCnt="3" custLinFactX="-12561" custLinFactNeighborX="-100000" custLinFactNeighborY="-1394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erver with solid fill"/>
        </a:ext>
      </dgm:extLst>
    </dgm:pt>
  </dgm:ptLst>
  <dgm:cxnLst>
    <dgm:cxn modelId="{BACAD900-3C85-418D-B80F-61F14904F17E}" type="presOf" srcId="{4BA01E2F-7DFF-40D4-AA71-01F09FAF1CEF}" destId="{3DD2DF77-9FB5-43EA-882C-CA804AB505ED}" srcOrd="0" destOrd="0" presId="urn:microsoft.com/office/officeart/2005/8/layout/bList2"/>
    <dgm:cxn modelId="{4F03D72F-1A41-4591-B8C8-30C5FE5CC4EF}" type="presOf" srcId="{C835996B-E089-43CE-AC55-4283F189FEE0}" destId="{FBF79D5B-70F0-44AF-976B-2F4E08A23F96}" srcOrd="0" destOrd="0" presId="urn:microsoft.com/office/officeart/2005/8/layout/bList2"/>
    <dgm:cxn modelId="{07EE1732-780A-4619-8C68-A184DF75577E}" srcId="{71C56F04-0158-4D0A-B836-A51AC2EFC9A7}" destId="{C835996B-E089-43CE-AC55-4283F189FEE0}" srcOrd="2" destOrd="0" parTransId="{AC75D852-D7F6-4902-82DA-20FCBB56A473}" sibTransId="{55D10C40-0C52-4D0B-97BB-C9062364DA98}"/>
    <dgm:cxn modelId="{837A8237-57FD-4B9F-9D82-9E852A5DFD20}" srcId="{71C56F04-0158-4D0A-B836-A51AC2EFC9A7}" destId="{33F8EBAE-ACCE-4D96-8DF1-B4E062EDEF45}" srcOrd="0" destOrd="0" parTransId="{7996B548-0D56-4153-A47B-304A95506416}" sibTransId="{D194F811-7094-4E44-BACC-A72F9F25D198}"/>
    <dgm:cxn modelId="{50C73867-6486-4772-95F7-8FF9605C0F46}" type="presOf" srcId="{71C56F04-0158-4D0A-B836-A51AC2EFC9A7}" destId="{0848BB71-3874-4331-B164-5D61213C0DCA}" srcOrd="0" destOrd="0" presId="urn:microsoft.com/office/officeart/2005/8/layout/bList2"/>
    <dgm:cxn modelId="{66D31774-E819-4226-BF23-D89CB4CD9540}" type="presOf" srcId="{27C46624-91E8-4756-9A1E-988091BF435A}" destId="{DE660510-CF91-457D-8396-C225CE15BFCE}" srcOrd="0" destOrd="0" presId="urn:microsoft.com/office/officeart/2005/8/layout/bList2"/>
    <dgm:cxn modelId="{F303967A-7AEB-43FF-9E48-B3944F077F2A}" type="presOf" srcId="{27C46624-91E8-4756-9A1E-988091BF435A}" destId="{A04CD77F-22CE-4DA2-AE0B-ED9857B978BB}" srcOrd="1" destOrd="0" presId="urn:microsoft.com/office/officeart/2005/8/layout/bList2"/>
    <dgm:cxn modelId="{85623D9E-B9E0-46D9-982C-7E88BBB8D4E2}" srcId="{71C56F04-0158-4D0A-B836-A51AC2EFC9A7}" destId="{27C46624-91E8-4756-9A1E-988091BF435A}" srcOrd="1" destOrd="0" parTransId="{75C85215-9208-4432-B463-ED48C2E3042F}" sibTransId="{4BA01E2F-7DFF-40D4-AA71-01F09FAF1CEF}"/>
    <dgm:cxn modelId="{D604E9D0-99F0-4427-A025-26BE6AC05541}" type="presOf" srcId="{33F8EBAE-ACCE-4D96-8DF1-B4E062EDEF45}" destId="{5607D7A3-ECBD-4242-965B-0F2AB87CF5BD}" srcOrd="1" destOrd="0" presId="urn:microsoft.com/office/officeart/2005/8/layout/bList2"/>
    <dgm:cxn modelId="{3A7DECD7-FF14-4B7E-B4E9-1F7F7E94015E}" type="presOf" srcId="{33F8EBAE-ACCE-4D96-8DF1-B4E062EDEF45}" destId="{D5C4E768-4CA2-45BC-B62F-6CF21BD83E5C}" srcOrd="0" destOrd="0" presId="urn:microsoft.com/office/officeart/2005/8/layout/bList2"/>
    <dgm:cxn modelId="{2C4B59E0-D5EB-4A7B-9FFA-E77B86DEE9BC}" type="presOf" srcId="{C835996B-E089-43CE-AC55-4283F189FEE0}" destId="{97D94C71-7B3F-47B2-B1B2-5C61B6EF579D}" srcOrd="1" destOrd="0" presId="urn:microsoft.com/office/officeart/2005/8/layout/bList2"/>
    <dgm:cxn modelId="{24EB06EA-30BA-414A-9F40-A912EC04AD76}" type="presOf" srcId="{D194F811-7094-4E44-BACC-A72F9F25D198}" destId="{69742E06-08F7-4D05-BFBF-EE15E03CF41D}" srcOrd="0" destOrd="0" presId="urn:microsoft.com/office/officeart/2005/8/layout/bList2"/>
    <dgm:cxn modelId="{27E64D47-0C21-407C-AB91-5BB404A16B7E}" type="presParOf" srcId="{0848BB71-3874-4331-B164-5D61213C0DCA}" destId="{817413AE-8653-431C-9D87-2B44CA4F3509}" srcOrd="0" destOrd="0" presId="urn:microsoft.com/office/officeart/2005/8/layout/bList2"/>
    <dgm:cxn modelId="{1B59351F-285E-4657-867E-943457F0F5E6}" type="presParOf" srcId="{817413AE-8653-431C-9D87-2B44CA4F3509}" destId="{C1CE93B5-C229-4A53-95CE-3CFCC14B2D21}" srcOrd="0" destOrd="0" presId="urn:microsoft.com/office/officeart/2005/8/layout/bList2"/>
    <dgm:cxn modelId="{B07F0E56-F394-40E0-BC05-C0666C2DDC07}" type="presParOf" srcId="{817413AE-8653-431C-9D87-2B44CA4F3509}" destId="{D5C4E768-4CA2-45BC-B62F-6CF21BD83E5C}" srcOrd="1" destOrd="0" presId="urn:microsoft.com/office/officeart/2005/8/layout/bList2"/>
    <dgm:cxn modelId="{66C88AE4-4D7E-4692-AC07-DE0089228298}" type="presParOf" srcId="{817413AE-8653-431C-9D87-2B44CA4F3509}" destId="{5607D7A3-ECBD-4242-965B-0F2AB87CF5BD}" srcOrd="2" destOrd="0" presId="urn:microsoft.com/office/officeart/2005/8/layout/bList2"/>
    <dgm:cxn modelId="{58F7B580-7FE2-42ED-B2CD-42664A158BEC}" type="presParOf" srcId="{817413AE-8653-431C-9D87-2B44CA4F3509}" destId="{AE973AFD-9874-41ED-8248-CF5E704144D1}" srcOrd="3" destOrd="0" presId="urn:microsoft.com/office/officeart/2005/8/layout/bList2"/>
    <dgm:cxn modelId="{D3B8C20E-A08B-427A-8710-A3EDD20E27C6}" type="presParOf" srcId="{0848BB71-3874-4331-B164-5D61213C0DCA}" destId="{69742E06-08F7-4D05-BFBF-EE15E03CF41D}" srcOrd="1" destOrd="0" presId="urn:microsoft.com/office/officeart/2005/8/layout/bList2"/>
    <dgm:cxn modelId="{C9B3B8EE-E648-4A2B-B252-A5774088B5A5}" type="presParOf" srcId="{0848BB71-3874-4331-B164-5D61213C0DCA}" destId="{F34C8BEB-FFB3-41DC-8AB5-855CE2A50401}" srcOrd="2" destOrd="0" presId="urn:microsoft.com/office/officeart/2005/8/layout/bList2"/>
    <dgm:cxn modelId="{D3A4CEA2-19D2-4424-99C4-C39483358DE1}" type="presParOf" srcId="{F34C8BEB-FFB3-41DC-8AB5-855CE2A50401}" destId="{24781A6B-6679-4F02-B0DC-88AC46673A4B}" srcOrd="0" destOrd="0" presId="urn:microsoft.com/office/officeart/2005/8/layout/bList2"/>
    <dgm:cxn modelId="{54C43BAB-14F7-41C8-B213-FED0826DE030}" type="presParOf" srcId="{F34C8BEB-FFB3-41DC-8AB5-855CE2A50401}" destId="{DE660510-CF91-457D-8396-C225CE15BFCE}" srcOrd="1" destOrd="0" presId="urn:microsoft.com/office/officeart/2005/8/layout/bList2"/>
    <dgm:cxn modelId="{3B1ED46D-9A35-41D0-A3FA-43DDE7BDC4E6}" type="presParOf" srcId="{F34C8BEB-FFB3-41DC-8AB5-855CE2A50401}" destId="{A04CD77F-22CE-4DA2-AE0B-ED9857B978BB}" srcOrd="2" destOrd="0" presId="urn:microsoft.com/office/officeart/2005/8/layout/bList2"/>
    <dgm:cxn modelId="{9C45511A-BB5E-492F-A94C-4175E0F05296}" type="presParOf" srcId="{F34C8BEB-FFB3-41DC-8AB5-855CE2A50401}" destId="{29C2791E-739D-4266-9743-052A6510F2FB}" srcOrd="3" destOrd="0" presId="urn:microsoft.com/office/officeart/2005/8/layout/bList2"/>
    <dgm:cxn modelId="{D1FE8DBA-9BD6-456B-9726-ED3B6CBB8DCB}" type="presParOf" srcId="{0848BB71-3874-4331-B164-5D61213C0DCA}" destId="{3DD2DF77-9FB5-43EA-882C-CA804AB505ED}" srcOrd="3" destOrd="0" presId="urn:microsoft.com/office/officeart/2005/8/layout/bList2"/>
    <dgm:cxn modelId="{7EB62DC5-8032-46F0-8DF0-6C271FFE1141}" type="presParOf" srcId="{0848BB71-3874-4331-B164-5D61213C0DCA}" destId="{E20DE0E1-42B4-4537-93C8-38863C9C36D7}" srcOrd="4" destOrd="0" presId="urn:microsoft.com/office/officeart/2005/8/layout/bList2"/>
    <dgm:cxn modelId="{3F5B3F16-3403-4480-BCE9-980253A79170}" type="presParOf" srcId="{E20DE0E1-42B4-4537-93C8-38863C9C36D7}" destId="{2DABA7D3-02CA-44D5-AEF0-05F40FC6838D}" srcOrd="0" destOrd="0" presId="urn:microsoft.com/office/officeart/2005/8/layout/bList2"/>
    <dgm:cxn modelId="{588B5F70-07EE-4A78-BAAC-E5771637B74F}" type="presParOf" srcId="{E20DE0E1-42B4-4537-93C8-38863C9C36D7}" destId="{FBF79D5B-70F0-44AF-976B-2F4E08A23F96}" srcOrd="1" destOrd="0" presId="urn:microsoft.com/office/officeart/2005/8/layout/bList2"/>
    <dgm:cxn modelId="{76EFA81C-1B9E-452C-8E76-979AEAED9FD4}" type="presParOf" srcId="{E20DE0E1-42B4-4537-93C8-38863C9C36D7}" destId="{97D94C71-7B3F-47B2-B1B2-5C61B6EF579D}" srcOrd="2" destOrd="0" presId="urn:microsoft.com/office/officeart/2005/8/layout/bList2"/>
    <dgm:cxn modelId="{EE0A03E5-45B3-4792-9F3B-EF015EBC00E6}" type="presParOf" srcId="{E20DE0E1-42B4-4537-93C8-38863C9C36D7}" destId="{AA8859B1-6481-48C2-A9BC-DFD9B40A737C}" srcOrd="3" destOrd="0" presId="urn:microsoft.com/office/officeart/2005/8/layout/b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CE93B5-C229-4A53-95CE-3CFCC14B2D21}">
      <dsp:nvSpPr>
        <dsp:cNvPr id="0" name=""/>
        <dsp:cNvSpPr/>
      </dsp:nvSpPr>
      <dsp:spPr>
        <a:xfrm>
          <a:off x="7833" y="526766"/>
          <a:ext cx="3383479" cy="252569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07D7A3-ECBD-4242-965B-0F2AB87CF5BD}">
      <dsp:nvSpPr>
        <dsp:cNvPr id="0" name=""/>
        <dsp:cNvSpPr/>
      </dsp:nvSpPr>
      <dsp:spPr>
        <a:xfrm>
          <a:off x="7833" y="3052462"/>
          <a:ext cx="3383479" cy="108604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0" rIns="82550" bIns="0" numCol="1" spcCol="1270" anchor="ctr" anchorCtr="0">
          <a:noAutofit/>
        </a:bodyPr>
        <a:lstStyle/>
        <a:p>
          <a:pPr marL="0" lvl="0" indent="0" algn="l" defTabSz="2889250">
            <a:lnSpc>
              <a:spcPct val="90000"/>
            </a:lnSpc>
            <a:spcBef>
              <a:spcPct val="0"/>
            </a:spcBef>
            <a:spcAft>
              <a:spcPct val="35000"/>
            </a:spcAft>
            <a:buNone/>
          </a:pPr>
          <a:endParaRPr lang="en-GB" sz="6500" kern="1200" dirty="0"/>
        </a:p>
      </dsp:txBody>
      <dsp:txXfrm>
        <a:off x="7833" y="3052462"/>
        <a:ext cx="2382731" cy="1086049"/>
      </dsp:txXfrm>
    </dsp:sp>
    <dsp:sp modelId="{AE973AFD-9874-41ED-8248-CF5E704144D1}">
      <dsp:nvSpPr>
        <dsp:cNvPr id="0" name=""/>
        <dsp:cNvSpPr/>
      </dsp:nvSpPr>
      <dsp:spPr>
        <a:xfrm>
          <a:off x="993726" y="3047173"/>
          <a:ext cx="1184217" cy="118421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781A6B-6679-4F02-B0DC-88AC46673A4B}">
      <dsp:nvSpPr>
        <dsp:cNvPr id="0" name=""/>
        <dsp:cNvSpPr/>
      </dsp:nvSpPr>
      <dsp:spPr>
        <a:xfrm>
          <a:off x="3963879" y="526766"/>
          <a:ext cx="3383479" cy="252569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4CD77F-22CE-4DA2-AE0B-ED9857B978BB}">
      <dsp:nvSpPr>
        <dsp:cNvPr id="0" name=""/>
        <dsp:cNvSpPr/>
      </dsp:nvSpPr>
      <dsp:spPr>
        <a:xfrm>
          <a:off x="3963879" y="3052462"/>
          <a:ext cx="3383479" cy="108604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0" rIns="82550" bIns="0" numCol="1" spcCol="1270" anchor="ctr" anchorCtr="0">
          <a:noAutofit/>
        </a:bodyPr>
        <a:lstStyle/>
        <a:p>
          <a:pPr marL="0" lvl="0" indent="0" algn="l" defTabSz="2889250">
            <a:lnSpc>
              <a:spcPct val="90000"/>
            </a:lnSpc>
            <a:spcBef>
              <a:spcPct val="0"/>
            </a:spcBef>
            <a:spcAft>
              <a:spcPct val="35000"/>
            </a:spcAft>
            <a:buNone/>
          </a:pPr>
          <a:endParaRPr lang="en-GB" sz="6500" kern="1200" dirty="0"/>
        </a:p>
      </dsp:txBody>
      <dsp:txXfrm>
        <a:off x="3963879" y="3052462"/>
        <a:ext cx="2382731" cy="1086049"/>
      </dsp:txXfrm>
    </dsp:sp>
    <dsp:sp modelId="{29C2791E-739D-4266-9743-052A6510F2FB}">
      <dsp:nvSpPr>
        <dsp:cNvPr id="0" name=""/>
        <dsp:cNvSpPr/>
      </dsp:nvSpPr>
      <dsp:spPr>
        <a:xfrm>
          <a:off x="5191067" y="3059867"/>
          <a:ext cx="1184217" cy="118421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ABA7D3-02CA-44D5-AEF0-05F40FC6838D}">
      <dsp:nvSpPr>
        <dsp:cNvPr id="0" name=""/>
        <dsp:cNvSpPr/>
      </dsp:nvSpPr>
      <dsp:spPr>
        <a:xfrm>
          <a:off x="7919924" y="526766"/>
          <a:ext cx="3383479" cy="252569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D94C71-7B3F-47B2-B1B2-5C61B6EF579D}">
      <dsp:nvSpPr>
        <dsp:cNvPr id="0" name=""/>
        <dsp:cNvSpPr/>
      </dsp:nvSpPr>
      <dsp:spPr>
        <a:xfrm>
          <a:off x="7919924" y="3052462"/>
          <a:ext cx="3383479" cy="108604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0" rIns="82550" bIns="0" numCol="1" spcCol="1270" anchor="ctr" anchorCtr="0">
          <a:noAutofit/>
        </a:bodyPr>
        <a:lstStyle/>
        <a:p>
          <a:pPr marL="0" lvl="0" indent="0" algn="l" defTabSz="2889250">
            <a:lnSpc>
              <a:spcPct val="90000"/>
            </a:lnSpc>
            <a:spcBef>
              <a:spcPct val="0"/>
            </a:spcBef>
            <a:spcAft>
              <a:spcPct val="35000"/>
            </a:spcAft>
            <a:buNone/>
          </a:pPr>
          <a:endParaRPr lang="en-GB" sz="6500" kern="1200" dirty="0"/>
        </a:p>
      </dsp:txBody>
      <dsp:txXfrm>
        <a:off x="7919924" y="3052462"/>
        <a:ext cx="2382731" cy="1086049"/>
      </dsp:txXfrm>
    </dsp:sp>
    <dsp:sp modelId="{AA8859B1-6481-48C2-A9BC-DFD9B40A737C}">
      <dsp:nvSpPr>
        <dsp:cNvPr id="0" name=""/>
        <dsp:cNvSpPr/>
      </dsp:nvSpPr>
      <dsp:spPr>
        <a:xfrm>
          <a:off x="9065402" y="3059867"/>
          <a:ext cx="1184217" cy="118421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DE4C8A-2EDD-4967-8102-9DACE6D0D120}" type="datetimeFigureOut">
              <a:rPr lang="en-GB" smtClean="0"/>
              <a:t>13/01/2021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388BCB-F4F4-41AF-B134-7323E872B9B4}" type="slidenum">
              <a:rPr lang="en-GB" smtClean="0"/>
              <a:t>‹#›</a:t>
            </a:fld>
            <a:endParaRPr lang="en-GB"/>
          </a:p>
        </p:txBody>
      </p:sp>
    </p:spTree>
    <p:extLst>
      <p:ext uri="{BB962C8B-B14F-4D97-AF65-F5344CB8AC3E}">
        <p14:creationId xmlns:p14="http://schemas.microsoft.com/office/powerpoint/2010/main" val="3128556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62579-8576-47B7-BB0A-B61544BDF6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5058968-9018-453E-B22E-601587C9FD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6258146-36EC-4A92-9917-97138FFB71B8}"/>
              </a:ext>
            </a:extLst>
          </p:cNvPr>
          <p:cNvSpPr>
            <a:spLocks noGrp="1"/>
          </p:cNvSpPr>
          <p:nvPr>
            <p:ph type="dt" sz="half" idx="10"/>
          </p:nvPr>
        </p:nvSpPr>
        <p:spPr>
          <a:xfrm>
            <a:off x="838200" y="6356350"/>
            <a:ext cx="2743200" cy="365125"/>
          </a:xfrm>
          <a:prstGeom prst="rect">
            <a:avLst/>
          </a:prstGeom>
        </p:spPr>
        <p:txBody>
          <a:bodyPr/>
          <a:lstStyle/>
          <a:p>
            <a:fld id="{41A8EFE7-8371-44B0-A749-CFE384CFDE5B}" type="datetimeFigureOut">
              <a:rPr lang="en-GB" smtClean="0"/>
              <a:t>13/01/2021</a:t>
            </a:fld>
            <a:endParaRPr lang="en-GB"/>
          </a:p>
        </p:txBody>
      </p:sp>
      <p:sp>
        <p:nvSpPr>
          <p:cNvPr id="5" name="Footer Placeholder 4">
            <a:extLst>
              <a:ext uri="{FF2B5EF4-FFF2-40B4-BE49-F238E27FC236}">
                <a16:creationId xmlns:a16="http://schemas.microsoft.com/office/drawing/2014/main" id="{5C0E29A1-E0DC-4925-A8E7-0EEBCC05019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A84A728-74F8-44E8-B41A-EC581D2AF33F}"/>
              </a:ext>
            </a:extLst>
          </p:cNvPr>
          <p:cNvSpPr>
            <a:spLocks noGrp="1"/>
          </p:cNvSpPr>
          <p:nvPr>
            <p:ph type="sldNum" sz="quarter" idx="12"/>
          </p:nvPr>
        </p:nvSpPr>
        <p:spPr>
          <a:xfrm>
            <a:off x="8610600" y="6356350"/>
            <a:ext cx="2743200" cy="365125"/>
          </a:xfrm>
          <a:prstGeom prst="rect">
            <a:avLst/>
          </a:prstGeom>
        </p:spPr>
        <p:txBody>
          <a:bodyPr/>
          <a:lstStyle/>
          <a:p>
            <a:fld id="{64E71FE1-C01C-43E4-8BDF-E8F8D8475A2B}" type="slidenum">
              <a:rPr lang="en-GB" smtClean="0"/>
              <a:t>‹#›</a:t>
            </a:fld>
            <a:endParaRPr lang="en-GB"/>
          </a:p>
        </p:txBody>
      </p:sp>
    </p:spTree>
    <p:extLst>
      <p:ext uri="{BB962C8B-B14F-4D97-AF65-F5344CB8AC3E}">
        <p14:creationId xmlns:p14="http://schemas.microsoft.com/office/powerpoint/2010/main" val="405605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59ADA-3DFF-4BBA-AB4B-2A5105C309F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BE5881-F1BE-4ADD-B5A6-EC047AE4DE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D932F4-FCF0-48C7-9443-9DA8E5E28E3A}"/>
              </a:ext>
            </a:extLst>
          </p:cNvPr>
          <p:cNvSpPr>
            <a:spLocks noGrp="1"/>
          </p:cNvSpPr>
          <p:nvPr>
            <p:ph type="dt" sz="half" idx="10"/>
          </p:nvPr>
        </p:nvSpPr>
        <p:spPr>
          <a:xfrm>
            <a:off x="838200" y="6356350"/>
            <a:ext cx="2743200" cy="365125"/>
          </a:xfrm>
          <a:prstGeom prst="rect">
            <a:avLst/>
          </a:prstGeom>
        </p:spPr>
        <p:txBody>
          <a:bodyPr/>
          <a:lstStyle/>
          <a:p>
            <a:fld id="{41A8EFE7-8371-44B0-A749-CFE384CFDE5B}" type="datetimeFigureOut">
              <a:rPr lang="en-GB" smtClean="0"/>
              <a:t>13/01/2021</a:t>
            </a:fld>
            <a:endParaRPr lang="en-GB"/>
          </a:p>
        </p:txBody>
      </p:sp>
      <p:sp>
        <p:nvSpPr>
          <p:cNvPr id="5" name="Footer Placeholder 4">
            <a:extLst>
              <a:ext uri="{FF2B5EF4-FFF2-40B4-BE49-F238E27FC236}">
                <a16:creationId xmlns:a16="http://schemas.microsoft.com/office/drawing/2014/main" id="{0B60E6E9-B38F-4911-997A-07B98B24373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49E14B8D-582F-4E57-A0A3-96C475BFCA79}"/>
              </a:ext>
            </a:extLst>
          </p:cNvPr>
          <p:cNvSpPr>
            <a:spLocks noGrp="1"/>
          </p:cNvSpPr>
          <p:nvPr>
            <p:ph type="sldNum" sz="quarter" idx="12"/>
          </p:nvPr>
        </p:nvSpPr>
        <p:spPr>
          <a:xfrm>
            <a:off x="8610600" y="6356350"/>
            <a:ext cx="2743200" cy="365125"/>
          </a:xfrm>
          <a:prstGeom prst="rect">
            <a:avLst/>
          </a:prstGeom>
        </p:spPr>
        <p:txBody>
          <a:bodyPr/>
          <a:lstStyle/>
          <a:p>
            <a:fld id="{64E71FE1-C01C-43E4-8BDF-E8F8D8475A2B}" type="slidenum">
              <a:rPr lang="en-GB" smtClean="0"/>
              <a:t>‹#›</a:t>
            </a:fld>
            <a:endParaRPr lang="en-GB"/>
          </a:p>
        </p:txBody>
      </p:sp>
    </p:spTree>
    <p:extLst>
      <p:ext uri="{BB962C8B-B14F-4D97-AF65-F5344CB8AC3E}">
        <p14:creationId xmlns:p14="http://schemas.microsoft.com/office/powerpoint/2010/main" val="1276506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FE202F-0589-4548-8201-A97530300DE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771A25-F43B-44BE-9AFF-79F4BD2844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226369-B4D9-40F4-8EC8-5DC72A73135A}"/>
              </a:ext>
            </a:extLst>
          </p:cNvPr>
          <p:cNvSpPr>
            <a:spLocks noGrp="1"/>
          </p:cNvSpPr>
          <p:nvPr>
            <p:ph type="dt" sz="half" idx="10"/>
          </p:nvPr>
        </p:nvSpPr>
        <p:spPr>
          <a:xfrm>
            <a:off x="838200" y="6356350"/>
            <a:ext cx="2743200" cy="365125"/>
          </a:xfrm>
          <a:prstGeom prst="rect">
            <a:avLst/>
          </a:prstGeom>
        </p:spPr>
        <p:txBody>
          <a:bodyPr/>
          <a:lstStyle/>
          <a:p>
            <a:fld id="{41A8EFE7-8371-44B0-A749-CFE384CFDE5B}" type="datetimeFigureOut">
              <a:rPr lang="en-GB" smtClean="0"/>
              <a:t>13/01/2021</a:t>
            </a:fld>
            <a:endParaRPr lang="en-GB"/>
          </a:p>
        </p:txBody>
      </p:sp>
      <p:sp>
        <p:nvSpPr>
          <p:cNvPr id="5" name="Footer Placeholder 4">
            <a:extLst>
              <a:ext uri="{FF2B5EF4-FFF2-40B4-BE49-F238E27FC236}">
                <a16:creationId xmlns:a16="http://schemas.microsoft.com/office/drawing/2014/main" id="{A77334CD-BB61-4D4C-A707-831D749C1D9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1DD7BFA-7E0B-4196-A3E8-464F2D96AB8B}"/>
              </a:ext>
            </a:extLst>
          </p:cNvPr>
          <p:cNvSpPr>
            <a:spLocks noGrp="1"/>
          </p:cNvSpPr>
          <p:nvPr>
            <p:ph type="sldNum" sz="quarter" idx="12"/>
          </p:nvPr>
        </p:nvSpPr>
        <p:spPr>
          <a:xfrm>
            <a:off x="8610600" y="6356350"/>
            <a:ext cx="2743200" cy="365125"/>
          </a:xfrm>
          <a:prstGeom prst="rect">
            <a:avLst/>
          </a:prstGeom>
        </p:spPr>
        <p:txBody>
          <a:bodyPr/>
          <a:lstStyle/>
          <a:p>
            <a:fld id="{64E71FE1-C01C-43E4-8BDF-E8F8D8475A2B}" type="slidenum">
              <a:rPr lang="en-GB" smtClean="0"/>
              <a:t>‹#›</a:t>
            </a:fld>
            <a:endParaRPr lang="en-GB"/>
          </a:p>
        </p:txBody>
      </p:sp>
    </p:spTree>
    <p:extLst>
      <p:ext uri="{BB962C8B-B14F-4D97-AF65-F5344CB8AC3E}">
        <p14:creationId xmlns:p14="http://schemas.microsoft.com/office/powerpoint/2010/main" val="2478963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91078-9547-4574-B157-1D653D7AEF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2F6C2C8-BFB7-40AF-9419-D2520F43DE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76A109-1841-4757-9DA9-307CA18C35A0}"/>
              </a:ext>
            </a:extLst>
          </p:cNvPr>
          <p:cNvSpPr>
            <a:spLocks noGrp="1"/>
          </p:cNvSpPr>
          <p:nvPr>
            <p:ph type="dt" sz="half" idx="10"/>
          </p:nvPr>
        </p:nvSpPr>
        <p:spPr>
          <a:xfrm>
            <a:off x="838200" y="6356350"/>
            <a:ext cx="2743200" cy="365125"/>
          </a:xfrm>
          <a:prstGeom prst="rect">
            <a:avLst/>
          </a:prstGeom>
        </p:spPr>
        <p:txBody>
          <a:bodyPr/>
          <a:lstStyle/>
          <a:p>
            <a:fld id="{41A8EFE7-8371-44B0-A749-CFE384CFDE5B}" type="datetimeFigureOut">
              <a:rPr lang="en-GB" smtClean="0"/>
              <a:t>13/01/2021</a:t>
            </a:fld>
            <a:endParaRPr lang="en-GB"/>
          </a:p>
        </p:txBody>
      </p:sp>
      <p:sp>
        <p:nvSpPr>
          <p:cNvPr id="5" name="Footer Placeholder 4">
            <a:extLst>
              <a:ext uri="{FF2B5EF4-FFF2-40B4-BE49-F238E27FC236}">
                <a16:creationId xmlns:a16="http://schemas.microsoft.com/office/drawing/2014/main" id="{93E7720C-970A-47D1-8A9C-90231B8144C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18DE5CD-49FE-4A81-8A16-AD7464370796}"/>
              </a:ext>
            </a:extLst>
          </p:cNvPr>
          <p:cNvSpPr>
            <a:spLocks noGrp="1"/>
          </p:cNvSpPr>
          <p:nvPr>
            <p:ph type="sldNum" sz="quarter" idx="12"/>
          </p:nvPr>
        </p:nvSpPr>
        <p:spPr>
          <a:xfrm>
            <a:off x="8610600" y="6356350"/>
            <a:ext cx="2743200" cy="365125"/>
          </a:xfrm>
          <a:prstGeom prst="rect">
            <a:avLst/>
          </a:prstGeom>
        </p:spPr>
        <p:txBody>
          <a:bodyPr/>
          <a:lstStyle/>
          <a:p>
            <a:fld id="{64E71FE1-C01C-43E4-8BDF-E8F8D8475A2B}" type="slidenum">
              <a:rPr lang="en-GB" smtClean="0"/>
              <a:t>‹#›</a:t>
            </a:fld>
            <a:endParaRPr lang="en-GB"/>
          </a:p>
        </p:txBody>
      </p:sp>
    </p:spTree>
    <p:extLst>
      <p:ext uri="{BB962C8B-B14F-4D97-AF65-F5344CB8AC3E}">
        <p14:creationId xmlns:p14="http://schemas.microsoft.com/office/powerpoint/2010/main" val="2451341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60FB2-0028-41EF-BB15-D3FE92F5FA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F00E5BA-C94D-4B49-86EC-ECFCCF8181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0DC230-C3BA-43FD-918A-75BB939B1E1F}"/>
              </a:ext>
            </a:extLst>
          </p:cNvPr>
          <p:cNvSpPr>
            <a:spLocks noGrp="1"/>
          </p:cNvSpPr>
          <p:nvPr>
            <p:ph type="dt" sz="half" idx="10"/>
          </p:nvPr>
        </p:nvSpPr>
        <p:spPr>
          <a:xfrm>
            <a:off x="838200" y="6356350"/>
            <a:ext cx="2743200" cy="365125"/>
          </a:xfrm>
          <a:prstGeom prst="rect">
            <a:avLst/>
          </a:prstGeom>
        </p:spPr>
        <p:txBody>
          <a:bodyPr/>
          <a:lstStyle/>
          <a:p>
            <a:fld id="{41A8EFE7-8371-44B0-A749-CFE384CFDE5B}" type="datetimeFigureOut">
              <a:rPr lang="en-GB" smtClean="0"/>
              <a:t>13/01/2021</a:t>
            </a:fld>
            <a:endParaRPr lang="en-GB"/>
          </a:p>
        </p:txBody>
      </p:sp>
      <p:sp>
        <p:nvSpPr>
          <p:cNvPr id="5" name="Footer Placeholder 4">
            <a:extLst>
              <a:ext uri="{FF2B5EF4-FFF2-40B4-BE49-F238E27FC236}">
                <a16:creationId xmlns:a16="http://schemas.microsoft.com/office/drawing/2014/main" id="{7BA18693-707B-44B0-AC88-CAB01F73DB4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84064A4-F1A2-4C47-9AE0-D4F868EEB26E}"/>
              </a:ext>
            </a:extLst>
          </p:cNvPr>
          <p:cNvSpPr>
            <a:spLocks noGrp="1"/>
          </p:cNvSpPr>
          <p:nvPr>
            <p:ph type="sldNum" sz="quarter" idx="12"/>
          </p:nvPr>
        </p:nvSpPr>
        <p:spPr>
          <a:xfrm>
            <a:off x="8610600" y="6356350"/>
            <a:ext cx="2743200" cy="365125"/>
          </a:xfrm>
          <a:prstGeom prst="rect">
            <a:avLst/>
          </a:prstGeom>
        </p:spPr>
        <p:txBody>
          <a:bodyPr/>
          <a:lstStyle/>
          <a:p>
            <a:fld id="{64E71FE1-C01C-43E4-8BDF-E8F8D8475A2B}" type="slidenum">
              <a:rPr lang="en-GB" smtClean="0"/>
              <a:t>‹#›</a:t>
            </a:fld>
            <a:endParaRPr lang="en-GB"/>
          </a:p>
        </p:txBody>
      </p:sp>
    </p:spTree>
    <p:extLst>
      <p:ext uri="{BB962C8B-B14F-4D97-AF65-F5344CB8AC3E}">
        <p14:creationId xmlns:p14="http://schemas.microsoft.com/office/powerpoint/2010/main" val="2986053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E0437-241A-4174-B5D1-FE24979A3E1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FE68061-B5F5-4DBC-B6EA-416B79073B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60B2060-1D0C-4DEC-A228-DF4D1FDA58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40C19E3-C36C-44C0-9CB2-C38022DEAEF3}"/>
              </a:ext>
            </a:extLst>
          </p:cNvPr>
          <p:cNvSpPr>
            <a:spLocks noGrp="1"/>
          </p:cNvSpPr>
          <p:nvPr>
            <p:ph type="dt" sz="half" idx="10"/>
          </p:nvPr>
        </p:nvSpPr>
        <p:spPr>
          <a:xfrm>
            <a:off x="838200" y="6356350"/>
            <a:ext cx="2743200" cy="365125"/>
          </a:xfrm>
          <a:prstGeom prst="rect">
            <a:avLst/>
          </a:prstGeom>
        </p:spPr>
        <p:txBody>
          <a:bodyPr/>
          <a:lstStyle/>
          <a:p>
            <a:fld id="{41A8EFE7-8371-44B0-A749-CFE384CFDE5B}" type="datetimeFigureOut">
              <a:rPr lang="en-GB" smtClean="0"/>
              <a:t>13/01/2021</a:t>
            </a:fld>
            <a:endParaRPr lang="en-GB"/>
          </a:p>
        </p:txBody>
      </p:sp>
      <p:sp>
        <p:nvSpPr>
          <p:cNvPr id="6" name="Footer Placeholder 5">
            <a:extLst>
              <a:ext uri="{FF2B5EF4-FFF2-40B4-BE49-F238E27FC236}">
                <a16:creationId xmlns:a16="http://schemas.microsoft.com/office/drawing/2014/main" id="{A339AFBD-12D4-4EDF-B5BD-BB682DD7110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53D8BEA-7E89-406E-A77F-10FC903C4BB4}"/>
              </a:ext>
            </a:extLst>
          </p:cNvPr>
          <p:cNvSpPr>
            <a:spLocks noGrp="1"/>
          </p:cNvSpPr>
          <p:nvPr>
            <p:ph type="sldNum" sz="quarter" idx="12"/>
          </p:nvPr>
        </p:nvSpPr>
        <p:spPr>
          <a:xfrm>
            <a:off x="8610600" y="6356350"/>
            <a:ext cx="2743200" cy="365125"/>
          </a:xfrm>
          <a:prstGeom prst="rect">
            <a:avLst/>
          </a:prstGeom>
        </p:spPr>
        <p:txBody>
          <a:bodyPr/>
          <a:lstStyle/>
          <a:p>
            <a:fld id="{64E71FE1-C01C-43E4-8BDF-E8F8D8475A2B}" type="slidenum">
              <a:rPr lang="en-GB" smtClean="0"/>
              <a:t>‹#›</a:t>
            </a:fld>
            <a:endParaRPr lang="en-GB"/>
          </a:p>
        </p:txBody>
      </p:sp>
    </p:spTree>
    <p:extLst>
      <p:ext uri="{BB962C8B-B14F-4D97-AF65-F5344CB8AC3E}">
        <p14:creationId xmlns:p14="http://schemas.microsoft.com/office/powerpoint/2010/main" val="3698977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D1936-C838-4064-9EE2-F84279E2637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0D11B1-AB73-46FF-8E0F-175967973E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710908-D732-460D-9C58-9D6EA5CF7B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662171C-770E-4A6C-8525-0B4A62DD5B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467930-E79A-463E-A023-EC98C9DAEE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AC06F18-A088-43BA-A1FB-3CDCD40B2EFF}"/>
              </a:ext>
            </a:extLst>
          </p:cNvPr>
          <p:cNvSpPr>
            <a:spLocks noGrp="1"/>
          </p:cNvSpPr>
          <p:nvPr>
            <p:ph type="dt" sz="half" idx="10"/>
          </p:nvPr>
        </p:nvSpPr>
        <p:spPr>
          <a:xfrm>
            <a:off x="838200" y="6356350"/>
            <a:ext cx="2743200" cy="365125"/>
          </a:xfrm>
          <a:prstGeom prst="rect">
            <a:avLst/>
          </a:prstGeom>
        </p:spPr>
        <p:txBody>
          <a:bodyPr/>
          <a:lstStyle/>
          <a:p>
            <a:fld id="{41A8EFE7-8371-44B0-A749-CFE384CFDE5B}" type="datetimeFigureOut">
              <a:rPr lang="en-GB" smtClean="0"/>
              <a:t>13/01/2021</a:t>
            </a:fld>
            <a:endParaRPr lang="en-GB"/>
          </a:p>
        </p:txBody>
      </p:sp>
      <p:sp>
        <p:nvSpPr>
          <p:cNvPr id="8" name="Footer Placeholder 7">
            <a:extLst>
              <a:ext uri="{FF2B5EF4-FFF2-40B4-BE49-F238E27FC236}">
                <a16:creationId xmlns:a16="http://schemas.microsoft.com/office/drawing/2014/main" id="{B88F3C94-3A2E-4DB6-8F58-EEF97105A29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1107A9F9-1A94-44C3-965D-53DAA3546C3F}"/>
              </a:ext>
            </a:extLst>
          </p:cNvPr>
          <p:cNvSpPr>
            <a:spLocks noGrp="1"/>
          </p:cNvSpPr>
          <p:nvPr>
            <p:ph type="sldNum" sz="quarter" idx="12"/>
          </p:nvPr>
        </p:nvSpPr>
        <p:spPr>
          <a:xfrm>
            <a:off x="8610600" y="6356350"/>
            <a:ext cx="2743200" cy="365125"/>
          </a:xfrm>
          <a:prstGeom prst="rect">
            <a:avLst/>
          </a:prstGeom>
        </p:spPr>
        <p:txBody>
          <a:bodyPr/>
          <a:lstStyle/>
          <a:p>
            <a:fld id="{64E71FE1-C01C-43E4-8BDF-E8F8D8475A2B}" type="slidenum">
              <a:rPr lang="en-GB" smtClean="0"/>
              <a:t>‹#›</a:t>
            </a:fld>
            <a:endParaRPr lang="en-GB"/>
          </a:p>
        </p:txBody>
      </p:sp>
    </p:spTree>
    <p:extLst>
      <p:ext uri="{BB962C8B-B14F-4D97-AF65-F5344CB8AC3E}">
        <p14:creationId xmlns:p14="http://schemas.microsoft.com/office/powerpoint/2010/main" val="1762852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9AAEA-C123-4103-BB8A-536E0063F97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52567E6-E2C6-4E9E-8A3C-88BF43AB28E4}"/>
              </a:ext>
            </a:extLst>
          </p:cNvPr>
          <p:cNvSpPr>
            <a:spLocks noGrp="1"/>
          </p:cNvSpPr>
          <p:nvPr>
            <p:ph type="dt" sz="half" idx="10"/>
          </p:nvPr>
        </p:nvSpPr>
        <p:spPr>
          <a:xfrm>
            <a:off x="838200" y="6356350"/>
            <a:ext cx="2743200" cy="365125"/>
          </a:xfrm>
          <a:prstGeom prst="rect">
            <a:avLst/>
          </a:prstGeom>
        </p:spPr>
        <p:txBody>
          <a:bodyPr/>
          <a:lstStyle/>
          <a:p>
            <a:fld id="{41A8EFE7-8371-44B0-A749-CFE384CFDE5B}" type="datetimeFigureOut">
              <a:rPr lang="en-GB" smtClean="0"/>
              <a:t>13/01/2021</a:t>
            </a:fld>
            <a:endParaRPr lang="en-GB"/>
          </a:p>
        </p:txBody>
      </p:sp>
      <p:sp>
        <p:nvSpPr>
          <p:cNvPr id="4" name="Footer Placeholder 3">
            <a:extLst>
              <a:ext uri="{FF2B5EF4-FFF2-40B4-BE49-F238E27FC236}">
                <a16:creationId xmlns:a16="http://schemas.microsoft.com/office/drawing/2014/main" id="{D61F5E64-1203-4F75-9B1B-55018915BD8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2A5A6691-E2A9-4164-834E-F483C9C145F2}"/>
              </a:ext>
            </a:extLst>
          </p:cNvPr>
          <p:cNvSpPr>
            <a:spLocks noGrp="1"/>
          </p:cNvSpPr>
          <p:nvPr>
            <p:ph type="sldNum" sz="quarter" idx="12"/>
          </p:nvPr>
        </p:nvSpPr>
        <p:spPr>
          <a:xfrm>
            <a:off x="8610600" y="6356350"/>
            <a:ext cx="2743200" cy="365125"/>
          </a:xfrm>
          <a:prstGeom prst="rect">
            <a:avLst/>
          </a:prstGeom>
        </p:spPr>
        <p:txBody>
          <a:bodyPr/>
          <a:lstStyle/>
          <a:p>
            <a:fld id="{64E71FE1-C01C-43E4-8BDF-E8F8D8475A2B}" type="slidenum">
              <a:rPr lang="en-GB" smtClean="0"/>
              <a:t>‹#›</a:t>
            </a:fld>
            <a:endParaRPr lang="en-GB"/>
          </a:p>
        </p:txBody>
      </p:sp>
    </p:spTree>
    <p:extLst>
      <p:ext uri="{BB962C8B-B14F-4D97-AF65-F5344CB8AC3E}">
        <p14:creationId xmlns:p14="http://schemas.microsoft.com/office/powerpoint/2010/main" val="3535838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ED44AB-DB5F-4DAC-B50D-16EDCE1205A4}"/>
              </a:ext>
            </a:extLst>
          </p:cNvPr>
          <p:cNvSpPr>
            <a:spLocks noGrp="1"/>
          </p:cNvSpPr>
          <p:nvPr>
            <p:ph type="dt" sz="half" idx="10"/>
          </p:nvPr>
        </p:nvSpPr>
        <p:spPr>
          <a:xfrm>
            <a:off x="838200" y="6356350"/>
            <a:ext cx="2743200" cy="365125"/>
          </a:xfrm>
          <a:prstGeom prst="rect">
            <a:avLst/>
          </a:prstGeom>
        </p:spPr>
        <p:txBody>
          <a:bodyPr/>
          <a:lstStyle/>
          <a:p>
            <a:fld id="{41A8EFE7-8371-44B0-A749-CFE384CFDE5B}" type="datetimeFigureOut">
              <a:rPr lang="en-GB" smtClean="0"/>
              <a:t>13/01/2021</a:t>
            </a:fld>
            <a:endParaRPr lang="en-GB"/>
          </a:p>
        </p:txBody>
      </p:sp>
      <p:sp>
        <p:nvSpPr>
          <p:cNvPr id="3" name="Footer Placeholder 2">
            <a:extLst>
              <a:ext uri="{FF2B5EF4-FFF2-40B4-BE49-F238E27FC236}">
                <a16:creationId xmlns:a16="http://schemas.microsoft.com/office/drawing/2014/main" id="{1D0656B4-09CA-4C15-945E-7C0C13F036B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7B4EBC76-D9C8-4595-A7EB-9FEB78669553}"/>
              </a:ext>
            </a:extLst>
          </p:cNvPr>
          <p:cNvSpPr>
            <a:spLocks noGrp="1"/>
          </p:cNvSpPr>
          <p:nvPr>
            <p:ph type="sldNum" sz="quarter" idx="12"/>
          </p:nvPr>
        </p:nvSpPr>
        <p:spPr>
          <a:xfrm>
            <a:off x="8610600" y="6356350"/>
            <a:ext cx="2743200" cy="365125"/>
          </a:xfrm>
          <a:prstGeom prst="rect">
            <a:avLst/>
          </a:prstGeom>
        </p:spPr>
        <p:txBody>
          <a:bodyPr/>
          <a:lstStyle/>
          <a:p>
            <a:fld id="{64E71FE1-C01C-43E4-8BDF-E8F8D8475A2B}" type="slidenum">
              <a:rPr lang="en-GB" smtClean="0"/>
              <a:t>‹#›</a:t>
            </a:fld>
            <a:endParaRPr lang="en-GB"/>
          </a:p>
        </p:txBody>
      </p:sp>
    </p:spTree>
    <p:extLst>
      <p:ext uri="{BB962C8B-B14F-4D97-AF65-F5344CB8AC3E}">
        <p14:creationId xmlns:p14="http://schemas.microsoft.com/office/powerpoint/2010/main" val="2034952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EC2D1-3ACF-4C3F-9DBC-C741A3D5E0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6DC3895-F215-4D71-989B-61B3B8CACB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5191030-6759-456B-AB92-5F4BC65054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5938E2-A5B8-4FAE-8822-AB6CB7905321}"/>
              </a:ext>
            </a:extLst>
          </p:cNvPr>
          <p:cNvSpPr>
            <a:spLocks noGrp="1"/>
          </p:cNvSpPr>
          <p:nvPr>
            <p:ph type="dt" sz="half" idx="10"/>
          </p:nvPr>
        </p:nvSpPr>
        <p:spPr>
          <a:xfrm>
            <a:off x="838200" y="6356350"/>
            <a:ext cx="2743200" cy="365125"/>
          </a:xfrm>
          <a:prstGeom prst="rect">
            <a:avLst/>
          </a:prstGeom>
        </p:spPr>
        <p:txBody>
          <a:bodyPr/>
          <a:lstStyle/>
          <a:p>
            <a:fld id="{41A8EFE7-8371-44B0-A749-CFE384CFDE5B}" type="datetimeFigureOut">
              <a:rPr lang="en-GB" smtClean="0"/>
              <a:t>13/01/2021</a:t>
            </a:fld>
            <a:endParaRPr lang="en-GB"/>
          </a:p>
        </p:txBody>
      </p:sp>
      <p:sp>
        <p:nvSpPr>
          <p:cNvPr id="6" name="Footer Placeholder 5">
            <a:extLst>
              <a:ext uri="{FF2B5EF4-FFF2-40B4-BE49-F238E27FC236}">
                <a16:creationId xmlns:a16="http://schemas.microsoft.com/office/drawing/2014/main" id="{ADCDC21B-2DDB-4B06-8620-8CBB3DA43EC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5FB4BA9-F521-4B70-B900-E579F86150A7}"/>
              </a:ext>
            </a:extLst>
          </p:cNvPr>
          <p:cNvSpPr>
            <a:spLocks noGrp="1"/>
          </p:cNvSpPr>
          <p:nvPr>
            <p:ph type="sldNum" sz="quarter" idx="12"/>
          </p:nvPr>
        </p:nvSpPr>
        <p:spPr>
          <a:xfrm>
            <a:off x="8610600" y="6356350"/>
            <a:ext cx="2743200" cy="365125"/>
          </a:xfrm>
          <a:prstGeom prst="rect">
            <a:avLst/>
          </a:prstGeom>
        </p:spPr>
        <p:txBody>
          <a:bodyPr/>
          <a:lstStyle/>
          <a:p>
            <a:fld id="{64E71FE1-C01C-43E4-8BDF-E8F8D8475A2B}" type="slidenum">
              <a:rPr lang="en-GB" smtClean="0"/>
              <a:t>‹#›</a:t>
            </a:fld>
            <a:endParaRPr lang="en-GB"/>
          </a:p>
        </p:txBody>
      </p:sp>
    </p:spTree>
    <p:extLst>
      <p:ext uri="{BB962C8B-B14F-4D97-AF65-F5344CB8AC3E}">
        <p14:creationId xmlns:p14="http://schemas.microsoft.com/office/powerpoint/2010/main" val="1012954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A8169-9256-496A-A415-D5F74B4270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D631859-A712-4AFE-B1A1-8E07E4795E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48DF815-5839-4421-A671-013B35949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233CEA-E4E4-46A2-883C-0D2E38A522DE}"/>
              </a:ext>
            </a:extLst>
          </p:cNvPr>
          <p:cNvSpPr>
            <a:spLocks noGrp="1"/>
          </p:cNvSpPr>
          <p:nvPr>
            <p:ph type="dt" sz="half" idx="10"/>
          </p:nvPr>
        </p:nvSpPr>
        <p:spPr>
          <a:xfrm>
            <a:off x="838200" y="6356350"/>
            <a:ext cx="2743200" cy="365125"/>
          </a:xfrm>
          <a:prstGeom prst="rect">
            <a:avLst/>
          </a:prstGeom>
        </p:spPr>
        <p:txBody>
          <a:bodyPr/>
          <a:lstStyle/>
          <a:p>
            <a:fld id="{41A8EFE7-8371-44B0-A749-CFE384CFDE5B}" type="datetimeFigureOut">
              <a:rPr lang="en-GB" smtClean="0"/>
              <a:t>13/01/2021</a:t>
            </a:fld>
            <a:endParaRPr lang="en-GB"/>
          </a:p>
        </p:txBody>
      </p:sp>
      <p:sp>
        <p:nvSpPr>
          <p:cNvPr id="6" name="Footer Placeholder 5">
            <a:extLst>
              <a:ext uri="{FF2B5EF4-FFF2-40B4-BE49-F238E27FC236}">
                <a16:creationId xmlns:a16="http://schemas.microsoft.com/office/drawing/2014/main" id="{C22EBD02-AA15-488A-901A-C06DDFEBEB0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1EEB29E-BE3E-474D-9136-D51670B8CBAF}"/>
              </a:ext>
            </a:extLst>
          </p:cNvPr>
          <p:cNvSpPr>
            <a:spLocks noGrp="1"/>
          </p:cNvSpPr>
          <p:nvPr>
            <p:ph type="sldNum" sz="quarter" idx="12"/>
          </p:nvPr>
        </p:nvSpPr>
        <p:spPr>
          <a:xfrm>
            <a:off x="8610600" y="6356350"/>
            <a:ext cx="2743200" cy="365125"/>
          </a:xfrm>
          <a:prstGeom prst="rect">
            <a:avLst/>
          </a:prstGeom>
        </p:spPr>
        <p:txBody>
          <a:bodyPr/>
          <a:lstStyle/>
          <a:p>
            <a:fld id="{64E71FE1-C01C-43E4-8BDF-E8F8D8475A2B}" type="slidenum">
              <a:rPr lang="en-GB" smtClean="0"/>
              <a:t>‹#›</a:t>
            </a:fld>
            <a:endParaRPr lang="en-GB"/>
          </a:p>
        </p:txBody>
      </p:sp>
    </p:spTree>
    <p:extLst>
      <p:ext uri="{BB962C8B-B14F-4D97-AF65-F5344CB8AC3E}">
        <p14:creationId xmlns:p14="http://schemas.microsoft.com/office/powerpoint/2010/main" val="555301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EDD62B-BB62-4B15-B280-95B5A2402B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5891714C-64A9-4DB8-B09C-DA215BD7DF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69432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D4D78-C2A5-4C87-B937-E570980D0217}"/>
              </a:ext>
            </a:extLst>
          </p:cNvPr>
          <p:cNvSpPr>
            <a:spLocks noGrp="1"/>
          </p:cNvSpPr>
          <p:nvPr>
            <p:ph type="ctrTitle"/>
          </p:nvPr>
        </p:nvSpPr>
        <p:spPr>
          <a:xfrm>
            <a:off x="7021285" y="1302658"/>
            <a:ext cx="4746171" cy="2387600"/>
          </a:xfrm>
        </p:spPr>
        <p:txBody>
          <a:bodyPr>
            <a:normAutofit/>
          </a:bodyPr>
          <a:lstStyle/>
          <a:p>
            <a:r>
              <a:rPr lang="en-GB" dirty="0"/>
              <a:t>CY102 - Networking</a:t>
            </a:r>
          </a:p>
        </p:txBody>
      </p:sp>
      <p:sp>
        <p:nvSpPr>
          <p:cNvPr id="3" name="Subtitle 2">
            <a:extLst>
              <a:ext uri="{FF2B5EF4-FFF2-40B4-BE49-F238E27FC236}">
                <a16:creationId xmlns:a16="http://schemas.microsoft.com/office/drawing/2014/main" id="{6BD3E1DC-7051-42E9-A234-55826DE761C8}"/>
              </a:ext>
            </a:extLst>
          </p:cNvPr>
          <p:cNvSpPr>
            <a:spLocks noGrp="1"/>
          </p:cNvSpPr>
          <p:nvPr>
            <p:ph type="subTitle" idx="1"/>
          </p:nvPr>
        </p:nvSpPr>
        <p:spPr>
          <a:xfrm>
            <a:off x="7021285" y="4601186"/>
            <a:ext cx="4713513" cy="948191"/>
          </a:xfrm>
        </p:spPr>
        <p:txBody>
          <a:bodyPr/>
          <a:lstStyle/>
          <a:p>
            <a:r>
              <a:rPr lang="en-GB"/>
              <a:t>Network Storage</a:t>
            </a:r>
            <a:endParaRPr lang="en-GB" dirty="0"/>
          </a:p>
        </p:txBody>
      </p:sp>
      <p:pic>
        <p:nvPicPr>
          <p:cNvPr id="4" name="Picture Placeholder 7" descr="A circuit board on a table&#10;&#10;Description automatically generated">
            <a:extLst>
              <a:ext uri="{FF2B5EF4-FFF2-40B4-BE49-F238E27FC236}">
                <a16:creationId xmlns:a16="http://schemas.microsoft.com/office/drawing/2014/main" id="{921832FF-290E-46EE-A633-85A99794E6D9}"/>
              </a:ext>
            </a:extLst>
          </p:cNvPr>
          <p:cNvPicPr>
            <a:picLocks noChangeAspect="1"/>
          </p:cNvPicPr>
          <p:nvPr/>
        </p:nvPicPr>
        <p:blipFill>
          <a:blip r:embed="rId2">
            <a:extLst>
              <a:ext uri="{28A0092B-C50C-407E-A947-70E740481C1C}">
                <a14:useLocalDpi xmlns:a14="http://schemas.microsoft.com/office/drawing/2010/main" val="0"/>
              </a:ext>
            </a:extLst>
          </a:blip>
          <a:srcRect t="20089" b="20089"/>
          <a:stretch>
            <a:fillRect/>
          </a:stretch>
        </p:blipFill>
        <p:spPr>
          <a:xfrm>
            <a:off x="9186" y="-5"/>
            <a:ext cx="8396199" cy="6460304"/>
          </a:xfrm>
          <a:custGeom>
            <a:avLst/>
            <a:gdLst>
              <a:gd name="connsiteX0" fmla="*/ 1985184 w 8396198"/>
              <a:gd name="connsiteY0" fmla="*/ 5258093 h 6460303"/>
              <a:gd name="connsiteX1" fmla="*/ 1985184 w 8396198"/>
              <a:gd name="connsiteY1" fmla="*/ 5258093 h 6460303"/>
              <a:gd name="connsiteX2" fmla="*/ 1985184 w 8396198"/>
              <a:gd name="connsiteY2" fmla="*/ 5258093 h 6460303"/>
              <a:gd name="connsiteX3" fmla="*/ 7502757 w 8396198"/>
              <a:gd name="connsiteY3" fmla="*/ 0 h 6460303"/>
              <a:gd name="connsiteX4" fmla="*/ 8396198 w 8396198"/>
              <a:gd name="connsiteY4" fmla="*/ 0 h 6460303"/>
              <a:gd name="connsiteX5" fmla="*/ 8388310 w 8396198"/>
              <a:gd name="connsiteY5" fmla="*/ 12898 h 6460303"/>
              <a:gd name="connsiteX6" fmla="*/ 4763857 w 8396198"/>
              <a:gd name="connsiteY6" fmla="*/ 4786769 h 6460303"/>
              <a:gd name="connsiteX7" fmla="*/ 4264272 w 8396198"/>
              <a:gd name="connsiteY7" fmla="*/ 4855144 h 6460303"/>
              <a:gd name="connsiteX8" fmla="*/ 4264273 w 8396198"/>
              <a:gd name="connsiteY8" fmla="*/ 4855143 h 6460303"/>
              <a:gd name="connsiteX9" fmla="*/ 4195899 w 8396198"/>
              <a:gd name="connsiteY9" fmla="*/ 4355559 h 6460303"/>
              <a:gd name="connsiteX10" fmla="*/ 6516179 w 8396198"/>
              <a:gd name="connsiteY10" fmla="*/ 0 h 6460303"/>
              <a:gd name="connsiteX11" fmla="*/ 7411525 w 8396198"/>
              <a:gd name="connsiteY11" fmla="*/ 0 h 6460303"/>
              <a:gd name="connsiteX12" fmla="*/ 2805577 w 8396198"/>
              <a:gd name="connsiteY12" fmla="*/ 6066627 h 6460303"/>
              <a:gd name="connsiteX13" fmla="*/ 2305992 w 8396198"/>
              <a:gd name="connsiteY13" fmla="*/ 6135001 h 6460303"/>
              <a:gd name="connsiteX14" fmla="*/ 2305993 w 8396198"/>
              <a:gd name="connsiteY14" fmla="*/ 6135001 h 6460303"/>
              <a:gd name="connsiteX15" fmla="*/ 2237619 w 8396198"/>
              <a:gd name="connsiteY15" fmla="*/ 5635416 h 6460303"/>
              <a:gd name="connsiteX16" fmla="*/ 5529597 w 8396198"/>
              <a:gd name="connsiteY16" fmla="*/ 0 h 6460303"/>
              <a:gd name="connsiteX17" fmla="*/ 6424943 w 8396198"/>
              <a:gd name="connsiteY17" fmla="*/ 0 h 6460303"/>
              <a:gd name="connsiteX18" fmla="*/ 2484768 w 8396198"/>
              <a:gd name="connsiteY18" fmla="*/ 5189719 h 6460303"/>
              <a:gd name="connsiteX19" fmla="*/ 2046796 w 8396198"/>
              <a:gd name="connsiteY19" fmla="*/ 5295775 h 6460303"/>
              <a:gd name="connsiteX20" fmla="*/ 1985184 w 8396198"/>
              <a:gd name="connsiteY20" fmla="*/ 5258093 h 6460303"/>
              <a:gd name="connsiteX21" fmla="*/ 1932333 w 8396198"/>
              <a:gd name="connsiteY21" fmla="*/ 5208872 h 6460303"/>
              <a:gd name="connsiteX22" fmla="*/ 1916810 w 8396198"/>
              <a:gd name="connsiteY22" fmla="*/ 4758508 h 6460303"/>
              <a:gd name="connsiteX23" fmla="*/ 4543018 w 8396198"/>
              <a:gd name="connsiteY23" fmla="*/ 0 h 6460303"/>
              <a:gd name="connsiteX24" fmla="*/ 5438364 w 8396198"/>
              <a:gd name="connsiteY24" fmla="*/ 0 h 6460303"/>
              <a:gd name="connsiteX25" fmla="*/ 640552 w 8396198"/>
              <a:gd name="connsiteY25" fmla="*/ 6319336 h 6460303"/>
              <a:gd name="connsiteX26" fmla="*/ 140967 w 8396198"/>
              <a:gd name="connsiteY26" fmla="*/ 6387711 h 6460303"/>
              <a:gd name="connsiteX27" fmla="*/ 140968 w 8396198"/>
              <a:gd name="connsiteY27" fmla="*/ 6387711 h 6460303"/>
              <a:gd name="connsiteX28" fmla="*/ 72594 w 8396198"/>
              <a:gd name="connsiteY28" fmla="*/ 5888126 h 6460303"/>
              <a:gd name="connsiteX29" fmla="*/ 3556436 w 8396198"/>
              <a:gd name="connsiteY29" fmla="*/ 0 h 6460303"/>
              <a:gd name="connsiteX30" fmla="*/ 4451782 w 8396198"/>
              <a:gd name="connsiteY30" fmla="*/ 0 h 6460303"/>
              <a:gd name="connsiteX31" fmla="*/ 711634 w 8396198"/>
              <a:gd name="connsiteY31" fmla="*/ 4926258 h 6460303"/>
              <a:gd name="connsiteX32" fmla="*/ 212049 w 8396198"/>
              <a:gd name="connsiteY32" fmla="*/ 4994633 h 6460303"/>
              <a:gd name="connsiteX33" fmla="*/ 212050 w 8396198"/>
              <a:gd name="connsiteY33" fmla="*/ 4994633 h 6460303"/>
              <a:gd name="connsiteX34" fmla="*/ 143675 w 8396198"/>
              <a:gd name="connsiteY34" fmla="*/ 4495047 h 6460303"/>
              <a:gd name="connsiteX35" fmla="*/ 2569856 w 8396198"/>
              <a:gd name="connsiteY35" fmla="*/ 0 h 6460303"/>
              <a:gd name="connsiteX36" fmla="*/ 3465201 w 8396198"/>
              <a:gd name="connsiteY36" fmla="*/ 0 h 6460303"/>
              <a:gd name="connsiteX37" fmla="*/ 1054005 w 8396198"/>
              <a:gd name="connsiteY37" fmla="*/ 3175856 h 6460303"/>
              <a:gd name="connsiteX38" fmla="*/ 554420 w 8396198"/>
              <a:gd name="connsiteY38" fmla="*/ 3244231 h 6460303"/>
              <a:gd name="connsiteX39" fmla="*/ 554421 w 8396198"/>
              <a:gd name="connsiteY39" fmla="*/ 3244231 h 6460303"/>
              <a:gd name="connsiteX40" fmla="*/ 486047 w 8396198"/>
              <a:gd name="connsiteY40" fmla="*/ 2744646 h 6460303"/>
              <a:gd name="connsiteX41" fmla="*/ 1583274 w 8396198"/>
              <a:gd name="connsiteY41" fmla="*/ 0 h 6460303"/>
              <a:gd name="connsiteX42" fmla="*/ 2478619 w 8396198"/>
              <a:gd name="connsiteY42" fmla="*/ 0 h 6460303"/>
              <a:gd name="connsiteX43" fmla="*/ 935829 w 8396198"/>
              <a:gd name="connsiteY43" fmla="*/ 2032053 h 6460303"/>
              <a:gd name="connsiteX44" fmla="*/ 436245 w 8396198"/>
              <a:gd name="connsiteY44" fmla="*/ 2100428 h 6460303"/>
              <a:gd name="connsiteX45" fmla="*/ 436245 w 8396198"/>
              <a:gd name="connsiteY45" fmla="*/ 2100427 h 6460303"/>
              <a:gd name="connsiteX46" fmla="*/ 367872 w 8396198"/>
              <a:gd name="connsiteY46" fmla="*/ 1600843 h 6460303"/>
              <a:gd name="connsiteX47" fmla="*/ 596693 w 8396198"/>
              <a:gd name="connsiteY47" fmla="*/ 0 h 6460303"/>
              <a:gd name="connsiteX48" fmla="*/ 1492038 w 8396198"/>
              <a:gd name="connsiteY48" fmla="*/ 0 h 6460303"/>
              <a:gd name="connsiteX49" fmla="*/ 850966 w 8396198"/>
              <a:gd name="connsiteY49" fmla="*/ 844373 h 6460303"/>
              <a:gd name="connsiteX50" fmla="*/ 351382 w 8396198"/>
              <a:gd name="connsiteY50" fmla="*/ 912748 h 6460303"/>
              <a:gd name="connsiteX51" fmla="*/ 351383 w 8396198"/>
              <a:gd name="connsiteY51" fmla="*/ 912748 h 6460303"/>
              <a:gd name="connsiteX52" fmla="*/ 283008 w 8396198"/>
              <a:gd name="connsiteY52" fmla="*/ 413163 h 646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396198" h="6460303">
                <a:moveTo>
                  <a:pt x="1985184" y="5258093"/>
                </a:moveTo>
                <a:lnTo>
                  <a:pt x="1985184" y="5258093"/>
                </a:lnTo>
                <a:lnTo>
                  <a:pt x="1985184" y="5258093"/>
                </a:lnTo>
                <a:close/>
                <a:moveTo>
                  <a:pt x="7502757" y="0"/>
                </a:moveTo>
                <a:lnTo>
                  <a:pt x="8396198" y="0"/>
                </a:lnTo>
                <a:lnTo>
                  <a:pt x="8388310" y="12898"/>
                </a:lnTo>
                <a:cubicBezTo>
                  <a:pt x="7180160" y="1604189"/>
                  <a:pt x="5972008" y="3195478"/>
                  <a:pt x="4763857" y="4786769"/>
                </a:cubicBezTo>
                <a:cubicBezTo>
                  <a:pt x="4644782" y="4943607"/>
                  <a:pt x="4421110" y="4974220"/>
                  <a:pt x="4264272" y="4855144"/>
                </a:cubicBezTo>
                <a:lnTo>
                  <a:pt x="4264273" y="4855143"/>
                </a:lnTo>
                <a:cubicBezTo>
                  <a:pt x="4107436" y="4736068"/>
                  <a:pt x="4076824" y="4512397"/>
                  <a:pt x="4195899" y="4355559"/>
                </a:cubicBezTo>
                <a:close/>
                <a:moveTo>
                  <a:pt x="6516179" y="0"/>
                </a:moveTo>
                <a:lnTo>
                  <a:pt x="7411525" y="0"/>
                </a:lnTo>
                <a:lnTo>
                  <a:pt x="2805577" y="6066627"/>
                </a:lnTo>
                <a:cubicBezTo>
                  <a:pt x="2686501" y="6223464"/>
                  <a:pt x="2462830" y="6254077"/>
                  <a:pt x="2305992" y="6135001"/>
                </a:cubicBezTo>
                <a:lnTo>
                  <a:pt x="2305993" y="6135001"/>
                </a:lnTo>
                <a:cubicBezTo>
                  <a:pt x="2149155" y="6015926"/>
                  <a:pt x="2118543" y="5792254"/>
                  <a:pt x="2237619" y="5635416"/>
                </a:cubicBezTo>
                <a:close/>
                <a:moveTo>
                  <a:pt x="5529597" y="0"/>
                </a:moveTo>
                <a:lnTo>
                  <a:pt x="6424943" y="0"/>
                </a:lnTo>
                <a:lnTo>
                  <a:pt x="2484768" y="5189719"/>
                </a:lnTo>
                <a:cubicBezTo>
                  <a:pt x="2380577" y="5326952"/>
                  <a:pt x="2196304" y="5367543"/>
                  <a:pt x="2046796" y="5295775"/>
                </a:cubicBezTo>
                <a:lnTo>
                  <a:pt x="1985184" y="5258093"/>
                </a:lnTo>
                <a:lnTo>
                  <a:pt x="1932333" y="5208872"/>
                </a:lnTo>
                <a:cubicBezTo>
                  <a:pt x="1823032" y="5084144"/>
                  <a:pt x="1812619" y="4895741"/>
                  <a:pt x="1916810" y="4758508"/>
                </a:cubicBezTo>
                <a:close/>
                <a:moveTo>
                  <a:pt x="4543018" y="0"/>
                </a:moveTo>
                <a:lnTo>
                  <a:pt x="5438364" y="0"/>
                </a:lnTo>
                <a:lnTo>
                  <a:pt x="640552" y="6319336"/>
                </a:lnTo>
                <a:cubicBezTo>
                  <a:pt x="521476" y="6476174"/>
                  <a:pt x="297805" y="6506786"/>
                  <a:pt x="140967" y="6387711"/>
                </a:cubicBezTo>
                <a:lnTo>
                  <a:pt x="140968" y="6387711"/>
                </a:lnTo>
                <a:cubicBezTo>
                  <a:pt x="-15870" y="6268635"/>
                  <a:pt x="-46482" y="6044964"/>
                  <a:pt x="72594" y="5888126"/>
                </a:cubicBezTo>
                <a:close/>
                <a:moveTo>
                  <a:pt x="3556436" y="0"/>
                </a:moveTo>
                <a:lnTo>
                  <a:pt x="4451782" y="0"/>
                </a:lnTo>
                <a:lnTo>
                  <a:pt x="711634" y="4926258"/>
                </a:lnTo>
                <a:cubicBezTo>
                  <a:pt x="592557" y="5083097"/>
                  <a:pt x="368886" y="5113708"/>
                  <a:pt x="212049" y="4994633"/>
                </a:cubicBezTo>
                <a:lnTo>
                  <a:pt x="212050" y="4994633"/>
                </a:lnTo>
                <a:cubicBezTo>
                  <a:pt x="55212" y="4875558"/>
                  <a:pt x="24599" y="4651886"/>
                  <a:pt x="143675" y="4495047"/>
                </a:cubicBezTo>
                <a:close/>
                <a:moveTo>
                  <a:pt x="2569856" y="0"/>
                </a:moveTo>
                <a:lnTo>
                  <a:pt x="3465201" y="0"/>
                </a:lnTo>
                <a:lnTo>
                  <a:pt x="1054005" y="3175856"/>
                </a:lnTo>
                <a:cubicBezTo>
                  <a:pt x="934929" y="3332694"/>
                  <a:pt x="711258" y="3363306"/>
                  <a:pt x="554420" y="3244231"/>
                </a:cubicBezTo>
                <a:lnTo>
                  <a:pt x="554421" y="3244231"/>
                </a:lnTo>
                <a:cubicBezTo>
                  <a:pt x="397583" y="3125155"/>
                  <a:pt x="366971" y="2901484"/>
                  <a:pt x="486047" y="2744646"/>
                </a:cubicBezTo>
                <a:close/>
                <a:moveTo>
                  <a:pt x="1583274" y="0"/>
                </a:moveTo>
                <a:lnTo>
                  <a:pt x="2478619" y="0"/>
                </a:lnTo>
                <a:lnTo>
                  <a:pt x="935829" y="2032053"/>
                </a:lnTo>
                <a:cubicBezTo>
                  <a:pt x="816754" y="2188891"/>
                  <a:pt x="593082" y="2219503"/>
                  <a:pt x="436245" y="2100428"/>
                </a:cubicBezTo>
                <a:lnTo>
                  <a:pt x="436245" y="2100427"/>
                </a:lnTo>
                <a:cubicBezTo>
                  <a:pt x="279408" y="1981352"/>
                  <a:pt x="248796" y="1757681"/>
                  <a:pt x="367872" y="1600843"/>
                </a:cubicBezTo>
                <a:close/>
                <a:moveTo>
                  <a:pt x="596693" y="0"/>
                </a:moveTo>
                <a:lnTo>
                  <a:pt x="1492038" y="0"/>
                </a:lnTo>
                <a:lnTo>
                  <a:pt x="850966" y="844373"/>
                </a:lnTo>
                <a:cubicBezTo>
                  <a:pt x="731891" y="1001211"/>
                  <a:pt x="508219" y="1031824"/>
                  <a:pt x="351382" y="912748"/>
                </a:cubicBezTo>
                <a:lnTo>
                  <a:pt x="351383" y="912748"/>
                </a:lnTo>
                <a:cubicBezTo>
                  <a:pt x="194545" y="793672"/>
                  <a:pt x="163933" y="570001"/>
                  <a:pt x="283008" y="413163"/>
                </a:cubicBezTo>
                <a:close/>
              </a:path>
            </a:pathLst>
          </a:custGeom>
        </p:spPr>
      </p:pic>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315698" y="35446"/>
            <a:ext cx="838200" cy="4105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4908" y="458172"/>
            <a:ext cx="1158990" cy="463596"/>
          </a:xfrm>
          <a:prstGeom prst="rect">
            <a:avLst/>
          </a:prstGeom>
        </p:spPr>
      </p:pic>
    </p:spTree>
    <p:extLst>
      <p:ext uri="{BB962C8B-B14F-4D97-AF65-F5344CB8AC3E}">
        <p14:creationId xmlns:p14="http://schemas.microsoft.com/office/powerpoint/2010/main" val="2039328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8B5A1-1C11-421A-B121-48E71950B2FA}"/>
              </a:ext>
            </a:extLst>
          </p:cNvPr>
          <p:cNvSpPr>
            <a:spLocks noGrp="1"/>
          </p:cNvSpPr>
          <p:nvPr>
            <p:ph type="title"/>
          </p:nvPr>
        </p:nvSpPr>
        <p:spPr/>
        <p:txBody>
          <a:bodyPr/>
          <a:lstStyle/>
          <a:p>
            <a:r>
              <a:rPr lang="en-GB" dirty="0"/>
              <a:t>iSCSI</a:t>
            </a:r>
          </a:p>
        </p:txBody>
      </p:sp>
      <p:sp>
        <p:nvSpPr>
          <p:cNvPr id="3" name="Content Placeholder 2">
            <a:extLst>
              <a:ext uri="{FF2B5EF4-FFF2-40B4-BE49-F238E27FC236}">
                <a16:creationId xmlns:a16="http://schemas.microsoft.com/office/drawing/2014/main" id="{ED7F120D-F32E-4696-83EC-A6FF790BD7D3}"/>
              </a:ext>
            </a:extLst>
          </p:cNvPr>
          <p:cNvSpPr>
            <a:spLocks noGrp="1"/>
          </p:cNvSpPr>
          <p:nvPr>
            <p:ph idx="1"/>
          </p:nvPr>
        </p:nvSpPr>
        <p:spPr/>
        <p:txBody>
          <a:bodyPr>
            <a:normAutofit/>
          </a:bodyPr>
          <a:lstStyle/>
          <a:p>
            <a:r>
              <a:rPr lang="en-GB" dirty="0"/>
              <a:t>Internet Small Computer System Interface</a:t>
            </a:r>
          </a:p>
          <a:p>
            <a:r>
              <a:rPr lang="en-GB" dirty="0"/>
              <a:t>An IP-based networking storage standard for linking and managing data storage facilities</a:t>
            </a:r>
          </a:p>
          <a:p>
            <a:r>
              <a:rPr lang="en-GB" dirty="0"/>
              <a:t>iSCSI allows SCSI commands to be sent over IP networks, including LANs, WANs, and the Internet</a:t>
            </a:r>
          </a:p>
        </p:txBody>
      </p:sp>
    </p:spTree>
    <p:extLst>
      <p:ext uri="{BB962C8B-B14F-4D97-AF65-F5344CB8AC3E}">
        <p14:creationId xmlns:p14="http://schemas.microsoft.com/office/powerpoint/2010/main" val="1401487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08AC5-9BD4-4210-BE59-45D679425CC9}"/>
              </a:ext>
            </a:extLst>
          </p:cNvPr>
          <p:cNvSpPr>
            <a:spLocks noGrp="1"/>
          </p:cNvSpPr>
          <p:nvPr>
            <p:ph type="title"/>
          </p:nvPr>
        </p:nvSpPr>
        <p:spPr/>
        <p:txBody>
          <a:bodyPr/>
          <a:lstStyle/>
          <a:p>
            <a:r>
              <a:rPr lang="en-GB" dirty="0"/>
              <a:t>iSCSI</a:t>
            </a:r>
          </a:p>
        </p:txBody>
      </p:sp>
      <p:sp>
        <p:nvSpPr>
          <p:cNvPr id="3" name="Content Placeholder 2">
            <a:extLst>
              <a:ext uri="{FF2B5EF4-FFF2-40B4-BE49-F238E27FC236}">
                <a16:creationId xmlns:a16="http://schemas.microsoft.com/office/drawing/2014/main" id="{0F721586-3EC3-4E95-A2D4-6654E2111CA4}"/>
              </a:ext>
            </a:extLst>
          </p:cNvPr>
          <p:cNvSpPr>
            <a:spLocks noGrp="1"/>
          </p:cNvSpPr>
          <p:nvPr>
            <p:ph idx="1"/>
          </p:nvPr>
        </p:nvSpPr>
        <p:spPr/>
        <p:txBody>
          <a:bodyPr/>
          <a:lstStyle/>
          <a:p>
            <a:r>
              <a:rPr lang="en-GB" dirty="0"/>
              <a:t>Using iSCSI for a virtual environment gives users the benefits of a file system without the difficulty of setting up Fibre Channel</a:t>
            </a:r>
          </a:p>
          <a:p>
            <a:r>
              <a:rPr lang="en-GB" dirty="0"/>
              <a:t>Because iSCSI works both at the hypervisor level and in the guest operating system, the rules that govern the size of the partition in the OS are used rather than those of the virtual OS (which are usually more restrictive)</a:t>
            </a:r>
          </a:p>
          <a:p>
            <a:r>
              <a:rPr lang="en-GB" dirty="0"/>
              <a:t>The disadvantage of iSCSI is that users can run into IP-related problems if configuration is not carefully monitored</a:t>
            </a:r>
          </a:p>
          <a:p>
            <a:endParaRPr lang="en-GB" dirty="0"/>
          </a:p>
        </p:txBody>
      </p:sp>
    </p:spTree>
    <p:extLst>
      <p:ext uri="{BB962C8B-B14F-4D97-AF65-F5344CB8AC3E}">
        <p14:creationId xmlns:p14="http://schemas.microsoft.com/office/powerpoint/2010/main" val="340737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13E4F-6A28-4EC3-99B9-CEF67099E09E}"/>
              </a:ext>
            </a:extLst>
          </p:cNvPr>
          <p:cNvSpPr>
            <a:spLocks noGrp="1"/>
          </p:cNvSpPr>
          <p:nvPr>
            <p:ph type="title"/>
          </p:nvPr>
        </p:nvSpPr>
        <p:spPr>
          <a:xfrm>
            <a:off x="839788" y="304800"/>
            <a:ext cx="8799512" cy="684212"/>
          </a:xfrm>
        </p:spPr>
        <p:txBody>
          <a:bodyPr anchor="b">
            <a:noAutofit/>
          </a:bodyPr>
          <a:lstStyle/>
          <a:p>
            <a:r>
              <a:rPr lang="en-GB" sz="4400" b="1" dirty="0" err="1"/>
              <a:t>Infiniband</a:t>
            </a:r>
            <a:endParaRPr lang="en-GB" sz="4400" b="1" dirty="0"/>
          </a:p>
        </p:txBody>
      </p:sp>
      <p:pic>
        <p:nvPicPr>
          <p:cNvPr id="5" name="Picture 4">
            <a:extLst>
              <a:ext uri="{FF2B5EF4-FFF2-40B4-BE49-F238E27FC236}">
                <a16:creationId xmlns:a16="http://schemas.microsoft.com/office/drawing/2014/main" id="{F812E722-EA73-4057-81EB-6665ABB1B62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115175" y="1257300"/>
            <a:ext cx="4873625" cy="4873625"/>
          </a:xfrm>
          <a:prstGeom prst="rect">
            <a:avLst/>
          </a:prstGeom>
          <a:noFill/>
        </p:spPr>
      </p:pic>
      <p:sp>
        <p:nvSpPr>
          <p:cNvPr id="3" name="Content Placeholder 2">
            <a:extLst>
              <a:ext uri="{FF2B5EF4-FFF2-40B4-BE49-F238E27FC236}">
                <a16:creationId xmlns:a16="http://schemas.microsoft.com/office/drawing/2014/main" id="{CF9FCB07-7DF6-46AB-83B9-C171936645C8}"/>
              </a:ext>
            </a:extLst>
          </p:cNvPr>
          <p:cNvSpPr>
            <a:spLocks noGrp="1"/>
          </p:cNvSpPr>
          <p:nvPr>
            <p:ph type="body" sz="half" idx="2"/>
          </p:nvPr>
        </p:nvSpPr>
        <p:spPr>
          <a:xfrm>
            <a:off x="546100" y="1790700"/>
            <a:ext cx="6388100" cy="4078288"/>
          </a:xfrm>
        </p:spPr>
        <p:txBody>
          <a:bodyPr>
            <a:normAutofit fontScale="92500"/>
          </a:bodyPr>
          <a:lstStyle/>
          <a:p>
            <a:r>
              <a:rPr lang="en-GB" sz="2800" dirty="0"/>
              <a:t>InfiniBand (IB), is supported by the InfiniBand Trade Association</a:t>
            </a:r>
          </a:p>
          <a:p>
            <a:r>
              <a:rPr lang="en-GB" sz="2800" dirty="0"/>
              <a:t>Promises high throughput and low latency, making it ideal for use in high-performance computing connections (both within the computer and between computers)</a:t>
            </a:r>
          </a:p>
          <a:p>
            <a:r>
              <a:rPr lang="en-GB" sz="2800" dirty="0"/>
              <a:t>Effectively addresses all the stated limitations of TCP and can provide seamless connectivity to applications designed to work with TCP</a:t>
            </a:r>
          </a:p>
        </p:txBody>
      </p:sp>
    </p:spTree>
    <p:extLst>
      <p:ext uri="{BB962C8B-B14F-4D97-AF65-F5344CB8AC3E}">
        <p14:creationId xmlns:p14="http://schemas.microsoft.com/office/powerpoint/2010/main" val="73386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Network Storage Types</a:t>
            </a:r>
          </a:p>
        </p:txBody>
      </p:sp>
      <p:sp>
        <p:nvSpPr>
          <p:cNvPr id="3" name="Content Placeholder 2"/>
          <p:cNvSpPr>
            <a:spLocks noGrp="1"/>
          </p:cNvSpPr>
          <p:nvPr>
            <p:ph idx="1"/>
          </p:nvPr>
        </p:nvSpPr>
        <p:spPr/>
        <p:txBody>
          <a:bodyPr/>
          <a:lstStyle/>
          <a:p>
            <a:pPr lvl="1"/>
            <a:r>
              <a:rPr lang="en-GB" dirty="0"/>
              <a:t>NAS</a:t>
            </a:r>
          </a:p>
          <a:p>
            <a:pPr lvl="1"/>
            <a:r>
              <a:rPr lang="en-GB" dirty="0"/>
              <a:t>SAN</a:t>
            </a:r>
          </a:p>
          <a:p>
            <a:endParaRPr lang="en-GB" dirty="0"/>
          </a:p>
        </p:txBody>
      </p:sp>
    </p:spTree>
    <p:extLst>
      <p:ext uri="{BB962C8B-B14F-4D97-AF65-F5344CB8AC3E}">
        <p14:creationId xmlns:p14="http://schemas.microsoft.com/office/powerpoint/2010/main" val="629150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39A76-7861-408C-898B-66F54451245D}"/>
              </a:ext>
            </a:extLst>
          </p:cNvPr>
          <p:cNvSpPr>
            <a:spLocks noGrp="1"/>
          </p:cNvSpPr>
          <p:nvPr>
            <p:ph type="title"/>
          </p:nvPr>
        </p:nvSpPr>
        <p:spPr/>
        <p:txBody>
          <a:bodyPr/>
          <a:lstStyle/>
          <a:p>
            <a:r>
              <a:rPr lang="en-GB" dirty="0"/>
              <a:t>NAS</a:t>
            </a:r>
          </a:p>
        </p:txBody>
      </p:sp>
      <p:graphicFrame>
        <p:nvGraphicFramePr>
          <p:cNvPr id="4" name="Content Placeholder 3">
            <a:extLst>
              <a:ext uri="{FF2B5EF4-FFF2-40B4-BE49-F238E27FC236}">
                <a16:creationId xmlns:a16="http://schemas.microsoft.com/office/drawing/2014/main" id="{20A264F3-584C-409F-9DDB-4DC548821346}"/>
              </a:ext>
            </a:extLst>
          </p:cNvPr>
          <p:cNvGraphicFramePr>
            <a:graphicFrameLocks noGrp="1"/>
          </p:cNvGraphicFramePr>
          <p:nvPr>
            <p:ph idx="1"/>
          </p:nvPr>
        </p:nvGraphicFramePr>
        <p:xfrm>
          <a:off x="312821" y="1825625"/>
          <a:ext cx="11590421" cy="493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1AD9BACC-952A-4CC2-8867-884C3B94C5FB}"/>
              </a:ext>
            </a:extLst>
          </p:cNvPr>
          <p:cNvSpPr txBox="1"/>
          <p:nvPr/>
        </p:nvSpPr>
        <p:spPr>
          <a:xfrm>
            <a:off x="558801" y="2661334"/>
            <a:ext cx="3111500" cy="2031325"/>
          </a:xfrm>
          <a:prstGeom prst="rect">
            <a:avLst/>
          </a:prstGeom>
          <a:noFill/>
        </p:spPr>
        <p:txBody>
          <a:bodyPr wrap="square" rtlCol="0">
            <a:spAutoFit/>
          </a:bodyPr>
          <a:lstStyle/>
          <a:p>
            <a:r>
              <a:rPr lang="en-GB" sz="3600" dirty="0"/>
              <a:t>Network-attached Storage (NAS) </a:t>
            </a:r>
          </a:p>
          <a:p>
            <a:endParaRPr lang="en-GB" dirty="0"/>
          </a:p>
        </p:txBody>
      </p:sp>
      <p:sp>
        <p:nvSpPr>
          <p:cNvPr id="6" name="TextBox 5">
            <a:extLst>
              <a:ext uri="{FF2B5EF4-FFF2-40B4-BE49-F238E27FC236}">
                <a16:creationId xmlns:a16="http://schemas.microsoft.com/office/drawing/2014/main" id="{62109EAB-B168-4EE6-8035-49B91BE2154F}"/>
              </a:ext>
            </a:extLst>
          </p:cNvPr>
          <p:cNvSpPr txBox="1"/>
          <p:nvPr/>
        </p:nvSpPr>
        <p:spPr>
          <a:xfrm>
            <a:off x="4648201" y="2661334"/>
            <a:ext cx="2908299" cy="1754326"/>
          </a:xfrm>
          <a:prstGeom prst="rect">
            <a:avLst/>
          </a:prstGeom>
          <a:noFill/>
        </p:spPr>
        <p:txBody>
          <a:bodyPr wrap="square" rtlCol="0">
            <a:spAutoFit/>
          </a:bodyPr>
          <a:lstStyle/>
          <a:p>
            <a:r>
              <a:rPr lang="en-GB" sz="3600" dirty="0"/>
              <a:t>NAS is easier than SAN and uses TCP/IP</a:t>
            </a:r>
          </a:p>
        </p:txBody>
      </p:sp>
      <p:sp>
        <p:nvSpPr>
          <p:cNvPr id="7" name="TextBox 6">
            <a:extLst>
              <a:ext uri="{FF2B5EF4-FFF2-40B4-BE49-F238E27FC236}">
                <a16:creationId xmlns:a16="http://schemas.microsoft.com/office/drawing/2014/main" id="{AC5E05C6-7031-4AB8-936E-59F6DCAF1774}"/>
              </a:ext>
            </a:extLst>
          </p:cNvPr>
          <p:cNvSpPr txBox="1"/>
          <p:nvPr/>
        </p:nvSpPr>
        <p:spPr>
          <a:xfrm>
            <a:off x="8243969" y="2207735"/>
            <a:ext cx="3452729" cy="2862322"/>
          </a:xfrm>
          <a:prstGeom prst="rect">
            <a:avLst/>
          </a:prstGeom>
          <a:noFill/>
        </p:spPr>
        <p:txBody>
          <a:bodyPr wrap="square" rtlCol="0">
            <a:spAutoFit/>
          </a:bodyPr>
          <a:lstStyle/>
          <a:p>
            <a:r>
              <a:rPr lang="en-GB" sz="3600" dirty="0"/>
              <a:t>Offers file level access, and a client sees the shared storage as a file server</a:t>
            </a:r>
          </a:p>
        </p:txBody>
      </p:sp>
    </p:spTree>
    <p:extLst>
      <p:ext uri="{BB962C8B-B14F-4D97-AF65-F5344CB8AC3E}">
        <p14:creationId xmlns:p14="http://schemas.microsoft.com/office/powerpoint/2010/main" val="97756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AE973AFD-9874-41ED-8248-CF5E704144D1}"/>
                                            </p:graphic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4">
                                            <p:graphicEl>
                                              <a:dgm id="{5607D7A3-ECBD-4242-965B-0F2AB87CF5BD}"/>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C1CE93B5-C229-4A53-95CE-3CFCC14B2D2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29C2791E-739D-4266-9743-052A6510F2FB}"/>
                                            </p:graphicEl>
                                          </p:spTgt>
                                        </p:tgtEl>
                                        <p:attrNameLst>
                                          <p:attrName>style.visibility</p:attrName>
                                        </p:attrNameLst>
                                      </p:cBhvr>
                                      <p:to>
                                        <p:strVal val="visible"/>
                                      </p:to>
                                    </p:set>
                                  </p:childTnLst>
                                </p:cTn>
                              </p:par>
                            </p:childTnLst>
                          </p:cTn>
                        </p:par>
                        <p:par>
                          <p:cTn id="19" fill="hold">
                            <p:stCondLst>
                              <p:cond delay="0"/>
                            </p:stCondLst>
                            <p:childTnLst>
                              <p:par>
                                <p:cTn id="20" presetID="10"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4">
                                            <p:graphicEl>
                                              <a:dgm id="{A04CD77F-22CE-4DA2-AE0B-ED9857B978BB}"/>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24781A6B-6679-4F02-B0DC-88AC46673A4B}"/>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AA8859B1-6481-48C2-A9BC-DFD9B40A737C}"/>
                                            </p:graphicEl>
                                          </p:spTgt>
                                        </p:tgtEl>
                                        <p:attrNameLst>
                                          <p:attrName>style.visibility</p:attrName>
                                        </p:attrNameLst>
                                      </p:cBhvr>
                                      <p:to>
                                        <p:strVal val="visible"/>
                                      </p:to>
                                    </p:set>
                                  </p:childTnLst>
                                </p:cTn>
                              </p:par>
                            </p:childTnLst>
                          </p:cTn>
                        </p:par>
                        <p:par>
                          <p:cTn id="31" fill="hold">
                            <p:stCondLst>
                              <p:cond delay="0"/>
                            </p:stCondLst>
                            <p:childTnLst>
                              <p:par>
                                <p:cTn id="32" presetID="10"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4">
                                            <p:graphicEl>
                                              <a:dgm id="{97D94C71-7B3F-47B2-B1B2-5C61B6EF579D}"/>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2DABA7D3-02CA-44D5-AEF0-05F40FC6838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965BC-A55B-4CCE-B60D-90DEF46A6242}"/>
              </a:ext>
            </a:extLst>
          </p:cNvPr>
          <p:cNvSpPr>
            <a:spLocks noGrp="1"/>
          </p:cNvSpPr>
          <p:nvPr>
            <p:ph type="title"/>
          </p:nvPr>
        </p:nvSpPr>
        <p:spPr/>
        <p:txBody>
          <a:bodyPr/>
          <a:lstStyle/>
          <a:p>
            <a:r>
              <a:rPr lang="en-GB" dirty="0"/>
              <a:t>SAN</a:t>
            </a:r>
          </a:p>
        </p:txBody>
      </p:sp>
      <p:sp>
        <p:nvSpPr>
          <p:cNvPr id="3" name="Content Placeholder 2">
            <a:extLst>
              <a:ext uri="{FF2B5EF4-FFF2-40B4-BE49-F238E27FC236}">
                <a16:creationId xmlns:a16="http://schemas.microsoft.com/office/drawing/2014/main" id="{5BBDFAB7-9E34-442E-8DC6-6B4AD5048125}"/>
              </a:ext>
            </a:extLst>
          </p:cNvPr>
          <p:cNvSpPr>
            <a:spLocks noGrp="1"/>
          </p:cNvSpPr>
          <p:nvPr>
            <p:ph idx="1"/>
          </p:nvPr>
        </p:nvSpPr>
        <p:spPr/>
        <p:txBody>
          <a:bodyPr>
            <a:normAutofit lnSpcReduction="10000"/>
          </a:bodyPr>
          <a:lstStyle/>
          <a:p>
            <a:r>
              <a:rPr lang="en-GB" dirty="0"/>
              <a:t>Storage Area Network</a:t>
            </a:r>
          </a:p>
          <a:p>
            <a:r>
              <a:rPr lang="en-GB" dirty="0"/>
              <a:t>A SAN is block-based storage, leveraging a high-speed architecture that connects servers to their logical disk units (LUNs)</a:t>
            </a:r>
          </a:p>
          <a:p>
            <a:r>
              <a:rPr lang="en-GB" dirty="0"/>
              <a:t>A LUN is a range of blocks provisioned from a pool of shared storage and presented to the server as a logical disk</a:t>
            </a:r>
          </a:p>
          <a:p>
            <a:r>
              <a:rPr lang="en-GB" dirty="0"/>
              <a:t>SAN can be costly and difficult to implement and maintain</a:t>
            </a:r>
          </a:p>
          <a:p>
            <a:r>
              <a:rPr lang="en-GB" dirty="0"/>
              <a:t>A SAN presents storage devices to a host such that the storage appears to be locally attached</a:t>
            </a:r>
          </a:p>
          <a:p>
            <a:r>
              <a:rPr lang="en-GB" dirty="0"/>
              <a:t>This simplified presentation of storage to a host is accomplished through the use of different types of virtualization</a:t>
            </a:r>
          </a:p>
        </p:txBody>
      </p:sp>
    </p:spTree>
    <p:extLst>
      <p:ext uri="{BB962C8B-B14F-4D97-AF65-F5344CB8AC3E}">
        <p14:creationId xmlns:p14="http://schemas.microsoft.com/office/powerpoint/2010/main" val="3702643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31BE1-BDEF-4BF7-81BD-D6AB81783C9B}"/>
              </a:ext>
            </a:extLst>
          </p:cNvPr>
          <p:cNvSpPr>
            <a:spLocks noGrp="1"/>
          </p:cNvSpPr>
          <p:nvPr>
            <p:ph type="title"/>
          </p:nvPr>
        </p:nvSpPr>
        <p:spPr/>
        <p:txBody>
          <a:bodyPr/>
          <a:lstStyle/>
          <a:p>
            <a:r>
              <a:rPr lang="en-GB" dirty="0"/>
              <a:t>SAN</a:t>
            </a:r>
          </a:p>
        </p:txBody>
      </p:sp>
      <p:pic>
        <p:nvPicPr>
          <p:cNvPr id="4" name="Content Placeholder 3">
            <a:extLst>
              <a:ext uri="{FF2B5EF4-FFF2-40B4-BE49-F238E27FC236}">
                <a16:creationId xmlns:a16="http://schemas.microsoft.com/office/drawing/2014/main" id="{0624CE43-6A49-4F3A-8F2C-D0D79E9B7183}"/>
              </a:ext>
            </a:extLst>
          </p:cNvPr>
          <p:cNvPicPr>
            <a:picLocks noGrp="1" noChangeAspect="1"/>
          </p:cNvPicPr>
          <p:nvPr>
            <p:ph idx="1"/>
          </p:nvPr>
        </p:nvPicPr>
        <p:blipFill>
          <a:blip r:embed="rId2"/>
          <a:stretch>
            <a:fillRect/>
          </a:stretch>
        </p:blipFill>
        <p:spPr>
          <a:xfrm>
            <a:off x="2587236" y="1905000"/>
            <a:ext cx="6798064" cy="4611752"/>
          </a:xfrm>
          <a:prstGeom prst="rect">
            <a:avLst/>
          </a:prstGeom>
        </p:spPr>
      </p:pic>
    </p:spTree>
    <p:extLst>
      <p:ext uri="{BB962C8B-B14F-4D97-AF65-F5344CB8AC3E}">
        <p14:creationId xmlns:p14="http://schemas.microsoft.com/office/powerpoint/2010/main" val="415064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SAN architecture </a:t>
            </a:r>
          </a:p>
        </p:txBody>
      </p:sp>
      <p:pic>
        <p:nvPicPr>
          <p:cNvPr id="5" name="Content Placeholder 4">
            <a:extLst>
              <a:ext uri="{FF2B5EF4-FFF2-40B4-BE49-F238E27FC236}">
                <a16:creationId xmlns:a16="http://schemas.microsoft.com/office/drawing/2014/main" id="{8E0969B9-8E8D-4247-A6E7-C85D3172E029}"/>
              </a:ext>
            </a:extLst>
          </p:cNvPr>
          <p:cNvPicPr>
            <a:picLocks noGrp="1" noChangeAspect="1"/>
          </p:cNvPicPr>
          <p:nvPr>
            <p:ph idx="1"/>
          </p:nvPr>
        </p:nvPicPr>
        <p:blipFill>
          <a:blip r:embed="rId2"/>
          <a:stretch>
            <a:fillRect/>
          </a:stretch>
        </p:blipFill>
        <p:spPr>
          <a:xfrm>
            <a:off x="2638425" y="2167731"/>
            <a:ext cx="7143750" cy="3619500"/>
          </a:xfrm>
          <a:prstGeom prst="rect">
            <a:avLst/>
          </a:prstGeom>
        </p:spPr>
      </p:pic>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817394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Network storage</a:t>
            </a:r>
          </a:p>
        </p:txBody>
      </p:sp>
      <p:pic>
        <p:nvPicPr>
          <p:cNvPr id="5" name="Content Placeholder 4">
            <a:extLst>
              <a:ext uri="{FF2B5EF4-FFF2-40B4-BE49-F238E27FC236}">
                <a16:creationId xmlns:a16="http://schemas.microsoft.com/office/drawing/2014/main" id="{59D6C5ED-F8A1-4E36-AC8B-CF863864C585}"/>
              </a:ext>
            </a:extLst>
          </p:cNvPr>
          <p:cNvPicPr>
            <a:picLocks noGrp="1" noChangeAspect="1"/>
          </p:cNvPicPr>
          <p:nvPr>
            <p:ph idx="1"/>
          </p:nvPr>
        </p:nvPicPr>
        <p:blipFill>
          <a:blip r:embed="rId2"/>
          <a:stretch>
            <a:fillRect/>
          </a:stretch>
        </p:blipFill>
        <p:spPr>
          <a:xfrm>
            <a:off x="3028748" y="1279526"/>
            <a:ext cx="6363104" cy="5395913"/>
          </a:xfrm>
          <a:prstGeom prst="rect">
            <a:avLst/>
          </a:prstGeom>
        </p:spPr>
      </p:pic>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542317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Connection Types</a:t>
            </a:r>
          </a:p>
        </p:txBody>
      </p:sp>
      <p:sp>
        <p:nvSpPr>
          <p:cNvPr id="3" name="Content Placeholder 2"/>
          <p:cNvSpPr>
            <a:spLocks noGrp="1"/>
          </p:cNvSpPr>
          <p:nvPr>
            <p:ph idx="1"/>
          </p:nvPr>
        </p:nvSpPr>
        <p:spPr/>
        <p:txBody>
          <a:bodyPr/>
          <a:lstStyle/>
          <a:p>
            <a:r>
              <a:rPr lang="en-GB" dirty="0" err="1"/>
              <a:t>FCoE</a:t>
            </a:r>
            <a:endParaRPr lang="en-GB" dirty="0"/>
          </a:p>
          <a:p>
            <a:r>
              <a:rPr lang="en-GB" dirty="0"/>
              <a:t>Fibre Channel</a:t>
            </a:r>
          </a:p>
          <a:p>
            <a:r>
              <a:rPr lang="en-GB" dirty="0"/>
              <a:t>iSCSI</a:t>
            </a:r>
          </a:p>
          <a:p>
            <a:r>
              <a:rPr lang="en-GB" dirty="0" err="1"/>
              <a:t>Infiniband</a:t>
            </a:r>
            <a:endParaRPr lang="en-GB" dirty="0"/>
          </a:p>
          <a:p>
            <a:endParaRPr lang="en-GB" dirty="0"/>
          </a:p>
        </p:txBody>
      </p:sp>
    </p:spTree>
    <p:extLst>
      <p:ext uri="{BB962C8B-B14F-4D97-AF65-F5344CB8AC3E}">
        <p14:creationId xmlns:p14="http://schemas.microsoft.com/office/powerpoint/2010/main" val="2801373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2298E-620B-4EA6-8455-B44405253BE5}"/>
              </a:ext>
            </a:extLst>
          </p:cNvPr>
          <p:cNvSpPr>
            <a:spLocks noGrp="1"/>
          </p:cNvSpPr>
          <p:nvPr>
            <p:ph type="title"/>
          </p:nvPr>
        </p:nvSpPr>
        <p:spPr/>
        <p:txBody>
          <a:bodyPr/>
          <a:lstStyle/>
          <a:p>
            <a:r>
              <a:rPr lang="en-GB" dirty="0"/>
              <a:t>Fibre Channel and </a:t>
            </a:r>
            <a:r>
              <a:rPr lang="en-GB" dirty="0" err="1"/>
              <a:t>FCoE</a:t>
            </a:r>
            <a:endParaRPr lang="en-GB" dirty="0"/>
          </a:p>
        </p:txBody>
      </p:sp>
      <p:sp>
        <p:nvSpPr>
          <p:cNvPr id="3" name="Content Placeholder 2">
            <a:extLst>
              <a:ext uri="{FF2B5EF4-FFF2-40B4-BE49-F238E27FC236}">
                <a16:creationId xmlns:a16="http://schemas.microsoft.com/office/drawing/2014/main" id="{047F9030-111C-4D33-AFB8-BFAA9DB45401}"/>
              </a:ext>
            </a:extLst>
          </p:cNvPr>
          <p:cNvSpPr>
            <a:spLocks noGrp="1"/>
          </p:cNvSpPr>
          <p:nvPr>
            <p:ph idx="1"/>
          </p:nvPr>
        </p:nvSpPr>
        <p:spPr/>
        <p:txBody>
          <a:bodyPr>
            <a:normAutofit fontScale="92500"/>
          </a:bodyPr>
          <a:lstStyle/>
          <a:p>
            <a:r>
              <a:rPr lang="en-GB" dirty="0"/>
              <a:t>Fibre Channel (FC) is an option providing a higher level of performance than anything else</a:t>
            </a:r>
          </a:p>
          <a:p>
            <a:r>
              <a:rPr lang="en-GB" dirty="0"/>
              <a:t>It utilises FCP, the </a:t>
            </a:r>
            <a:r>
              <a:rPr lang="en-GB" dirty="0" err="1"/>
              <a:t>Fiber</a:t>
            </a:r>
            <a:r>
              <a:rPr lang="en-GB" dirty="0"/>
              <a:t> Channel Protocol, to do what needs to be done</a:t>
            </a:r>
          </a:p>
          <a:p>
            <a:r>
              <a:rPr lang="en-GB" dirty="0" err="1"/>
              <a:t>Fiber</a:t>
            </a:r>
            <a:r>
              <a:rPr lang="en-GB" dirty="0"/>
              <a:t> Channel over Ethernet (</a:t>
            </a:r>
            <a:r>
              <a:rPr lang="en-GB" dirty="0" err="1"/>
              <a:t>FCoE</a:t>
            </a:r>
            <a:r>
              <a:rPr lang="en-GB" dirty="0"/>
              <a:t>) can be used in high-speed (10GB and higher) implementations</a:t>
            </a:r>
          </a:p>
          <a:p>
            <a:r>
              <a:rPr lang="en-GB" dirty="0"/>
              <a:t>The big advantage of Fibre Channel is its scalability</a:t>
            </a:r>
          </a:p>
          <a:p>
            <a:r>
              <a:rPr lang="en-GB" dirty="0" err="1"/>
              <a:t>FCoE</a:t>
            </a:r>
            <a:r>
              <a:rPr lang="en-GB" dirty="0"/>
              <a:t> encapsulates FC over the Ethernet portions of connectivity, making it easy to add into an existing network</a:t>
            </a:r>
          </a:p>
          <a:p>
            <a:r>
              <a:rPr lang="en-GB" dirty="0"/>
              <a:t>As such, </a:t>
            </a:r>
            <a:r>
              <a:rPr lang="en-GB" dirty="0" err="1"/>
              <a:t>FCoE</a:t>
            </a:r>
            <a:r>
              <a:rPr lang="en-GB" dirty="0"/>
              <a:t> is an extension to FC intended to extend the scalability and efficiency associated with Fibre Channel</a:t>
            </a:r>
          </a:p>
        </p:txBody>
      </p:sp>
    </p:spTree>
    <p:extLst>
      <p:ext uri="{BB962C8B-B14F-4D97-AF65-F5344CB8AC3E}">
        <p14:creationId xmlns:p14="http://schemas.microsoft.com/office/powerpoint/2010/main" val="12574353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TotalTime>
  <Words>430</Words>
  <Application>Microsoft Office PowerPoint</Application>
  <PresentationFormat>Widescreen</PresentationFormat>
  <Paragraphs>45</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CY102 - Networking</vt:lpstr>
      <vt:lpstr>Network Storage Types</vt:lpstr>
      <vt:lpstr>NAS</vt:lpstr>
      <vt:lpstr>SAN</vt:lpstr>
      <vt:lpstr>SAN</vt:lpstr>
      <vt:lpstr>SAN architecture </vt:lpstr>
      <vt:lpstr>Network storage</vt:lpstr>
      <vt:lpstr>Connection Types</vt:lpstr>
      <vt:lpstr>Fibre Channel and FCoE</vt:lpstr>
      <vt:lpstr>iSCSI</vt:lpstr>
      <vt:lpstr>iSCSI</vt:lpstr>
      <vt:lpstr>Infiniband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CY102 - Networking</dc:title>
  <dc:creator>Leonard Shand</dc:creator>
  <cp:lastModifiedBy>Leonard Shand</cp:lastModifiedBy>
  <cp:revision>10</cp:revision>
  <dcterms:created xsi:type="dcterms:W3CDTF">2020-12-10T10:48:45Z</dcterms:created>
  <dcterms:modified xsi:type="dcterms:W3CDTF">2021-01-13T15:35:06Z</dcterms:modified>
</cp:coreProperties>
</file>