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5" r:id="rId3"/>
    <p:sldId id="266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57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image" Target="../media/image4.png"/><Relationship Id="rId4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image" Target="../media/image4.png"/><Relationship Id="rId4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A99439D-8F15-4A68-91B0-0246E006EE5C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861F5628-C1FC-485C-95F5-B60D91500FFF}">
      <dgm:prSet/>
      <dgm:spPr/>
      <dgm:t>
        <a:bodyPr/>
        <a:lstStyle/>
        <a:p>
          <a:pPr rtl="0"/>
          <a:r>
            <a:rPr lang="en-GB" dirty="0" smtClean="0"/>
            <a:t>Keep a weekly log of what you have done for the week</a:t>
          </a:r>
          <a:endParaRPr lang="en-GB" dirty="0"/>
        </a:p>
      </dgm:t>
    </dgm:pt>
    <dgm:pt modelId="{F9B5E187-914A-411B-8AE4-2037A77EE57A}" type="parTrans" cxnId="{1A2B05B6-8844-4C81-8BCE-49D7E66018D4}">
      <dgm:prSet/>
      <dgm:spPr/>
      <dgm:t>
        <a:bodyPr/>
        <a:lstStyle/>
        <a:p>
          <a:endParaRPr lang="en-GB"/>
        </a:p>
      </dgm:t>
    </dgm:pt>
    <dgm:pt modelId="{8C990530-67AA-40AF-8F77-1ACE784CF098}" type="sibTrans" cxnId="{1A2B05B6-8844-4C81-8BCE-49D7E66018D4}">
      <dgm:prSet/>
      <dgm:spPr/>
      <dgm:t>
        <a:bodyPr/>
        <a:lstStyle/>
        <a:p>
          <a:endParaRPr lang="en-GB"/>
        </a:p>
      </dgm:t>
    </dgm:pt>
    <dgm:pt modelId="{1232BAE0-6544-4884-8758-1F373521DE7D}">
      <dgm:prSet/>
      <dgm:spPr/>
      <dgm:t>
        <a:bodyPr/>
        <a:lstStyle/>
        <a:p>
          <a:pPr rtl="0"/>
          <a:r>
            <a:rPr lang="en-GB" dirty="0" smtClean="0"/>
            <a:t>Will tie in with competencies</a:t>
          </a:r>
          <a:endParaRPr lang="en-GB" dirty="0"/>
        </a:p>
      </dgm:t>
    </dgm:pt>
    <dgm:pt modelId="{C54A4EE9-B036-42E4-80CD-D445E16DAFDC}" type="parTrans" cxnId="{A53C9FF0-0FD1-422F-826B-F331A5ED4AD0}">
      <dgm:prSet/>
      <dgm:spPr/>
      <dgm:t>
        <a:bodyPr/>
        <a:lstStyle/>
        <a:p>
          <a:endParaRPr lang="en-GB"/>
        </a:p>
      </dgm:t>
    </dgm:pt>
    <dgm:pt modelId="{AE270D5C-2319-43FE-8E0E-A78854F93611}" type="sibTrans" cxnId="{A53C9FF0-0FD1-422F-826B-F331A5ED4AD0}">
      <dgm:prSet/>
      <dgm:spPr/>
      <dgm:t>
        <a:bodyPr/>
        <a:lstStyle/>
        <a:p>
          <a:endParaRPr lang="en-GB"/>
        </a:p>
      </dgm:t>
    </dgm:pt>
    <dgm:pt modelId="{466A5859-1414-47FF-9609-82E3C3B7CF43}">
      <dgm:prSet/>
      <dgm:spPr/>
      <dgm:t>
        <a:bodyPr/>
        <a:lstStyle/>
        <a:p>
          <a:pPr rtl="0"/>
          <a:r>
            <a:rPr lang="en-GB" dirty="0" smtClean="0"/>
            <a:t>All plans will be going live this week</a:t>
          </a:r>
          <a:endParaRPr lang="en-GB" dirty="0"/>
        </a:p>
      </dgm:t>
    </dgm:pt>
    <dgm:pt modelId="{0C082685-AC31-412E-8B78-AD5A51139807}" type="parTrans" cxnId="{95966B4D-9F64-430D-BA8B-AD534296EF08}">
      <dgm:prSet/>
      <dgm:spPr/>
      <dgm:t>
        <a:bodyPr/>
        <a:lstStyle/>
        <a:p>
          <a:endParaRPr lang="en-GB"/>
        </a:p>
      </dgm:t>
    </dgm:pt>
    <dgm:pt modelId="{27792019-796E-4A34-94AE-552C154EDAC0}" type="sibTrans" cxnId="{95966B4D-9F64-430D-BA8B-AD534296EF08}">
      <dgm:prSet/>
      <dgm:spPr/>
      <dgm:t>
        <a:bodyPr/>
        <a:lstStyle/>
        <a:p>
          <a:endParaRPr lang="en-GB"/>
        </a:p>
      </dgm:t>
    </dgm:pt>
    <dgm:pt modelId="{6C3E08DB-BB8D-49B3-838D-98B019C6C128}">
      <dgm:prSet/>
      <dgm:spPr/>
      <dgm:t>
        <a:bodyPr/>
        <a:lstStyle/>
        <a:p>
          <a:pPr rtl="0"/>
          <a:r>
            <a:rPr lang="en-GB" smtClean="0"/>
            <a:t>Record your 20% off the job training time</a:t>
          </a:r>
          <a:endParaRPr lang="en-GB"/>
        </a:p>
      </dgm:t>
    </dgm:pt>
    <dgm:pt modelId="{7352BF93-985F-4688-9597-0FD64263B193}" type="parTrans" cxnId="{867860D7-C1A8-4434-A7DE-C9567E9CE334}">
      <dgm:prSet/>
      <dgm:spPr/>
      <dgm:t>
        <a:bodyPr/>
        <a:lstStyle/>
        <a:p>
          <a:endParaRPr lang="en-GB"/>
        </a:p>
      </dgm:t>
    </dgm:pt>
    <dgm:pt modelId="{BDA17E13-1635-433A-A7A0-CEEA36B9368D}" type="sibTrans" cxnId="{867860D7-C1A8-4434-A7DE-C9567E9CE334}">
      <dgm:prSet/>
      <dgm:spPr/>
      <dgm:t>
        <a:bodyPr/>
        <a:lstStyle/>
        <a:p>
          <a:endParaRPr lang="en-GB"/>
        </a:p>
      </dgm:t>
    </dgm:pt>
    <dgm:pt modelId="{0F826D18-A195-4324-A2A2-929669EE2072}" type="pres">
      <dgm:prSet presAssocID="{4A99439D-8F15-4A68-91B0-0246E006EE5C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598D582-52E1-4649-8E03-E0EE44D50EBF}" type="pres">
      <dgm:prSet presAssocID="{861F5628-C1FC-485C-95F5-B60D91500FFF}" presName="composite" presStyleCnt="0"/>
      <dgm:spPr/>
    </dgm:pt>
    <dgm:pt modelId="{50C412C3-C2EA-4741-BD1F-7B734146E798}" type="pres">
      <dgm:prSet presAssocID="{861F5628-C1FC-485C-95F5-B60D91500FFF}" presName="imgShp" presStyleLbl="fgImgPlace1" presStyleIdx="0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  <dgm:t>
        <a:bodyPr/>
        <a:lstStyle/>
        <a:p>
          <a:endParaRPr lang="en-US"/>
        </a:p>
      </dgm:t>
    </dgm:pt>
    <dgm:pt modelId="{581C80A7-37EE-42A2-845A-688B62CDFB8F}" type="pres">
      <dgm:prSet presAssocID="{861F5628-C1FC-485C-95F5-B60D91500FFF}" presName="txShp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AECA64-4519-4A30-991B-E4872CEBE451}" type="pres">
      <dgm:prSet presAssocID="{8C990530-67AA-40AF-8F77-1ACE784CF098}" presName="spacing" presStyleCnt="0"/>
      <dgm:spPr/>
    </dgm:pt>
    <dgm:pt modelId="{CDDC6F46-59EA-4A0A-AA9B-5BD84FE5D7FF}" type="pres">
      <dgm:prSet presAssocID="{1232BAE0-6544-4884-8758-1F373521DE7D}" presName="composite" presStyleCnt="0"/>
      <dgm:spPr/>
    </dgm:pt>
    <dgm:pt modelId="{5FC11436-29E8-439D-B7BE-9D62CA71D686}" type="pres">
      <dgm:prSet presAssocID="{1232BAE0-6544-4884-8758-1F373521DE7D}" presName="imgShp" presStyleLbl="fgImgPlace1" presStyleIdx="1" presStyleCnt="4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0000" r="-20000"/>
          </a:stretch>
        </a:blipFill>
      </dgm:spPr>
      <dgm:t>
        <a:bodyPr/>
        <a:lstStyle/>
        <a:p>
          <a:endParaRPr lang="en-US"/>
        </a:p>
      </dgm:t>
    </dgm:pt>
    <dgm:pt modelId="{917E2166-5E46-4443-8F3C-A0D5AD1AED50}" type="pres">
      <dgm:prSet presAssocID="{1232BAE0-6544-4884-8758-1F373521DE7D}" presName="txShp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59ED8F0-A356-4030-BC89-8F1060AF3AFB}" type="pres">
      <dgm:prSet presAssocID="{AE270D5C-2319-43FE-8E0E-A78854F93611}" presName="spacing" presStyleCnt="0"/>
      <dgm:spPr/>
    </dgm:pt>
    <dgm:pt modelId="{BF620CFD-18E0-4EF6-9EE3-F7ECE0400B70}" type="pres">
      <dgm:prSet presAssocID="{466A5859-1414-47FF-9609-82E3C3B7CF43}" presName="composite" presStyleCnt="0"/>
      <dgm:spPr/>
    </dgm:pt>
    <dgm:pt modelId="{AD763F11-C697-4A8A-B050-1E9EF384C5E8}" type="pres">
      <dgm:prSet presAssocID="{466A5859-1414-47FF-9609-82E3C3B7CF43}" presName="imgShp" presStyleLbl="fgImgPlace1" presStyleIdx="2" presStyleCnt="4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  <dgm:t>
        <a:bodyPr/>
        <a:lstStyle/>
        <a:p>
          <a:endParaRPr lang="en-US"/>
        </a:p>
      </dgm:t>
    </dgm:pt>
    <dgm:pt modelId="{8BC93086-0939-4E64-8C12-C80E1FF10A5C}" type="pres">
      <dgm:prSet presAssocID="{466A5859-1414-47FF-9609-82E3C3B7CF43}" presName="txShp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508ABA8-3B75-4A27-91C1-F8A0ADC1C6A1}" type="pres">
      <dgm:prSet presAssocID="{27792019-796E-4A34-94AE-552C154EDAC0}" presName="spacing" presStyleCnt="0"/>
      <dgm:spPr/>
    </dgm:pt>
    <dgm:pt modelId="{E0C8C670-5B12-4B11-99F7-109D92C4A169}" type="pres">
      <dgm:prSet presAssocID="{6C3E08DB-BB8D-49B3-838D-98B019C6C128}" presName="composite" presStyleCnt="0"/>
      <dgm:spPr/>
    </dgm:pt>
    <dgm:pt modelId="{248F87ED-EDC1-4A0E-926B-0051AAD61E2E}" type="pres">
      <dgm:prSet presAssocID="{6C3E08DB-BB8D-49B3-838D-98B019C6C128}" presName="imgShp" presStyleLbl="fgImgPlace1" presStyleIdx="3" presStyleCnt="4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en-US"/>
        </a:p>
      </dgm:t>
    </dgm:pt>
    <dgm:pt modelId="{B0F6750D-BAF9-4C0B-AEF2-FA4505C90706}" type="pres">
      <dgm:prSet presAssocID="{6C3E08DB-BB8D-49B3-838D-98B019C6C128}" presName="txShp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00DD6DC-7A8F-47BB-BCB6-85FF2FA942E8}" type="presOf" srcId="{1232BAE0-6544-4884-8758-1F373521DE7D}" destId="{917E2166-5E46-4443-8F3C-A0D5AD1AED50}" srcOrd="0" destOrd="0" presId="urn:microsoft.com/office/officeart/2005/8/layout/vList3"/>
    <dgm:cxn modelId="{85C0B72D-E8F2-4698-8691-57D027E11A9C}" type="presOf" srcId="{466A5859-1414-47FF-9609-82E3C3B7CF43}" destId="{8BC93086-0939-4E64-8C12-C80E1FF10A5C}" srcOrd="0" destOrd="0" presId="urn:microsoft.com/office/officeart/2005/8/layout/vList3"/>
    <dgm:cxn modelId="{95966B4D-9F64-430D-BA8B-AD534296EF08}" srcId="{4A99439D-8F15-4A68-91B0-0246E006EE5C}" destId="{466A5859-1414-47FF-9609-82E3C3B7CF43}" srcOrd="2" destOrd="0" parTransId="{0C082685-AC31-412E-8B78-AD5A51139807}" sibTransId="{27792019-796E-4A34-94AE-552C154EDAC0}"/>
    <dgm:cxn modelId="{8445C691-3C9C-4B63-A6D6-C8A6209C0D84}" type="presOf" srcId="{6C3E08DB-BB8D-49B3-838D-98B019C6C128}" destId="{B0F6750D-BAF9-4C0B-AEF2-FA4505C90706}" srcOrd="0" destOrd="0" presId="urn:microsoft.com/office/officeart/2005/8/layout/vList3"/>
    <dgm:cxn modelId="{A53C9FF0-0FD1-422F-826B-F331A5ED4AD0}" srcId="{4A99439D-8F15-4A68-91B0-0246E006EE5C}" destId="{1232BAE0-6544-4884-8758-1F373521DE7D}" srcOrd="1" destOrd="0" parTransId="{C54A4EE9-B036-42E4-80CD-D445E16DAFDC}" sibTransId="{AE270D5C-2319-43FE-8E0E-A78854F93611}"/>
    <dgm:cxn modelId="{1A2B05B6-8844-4C81-8BCE-49D7E66018D4}" srcId="{4A99439D-8F15-4A68-91B0-0246E006EE5C}" destId="{861F5628-C1FC-485C-95F5-B60D91500FFF}" srcOrd="0" destOrd="0" parTransId="{F9B5E187-914A-411B-8AE4-2037A77EE57A}" sibTransId="{8C990530-67AA-40AF-8F77-1ACE784CF098}"/>
    <dgm:cxn modelId="{EA4CE9E3-E271-4AD5-AA71-7EB9D30DCD15}" type="presOf" srcId="{861F5628-C1FC-485C-95F5-B60D91500FFF}" destId="{581C80A7-37EE-42A2-845A-688B62CDFB8F}" srcOrd="0" destOrd="0" presId="urn:microsoft.com/office/officeart/2005/8/layout/vList3"/>
    <dgm:cxn modelId="{867860D7-C1A8-4434-A7DE-C9567E9CE334}" srcId="{4A99439D-8F15-4A68-91B0-0246E006EE5C}" destId="{6C3E08DB-BB8D-49B3-838D-98B019C6C128}" srcOrd="3" destOrd="0" parTransId="{7352BF93-985F-4688-9597-0FD64263B193}" sibTransId="{BDA17E13-1635-433A-A7A0-CEEA36B9368D}"/>
    <dgm:cxn modelId="{25FD6ABD-A8F8-43A6-888D-90D8550A8143}" type="presOf" srcId="{4A99439D-8F15-4A68-91B0-0246E006EE5C}" destId="{0F826D18-A195-4324-A2A2-929669EE2072}" srcOrd="0" destOrd="0" presId="urn:microsoft.com/office/officeart/2005/8/layout/vList3"/>
    <dgm:cxn modelId="{0AD1E016-CFFA-43CA-8A58-0FDD00E42050}" type="presParOf" srcId="{0F826D18-A195-4324-A2A2-929669EE2072}" destId="{9598D582-52E1-4649-8E03-E0EE44D50EBF}" srcOrd="0" destOrd="0" presId="urn:microsoft.com/office/officeart/2005/8/layout/vList3"/>
    <dgm:cxn modelId="{91C0344D-A233-4966-9D2C-1F4220934A5C}" type="presParOf" srcId="{9598D582-52E1-4649-8E03-E0EE44D50EBF}" destId="{50C412C3-C2EA-4741-BD1F-7B734146E798}" srcOrd="0" destOrd="0" presId="urn:microsoft.com/office/officeart/2005/8/layout/vList3"/>
    <dgm:cxn modelId="{6F450166-585B-43E9-A91A-234B160148AC}" type="presParOf" srcId="{9598D582-52E1-4649-8E03-E0EE44D50EBF}" destId="{581C80A7-37EE-42A2-845A-688B62CDFB8F}" srcOrd="1" destOrd="0" presId="urn:microsoft.com/office/officeart/2005/8/layout/vList3"/>
    <dgm:cxn modelId="{0432E318-3709-4303-BD1D-B250B90A929C}" type="presParOf" srcId="{0F826D18-A195-4324-A2A2-929669EE2072}" destId="{40AECA64-4519-4A30-991B-E4872CEBE451}" srcOrd="1" destOrd="0" presId="urn:microsoft.com/office/officeart/2005/8/layout/vList3"/>
    <dgm:cxn modelId="{41DFC51C-2A8E-4C76-B979-8E439243F49C}" type="presParOf" srcId="{0F826D18-A195-4324-A2A2-929669EE2072}" destId="{CDDC6F46-59EA-4A0A-AA9B-5BD84FE5D7FF}" srcOrd="2" destOrd="0" presId="urn:microsoft.com/office/officeart/2005/8/layout/vList3"/>
    <dgm:cxn modelId="{F5361C61-F2A2-4009-8C26-7404C1C93817}" type="presParOf" srcId="{CDDC6F46-59EA-4A0A-AA9B-5BD84FE5D7FF}" destId="{5FC11436-29E8-439D-B7BE-9D62CA71D686}" srcOrd="0" destOrd="0" presId="urn:microsoft.com/office/officeart/2005/8/layout/vList3"/>
    <dgm:cxn modelId="{308368A0-7A0A-4235-944B-5EAA4739CAE4}" type="presParOf" srcId="{CDDC6F46-59EA-4A0A-AA9B-5BD84FE5D7FF}" destId="{917E2166-5E46-4443-8F3C-A0D5AD1AED50}" srcOrd="1" destOrd="0" presId="urn:microsoft.com/office/officeart/2005/8/layout/vList3"/>
    <dgm:cxn modelId="{3F624F4C-7B31-4A98-90B3-A088D22ADDA6}" type="presParOf" srcId="{0F826D18-A195-4324-A2A2-929669EE2072}" destId="{259ED8F0-A356-4030-BC89-8F1060AF3AFB}" srcOrd="3" destOrd="0" presId="urn:microsoft.com/office/officeart/2005/8/layout/vList3"/>
    <dgm:cxn modelId="{4CDB0620-59E0-4F94-977A-FEF449A59DA9}" type="presParOf" srcId="{0F826D18-A195-4324-A2A2-929669EE2072}" destId="{BF620CFD-18E0-4EF6-9EE3-F7ECE0400B70}" srcOrd="4" destOrd="0" presId="urn:microsoft.com/office/officeart/2005/8/layout/vList3"/>
    <dgm:cxn modelId="{49708610-A918-49FC-8FCB-7808571E3B54}" type="presParOf" srcId="{BF620CFD-18E0-4EF6-9EE3-F7ECE0400B70}" destId="{AD763F11-C697-4A8A-B050-1E9EF384C5E8}" srcOrd="0" destOrd="0" presId="urn:microsoft.com/office/officeart/2005/8/layout/vList3"/>
    <dgm:cxn modelId="{5DD16196-E34D-4340-8007-D48EF51D2794}" type="presParOf" srcId="{BF620CFD-18E0-4EF6-9EE3-F7ECE0400B70}" destId="{8BC93086-0939-4E64-8C12-C80E1FF10A5C}" srcOrd="1" destOrd="0" presId="urn:microsoft.com/office/officeart/2005/8/layout/vList3"/>
    <dgm:cxn modelId="{50EC0533-02A6-40A4-9E40-E4324C9BEC28}" type="presParOf" srcId="{0F826D18-A195-4324-A2A2-929669EE2072}" destId="{4508ABA8-3B75-4A27-91C1-F8A0ADC1C6A1}" srcOrd="5" destOrd="0" presId="urn:microsoft.com/office/officeart/2005/8/layout/vList3"/>
    <dgm:cxn modelId="{9B07A678-486F-4032-BC40-485BB6E3A9D5}" type="presParOf" srcId="{0F826D18-A195-4324-A2A2-929669EE2072}" destId="{E0C8C670-5B12-4B11-99F7-109D92C4A169}" srcOrd="6" destOrd="0" presId="urn:microsoft.com/office/officeart/2005/8/layout/vList3"/>
    <dgm:cxn modelId="{7FE5838A-C2E2-4716-BA1C-D809D1362B8D}" type="presParOf" srcId="{E0C8C670-5B12-4B11-99F7-109D92C4A169}" destId="{248F87ED-EDC1-4A0E-926B-0051AAD61E2E}" srcOrd="0" destOrd="0" presId="urn:microsoft.com/office/officeart/2005/8/layout/vList3"/>
    <dgm:cxn modelId="{93277B37-EF92-40F2-B272-C7DF4A001CA5}" type="presParOf" srcId="{E0C8C670-5B12-4B11-99F7-109D92C4A169}" destId="{B0F6750D-BAF9-4C0B-AEF2-FA4505C90706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1C80A7-37EE-42A2-845A-688B62CDFB8F}">
      <dsp:nvSpPr>
        <dsp:cNvPr id="0" name=""/>
        <dsp:cNvSpPr/>
      </dsp:nvSpPr>
      <dsp:spPr>
        <a:xfrm rot="10800000">
          <a:off x="1796279" y="264"/>
          <a:ext cx="6393217" cy="743830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8008" tIns="76200" rIns="14224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/>
            <a:t>Keep a weekly log of what you have done for the week</a:t>
          </a:r>
          <a:endParaRPr lang="en-GB" sz="2000" kern="1200" dirty="0"/>
        </a:p>
      </dsp:txBody>
      <dsp:txXfrm rot="10800000">
        <a:off x="1982236" y="264"/>
        <a:ext cx="6207260" cy="743830"/>
      </dsp:txXfrm>
    </dsp:sp>
    <dsp:sp modelId="{50C412C3-C2EA-4741-BD1F-7B734146E798}">
      <dsp:nvSpPr>
        <dsp:cNvPr id="0" name=""/>
        <dsp:cNvSpPr/>
      </dsp:nvSpPr>
      <dsp:spPr>
        <a:xfrm>
          <a:off x="1424364" y="264"/>
          <a:ext cx="743830" cy="74383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17E2166-5E46-4443-8F3C-A0D5AD1AED50}">
      <dsp:nvSpPr>
        <dsp:cNvPr id="0" name=""/>
        <dsp:cNvSpPr/>
      </dsp:nvSpPr>
      <dsp:spPr>
        <a:xfrm rot="10800000">
          <a:off x="1796279" y="951916"/>
          <a:ext cx="6393217" cy="743830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8008" tIns="76200" rIns="14224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/>
            <a:t>Will tie in with competencies</a:t>
          </a:r>
          <a:endParaRPr lang="en-GB" sz="2000" kern="1200" dirty="0"/>
        </a:p>
      </dsp:txBody>
      <dsp:txXfrm rot="10800000">
        <a:off x="1982236" y="951916"/>
        <a:ext cx="6207260" cy="743830"/>
      </dsp:txXfrm>
    </dsp:sp>
    <dsp:sp modelId="{5FC11436-29E8-439D-B7BE-9D62CA71D686}">
      <dsp:nvSpPr>
        <dsp:cNvPr id="0" name=""/>
        <dsp:cNvSpPr/>
      </dsp:nvSpPr>
      <dsp:spPr>
        <a:xfrm>
          <a:off x="1424364" y="951916"/>
          <a:ext cx="743830" cy="743830"/>
        </a:xfrm>
        <a:prstGeom prst="ellipse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0000" r="-20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BC93086-0939-4E64-8C12-C80E1FF10A5C}">
      <dsp:nvSpPr>
        <dsp:cNvPr id="0" name=""/>
        <dsp:cNvSpPr/>
      </dsp:nvSpPr>
      <dsp:spPr>
        <a:xfrm rot="10800000">
          <a:off x="1796279" y="1903568"/>
          <a:ext cx="6393217" cy="743830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8008" tIns="76200" rIns="14224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/>
            <a:t>All plans will be going live this week</a:t>
          </a:r>
          <a:endParaRPr lang="en-GB" sz="2000" kern="1200" dirty="0"/>
        </a:p>
      </dsp:txBody>
      <dsp:txXfrm rot="10800000">
        <a:off x="1982236" y="1903568"/>
        <a:ext cx="6207260" cy="743830"/>
      </dsp:txXfrm>
    </dsp:sp>
    <dsp:sp modelId="{AD763F11-C697-4A8A-B050-1E9EF384C5E8}">
      <dsp:nvSpPr>
        <dsp:cNvPr id="0" name=""/>
        <dsp:cNvSpPr/>
      </dsp:nvSpPr>
      <dsp:spPr>
        <a:xfrm>
          <a:off x="1424364" y="1903568"/>
          <a:ext cx="743830" cy="743830"/>
        </a:xfrm>
        <a:prstGeom prst="ellipse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F6750D-BAF9-4C0B-AEF2-FA4505C90706}">
      <dsp:nvSpPr>
        <dsp:cNvPr id="0" name=""/>
        <dsp:cNvSpPr/>
      </dsp:nvSpPr>
      <dsp:spPr>
        <a:xfrm rot="10800000">
          <a:off x="1796279" y="2855220"/>
          <a:ext cx="6393217" cy="743830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8008" tIns="76200" rIns="14224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smtClean="0"/>
            <a:t>Record your 20% off the job training time</a:t>
          </a:r>
          <a:endParaRPr lang="en-GB" sz="2000" kern="1200"/>
        </a:p>
      </dsp:txBody>
      <dsp:txXfrm rot="10800000">
        <a:off x="1982236" y="2855220"/>
        <a:ext cx="6207260" cy="743830"/>
      </dsp:txXfrm>
    </dsp:sp>
    <dsp:sp modelId="{248F87ED-EDC1-4A0E-926B-0051AAD61E2E}">
      <dsp:nvSpPr>
        <dsp:cNvPr id="0" name=""/>
        <dsp:cNvSpPr/>
      </dsp:nvSpPr>
      <dsp:spPr>
        <a:xfrm>
          <a:off x="1424364" y="2855220"/>
          <a:ext cx="743830" cy="743830"/>
        </a:xfrm>
        <a:prstGeom prst="ellipse">
          <a:avLst/>
        </a:prstGeom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>
                <a:solidFill>
                  <a:schemeClr val="accent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67315" y="6348331"/>
            <a:ext cx="504107" cy="365125"/>
          </a:xfrm>
        </p:spPr>
        <p:txBody>
          <a:bodyPr/>
          <a:lstStyle/>
          <a:p>
            <a:fld id="{8B1DA907-61FD-473B-9F8E-F531EF593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454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08721"/>
            <a:ext cx="10515600" cy="78196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DA907-61FD-473B-9F8E-F531EF593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4934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4704"/>
            <a:ext cx="1595569" cy="541225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764703"/>
            <a:ext cx="7734300" cy="541226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DA907-61FD-473B-9F8E-F531EF593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041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334" y="980728"/>
            <a:ext cx="11590421" cy="903634"/>
          </a:xfrm>
        </p:spPr>
        <p:txBody>
          <a:bodyPr/>
          <a:lstStyle>
            <a:lvl1pPr>
              <a:defRPr b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2822" y="2276872"/>
            <a:ext cx="11590421" cy="411958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42032" y="6396458"/>
            <a:ext cx="461211" cy="365125"/>
          </a:xfrm>
        </p:spPr>
        <p:txBody>
          <a:bodyPr/>
          <a:lstStyle/>
          <a:p>
            <a:fld id="{8B1DA907-61FD-473B-9F8E-F531EF593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595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0949" y="1709740"/>
            <a:ext cx="11341769" cy="2852737"/>
          </a:xfrm>
        </p:spPr>
        <p:txBody>
          <a:bodyPr anchor="b"/>
          <a:lstStyle>
            <a:lvl1pPr>
              <a:defRPr sz="4500">
                <a:solidFill>
                  <a:schemeClr val="accent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0949" y="4589465"/>
            <a:ext cx="11341769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accent1">
                    <a:lumMod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265569" y="6356352"/>
            <a:ext cx="437147" cy="365125"/>
          </a:xfrm>
        </p:spPr>
        <p:txBody>
          <a:bodyPr/>
          <a:lstStyle/>
          <a:p>
            <a:fld id="{8B1DA907-61FD-473B-9F8E-F531EF593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815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92697"/>
            <a:ext cx="10467475" cy="997993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85507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33475" cy="485507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305675" y="6315578"/>
            <a:ext cx="533400" cy="365125"/>
          </a:xfrm>
        </p:spPr>
        <p:txBody>
          <a:bodyPr/>
          <a:lstStyle/>
          <a:p>
            <a:fld id="{8B1DA907-61FD-473B-9F8E-F531EF593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881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692697"/>
            <a:ext cx="10515600" cy="9195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42164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42164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1530013" y="6356352"/>
            <a:ext cx="504107" cy="365125"/>
          </a:xfrm>
        </p:spPr>
        <p:txBody>
          <a:bodyPr/>
          <a:lstStyle/>
          <a:p>
            <a:fld id="{8B1DA907-61FD-473B-9F8E-F531EF593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361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DA907-61FD-473B-9F8E-F531EF593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61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DA907-61FD-473B-9F8E-F531EF593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075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987425"/>
            <a:ext cx="3932237" cy="929408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573405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399"/>
            <a:ext cx="3932237" cy="466407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DA907-61FD-473B-9F8E-F531EF593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615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987426"/>
            <a:ext cx="3932237" cy="929406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DA907-61FD-473B-9F8E-F531EF593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36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8958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67315" y="6356352"/>
            <a:ext cx="5041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1DA907-61FD-473B-9F8E-F531EF593FF6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6451" y="105744"/>
            <a:ext cx="1121727" cy="38383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6374" y="103635"/>
            <a:ext cx="1152127" cy="460851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88" y="32516"/>
            <a:ext cx="2083613" cy="523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6133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accent1">
              <a:lumMod val="75000"/>
            </a:schemeClr>
          </a:solidFill>
          <a:latin typeface="+mn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overthewire.org/wargames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Infrastructure Technician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35116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Exams</a:t>
            </a:r>
            <a:endParaRPr lang="en-GB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119" y="2031023"/>
            <a:ext cx="11978105" cy="3200400"/>
          </a:xfrm>
        </p:spPr>
      </p:pic>
    </p:spTree>
    <p:extLst>
      <p:ext uri="{BB962C8B-B14F-4D97-AF65-F5344CB8AC3E}">
        <p14:creationId xmlns:p14="http://schemas.microsoft.com/office/powerpoint/2010/main" val="1064700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Skills Scan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Complete skills scan and upload to e-</a:t>
            </a:r>
            <a:r>
              <a:rPr lang="en-GB" dirty="0" err="1" smtClean="0"/>
              <a:t>Cordia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98796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Task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Go to: </a:t>
            </a:r>
            <a:r>
              <a:rPr lang="en-GB" dirty="0" smtClean="0">
                <a:hlinkClick r:id="rId2"/>
              </a:rPr>
              <a:t>http://overthewire.org/wargames/</a:t>
            </a:r>
            <a:endParaRPr lang="en-GB" dirty="0" smtClean="0"/>
          </a:p>
          <a:p>
            <a:r>
              <a:rPr lang="en-GB" dirty="0" smtClean="0"/>
              <a:t>Use the Bandit </a:t>
            </a:r>
            <a:r>
              <a:rPr lang="en-GB" dirty="0" err="1" smtClean="0"/>
              <a:t>wargame</a:t>
            </a:r>
            <a:endParaRPr lang="en-GB" dirty="0" smtClean="0"/>
          </a:p>
          <a:p>
            <a:r>
              <a:rPr lang="en-GB" dirty="0" smtClean="0"/>
              <a:t>Follow the instructions</a:t>
            </a:r>
          </a:p>
          <a:p>
            <a:r>
              <a:rPr lang="en-GB" dirty="0" smtClean="0"/>
              <a:t>Document every thing you do and type in. Show the passwords you have acquired</a:t>
            </a:r>
          </a:p>
          <a:p>
            <a:r>
              <a:rPr lang="en-GB" dirty="0" smtClean="0"/>
              <a:t>Complete Level 0 to Level 3 </a:t>
            </a:r>
          </a:p>
          <a:p>
            <a:r>
              <a:rPr lang="en-GB" dirty="0" smtClean="0"/>
              <a:t>You will need to do all the research and </a:t>
            </a:r>
            <a:r>
              <a:rPr lang="en-GB" smtClean="0"/>
              <a:t>reading yourself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8063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Agenda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Monday</a:t>
            </a:r>
          </a:p>
          <a:p>
            <a:endParaRPr lang="en-GB" dirty="0"/>
          </a:p>
          <a:p>
            <a:r>
              <a:rPr lang="en-GB" dirty="0" smtClean="0"/>
              <a:t>Enrolment</a:t>
            </a:r>
          </a:p>
          <a:p>
            <a:r>
              <a:rPr lang="en-GB" dirty="0" smtClean="0"/>
              <a:t>Introductions</a:t>
            </a:r>
          </a:p>
          <a:p>
            <a:r>
              <a:rPr lang="en-GB" dirty="0" smtClean="0"/>
              <a:t>The program</a:t>
            </a:r>
          </a:p>
          <a:p>
            <a:r>
              <a:rPr lang="en-GB" dirty="0" smtClean="0"/>
              <a:t>Handbook and skills checklist</a:t>
            </a:r>
          </a:p>
          <a:p>
            <a:r>
              <a:rPr lang="en-GB" dirty="0" smtClean="0"/>
              <a:t>Projects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89656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Dates for your diary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superglos.co.uk/</a:t>
            </a:r>
            <a:r>
              <a:rPr lang="en-GB" dirty="0" err="1" smtClean="0"/>
              <a:t>appWiki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1105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News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GB" sz="3600" dirty="0" smtClean="0"/>
              <a:t>Work logs</a:t>
            </a:r>
          </a:p>
          <a:p>
            <a:pPr marL="0" indent="0" algn="ctr">
              <a:buNone/>
            </a:pPr>
            <a:endParaRPr lang="en-GB" sz="3600" dirty="0" smtClean="0"/>
          </a:p>
          <a:p>
            <a:pPr marL="0" indent="0" algn="ctr">
              <a:buNone/>
            </a:pPr>
            <a:r>
              <a:rPr lang="en-GB" sz="3600" dirty="0" smtClean="0"/>
              <a:t>Projects</a:t>
            </a:r>
          </a:p>
          <a:p>
            <a:pPr marL="0" indent="0" algn="ctr">
              <a:buNone/>
            </a:pPr>
            <a:endParaRPr lang="en-GB" sz="3600" dirty="0" smtClean="0"/>
          </a:p>
          <a:p>
            <a:pPr marL="0" indent="0" algn="ctr">
              <a:buNone/>
            </a:pPr>
            <a:r>
              <a:rPr lang="en-GB" sz="3600" dirty="0" smtClean="0"/>
              <a:t>EPA</a:t>
            </a:r>
          </a:p>
          <a:p>
            <a:pPr marL="0" indent="0" algn="ctr">
              <a:buNone/>
            </a:pPr>
            <a:endParaRPr lang="en-GB" sz="3600" dirty="0"/>
          </a:p>
          <a:p>
            <a:pPr marL="0" indent="0" algn="ctr">
              <a:buNone/>
            </a:pPr>
            <a:r>
              <a:rPr lang="en-GB" sz="3600" dirty="0" smtClean="0"/>
              <a:t>Exams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3450128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Work logs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680321" y="2336873"/>
          <a:ext cx="9613861" cy="35993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2610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Projects</a:t>
            </a:r>
            <a:endParaRPr lang="en-GB" dirty="0"/>
          </a:p>
        </p:txBody>
      </p:sp>
      <p:sp>
        <p:nvSpPr>
          <p:cNvPr id="6" name="Freeform 5"/>
          <p:cNvSpPr/>
          <p:nvPr/>
        </p:nvSpPr>
        <p:spPr>
          <a:xfrm>
            <a:off x="686305" y="2822549"/>
            <a:ext cx="3070051" cy="1228020"/>
          </a:xfrm>
          <a:custGeom>
            <a:avLst/>
            <a:gdLst>
              <a:gd name="connsiteX0" fmla="*/ 0 w 3070051"/>
              <a:gd name="connsiteY0" fmla="*/ 0 h 1228020"/>
              <a:gd name="connsiteX1" fmla="*/ 2456041 w 3070051"/>
              <a:gd name="connsiteY1" fmla="*/ 0 h 1228020"/>
              <a:gd name="connsiteX2" fmla="*/ 3070051 w 3070051"/>
              <a:gd name="connsiteY2" fmla="*/ 614010 h 1228020"/>
              <a:gd name="connsiteX3" fmla="*/ 2456041 w 3070051"/>
              <a:gd name="connsiteY3" fmla="*/ 1228020 h 1228020"/>
              <a:gd name="connsiteX4" fmla="*/ 0 w 3070051"/>
              <a:gd name="connsiteY4" fmla="*/ 1228020 h 1228020"/>
              <a:gd name="connsiteX5" fmla="*/ 614010 w 3070051"/>
              <a:gd name="connsiteY5" fmla="*/ 614010 h 1228020"/>
              <a:gd name="connsiteX6" fmla="*/ 0 w 3070051"/>
              <a:gd name="connsiteY6" fmla="*/ 0 h 1228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070051" h="1228020">
                <a:moveTo>
                  <a:pt x="0" y="0"/>
                </a:moveTo>
                <a:lnTo>
                  <a:pt x="2456041" y="0"/>
                </a:lnTo>
                <a:lnTo>
                  <a:pt x="3070051" y="614010"/>
                </a:lnTo>
                <a:lnTo>
                  <a:pt x="2456041" y="1228020"/>
                </a:lnTo>
                <a:lnTo>
                  <a:pt x="0" y="1228020"/>
                </a:lnTo>
                <a:lnTo>
                  <a:pt x="614010" y="61401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41950" tIns="13970" rIns="614010" bIns="13970" numCol="1" spcCol="1270" anchor="ctr" anchorCtr="0">
            <a:noAutofit/>
          </a:bodyPr>
          <a:lstStyle/>
          <a:p>
            <a:pPr lvl="0" algn="ctr" defTabSz="9779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2200" kern="1200" smtClean="0"/>
              <a:t>All evidence to be recorded in some format</a:t>
            </a:r>
            <a:endParaRPr lang="en-GB" sz="2200" kern="1200"/>
          </a:p>
        </p:txBody>
      </p:sp>
      <p:sp>
        <p:nvSpPr>
          <p:cNvPr id="7" name="Freeform 6"/>
          <p:cNvSpPr/>
          <p:nvPr/>
        </p:nvSpPr>
        <p:spPr>
          <a:xfrm>
            <a:off x="3357249" y="2926930"/>
            <a:ext cx="2548142" cy="1019257"/>
          </a:xfrm>
          <a:custGeom>
            <a:avLst/>
            <a:gdLst>
              <a:gd name="connsiteX0" fmla="*/ 0 w 2548142"/>
              <a:gd name="connsiteY0" fmla="*/ 0 h 1019257"/>
              <a:gd name="connsiteX1" fmla="*/ 2038514 w 2548142"/>
              <a:gd name="connsiteY1" fmla="*/ 0 h 1019257"/>
              <a:gd name="connsiteX2" fmla="*/ 2548142 w 2548142"/>
              <a:gd name="connsiteY2" fmla="*/ 509629 h 1019257"/>
              <a:gd name="connsiteX3" fmla="*/ 2038514 w 2548142"/>
              <a:gd name="connsiteY3" fmla="*/ 1019257 h 1019257"/>
              <a:gd name="connsiteX4" fmla="*/ 0 w 2548142"/>
              <a:gd name="connsiteY4" fmla="*/ 1019257 h 1019257"/>
              <a:gd name="connsiteX5" fmla="*/ 509629 w 2548142"/>
              <a:gd name="connsiteY5" fmla="*/ 509629 h 1019257"/>
              <a:gd name="connsiteX6" fmla="*/ 0 w 2548142"/>
              <a:gd name="connsiteY6" fmla="*/ 0 h 10192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48142" h="1019257">
                <a:moveTo>
                  <a:pt x="0" y="0"/>
                </a:moveTo>
                <a:lnTo>
                  <a:pt x="2038514" y="0"/>
                </a:lnTo>
                <a:lnTo>
                  <a:pt x="2548142" y="509629"/>
                </a:lnTo>
                <a:lnTo>
                  <a:pt x="2038514" y="1019257"/>
                </a:lnTo>
                <a:lnTo>
                  <a:pt x="0" y="1019257"/>
                </a:lnTo>
                <a:lnTo>
                  <a:pt x="509629" y="509629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47729" tIns="19050" rIns="509628" bIns="19050" numCol="1" spcCol="1270" anchor="ctr" anchorCtr="0">
            <a:noAutofit/>
          </a:bodyPr>
          <a:lstStyle/>
          <a:p>
            <a:pPr lvl="0" algn="ctr" defTabSz="13335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3000" kern="1200" dirty="0" smtClean="0"/>
              <a:t>Written</a:t>
            </a:r>
            <a:endParaRPr lang="en-GB" sz="3000" kern="1200" dirty="0"/>
          </a:p>
        </p:txBody>
      </p:sp>
      <p:sp>
        <p:nvSpPr>
          <p:cNvPr id="8" name="Freeform 7"/>
          <p:cNvSpPr/>
          <p:nvPr/>
        </p:nvSpPr>
        <p:spPr>
          <a:xfrm>
            <a:off x="5548652" y="2926930"/>
            <a:ext cx="2548142" cy="1019257"/>
          </a:xfrm>
          <a:custGeom>
            <a:avLst/>
            <a:gdLst>
              <a:gd name="connsiteX0" fmla="*/ 0 w 2548142"/>
              <a:gd name="connsiteY0" fmla="*/ 0 h 1019257"/>
              <a:gd name="connsiteX1" fmla="*/ 2038514 w 2548142"/>
              <a:gd name="connsiteY1" fmla="*/ 0 h 1019257"/>
              <a:gd name="connsiteX2" fmla="*/ 2548142 w 2548142"/>
              <a:gd name="connsiteY2" fmla="*/ 509629 h 1019257"/>
              <a:gd name="connsiteX3" fmla="*/ 2038514 w 2548142"/>
              <a:gd name="connsiteY3" fmla="*/ 1019257 h 1019257"/>
              <a:gd name="connsiteX4" fmla="*/ 0 w 2548142"/>
              <a:gd name="connsiteY4" fmla="*/ 1019257 h 1019257"/>
              <a:gd name="connsiteX5" fmla="*/ 509629 w 2548142"/>
              <a:gd name="connsiteY5" fmla="*/ 509629 h 1019257"/>
              <a:gd name="connsiteX6" fmla="*/ 0 w 2548142"/>
              <a:gd name="connsiteY6" fmla="*/ 0 h 10192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48142" h="1019257">
                <a:moveTo>
                  <a:pt x="0" y="0"/>
                </a:moveTo>
                <a:lnTo>
                  <a:pt x="2038514" y="0"/>
                </a:lnTo>
                <a:lnTo>
                  <a:pt x="2548142" y="509629"/>
                </a:lnTo>
                <a:lnTo>
                  <a:pt x="2038514" y="1019257"/>
                </a:lnTo>
                <a:lnTo>
                  <a:pt x="0" y="1019257"/>
                </a:lnTo>
                <a:lnTo>
                  <a:pt x="509629" y="509629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47729" tIns="19050" rIns="509628" bIns="19050" numCol="1" spcCol="1270" anchor="ctr" anchorCtr="0">
            <a:noAutofit/>
          </a:bodyPr>
          <a:lstStyle/>
          <a:p>
            <a:pPr lvl="0" algn="ctr" defTabSz="13335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3000" kern="1200" smtClean="0"/>
              <a:t>Video</a:t>
            </a:r>
            <a:endParaRPr lang="en-GB" sz="3000" kern="1200"/>
          </a:p>
        </p:txBody>
      </p:sp>
      <p:sp>
        <p:nvSpPr>
          <p:cNvPr id="9" name="Freeform 8"/>
          <p:cNvSpPr/>
          <p:nvPr/>
        </p:nvSpPr>
        <p:spPr>
          <a:xfrm>
            <a:off x="7740055" y="2926930"/>
            <a:ext cx="2548142" cy="1019257"/>
          </a:xfrm>
          <a:custGeom>
            <a:avLst/>
            <a:gdLst>
              <a:gd name="connsiteX0" fmla="*/ 0 w 2548142"/>
              <a:gd name="connsiteY0" fmla="*/ 0 h 1019257"/>
              <a:gd name="connsiteX1" fmla="*/ 2038514 w 2548142"/>
              <a:gd name="connsiteY1" fmla="*/ 0 h 1019257"/>
              <a:gd name="connsiteX2" fmla="*/ 2548142 w 2548142"/>
              <a:gd name="connsiteY2" fmla="*/ 509629 h 1019257"/>
              <a:gd name="connsiteX3" fmla="*/ 2038514 w 2548142"/>
              <a:gd name="connsiteY3" fmla="*/ 1019257 h 1019257"/>
              <a:gd name="connsiteX4" fmla="*/ 0 w 2548142"/>
              <a:gd name="connsiteY4" fmla="*/ 1019257 h 1019257"/>
              <a:gd name="connsiteX5" fmla="*/ 509629 w 2548142"/>
              <a:gd name="connsiteY5" fmla="*/ 509629 h 1019257"/>
              <a:gd name="connsiteX6" fmla="*/ 0 w 2548142"/>
              <a:gd name="connsiteY6" fmla="*/ 0 h 10192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48142" h="1019257">
                <a:moveTo>
                  <a:pt x="0" y="0"/>
                </a:moveTo>
                <a:lnTo>
                  <a:pt x="2038514" y="0"/>
                </a:lnTo>
                <a:lnTo>
                  <a:pt x="2548142" y="509629"/>
                </a:lnTo>
                <a:lnTo>
                  <a:pt x="2038514" y="1019257"/>
                </a:lnTo>
                <a:lnTo>
                  <a:pt x="0" y="1019257"/>
                </a:lnTo>
                <a:lnTo>
                  <a:pt x="509629" y="509629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47729" tIns="19050" rIns="509628" bIns="19050" numCol="1" spcCol="1270" anchor="ctr" anchorCtr="0">
            <a:noAutofit/>
          </a:bodyPr>
          <a:lstStyle/>
          <a:p>
            <a:pPr lvl="0" algn="ctr" defTabSz="13335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3000" kern="1200" dirty="0" smtClean="0"/>
              <a:t>Screen captures</a:t>
            </a:r>
            <a:endParaRPr lang="en-GB" sz="3000" kern="1200" dirty="0"/>
          </a:p>
        </p:txBody>
      </p:sp>
      <p:sp>
        <p:nvSpPr>
          <p:cNvPr id="10" name="Freeform 9"/>
          <p:cNvSpPr/>
          <p:nvPr/>
        </p:nvSpPr>
        <p:spPr>
          <a:xfrm>
            <a:off x="686305" y="4222492"/>
            <a:ext cx="3070051" cy="1228020"/>
          </a:xfrm>
          <a:custGeom>
            <a:avLst/>
            <a:gdLst>
              <a:gd name="connsiteX0" fmla="*/ 0 w 3070051"/>
              <a:gd name="connsiteY0" fmla="*/ 0 h 1228020"/>
              <a:gd name="connsiteX1" fmla="*/ 2456041 w 3070051"/>
              <a:gd name="connsiteY1" fmla="*/ 0 h 1228020"/>
              <a:gd name="connsiteX2" fmla="*/ 3070051 w 3070051"/>
              <a:gd name="connsiteY2" fmla="*/ 614010 h 1228020"/>
              <a:gd name="connsiteX3" fmla="*/ 2456041 w 3070051"/>
              <a:gd name="connsiteY3" fmla="*/ 1228020 h 1228020"/>
              <a:gd name="connsiteX4" fmla="*/ 0 w 3070051"/>
              <a:gd name="connsiteY4" fmla="*/ 1228020 h 1228020"/>
              <a:gd name="connsiteX5" fmla="*/ 614010 w 3070051"/>
              <a:gd name="connsiteY5" fmla="*/ 614010 h 1228020"/>
              <a:gd name="connsiteX6" fmla="*/ 0 w 3070051"/>
              <a:gd name="connsiteY6" fmla="*/ 0 h 1228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070051" h="1228020">
                <a:moveTo>
                  <a:pt x="0" y="0"/>
                </a:moveTo>
                <a:lnTo>
                  <a:pt x="2456041" y="0"/>
                </a:lnTo>
                <a:lnTo>
                  <a:pt x="3070051" y="614010"/>
                </a:lnTo>
                <a:lnTo>
                  <a:pt x="2456041" y="1228020"/>
                </a:lnTo>
                <a:lnTo>
                  <a:pt x="0" y="1228020"/>
                </a:lnTo>
                <a:lnTo>
                  <a:pt x="614010" y="61401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41950" tIns="13970" rIns="614010" bIns="13970" numCol="1" spcCol="1270" anchor="ctr" anchorCtr="0">
            <a:noAutofit/>
          </a:bodyPr>
          <a:lstStyle/>
          <a:p>
            <a:pPr lvl="0" algn="ctr" defTabSz="9779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2200" kern="1200" dirty="0" smtClean="0"/>
              <a:t>We will collate this in </a:t>
            </a:r>
            <a:r>
              <a:rPr lang="en-GB" sz="2200" kern="1200" dirty="0" smtClean="0"/>
              <a:t>May 2020 </a:t>
            </a:r>
            <a:r>
              <a:rPr lang="en-GB" sz="2200" kern="1200" dirty="0" smtClean="0"/>
              <a:t>for your portfolio</a:t>
            </a:r>
            <a:endParaRPr lang="en-GB" sz="2200" kern="1200" dirty="0"/>
          </a:p>
        </p:txBody>
      </p:sp>
    </p:spTree>
    <p:extLst>
      <p:ext uri="{BB962C8B-B14F-4D97-AF65-F5344CB8AC3E}">
        <p14:creationId xmlns:p14="http://schemas.microsoft.com/office/powerpoint/2010/main" val="491508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30843" y="2953265"/>
            <a:ext cx="7983468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800" dirty="0">
                <a:latin typeface="Calibri" panose="020F0502020204030204" pitchFamily="34" charset="0"/>
                <a:cs typeface="Calibri" panose="020F0502020204030204" pitchFamily="34" charset="0"/>
              </a:rPr>
              <a:t>Be Exceptional!!!</a:t>
            </a:r>
          </a:p>
        </p:txBody>
      </p:sp>
    </p:spTree>
    <p:extLst>
      <p:ext uri="{BB962C8B-B14F-4D97-AF65-F5344CB8AC3E}">
        <p14:creationId xmlns:p14="http://schemas.microsoft.com/office/powerpoint/2010/main" val="2052084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????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pPr marL="0" indent="0">
              <a:buNone/>
            </a:pPr>
            <a:r>
              <a:rPr lang="en-GB" sz="4400" dirty="0" smtClean="0">
                <a:latin typeface="Broadway" panose="04040905080B02020502" pitchFamily="82" charset="0"/>
              </a:rPr>
              <a:t>A pass is really </a:t>
            </a:r>
            <a:r>
              <a:rPr lang="en-GB" sz="4400" dirty="0" err="1" smtClean="0">
                <a:latin typeface="Broadway" panose="04040905080B02020502" pitchFamily="82" charset="0"/>
              </a:rPr>
              <a:t>really</a:t>
            </a:r>
            <a:r>
              <a:rPr lang="en-GB" sz="4400" dirty="0" smtClean="0">
                <a:latin typeface="Broadway" panose="04040905080B02020502" pitchFamily="82" charset="0"/>
              </a:rPr>
              <a:t> difficult</a:t>
            </a:r>
          </a:p>
          <a:p>
            <a:pPr marL="0" indent="0">
              <a:buNone/>
            </a:pPr>
            <a:endParaRPr lang="en-GB" sz="4400" dirty="0">
              <a:latin typeface="Broadway" panose="04040905080B02020502" pitchFamily="82" charset="0"/>
            </a:endParaRPr>
          </a:p>
          <a:p>
            <a:pPr marL="0" indent="0">
              <a:buNone/>
            </a:pPr>
            <a:endParaRPr lang="en-GB" sz="4400" dirty="0" smtClean="0">
              <a:latin typeface="Broadway" panose="04040905080B02020502" pitchFamily="82" charset="0"/>
            </a:endParaRPr>
          </a:p>
          <a:p>
            <a:pPr marL="0" indent="0">
              <a:buNone/>
            </a:pPr>
            <a:r>
              <a:rPr lang="en-GB" sz="4400" dirty="0" smtClean="0">
                <a:latin typeface="Broadway" panose="04040905080B02020502" pitchFamily="82" charset="0"/>
              </a:rPr>
              <a:t>Stand out from the rest</a:t>
            </a:r>
            <a:endParaRPr lang="en-GB" sz="4400" dirty="0">
              <a:latin typeface="Broadway" panose="04040905080B020205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5135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EPA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sz="3200" dirty="0" smtClean="0"/>
              <a:t>Interviews</a:t>
            </a:r>
          </a:p>
          <a:p>
            <a:pPr marL="457200" lvl="1" indent="0">
              <a:buNone/>
            </a:pPr>
            <a:r>
              <a:rPr lang="en-GB" sz="2800" dirty="0" smtClean="0"/>
              <a:t>Employer</a:t>
            </a:r>
          </a:p>
          <a:p>
            <a:pPr marL="457200" lvl="1" indent="0">
              <a:buNone/>
            </a:pPr>
            <a:r>
              <a:rPr lang="en-GB" sz="2800" dirty="0" smtClean="0"/>
              <a:t>You</a:t>
            </a:r>
          </a:p>
          <a:p>
            <a:pPr marL="0" indent="0">
              <a:buNone/>
            </a:pPr>
            <a:endParaRPr lang="en-GB" sz="3200" dirty="0"/>
          </a:p>
          <a:p>
            <a:pPr marL="0" indent="0">
              <a:buNone/>
            </a:pPr>
            <a:endParaRPr lang="en-GB" sz="3200" dirty="0" smtClean="0"/>
          </a:p>
          <a:p>
            <a:pPr marL="0" indent="0">
              <a:buNone/>
            </a:pPr>
            <a:endParaRPr lang="en-GB" sz="3200" dirty="0" smtClean="0"/>
          </a:p>
          <a:p>
            <a:pPr marL="0" indent="0">
              <a:buNone/>
            </a:pPr>
            <a:r>
              <a:rPr lang="en-GB" sz="3200" dirty="0" smtClean="0"/>
              <a:t>Synoptic project</a:t>
            </a:r>
          </a:p>
          <a:p>
            <a:pPr marL="0" indent="0">
              <a:buNone/>
            </a:pP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2506358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BL-Templa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BL-Template" id="{4B1E4E74-8B2C-4BC2-B6ED-0F6A2A50F8E5}" vid="{17914F44-36C4-47CD-A5F8-5CC70DDC3D2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WBL-Template</Template>
  <TotalTime>15</TotalTime>
  <Words>161</Words>
  <Application>Microsoft Office PowerPoint</Application>
  <PresentationFormat>Widescreen</PresentationFormat>
  <Paragraphs>55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Broadway</vt:lpstr>
      <vt:lpstr>Calibri</vt:lpstr>
      <vt:lpstr>WBL-Template</vt:lpstr>
      <vt:lpstr>Infrastructure Technician</vt:lpstr>
      <vt:lpstr>Agenda</vt:lpstr>
      <vt:lpstr>Dates for your diary</vt:lpstr>
      <vt:lpstr>News</vt:lpstr>
      <vt:lpstr>Work logs</vt:lpstr>
      <vt:lpstr>Projects</vt:lpstr>
      <vt:lpstr>PowerPoint Presentation</vt:lpstr>
      <vt:lpstr>????</vt:lpstr>
      <vt:lpstr>EPA</vt:lpstr>
      <vt:lpstr>Exams</vt:lpstr>
      <vt:lpstr>Skills Scan</vt:lpstr>
      <vt:lpstr>Task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Infrastructure Technician</dc:title>
  <dc:creator>Len Shand</dc:creator>
  <cp:lastModifiedBy>Len Shand</cp:lastModifiedBy>
  <cp:revision>3</cp:revision>
  <dcterms:created xsi:type="dcterms:W3CDTF">2019-01-28T07:48:31Z</dcterms:created>
  <dcterms:modified xsi:type="dcterms:W3CDTF">2019-01-28T08:04:26Z</dcterms:modified>
</cp:coreProperties>
</file>