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2"/>
  </p:notesMasterIdLst>
  <p:sldIdLst>
    <p:sldId id="268" r:id="rId2"/>
    <p:sldId id="860" r:id="rId3"/>
    <p:sldId id="913" r:id="rId4"/>
    <p:sldId id="918" r:id="rId5"/>
    <p:sldId id="920" r:id="rId6"/>
    <p:sldId id="921" r:id="rId7"/>
    <p:sldId id="922" r:id="rId8"/>
    <p:sldId id="923" r:id="rId9"/>
    <p:sldId id="924" r:id="rId10"/>
    <p:sldId id="919" r:id="rId11"/>
    <p:sldId id="925" r:id="rId12"/>
    <p:sldId id="926" r:id="rId13"/>
    <p:sldId id="917" r:id="rId14"/>
    <p:sldId id="927" r:id="rId15"/>
    <p:sldId id="928" r:id="rId16"/>
    <p:sldId id="929" r:id="rId17"/>
    <p:sldId id="930" r:id="rId18"/>
    <p:sldId id="931" r:id="rId19"/>
    <p:sldId id="932" r:id="rId20"/>
    <p:sldId id="933" r:id="rId21"/>
    <p:sldId id="934" r:id="rId22"/>
    <p:sldId id="935" r:id="rId23"/>
    <p:sldId id="936" r:id="rId24"/>
    <p:sldId id="800" r:id="rId25"/>
    <p:sldId id="863" r:id="rId26"/>
    <p:sldId id="864" r:id="rId27"/>
    <p:sldId id="865" r:id="rId28"/>
    <p:sldId id="866" r:id="rId29"/>
    <p:sldId id="867" r:id="rId30"/>
    <p:sldId id="868" r:id="rId31"/>
    <p:sldId id="869" r:id="rId32"/>
    <p:sldId id="870" r:id="rId33"/>
    <p:sldId id="871" r:id="rId34"/>
    <p:sldId id="872" r:id="rId35"/>
    <p:sldId id="873" r:id="rId36"/>
    <p:sldId id="874" r:id="rId37"/>
    <p:sldId id="875" r:id="rId38"/>
    <p:sldId id="876" r:id="rId39"/>
    <p:sldId id="877" r:id="rId40"/>
    <p:sldId id="878" r:id="rId41"/>
    <p:sldId id="879" r:id="rId42"/>
    <p:sldId id="880" r:id="rId43"/>
    <p:sldId id="881" r:id="rId44"/>
    <p:sldId id="882" r:id="rId45"/>
    <p:sldId id="883" r:id="rId46"/>
    <p:sldId id="884" r:id="rId47"/>
    <p:sldId id="885" r:id="rId48"/>
    <p:sldId id="886" r:id="rId49"/>
    <p:sldId id="887" r:id="rId50"/>
    <p:sldId id="888" r:id="rId51"/>
    <p:sldId id="889" r:id="rId52"/>
    <p:sldId id="890" r:id="rId53"/>
    <p:sldId id="891" r:id="rId54"/>
    <p:sldId id="892" r:id="rId55"/>
    <p:sldId id="893" r:id="rId56"/>
    <p:sldId id="894" r:id="rId57"/>
    <p:sldId id="895" r:id="rId58"/>
    <p:sldId id="896" r:id="rId59"/>
    <p:sldId id="897" r:id="rId60"/>
    <p:sldId id="898" r:id="rId61"/>
    <p:sldId id="899" r:id="rId62"/>
    <p:sldId id="900" r:id="rId63"/>
    <p:sldId id="901" r:id="rId64"/>
    <p:sldId id="902" r:id="rId65"/>
    <p:sldId id="903" r:id="rId66"/>
    <p:sldId id="904" r:id="rId67"/>
    <p:sldId id="905" r:id="rId68"/>
    <p:sldId id="906" r:id="rId69"/>
    <p:sldId id="907" r:id="rId70"/>
    <p:sldId id="908" r:id="rId71"/>
    <p:sldId id="909" r:id="rId72"/>
    <p:sldId id="910" r:id="rId73"/>
    <p:sldId id="911" r:id="rId74"/>
    <p:sldId id="912" r:id="rId75"/>
    <p:sldId id="914" r:id="rId76"/>
    <p:sldId id="937" r:id="rId77"/>
    <p:sldId id="939" r:id="rId78"/>
    <p:sldId id="940" r:id="rId79"/>
    <p:sldId id="965" r:id="rId80"/>
    <p:sldId id="964" r:id="rId81"/>
    <p:sldId id="966" r:id="rId82"/>
    <p:sldId id="967" r:id="rId83"/>
    <p:sldId id="969" r:id="rId84"/>
    <p:sldId id="970" r:id="rId85"/>
    <p:sldId id="972" r:id="rId86"/>
    <p:sldId id="971" r:id="rId87"/>
    <p:sldId id="973" r:id="rId88"/>
    <p:sldId id="974" r:id="rId89"/>
    <p:sldId id="975" r:id="rId90"/>
    <p:sldId id="916" r:id="rId91"/>
    <p:sldId id="941" r:id="rId92"/>
    <p:sldId id="942" r:id="rId93"/>
    <p:sldId id="943" r:id="rId94"/>
    <p:sldId id="944" r:id="rId95"/>
    <p:sldId id="945" r:id="rId96"/>
    <p:sldId id="946" r:id="rId97"/>
    <p:sldId id="947" r:id="rId98"/>
    <p:sldId id="948" r:id="rId99"/>
    <p:sldId id="949" r:id="rId100"/>
    <p:sldId id="950" r:id="rId101"/>
    <p:sldId id="951" r:id="rId102"/>
    <p:sldId id="952" r:id="rId103"/>
    <p:sldId id="953" r:id="rId104"/>
    <p:sldId id="954" r:id="rId105"/>
    <p:sldId id="955" r:id="rId106"/>
    <p:sldId id="956" r:id="rId107"/>
    <p:sldId id="957" r:id="rId108"/>
    <p:sldId id="958" r:id="rId109"/>
    <p:sldId id="959" r:id="rId110"/>
    <p:sldId id="960" r:id="rId111"/>
    <p:sldId id="961" r:id="rId112"/>
    <p:sldId id="962" r:id="rId113"/>
    <p:sldId id="963" r:id="rId114"/>
    <p:sldId id="938" r:id="rId115"/>
    <p:sldId id="976" r:id="rId116"/>
    <p:sldId id="977" r:id="rId117"/>
    <p:sldId id="978" r:id="rId118"/>
    <p:sldId id="979" r:id="rId119"/>
    <p:sldId id="980" r:id="rId120"/>
    <p:sldId id="981"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B9A1C-F430-45DA-BB36-0F3E8FE19F0F}" v="161" dt="2021-12-02T17:11:31.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1" autoAdjust="0"/>
    <p:restoredTop sz="66392" autoAdjust="0"/>
  </p:normalViewPr>
  <p:slideViewPr>
    <p:cSldViewPr snapToGrid="0" showGuides="1">
      <p:cViewPr varScale="1">
        <p:scale>
          <a:sx n="75" d="100"/>
          <a:sy n="75" d="100"/>
        </p:scale>
        <p:origin x="16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iggins" userId="f99148ad-7e67-4304-8c11-27c7a53efd31" providerId="ADAL" clId="{0928E129-FD99-40CD-AF85-5E16D3AA9BEE}"/>
    <pc:docChg chg="undo custSel addSld delSld modSld sldOrd">
      <pc:chgData name="Mark Higgins" userId="f99148ad-7e67-4304-8c11-27c7a53efd31" providerId="ADAL" clId="{0928E129-FD99-40CD-AF85-5E16D3AA9BEE}" dt="2021-10-19T15:02:00.832" v="1669" actId="27636"/>
      <pc:docMkLst>
        <pc:docMk/>
      </pc:docMkLst>
      <pc:sldChg chg="add modTransition">
        <pc:chgData name="Mark Higgins" userId="f99148ad-7e67-4304-8c11-27c7a53efd31" providerId="ADAL" clId="{0928E129-FD99-40CD-AF85-5E16D3AA9BEE}" dt="2021-10-19T10:14:05.289" v="539"/>
        <pc:sldMkLst>
          <pc:docMk/>
          <pc:sldMk cId="195010966" sldId="256"/>
        </pc:sldMkLst>
      </pc:sldChg>
      <pc:sldChg chg="modSp mod">
        <pc:chgData name="Mark Higgins" userId="f99148ad-7e67-4304-8c11-27c7a53efd31" providerId="ADAL" clId="{0928E129-FD99-40CD-AF85-5E16D3AA9BEE}" dt="2021-10-19T09:57:42.722" v="245" actId="20577"/>
        <pc:sldMkLst>
          <pc:docMk/>
          <pc:sldMk cId="653415081" sldId="257"/>
        </pc:sldMkLst>
        <pc:spChg chg="mod">
          <ac:chgData name="Mark Higgins" userId="f99148ad-7e67-4304-8c11-27c7a53efd31" providerId="ADAL" clId="{0928E129-FD99-40CD-AF85-5E16D3AA9BEE}" dt="2021-10-19T09:57:42.722" v="245" actId="20577"/>
          <ac:spMkLst>
            <pc:docMk/>
            <pc:sldMk cId="653415081" sldId="257"/>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1340715411" sldId="259"/>
        </pc:sldMkLst>
      </pc:sldChg>
      <pc:sldChg chg="add modTransition">
        <pc:chgData name="Mark Higgins" userId="f99148ad-7e67-4304-8c11-27c7a53efd31" providerId="ADAL" clId="{0928E129-FD99-40CD-AF85-5E16D3AA9BEE}" dt="2021-10-19T10:14:05.289" v="539"/>
        <pc:sldMkLst>
          <pc:docMk/>
          <pc:sldMk cId="308592299" sldId="260"/>
        </pc:sldMkLst>
      </pc:sldChg>
      <pc:sldChg chg="add modTransition">
        <pc:chgData name="Mark Higgins" userId="f99148ad-7e67-4304-8c11-27c7a53efd31" providerId="ADAL" clId="{0928E129-FD99-40CD-AF85-5E16D3AA9BEE}" dt="2021-10-19T10:14:05.289" v="539"/>
        <pc:sldMkLst>
          <pc:docMk/>
          <pc:sldMk cId="3620027515" sldId="261"/>
        </pc:sldMkLst>
      </pc:sldChg>
      <pc:sldChg chg="modSp mod">
        <pc:chgData name="Mark Higgins" userId="f99148ad-7e67-4304-8c11-27c7a53efd31" providerId="ADAL" clId="{0928E129-FD99-40CD-AF85-5E16D3AA9BEE}" dt="2021-10-19T14:59:43.062" v="1542" actId="20577"/>
        <pc:sldMkLst>
          <pc:docMk/>
          <pc:sldMk cId="2851725395" sldId="263"/>
        </pc:sldMkLst>
        <pc:spChg chg="mod">
          <ac:chgData name="Mark Higgins" userId="f99148ad-7e67-4304-8c11-27c7a53efd31" providerId="ADAL" clId="{0928E129-FD99-40CD-AF85-5E16D3AA9BEE}" dt="2021-10-19T14:59:43.062" v="1542" actId="20577"/>
          <ac:spMkLst>
            <pc:docMk/>
            <pc:sldMk cId="2851725395" sldId="263"/>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431508216" sldId="270"/>
        </pc:sldMkLst>
      </pc:sldChg>
      <pc:sldChg chg="add modTransition">
        <pc:chgData name="Mark Higgins" userId="f99148ad-7e67-4304-8c11-27c7a53efd31" providerId="ADAL" clId="{0928E129-FD99-40CD-AF85-5E16D3AA9BEE}" dt="2021-10-19T10:14:05.289" v="539"/>
        <pc:sldMkLst>
          <pc:docMk/>
          <pc:sldMk cId="4227811471" sldId="271"/>
        </pc:sldMkLst>
      </pc:sldChg>
      <pc:sldChg chg="add modTransition">
        <pc:chgData name="Mark Higgins" userId="f99148ad-7e67-4304-8c11-27c7a53efd31" providerId="ADAL" clId="{0928E129-FD99-40CD-AF85-5E16D3AA9BEE}" dt="2021-10-19T10:14:05.289" v="539"/>
        <pc:sldMkLst>
          <pc:docMk/>
          <pc:sldMk cId="1248674225" sldId="275"/>
        </pc:sldMkLst>
      </pc:sldChg>
      <pc:sldChg chg="add modTransition">
        <pc:chgData name="Mark Higgins" userId="f99148ad-7e67-4304-8c11-27c7a53efd31" providerId="ADAL" clId="{0928E129-FD99-40CD-AF85-5E16D3AA9BEE}" dt="2021-10-19T10:14:05.289" v="539"/>
        <pc:sldMkLst>
          <pc:docMk/>
          <pc:sldMk cId="3739762004" sldId="276"/>
        </pc:sldMkLst>
      </pc:sldChg>
      <pc:sldChg chg="add modTransition">
        <pc:chgData name="Mark Higgins" userId="f99148ad-7e67-4304-8c11-27c7a53efd31" providerId="ADAL" clId="{0928E129-FD99-40CD-AF85-5E16D3AA9BEE}" dt="2021-10-19T10:14:05.289" v="539"/>
        <pc:sldMkLst>
          <pc:docMk/>
          <pc:sldMk cId="2583232243" sldId="277"/>
        </pc:sldMkLst>
      </pc:sldChg>
      <pc:sldChg chg="add modTransition">
        <pc:chgData name="Mark Higgins" userId="f99148ad-7e67-4304-8c11-27c7a53efd31" providerId="ADAL" clId="{0928E129-FD99-40CD-AF85-5E16D3AA9BEE}" dt="2021-10-19T10:14:05.289" v="539"/>
        <pc:sldMkLst>
          <pc:docMk/>
          <pc:sldMk cId="1334762385" sldId="278"/>
        </pc:sldMkLst>
      </pc:sldChg>
      <pc:sldChg chg="add modTransition">
        <pc:chgData name="Mark Higgins" userId="f99148ad-7e67-4304-8c11-27c7a53efd31" providerId="ADAL" clId="{0928E129-FD99-40CD-AF85-5E16D3AA9BEE}" dt="2021-10-19T10:14:05.289" v="539"/>
        <pc:sldMkLst>
          <pc:docMk/>
          <pc:sldMk cId="360803380" sldId="279"/>
        </pc:sldMkLst>
      </pc:sldChg>
      <pc:sldChg chg="add modTransition">
        <pc:chgData name="Mark Higgins" userId="f99148ad-7e67-4304-8c11-27c7a53efd31" providerId="ADAL" clId="{0928E129-FD99-40CD-AF85-5E16D3AA9BEE}" dt="2021-10-19T10:14:05.289" v="539"/>
        <pc:sldMkLst>
          <pc:docMk/>
          <pc:sldMk cId="4207859248" sldId="280"/>
        </pc:sldMkLst>
      </pc:sldChg>
      <pc:sldChg chg="add modTransition">
        <pc:chgData name="Mark Higgins" userId="f99148ad-7e67-4304-8c11-27c7a53efd31" providerId="ADAL" clId="{0928E129-FD99-40CD-AF85-5E16D3AA9BEE}" dt="2021-10-19T10:14:05.289" v="539"/>
        <pc:sldMkLst>
          <pc:docMk/>
          <pc:sldMk cId="3368538443" sldId="283"/>
        </pc:sldMkLst>
      </pc:sldChg>
      <pc:sldChg chg="add modTransition">
        <pc:chgData name="Mark Higgins" userId="f99148ad-7e67-4304-8c11-27c7a53efd31" providerId="ADAL" clId="{0928E129-FD99-40CD-AF85-5E16D3AA9BEE}" dt="2021-10-19T10:14:05.289" v="539"/>
        <pc:sldMkLst>
          <pc:docMk/>
          <pc:sldMk cId="3011566704" sldId="284"/>
        </pc:sldMkLst>
      </pc:sldChg>
      <pc:sldChg chg="add modTransition">
        <pc:chgData name="Mark Higgins" userId="f99148ad-7e67-4304-8c11-27c7a53efd31" providerId="ADAL" clId="{0928E129-FD99-40CD-AF85-5E16D3AA9BEE}" dt="2021-10-19T10:14:05.289" v="539"/>
        <pc:sldMkLst>
          <pc:docMk/>
          <pc:sldMk cId="467139853" sldId="285"/>
        </pc:sldMkLst>
      </pc:sldChg>
      <pc:sldChg chg="add modTransition">
        <pc:chgData name="Mark Higgins" userId="f99148ad-7e67-4304-8c11-27c7a53efd31" providerId="ADAL" clId="{0928E129-FD99-40CD-AF85-5E16D3AA9BEE}" dt="2021-10-19T10:14:05.289" v="539"/>
        <pc:sldMkLst>
          <pc:docMk/>
          <pc:sldMk cId="1899824347" sldId="286"/>
        </pc:sldMkLst>
      </pc:sldChg>
      <pc:sldChg chg="add modTransition">
        <pc:chgData name="Mark Higgins" userId="f99148ad-7e67-4304-8c11-27c7a53efd31" providerId="ADAL" clId="{0928E129-FD99-40CD-AF85-5E16D3AA9BEE}" dt="2021-10-19T10:14:05.289" v="539"/>
        <pc:sldMkLst>
          <pc:docMk/>
          <pc:sldMk cId="226983718" sldId="287"/>
        </pc:sldMkLst>
      </pc:sldChg>
      <pc:sldChg chg="add modTransition">
        <pc:chgData name="Mark Higgins" userId="f99148ad-7e67-4304-8c11-27c7a53efd31" providerId="ADAL" clId="{0928E129-FD99-40CD-AF85-5E16D3AA9BEE}" dt="2021-10-19T10:14:05.289" v="539"/>
        <pc:sldMkLst>
          <pc:docMk/>
          <pc:sldMk cId="564759367" sldId="288"/>
        </pc:sldMkLst>
      </pc:sldChg>
      <pc:sldChg chg="add modTransition">
        <pc:chgData name="Mark Higgins" userId="f99148ad-7e67-4304-8c11-27c7a53efd31" providerId="ADAL" clId="{0928E129-FD99-40CD-AF85-5E16D3AA9BEE}" dt="2021-10-19T10:14:05.289" v="539"/>
        <pc:sldMkLst>
          <pc:docMk/>
          <pc:sldMk cId="1424505544" sldId="290"/>
        </pc:sldMkLst>
      </pc:sldChg>
      <pc:sldChg chg="add modTransition">
        <pc:chgData name="Mark Higgins" userId="f99148ad-7e67-4304-8c11-27c7a53efd31" providerId="ADAL" clId="{0928E129-FD99-40CD-AF85-5E16D3AA9BEE}" dt="2021-10-19T10:14:05.289" v="539"/>
        <pc:sldMkLst>
          <pc:docMk/>
          <pc:sldMk cId="1748441030" sldId="292"/>
        </pc:sldMkLst>
      </pc:sldChg>
      <pc:sldChg chg="add modTransition">
        <pc:chgData name="Mark Higgins" userId="f99148ad-7e67-4304-8c11-27c7a53efd31" providerId="ADAL" clId="{0928E129-FD99-40CD-AF85-5E16D3AA9BEE}" dt="2021-10-19T10:14:05.289" v="539"/>
        <pc:sldMkLst>
          <pc:docMk/>
          <pc:sldMk cId="335237346" sldId="293"/>
        </pc:sldMkLst>
      </pc:sldChg>
      <pc:sldChg chg="add">
        <pc:chgData name="Mark Higgins" userId="f99148ad-7e67-4304-8c11-27c7a53efd31" providerId="ADAL" clId="{0928E129-FD99-40CD-AF85-5E16D3AA9BEE}" dt="2021-10-19T10:15:30.868" v="546"/>
        <pc:sldMkLst>
          <pc:docMk/>
          <pc:sldMk cId="762404290" sldId="297"/>
        </pc:sldMkLst>
      </pc:sldChg>
      <pc:sldChg chg="add modTransition">
        <pc:chgData name="Mark Higgins" userId="f99148ad-7e67-4304-8c11-27c7a53efd31" providerId="ADAL" clId="{0928E129-FD99-40CD-AF85-5E16D3AA9BEE}" dt="2021-10-19T10:14:05.289" v="539"/>
        <pc:sldMkLst>
          <pc:docMk/>
          <pc:sldMk cId="2852573246" sldId="298"/>
        </pc:sldMkLst>
      </pc:sldChg>
      <pc:sldChg chg="add modTransition">
        <pc:chgData name="Mark Higgins" userId="f99148ad-7e67-4304-8c11-27c7a53efd31" providerId="ADAL" clId="{0928E129-FD99-40CD-AF85-5E16D3AA9BEE}" dt="2021-10-19T10:14:05.289" v="539"/>
        <pc:sldMkLst>
          <pc:docMk/>
          <pc:sldMk cId="2548354788" sldId="299"/>
        </pc:sldMkLst>
      </pc:sldChg>
      <pc:sldChg chg="add modTransition">
        <pc:chgData name="Mark Higgins" userId="f99148ad-7e67-4304-8c11-27c7a53efd31" providerId="ADAL" clId="{0928E129-FD99-40CD-AF85-5E16D3AA9BEE}" dt="2021-10-19T10:14:05.289" v="539"/>
        <pc:sldMkLst>
          <pc:docMk/>
          <pc:sldMk cId="2406529237" sldId="300"/>
        </pc:sldMkLst>
      </pc:sldChg>
      <pc:sldChg chg="add modTransition">
        <pc:chgData name="Mark Higgins" userId="f99148ad-7e67-4304-8c11-27c7a53efd31" providerId="ADAL" clId="{0928E129-FD99-40CD-AF85-5E16D3AA9BEE}" dt="2021-10-19T10:14:05.289" v="539"/>
        <pc:sldMkLst>
          <pc:docMk/>
          <pc:sldMk cId="1860378534" sldId="301"/>
        </pc:sldMkLst>
      </pc:sldChg>
      <pc:sldChg chg="add modTransition">
        <pc:chgData name="Mark Higgins" userId="f99148ad-7e67-4304-8c11-27c7a53efd31" providerId="ADAL" clId="{0928E129-FD99-40CD-AF85-5E16D3AA9BEE}" dt="2021-10-19T10:14:05.289" v="539"/>
        <pc:sldMkLst>
          <pc:docMk/>
          <pc:sldMk cId="1088354717" sldId="302"/>
        </pc:sldMkLst>
      </pc:sldChg>
      <pc:sldChg chg="add modTransition">
        <pc:chgData name="Mark Higgins" userId="f99148ad-7e67-4304-8c11-27c7a53efd31" providerId="ADAL" clId="{0928E129-FD99-40CD-AF85-5E16D3AA9BEE}" dt="2021-10-19T10:14:05.289" v="539"/>
        <pc:sldMkLst>
          <pc:docMk/>
          <pc:sldMk cId="3139637837" sldId="303"/>
        </pc:sldMkLst>
      </pc:sldChg>
      <pc:sldChg chg="add modTransition">
        <pc:chgData name="Mark Higgins" userId="f99148ad-7e67-4304-8c11-27c7a53efd31" providerId="ADAL" clId="{0928E129-FD99-40CD-AF85-5E16D3AA9BEE}" dt="2021-10-19T10:14:05.289" v="539"/>
        <pc:sldMkLst>
          <pc:docMk/>
          <pc:sldMk cId="1806893274" sldId="304"/>
        </pc:sldMkLst>
      </pc:sldChg>
      <pc:sldChg chg="add modTransition">
        <pc:chgData name="Mark Higgins" userId="f99148ad-7e67-4304-8c11-27c7a53efd31" providerId="ADAL" clId="{0928E129-FD99-40CD-AF85-5E16D3AA9BEE}" dt="2021-10-19T10:14:05.289" v="539"/>
        <pc:sldMkLst>
          <pc:docMk/>
          <pc:sldMk cId="3421881770" sldId="305"/>
        </pc:sldMkLst>
      </pc:sldChg>
      <pc:sldChg chg="modSp add mod modTransition">
        <pc:chgData name="Mark Higgins" userId="f99148ad-7e67-4304-8c11-27c7a53efd31" providerId="ADAL" clId="{0928E129-FD99-40CD-AF85-5E16D3AA9BEE}" dt="2021-10-19T10:14:05.516" v="542" actId="27636"/>
        <pc:sldMkLst>
          <pc:docMk/>
          <pc:sldMk cId="1306140612" sldId="307"/>
        </pc:sldMkLst>
        <pc:spChg chg="mod">
          <ac:chgData name="Mark Higgins" userId="f99148ad-7e67-4304-8c11-27c7a53efd31" providerId="ADAL" clId="{0928E129-FD99-40CD-AF85-5E16D3AA9BEE}" dt="2021-10-19T10:14:05.516" v="542" actId="27636"/>
          <ac:spMkLst>
            <pc:docMk/>
            <pc:sldMk cId="1306140612" sldId="307"/>
            <ac:spMk id="2" creationId="{00000000-0000-0000-0000-000000000000}"/>
          </ac:spMkLst>
        </pc:spChg>
      </pc:sldChg>
      <pc:sldChg chg="add modTransition">
        <pc:chgData name="Mark Higgins" userId="f99148ad-7e67-4304-8c11-27c7a53efd31" providerId="ADAL" clId="{0928E129-FD99-40CD-AF85-5E16D3AA9BEE}" dt="2021-10-19T10:14:05.289" v="539"/>
        <pc:sldMkLst>
          <pc:docMk/>
          <pc:sldMk cId="3314251560" sldId="308"/>
        </pc:sldMkLst>
      </pc:sldChg>
      <pc:sldChg chg="add modTransition">
        <pc:chgData name="Mark Higgins" userId="f99148ad-7e67-4304-8c11-27c7a53efd31" providerId="ADAL" clId="{0928E129-FD99-40CD-AF85-5E16D3AA9BEE}" dt="2021-10-19T10:14:05.289" v="539"/>
        <pc:sldMkLst>
          <pc:docMk/>
          <pc:sldMk cId="2616973605" sldId="309"/>
        </pc:sldMkLst>
      </pc:sldChg>
      <pc:sldChg chg="add modTransition">
        <pc:chgData name="Mark Higgins" userId="f99148ad-7e67-4304-8c11-27c7a53efd31" providerId="ADAL" clId="{0928E129-FD99-40CD-AF85-5E16D3AA9BEE}" dt="2021-10-19T10:14:05.289" v="539"/>
        <pc:sldMkLst>
          <pc:docMk/>
          <pc:sldMk cId="1068501209" sldId="312"/>
        </pc:sldMkLst>
      </pc:sldChg>
      <pc:sldChg chg="add modTransition">
        <pc:chgData name="Mark Higgins" userId="f99148ad-7e67-4304-8c11-27c7a53efd31" providerId="ADAL" clId="{0928E129-FD99-40CD-AF85-5E16D3AA9BEE}" dt="2021-10-19T10:14:05.289" v="539"/>
        <pc:sldMkLst>
          <pc:docMk/>
          <pc:sldMk cId="316319052" sldId="314"/>
        </pc:sldMkLst>
      </pc:sldChg>
      <pc:sldChg chg="add modTransition">
        <pc:chgData name="Mark Higgins" userId="f99148ad-7e67-4304-8c11-27c7a53efd31" providerId="ADAL" clId="{0928E129-FD99-40CD-AF85-5E16D3AA9BEE}" dt="2021-10-19T10:14:05.289" v="539"/>
        <pc:sldMkLst>
          <pc:docMk/>
          <pc:sldMk cId="3560707118" sldId="315"/>
        </pc:sldMkLst>
      </pc:sldChg>
      <pc:sldChg chg="add modTransition">
        <pc:chgData name="Mark Higgins" userId="f99148ad-7e67-4304-8c11-27c7a53efd31" providerId="ADAL" clId="{0928E129-FD99-40CD-AF85-5E16D3AA9BEE}" dt="2021-10-19T10:14:05.289" v="539"/>
        <pc:sldMkLst>
          <pc:docMk/>
          <pc:sldMk cId="1207979006" sldId="316"/>
        </pc:sldMkLst>
      </pc:sldChg>
      <pc:sldChg chg="add modTransition">
        <pc:chgData name="Mark Higgins" userId="f99148ad-7e67-4304-8c11-27c7a53efd31" providerId="ADAL" clId="{0928E129-FD99-40CD-AF85-5E16D3AA9BEE}" dt="2021-10-19T10:14:05.289" v="539"/>
        <pc:sldMkLst>
          <pc:docMk/>
          <pc:sldMk cId="3712599942" sldId="317"/>
        </pc:sldMkLst>
      </pc:sldChg>
      <pc:sldChg chg="add modTransition">
        <pc:chgData name="Mark Higgins" userId="f99148ad-7e67-4304-8c11-27c7a53efd31" providerId="ADAL" clId="{0928E129-FD99-40CD-AF85-5E16D3AA9BEE}" dt="2021-10-19T10:14:05.289" v="539"/>
        <pc:sldMkLst>
          <pc:docMk/>
          <pc:sldMk cId="1467444371" sldId="319"/>
        </pc:sldMkLst>
      </pc:sldChg>
      <pc:sldChg chg="add modTransition">
        <pc:chgData name="Mark Higgins" userId="f99148ad-7e67-4304-8c11-27c7a53efd31" providerId="ADAL" clId="{0928E129-FD99-40CD-AF85-5E16D3AA9BEE}" dt="2021-10-19T10:14:05.289" v="539"/>
        <pc:sldMkLst>
          <pc:docMk/>
          <pc:sldMk cId="1530099250" sldId="320"/>
        </pc:sldMkLst>
      </pc:sldChg>
      <pc:sldChg chg="add modTransition">
        <pc:chgData name="Mark Higgins" userId="f99148ad-7e67-4304-8c11-27c7a53efd31" providerId="ADAL" clId="{0928E129-FD99-40CD-AF85-5E16D3AA9BEE}" dt="2021-10-19T10:14:05.289" v="539"/>
        <pc:sldMkLst>
          <pc:docMk/>
          <pc:sldMk cId="595332086" sldId="321"/>
        </pc:sldMkLst>
      </pc:sldChg>
      <pc:sldChg chg="add modTransition">
        <pc:chgData name="Mark Higgins" userId="f99148ad-7e67-4304-8c11-27c7a53efd31" providerId="ADAL" clId="{0928E129-FD99-40CD-AF85-5E16D3AA9BEE}" dt="2021-10-19T10:14:05.289" v="539"/>
        <pc:sldMkLst>
          <pc:docMk/>
          <pc:sldMk cId="655083374" sldId="324"/>
        </pc:sldMkLst>
      </pc:sldChg>
      <pc:sldChg chg="add modTransition">
        <pc:chgData name="Mark Higgins" userId="f99148ad-7e67-4304-8c11-27c7a53efd31" providerId="ADAL" clId="{0928E129-FD99-40CD-AF85-5E16D3AA9BEE}" dt="2021-10-19T10:14:05.289" v="539"/>
        <pc:sldMkLst>
          <pc:docMk/>
          <pc:sldMk cId="3809584291" sldId="325"/>
        </pc:sldMkLst>
      </pc:sldChg>
      <pc:sldChg chg="add modTransition">
        <pc:chgData name="Mark Higgins" userId="f99148ad-7e67-4304-8c11-27c7a53efd31" providerId="ADAL" clId="{0928E129-FD99-40CD-AF85-5E16D3AA9BEE}" dt="2021-10-19T10:14:05.289" v="539"/>
        <pc:sldMkLst>
          <pc:docMk/>
          <pc:sldMk cId="973167700" sldId="326"/>
        </pc:sldMkLst>
      </pc:sldChg>
      <pc:sldChg chg="add modTransition">
        <pc:chgData name="Mark Higgins" userId="f99148ad-7e67-4304-8c11-27c7a53efd31" providerId="ADAL" clId="{0928E129-FD99-40CD-AF85-5E16D3AA9BEE}" dt="2021-10-19T10:14:05.289" v="539"/>
        <pc:sldMkLst>
          <pc:docMk/>
          <pc:sldMk cId="3354282219" sldId="327"/>
        </pc:sldMkLst>
      </pc:sldChg>
      <pc:sldChg chg="add modTransition">
        <pc:chgData name="Mark Higgins" userId="f99148ad-7e67-4304-8c11-27c7a53efd31" providerId="ADAL" clId="{0928E129-FD99-40CD-AF85-5E16D3AA9BEE}" dt="2021-10-19T10:14:05.289" v="539"/>
        <pc:sldMkLst>
          <pc:docMk/>
          <pc:sldMk cId="4196323642" sldId="328"/>
        </pc:sldMkLst>
      </pc:sldChg>
      <pc:sldChg chg="add modTransition">
        <pc:chgData name="Mark Higgins" userId="f99148ad-7e67-4304-8c11-27c7a53efd31" providerId="ADAL" clId="{0928E129-FD99-40CD-AF85-5E16D3AA9BEE}" dt="2021-10-19T10:14:05.289" v="539"/>
        <pc:sldMkLst>
          <pc:docMk/>
          <pc:sldMk cId="1239372303" sldId="329"/>
        </pc:sldMkLst>
      </pc:sldChg>
      <pc:sldChg chg="add modTransition">
        <pc:chgData name="Mark Higgins" userId="f99148ad-7e67-4304-8c11-27c7a53efd31" providerId="ADAL" clId="{0928E129-FD99-40CD-AF85-5E16D3AA9BEE}" dt="2021-10-19T10:14:05.289" v="539"/>
        <pc:sldMkLst>
          <pc:docMk/>
          <pc:sldMk cId="1175094082" sldId="330"/>
        </pc:sldMkLst>
      </pc:sldChg>
      <pc:sldChg chg="add modTransition">
        <pc:chgData name="Mark Higgins" userId="f99148ad-7e67-4304-8c11-27c7a53efd31" providerId="ADAL" clId="{0928E129-FD99-40CD-AF85-5E16D3AA9BEE}" dt="2021-10-19T10:14:05.289" v="539"/>
        <pc:sldMkLst>
          <pc:docMk/>
          <pc:sldMk cId="3924781023" sldId="331"/>
        </pc:sldMkLst>
      </pc:sldChg>
      <pc:sldChg chg="add modTransition">
        <pc:chgData name="Mark Higgins" userId="f99148ad-7e67-4304-8c11-27c7a53efd31" providerId="ADAL" clId="{0928E129-FD99-40CD-AF85-5E16D3AA9BEE}" dt="2021-10-19T10:14:05.289" v="539"/>
        <pc:sldMkLst>
          <pc:docMk/>
          <pc:sldMk cId="1584957530" sldId="332"/>
        </pc:sldMkLst>
      </pc:sldChg>
      <pc:sldChg chg="modSp add mod modTransition">
        <pc:chgData name="Mark Higgins" userId="f99148ad-7e67-4304-8c11-27c7a53efd31" providerId="ADAL" clId="{0928E129-FD99-40CD-AF85-5E16D3AA9BEE}" dt="2021-10-19T10:14:05.471" v="540" actId="27636"/>
        <pc:sldMkLst>
          <pc:docMk/>
          <pc:sldMk cId="79574591" sldId="333"/>
        </pc:sldMkLst>
        <pc:spChg chg="mod">
          <ac:chgData name="Mark Higgins" userId="f99148ad-7e67-4304-8c11-27c7a53efd31" providerId="ADAL" clId="{0928E129-FD99-40CD-AF85-5E16D3AA9BEE}" dt="2021-10-19T10:14:05.471" v="540" actId="27636"/>
          <ac:spMkLst>
            <pc:docMk/>
            <pc:sldMk cId="79574591" sldId="333"/>
            <ac:spMk id="10243" creationId="{00000000-0000-0000-0000-000000000000}"/>
          </ac:spMkLst>
        </pc:spChg>
      </pc:sldChg>
      <pc:sldChg chg="add modTransition">
        <pc:chgData name="Mark Higgins" userId="f99148ad-7e67-4304-8c11-27c7a53efd31" providerId="ADAL" clId="{0928E129-FD99-40CD-AF85-5E16D3AA9BEE}" dt="2021-10-19T10:14:05.289" v="539"/>
        <pc:sldMkLst>
          <pc:docMk/>
          <pc:sldMk cId="2433432481" sldId="334"/>
        </pc:sldMkLst>
      </pc:sldChg>
      <pc:sldChg chg="add modTransition">
        <pc:chgData name="Mark Higgins" userId="f99148ad-7e67-4304-8c11-27c7a53efd31" providerId="ADAL" clId="{0928E129-FD99-40CD-AF85-5E16D3AA9BEE}" dt="2021-10-19T10:14:05.289" v="539"/>
        <pc:sldMkLst>
          <pc:docMk/>
          <pc:sldMk cId="800638942" sldId="335"/>
        </pc:sldMkLst>
      </pc:sldChg>
      <pc:sldChg chg="add modTransition">
        <pc:chgData name="Mark Higgins" userId="f99148ad-7e67-4304-8c11-27c7a53efd31" providerId="ADAL" clId="{0928E129-FD99-40CD-AF85-5E16D3AA9BEE}" dt="2021-10-19T10:14:05.289" v="539"/>
        <pc:sldMkLst>
          <pc:docMk/>
          <pc:sldMk cId="2339599335" sldId="338"/>
        </pc:sldMkLst>
      </pc:sldChg>
      <pc:sldChg chg="add modTransition">
        <pc:chgData name="Mark Higgins" userId="f99148ad-7e67-4304-8c11-27c7a53efd31" providerId="ADAL" clId="{0928E129-FD99-40CD-AF85-5E16D3AA9BEE}" dt="2021-10-19T10:14:05.289" v="539"/>
        <pc:sldMkLst>
          <pc:docMk/>
          <pc:sldMk cId="2815121568" sldId="339"/>
        </pc:sldMkLst>
      </pc:sldChg>
      <pc:sldChg chg="add modTransition">
        <pc:chgData name="Mark Higgins" userId="f99148ad-7e67-4304-8c11-27c7a53efd31" providerId="ADAL" clId="{0928E129-FD99-40CD-AF85-5E16D3AA9BEE}" dt="2021-10-19T10:14:05.289" v="539"/>
        <pc:sldMkLst>
          <pc:docMk/>
          <pc:sldMk cId="2498991220" sldId="340"/>
        </pc:sldMkLst>
      </pc:sldChg>
      <pc:sldChg chg="add">
        <pc:chgData name="Mark Higgins" userId="f99148ad-7e67-4304-8c11-27c7a53efd31" providerId="ADAL" clId="{0928E129-FD99-40CD-AF85-5E16D3AA9BEE}" dt="2021-10-19T10:14:05.289" v="539"/>
        <pc:sldMkLst>
          <pc:docMk/>
          <pc:sldMk cId="720897595" sldId="341"/>
        </pc:sldMkLst>
      </pc:sldChg>
      <pc:sldChg chg="add modTransition">
        <pc:chgData name="Mark Higgins" userId="f99148ad-7e67-4304-8c11-27c7a53efd31" providerId="ADAL" clId="{0928E129-FD99-40CD-AF85-5E16D3AA9BEE}" dt="2021-10-19T10:14:05.289" v="539"/>
        <pc:sldMkLst>
          <pc:docMk/>
          <pc:sldMk cId="1331042237" sldId="342"/>
        </pc:sldMkLst>
      </pc:sldChg>
      <pc:sldChg chg="add modTransition">
        <pc:chgData name="Mark Higgins" userId="f99148ad-7e67-4304-8c11-27c7a53efd31" providerId="ADAL" clId="{0928E129-FD99-40CD-AF85-5E16D3AA9BEE}" dt="2021-10-19T10:14:05.289" v="539"/>
        <pc:sldMkLst>
          <pc:docMk/>
          <pc:sldMk cId="2524869878" sldId="343"/>
        </pc:sldMkLst>
      </pc:sldChg>
      <pc:sldChg chg="add">
        <pc:chgData name="Mark Higgins" userId="f99148ad-7e67-4304-8c11-27c7a53efd31" providerId="ADAL" clId="{0928E129-FD99-40CD-AF85-5E16D3AA9BEE}" dt="2021-10-19T10:14:05.289" v="539"/>
        <pc:sldMkLst>
          <pc:docMk/>
          <pc:sldMk cId="442263038" sldId="344"/>
        </pc:sldMkLst>
      </pc:sldChg>
      <pc:sldChg chg="add">
        <pc:chgData name="Mark Higgins" userId="f99148ad-7e67-4304-8c11-27c7a53efd31" providerId="ADAL" clId="{0928E129-FD99-40CD-AF85-5E16D3AA9BEE}" dt="2021-10-19T10:14:05.289" v="539"/>
        <pc:sldMkLst>
          <pc:docMk/>
          <pc:sldMk cId="381527668" sldId="345"/>
        </pc:sldMkLst>
      </pc:sldChg>
      <pc:sldChg chg="add">
        <pc:chgData name="Mark Higgins" userId="f99148ad-7e67-4304-8c11-27c7a53efd31" providerId="ADAL" clId="{0928E129-FD99-40CD-AF85-5E16D3AA9BEE}" dt="2021-10-19T10:14:05.289" v="539"/>
        <pc:sldMkLst>
          <pc:docMk/>
          <pc:sldMk cId="1354352999" sldId="346"/>
        </pc:sldMkLst>
      </pc:sldChg>
      <pc:sldChg chg="add">
        <pc:chgData name="Mark Higgins" userId="f99148ad-7e67-4304-8c11-27c7a53efd31" providerId="ADAL" clId="{0928E129-FD99-40CD-AF85-5E16D3AA9BEE}" dt="2021-10-19T10:14:05.289" v="539"/>
        <pc:sldMkLst>
          <pc:docMk/>
          <pc:sldMk cId="4031584946" sldId="347"/>
        </pc:sldMkLst>
      </pc:sldChg>
      <pc:sldChg chg="add">
        <pc:chgData name="Mark Higgins" userId="f99148ad-7e67-4304-8c11-27c7a53efd31" providerId="ADAL" clId="{0928E129-FD99-40CD-AF85-5E16D3AA9BEE}" dt="2021-10-19T10:14:05.289" v="539"/>
        <pc:sldMkLst>
          <pc:docMk/>
          <pc:sldMk cId="4037647330" sldId="348"/>
        </pc:sldMkLst>
      </pc:sldChg>
      <pc:sldChg chg="add">
        <pc:chgData name="Mark Higgins" userId="f99148ad-7e67-4304-8c11-27c7a53efd31" providerId="ADAL" clId="{0928E129-FD99-40CD-AF85-5E16D3AA9BEE}" dt="2021-10-19T10:14:05.289" v="539"/>
        <pc:sldMkLst>
          <pc:docMk/>
          <pc:sldMk cId="1798815253" sldId="349"/>
        </pc:sldMkLst>
      </pc:sldChg>
      <pc:sldChg chg="add">
        <pc:chgData name="Mark Higgins" userId="f99148ad-7e67-4304-8c11-27c7a53efd31" providerId="ADAL" clId="{0928E129-FD99-40CD-AF85-5E16D3AA9BEE}" dt="2021-10-19T10:14:05.289" v="539"/>
        <pc:sldMkLst>
          <pc:docMk/>
          <pc:sldMk cId="25094573" sldId="350"/>
        </pc:sldMkLst>
      </pc:sldChg>
      <pc:sldChg chg="add">
        <pc:chgData name="Mark Higgins" userId="f99148ad-7e67-4304-8c11-27c7a53efd31" providerId="ADAL" clId="{0928E129-FD99-40CD-AF85-5E16D3AA9BEE}" dt="2021-10-19T10:14:05.289" v="539"/>
        <pc:sldMkLst>
          <pc:docMk/>
          <pc:sldMk cId="187441037" sldId="351"/>
        </pc:sldMkLst>
      </pc:sldChg>
      <pc:sldChg chg="add">
        <pc:chgData name="Mark Higgins" userId="f99148ad-7e67-4304-8c11-27c7a53efd31" providerId="ADAL" clId="{0928E129-FD99-40CD-AF85-5E16D3AA9BEE}" dt="2021-10-19T10:14:05.289" v="539"/>
        <pc:sldMkLst>
          <pc:docMk/>
          <pc:sldMk cId="263494010" sldId="352"/>
        </pc:sldMkLst>
      </pc:sldChg>
      <pc:sldChg chg="add">
        <pc:chgData name="Mark Higgins" userId="f99148ad-7e67-4304-8c11-27c7a53efd31" providerId="ADAL" clId="{0928E129-FD99-40CD-AF85-5E16D3AA9BEE}" dt="2021-10-19T10:14:05.289" v="539"/>
        <pc:sldMkLst>
          <pc:docMk/>
          <pc:sldMk cId="3175947865" sldId="353"/>
        </pc:sldMkLst>
      </pc:sldChg>
      <pc:sldChg chg="add">
        <pc:chgData name="Mark Higgins" userId="f99148ad-7e67-4304-8c11-27c7a53efd31" providerId="ADAL" clId="{0928E129-FD99-40CD-AF85-5E16D3AA9BEE}" dt="2021-10-19T10:14:05.289" v="539"/>
        <pc:sldMkLst>
          <pc:docMk/>
          <pc:sldMk cId="2280632060" sldId="354"/>
        </pc:sldMkLst>
      </pc:sldChg>
      <pc:sldChg chg="modSp add mod">
        <pc:chgData name="Mark Higgins" userId="f99148ad-7e67-4304-8c11-27c7a53efd31" providerId="ADAL" clId="{0928E129-FD99-40CD-AF85-5E16D3AA9BEE}" dt="2021-10-19T10:14:05.499" v="541" actId="27636"/>
        <pc:sldMkLst>
          <pc:docMk/>
          <pc:sldMk cId="1279291995" sldId="355"/>
        </pc:sldMkLst>
        <pc:spChg chg="mod">
          <ac:chgData name="Mark Higgins" userId="f99148ad-7e67-4304-8c11-27c7a53efd31" providerId="ADAL" clId="{0928E129-FD99-40CD-AF85-5E16D3AA9BEE}" dt="2021-10-19T10:14:05.499" v="541" actId="27636"/>
          <ac:spMkLst>
            <pc:docMk/>
            <pc:sldMk cId="1279291995" sldId="355"/>
            <ac:spMk id="31746" creationId="{00000000-0000-0000-0000-000000000000}"/>
          </ac:spMkLst>
        </pc:spChg>
      </pc:sldChg>
      <pc:sldChg chg="add">
        <pc:chgData name="Mark Higgins" userId="f99148ad-7e67-4304-8c11-27c7a53efd31" providerId="ADAL" clId="{0928E129-FD99-40CD-AF85-5E16D3AA9BEE}" dt="2021-10-19T10:14:05.289" v="539"/>
        <pc:sldMkLst>
          <pc:docMk/>
          <pc:sldMk cId="3282233655" sldId="356"/>
        </pc:sldMkLst>
      </pc:sldChg>
      <pc:sldChg chg="add">
        <pc:chgData name="Mark Higgins" userId="f99148ad-7e67-4304-8c11-27c7a53efd31" providerId="ADAL" clId="{0928E129-FD99-40CD-AF85-5E16D3AA9BEE}" dt="2021-10-19T10:14:05.289" v="539"/>
        <pc:sldMkLst>
          <pc:docMk/>
          <pc:sldMk cId="798366066" sldId="357"/>
        </pc:sldMkLst>
      </pc:sldChg>
      <pc:sldChg chg="add">
        <pc:chgData name="Mark Higgins" userId="f99148ad-7e67-4304-8c11-27c7a53efd31" providerId="ADAL" clId="{0928E129-FD99-40CD-AF85-5E16D3AA9BEE}" dt="2021-10-19T10:14:05.289" v="539"/>
        <pc:sldMkLst>
          <pc:docMk/>
          <pc:sldMk cId="3090888529" sldId="358"/>
        </pc:sldMkLst>
      </pc:sldChg>
      <pc:sldChg chg="add">
        <pc:chgData name="Mark Higgins" userId="f99148ad-7e67-4304-8c11-27c7a53efd31" providerId="ADAL" clId="{0928E129-FD99-40CD-AF85-5E16D3AA9BEE}" dt="2021-10-19T10:14:05.289" v="539"/>
        <pc:sldMkLst>
          <pc:docMk/>
          <pc:sldMk cId="1278481872" sldId="359"/>
        </pc:sldMkLst>
      </pc:sldChg>
      <pc:sldChg chg="add modTransition">
        <pc:chgData name="Mark Higgins" userId="f99148ad-7e67-4304-8c11-27c7a53efd31" providerId="ADAL" clId="{0928E129-FD99-40CD-AF85-5E16D3AA9BEE}" dt="2021-10-19T10:14:05.289" v="539"/>
        <pc:sldMkLst>
          <pc:docMk/>
          <pc:sldMk cId="757728401" sldId="360"/>
        </pc:sldMkLst>
      </pc:sldChg>
      <pc:sldChg chg="add">
        <pc:chgData name="Mark Higgins" userId="f99148ad-7e67-4304-8c11-27c7a53efd31" providerId="ADAL" clId="{0928E129-FD99-40CD-AF85-5E16D3AA9BEE}" dt="2021-10-19T10:15:30.868" v="546"/>
        <pc:sldMkLst>
          <pc:docMk/>
          <pc:sldMk cId="3092675455" sldId="361"/>
        </pc:sldMkLst>
      </pc:sldChg>
      <pc:sldChg chg="add">
        <pc:chgData name="Mark Higgins" userId="f99148ad-7e67-4304-8c11-27c7a53efd31" providerId="ADAL" clId="{0928E129-FD99-40CD-AF85-5E16D3AA9BEE}" dt="2021-10-19T10:15:30.868" v="546"/>
        <pc:sldMkLst>
          <pc:docMk/>
          <pc:sldMk cId="1328544128" sldId="362"/>
        </pc:sldMkLst>
      </pc:sldChg>
      <pc:sldChg chg="add">
        <pc:chgData name="Mark Higgins" userId="f99148ad-7e67-4304-8c11-27c7a53efd31" providerId="ADAL" clId="{0928E129-FD99-40CD-AF85-5E16D3AA9BEE}" dt="2021-10-19T10:15:30.868" v="546"/>
        <pc:sldMkLst>
          <pc:docMk/>
          <pc:sldMk cId="833547864" sldId="363"/>
        </pc:sldMkLst>
      </pc:sldChg>
      <pc:sldChg chg="add">
        <pc:chgData name="Mark Higgins" userId="f99148ad-7e67-4304-8c11-27c7a53efd31" providerId="ADAL" clId="{0928E129-FD99-40CD-AF85-5E16D3AA9BEE}" dt="2021-10-19T10:15:30.868" v="546"/>
        <pc:sldMkLst>
          <pc:docMk/>
          <pc:sldMk cId="1097937262" sldId="364"/>
        </pc:sldMkLst>
      </pc:sldChg>
      <pc:sldChg chg="add">
        <pc:chgData name="Mark Higgins" userId="f99148ad-7e67-4304-8c11-27c7a53efd31" providerId="ADAL" clId="{0928E129-FD99-40CD-AF85-5E16D3AA9BEE}" dt="2021-10-19T10:15:30.868" v="546"/>
        <pc:sldMkLst>
          <pc:docMk/>
          <pc:sldMk cId="2640944913" sldId="365"/>
        </pc:sldMkLst>
      </pc:sldChg>
      <pc:sldChg chg="add modTransition">
        <pc:chgData name="Mark Higgins" userId="f99148ad-7e67-4304-8c11-27c7a53efd31" providerId="ADAL" clId="{0928E129-FD99-40CD-AF85-5E16D3AA9BEE}" dt="2021-10-19T10:14:05.289" v="539"/>
        <pc:sldMkLst>
          <pc:docMk/>
          <pc:sldMk cId="1231510094" sldId="367"/>
        </pc:sldMkLst>
      </pc:sldChg>
      <pc:sldChg chg="add modTransition">
        <pc:chgData name="Mark Higgins" userId="f99148ad-7e67-4304-8c11-27c7a53efd31" providerId="ADAL" clId="{0928E129-FD99-40CD-AF85-5E16D3AA9BEE}" dt="2021-10-19T10:14:05.289" v="539"/>
        <pc:sldMkLst>
          <pc:docMk/>
          <pc:sldMk cId="903832305" sldId="369"/>
        </pc:sldMkLst>
      </pc:sldChg>
      <pc:sldChg chg="add modTransition">
        <pc:chgData name="Mark Higgins" userId="f99148ad-7e67-4304-8c11-27c7a53efd31" providerId="ADAL" clId="{0928E129-FD99-40CD-AF85-5E16D3AA9BEE}" dt="2021-10-19T10:14:05.289" v="539"/>
        <pc:sldMkLst>
          <pc:docMk/>
          <pc:sldMk cId="556409987" sldId="373"/>
        </pc:sldMkLst>
      </pc:sldChg>
      <pc:sldChg chg="add modTransition">
        <pc:chgData name="Mark Higgins" userId="f99148ad-7e67-4304-8c11-27c7a53efd31" providerId="ADAL" clId="{0928E129-FD99-40CD-AF85-5E16D3AA9BEE}" dt="2021-10-19T10:14:05.289" v="539"/>
        <pc:sldMkLst>
          <pc:docMk/>
          <pc:sldMk cId="486224407" sldId="377"/>
        </pc:sldMkLst>
      </pc:sldChg>
      <pc:sldChg chg="add modTransition">
        <pc:chgData name="Mark Higgins" userId="f99148ad-7e67-4304-8c11-27c7a53efd31" providerId="ADAL" clId="{0928E129-FD99-40CD-AF85-5E16D3AA9BEE}" dt="2021-10-19T10:14:05.289" v="539"/>
        <pc:sldMkLst>
          <pc:docMk/>
          <pc:sldMk cId="2826229378" sldId="378"/>
        </pc:sldMkLst>
      </pc:sldChg>
      <pc:sldChg chg="add modTransition">
        <pc:chgData name="Mark Higgins" userId="f99148ad-7e67-4304-8c11-27c7a53efd31" providerId="ADAL" clId="{0928E129-FD99-40CD-AF85-5E16D3AA9BEE}" dt="2021-10-19T10:14:05.289" v="539"/>
        <pc:sldMkLst>
          <pc:docMk/>
          <pc:sldMk cId="1059443082" sldId="379"/>
        </pc:sldMkLst>
      </pc:sldChg>
      <pc:sldChg chg="add modTransition">
        <pc:chgData name="Mark Higgins" userId="f99148ad-7e67-4304-8c11-27c7a53efd31" providerId="ADAL" clId="{0928E129-FD99-40CD-AF85-5E16D3AA9BEE}" dt="2021-10-19T10:14:05.289" v="539"/>
        <pc:sldMkLst>
          <pc:docMk/>
          <pc:sldMk cId="217333681" sldId="380"/>
        </pc:sldMkLst>
      </pc:sldChg>
      <pc:sldChg chg="add modTransition">
        <pc:chgData name="Mark Higgins" userId="f99148ad-7e67-4304-8c11-27c7a53efd31" providerId="ADAL" clId="{0928E129-FD99-40CD-AF85-5E16D3AA9BEE}" dt="2021-10-19T10:14:05.289" v="539"/>
        <pc:sldMkLst>
          <pc:docMk/>
          <pc:sldMk cId="761647083" sldId="388"/>
        </pc:sldMkLst>
      </pc:sldChg>
      <pc:sldChg chg="add modTransition">
        <pc:chgData name="Mark Higgins" userId="f99148ad-7e67-4304-8c11-27c7a53efd31" providerId="ADAL" clId="{0928E129-FD99-40CD-AF85-5E16D3AA9BEE}" dt="2021-10-19T10:14:05.289" v="539"/>
        <pc:sldMkLst>
          <pc:docMk/>
          <pc:sldMk cId="2918068631" sldId="389"/>
        </pc:sldMkLst>
      </pc:sldChg>
      <pc:sldChg chg="add modTransition">
        <pc:chgData name="Mark Higgins" userId="f99148ad-7e67-4304-8c11-27c7a53efd31" providerId="ADAL" clId="{0928E129-FD99-40CD-AF85-5E16D3AA9BEE}" dt="2021-10-19T10:14:05.289" v="539"/>
        <pc:sldMkLst>
          <pc:docMk/>
          <pc:sldMk cId="845237742" sldId="390"/>
        </pc:sldMkLst>
      </pc:sldChg>
      <pc:sldChg chg="add modTransition">
        <pc:chgData name="Mark Higgins" userId="f99148ad-7e67-4304-8c11-27c7a53efd31" providerId="ADAL" clId="{0928E129-FD99-40CD-AF85-5E16D3AA9BEE}" dt="2021-10-19T10:14:05.289" v="539"/>
        <pc:sldMkLst>
          <pc:docMk/>
          <pc:sldMk cId="1248848706" sldId="391"/>
        </pc:sldMkLst>
      </pc:sldChg>
      <pc:sldChg chg="add modTransition">
        <pc:chgData name="Mark Higgins" userId="f99148ad-7e67-4304-8c11-27c7a53efd31" providerId="ADAL" clId="{0928E129-FD99-40CD-AF85-5E16D3AA9BEE}" dt="2021-10-19T10:14:05.289" v="539"/>
        <pc:sldMkLst>
          <pc:docMk/>
          <pc:sldMk cId="1516249719" sldId="392"/>
        </pc:sldMkLst>
      </pc:sldChg>
      <pc:sldChg chg="add modTransition">
        <pc:chgData name="Mark Higgins" userId="f99148ad-7e67-4304-8c11-27c7a53efd31" providerId="ADAL" clId="{0928E129-FD99-40CD-AF85-5E16D3AA9BEE}" dt="2021-10-19T10:14:05.289" v="539"/>
        <pc:sldMkLst>
          <pc:docMk/>
          <pc:sldMk cId="2184032674" sldId="393"/>
        </pc:sldMkLst>
      </pc:sldChg>
      <pc:sldChg chg="add modTransition">
        <pc:chgData name="Mark Higgins" userId="f99148ad-7e67-4304-8c11-27c7a53efd31" providerId="ADAL" clId="{0928E129-FD99-40CD-AF85-5E16D3AA9BEE}" dt="2021-10-19T10:14:05.289" v="539"/>
        <pc:sldMkLst>
          <pc:docMk/>
          <pc:sldMk cId="3052757254" sldId="394"/>
        </pc:sldMkLst>
      </pc:sldChg>
      <pc:sldChg chg="add modTransition">
        <pc:chgData name="Mark Higgins" userId="f99148ad-7e67-4304-8c11-27c7a53efd31" providerId="ADAL" clId="{0928E129-FD99-40CD-AF85-5E16D3AA9BEE}" dt="2021-10-19T10:14:05.289" v="539"/>
        <pc:sldMkLst>
          <pc:docMk/>
          <pc:sldMk cId="3926405391" sldId="395"/>
        </pc:sldMkLst>
      </pc:sldChg>
      <pc:sldChg chg="add modTransition">
        <pc:chgData name="Mark Higgins" userId="f99148ad-7e67-4304-8c11-27c7a53efd31" providerId="ADAL" clId="{0928E129-FD99-40CD-AF85-5E16D3AA9BEE}" dt="2021-10-19T10:14:05.289" v="539"/>
        <pc:sldMkLst>
          <pc:docMk/>
          <pc:sldMk cId="1511910403" sldId="396"/>
        </pc:sldMkLst>
      </pc:sldChg>
      <pc:sldChg chg="add modTransition">
        <pc:chgData name="Mark Higgins" userId="f99148ad-7e67-4304-8c11-27c7a53efd31" providerId="ADAL" clId="{0928E129-FD99-40CD-AF85-5E16D3AA9BEE}" dt="2021-10-19T10:14:05.289" v="539"/>
        <pc:sldMkLst>
          <pc:docMk/>
          <pc:sldMk cId="1544895526" sldId="397"/>
        </pc:sldMkLst>
      </pc:sldChg>
      <pc:sldChg chg="add modTransition">
        <pc:chgData name="Mark Higgins" userId="f99148ad-7e67-4304-8c11-27c7a53efd31" providerId="ADAL" clId="{0928E129-FD99-40CD-AF85-5E16D3AA9BEE}" dt="2021-10-19T10:14:05.289" v="539"/>
        <pc:sldMkLst>
          <pc:docMk/>
          <pc:sldMk cId="2465785807" sldId="398"/>
        </pc:sldMkLst>
      </pc:sldChg>
      <pc:sldChg chg="add modTransition">
        <pc:chgData name="Mark Higgins" userId="f99148ad-7e67-4304-8c11-27c7a53efd31" providerId="ADAL" clId="{0928E129-FD99-40CD-AF85-5E16D3AA9BEE}" dt="2021-10-19T10:14:05.289" v="539"/>
        <pc:sldMkLst>
          <pc:docMk/>
          <pc:sldMk cId="3222968002" sldId="399"/>
        </pc:sldMkLst>
      </pc:sldChg>
      <pc:sldChg chg="add modTransition">
        <pc:chgData name="Mark Higgins" userId="f99148ad-7e67-4304-8c11-27c7a53efd31" providerId="ADAL" clId="{0928E129-FD99-40CD-AF85-5E16D3AA9BEE}" dt="2021-10-19T10:14:05.289" v="539"/>
        <pc:sldMkLst>
          <pc:docMk/>
          <pc:sldMk cId="2056755039" sldId="400"/>
        </pc:sldMkLst>
      </pc:sldChg>
      <pc:sldChg chg="add modTransition">
        <pc:chgData name="Mark Higgins" userId="f99148ad-7e67-4304-8c11-27c7a53efd31" providerId="ADAL" clId="{0928E129-FD99-40CD-AF85-5E16D3AA9BEE}" dt="2021-10-19T10:14:05.289" v="539"/>
        <pc:sldMkLst>
          <pc:docMk/>
          <pc:sldMk cId="481534088" sldId="401"/>
        </pc:sldMkLst>
      </pc:sldChg>
      <pc:sldChg chg="add modTransition">
        <pc:chgData name="Mark Higgins" userId="f99148ad-7e67-4304-8c11-27c7a53efd31" providerId="ADAL" clId="{0928E129-FD99-40CD-AF85-5E16D3AA9BEE}" dt="2021-10-19T10:14:05.289" v="539"/>
        <pc:sldMkLst>
          <pc:docMk/>
          <pc:sldMk cId="2952593591" sldId="402"/>
        </pc:sldMkLst>
      </pc:sldChg>
      <pc:sldChg chg="add modTransition">
        <pc:chgData name="Mark Higgins" userId="f99148ad-7e67-4304-8c11-27c7a53efd31" providerId="ADAL" clId="{0928E129-FD99-40CD-AF85-5E16D3AA9BEE}" dt="2021-10-19T10:14:05.289" v="539"/>
        <pc:sldMkLst>
          <pc:docMk/>
          <pc:sldMk cId="1250941793" sldId="403"/>
        </pc:sldMkLst>
      </pc:sldChg>
      <pc:sldChg chg="add modTransition">
        <pc:chgData name="Mark Higgins" userId="f99148ad-7e67-4304-8c11-27c7a53efd31" providerId="ADAL" clId="{0928E129-FD99-40CD-AF85-5E16D3AA9BEE}" dt="2021-10-19T10:14:05.289" v="539"/>
        <pc:sldMkLst>
          <pc:docMk/>
          <pc:sldMk cId="624383718" sldId="404"/>
        </pc:sldMkLst>
      </pc:sldChg>
      <pc:sldChg chg="add modTransition">
        <pc:chgData name="Mark Higgins" userId="f99148ad-7e67-4304-8c11-27c7a53efd31" providerId="ADAL" clId="{0928E129-FD99-40CD-AF85-5E16D3AA9BEE}" dt="2021-10-19T10:14:05.289" v="539"/>
        <pc:sldMkLst>
          <pc:docMk/>
          <pc:sldMk cId="1975970897" sldId="405"/>
        </pc:sldMkLst>
      </pc:sldChg>
      <pc:sldChg chg="add modTransition">
        <pc:chgData name="Mark Higgins" userId="f99148ad-7e67-4304-8c11-27c7a53efd31" providerId="ADAL" clId="{0928E129-FD99-40CD-AF85-5E16D3AA9BEE}" dt="2021-10-19T10:14:05.289" v="539"/>
        <pc:sldMkLst>
          <pc:docMk/>
          <pc:sldMk cId="4114315404" sldId="406"/>
        </pc:sldMkLst>
      </pc:sldChg>
      <pc:sldChg chg="add modTransition">
        <pc:chgData name="Mark Higgins" userId="f99148ad-7e67-4304-8c11-27c7a53efd31" providerId="ADAL" clId="{0928E129-FD99-40CD-AF85-5E16D3AA9BEE}" dt="2021-10-19T10:14:05.289" v="539"/>
        <pc:sldMkLst>
          <pc:docMk/>
          <pc:sldMk cId="2654113757" sldId="407"/>
        </pc:sldMkLst>
      </pc:sldChg>
      <pc:sldChg chg="add modTransition">
        <pc:chgData name="Mark Higgins" userId="f99148ad-7e67-4304-8c11-27c7a53efd31" providerId="ADAL" clId="{0928E129-FD99-40CD-AF85-5E16D3AA9BEE}" dt="2021-10-19T10:14:05.289" v="539"/>
        <pc:sldMkLst>
          <pc:docMk/>
          <pc:sldMk cId="1410555242" sldId="408"/>
        </pc:sldMkLst>
      </pc:sldChg>
      <pc:sldChg chg="add modTransition">
        <pc:chgData name="Mark Higgins" userId="f99148ad-7e67-4304-8c11-27c7a53efd31" providerId="ADAL" clId="{0928E129-FD99-40CD-AF85-5E16D3AA9BEE}" dt="2021-10-19T10:14:05.289" v="539"/>
        <pc:sldMkLst>
          <pc:docMk/>
          <pc:sldMk cId="706236086" sldId="409"/>
        </pc:sldMkLst>
      </pc:sldChg>
      <pc:sldChg chg="add modTransition">
        <pc:chgData name="Mark Higgins" userId="f99148ad-7e67-4304-8c11-27c7a53efd31" providerId="ADAL" clId="{0928E129-FD99-40CD-AF85-5E16D3AA9BEE}" dt="2021-10-19T10:14:05.289" v="539"/>
        <pc:sldMkLst>
          <pc:docMk/>
          <pc:sldMk cId="4238912955" sldId="410"/>
        </pc:sldMkLst>
      </pc:sldChg>
      <pc:sldChg chg="add modTransition">
        <pc:chgData name="Mark Higgins" userId="f99148ad-7e67-4304-8c11-27c7a53efd31" providerId="ADAL" clId="{0928E129-FD99-40CD-AF85-5E16D3AA9BEE}" dt="2021-10-19T10:14:05.289" v="539"/>
        <pc:sldMkLst>
          <pc:docMk/>
          <pc:sldMk cId="2602691375" sldId="411"/>
        </pc:sldMkLst>
      </pc:sldChg>
      <pc:sldChg chg="modSp add mod modTransition">
        <pc:chgData name="Mark Higgins" userId="f99148ad-7e67-4304-8c11-27c7a53efd31" providerId="ADAL" clId="{0928E129-FD99-40CD-AF85-5E16D3AA9BEE}" dt="2021-10-19T10:14:05.608" v="543" actId="27636"/>
        <pc:sldMkLst>
          <pc:docMk/>
          <pc:sldMk cId="1337448394" sldId="412"/>
        </pc:sldMkLst>
        <pc:spChg chg="mod">
          <ac:chgData name="Mark Higgins" userId="f99148ad-7e67-4304-8c11-27c7a53efd31" providerId="ADAL" clId="{0928E129-FD99-40CD-AF85-5E16D3AA9BEE}" dt="2021-10-19T10:14:05.608" v="543" actId="27636"/>
          <ac:spMkLst>
            <pc:docMk/>
            <pc:sldMk cId="1337448394" sldId="412"/>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3573841059" sldId="413"/>
        </pc:sldMkLst>
      </pc:sldChg>
      <pc:sldChg chg="add modTransition">
        <pc:chgData name="Mark Higgins" userId="f99148ad-7e67-4304-8c11-27c7a53efd31" providerId="ADAL" clId="{0928E129-FD99-40CD-AF85-5E16D3AA9BEE}" dt="2021-10-19T10:14:05.289" v="539"/>
        <pc:sldMkLst>
          <pc:docMk/>
          <pc:sldMk cId="2629586236" sldId="414"/>
        </pc:sldMkLst>
      </pc:sldChg>
      <pc:sldChg chg="modSp add mod modTransition">
        <pc:chgData name="Mark Higgins" userId="f99148ad-7e67-4304-8c11-27c7a53efd31" providerId="ADAL" clId="{0928E129-FD99-40CD-AF85-5E16D3AA9BEE}" dt="2021-10-19T10:14:05.620" v="544" actId="27636"/>
        <pc:sldMkLst>
          <pc:docMk/>
          <pc:sldMk cId="680340156" sldId="415"/>
        </pc:sldMkLst>
        <pc:spChg chg="mod">
          <ac:chgData name="Mark Higgins" userId="f99148ad-7e67-4304-8c11-27c7a53efd31" providerId="ADAL" clId="{0928E129-FD99-40CD-AF85-5E16D3AA9BEE}" dt="2021-10-19T10:14:05.620" v="544" actId="27636"/>
          <ac:spMkLst>
            <pc:docMk/>
            <pc:sldMk cId="680340156" sldId="415"/>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2650830124" sldId="416"/>
        </pc:sldMkLst>
      </pc:sldChg>
      <pc:sldChg chg="add modTransition">
        <pc:chgData name="Mark Higgins" userId="f99148ad-7e67-4304-8c11-27c7a53efd31" providerId="ADAL" clId="{0928E129-FD99-40CD-AF85-5E16D3AA9BEE}" dt="2021-10-19T10:14:05.289" v="539"/>
        <pc:sldMkLst>
          <pc:docMk/>
          <pc:sldMk cId="3730956495" sldId="417"/>
        </pc:sldMkLst>
      </pc:sldChg>
      <pc:sldChg chg="add modTransition">
        <pc:chgData name="Mark Higgins" userId="f99148ad-7e67-4304-8c11-27c7a53efd31" providerId="ADAL" clId="{0928E129-FD99-40CD-AF85-5E16D3AA9BEE}" dt="2021-10-19T10:14:05.289" v="539"/>
        <pc:sldMkLst>
          <pc:docMk/>
          <pc:sldMk cId="4223131663" sldId="418"/>
        </pc:sldMkLst>
      </pc:sldChg>
      <pc:sldChg chg="add modTransition">
        <pc:chgData name="Mark Higgins" userId="f99148ad-7e67-4304-8c11-27c7a53efd31" providerId="ADAL" clId="{0928E129-FD99-40CD-AF85-5E16D3AA9BEE}" dt="2021-10-19T10:14:05.289" v="539"/>
        <pc:sldMkLst>
          <pc:docMk/>
          <pc:sldMk cId="1778816030" sldId="421"/>
        </pc:sldMkLst>
      </pc:sldChg>
      <pc:sldChg chg="add modTransition setBg">
        <pc:chgData name="Mark Higgins" userId="f99148ad-7e67-4304-8c11-27c7a53efd31" providerId="ADAL" clId="{0928E129-FD99-40CD-AF85-5E16D3AA9BEE}" dt="2021-10-19T10:14:05.289" v="539"/>
        <pc:sldMkLst>
          <pc:docMk/>
          <pc:sldMk cId="607490500" sldId="422"/>
        </pc:sldMkLst>
      </pc:sldChg>
      <pc:sldChg chg="add modTransition">
        <pc:chgData name="Mark Higgins" userId="f99148ad-7e67-4304-8c11-27c7a53efd31" providerId="ADAL" clId="{0928E129-FD99-40CD-AF85-5E16D3AA9BEE}" dt="2021-10-19T10:14:05.289" v="539"/>
        <pc:sldMkLst>
          <pc:docMk/>
          <pc:sldMk cId="1890531109" sldId="424"/>
        </pc:sldMkLst>
      </pc:sldChg>
      <pc:sldChg chg="add modTransition">
        <pc:chgData name="Mark Higgins" userId="f99148ad-7e67-4304-8c11-27c7a53efd31" providerId="ADAL" clId="{0928E129-FD99-40CD-AF85-5E16D3AA9BEE}" dt="2021-10-19T10:14:05.289" v="539"/>
        <pc:sldMkLst>
          <pc:docMk/>
          <pc:sldMk cId="1673904469" sldId="425"/>
        </pc:sldMkLst>
      </pc:sldChg>
      <pc:sldChg chg="add modTransition">
        <pc:chgData name="Mark Higgins" userId="f99148ad-7e67-4304-8c11-27c7a53efd31" providerId="ADAL" clId="{0928E129-FD99-40CD-AF85-5E16D3AA9BEE}" dt="2021-10-19T10:14:05.289" v="539"/>
        <pc:sldMkLst>
          <pc:docMk/>
          <pc:sldMk cId="658609329" sldId="426"/>
        </pc:sldMkLst>
      </pc:sldChg>
      <pc:sldChg chg="add modTransition">
        <pc:chgData name="Mark Higgins" userId="f99148ad-7e67-4304-8c11-27c7a53efd31" providerId="ADAL" clId="{0928E129-FD99-40CD-AF85-5E16D3AA9BEE}" dt="2021-10-19T10:14:05.289" v="539"/>
        <pc:sldMkLst>
          <pc:docMk/>
          <pc:sldMk cId="2422120360" sldId="430"/>
        </pc:sldMkLst>
      </pc:sldChg>
      <pc:sldChg chg="add modTransition">
        <pc:chgData name="Mark Higgins" userId="f99148ad-7e67-4304-8c11-27c7a53efd31" providerId="ADAL" clId="{0928E129-FD99-40CD-AF85-5E16D3AA9BEE}" dt="2021-10-19T10:14:05.289" v="539"/>
        <pc:sldMkLst>
          <pc:docMk/>
          <pc:sldMk cId="3231987782" sldId="433"/>
        </pc:sldMkLst>
      </pc:sldChg>
      <pc:sldChg chg="add modTransition">
        <pc:chgData name="Mark Higgins" userId="f99148ad-7e67-4304-8c11-27c7a53efd31" providerId="ADAL" clId="{0928E129-FD99-40CD-AF85-5E16D3AA9BEE}" dt="2021-10-19T10:14:05.289" v="539"/>
        <pc:sldMkLst>
          <pc:docMk/>
          <pc:sldMk cId="625691769" sldId="435"/>
        </pc:sldMkLst>
      </pc:sldChg>
      <pc:sldChg chg="add modTransition">
        <pc:chgData name="Mark Higgins" userId="f99148ad-7e67-4304-8c11-27c7a53efd31" providerId="ADAL" clId="{0928E129-FD99-40CD-AF85-5E16D3AA9BEE}" dt="2021-10-19T10:14:05.289" v="539"/>
        <pc:sldMkLst>
          <pc:docMk/>
          <pc:sldMk cId="3149446475" sldId="436"/>
        </pc:sldMkLst>
      </pc:sldChg>
      <pc:sldChg chg="add modTransition">
        <pc:chgData name="Mark Higgins" userId="f99148ad-7e67-4304-8c11-27c7a53efd31" providerId="ADAL" clId="{0928E129-FD99-40CD-AF85-5E16D3AA9BEE}" dt="2021-10-19T10:14:05.289" v="539"/>
        <pc:sldMkLst>
          <pc:docMk/>
          <pc:sldMk cId="331857268" sldId="437"/>
        </pc:sldMkLst>
      </pc:sldChg>
      <pc:sldChg chg="add modTransition">
        <pc:chgData name="Mark Higgins" userId="f99148ad-7e67-4304-8c11-27c7a53efd31" providerId="ADAL" clId="{0928E129-FD99-40CD-AF85-5E16D3AA9BEE}" dt="2021-10-19T10:14:05.289" v="539"/>
        <pc:sldMkLst>
          <pc:docMk/>
          <pc:sldMk cId="2734321847" sldId="438"/>
        </pc:sldMkLst>
      </pc:sldChg>
      <pc:sldChg chg="add modTransition">
        <pc:chgData name="Mark Higgins" userId="f99148ad-7e67-4304-8c11-27c7a53efd31" providerId="ADAL" clId="{0928E129-FD99-40CD-AF85-5E16D3AA9BEE}" dt="2021-10-19T10:14:05.289" v="539"/>
        <pc:sldMkLst>
          <pc:docMk/>
          <pc:sldMk cId="205147612" sldId="439"/>
        </pc:sldMkLst>
      </pc:sldChg>
      <pc:sldChg chg="add modTransition">
        <pc:chgData name="Mark Higgins" userId="f99148ad-7e67-4304-8c11-27c7a53efd31" providerId="ADAL" clId="{0928E129-FD99-40CD-AF85-5E16D3AA9BEE}" dt="2021-10-19T10:14:05.289" v="539"/>
        <pc:sldMkLst>
          <pc:docMk/>
          <pc:sldMk cId="2991292184" sldId="441"/>
        </pc:sldMkLst>
      </pc:sldChg>
      <pc:sldChg chg="add modTransition">
        <pc:chgData name="Mark Higgins" userId="f99148ad-7e67-4304-8c11-27c7a53efd31" providerId="ADAL" clId="{0928E129-FD99-40CD-AF85-5E16D3AA9BEE}" dt="2021-10-19T10:14:05.289" v="539"/>
        <pc:sldMkLst>
          <pc:docMk/>
          <pc:sldMk cId="3362721485" sldId="442"/>
        </pc:sldMkLst>
      </pc:sldChg>
      <pc:sldChg chg="add modTransition">
        <pc:chgData name="Mark Higgins" userId="f99148ad-7e67-4304-8c11-27c7a53efd31" providerId="ADAL" clId="{0928E129-FD99-40CD-AF85-5E16D3AA9BEE}" dt="2021-10-19T10:14:05.289" v="539"/>
        <pc:sldMkLst>
          <pc:docMk/>
          <pc:sldMk cId="2387050593" sldId="443"/>
        </pc:sldMkLst>
      </pc:sldChg>
      <pc:sldChg chg="add modTransition">
        <pc:chgData name="Mark Higgins" userId="f99148ad-7e67-4304-8c11-27c7a53efd31" providerId="ADAL" clId="{0928E129-FD99-40CD-AF85-5E16D3AA9BEE}" dt="2021-10-19T10:14:05.289" v="539"/>
        <pc:sldMkLst>
          <pc:docMk/>
          <pc:sldMk cId="389213653" sldId="444"/>
        </pc:sldMkLst>
      </pc:sldChg>
      <pc:sldChg chg="add modTransition">
        <pc:chgData name="Mark Higgins" userId="f99148ad-7e67-4304-8c11-27c7a53efd31" providerId="ADAL" clId="{0928E129-FD99-40CD-AF85-5E16D3AA9BEE}" dt="2021-10-19T10:14:05.289" v="539"/>
        <pc:sldMkLst>
          <pc:docMk/>
          <pc:sldMk cId="558151786" sldId="445"/>
        </pc:sldMkLst>
      </pc:sldChg>
      <pc:sldChg chg="del">
        <pc:chgData name="Mark Higgins" userId="f99148ad-7e67-4304-8c11-27c7a53efd31" providerId="ADAL" clId="{0928E129-FD99-40CD-AF85-5E16D3AA9BEE}" dt="2021-10-19T10:04:27.564" v="487" actId="47"/>
        <pc:sldMkLst>
          <pc:docMk/>
          <pc:sldMk cId="2266756688" sldId="688"/>
        </pc:sldMkLst>
      </pc:sldChg>
      <pc:sldChg chg="del">
        <pc:chgData name="Mark Higgins" userId="f99148ad-7e67-4304-8c11-27c7a53efd31" providerId="ADAL" clId="{0928E129-FD99-40CD-AF85-5E16D3AA9BEE}" dt="2021-10-19T14:40:39.656" v="830" actId="47"/>
        <pc:sldMkLst>
          <pc:docMk/>
          <pc:sldMk cId="1816344671" sldId="707"/>
        </pc:sldMkLst>
      </pc:sldChg>
      <pc:sldChg chg="del">
        <pc:chgData name="Mark Higgins" userId="f99148ad-7e67-4304-8c11-27c7a53efd31" providerId="ADAL" clId="{0928E129-FD99-40CD-AF85-5E16D3AA9BEE}" dt="2021-10-19T14:40:41.346" v="831" actId="47"/>
        <pc:sldMkLst>
          <pc:docMk/>
          <pc:sldMk cId="4156006121" sldId="717"/>
        </pc:sldMkLst>
      </pc:sldChg>
      <pc:sldChg chg="del">
        <pc:chgData name="Mark Higgins" userId="f99148ad-7e67-4304-8c11-27c7a53efd31" providerId="ADAL" clId="{0928E129-FD99-40CD-AF85-5E16D3AA9BEE}" dt="2021-10-19T10:03:42.653" v="486" actId="47"/>
        <pc:sldMkLst>
          <pc:docMk/>
          <pc:sldMk cId="1326003313" sldId="726"/>
        </pc:sldMkLst>
      </pc:sldChg>
      <pc:sldChg chg="del">
        <pc:chgData name="Mark Higgins" userId="f99148ad-7e67-4304-8c11-27c7a53efd31" providerId="ADAL" clId="{0928E129-FD99-40CD-AF85-5E16D3AA9BEE}" dt="2021-10-19T10:04:27.564" v="487" actId="47"/>
        <pc:sldMkLst>
          <pc:docMk/>
          <pc:sldMk cId="4089840093" sldId="728"/>
        </pc:sldMkLst>
      </pc:sldChg>
      <pc:sldChg chg="del">
        <pc:chgData name="Mark Higgins" userId="f99148ad-7e67-4304-8c11-27c7a53efd31" providerId="ADAL" clId="{0928E129-FD99-40CD-AF85-5E16D3AA9BEE}" dt="2021-10-19T10:03:42.653" v="486" actId="47"/>
        <pc:sldMkLst>
          <pc:docMk/>
          <pc:sldMk cId="307547839" sldId="730"/>
        </pc:sldMkLst>
      </pc:sldChg>
      <pc:sldChg chg="del">
        <pc:chgData name="Mark Higgins" userId="f99148ad-7e67-4304-8c11-27c7a53efd31" providerId="ADAL" clId="{0928E129-FD99-40CD-AF85-5E16D3AA9BEE}" dt="2021-10-19T10:03:42.653" v="486" actId="47"/>
        <pc:sldMkLst>
          <pc:docMk/>
          <pc:sldMk cId="2642783198" sldId="731"/>
        </pc:sldMkLst>
      </pc:sldChg>
      <pc:sldChg chg="del">
        <pc:chgData name="Mark Higgins" userId="f99148ad-7e67-4304-8c11-27c7a53efd31" providerId="ADAL" clId="{0928E129-FD99-40CD-AF85-5E16D3AA9BEE}" dt="2021-10-19T10:03:42.653" v="486" actId="47"/>
        <pc:sldMkLst>
          <pc:docMk/>
          <pc:sldMk cId="4079892440" sldId="732"/>
        </pc:sldMkLst>
      </pc:sldChg>
      <pc:sldChg chg="del">
        <pc:chgData name="Mark Higgins" userId="f99148ad-7e67-4304-8c11-27c7a53efd31" providerId="ADAL" clId="{0928E129-FD99-40CD-AF85-5E16D3AA9BEE}" dt="2021-10-19T10:03:42.653" v="486" actId="47"/>
        <pc:sldMkLst>
          <pc:docMk/>
          <pc:sldMk cId="1934917559" sldId="733"/>
        </pc:sldMkLst>
      </pc:sldChg>
      <pc:sldChg chg="del">
        <pc:chgData name="Mark Higgins" userId="f99148ad-7e67-4304-8c11-27c7a53efd31" providerId="ADAL" clId="{0928E129-FD99-40CD-AF85-5E16D3AA9BEE}" dt="2021-10-19T10:03:42.653" v="486" actId="47"/>
        <pc:sldMkLst>
          <pc:docMk/>
          <pc:sldMk cId="1696381284" sldId="734"/>
        </pc:sldMkLst>
      </pc:sldChg>
      <pc:sldChg chg="del">
        <pc:chgData name="Mark Higgins" userId="f99148ad-7e67-4304-8c11-27c7a53efd31" providerId="ADAL" clId="{0928E129-FD99-40CD-AF85-5E16D3AA9BEE}" dt="2021-10-19T10:03:42.653" v="486" actId="47"/>
        <pc:sldMkLst>
          <pc:docMk/>
          <pc:sldMk cId="4165303584" sldId="735"/>
        </pc:sldMkLst>
      </pc:sldChg>
      <pc:sldChg chg="del">
        <pc:chgData name="Mark Higgins" userId="f99148ad-7e67-4304-8c11-27c7a53efd31" providerId="ADAL" clId="{0928E129-FD99-40CD-AF85-5E16D3AA9BEE}" dt="2021-10-19T10:03:42.653" v="486" actId="47"/>
        <pc:sldMkLst>
          <pc:docMk/>
          <pc:sldMk cId="3470252975" sldId="737"/>
        </pc:sldMkLst>
      </pc:sldChg>
      <pc:sldChg chg="del">
        <pc:chgData name="Mark Higgins" userId="f99148ad-7e67-4304-8c11-27c7a53efd31" providerId="ADAL" clId="{0928E129-FD99-40CD-AF85-5E16D3AA9BEE}" dt="2021-10-19T10:03:42.653" v="486" actId="47"/>
        <pc:sldMkLst>
          <pc:docMk/>
          <pc:sldMk cId="332731690" sldId="738"/>
        </pc:sldMkLst>
      </pc:sldChg>
      <pc:sldChg chg="del">
        <pc:chgData name="Mark Higgins" userId="f99148ad-7e67-4304-8c11-27c7a53efd31" providerId="ADAL" clId="{0928E129-FD99-40CD-AF85-5E16D3AA9BEE}" dt="2021-10-19T10:03:42.653" v="486" actId="47"/>
        <pc:sldMkLst>
          <pc:docMk/>
          <pc:sldMk cId="3774060212" sldId="739"/>
        </pc:sldMkLst>
      </pc:sldChg>
      <pc:sldChg chg="del">
        <pc:chgData name="Mark Higgins" userId="f99148ad-7e67-4304-8c11-27c7a53efd31" providerId="ADAL" clId="{0928E129-FD99-40CD-AF85-5E16D3AA9BEE}" dt="2021-10-19T10:03:42.653" v="486" actId="47"/>
        <pc:sldMkLst>
          <pc:docMk/>
          <pc:sldMk cId="3122003498" sldId="740"/>
        </pc:sldMkLst>
      </pc:sldChg>
      <pc:sldChg chg="del">
        <pc:chgData name="Mark Higgins" userId="f99148ad-7e67-4304-8c11-27c7a53efd31" providerId="ADAL" clId="{0928E129-FD99-40CD-AF85-5E16D3AA9BEE}" dt="2021-10-19T10:04:27.564" v="487" actId="47"/>
        <pc:sldMkLst>
          <pc:docMk/>
          <pc:sldMk cId="4066186202" sldId="744"/>
        </pc:sldMkLst>
      </pc:sldChg>
      <pc:sldChg chg="del">
        <pc:chgData name="Mark Higgins" userId="f99148ad-7e67-4304-8c11-27c7a53efd31" providerId="ADAL" clId="{0928E129-FD99-40CD-AF85-5E16D3AA9BEE}" dt="2021-10-19T10:04:27.564" v="487" actId="47"/>
        <pc:sldMkLst>
          <pc:docMk/>
          <pc:sldMk cId="770630686" sldId="745"/>
        </pc:sldMkLst>
      </pc:sldChg>
      <pc:sldChg chg="del">
        <pc:chgData name="Mark Higgins" userId="f99148ad-7e67-4304-8c11-27c7a53efd31" providerId="ADAL" clId="{0928E129-FD99-40CD-AF85-5E16D3AA9BEE}" dt="2021-10-19T10:04:27.564" v="487" actId="47"/>
        <pc:sldMkLst>
          <pc:docMk/>
          <pc:sldMk cId="617376751" sldId="746"/>
        </pc:sldMkLst>
      </pc:sldChg>
      <pc:sldChg chg="del">
        <pc:chgData name="Mark Higgins" userId="f99148ad-7e67-4304-8c11-27c7a53efd31" providerId="ADAL" clId="{0928E129-FD99-40CD-AF85-5E16D3AA9BEE}" dt="2021-10-19T10:04:27.564" v="487" actId="47"/>
        <pc:sldMkLst>
          <pc:docMk/>
          <pc:sldMk cId="1570186602" sldId="747"/>
        </pc:sldMkLst>
      </pc:sldChg>
      <pc:sldChg chg="del">
        <pc:chgData name="Mark Higgins" userId="f99148ad-7e67-4304-8c11-27c7a53efd31" providerId="ADAL" clId="{0928E129-FD99-40CD-AF85-5E16D3AA9BEE}" dt="2021-10-19T10:04:27.564" v="487" actId="47"/>
        <pc:sldMkLst>
          <pc:docMk/>
          <pc:sldMk cId="2759050896" sldId="748"/>
        </pc:sldMkLst>
      </pc:sldChg>
      <pc:sldChg chg="del">
        <pc:chgData name="Mark Higgins" userId="f99148ad-7e67-4304-8c11-27c7a53efd31" providerId="ADAL" clId="{0928E129-FD99-40CD-AF85-5E16D3AA9BEE}" dt="2021-10-19T10:04:27.564" v="487" actId="47"/>
        <pc:sldMkLst>
          <pc:docMk/>
          <pc:sldMk cId="3539341101" sldId="751"/>
        </pc:sldMkLst>
      </pc:sldChg>
      <pc:sldChg chg="del">
        <pc:chgData name="Mark Higgins" userId="f99148ad-7e67-4304-8c11-27c7a53efd31" providerId="ADAL" clId="{0928E129-FD99-40CD-AF85-5E16D3AA9BEE}" dt="2021-10-19T10:04:27.564" v="487" actId="47"/>
        <pc:sldMkLst>
          <pc:docMk/>
          <pc:sldMk cId="3580120427" sldId="752"/>
        </pc:sldMkLst>
      </pc:sldChg>
      <pc:sldChg chg="del">
        <pc:chgData name="Mark Higgins" userId="f99148ad-7e67-4304-8c11-27c7a53efd31" providerId="ADAL" clId="{0928E129-FD99-40CD-AF85-5E16D3AA9BEE}" dt="2021-10-19T10:04:27.564" v="487" actId="47"/>
        <pc:sldMkLst>
          <pc:docMk/>
          <pc:sldMk cId="3010225684" sldId="753"/>
        </pc:sldMkLst>
      </pc:sldChg>
      <pc:sldChg chg="del">
        <pc:chgData name="Mark Higgins" userId="f99148ad-7e67-4304-8c11-27c7a53efd31" providerId="ADAL" clId="{0928E129-FD99-40CD-AF85-5E16D3AA9BEE}" dt="2021-10-19T10:04:27.564" v="487" actId="47"/>
        <pc:sldMkLst>
          <pc:docMk/>
          <pc:sldMk cId="1173022864" sldId="754"/>
        </pc:sldMkLst>
      </pc:sldChg>
      <pc:sldChg chg="del">
        <pc:chgData name="Mark Higgins" userId="f99148ad-7e67-4304-8c11-27c7a53efd31" providerId="ADAL" clId="{0928E129-FD99-40CD-AF85-5E16D3AA9BEE}" dt="2021-10-19T10:04:27.564" v="487" actId="47"/>
        <pc:sldMkLst>
          <pc:docMk/>
          <pc:sldMk cId="3597424047" sldId="755"/>
        </pc:sldMkLst>
      </pc:sldChg>
      <pc:sldChg chg="del">
        <pc:chgData name="Mark Higgins" userId="f99148ad-7e67-4304-8c11-27c7a53efd31" providerId="ADAL" clId="{0928E129-FD99-40CD-AF85-5E16D3AA9BEE}" dt="2021-10-19T10:04:27.564" v="487" actId="47"/>
        <pc:sldMkLst>
          <pc:docMk/>
          <pc:sldMk cId="192846444" sldId="756"/>
        </pc:sldMkLst>
      </pc:sldChg>
      <pc:sldChg chg="del">
        <pc:chgData name="Mark Higgins" userId="f99148ad-7e67-4304-8c11-27c7a53efd31" providerId="ADAL" clId="{0928E129-FD99-40CD-AF85-5E16D3AA9BEE}" dt="2021-10-19T10:04:27.564" v="487" actId="47"/>
        <pc:sldMkLst>
          <pc:docMk/>
          <pc:sldMk cId="1815768866" sldId="757"/>
        </pc:sldMkLst>
      </pc:sldChg>
      <pc:sldChg chg="del">
        <pc:chgData name="Mark Higgins" userId="f99148ad-7e67-4304-8c11-27c7a53efd31" providerId="ADAL" clId="{0928E129-FD99-40CD-AF85-5E16D3AA9BEE}" dt="2021-10-19T10:04:27.564" v="487" actId="47"/>
        <pc:sldMkLst>
          <pc:docMk/>
          <pc:sldMk cId="107335709" sldId="758"/>
        </pc:sldMkLst>
      </pc:sldChg>
      <pc:sldChg chg="del">
        <pc:chgData name="Mark Higgins" userId="f99148ad-7e67-4304-8c11-27c7a53efd31" providerId="ADAL" clId="{0928E129-FD99-40CD-AF85-5E16D3AA9BEE}" dt="2021-10-19T10:04:27.564" v="487" actId="47"/>
        <pc:sldMkLst>
          <pc:docMk/>
          <pc:sldMk cId="2045349611" sldId="759"/>
        </pc:sldMkLst>
      </pc:sldChg>
      <pc:sldChg chg="del">
        <pc:chgData name="Mark Higgins" userId="f99148ad-7e67-4304-8c11-27c7a53efd31" providerId="ADAL" clId="{0928E129-FD99-40CD-AF85-5E16D3AA9BEE}" dt="2021-10-19T10:04:27.564" v="487" actId="47"/>
        <pc:sldMkLst>
          <pc:docMk/>
          <pc:sldMk cId="3253721968" sldId="760"/>
        </pc:sldMkLst>
      </pc:sldChg>
      <pc:sldChg chg="del">
        <pc:chgData name="Mark Higgins" userId="f99148ad-7e67-4304-8c11-27c7a53efd31" providerId="ADAL" clId="{0928E129-FD99-40CD-AF85-5E16D3AA9BEE}" dt="2021-10-19T10:04:27.564" v="487" actId="47"/>
        <pc:sldMkLst>
          <pc:docMk/>
          <pc:sldMk cId="2057681853" sldId="761"/>
        </pc:sldMkLst>
      </pc:sldChg>
      <pc:sldChg chg="del">
        <pc:chgData name="Mark Higgins" userId="f99148ad-7e67-4304-8c11-27c7a53efd31" providerId="ADAL" clId="{0928E129-FD99-40CD-AF85-5E16D3AA9BEE}" dt="2021-10-19T10:04:27.564" v="487" actId="47"/>
        <pc:sldMkLst>
          <pc:docMk/>
          <pc:sldMk cId="1239202243" sldId="762"/>
        </pc:sldMkLst>
      </pc:sldChg>
      <pc:sldChg chg="del">
        <pc:chgData name="Mark Higgins" userId="f99148ad-7e67-4304-8c11-27c7a53efd31" providerId="ADAL" clId="{0928E129-FD99-40CD-AF85-5E16D3AA9BEE}" dt="2021-10-19T10:04:27.564" v="487" actId="47"/>
        <pc:sldMkLst>
          <pc:docMk/>
          <pc:sldMk cId="932549731" sldId="763"/>
        </pc:sldMkLst>
      </pc:sldChg>
      <pc:sldChg chg="del">
        <pc:chgData name="Mark Higgins" userId="f99148ad-7e67-4304-8c11-27c7a53efd31" providerId="ADAL" clId="{0928E129-FD99-40CD-AF85-5E16D3AA9BEE}" dt="2021-10-19T10:04:27.564" v="487" actId="47"/>
        <pc:sldMkLst>
          <pc:docMk/>
          <pc:sldMk cId="763952852" sldId="764"/>
        </pc:sldMkLst>
      </pc:sldChg>
      <pc:sldChg chg="del">
        <pc:chgData name="Mark Higgins" userId="f99148ad-7e67-4304-8c11-27c7a53efd31" providerId="ADAL" clId="{0928E129-FD99-40CD-AF85-5E16D3AA9BEE}" dt="2021-10-19T10:04:27.564" v="487" actId="47"/>
        <pc:sldMkLst>
          <pc:docMk/>
          <pc:sldMk cId="1031906618" sldId="765"/>
        </pc:sldMkLst>
      </pc:sldChg>
      <pc:sldChg chg="del">
        <pc:chgData name="Mark Higgins" userId="f99148ad-7e67-4304-8c11-27c7a53efd31" providerId="ADAL" clId="{0928E129-FD99-40CD-AF85-5E16D3AA9BEE}" dt="2021-10-19T10:04:27.564" v="487" actId="47"/>
        <pc:sldMkLst>
          <pc:docMk/>
          <pc:sldMk cId="4045849453" sldId="766"/>
        </pc:sldMkLst>
      </pc:sldChg>
      <pc:sldChg chg="del">
        <pc:chgData name="Mark Higgins" userId="f99148ad-7e67-4304-8c11-27c7a53efd31" providerId="ADAL" clId="{0928E129-FD99-40CD-AF85-5E16D3AA9BEE}" dt="2021-10-19T10:04:27.564" v="487" actId="47"/>
        <pc:sldMkLst>
          <pc:docMk/>
          <pc:sldMk cId="148442352" sldId="767"/>
        </pc:sldMkLst>
      </pc:sldChg>
      <pc:sldChg chg="del">
        <pc:chgData name="Mark Higgins" userId="f99148ad-7e67-4304-8c11-27c7a53efd31" providerId="ADAL" clId="{0928E129-FD99-40CD-AF85-5E16D3AA9BEE}" dt="2021-10-19T10:04:27.564" v="487" actId="47"/>
        <pc:sldMkLst>
          <pc:docMk/>
          <pc:sldMk cId="1954010883" sldId="769"/>
        </pc:sldMkLst>
      </pc:sldChg>
      <pc:sldChg chg="del">
        <pc:chgData name="Mark Higgins" userId="f99148ad-7e67-4304-8c11-27c7a53efd31" providerId="ADAL" clId="{0928E129-FD99-40CD-AF85-5E16D3AA9BEE}" dt="2021-10-19T10:04:27.564" v="487" actId="47"/>
        <pc:sldMkLst>
          <pc:docMk/>
          <pc:sldMk cId="1604972400" sldId="770"/>
        </pc:sldMkLst>
      </pc:sldChg>
      <pc:sldChg chg="del">
        <pc:chgData name="Mark Higgins" userId="f99148ad-7e67-4304-8c11-27c7a53efd31" providerId="ADAL" clId="{0928E129-FD99-40CD-AF85-5E16D3AA9BEE}" dt="2021-10-19T10:04:27.564" v="487" actId="47"/>
        <pc:sldMkLst>
          <pc:docMk/>
          <pc:sldMk cId="2510440238" sldId="771"/>
        </pc:sldMkLst>
      </pc:sldChg>
      <pc:sldChg chg="del">
        <pc:chgData name="Mark Higgins" userId="f99148ad-7e67-4304-8c11-27c7a53efd31" providerId="ADAL" clId="{0928E129-FD99-40CD-AF85-5E16D3AA9BEE}" dt="2021-10-19T10:04:27.564" v="487" actId="47"/>
        <pc:sldMkLst>
          <pc:docMk/>
          <pc:sldMk cId="676233634" sldId="772"/>
        </pc:sldMkLst>
      </pc:sldChg>
      <pc:sldChg chg="del">
        <pc:chgData name="Mark Higgins" userId="f99148ad-7e67-4304-8c11-27c7a53efd31" providerId="ADAL" clId="{0928E129-FD99-40CD-AF85-5E16D3AA9BEE}" dt="2021-10-19T10:04:27.564" v="487" actId="47"/>
        <pc:sldMkLst>
          <pc:docMk/>
          <pc:sldMk cId="1934469221" sldId="773"/>
        </pc:sldMkLst>
      </pc:sldChg>
      <pc:sldChg chg="del">
        <pc:chgData name="Mark Higgins" userId="f99148ad-7e67-4304-8c11-27c7a53efd31" providerId="ADAL" clId="{0928E129-FD99-40CD-AF85-5E16D3AA9BEE}" dt="2021-10-19T10:04:27.564" v="487" actId="47"/>
        <pc:sldMkLst>
          <pc:docMk/>
          <pc:sldMk cId="1886039604" sldId="774"/>
        </pc:sldMkLst>
      </pc:sldChg>
      <pc:sldChg chg="del">
        <pc:chgData name="Mark Higgins" userId="f99148ad-7e67-4304-8c11-27c7a53efd31" providerId="ADAL" clId="{0928E129-FD99-40CD-AF85-5E16D3AA9BEE}" dt="2021-10-19T10:04:27.564" v="487" actId="47"/>
        <pc:sldMkLst>
          <pc:docMk/>
          <pc:sldMk cId="2319426009" sldId="775"/>
        </pc:sldMkLst>
      </pc:sldChg>
      <pc:sldChg chg="del">
        <pc:chgData name="Mark Higgins" userId="f99148ad-7e67-4304-8c11-27c7a53efd31" providerId="ADAL" clId="{0928E129-FD99-40CD-AF85-5E16D3AA9BEE}" dt="2021-10-19T10:04:27.564" v="487" actId="47"/>
        <pc:sldMkLst>
          <pc:docMk/>
          <pc:sldMk cId="3786160514" sldId="776"/>
        </pc:sldMkLst>
      </pc:sldChg>
      <pc:sldChg chg="del">
        <pc:chgData name="Mark Higgins" userId="f99148ad-7e67-4304-8c11-27c7a53efd31" providerId="ADAL" clId="{0928E129-FD99-40CD-AF85-5E16D3AA9BEE}" dt="2021-10-19T10:04:27.564" v="487" actId="47"/>
        <pc:sldMkLst>
          <pc:docMk/>
          <pc:sldMk cId="2516407089" sldId="777"/>
        </pc:sldMkLst>
      </pc:sldChg>
      <pc:sldChg chg="del">
        <pc:chgData name="Mark Higgins" userId="f99148ad-7e67-4304-8c11-27c7a53efd31" providerId="ADAL" clId="{0928E129-FD99-40CD-AF85-5E16D3AA9BEE}" dt="2021-10-19T10:04:27.564" v="487" actId="47"/>
        <pc:sldMkLst>
          <pc:docMk/>
          <pc:sldMk cId="4293784501" sldId="778"/>
        </pc:sldMkLst>
      </pc:sldChg>
      <pc:sldChg chg="del">
        <pc:chgData name="Mark Higgins" userId="f99148ad-7e67-4304-8c11-27c7a53efd31" providerId="ADAL" clId="{0928E129-FD99-40CD-AF85-5E16D3AA9BEE}" dt="2021-10-19T10:04:27.564" v="487" actId="47"/>
        <pc:sldMkLst>
          <pc:docMk/>
          <pc:sldMk cId="1417685135" sldId="779"/>
        </pc:sldMkLst>
      </pc:sldChg>
      <pc:sldChg chg="del">
        <pc:chgData name="Mark Higgins" userId="f99148ad-7e67-4304-8c11-27c7a53efd31" providerId="ADAL" clId="{0928E129-FD99-40CD-AF85-5E16D3AA9BEE}" dt="2021-10-19T10:04:27.564" v="487" actId="47"/>
        <pc:sldMkLst>
          <pc:docMk/>
          <pc:sldMk cId="3894080252" sldId="780"/>
        </pc:sldMkLst>
      </pc:sldChg>
      <pc:sldChg chg="del">
        <pc:chgData name="Mark Higgins" userId="f99148ad-7e67-4304-8c11-27c7a53efd31" providerId="ADAL" clId="{0928E129-FD99-40CD-AF85-5E16D3AA9BEE}" dt="2021-10-19T10:04:27.564" v="487" actId="47"/>
        <pc:sldMkLst>
          <pc:docMk/>
          <pc:sldMk cId="2470802861" sldId="781"/>
        </pc:sldMkLst>
      </pc:sldChg>
      <pc:sldChg chg="del">
        <pc:chgData name="Mark Higgins" userId="f99148ad-7e67-4304-8c11-27c7a53efd31" providerId="ADAL" clId="{0928E129-FD99-40CD-AF85-5E16D3AA9BEE}" dt="2021-10-19T10:04:27.564" v="487" actId="47"/>
        <pc:sldMkLst>
          <pc:docMk/>
          <pc:sldMk cId="2774721002" sldId="782"/>
        </pc:sldMkLst>
      </pc:sldChg>
      <pc:sldChg chg="del">
        <pc:chgData name="Mark Higgins" userId="f99148ad-7e67-4304-8c11-27c7a53efd31" providerId="ADAL" clId="{0928E129-FD99-40CD-AF85-5E16D3AA9BEE}" dt="2021-10-19T10:04:27.564" v="487" actId="47"/>
        <pc:sldMkLst>
          <pc:docMk/>
          <pc:sldMk cId="2161751952" sldId="783"/>
        </pc:sldMkLst>
      </pc:sldChg>
      <pc:sldChg chg="del">
        <pc:chgData name="Mark Higgins" userId="f99148ad-7e67-4304-8c11-27c7a53efd31" providerId="ADAL" clId="{0928E129-FD99-40CD-AF85-5E16D3AA9BEE}" dt="2021-10-19T10:04:27.564" v="487" actId="47"/>
        <pc:sldMkLst>
          <pc:docMk/>
          <pc:sldMk cId="2213243107" sldId="784"/>
        </pc:sldMkLst>
      </pc:sldChg>
      <pc:sldChg chg="del">
        <pc:chgData name="Mark Higgins" userId="f99148ad-7e67-4304-8c11-27c7a53efd31" providerId="ADAL" clId="{0928E129-FD99-40CD-AF85-5E16D3AA9BEE}" dt="2021-10-19T10:04:27.564" v="487" actId="47"/>
        <pc:sldMkLst>
          <pc:docMk/>
          <pc:sldMk cId="2965334806" sldId="785"/>
        </pc:sldMkLst>
      </pc:sldChg>
      <pc:sldChg chg="modSp mod">
        <pc:chgData name="Mark Higgins" userId="f99148ad-7e67-4304-8c11-27c7a53efd31" providerId="ADAL" clId="{0928E129-FD99-40CD-AF85-5E16D3AA9BEE}" dt="2021-10-19T08:47:44.097" v="1" actId="27636"/>
        <pc:sldMkLst>
          <pc:docMk/>
          <pc:sldMk cId="943533271" sldId="786"/>
        </pc:sldMkLst>
        <pc:spChg chg="mod">
          <ac:chgData name="Mark Higgins" userId="f99148ad-7e67-4304-8c11-27c7a53efd31" providerId="ADAL" clId="{0928E129-FD99-40CD-AF85-5E16D3AA9BEE}" dt="2021-10-19T08:47:44.097" v="1" actId="27636"/>
          <ac:spMkLst>
            <pc:docMk/>
            <pc:sldMk cId="943533271" sldId="786"/>
            <ac:spMk id="3" creationId="{141F992C-D2D7-40B0-B135-B97BB1D085C5}"/>
          </ac:spMkLst>
        </pc:spChg>
      </pc:sldChg>
      <pc:sldChg chg="del">
        <pc:chgData name="Mark Higgins" userId="f99148ad-7e67-4304-8c11-27c7a53efd31" providerId="ADAL" clId="{0928E129-FD99-40CD-AF85-5E16D3AA9BEE}" dt="2021-10-19T10:04:27.564" v="487" actId="47"/>
        <pc:sldMkLst>
          <pc:docMk/>
          <pc:sldMk cId="2272625412" sldId="800"/>
        </pc:sldMkLst>
      </pc:sldChg>
      <pc:sldChg chg="addSp modSp new mod modClrScheme chgLayout">
        <pc:chgData name="Mark Higgins" userId="f99148ad-7e67-4304-8c11-27c7a53efd31" providerId="ADAL" clId="{0928E129-FD99-40CD-AF85-5E16D3AA9BEE}" dt="2021-10-19T10:12:05.614" v="504" actId="20577"/>
        <pc:sldMkLst>
          <pc:docMk/>
          <pc:sldMk cId="3307357044" sldId="800"/>
        </pc:sldMkLst>
        <pc:spChg chg="add mod">
          <ac:chgData name="Mark Higgins" userId="f99148ad-7e67-4304-8c11-27c7a53efd31" providerId="ADAL" clId="{0928E129-FD99-40CD-AF85-5E16D3AA9BEE}" dt="2021-10-19T10:12:05.614" v="504" actId="20577"/>
          <ac:spMkLst>
            <pc:docMk/>
            <pc:sldMk cId="3307357044" sldId="800"/>
            <ac:spMk id="2" creationId="{561DFFBF-2DD2-4B36-9AA0-43883CAD84ED}"/>
          </ac:spMkLst>
        </pc:spChg>
        <pc:spChg chg="add mod">
          <ac:chgData name="Mark Higgins" userId="f99148ad-7e67-4304-8c11-27c7a53efd31" providerId="ADAL" clId="{0928E129-FD99-40CD-AF85-5E16D3AA9BEE}" dt="2021-10-19T10:11:56.804" v="489" actId="700"/>
          <ac:spMkLst>
            <pc:docMk/>
            <pc:sldMk cId="3307357044" sldId="800"/>
            <ac:spMk id="3" creationId="{366E1BDA-41F7-4DA4-88DA-6FD3B4D267B5}"/>
          </ac:spMkLst>
        </pc:spChg>
      </pc:sldChg>
      <pc:sldChg chg="modSp add mod">
        <pc:chgData name="Mark Higgins" userId="f99148ad-7e67-4304-8c11-27c7a53efd31" providerId="ADAL" clId="{0928E129-FD99-40CD-AF85-5E16D3AA9BEE}" dt="2021-10-19T10:12:19.254" v="512" actId="20577"/>
        <pc:sldMkLst>
          <pc:docMk/>
          <pc:sldMk cId="2768283390" sldId="801"/>
        </pc:sldMkLst>
        <pc:spChg chg="mod">
          <ac:chgData name="Mark Higgins" userId="f99148ad-7e67-4304-8c11-27c7a53efd31" providerId="ADAL" clId="{0928E129-FD99-40CD-AF85-5E16D3AA9BEE}" dt="2021-10-19T10:12:19.254" v="512" actId="20577"/>
          <ac:spMkLst>
            <pc:docMk/>
            <pc:sldMk cId="2768283390" sldId="801"/>
            <ac:spMk id="2" creationId="{561DFFBF-2DD2-4B36-9AA0-43883CAD84ED}"/>
          </ac:spMkLst>
        </pc:spChg>
      </pc:sldChg>
      <pc:sldChg chg="addSp modSp add del mod modNotesTx">
        <pc:chgData name="Mark Higgins" userId="f99148ad-7e67-4304-8c11-27c7a53efd31" providerId="ADAL" clId="{0928E129-FD99-40CD-AF85-5E16D3AA9BEE}" dt="2021-10-19T10:04:27.564" v="487" actId="47"/>
        <pc:sldMkLst>
          <pc:docMk/>
          <pc:sldMk cId="3043698148" sldId="801"/>
        </pc:sldMkLst>
        <pc:spChg chg="mod">
          <ac:chgData name="Mark Higgins" userId="f99148ad-7e67-4304-8c11-27c7a53efd31" providerId="ADAL" clId="{0928E129-FD99-40CD-AF85-5E16D3AA9BEE}" dt="2021-10-19T08:47:57.779" v="13" actId="20577"/>
          <ac:spMkLst>
            <pc:docMk/>
            <pc:sldMk cId="3043698148" sldId="801"/>
            <ac:spMk id="2" creationId="{1387D88F-3D55-4FDF-99A3-B815C272A81E}"/>
          </ac:spMkLst>
        </pc:spChg>
        <pc:spChg chg="mod">
          <ac:chgData name="Mark Higgins" userId="f99148ad-7e67-4304-8c11-27c7a53efd31" providerId="ADAL" clId="{0928E129-FD99-40CD-AF85-5E16D3AA9BEE}" dt="2021-10-19T08:53:07.078" v="165" actId="20577"/>
          <ac:spMkLst>
            <pc:docMk/>
            <pc:sldMk cId="3043698148" sldId="801"/>
            <ac:spMk id="3" creationId="{3D8F4E44-C9E1-4A10-89BD-F086F4F898D4}"/>
          </ac:spMkLst>
        </pc:spChg>
        <pc:picChg chg="add mod">
          <ac:chgData name="Mark Higgins" userId="f99148ad-7e67-4304-8c11-27c7a53efd31" providerId="ADAL" clId="{0928E129-FD99-40CD-AF85-5E16D3AA9BEE}" dt="2021-10-19T08:52:54.061" v="145" actId="1076"/>
          <ac:picMkLst>
            <pc:docMk/>
            <pc:sldMk cId="3043698148" sldId="801"/>
            <ac:picMk id="5" creationId="{3465CF87-3FB7-43E2-8D35-FB89BF27FA98}"/>
          </ac:picMkLst>
        </pc:picChg>
      </pc:sldChg>
      <pc:sldChg chg="modSp add mod">
        <pc:chgData name="Mark Higgins" userId="f99148ad-7e67-4304-8c11-27c7a53efd31" providerId="ADAL" clId="{0928E129-FD99-40CD-AF85-5E16D3AA9BEE}" dt="2021-10-19T10:12:26.472" v="522" actId="20577"/>
        <pc:sldMkLst>
          <pc:docMk/>
          <pc:sldMk cId="269504932" sldId="802"/>
        </pc:sldMkLst>
        <pc:spChg chg="mod">
          <ac:chgData name="Mark Higgins" userId="f99148ad-7e67-4304-8c11-27c7a53efd31" providerId="ADAL" clId="{0928E129-FD99-40CD-AF85-5E16D3AA9BEE}" dt="2021-10-19T10:12:26.472" v="522" actId="20577"/>
          <ac:spMkLst>
            <pc:docMk/>
            <pc:sldMk cId="269504932" sldId="802"/>
            <ac:spMk id="2" creationId="{561DFFBF-2DD2-4B36-9AA0-43883CAD84ED}"/>
          </ac:spMkLst>
        </pc:spChg>
      </pc:sldChg>
      <pc:sldChg chg="modSp add del mod">
        <pc:chgData name="Mark Higgins" userId="f99148ad-7e67-4304-8c11-27c7a53efd31" providerId="ADAL" clId="{0928E129-FD99-40CD-AF85-5E16D3AA9BEE}" dt="2021-10-19T10:04:27.564" v="487" actId="47"/>
        <pc:sldMkLst>
          <pc:docMk/>
          <pc:sldMk cId="450227264" sldId="802"/>
        </pc:sldMkLst>
        <pc:spChg chg="mod">
          <ac:chgData name="Mark Higgins" userId="f99148ad-7e67-4304-8c11-27c7a53efd31" providerId="ADAL" clId="{0928E129-FD99-40CD-AF85-5E16D3AA9BEE}" dt="2021-10-19T08:48:12.935" v="18" actId="20577"/>
          <ac:spMkLst>
            <pc:docMk/>
            <pc:sldMk cId="450227264" sldId="802"/>
            <ac:spMk id="2" creationId="{1387D88F-3D55-4FDF-99A3-B815C272A81E}"/>
          </ac:spMkLst>
        </pc:spChg>
        <pc:spChg chg="mod">
          <ac:chgData name="Mark Higgins" userId="f99148ad-7e67-4304-8c11-27c7a53efd31" providerId="ADAL" clId="{0928E129-FD99-40CD-AF85-5E16D3AA9BEE}" dt="2021-10-19T08:53:37.274" v="166" actId="20577"/>
          <ac:spMkLst>
            <pc:docMk/>
            <pc:sldMk cId="450227264" sldId="802"/>
            <ac:spMk id="3" creationId="{3D8F4E44-C9E1-4A10-89BD-F086F4F898D4}"/>
          </ac:spMkLst>
        </pc:spChg>
      </pc:sldChg>
      <pc:sldChg chg="modSp add mod">
        <pc:chgData name="Mark Higgins" userId="f99148ad-7e67-4304-8c11-27c7a53efd31" providerId="ADAL" clId="{0928E129-FD99-40CD-AF85-5E16D3AA9BEE}" dt="2021-10-19T10:12:33.459" v="531" actId="20577"/>
        <pc:sldMkLst>
          <pc:docMk/>
          <pc:sldMk cId="936649872" sldId="803"/>
        </pc:sldMkLst>
        <pc:spChg chg="mod">
          <ac:chgData name="Mark Higgins" userId="f99148ad-7e67-4304-8c11-27c7a53efd31" providerId="ADAL" clId="{0928E129-FD99-40CD-AF85-5E16D3AA9BEE}" dt="2021-10-19T10:12:33.459" v="531" actId="20577"/>
          <ac:spMkLst>
            <pc:docMk/>
            <pc:sldMk cId="936649872" sldId="803"/>
            <ac:spMk id="2" creationId="{561DFFBF-2DD2-4B36-9AA0-43883CAD84ED}"/>
          </ac:spMkLst>
        </pc:spChg>
      </pc:sldChg>
      <pc:sldChg chg="modSp add mod">
        <pc:chgData name="Mark Higgins" userId="f99148ad-7e67-4304-8c11-27c7a53efd31" providerId="ADAL" clId="{0928E129-FD99-40CD-AF85-5E16D3AA9BEE}" dt="2021-10-19T10:12:40.128" v="538" actId="20577"/>
        <pc:sldMkLst>
          <pc:docMk/>
          <pc:sldMk cId="3756242935" sldId="804"/>
        </pc:sldMkLst>
        <pc:spChg chg="mod">
          <ac:chgData name="Mark Higgins" userId="f99148ad-7e67-4304-8c11-27c7a53efd31" providerId="ADAL" clId="{0928E129-FD99-40CD-AF85-5E16D3AA9BEE}" dt="2021-10-19T10:12:40.128" v="538" actId="20577"/>
          <ac:spMkLst>
            <pc:docMk/>
            <pc:sldMk cId="3756242935" sldId="804"/>
            <ac:spMk id="2" creationId="{561DFFBF-2DD2-4B36-9AA0-43883CAD84ED}"/>
          </ac:spMkLst>
        </pc:spChg>
      </pc:sldChg>
      <pc:sldChg chg="add modTransition">
        <pc:chgData name="Mark Higgins" userId="f99148ad-7e67-4304-8c11-27c7a53efd31" providerId="ADAL" clId="{0928E129-FD99-40CD-AF85-5E16D3AA9BEE}" dt="2021-10-19T10:14:05.289" v="539"/>
        <pc:sldMkLst>
          <pc:docMk/>
          <pc:sldMk cId="1709385537" sldId="805"/>
        </pc:sldMkLst>
      </pc:sldChg>
      <pc:sldChg chg="add modTransition">
        <pc:chgData name="Mark Higgins" userId="f99148ad-7e67-4304-8c11-27c7a53efd31" providerId="ADAL" clId="{0928E129-FD99-40CD-AF85-5E16D3AA9BEE}" dt="2021-10-19T10:14:05.289" v="539"/>
        <pc:sldMkLst>
          <pc:docMk/>
          <pc:sldMk cId="1556916043" sldId="806"/>
        </pc:sldMkLst>
      </pc:sldChg>
      <pc:sldChg chg="add modTransition">
        <pc:chgData name="Mark Higgins" userId="f99148ad-7e67-4304-8c11-27c7a53efd31" providerId="ADAL" clId="{0928E129-FD99-40CD-AF85-5E16D3AA9BEE}" dt="2021-10-19T10:14:05.289" v="539"/>
        <pc:sldMkLst>
          <pc:docMk/>
          <pc:sldMk cId="3746792967" sldId="807"/>
        </pc:sldMkLst>
      </pc:sldChg>
      <pc:sldChg chg="add modTransition">
        <pc:chgData name="Mark Higgins" userId="f99148ad-7e67-4304-8c11-27c7a53efd31" providerId="ADAL" clId="{0928E129-FD99-40CD-AF85-5E16D3AA9BEE}" dt="2021-10-19T10:14:05.289" v="539"/>
        <pc:sldMkLst>
          <pc:docMk/>
          <pc:sldMk cId="1423839089" sldId="808"/>
        </pc:sldMkLst>
      </pc:sldChg>
      <pc:sldChg chg="add modTransition">
        <pc:chgData name="Mark Higgins" userId="f99148ad-7e67-4304-8c11-27c7a53efd31" providerId="ADAL" clId="{0928E129-FD99-40CD-AF85-5E16D3AA9BEE}" dt="2021-10-19T10:14:05.289" v="539"/>
        <pc:sldMkLst>
          <pc:docMk/>
          <pc:sldMk cId="621884934" sldId="809"/>
        </pc:sldMkLst>
      </pc:sldChg>
      <pc:sldChg chg="add modTransition">
        <pc:chgData name="Mark Higgins" userId="f99148ad-7e67-4304-8c11-27c7a53efd31" providerId="ADAL" clId="{0928E129-FD99-40CD-AF85-5E16D3AA9BEE}" dt="2021-10-19T10:14:05.289" v="539"/>
        <pc:sldMkLst>
          <pc:docMk/>
          <pc:sldMk cId="3326104712" sldId="810"/>
        </pc:sldMkLst>
      </pc:sldChg>
      <pc:sldChg chg="add modTransition">
        <pc:chgData name="Mark Higgins" userId="f99148ad-7e67-4304-8c11-27c7a53efd31" providerId="ADAL" clId="{0928E129-FD99-40CD-AF85-5E16D3AA9BEE}" dt="2021-10-19T10:14:05.289" v="539"/>
        <pc:sldMkLst>
          <pc:docMk/>
          <pc:sldMk cId="2047518538" sldId="811"/>
        </pc:sldMkLst>
      </pc:sldChg>
      <pc:sldChg chg="add modTransition">
        <pc:chgData name="Mark Higgins" userId="f99148ad-7e67-4304-8c11-27c7a53efd31" providerId="ADAL" clId="{0928E129-FD99-40CD-AF85-5E16D3AA9BEE}" dt="2021-10-19T10:14:38.672" v="545"/>
        <pc:sldMkLst>
          <pc:docMk/>
          <pc:sldMk cId="0" sldId="812"/>
        </pc:sldMkLst>
      </pc:sldChg>
      <pc:sldChg chg="add modTransition">
        <pc:chgData name="Mark Higgins" userId="f99148ad-7e67-4304-8c11-27c7a53efd31" providerId="ADAL" clId="{0928E129-FD99-40CD-AF85-5E16D3AA9BEE}" dt="2021-10-19T10:14:38.672" v="545"/>
        <pc:sldMkLst>
          <pc:docMk/>
          <pc:sldMk cId="0" sldId="813"/>
        </pc:sldMkLst>
      </pc:sldChg>
      <pc:sldChg chg="add modTransition">
        <pc:chgData name="Mark Higgins" userId="f99148ad-7e67-4304-8c11-27c7a53efd31" providerId="ADAL" clId="{0928E129-FD99-40CD-AF85-5E16D3AA9BEE}" dt="2021-10-19T10:14:38.672" v="545"/>
        <pc:sldMkLst>
          <pc:docMk/>
          <pc:sldMk cId="0" sldId="814"/>
        </pc:sldMkLst>
      </pc:sldChg>
      <pc:sldChg chg="add modTransition">
        <pc:chgData name="Mark Higgins" userId="f99148ad-7e67-4304-8c11-27c7a53efd31" providerId="ADAL" clId="{0928E129-FD99-40CD-AF85-5E16D3AA9BEE}" dt="2021-10-19T10:14:38.672" v="545"/>
        <pc:sldMkLst>
          <pc:docMk/>
          <pc:sldMk cId="0" sldId="815"/>
        </pc:sldMkLst>
      </pc:sldChg>
      <pc:sldChg chg="add modTransition">
        <pc:chgData name="Mark Higgins" userId="f99148ad-7e67-4304-8c11-27c7a53efd31" providerId="ADAL" clId="{0928E129-FD99-40CD-AF85-5E16D3AA9BEE}" dt="2021-10-19T10:14:38.672" v="545"/>
        <pc:sldMkLst>
          <pc:docMk/>
          <pc:sldMk cId="0" sldId="816"/>
        </pc:sldMkLst>
      </pc:sldChg>
      <pc:sldChg chg="add">
        <pc:chgData name="Mark Higgins" userId="f99148ad-7e67-4304-8c11-27c7a53efd31" providerId="ADAL" clId="{0928E129-FD99-40CD-AF85-5E16D3AA9BEE}" dt="2021-10-19T10:15:30.868" v="546"/>
        <pc:sldMkLst>
          <pc:docMk/>
          <pc:sldMk cId="3990424974" sldId="817"/>
        </pc:sldMkLst>
      </pc:sldChg>
      <pc:sldChg chg="add">
        <pc:chgData name="Mark Higgins" userId="f99148ad-7e67-4304-8c11-27c7a53efd31" providerId="ADAL" clId="{0928E129-FD99-40CD-AF85-5E16D3AA9BEE}" dt="2021-10-19T10:15:30.868" v="546"/>
        <pc:sldMkLst>
          <pc:docMk/>
          <pc:sldMk cId="1268753974" sldId="818"/>
        </pc:sldMkLst>
      </pc:sldChg>
      <pc:sldChg chg="add">
        <pc:chgData name="Mark Higgins" userId="f99148ad-7e67-4304-8c11-27c7a53efd31" providerId="ADAL" clId="{0928E129-FD99-40CD-AF85-5E16D3AA9BEE}" dt="2021-10-19T10:15:30.868" v="546"/>
        <pc:sldMkLst>
          <pc:docMk/>
          <pc:sldMk cId="1662100627" sldId="819"/>
        </pc:sldMkLst>
      </pc:sldChg>
      <pc:sldChg chg="add">
        <pc:chgData name="Mark Higgins" userId="f99148ad-7e67-4304-8c11-27c7a53efd31" providerId="ADAL" clId="{0928E129-FD99-40CD-AF85-5E16D3AA9BEE}" dt="2021-10-19T10:15:30.868" v="546"/>
        <pc:sldMkLst>
          <pc:docMk/>
          <pc:sldMk cId="3132530425" sldId="820"/>
        </pc:sldMkLst>
      </pc:sldChg>
      <pc:sldChg chg="add">
        <pc:chgData name="Mark Higgins" userId="f99148ad-7e67-4304-8c11-27c7a53efd31" providerId="ADAL" clId="{0928E129-FD99-40CD-AF85-5E16D3AA9BEE}" dt="2021-10-19T10:15:30.868" v="546"/>
        <pc:sldMkLst>
          <pc:docMk/>
          <pc:sldMk cId="4159035664" sldId="821"/>
        </pc:sldMkLst>
      </pc:sldChg>
      <pc:sldChg chg="add">
        <pc:chgData name="Mark Higgins" userId="f99148ad-7e67-4304-8c11-27c7a53efd31" providerId="ADAL" clId="{0928E129-FD99-40CD-AF85-5E16D3AA9BEE}" dt="2021-10-19T10:15:30.868" v="546"/>
        <pc:sldMkLst>
          <pc:docMk/>
          <pc:sldMk cId="1002476302" sldId="822"/>
        </pc:sldMkLst>
      </pc:sldChg>
      <pc:sldChg chg="add">
        <pc:chgData name="Mark Higgins" userId="f99148ad-7e67-4304-8c11-27c7a53efd31" providerId="ADAL" clId="{0928E129-FD99-40CD-AF85-5E16D3AA9BEE}" dt="2021-10-19T10:15:30.868" v="546"/>
        <pc:sldMkLst>
          <pc:docMk/>
          <pc:sldMk cId="1185371609" sldId="823"/>
        </pc:sldMkLst>
      </pc:sldChg>
      <pc:sldChg chg="add">
        <pc:chgData name="Mark Higgins" userId="f99148ad-7e67-4304-8c11-27c7a53efd31" providerId="ADAL" clId="{0928E129-FD99-40CD-AF85-5E16D3AA9BEE}" dt="2021-10-19T10:15:30.868" v="546"/>
        <pc:sldMkLst>
          <pc:docMk/>
          <pc:sldMk cId="618070154" sldId="824"/>
        </pc:sldMkLst>
      </pc:sldChg>
      <pc:sldChg chg="modSp add mod">
        <pc:chgData name="Mark Higgins" userId="f99148ad-7e67-4304-8c11-27c7a53efd31" providerId="ADAL" clId="{0928E129-FD99-40CD-AF85-5E16D3AA9BEE}" dt="2021-10-19T10:15:30.949" v="547" actId="27636"/>
        <pc:sldMkLst>
          <pc:docMk/>
          <pc:sldMk cId="2758723342" sldId="825"/>
        </pc:sldMkLst>
        <pc:spChg chg="mod">
          <ac:chgData name="Mark Higgins" userId="f99148ad-7e67-4304-8c11-27c7a53efd31" providerId="ADAL" clId="{0928E129-FD99-40CD-AF85-5E16D3AA9BEE}" dt="2021-10-19T10:15:30.949" v="547" actId="27636"/>
          <ac:spMkLst>
            <pc:docMk/>
            <pc:sldMk cId="2758723342" sldId="825"/>
            <ac:spMk id="3" creationId="{00000000-0000-0000-0000-000000000000}"/>
          </ac:spMkLst>
        </pc:spChg>
      </pc:sldChg>
      <pc:sldChg chg="add">
        <pc:chgData name="Mark Higgins" userId="f99148ad-7e67-4304-8c11-27c7a53efd31" providerId="ADAL" clId="{0928E129-FD99-40CD-AF85-5E16D3AA9BEE}" dt="2021-10-19T10:15:30.868" v="546"/>
        <pc:sldMkLst>
          <pc:docMk/>
          <pc:sldMk cId="4089018560" sldId="826"/>
        </pc:sldMkLst>
      </pc:sldChg>
      <pc:sldChg chg="modSp add mod">
        <pc:chgData name="Mark Higgins" userId="f99148ad-7e67-4304-8c11-27c7a53efd31" providerId="ADAL" clId="{0928E129-FD99-40CD-AF85-5E16D3AA9BEE}" dt="2021-10-19T10:15:30.958" v="548" actId="27636"/>
        <pc:sldMkLst>
          <pc:docMk/>
          <pc:sldMk cId="2613124085" sldId="827"/>
        </pc:sldMkLst>
        <pc:spChg chg="mod">
          <ac:chgData name="Mark Higgins" userId="f99148ad-7e67-4304-8c11-27c7a53efd31" providerId="ADAL" clId="{0928E129-FD99-40CD-AF85-5E16D3AA9BEE}" dt="2021-10-19T10:15:30.958" v="548" actId="27636"/>
          <ac:spMkLst>
            <pc:docMk/>
            <pc:sldMk cId="2613124085" sldId="827"/>
            <ac:spMk id="3" creationId="{00000000-0000-0000-0000-000000000000}"/>
          </ac:spMkLst>
        </pc:spChg>
      </pc:sldChg>
      <pc:sldChg chg="add">
        <pc:chgData name="Mark Higgins" userId="f99148ad-7e67-4304-8c11-27c7a53efd31" providerId="ADAL" clId="{0928E129-FD99-40CD-AF85-5E16D3AA9BEE}" dt="2021-10-19T10:15:30.868" v="546"/>
        <pc:sldMkLst>
          <pc:docMk/>
          <pc:sldMk cId="3424191908" sldId="828"/>
        </pc:sldMkLst>
      </pc:sldChg>
      <pc:sldChg chg="add">
        <pc:chgData name="Mark Higgins" userId="f99148ad-7e67-4304-8c11-27c7a53efd31" providerId="ADAL" clId="{0928E129-FD99-40CD-AF85-5E16D3AA9BEE}" dt="2021-10-19T10:15:30.868" v="546"/>
        <pc:sldMkLst>
          <pc:docMk/>
          <pc:sldMk cId="3455165873" sldId="829"/>
        </pc:sldMkLst>
      </pc:sldChg>
      <pc:sldChg chg="add">
        <pc:chgData name="Mark Higgins" userId="f99148ad-7e67-4304-8c11-27c7a53efd31" providerId="ADAL" clId="{0928E129-FD99-40CD-AF85-5E16D3AA9BEE}" dt="2021-10-19T10:15:30.868" v="546"/>
        <pc:sldMkLst>
          <pc:docMk/>
          <pc:sldMk cId="2114535970" sldId="830"/>
        </pc:sldMkLst>
      </pc:sldChg>
      <pc:sldChg chg="add">
        <pc:chgData name="Mark Higgins" userId="f99148ad-7e67-4304-8c11-27c7a53efd31" providerId="ADAL" clId="{0928E129-FD99-40CD-AF85-5E16D3AA9BEE}" dt="2021-10-19T10:15:30.868" v="546"/>
        <pc:sldMkLst>
          <pc:docMk/>
          <pc:sldMk cId="2034332846" sldId="831"/>
        </pc:sldMkLst>
      </pc:sldChg>
      <pc:sldChg chg="add">
        <pc:chgData name="Mark Higgins" userId="f99148ad-7e67-4304-8c11-27c7a53efd31" providerId="ADAL" clId="{0928E129-FD99-40CD-AF85-5E16D3AA9BEE}" dt="2021-10-19T10:15:30.868" v="546"/>
        <pc:sldMkLst>
          <pc:docMk/>
          <pc:sldMk cId="3876447242" sldId="832"/>
        </pc:sldMkLst>
      </pc:sldChg>
      <pc:sldChg chg="add">
        <pc:chgData name="Mark Higgins" userId="f99148ad-7e67-4304-8c11-27c7a53efd31" providerId="ADAL" clId="{0928E129-FD99-40CD-AF85-5E16D3AA9BEE}" dt="2021-10-19T10:15:30.868" v="546"/>
        <pc:sldMkLst>
          <pc:docMk/>
          <pc:sldMk cId="61682309" sldId="833"/>
        </pc:sldMkLst>
      </pc:sldChg>
      <pc:sldChg chg="add">
        <pc:chgData name="Mark Higgins" userId="f99148ad-7e67-4304-8c11-27c7a53efd31" providerId="ADAL" clId="{0928E129-FD99-40CD-AF85-5E16D3AA9BEE}" dt="2021-10-19T10:15:30.868" v="546"/>
        <pc:sldMkLst>
          <pc:docMk/>
          <pc:sldMk cId="1797970716" sldId="834"/>
        </pc:sldMkLst>
      </pc:sldChg>
      <pc:sldChg chg="add">
        <pc:chgData name="Mark Higgins" userId="f99148ad-7e67-4304-8c11-27c7a53efd31" providerId="ADAL" clId="{0928E129-FD99-40CD-AF85-5E16D3AA9BEE}" dt="2021-10-19T10:15:30.868" v="546"/>
        <pc:sldMkLst>
          <pc:docMk/>
          <pc:sldMk cId="3014115190" sldId="835"/>
        </pc:sldMkLst>
      </pc:sldChg>
      <pc:sldChg chg="modSp add mod">
        <pc:chgData name="Mark Higgins" userId="f99148ad-7e67-4304-8c11-27c7a53efd31" providerId="ADAL" clId="{0928E129-FD99-40CD-AF85-5E16D3AA9BEE}" dt="2021-10-19T10:15:30.974" v="549" actId="27636"/>
        <pc:sldMkLst>
          <pc:docMk/>
          <pc:sldMk cId="2526394181" sldId="836"/>
        </pc:sldMkLst>
        <pc:spChg chg="mod">
          <ac:chgData name="Mark Higgins" userId="f99148ad-7e67-4304-8c11-27c7a53efd31" providerId="ADAL" clId="{0928E129-FD99-40CD-AF85-5E16D3AA9BEE}" dt="2021-10-19T10:15:30.974" v="549" actId="27636"/>
          <ac:spMkLst>
            <pc:docMk/>
            <pc:sldMk cId="2526394181" sldId="836"/>
            <ac:spMk id="3" creationId="{00000000-0000-0000-0000-000000000000}"/>
          </ac:spMkLst>
        </pc:spChg>
      </pc:sldChg>
      <pc:sldChg chg="addSp delSp modSp new mod ord modClrScheme chgLayout">
        <pc:chgData name="Mark Higgins" userId="f99148ad-7e67-4304-8c11-27c7a53efd31" providerId="ADAL" clId="{0928E129-FD99-40CD-AF85-5E16D3AA9BEE}" dt="2021-10-19T10:17:56.228" v="578"/>
        <pc:sldMkLst>
          <pc:docMk/>
          <pc:sldMk cId="3953925610" sldId="846"/>
        </pc:sldMkLst>
        <pc:spChg chg="del mod ord">
          <ac:chgData name="Mark Higgins" userId="f99148ad-7e67-4304-8c11-27c7a53efd31" providerId="ADAL" clId="{0928E129-FD99-40CD-AF85-5E16D3AA9BEE}" dt="2021-10-19T10:17:35.813" v="551" actId="700"/>
          <ac:spMkLst>
            <pc:docMk/>
            <pc:sldMk cId="3953925610" sldId="846"/>
            <ac:spMk id="2" creationId="{76C6AAF8-2BAF-48CD-9D41-3F9081A87CBF}"/>
          </ac:spMkLst>
        </pc:spChg>
        <pc:spChg chg="del mod ord">
          <ac:chgData name="Mark Higgins" userId="f99148ad-7e67-4304-8c11-27c7a53efd31" providerId="ADAL" clId="{0928E129-FD99-40CD-AF85-5E16D3AA9BEE}" dt="2021-10-19T10:17:35.813" v="551" actId="700"/>
          <ac:spMkLst>
            <pc:docMk/>
            <pc:sldMk cId="3953925610" sldId="846"/>
            <ac:spMk id="3" creationId="{35CF6141-792B-4CDA-A3F7-4B448769B80D}"/>
          </ac:spMkLst>
        </pc:spChg>
        <pc:spChg chg="add mod ord">
          <ac:chgData name="Mark Higgins" userId="f99148ad-7e67-4304-8c11-27c7a53efd31" providerId="ADAL" clId="{0928E129-FD99-40CD-AF85-5E16D3AA9BEE}" dt="2021-10-19T10:17:43.149" v="576" actId="20577"/>
          <ac:spMkLst>
            <pc:docMk/>
            <pc:sldMk cId="3953925610" sldId="846"/>
            <ac:spMk id="4" creationId="{96655DEA-8BB1-4346-9BFE-E203AC2F7E59}"/>
          </ac:spMkLst>
        </pc:spChg>
        <pc:spChg chg="add mod ord">
          <ac:chgData name="Mark Higgins" userId="f99148ad-7e67-4304-8c11-27c7a53efd31" providerId="ADAL" clId="{0928E129-FD99-40CD-AF85-5E16D3AA9BEE}" dt="2021-10-19T10:17:35.813" v="551" actId="700"/>
          <ac:spMkLst>
            <pc:docMk/>
            <pc:sldMk cId="3953925610" sldId="846"/>
            <ac:spMk id="5" creationId="{DC9F0EC1-676F-43FB-9C94-0134926FFC34}"/>
          </ac:spMkLst>
        </pc:spChg>
      </pc:sldChg>
      <pc:sldChg chg="modSp add mod">
        <pc:chgData name="Mark Higgins" userId="f99148ad-7e67-4304-8c11-27c7a53efd31" providerId="ADAL" clId="{0928E129-FD99-40CD-AF85-5E16D3AA9BEE}" dt="2021-10-19T10:18:09.492" v="589" actId="20577"/>
        <pc:sldMkLst>
          <pc:docMk/>
          <pc:sldMk cId="3166217738" sldId="847"/>
        </pc:sldMkLst>
        <pc:spChg chg="mod">
          <ac:chgData name="Mark Higgins" userId="f99148ad-7e67-4304-8c11-27c7a53efd31" providerId="ADAL" clId="{0928E129-FD99-40CD-AF85-5E16D3AA9BEE}" dt="2021-10-19T10:18:09.492" v="589" actId="20577"/>
          <ac:spMkLst>
            <pc:docMk/>
            <pc:sldMk cId="3166217738" sldId="847"/>
            <ac:spMk id="4" creationId="{96655DEA-8BB1-4346-9BFE-E203AC2F7E59}"/>
          </ac:spMkLst>
        </pc:spChg>
      </pc:sldChg>
      <pc:sldChg chg="modSp add mod">
        <pc:chgData name="Mark Higgins" userId="f99148ad-7e67-4304-8c11-27c7a53efd31" providerId="ADAL" clId="{0928E129-FD99-40CD-AF85-5E16D3AA9BEE}" dt="2021-10-19T10:19:18.987" v="616" actId="20577"/>
        <pc:sldMkLst>
          <pc:docMk/>
          <pc:sldMk cId="4139375702" sldId="848"/>
        </pc:sldMkLst>
        <pc:spChg chg="mod">
          <ac:chgData name="Mark Higgins" userId="f99148ad-7e67-4304-8c11-27c7a53efd31" providerId="ADAL" clId="{0928E129-FD99-40CD-AF85-5E16D3AA9BEE}" dt="2021-10-19T10:19:18.987" v="616" actId="20577"/>
          <ac:spMkLst>
            <pc:docMk/>
            <pc:sldMk cId="4139375702" sldId="848"/>
            <ac:spMk id="4" creationId="{96655DEA-8BB1-4346-9BFE-E203AC2F7E59}"/>
          </ac:spMkLst>
        </pc:spChg>
      </pc:sldChg>
      <pc:sldChg chg="modSp add mod">
        <pc:chgData name="Mark Higgins" userId="f99148ad-7e67-4304-8c11-27c7a53efd31" providerId="ADAL" clId="{0928E129-FD99-40CD-AF85-5E16D3AA9BEE}" dt="2021-10-19T10:19:27.275" v="619" actId="20577"/>
        <pc:sldMkLst>
          <pc:docMk/>
          <pc:sldMk cId="4293902586" sldId="849"/>
        </pc:sldMkLst>
        <pc:spChg chg="mod">
          <ac:chgData name="Mark Higgins" userId="f99148ad-7e67-4304-8c11-27c7a53efd31" providerId="ADAL" clId="{0928E129-FD99-40CD-AF85-5E16D3AA9BEE}" dt="2021-10-19T10:19:27.275" v="619" actId="20577"/>
          <ac:spMkLst>
            <pc:docMk/>
            <pc:sldMk cId="4293902586" sldId="849"/>
            <ac:spMk id="4" creationId="{96655DEA-8BB1-4346-9BFE-E203AC2F7E59}"/>
          </ac:spMkLst>
        </pc:spChg>
      </pc:sldChg>
      <pc:sldChg chg="modSp new mod">
        <pc:chgData name="Mark Higgins" userId="f99148ad-7e67-4304-8c11-27c7a53efd31" providerId="ADAL" clId="{0928E129-FD99-40CD-AF85-5E16D3AA9BEE}" dt="2021-10-19T14:36:04.002" v="792" actId="20577"/>
        <pc:sldMkLst>
          <pc:docMk/>
          <pc:sldMk cId="3489513525" sldId="850"/>
        </pc:sldMkLst>
        <pc:spChg chg="mod">
          <ac:chgData name="Mark Higgins" userId="f99148ad-7e67-4304-8c11-27c7a53efd31" providerId="ADAL" clId="{0928E129-FD99-40CD-AF85-5E16D3AA9BEE}" dt="2021-10-19T14:35:05.311" v="640" actId="20577"/>
          <ac:spMkLst>
            <pc:docMk/>
            <pc:sldMk cId="3489513525" sldId="850"/>
            <ac:spMk id="2" creationId="{67BEA296-FEC1-4DF5-BCE9-91624DC6A10B}"/>
          </ac:spMkLst>
        </pc:spChg>
        <pc:spChg chg="mod">
          <ac:chgData name="Mark Higgins" userId="f99148ad-7e67-4304-8c11-27c7a53efd31" providerId="ADAL" clId="{0928E129-FD99-40CD-AF85-5E16D3AA9BEE}" dt="2021-10-19T14:36:04.002" v="792" actId="20577"/>
          <ac:spMkLst>
            <pc:docMk/>
            <pc:sldMk cId="3489513525" sldId="850"/>
            <ac:spMk id="3" creationId="{2D2FD34C-392C-4E9C-964C-910BE2F35505}"/>
          </ac:spMkLst>
        </pc:spChg>
      </pc:sldChg>
      <pc:sldChg chg="modSp new mod ord">
        <pc:chgData name="Mark Higgins" userId="f99148ad-7e67-4304-8c11-27c7a53efd31" providerId="ADAL" clId="{0928E129-FD99-40CD-AF85-5E16D3AA9BEE}" dt="2021-10-19T14:42:38.812" v="927"/>
        <pc:sldMkLst>
          <pc:docMk/>
          <pc:sldMk cId="1141282613" sldId="851"/>
        </pc:sldMkLst>
        <pc:spChg chg="mod">
          <ac:chgData name="Mark Higgins" userId="f99148ad-7e67-4304-8c11-27c7a53efd31" providerId="ADAL" clId="{0928E129-FD99-40CD-AF85-5E16D3AA9BEE}" dt="2021-10-19T14:41:26.916" v="847" actId="20577"/>
          <ac:spMkLst>
            <pc:docMk/>
            <pc:sldMk cId="1141282613" sldId="851"/>
            <ac:spMk id="2" creationId="{7F347F87-C518-409F-916D-D19A681077FE}"/>
          </ac:spMkLst>
        </pc:spChg>
        <pc:spChg chg="mod">
          <ac:chgData name="Mark Higgins" userId="f99148ad-7e67-4304-8c11-27c7a53efd31" providerId="ADAL" clId="{0928E129-FD99-40CD-AF85-5E16D3AA9BEE}" dt="2021-10-19T14:42:18.812" v="925" actId="20577"/>
          <ac:spMkLst>
            <pc:docMk/>
            <pc:sldMk cId="1141282613" sldId="851"/>
            <ac:spMk id="3" creationId="{A219C69C-211A-438B-B0A7-CB9F6E4B315B}"/>
          </ac:spMkLst>
        </pc:spChg>
      </pc:sldChg>
      <pc:sldChg chg="modSp new mod">
        <pc:chgData name="Mark Higgins" userId="f99148ad-7e67-4304-8c11-27c7a53efd31" providerId="ADAL" clId="{0928E129-FD99-40CD-AF85-5E16D3AA9BEE}" dt="2021-10-19T14:47:28.440" v="1242" actId="20577"/>
        <pc:sldMkLst>
          <pc:docMk/>
          <pc:sldMk cId="677793915" sldId="852"/>
        </pc:sldMkLst>
        <pc:spChg chg="mod">
          <ac:chgData name="Mark Higgins" userId="f99148ad-7e67-4304-8c11-27c7a53efd31" providerId="ADAL" clId="{0928E129-FD99-40CD-AF85-5E16D3AA9BEE}" dt="2021-10-19T14:47:28.440" v="1242" actId="20577"/>
          <ac:spMkLst>
            <pc:docMk/>
            <pc:sldMk cId="677793915" sldId="852"/>
            <ac:spMk id="2" creationId="{AB4EE436-AC8B-4A51-97FB-F4411DA9BF7F}"/>
          </ac:spMkLst>
        </pc:spChg>
        <pc:spChg chg="mod">
          <ac:chgData name="Mark Higgins" userId="f99148ad-7e67-4304-8c11-27c7a53efd31" providerId="ADAL" clId="{0928E129-FD99-40CD-AF85-5E16D3AA9BEE}" dt="2021-10-19T14:46:04.723" v="1146" actId="21"/>
          <ac:spMkLst>
            <pc:docMk/>
            <pc:sldMk cId="677793915" sldId="852"/>
            <ac:spMk id="3" creationId="{4ED0DC97-7072-4ADD-804E-81693AC27789}"/>
          </ac:spMkLst>
        </pc:spChg>
      </pc:sldChg>
      <pc:sldChg chg="modSp new mod">
        <pc:chgData name="Mark Higgins" userId="f99148ad-7e67-4304-8c11-27c7a53efd31" providerId="ADAL" clId="{0928E129-FD99-40CD-AF85-5E16D3AA9BEE}" dt="2021-10-19T14:47:24.650" v="1240" actId="20577"/>
        <pc:sldMkLst>
          <pc:docMk/>
          <pc:sldMk cId="1416216133" sldId="853"/>
        </pc:sldMkLst>
        <pc:spChg chg="mod">
          <ac:chgData name="Mark Higgins" userId="f99148ad-7e67-4304-8c11-27c7a53efd31" providerId="ADAL" clId="{0928E129-FD99-40CD-AF85-5E16D3AA9BEE}" dt="2021-10-19T14:47:24.650" v="1240" actId="20577"/>
          <ac:spMkLst>
            <pc:docMk/>
            <pc:sldMk cId="1416216133" sldId="853"/>
            <ac:spMk id="2" creationId="{A6DE2671-E6DA-4D23-BFB8-F3D54A2535A5}"/>
          </ac:spMkLst>
        </pc:spChg>
        <pc:spChg chg="mod">
          <ac:chgData name="Mark Higgins" userId="f99148ad-7e67-4304-8c11-27c7a53efd31" providerId="ADAL" clId="{0928E129-FD99-40CD-AF85-5E16D3AA9BEE}" dt="2021-10-19T14:46:07.301" v="1147"/>
          <ac:spMkLst>
            <pc:docMk/>
            <pc:sldMk cId="1416216133" sldId="853"/>
            <ac:spMk id="3" creationId="{99B05E2F-DABA-4E20-BCC4-B6B8E5D0C36B}"/>
          </ac:spMkLst>
        </pc:spChg>
      </pc:sldChg>
      <pc:sldChg chg="modSp new mod">
        <pc:chgData name="Mark Higgins" userId="f99148ad-7e67-4304-8c11-27c7a53efd31" providerId="ADAL" clId="{0928E129-FD99-40CD-AF85-5E16D3AA9BEE}" dt="2021-10-19T14:47:44.688" v="1246" actId="15"/>
        <pc:sldMkLst>
          <pc:docMk/>
          <pc:sldMk cId="3931041411" sldId="854"/>
        </pc:sldMkLst>
        <pc:spChg chg="mod">
          <ac:chgData name="Mark Higgins" userId="f99148ad-7e67-4304-8c11-27c7a53efd31" providerId="ADAL" clId="{0928E129-FD99-40CD-AF85-5E16D3AA9BEE}" dt="2021-10-19T14:47:20.890" v="1238" actId="20577"/>
          <ac:spMkLst>
            <pc:docMk/>
            <pc:sldMk cId="3931041411" sldId="854"/>
            <ac:spMk id="2" creationId="{87217FF8-7422-4478-B6A0-B4591279EFA3}"/>
          </ac:spMkLst>
        </pc:spChg>
        <pc:spChg chg="mod">
          <ac:chgData name="Mark Higgins" userId="f99148ad-7e67-4304-8c11-27c7a53efd31" providerId="ADAL" clId="{0928E129-FD99-40CD-AF85-5E16D3AA9BEE}" dt="2021-10-19T14:47:44.688" v="1246" actId="15"/>
          <ac:spMkLst>
            <pc:docMk/>
            <pc:sldMk cId="3931041411" sldId="854"/>
            <ac:spMk id="3" creationId="{37B809BF-63BF-4BA4-B1E6-873F52BDB2C7}"/>
          </ac:spMkLst>
        </pc:spChg>
      </pc:sldChg>
      <pc:sldChg chg="modSp add mod">
        <pc:chgData name="Mark Higgins" userId="f99148ad-7e67-4304-8c11-27c7a53efd31" providerId="ADAL" clId="{0928E129-FD99-40CD-AF85-5E16D3AA9BEE}" dt="2021-10-19T14:49:11.047" v="1388" actId="15"/>
        <pc:sldMkLst>
          <pc:docMk/>
          <pc:sldMk cId="1905862668" sldId="855"/>
        </pc:sldMkLst>
        <pc:spChg chg="mod">
          <ac:chgData name="Mark Higgins" userId="f99148ad-7e67-4304-8c11-27c7a53efd31" providerId="ADAL" clId="{0928E129-FD99-40CD-AF85-5E16D3AA9BEE}" dt="2021-10-19T14:47:38.418" v="1245" actId="20577"/>
          <ac:spMkLst>
            <pc:docMk/>
            <pc:sldMk cId="1905862668" sldId="855"/>
            <ac:spMk id="2" creationId="{87217FF8-7422-4478-B6A0-B4591279EFA3}"/>
          </ac:spMkLst>
        </pc:spChg>
        <pc:spChg chg="mod">
          <ac:chgData name="Mark Higgins" userId="f99148ad-7e67-4304-8c11-27c7a53efd31" providerId="ADAL" clId="{0928E129-FD99-40CD-AF85-5E16D3AA9BEE}" dt="2021-10-19T14:49:11.047" v="1388" actId="15"/>
          <ac:spMkLst>
            <pc:docMk/>
            <pc:sldMk cId="1905862668" sldId="855"/>
            <ac:spMk id="3" creationId="{37B809BF-63BF-4BA4-B1E6-873F52BDB2C7}"/>
          </ac:spMkLst>
        </pc:spChg>
      </pc:sldChg>
      <pc:sldChg chg="modSp add mod">
        <pc:chgData name="Mark Higgins" userId="f99148ad-7e67-4304-8c11-27c7a53efd31" providerId="ADAL" clId="{0928E129-FD99-40CD-AF85-5E16D3AA9BEE}" dt="2021-10-19T14:55:22.896" v="1510" actId="20577"/>
        <pc:sldMkLst>
          <pc:docMk/>
          <pc:sldMk cId="3043899704" sldId="856"/>
        </pc:sldMkLst>
        <pc:spChg chg="mod">
          <ac:chgData name="Mark Higgins" userId="f99148ad-7e67-4304-8c11-27c7a53efd31" providerId="ADAL" clId="{0928E129-FD99-40CD-AF85-5E16D3AA9BEE}" dt="2021-10-19T14:49:17.430" v="1390" actId="20577"/>
          <ac:spMkLst>
            <pc:docMk/>
            <pc:sldMk cId="3043899704" sldId="856"/>
            <ac:spMk id="2" creationId="{87217FF8-7422-4478-B6A0-B4591279EFA3}"/>
          </ac:spMkLst>
        </pc:spChg>
        <pc:spChg chg="mod">
          <ac:chgData name="Mark Higgins" userId="f99148ad-7e67-4304-8c11-27c7a53efd31" providerId="ADAL" clId="{0928E129-FD99-40CD-AF85-5E16D3AA9BEE}" dt="2021-10-19T14:55:22.896" v="1510" actId="20577"/>
          <ac:spMkLst>
            <pc:docMk/>
            <pc:sldMk cId="3043899704" sldId="856"/>
            <ac:spMk id="3" creationId="{37B809BF-63BF-4BA4-B1E6-873F52BDB2C7}"/>
          </ac:spMkLst>
        </pc:spChg>
      </pc:sldChg>
      <pc:sldChg chg="modSp add mod">
        <pc:chgData name="Mark Higgins" userId="f99148ad-7e67-4304-8c11-27c7a53efd31" providerId="ADAL" clId="{0928E129-FD99-40CD-AF85-5E16D3AA9BEE}" dt="2021-10-19T15:02:00.832" v="1669" actId="27636"/>
        <pc:sldMkLst>
          <pc:docMk/>
          <pc:sldMk cId="1362578905" sldId="857"/>
        </pc:sldMkLst>
        <pc:spChg chg="mod">
          <ac:chgData name="Mark Higgins" userId="f99148ad-7e67-4304-8c11-27c7a53efd31" providerId="ADAL" clId="{0928E129-FD99-40CD-AF85-5E16D3AA9BEE}" dt="2021-10-19T14:56:29.733" v="1513" actId="20577"/>
          <ac:spMkLst>
            <pc:docMk/>
            <pc:sldMk cId="1362578905" sldId="857"/>
            <ac:spMk id="2" creationId="{87217FF8-7422-4478-B6A0-B4591279EFA3}"/>
          </ac:spMkLst>
        </pc:spChg>
        <pc:spChg chg="mod">
          <ac:chgData name="Mark Higgins" userId="f99148ad-7e67-4304-8c11-27c7a53efd31" providerId="ADAL" clId="{0928E129-FD99-40CD-AF85-5E16D3AA9BEE}" dt="2021-10-19T15:02:00.832" v="1669" actId="27636"/>
          <ac:spMkLst>
            <pc:docMk/>
            <pc:sldMk cId="1362578905" sldId="857"/>
            <ac:spMk id="3" creationId="{37B809BF-63BF-4BA4-B1E6-873F52BDB2C7}"/>
          </ac:spMkLst>
        </pc:spChg>
      </pc:sldChg>
    </pc:docChg>
  </pc:docChgLst>
  <pc:docChgLst>
    <pc:chgData name="Mark Higgins" userId="ad4ee43bd0f7a961" providerId="LiveId" clId="{647653EF-4188-4197-B4D1-62B0EF62C349}"/>
    <pc:docChg chg="undo redo custSel addSld delSld modSld sldOrd">
      <pc:chgData name="Mark Higgins" userId="ad4ee43bd0f7a961" providerId="LiveId" clId="{647653EF-4188-4197-B4D1-62B0EF62C349}" dt="2021-09-09T14:14:04.636" v="14012" actId="20577"/>
      <pc:docMkLst>
        <pc:docMk/>
      </pc:docMkLst>
      <pc:sldChg chg="modSp mod">
        <pc:chgData name="Mark Higgins" userId="ad4ee43bd0f7a961" providerId="LiveId" clId="{647653EF-4188-4197-B4D1-62B0EF62C349}" dt="2021-09-08T14:06:00.055" v="4803" actId="20577"/>
        <pc:sldMkLst>
          <pc:docMk/>
          <pc:sldMk cId="653415081" sldId="257"/>
        </pc:sldMkLst>
        <pc:spChg chg="mod">
          <ac:chgData name="Mark Higgins" userId="ad4ee43bd0f7a961" providerId="LiveId" clId="{647653EF-4188-4197-B4D1-62B0EF62C349}" dt="2021-09-08T14:06:00.055" v="4803" actId="20577"/>
          <ac:spMkLst>
            <pc:docMk/>
            <pc:sldMk cId="653415081" sldId="257"/>
            <ac:spMk id="3" creationId="{93E1A0CE-437E-4089-AE73-03BEE8D4C05A}"/>
          </ac:spMkLst>
        </pc:spChg>
      </pc:sldChg>
      <pc:sldChg chg="modSp mod">
        <pc:chgData name="Mark Higgins" userId="ad4ee43bd0f7a961" providerId="LiveId" clId="{647653EF-4188-4197-B4D1-62B0EF62C349}" dt="2021-09-08T14:25:55.821" v="4909" actId="20577"/>
        <pc:sldMkLst>
          <pc:docMk/>
          <pc:sldMk cId="2851725395" sldId="263"/>
        </pc:sldMkLst>
        <pc:spChg chg="mod">
          <ac:chgData name="Mark Higgins" userId="ad4ee43bd0f7a961" providerId="LiveId" clId="{647653EF-4188-4197-B4D1-62B0EF62C349}" dt="2021-09-08T14:25:55.821" v="4909" actId="20577"/>
          <ac:spMkLst>
            <pc:docMk/>
            <pc:sldMk cId="2851725395" sldId="263"/>
            <ac:spMk id="3" creationId="{93E1A0CE-437E-4089-AE73-03BEE8D4C05A}"/>
          </ac:spMkLst>
        </pc:spChg>
      </pc:sldChg>
      <pc:sldChg chg="modSp mod">
        <pc:chgData name="Mark Higgins" userId="ad4ee43bd0f7a961" providerId="LiveId" clId="{647653EF-4188-4197-B4D1-62B0EF62C349}" dt="2021-09-08T14:21:19.570" v="4814" actId="20577"/>
        <pc:sldMkLst>
          <pc:docMk/>
          <pc:sldMk cId="174211072" sldId="264"/>
        </pc:sldMkLst>
        <pc:spChg chg="mod">
          <ac:chgData name="Mark Higgins" userId="ad4ee43bd0f7a961" providerId="LiveId" clId="{647653EF-4188-4197-B4D1-62B0EF62C349}" dt="2021-09-08T14:21:19.570" v="4814" actId="20577"/>
          <ac:spMkLst>
            <pc:docMk/>
            <pc:sldMk cId="174211072" sldId="264"/>
            <ac:spMk id="3" creationId="{93E1A0CE-437E-4089-AE73-03BEE8D4C05A}"/>
          </ac:spMkLst>
        </pc:spChg>
      </pc:sldChg>
      <pc:sldChg chg="modSp del mod">
        <pc:chgData name="Mark Higgins" userId="ad4ee43bd0f7a961" providerId="LiveId" clId="{647653EF-4188-4197-B4D1-62B0EF62C349}" dt="2021-09-08T14:01:52.081" v="4739" actId="47"/>
        <pc:sldMkLst>
          <pc:docMk/>
          <pc:sldMk cId="693423902" sldId="270"/>
        </pc:sldMkLst>
        <pc:spChg chg="mod">
          <ac:chgData name="Mark Higgins" userId="ad4ee43bd0f7a961" providerId="LiveId" clId="{647653EF-4188-4197-B4D1-62B0EF62C349}" dt="2021-09-08T13:58:54.881" v="4667" actId="255"/>
          <ac:spMkLst>
            <pc:docMk/>
            <pc:sldMk cId="693423902" sldId="270"/>
            <ac:spMk id="6" creationId="{D757E8AA-F339-4612-B77D-24D7A92AAF0A}"/>
          </ac:spMkLst>
        </pc:spChg>
      </pc:sldChg>
      <pc:sldChg chg="modSp del mod">
        <pc:chgData name="Mark Higgins" userId="ad4ee43bd0f7a961" providerId="LiveId" clId="{647653EF-4188-4197-B4D1-62B0EF62C349}" dt="2021-09-08T11:06:06.920" v="4630" actId="2696"/>
        <pc:sldMkLst>
          <pc:docMk/>
          <pc:sldMk cId="162881234" sldId="688"/>
        </pc:sldMkLst>
        <pc:spChg chg="mod">
          <ac:chgData name="Mark Higgins" userId="ad4ee43bd0f7a961" providerId="LiveId" clId="{647653EF-4188-4197-B4D1-62B0EF62C349}" dt="2021-09-07T15:39:30.784" v="373" actId="20577"/>
          <ac:spMkLst>
            <pc:docMk/>
            <pc:sldMk cId="162881234" sldId="688"/>
            <ac:spMk id="3" creationId="{18505FD1-CDB0-486D-9380-51AA02B060F4}"/>
          </ac:spMkLst>
        </pc:spChg>
      </pc:sldChg>
      <pc:sldChg chg="add ord">
        <pc:chgData name="Mark Higgins" userId="ad4ee43bd0f7a961" providerId="LiveId" clId="{647653EF-4188-4197-B4D1-62B0EF62C349}" dt="2021-09-09T10:56:00.402" v="9571"/>
        <pc:sldMkLst>
          <pc:docMk/>
          <pc:sldMk cId="2266756688" sldId="688"/>
        </pc:sldMkLst>
      </pc:sldChg>
      <pc:sldChg chg="modSp del mod">
        <pc:chgData name="Mark Higgins" userId="ad4ee43bd0f7a961" providerId="LiveId" clId="{647653EF-4188-4197-B4D1-62B0EF62C349}" dt="2021-09-08T11:06:06.920" v="4630" actId="2696"/>
        <pc:sldMkLst>
          <pc:docMk/>
          <pc:sldMk cId="116519343" sldId="689"/>
        </pc:sldMkLst>
        <pc:spChg chg="mod">
          <ac:chgData name="Mark Higgins" userId="ad4ee43bd0f7a961" providerId="LiveId" clId="{647653EF-4188-4197-B4D1-62B0EF62C349}" dt="2021-09-07T15:37:10.698" v="136"/>
          <ac:spMkLst>
            <pc:docMk/>
            <pc:sldMk cId="116519343" sldId="689"/>
            <ac:spMk id="3" creationId="{09131163-B45F-4BE2-828A-91FC58F41A68}"/>
          </ac:spMkLst>
        </pc:spChg>
      </pc:sldChg>
      <pc:sldChg chg="add del">
        <pc:chgData name="Mark Higgins" userId="ad4ee43bd0f7a961" providerId="LiveId" clId="{647653EF-4188-4197-B4D1-62B0EF62C349}" dt="2021-09-09T09:52:38.615" v="8347" actId="47"/>
        <pc:sldMkLst>
          <pc:docMk/>
          <pc:sldMk cId="2296762438" sldId="689"/>
        </pc:sldMkLst>
      </pc:sldChg>
      <pc:sldChg chg="addSp delSp modSp mod">
        <pc:chgData name="Mark Higgins" userId="ad4ee43bd0f7a961" providerId="LiveId" clId="{647653EF-4188-4197-B4D1-62B0EF62C349}" dt="2021-09-09T09:04:53.626" v="6293" actId="20577"/>
        <pc:sldMkLst>
          <pc:docMk/>
          <pc:sldMk cId="1637030846" sldId="693"/>
        </pc:sldMkLst>
        <pc:spChg chg="add mod">
          <ac:chgData name="Mark Higgins" userId="ad4ee43bd0f7a961" providerId="LiveId" clId="{647653EF-4188-4197-B4D1-62B0EF62C349}" dt="2021-09-08T09:35:03.136" v="3416" actId="20577"/>
          <ac:spMkLst>
            <pc:docMk/>
            <pc:sldMk cId="1637030846" sldId="693"/>
            <ac:spMk id="3" creationId="{3EDF88D1-5B18-4F2B-82EE-7DC35E76B4CE}"/>
          </ac:spMkLst>
        </pc:spChg>
        <pc:spChg chg="add mod">
          <ac:chgData name="Mark Higgins" userId="ad4ee43bd0f7a961" providerId="LiveId" clId="{647653EF-4188-4197-B4D1-62B0EF62C349}" dt="2021-09-08T09:38:13.304" v="3478" actId="1076"/>
          <ac:spMkLst>
            <pc:docMk/>
            <pc:sldMk cId="1637030846" sldId="693"/>
            <ac:spMk id="5" creationId="{A9CD787D-AEC4-429D-93CB-E7DCFAD7EE2F}"/>
          </ac:spMkLst>
        </pc:spChg>
        <pc:spChg chg="add mod">
          <ac:chgData name="Mark Higgins" userId="ad4ee43bd0f7a961" providerId="LiveId" clId="{647653EF-4188-4197-B4D1-62B0EF62C349}" dt="2021-09-08T14:05:10.455" v="4763" actId="14100"/>
          <ac:spMkLst>
            <pc:docMk/>
            <pc:sldMk cId="1637030846" sldId="693"/>
            <ac:spMk id="12" creationId="{A690BCA5-3EF4-4C54-A40B-0B5691703428}"/>
          </ac:spMkLst>
        </pc:spChg>
        <pc:spChg chg="add mod">
          <ac:chgData name="Mark Higgins" userId="ad4ee43bd0f7a961" providerId="LiveId" clId="{647653EF-4188-4197-B4D1-62B0EF62C349}" dt="2021-09-08T14:04:32.961" v="4759" actId="14100"/>
          <ac:spMkLst>
            <pc:docMk/>
            <pc:sldMk cId="1637030846" sldId="693"/>
            <ac:spMk id="16" creationId="{B73BF6CE-A4C4-41F2-9BDA-C8CC95467334}"/>
          </ac:spMkLst>
        </pc:spChg>
        <pc:grpChg chg="add del mod">
          <ac:chgData name="Mark Higgins" userId="ad4ee43bd0f7a961" providerId="LiveId" clId="{647653EF-4188-4197-B4D1-62B0EF62C349}" dt="2021-09-08T14:03:22.543" v="4752"/>
          <ac:grpSpMkLst>
            <pc:docMk/>
            <pc:sldMk cId="1637030846" sldId="693"/>
            <ac:grpSpMk id="10" creationId="{4A1D0024-7D4E-466F-888C-DF50A3EE1172}"/>
          </ac:grpSpMkLst>
        </pc:grpChg>
        <pc:grpChg chg="mod">
          <ac:chgData name="Mark Higgins" userId="ad4ee43bd0f7a961" providerId="LiveId" clId="{647653EF-4188-4197-B4D1-62B0EF62C349}" dt="2021-09-08T14:03:20.174" v="4750"/>
          <ac:grpSpMkLst>
            <pc:docMk/>
            <pc:sldMk cId="1637030846" sldId="693"/>
            <ac:grpSpMk id="12" creationId="{76175742-59C3-4858-9354-C21EF2A5337B}"/>
          </ac:grpSpMkLst>
        </pc:grpChg>
        <pc:graphicFrameChg chg="mod modGraphic">
          <ac:chgData name="Mark Higgins" userId="ad4ee43bd0f7a961" providerId="LiveId" clId="{647653EF-4188-4197-B4D1-62B0EF62C349}" dt="2021-09-09T09:04:53.626" v="6293" actId="20577"/>
          <ac:graphicFrameMkLst>
            <pc:docMk/>
            <pc:sldMk cId="1637030846" sldId="693"/>
            <ac:graphicFrameMk id="4" creationId="{E030EAED-58A5-4164-A2E2-5394113E1482}"/>
          </ac:graphicFrameMkLst>
        </pc:graphicFrameChg>
        <pc:inkChg chg="add del">
          <ac:chgData name="Mark Higgins" userId="ad4ee43bd0f7a961" providerId="LiveId" clId="{647653EF-4188-4197-B4D1-62B0EF62C349}" dt="2021-09-08T14:02:29.292" v="4741" actId="9405"/>
          <ac:inkMkLst>
            <pc:docMk/>
            <pc:sldMk cId="1637030846" sldId="693"/>
            <ac:inkMk id="6" creationId="{917D9C67-118D-445A-A407-647CC2103E39}"/>
          </ac:inkMkLst>
        </pc:inkChg>
        <pc:inkChg chg="add del">
          <ac:chgData name="Mark Higgins" userId="ad4ee43bd0f7a961" providerId="LiveId" clId="{647653EF-4188-4197-B4D1-62B0EF62C349}" dt="2021-09-08T14:02:34.032" v="4743" actId="9405"/>
          <ac:inkMkLst>
            <pc:docMk/>
            <pc:sldMk cId="1637030846" sldId="693"/>
            <ac:inkMk id="7" creationId="{FCC87C69-F0E1-4E94-B313-EBD3CCCBBCE8}"/>
          </ac:inkMkLst>
        </pc:inkChg>
        <pc:inkChg chg="add del mod">
          <ac:chgData name="Mark Higgins" userId="ad4ee43bd0f7a961" providerId="LiveId" clId="{647653EF-4188-4197-B4D1-62B0EF62C349}" dt="2021-09-08T14:03:22.977" v="4753" actId="9405"/>
          <ac:inkMkLst>
            <pc:docMk/>
            <pc:sldMk cId="1637030846" sldId="693"/>
            <ac:inkMk id="8" creationId="{E8796455-96D0-43F6-A46D-5602C9ED3225}"/>
          </ac:inkMkLst>
        </pc:inkChg>
        <pc:inkChg chg="add del mod">
          <ac:chgData name="Mark Higgins" userId="ad4ee43bd0f7a961" providerId="LiveId" clId="{647653EF-4188-4197-B4D1-62B0EF62C349}" dt="2021-09-08T14:03:22.543" v="4752"/>
          <ac:inkMkLst>
            <pc:docMk/>
            <pc:sldMk cId="1637030846" sldId="693"/>
            <ac:inkMk id="9" creationId="{DDE7C28A-6C16-4234-886E-83E29B75F333}"/>
          </ac:inkMkLst>
        </pc:inkChg>
        <pc:inkChg chg="add del mod">
          <ac:chgData name="Mark Higgins" userId="ad4ee43bd0f7a961" providerId="LiveId" clId="{647653EF-4188-4197-B4D1-62B0EF62C349}" dt="2021-09-08T14:03:20.174" v="4750"/>
          <ac:inkMkLst>
            <pc:docMk/>
            <pc:sldMk cId="1637030846" sldId="693"/>
            <ac:inkMk id="11" creationId="{19121F67-69B0-4624-A78D-DC499BD7B56B}"/>
          </ac:inkMkLst>
        </pc:inkChg>
        <pc:inkChg chg="add del mod">
          <ac:chgData name="Mark Higgins" userId="ad4ee43bd0f7a961" providerId="LiveId" clId="{647653EF-4188-4197-B4D1-62B0EF62C349}" dt="2021-09-08T14:04:15.901" v="4756" actId="34122"/>
          <ac:inkMkLst>
            <pc:docMk/>
            <pc:sldMk cId="1637030846" sldId="693"/>
            <ac:inkMk id="13" creationId="{C794C9FD-156F-4002-A3D9-E7B26E91E725}"/>
          </ac:inkMkLst>
        </pc:inkChg>
        <pc:inkChg chg="add del">
          <ac:chgData name="Mark Higgins" userId="ad4ee43bd0f7a961" providerId="LiveId" clId="{647653EF-4188-4197-B4D1-62B0EF62C349}" dt="2021-09-08T14:04:50.826" v="4761" actId="34122"/>
          <ac:inkMkLst>
            <pc:docMk/>
            <pc:sldMk cId="1637030846" sldId="693"/>
            <ac:inkMk id="14" creationId="{ED8A129C-A824-4D25-B014-65BBE1BA195F}"/>
          </ac:inkMkLst>
        </pc:inkChg>
      </pc:sldChg>
      <pc:sldChg chg="del ord">
        <pc:chgData name="Mark Higgins" userId="ad4ee43bd0f7a961" providerId="LiveId" clId="{647653EF-4188-4197-B4D1-62B0EF62C349}" dt="2021-09-08T11:05:24.911" v="4629" actId="2696"/>
        <pc:sldMkLst>
          <pc:docMk/>
          <pc:sldMk cId="550359697" sldId="694"/>
        </pc:sldMkLst>
      </pc:sldChg>
      <pc:sldChg chg="del">
        <pc:chgData name="Mark Higgins" userId="ad4ee43bd0f7a961" providerId="LiveId" clId="{647653EF-4188-4197-B4D1-62B0EF62C349}" dt="2021-09-08T13:56:49.170" v="4636" actId="2696"/>
        <pc:sldMkLst>
          <pc:docMk/>
          <pc:sldMk cId="247146181" sldId="695"/>
        </pc:sldMkLst>
      </pc:sldChg>
      <pc:sldChg chg="add">
        <pc:chgData name="Mark Higgins" userId="ad4ee43bd0f7a961" providerId="LiveId" clId="{647653EF-4188-4197-B4D1-62B0EF62C349}" dt="2021-09-08T13:56:53.722" v="4637"/>
        <pc:sldMkLst>
          <pc:docMk/>
          <pc:sldMk cId="1384747455" sldId="695"/>
        </pc:sldMkLst>
      </pc:sldChg>
      <pc:sldChg chg="modSp mod">
        <pc:chgData name="Mark Higgins" userId="ad4ee43bd0f7a961" providerId="LiveId" clId="{647653EF-4188-4197-B4D1-62B0EF62C349}" dt="2021-09-08T13:44:12.662" v="4635" actId="20577"/>
        <pc:sldMkLst>
          <pc:docMk/>
          <pc:sldMk cId="961037850" sldId="696"/>
        </pc:sldMkLst>
        <pc:spChg chg="mod">
          <ac:chgData name="Mark Higgins" userId="ad4ee43bd0f7a961" providerId="LiveId" clId="{647653EF-4188-4197-B4D1-62B0EF62C349}" dt="2021-09-08T13:44:12.662" v="4635" actId="20577"/>
          <ac:spMkLst>
            <pc:docMk/>
            <pc:sldMk cId="961037850" sldId="696"/>
            <ac:spMk id="3" creationId="{87CEC9F6-EDFF-4BA7-9F22-9EF8532E1D99}"/>
          </ac:spMkLst>
        </pc:spChg>
      </pc:sldChg>
      <pc:sldChg chg="del ord">
        <pc:chgData name="Mark Higgins" userId="ad4ee43bd0f7a961" providerId="LiveId" clId="{647653EF-4188-4197-B4D1-62B0EF62C349}" dt="2021-09-08T11:05:24.911" v="4629" actId="2696"/>
        <pc:sldMkLst>
          <pc:docMk/>
          <pc:sldMk cId="68695730" sldId="705"/>
        </pc:sldMkLst>
      </pc:sldChg>
      <pc:sldChg chg="del ord">
        <pc:chgData name="Mark Higgins" userId="ad4ee43bd0f7a961" providerId="LiveId" clId="{647653EF-4188-4197-B4D1-62B0EF62C349}" dt="2021-09-08T11:05:24.911" v="4629" actId="2696"/>
        <pc:sldMkLst>
          <pc:docMk/>
          <pc:sldMk cId="296084717" sldId="706"/>
        </pc:sldMkLst>
      </pc:sldChg>
      <pc:sldChg chg="add">
        <pc:chgData name="Mark Higgins" userId="ad4ee43bd0f7a961" providerId="LiveId" clId="{647653EF-4188-4197-B4D1-62B0EF62C349}" dt="2021-09-08T13:56:53.722" v="4637"/>
        <pc:sldMkLst>
          <pc:docMk/>
          <pc:sldMk cId="1816344671" sldId="707"/>
        </pc:sldMkLst>
      </pc:sldChg>
      <pc:sldChg chg="del">
        <pc:chgData name="Mark Higgins" userId="ad4ee43bd0f7a961" providerId="LiveId" clId="{647653EF-4188-4197-B4D1-62B0EF62C349}" dt="2021-09-08T13:56:49.170" v="4636" actId="2696"/>
        <pc:sldMkLst>
          <pc:docMk/>
          <pc:sldMk cId="2510874112" sldId="707"/>
        </pc:sldMkLst>
      </pc:sldChg>
      <pc:sldChg chg="del">
        <pc:chgData name="Mark Higgins" userId="ad4ee43bd0f7a961" providerId="LiveId" clId="{647653EF-4188-4197-B4D1-62B0EF62C349}" dt="2021-09-08T13:56:49.170" v="4636" actId="2696"/>
        <pc:sldMkLst>
          <pc:docMk/>
          <pc:sldMk cId="197150763" sldId="708"/>
        </pc:sldMkLst>
      </pc:sldChg>
      <pc:sldChg chg="add">
        <pc:chgData name="Mark Higgins" userId="ad4ee43bd0f7a961" providerId="LiveId" clId="{647653EF-4188-4197-B4D1-62B0EF62C349}" dt="2021-09-08T13:56:53.722" v="4637"/>
        <pc:sldMkLst>
          <pc:docMk/>
          <pc:sldMk cId="2977657711" sldId="708"/>
        </pc:sldMkLst>
      </pc:sldChg>
      <pc:sldChg chg="del">
        <pc:chgData name="Mark Higgins" userId="ad4ee43bd0f7a961" providerId="LiveId" clId="{647653EF-4188-4197-B4D1-62B0EF62C349}" dt="2021-09-08T13:56:49.170" v="4636" actId="2696"/>
        <pc:sldMkLst>
          <pc:docMk/>
          <pc:sldMk cId="2046844614" sldId="717"/>
        </pc:sldMkLst>
      </pc:sldChg>
      <pc:sldChg chg="add">
        <pc:chgData name="Mark Higgins" userId="ad4ee43bd0f7a961" providerId="LiveId" clId="{647653EF-4188-4197-B4D1-62B0EF62C349}" dt="2021-09-08T13:56:53.722" v="4637"/>
        <pc:sldMkLst>
          <pc:docMk/>
          <pc:sldMk cId="4156006121" sldId="717"/>
        </pc:sldMkLst>
      </pc:sldChg>
      <pc:sldChg chg="modSp mod">
        <pc:chgData name="Mark Higgins" userId="ad4ee43bd0f7a961" providerId="LiveId" clId="{647653EF-4188-4197-B4D1-62B0EF62C349}" dt="2021-09-07T15:42:26.851" v="450" actId="20577"/>
        <pc:sldMkLst>
          <pc:docMk/>
          <pc:sldMk cId="1913810849" sldId="725"/>
        </pc:sldMkLst>
        <pc:spChg chg="mod">
          <ac:chgData name="Mark Higgins" userId="ad4ee43bd0f7a961" providerId="LiveId" clId="{647653EF-4188-4197-B4D1-62B0EF62C349}" dt="2021-09-07T15:42:26.851" v="450" actId="20577"/>
          <ac:spMkLst>
            <pc:docMk/>
            <pc:sldMk cId="1913810849" sldId="725"/>
            <ac:spMk id="3" creationId="{3D4BF050-3D39-49BE-A1E1-7CA3E382C0FC}"/>
          </ac:spMkLst>
        </pc:spChg>
      </pc:sldChg>
      <pc:sldChg chg="addSp modSp mod ord">
        <pc:chgData name="Mark Higgins" userId="ad4ee43bd0f7a961" providerId="LiveId" clId="{647653EF-4188-4197-B4D1-62B0EF62C349}" dt="2021-09-08T09:04:58.195" v="2526"/>
        <pc:sldMkLst>
          <pc:docMk/>
          <pc:sldMk cId="1326003313" sldId="726"/>
        </pc:sldMkLst>
        <pc:spChg chg="mod">
          <ac:chgData name="Mark Higgins" userId="ad4ee43bd0f7a961" providerId="LiveId" clId="{647653EF-4188-4197-B4D1-62B0EF62C349}" dt="2021-09-08T08:32:45.089" v="1325" actId="20577"/>
          <ac:spMkLst>
            <pc:docMk/>
            <pc:sldMk cId="1326003313" sldId="726"/>
            <ac:spMk id="2" creationId="{3B5280CE-BB24-4FD9-897E-A513BF3D82A8}"/>
          </ac:spMkLst>
        </pc:spChg>
        <pc:spChg chg="mod">
          <ac:chgData name="Mark Higgins" userId="ad4ee43bd0f7a961" providerId="LiveId" clId="{647653EF-4188-4197-B4D1-62B0EF62C349}" dt="2021-09-08T08:33:50.356" v="1444" actId="20577"/>
          <ac:spMkLst>
            <pc:docMk/>
            <pc:sldMk cId="1326003313" sldId="726"/>
            <ac:spMk id="3" creationId="{11E75937-4DAD-4EA5-804B-D83ED24FCC9F}"/>
          </ac:spMkLst>
        </pc:spChg>
        <pc:picChg chg="add mod">
          <ac:chgData name="Mark Higgins" userId="ad4ee43bd0f7a961" providerId="LiveId" clId="{647653EF-4188-4197-B4D1-62B0EF62C349}" dt="2021-09-08T08:25:59.766" v="830" actId="1076"/>
          <ac:picMkLst>
            <pc:docMk/>
            <pc:sldMk cId="1326003313" sldId="726"/>
            <ac:picMk id="5" creationId="{D50A6A5D-2EA3-456A-B3D6-9142D36545A7}"/>
          </ac:picMkLst>
        </pc:picChg>
      </pc:sldChg>
      <pc:sldChg chg="add del">
        <pc:chgData name="Mark Higgins" userId="ad4ee43bd0f7a961" providerId="LiveId" clId="{647653EF-4188-4197-B4D1-62B0EF62C349}" dt="2021-09-09T09:52:41.808" v="8348" actId="47"/>
        <pc:sldMkLst>
          <pc:docMk/>
          <pc:sldMk cId="409281941" sldId="727"/>
        </pc:sldMkLst>
      </pc:sldChg>
      <pc:sldChg chg="modSp new del mod">
        <pc:chgData name="Mark Higgins" userId="ad4ee43bd0f7a961" providerId="LiveId" clId="{647653EF-4188-4197-B4D1-62B0EF62C349}" dt="2021-09-08T11:06:06.920" v="4630" actId="2696"/>
        <pc:sldMkLst>
          <pc:docMk/>
          <pc:sldMk cId="3957863609" sldId="727"/>
        </pc:sldMkLst>
        <pc:spChg chg="mod">
          <ac:chgData name="Mark Higgins" userId="ad4ee43bd0f7a961" providerId="LiveId" clId="{647653EF-4188-4197-B4D1-62B0EF62C349}" dt="2021-09-07T15:40:58.875" v="432" actId="20577"/>
          <ac:spMkLst>
            <pc:docMk/>
            <pc:sldMk cId="3957863609" sldId="727"/>
            <ac:spMk id="2" creationId="{144635CD-1787-4F3D-B5B9-FF66691EAC1F}"/>
          </ac:spMkLst>
        </pc:spChg>
        <pc:spChg chg="mod">
          <ac:chgData name="Mark Higgins" userId="ad4ee43bd0f7a961" providerId="LiveId" clId="{647653EF-4188-4197-B4D1-62B0EF62C349}" dt="2021-09-07T15:40:51.850" v="429" actId="15"/>
          <ac:spMkLst>
            <pc:docMk/>
            <pc:sldMk cId="3957863609" sldId="727"/>
            <ac:spMk id="3" creationId="{07363428-748E-4143-84DD-C2730D07AD0E}"/>
          </ac:spMkLst>
        </pc:spChg>
      </pc:sldChg>
      <pc:sldChg chg="modSp new del mod">
        <pc:chgData name="Mark Higgins" userId="ad4ee43bd0f7a961" providerId="LiveId" clId="{647653EF-4188-4197-B4D1-62B0EF62C349}" dt="2021-09-08T11:06:06.920" v="4630" actId="2696"/>
        <pc:sldMkLst>
          <pc:docMk/>
          <pc:sldMk cId="426866733" sldId="728"/>
        </pc:sldMkLst>
        <pc:spChg chg="mod">
          <ac:chgData name="Mark Higgins" userId="ad4ee43bd0f7a961" providerId="LiveId" clId="{647653EF-4188-4197-B4D1-62B0EF62C349}" dt="2021-09-07T15:37:33.061" v="160" actId="20577"/>
          <ac:spMkLst>
            <pc:docMk/>
            <pc:sldMk cId="426866733" sldId="728"/>
            <ac:spMk id="2" creationId="{F92AF725-37A3-414B-83A8-E582535F743C}"/>
          </ac:spMkLst>
        </pc:spChg>
        <pc:spChg chg="mod">
          <ac:chgData name="Mark Higgins" userId="ad4ee43bd0f7a961" providerId="LiveId" clId="{647653EF-4188-4197-B4D1-62B0EF62C349}" dt="2021-09-07T15:37:35.434" v="161"/>
          <ac:spMkLst>
            <pc:docMk/>
            <pc:sldMk cId="426866733" sldId="728"/>
            <ac:spMk id="3" creationId="{A78E7CE9-F4C5-4007-BFBD-1555FFBA07AE}"/>
          </ac:spMkLst>
        </pc:spChg>
      </pc:sldChg>
      <pc:sldChg chg="modSp add mod ord">
        <pc:chgData name="Mark Higgins" userId="ad4ee43bd0f7a961" providerId="LiveId" clId="{647653EF-4188-4197-B4D1-62B0EF62C349}" dt="2021-09-09T12:54:47.331" v="12332" actId="20577"/>
        <pc:sldMkLst>
          <pc:docMk/>
          <pc:sldMk cId="4089840093" sldId="728"/>
        </pc:sldMkLst>
        <pc:spChg chg="mod">
          <ac:chgData name="Mark Higgins" userId="ad4ee43bd0f7a961" providerId="LiveId" clId="{647653EF-4188-4197-B4D1-62B0EF62C349}" dt="2021-09-09T12:54:47.331" v="12332" actId="20577"/>
          <ac:spMkLst>
            <pc:docMk/>
            <pc:sldMk cId="4089840093" sldId="728"/>
            <ac:spMk id="2" creationId="{F92AF725-37A3-414B-83A8-E582535F743C}"/>
          </ac:spMkLst>
        </pc:spChg>
        <pc:spChg chg="mod">
          <ac:chgData name="Mark Higgins" userId="ad4ee43bd0f7a961" providerId="LiveId" clId="{647653EF-4188-4197-B4D1-62B0EF62C349}" dt="2021-09-08T15:29:51.634" v="5314" actId="12"/>
          <ac:spMkLst>
            <pc:docMk/>
            <pc:sldMk cId="4089840093" sldId="728"/>
            <ac:spMk id="3" creationId="{A78E7CE9-F4C5-4007-BFBD-1555FFBA07AE}"/>
          </ac:spMkLst>
        </pc:spChg>
      </pc:sldChg>
      <pc:sldChg chg="modSp new del mod">
        <pc:chgData name="Mark Higgins" userId="ad4ee43bd0f7a961" providerId="LiveId" clId="{647653EF-4188-4197-B4D1-62B0EF62C349}" dt="2021-09-08T11:06:06.920" v="4630" actId="2696"/>
        <pc:sldMkLst>
          <pc:docMk/>
          <pc:sldMk cId="2236185836" sldId="729"/>
        </pc:sldMkLst>
        <pc:spChg chg="mod">
          <ac:chgData name="Mark Higgins" userId="ad4ee43bd0f7a961" providerId="LiveId" clId="{647653EF-4188-4197-B4D1-62B0EF62C349}" dt="2021-09-07T15:42:46.966" v="487" actId="20577"/>
          <ac:spMkLst>
            <pc:docMk/>
            <pc:sldMk cId="2236185836" sldId="729"/>
            <ac:spMk id="2" creationId="{8BD2EEC5-3868-4374-B632-3D282AD4D321}"/>
          </ac:spMkLst>
        </pc:spChg>
        <pc:spChg chg="mod">
          <ac:chgData name="Mark Higgins" userId="ad4ee43bd0f7a961" providerId="LiveId" clId="{647653EF-4188-4197-B4D1-62B0EF62C349}" dt="2021-09-07T16:09:37.909" v="646" actId="6549"/>
          <ac:spMkLst>
            <pc:docMk/>
            <pc:sldMk cId="2236185836" sldId="729"/>
            <ac:spMk id="3" creationId="{EF9C576E-99C5-4999-A508-E77B22F880E2}"/>
          </ac:spMkLst>
        </pc:spChg>
      </pc:sldChg>
      <pc:sldChg chg="add del">
        <pc:chgData name="Mark Higgins" userId="ad4ee43bd0f7a961" providerId="LiveId" clId="{647653EF-4188-4197-B4D1-62B0EF62C349}" dt="2021-09-09T09:52:46.474" v="8349" actId="47"/>
        <pc:sldMkLst>
          <pc:docMk/>
          <pc:sldMk cId="2698361923" sldId="729"/>
        </pc:sldMkLst>
      </pc:sldChg>
      <pc:sldChg chg="addSp modSp new mod ord">
        <pc:chgData name="Mark Higgins" userId="ad4ee43bd0f7a961" providerId="LiveId" clId="{647653EF-4188-4197-B4D1-62B0EF62C349}" dt="2021-09-08T09:15:00.357" v="2925" actId="15"/>
        <pc:sldMkLst>
          <pc:docMk/>
          <pc:sldMk cId="307547839" sldId="730"/>
        </pc:sldMkLst>
        <pc:spChg chg="mod">
          <ac:chgData name="Mark Higgins" userId="ad4ee43bd0f7a961" providerId="LiveId" clId="{647653EF-4188-4197-B4D1-62B0EF62C349}" dt="2021-09-08T08:27:58.636" v="859" actId="20577"/>
          <ac:spMkLst>
            <pc:docMk/>
            <pc:sldMk cId="307547839" sldId="730"/>
            <ac:spMk id="2" creationId="{AFD520BB-21A5-4252-8F5A-56BE325151F9}"/>
          </ac:spMkLst>
        </pc:spChg>
        <pc:spChg chg="mod">
          <ac:chgData name="Mark Higgins" userId="ad4ee43bd0f7a961" providerId="LiveId" clId="{647653EF-4188-4197-B4D1-62B0EF62C349}" dt="2021-09-08T09:15:00.357" v="2925" actId="15"/>
          <ac:spMkLst>
            <pc:docMk/>
            <pc:sldMk cId="307547839" sldId="730"/>
            <ac:spMk id="3" creationId="{E9572BCB-33F8-465F-9736-25F4A4D3B971}"/>
          </ac:spMkLst>
        </pc:spChg>
        <pc:picChg chg="add mod">
          <ac:chgData name="Mark Higgins" userId="ad4ee43bd0f7a961" providerId="LiveId" clId="{647653EF-4188-4197-B4D1-62B0EF62C349}" dt="2021-09-08T08:29:27.911" v="1106" actId="1076"/>
          <ac:picMkLst>
            <pc:docMk/>
            <pc:sldMk cId="307547839" sldId="730"/>
            <ac:picMk id="5" creationId="{139A02C5-0CAE-4F07-8508-D53FC60B8D5E}"/>
          </ac:picMkLst>
        </pc:picChg>
      </pc:sldChg>
      <pc:sldChg chg="addSp modSp new mod ord">
        <pc:chgData name="Mark Higgins" userId="ad4ee43bd0f7a961" providerId="LiveId" clId="{647653EF-4188-4197-B4D1-62B0EF62C349}" dt="2021-09-08T09:04:58.195" v="2526"/>
        <pc:sldMkLst>
          <pc:docMk/>
          <pc:sldMk cId="2642783198" sldId="731"/>
        </pc:sldMkLst>
        <pc:spChg chg="mod">
          <ac:chgData name="Mark Higgins" userId="ad4ee43bd0f7a961" providerId="LiveId" clId="{647653EF-4188-4197-B4D1-62B0EF62C349}" dt="2021-09-08T08:30:42.450" v="1174" actId="20577"/>
          <ac:spMkLst>
            <pc:docMk/>
            <pc:sldMk cId="2642783198" sldId="731"/>
            <ac:spMk id="2" creationId="{3542A854-0A4F-476E-9F02-BF0235FCECD1}"/>
          </ac:spMkLst>
        </pc:spChg>
        <pc:spChg chg="mod">
          <ac:chgData name="Mark Higgins" userId="ad4ee43bd0f7a961" providerId="LiveId" clId="{647653EF-4188-4197-B4D1-62B0EF62C349}" dt="2021-09-08T08:32:33.390" v="1317" actId="20577"/>
          <ac:spMkLst>
            <pc:docMk/>
            <pc:sldMk cId="2642783198" sldId="731"/>
            <ac:spMk id="3" creationId="{F4F01C57-E979-412C-9915-801748D0EB4A}"/>
          </ac:spMkLst>
        </pc:spChg>
        <pc:picChg chg="add mod">
          <ac:chgData name="Mark Higgins" userId="ad4ee43bd0f7a961" providerId="LiveId" clId="{647653EF-4188-4197-B4D1-62B0EF62C349}" dt="2021-09-08T08:32:31.094" v="1316" actId="1076"/>
          <ac:picMkLst>
            <pc:docMk/>
            <pc:sldMk cId="2642783198" sldId="731"/>
            <ac:picMk id="5" creationId="{785E5ECD-B483-441E-80B3-7A92C2AF4157}"/>
          </ac:picMkLst>
        </pc:picChg>
      </pc:sldChg>
      <pc:sldChg chg="addSp modSp new mod ord">
        <pc:chgData name="Mark Higgins" userId="ad4ee43bd0f7a961" providerId="LiveId" clId="{647653EF-4188-4197-B4D1-62B0EF62C349}" dt="2021-09-08T09:04:58.195" v="2526"/>
        <pc:sldMkLst>
          <pc:docMk/>
          <pc:sldMk cId="4079892440" sldId="732"/>
        </pc:sldMkLst>
        <pc:spChg chg="mod">
          <ac:chgData name="Mark Higgins" userId="ad4ee43bd0f7a961" providerId="LiveId" clId="{647653EF-4188-4197-B4D1-62B0EF62C349}" dt="2021-09-08T08:48:04.676" v="1459" actId="20577"/>
          <ac:spMkLst>
            <pc:docMk/>
            <pc:sldMk cId="4079892440" sldId="732"/>
            <ac:spMk id="2" creationId="{2572328E-9C26-4BE8-94BD-938EE02CE6D6}"/>
          </ac:spMkLst>
        </pc:spChg>
        <pc:spChg chg="mod">
          <ac:chgData name="Mark Higgins" userId="ad4ee43bd0f7a961" providerId="LiveId" clId="{647653EF-4188-4197-B4D1-62B0EF62C349}" dt="2021-09-08T08:49:44.411" v="1597" actId="20577"/>
          <ac:spMkLst>
            <pc:docMk/>
            <pc:sldMk cId="4079892440" sldId="732"/>
            <ac:spMk id="3" creationId="{825ADE8F-B3F6-4FD4-8B69-8FF243246F81}"/>
          </ac:spMkLst>
        </pc:spChg>
        <pc:picChg chg="add mod">
          <ac:chgData name="Mark Higgins" userId="ad4ee43bd0f7a961" providerId="LiveId" clId="{647653EF-4188-4197-B4D1-62B0EF62C349}" dt="2021-09-08T08:49:51.541" v="1599" actId="1076"/>
          <ac:picMkLst>
            <pc:docMk/>
            <pc:sldMk cId="4079892440" sldId="732"/>
            <ac:picMk id="5" creationId="{296AFF89-94B9-46E3-9749-A6C8694C6019}"/>
          </ac:picMkLst>
        </pc:picChg>
      </pc:sldChg>
      <pc:sldChg chg="addSp delSp modSp new mod ord">
        <pc:chgData name="Mark Higgins" userId="ad4ee43bd0f7a961" providerId="LiveId" clId="{647653EF-4188-4197-B4D1-62B0EF62C349}" dt="2021-09-08T09:24:38.746" v="3100" actId="20577"/>
        <pc:sldMkLst>
          <pc:docMk/>
          <pc:sldMk cId="1934917559" sldId="733"/>
        </pc:sldMkLst>
        <pc:spChg chg="mod">
          <ac:chgData name="Mark Higgins" userId="ad4ee43bd0f7a961" providerId="LiveId" clId="{647653EF-4188-4197-B4D1-62B0EF62C349}" dt="2021-09-08T09:24:38.746" v="3100" actId="20577"/>
          <ac:spMkLst>
            <pc:docMk/>
            <pc:sldMk cId="1934917559" sldId="733"/>
            <ac:spMk id="2" creationId="{549F1B38-CB12-48D5-9D27-DF119FEC6BEE}"/>
          </ac:spMkLst>
        </pc:spChg>
        <pc:spChg chg="mod">
          <ac:chgData name="Mark Higgins" userId="ad4ee43bd0f7a961" providerId="LiveId" clId="{647653EF-4188-4197-B4D1-62B0EF62C349}" dt="2021-09-08T08:52:49.164" v="1800" actId="20577"/>
          <ac:spMkLst>
            <pc:docMk/>
            <pc:sldMk cId="1934917559" sldId="733"/>
            <ac:spMk id="3" creationId="{F067B55E-5145-483C-AF3D-CDC5555AB04C}"/>
          </ac:spMkLst>
        </pc:spChg>
        <pc:picChg chg="add del mod">
          <ac:chgData name="Mark Higgins" userId="ad4ee43bd0f7a961" providerId="LiveId" clId="{647653EF-4188-4197-B4D1-62B0EF62C349}" dt="2021-09-08T08:51:36.523" v="1608" actId="22"/>
          <ac:picMkLst>
            <pc:docMk/>
            <pc:sldMk cId="1934917559" sldId="733"/>
            <ac:picMk id="5" creationId="{20EB30FA-C91B-4014-A26A-141221590329}"/>
          </ac:picMkLst>
        </pc:picChg>
        <pc:picChg chg="add mod">
          <ac:chgData name="Mark Higgins" userId="ad4ee43bd0f7a961" providerId="LiveId" clId="{647653EF-4188-4197-B4D1-62B0EF62C349}" dt="2021-09-08T08:52:22.218" v="1751" actId="1076"/>
          <ac:picMkLst>
            <pc:docMk/>
            <pc:sldMk cId="1934917559" sldId="733"/>
            <ac:picMk id="7" creationId="{F5482DB4-9ADA-478A-A2F6-878BBA186C38}"/>
          </ac:picMkLst>
        </pc:picChg>
      </pc:sldChg>
      <pc:sldChg chg="addSp modSp new mod ord">
        <pc:chgData name="Mark Higgins" userId="ad4ee43bd0f7a961" providerId="LiveId" clId="{647653EF-4188-4197-B4D1-62B0EF62C349}" dt="2021-09-08T09:04:58.195" v="2526"/>
        <pc:sldMkLst>
          <pc:docMk/>
          <pc:sldMk cId="1696381284" sldId="734"/>
        </pc:sldMkLst>
        <pc:spChg chg="mod">
          <ac:chgData name="Mark Higgins" userId="ad4ee43bd0f7a961" providerId="LiveId" clId="{647653EF-4188-4197-B4D1-62B0EF62C349}" dt="2021-09-08T08:53:21.009" v="1877" actId="20577"/>
          <ac:spMkLst>
            <pc:docMk/>
            <pc:sldMk cId="1696381284" sldId="734"/>
            <ac:spMk id="2" creationId="{CC7DD6EB-2EAA-4815-8AB1-0C1BD9A94018}"/>
          </ac:spMkLst>
        </pc:spChg>
        <pc:spChg chg="mod">
          <ac:chgData name="Mark Higgins" userId="ad4ee43bd0f7a961" providerId="LiveId" clId="{647653EF-4188-4197-B4D1-62B0EF62C349}" dt="2021-09-08T08:55:56.769" v="2057" actId="20577"/>
          <ac:spMkLst>
            <pc:docMk/>
            <pc:sldMk cId="1696381284" sldId="734"/>
            <ac:spMk id="3" creationId="{7B61A6C4-AB5B-454F-A965-D3392E845EB5}"/>
          </ac:spMkLst>
        </pc:spChg>
        <pc:picChg chg="add">
          <ac:chgData name="Mark Higgins" userId="ad4ee43bd0f7a961" providerId="LiveId" clId="{647653EF-4188-4197-B4D1-62B0EF62C349}" dt="2021-09-08T08:55:32.054" v="2038" actId="22"/>
          <ac:picMkLst>
            <pc:docMk/>
            <pc:sldMk cId="1696381284" sldId="734"/>
            <ac:picMk id="5" creationId="{09310793-D6C1-407A-BEE0-B7474F791B9B}"/>
          </ac:picMkLst>
        </pc:picChg>
      </pc:sldChg>
      <pc:sldChg chg="addSp modSp new mod ord">
        <pc:chgData name="Mark Higgins" userId="ad4ee43bd0f7a961" providerId="LiveId" clId="{647653EF-4188-4197-B4D1-62B0EF62C349}" dt="2021-09-08T09:04:58.195" v="2526"/>
        <pc:sldMkLst>
          <pc:docMk/>
          <pc:sldMk cId="4165303584" sldId="735"/>
        </pc:sldMkLst>
        <pc:spChg chg="mod">
          <ac:chgData name="Mark Higgins" userId="ad4ee43bd0f7a961" providerId="LiveId" clId="{647653EF-4188-4197-B4D1-62B0EF62C349}" dt="2021-09-08T08:56:17.544" v="2084" actId="20577"/>
          <ac:spMkLst>
            <pc:docMk/>
            <pc:sldMk cId="4165303584" sldId="735"/>
            <ac:spMk id="2" creationId="{AAD3848B-EBE9-46CD-BF52-FE9EFA488717}"/>
          </ac:spMkLst>
        </pc:spChg>
        <pc:spChg chg="mod">
          <ac:chgData name="Mark Higgins" userId="ad4ee43bd0f7a961" providerId="LiveId" clId="{647653EF-4188-4197-B4D1-62B0EF62C349}" dt="2021-09-08T08:57:34.480" v="2254" actId="20577"/>
          <ac:spMkLst>
            <pc:docMk/>
            <pc:sldMk cId="4165303584" sldId="735"/>
            <ac:spMk id="3" creationId="{89680905-DB02-4A61-99D6-9222D93AEC92}"/>
          </ac:spMkLst>
        </pc:spChg>
        <pc:picChg chg="add mod">
          <ac:chgData name="Mark Higgins" userId="ad4ee43bd0f7a961" providerId="LiveId" clId="{647653EF-4188-4197-B4D1-62B0EF62C349}" dt="2021-09-08T08:57:48.904" v="2260" actId="14100"/>
          <ac:picMkLst>
            <pc:docMk/>
            <pc:sldMk cId="4165303584" sldId="735"/>
            <ac:picMk id="5" creationId="{8B730B8C-443B-42BD-A174-8BA538868571}"/>
          </ac:picMkLst>
        </pc:picChg>
      </pc:sldChg>
      <pc:sldChg chg="addSp modSp new mod ord modNotesTx">
        <pc:chgData name="Mark Higgins" userId="ad4ee43bd0f7a961" providerId="LiveId" clId="{647653EF-4188-4197-B4D1-62B0EF62C349}" dt="2021-09-08T09:25:04.412" v="3111" actId="20577"/>
        <pc:sldMkLst>
          <pc:docMk/>
          <pc:sldMk cId="3876293331" sldId="736"/>
        </pc:sldMkLst>
        <pc:spChg chg="mod">
          <ac:chgData name="Mark Higgins" userId="ad4ee43bd0f7a961" providerId="LiveId" clId="{647653EF-4188-4197-B4D1-62B0EF62C349}" dt="2021-09-08T08:58:24.158" v="2287" actId="20577"/>
          <ac:spMkLst>
            <pc:docMk/>
            <pc:sldMk cId="3876293331" sldId="736"/>
            <ac:spMk id="2" creationId="{57F1D301-69B9-4536-99E6-4F09970E64FA}"/>
          </ac:spMkLst>
        </pc:spChg>
        <pc:spChg chg="mod">
          <ac:chgData name="Mark Higgins" userId="ad4ee43bd0f7a961" providerId="LiveId" clId="{647653EF-4188-4197-B4D1-62B0EF62C349}" dt="2021-09-08T09:25:04.412" v="3111" actId="20577"/>
          <ac:spMkLst>
            <pc:docMk/>
            <pc:sldMk cId="3876293331" sldId="736"/>
            <ac:spMk id="3" creationId="{E522E803-E6D8-47C9-BE82-6DCEB14D368E}"/>
          </ac:spMkLst>
        </pc:spChg>
        <pc:picChg chg="add mod">
          <ac:chgData name="Mark Higgins" userId="ad4ee43bd0f7a961" providerId="LiveId" clId="{647653EF-4188-4197-B4D1-62B0EF62C349}" dt="2021-09-08T09:02:39.110" v="2437" actId="1076"/>
          <ac:picMkLst>
            <pc:docMk/>
            <pc:sldMk cId="3876293331" sldId="736"/>
            <ac:picMk id="5" creationId="{6200BFC8-1D8E-46EC-806C-A0BE4124B866}"/>
          </ac:picMkLst>
        </pc:picChg>
      </pc:sldChg>
      <pc:sldChg chg="addSp delSp modSp new mod modClrScheme chgLayout">
        <pc:chgData name="Mark Higgins" userId="ad4ee43bd0f7a961" providerId="LiveId" clId="{647653EF-4188-4197-B4D1-62B0EF62C349}" dt="2021-09-08T09:05:34.582" v="2610" actId="20577"/>
        <pc:sldMkLst>
          <pc:docMk/>
          <pc:sldMk cId="3470252975" sldId="737"/>
        </pc:sldMkLst>
        <pc:spChg chg="del mod ord">
          <ac:chgData name="Mark Higgins" userId="ad4ee43bd0f7a961" providerId="LiveId" clId="{647653EF-4188-4197-B4D1-62B0EF62C349}" dt="2021-09-08T09:05:09.670" v="2528" actId="700"/>
          <ac:spMkLst>
            <pc:docMk/>
            <pc:sldMk cId="3470252975" sldId="737"/>
            <ac:spMk id="2" creationId="{A319DF55-697C-4A91-BBEC-3309C2D2BF16}"/>
          </ac:spMkLst>
        </pc:spChg>
        <pc:spChg chg="del mod ord">
          <ac:chgData name="Mark Higgins" userId="ad4ee43bd0f7a961" providerId="LiveId" clId="{647653EF-4188-4197-B4D1-62B0EF62C349}" dt="2021-09-08T09:05:09.670" v="2528" actId="700"/>
          <ac:spMkLst>
            <pc:docMk/>
            <pc:sldMk cId="3470252975" sldId="737"/>
            <ac:spMk id="3" creationId="{61C1D4EF-F6FA-4CCA-A958-2E5545AA271C}"/>
          </ac:spMkLst>
        </pc:spChg>
        <pc:spChg chg="add mod ord">
          <ac:chgData name="Mark Higgins" userId="ad4ee43bd0f7a961" providerId="LiveId" clId="{647653EF-4188-4197-B4D1-62B0EF62C349}" dt="2021-09-08T09:05:16.132" v="2548" actId="20577"/>
          <ac:spMkLst>
            <pc:docMk/>
            <pc:sldMk cId="3470252975" sldId="737"/>
            <ac:spMk id="4" creationId="{AB1A3186-7124-4109-A42C-7654993EAE58}"/>
          </ac:spMkLst>
        </pc:spChg>
        <pc:spChg chg="add mod ord">
          <ac:chgData name="Mark Higgins" userId="ad4ee43bd0f7a961" providerId="LiveId" clId="{647653EF-4188-4197-B4D1-62B0EF62C349}" dt="2021-09-08T09:05:34.582" v="2610" actId="20577"/>
          <ac:spMkLst>
            <pc:docMk/>
            <pc:sldMk cId="3470252975" sldId="737"/>
            <ac:spMk id="5" creationId="{8E828051-AAC6-41BF-9D24-F726C4B948A4}"/>
          </ac:spMkLst>
        </pc:spChg>
      </pc:sldChg>
      <pc:sldChg chg="addSp modSp new mod">
        <pc:chgData name="Mark Higgins" userId="ad4ee43bd0f7a961" providerId="LiveId" clId="{647653EF-4188-4197-B4D1-62B0EF62C349}" dt="2021-09-09T09:06:33.023" v="6333" actId="20577"/>
        <pc:sldMkLst>
          <pc:docMk/>
          <pc:sldMk cId="332731690" sldId="738"/>
        </pc:sldMkLst>
        <pc:spChg chg="mod">
          <ac:chgData name="Mark Higgins" userId="ad4ee43bd0f7a961" providerId="LiveId" clId="{647653EF-4188-4197-B4D1-62B0EF62C349}" dt="2021-09-09T09:06:33.023" v="6333" actId="20577"/>
          <ac:spMkLst>
            <pc:docMk/>
            <pc:sldMk cId="332731690" sldId="738"/>
            <ac:spMk id="2" creationId="{A4CB308F-D920-4E79-85CD-3F0CE5968E57}"/>
          </ac:spMkLst>
        </pc:spChg>
        <pc:spChg chg="mod">
          <ac:chgData name="Mark Higgins" userId="ad4ee43bd0f7a961" providerId="LiveId" clId="{647653EF-4188-4197-B4D1-62B0EF62C349}" dt="2021-09-08T09:12:14.405" v="2729" actId="20577"/>
          <ac:spMkLst>
            <pc:docMk/>
            <pc:sldMk cId="332731690" sldId="738"/>
            <ac:spMk id="3" creationId="{7D4CF582-7BEC-4A8C-B3D6-A63CD04DEE7F}"/>
          </ac:spMkLst>
        </pc:spChg>
        <pc:picChg chg="add mod">
          <ac:chgData name="Mark Higgins" userId="ad4ee43bd0f7a961" providerId="LiveId" clId="{647653EF-4188-4197-B4D1-62B0EF62C349}" dt="2021-09-08T09:08:17.791" v="2707" actId="1076"/>
          <ac:picMkLst>
            <pc:docMk/>
            <pc:sldMk cId="332731690" sldId="738"/>
            <ac:picMk id="5" creationId="{E508468E-A7AD-457B-98FD-3CA4DC31FE25}"/>
          </ac:picMkLst>
        </pc:picChg>
      </pc:sldChg>
      <pc:sldChg chg="modSp new mod">
        <pc:chgData name="Mark Higgins" userId="ad4ee43bd0f7a961" providerId="LiveId" clId="{647653EF-4188-4197-B4D1-62B0EF62C349}" dt="2021-09-08T09:13:08.554" v="2794" actId="20577"/>
        <pc:sldMkLst>
          <pc:docMk/>
          <pc:sldMk cId="3774060212" sldId="739"/>
        </pc:sldMkLst>
        <pc:spChg chg="mod">
          <ac:chgData name="Mark Higgins" userId="ad4ee43bd0f7a961" providerId="LiveId" clId="{647653EF-4188-4197-B4D1-62B0EF62C349}" dt="2021-09-08T09:12:51.770" v="2750" actId="20577"/>
          <ac:spMkLst>
            <pc:docMk/>
            <pc:sldMk cId="3774060212" sldId="739"/>
            <ac:spMk id="2" creationId="{A1BE1310-0E13-4227-8189-518F669B86D4}"/>
          </ac:spMkLst>
        </pc:spChg>
        <pc:spChg chg="mod">
          <ac:chgData name="Mark Higgins" userId="ad4ee43bd0f7a961" providerId="LiveId" clId="{647653EF-4188-4197-B4D1-62B0EF62C349}" dt="2021-09-08T09:13:08.554" v="2794" actId="20577"/>
          <ac:spMkLst>
            <pc:docMk/>
            <pc:sldMk cId="3774060212" sldId="739"/>
            <ac:spMk id="3" creationId="{132E6F20-0A77-49C4-8537-FAA41E1FF426}"/>
          </ac:spMkLst>
        </pc:spChg>
      </pc:sldChg>
      <pc:sldChg chg="addSp delSp modSp new mod">
        <pc:chgData name="Mark Higgins" userId="ad4ee43bd0f7a961" providerId="LiveId" clId="{647653EF-4188-4197-B4D1-62B0EF62C349}" dt="2021-09-08T09:18:32.646" v="3086" actId="1076"/>
        <pc:sldMkLst>
          <pc:docMk/>
          <pc:sldMk cId="3122003498" sldId="740"/>
        </pc:sldMkLst>
        <pc:spChg chg="mod">
          <ac:chgData name="Mark Higgins" userId="ad4ee43bd0f7a961" providerId="LiveId" clId="{647653EF-4188-4197-B4D1-62B0EF62C349}" dt="2021-09-08T09:17:36.319" v="3077" actId="20577"/>
          <ac:spMkLst>
            <pc:docMk/>
            <pc:sldMk cId="3122003498" sldId="740"/>
            <ac:spMk id="2" creationId="{E3B9C72A-3EE1-407E-A125-C838E1C3AD21}"/>
          </ac:spMkLst>
        </pc:spChg>
        <pc:spChg chg="mod">
          <ac:chgData name="Mark Higgins" userId="ad4ee43bd0f7a961" providerId="LiveId" clId="{647653EF-4188-4197-B4D1-62B0EF62C349}" dt="2021-09-08T09:18:03.830" v="3081" actId="14100"/>
          <ac:spMkLst>
            <pc:docMk/>
            <pc:sldMk cId="3122003498" sldId="740"/>
            <ac:spMk id="3" creationId="{539D6945-146A-44A3-9A1A-5A329FC55450}"/>
          </ac:spMkLst>
        </pc:spChg>
        <pc:picChg chg="add del">
          <ac:chgData name="Mark Higgins" userId="ad4ee43bd0f7a961" providerId="LiveId" clId="{647653EF-4188-4197-B4D1-62B0EF62C349}" dt="2021-09-08T09:17:59.501" v="3080" actId="21"/>
          <ac:picMkLst>
            <pc:docMk/>
            <pc:sldMk cId="3122003498" sldId="740"/>
            <ac:picMk id="5" creationId="{473E18C6-9822-4B5C-A0A1-E29758D62A57}"/>
          </ac:picMkLst>
        </pc:picChg>
        <pc:picChg chg="add del mod">
          <ac:chgData name="Mark Higgins" userId="ad4ee43bd0f7a961" providerId="LiveId" clId="{647653EF-4188-4197-B4D1-62B0EF62C349}" dt="2021-09-08T09:18:06.668" v="3083" actId="21"/>
          <ac:picMkLst>
            <pc:docMk/>
            <pc:sldMk cId="3122003498" sldId="740"/>
            <ac:picMk id="6" creationId="{0C51080A-C2A2-4CC6-BFA7-CD34EC29B8C8}"/>
          </ac:picMkLst>
        </pc:picChg>
        <pc:picChg chg="add mod">
          <ac:chgData name="Mark Higgins" userId="ad4ee43bd0f7a961" providerId="LiveId" clId="{647653EF-4188-4197-B4D1-62B0EF62C349}" dt="2021-09-08T09:18:32.646" v="3086" actId="1076"/>
          <ac:picMkLst>
            <pc:docMk/>
            <pc:sldMk cId="3122003498" sldId="740"/>
            <ac:picMk id="8" creationId="{B5693977-7AB4-43C5-8F69-069D2A45D06E}"/>
          </ac:picMkLst>
        </pc:picChg>
      </pc:sldChg>
      <pc:sldChg chg="modSp new mod">
        <pc:chgData name="Mark Higgins" userId="ad4ee43bd0f7a961" providerId="LiveId" clId="{647653EF-4188-4197-B4D1-62B0EF62C349}" dt="2021-09-08T09:27:52.023" v="3241" actId="20577"/>
        <pc:sldMkLst>
          <pc:docMk/>
          <pc:sldMk cId="678621518" sldId="741"/>
        </pc:sldMkLst>
        <pc:spChg chg="mod">
          <ac:chgData name="Mark Higgins" userId="ad4ee43bd0f7a961" providerId="LiveId" clId="{647653EF-4188-4197-B4D1-62B0EF62C349}" dt="2021-09-08T09:27:04.052" v="3132" actId="20577"/>
          <ac:spMkLst>
            <pc:docMk/>
            <pc:sldMk cId="678621518" sldId="741"/>
            <ac:spMk id="2" creationId="{3056E26D-EC3A-48F7-B331-D5476C2E69CE}"/>
          </ac:spMkLst>
        </pc:spChg>
        <pc:spChg chg="mod">
          <ac:chgData name="Mark Higgins" userId="ad4ee43bd0f7a961" providerId="LiveId" clId="{647653EF-4188-4197-B4D1-62B0EF62C349}" dt="2021-09-08T09:27:52.023" v="3241" actId="20577"/>
          <ac:spMkLst>
            <pc:docMk/>
            <pc:sldMk cId="678621518" sldId="741"/>
            <ac:spMk id="3" creationId="{A1C4E95F-EBCC-4B36-8479-3A230A1BAFB8}"/>
          </ac:spMkLst>
        </pc:spChg>
      </pc:sldChg>
      <pc:sldChg chg="addSp modSp new mod">
        <pc:chgData name="Mark Higgins" userId="ad4ee43bd0f7a961" providerId="LiveId" clId="{647653EF-4188-4197-B4D1-62B0EF62C349}" dt="2021-09-08T10:07:10.202" v="3950" actId="1076"/>
        <pc:sldMkLst>
          <pc:docMk/>
          <pc:sldMk cId="2723241041" sldId="742"/>
        </pc:sldMkLst>
        <pc:spChg chg="mod">
          <ac:chgData name="Mark Higgins" userId="ad4ee43bd0f7a961" providerId="LiveId" clId="{647653EF-4188-4197-B4D1-62B0EF62C349}" dt="2021-09-08T10:06:27.685" v="3948" actId="20577"/>
          <ac:spMkLst>
            <pc:docMk/>
            <pc:sldMk cId="2723241041" sldId="742"/>
            <ac:spMk id="2" creationId="{79EC3CBB-E97E-452F-9E16-BE6C46B9CA63}"/>
          </ac:spMkLst>
        </pc:spChg>
        <pc:spChg chg="mod">
          <ac:chgData name="Mark Higgins" userId="ad4ee43bd0f7a961" providerId="LiveId" clId="{647653EF-4188-4197-B4D1-62B0EF62C349}" dt="2021-09-08T10:05:55.892" v="3943" actId="1076"/>
          <ac:spMkLst>
            <pc:docMk/>
            <pc:sldMk cId="2723241041" sldId="742"/>
            <ac:spMk id="3" creationId="{C6E813A7-1EA2-41B9-93EF-92171934AB3D}"/>
          </ac:spMkLst>
        </pc:spChg>
        <pc:picChg chg="add mod ord">
          <ac:chgData name="Mark Higgins" userId="ad4ee43bd0f7a961" providerId="LiveId" clId="{647653EF-4188-4197-B4D1-62B0EF62C349}" dt="2021-09-08T10:07:10.202" v="3950" actId="1076"/>
          <ac:picMkLst>
            <pc:docMk/>
            <pc:sldMk cId="2723241041" sldId="742"/>
            <ac:picMk id="5" creationId="{A2CF1D19-B9B6-4603-BD69-672E67BD9E1E}"/>
          </ac:picMkLst>
        </pc:picChg>
      </pc:sldChg>
      <pc:sldChg chg="modSp new del mod">
        <pc:chgData name="Mark Higgins" userId="ad4ee43bd0f7a961" providerId="LiveId" clId="{647653EF-4188-4197-B4D1-62B0EF62C349}" dt="2021-09-08T10:20:34.372" v="4062" actId="47"/>
        <pc:sldMkLst>
          <pc:docMk/>
          <pc:sldMk cId="1896300869" sldId="743"/>
        </pc:sldMkLst>
        <pc:spChg chg="mod">
          <ac:chgData name="Mark Higgins" userId="ad4ee43bd0f7a961" providerId="LiveId" clId="{647653EF-4188-4197-B4D1-62B0EF62C349}" dt="2021-09-08T10:08:13.463" v="3986" actId="113"/>
          <ac:spMkLst>
            <pc:docMk/>
            <pc:sldMk cId="1896300869" sldId="743"/>
            <ac:spMk id="2" creationId="{DB211CC2-7118-45AE-9158-F2AC0E989193}"/>
          </ac:spMkLst>
        </pc:spChg>
        <pc:spChg chg="mod">
          <ac:chgData name="Mark Higgins" userId="ad4ee43bd0f7a961" providerId="LiveId" clId="{647653EF-4188-4197-B4D1-62B0EF62C349}" dt="2021-09-08T10:20:29.380" v="4060" actId="21"/>
          <ac:spMkLst>
            <pc:docMk/>
            <pc:sldMk cId="1896300869" sldId="743"/>
            <ac:spMk id="3" creationId="{23C6BBAB-C1BA-415C-B704-B6588242D233}"/>
          </ac:spMkLst>
        </pc:spChg>
      </pc:sldChg>
      <pc:sldChg chg="modSp new mod">
        <pc:chgData name="Mark Higgins" userId="ad4ee43bd0f7a961" providerId="LiveId" clId="{647653EF-4188-4197-B4D1-62B0EF62C349}" dt="2021-09-09T12:54:24.919" v="12330" actId="20577"/>
        <pc:sldMkLst>
          <pc:docMk/>
          <pc:sldMk cId="4066186202" sldId="744"/>
        </pc:sldMkLst>
        <pc:spChg chg="mod">
          <ac:chgData name="Mark Higgins" userId="ad4ee43bd0f7a961" providerId="LiveId" clId="{647653EF-4188-4197-B4D1-62B0EF62C349}" dt="2021-09-08T10:20:11.544" v="4056" actId="14100"/>
          <ac:spMkLst>
            <pc:docMk/>
            <pc:sldMk cId="4066186202" sldId="744"/>
            <ac:spMk id="2" creationId="{0B885EB5-A960-454C-A969-2478FCCEC572}"/>
          </ac:spMkLst>
        </pc:spChg>
        <pc:spChg chg="mod">
          <ac:chgData name="Mark Higgins" userId="ad4ee43bd0f7a961" providerId="LiveId" clId="{647653EF-4188-4197-B4D1-62B0EF62C349}" dt="2021-09-08T15:59:39.274" v="5918" actId="12"/>
          <ac:spMkLst>
            <pc:docMk/>
            <pc:sldMk cId="4066186202" sldId="744"/>
            <ac:spMk id="3" creationId="{3A95C09B-7C5C-4C05-83F7-3D32A8964383}"/>
          </ac:spMkLst>
        </pc:spChg>
        <pc:spChg chg="mod">
          <ac:chgData name="Mark Higgins" userId="ad4ee43bd0f7a961" providerId="LiveId" clId="{647653EF-4188-4197-B4D1-62B0EF62C349}" dt="2021-09-09T12:54:24.919" v="12330" actId="20577"/>
          <ac:spMkLst>
            <pc:docMk/>
            <pc:sldMk cId="4066186202" sldId="744"/>
            <ac:spMk id="4" creationId="{D5105E7A-D0F6-478E-A603-BEA9B8033B25}"/>
          </ac:spMkLst>
        </pc:spChg>
      </pc:sldChg>
      <pc:sldChg chg="modSp new mod">
        <pc:chgData name="Mark Higgins" userId="ad4ee43bd0f7a961" providerId="LiveId" clId="{647653EF-4188-4197-B4D1-62B0EF62C349}" dt="2021-09-08T10:24:03.460" v="4260"/>
        <pc:sldMkLst>
          <pc:docMk/>
          <pc:sldMk cId="770630686" sldId="745"/>
        </pc:sldMkLst>
        <pc:spChg chg="mod">
          <ac:chgData name="Mark Higgins" userId="ad4ee43bd0f7a961" providerId="LiveId" clId="{647653EF-4188-4197-B4D1-62B0EF62C349}" dt="2021-09-08T10:22:06.496" v="4114" actId="20577"/>
          <ac:spMkLst>
            <pc:docMk/>
            <pc:sldMk cId="770630686" sldId="745"/>
            <ac:spMk id="2" creationId="{82E6915D-19D3-4BC8-89FD-3615A6D6BCAD}"/>
          </ac:spMkLst>
        </pc:spChg>
        <pc:spChg chg="mod">
          <ac:chgData name="Mark Higgins" userId="ad4ee43bd0f7a961" providerId="LiveId" clId="{647653EF-4188-4197-B4D1-62B0EF62C349}" dt="2021-09-08T10:24:01.689" v="4259" actId="21"/>
          <ac:spMkLst>
            <pc:docMk/>
            <pc:sldMk cId="770630686" sldId="745"/>
            <ac:spMk id="3" creationId="{65B89865-A8C0-424A-B106-1E19A3E4C571}"/>
          </ac:spMkLst>
        </pc:spChg>
        <pc:spChg chg="mod">
          <ac:chgData name="Mark Higgins" userId="ad4ee43bd0f7a961" providerId="LiveId" clId="{647653EF-4188-4197-B4D1-62B0EF62C349}" dt="2021-09-08T10:24:03.460" v="4260"/>
          <ac:spMkLst>
            <pc:docMk/>
            <pc:sldMk cId="770630686" sldId="745"/>
            <ac:spMk id="4" creationId="{02B5F9ED-CA4E-41DD-86F2-7AC6DD74DFA6}"/>
          </ac:spMkLst>
        </pc:spChg>
      </pc:sldChg>
      <pc:sldChg chg="modSp add mod">
        <pc:chgData name="Mark Higgins" userId="ad4ee43bd0f7a961" providerId="LiveId" clId="{647653EF-4188-4197-B4D1-62B0EF62C349}" dt="2021-09-08T10:24:50.807" v="4344" actId="20577"/>
        <pc:sldMkLst>
          <pc:docMk/>
          <pc:sldMk cId="617376751" sldId="746"/>
        </pc:sldMkLst>
        <pc:spChg chg="mod">
          <ac:chgData name="Mark Higgins" userId="ad4ee43bd0f7a961" providerId="LiveId" clId="{647653EF-4188-4197-B4D1-62B0EF62C349}" dt="2021-09-08T10:22:36.122" v="4142" actId="20577"/>
          <ac:spMkLst>
            <pc:docMk/>
            <pc:sldMk cId="617376751" sldId="746"/>
            <ac:spMk id="2" creationId="{82E6915D-19D3-4BC8-89FD-3615A6D6BCAD}"/>
          </ac:spMkLst>
        </pc:spChg>
        <pc:spChg chg="mod">
          <ac:chgData name="Mark Higgins" userId="ad4ee43bd0f7a961" providerId="LiveId" clId="{647653EF-4188-4197-B4D1-62B0EF62C349}" dt="2021-09-08T10:24:30.752" v="4306" actId="20577"/>
          <ac:spMkLst>
            <pc:docMk/>
            <pc:sldMk cId="617376751" sldId="746"/>
            <ac:spMk id="3" creationId="{65B89865-A8C0-424A-B106-1E19A3E4C571}"/>
          </ac:spMkLst>
        </pc:spChg>
        <pc:spChg chg="mod">
          <ac:chgData name="Mark Higgins" userId="ad4ee43bd0f7a961" providerId="LiveId" clId="{647653EF-4188-4197-B4D1-62B0EF62C349}" dt="2021-09-08T10:24:50.807" v="4344" actId="20577"/>
          <ac:spMkLst>
            <pc:docMk/>
            <pc:sldMk cId="617376751" sldId="746"/>
            <ac:spMk id="4" creationId="{02B5F9ED-CA4E-41DD-86F2-7AC6DD74DFA6}"/>
          </ac:spMkLst>
        </pc:spChg>
      </pc:sldChg>
      <pc:sldChg chg="addSp delSp modSp add mod">
        <pc:chgData name="Mark Higgins" userId="ad4ee43bd0f7a961" providerId="LiveId" clId="{647653EF-4188-4197-B4D1-62B0EF62C349}" dt="2021-09-08T10:26:35.701" v="4430" actId="478"/>
        <pc:sldMkLst>
          <pc:docMk/>
          <pc:sldMk cId="1570186602" sldId="747"/>
        </pc:sldMkLst>
        <pc:spChg chg="mod">
          <ac:chgData name="Mark Higgins" userId="ad4ee43bd0f7a961" providerId="LiveId" clId="{647653EF-4188-4197-B4D1-62B0EF62C349}" dt="2021-09-08T10:25:20.956" v="4355" actId="20577"/>
          <ac:spMkLst>
            <pc:docMk/>
            <pc:sldMk cId="1570186602" sldId="747"/>
            <ac:spMk id="2" creationId="{82E6915D-19D3-4BC8-89FD-3615A6D6BCAD}"/>
          </ac:spMkLst>
        </pc:spChg>
        <pc:spChg chg="mod">
          <ac:chgData name="Mark Higgins" userId="ad4ee43bd0f7a961" providerId="LiveId" clId="{647653EF-4188-4197-B4D1-62B0EF62C349}" dt="2021-09-08T10:26:16.067" v="4427" actId="20577"/>
          <ac:spMkLst>
            <pc:docMk/>
            <pc:sldMk cId="1570186602" sldId="747"/>
            <ac:spMk id="3" creationId="{65B89865-A8C0-424A-B106-1E19A3E4C571}"/>
          </ac:spMkLst>
        </pc:spChg>
        <pc:spChg chg="del">
          <ac:chgData name="Mark Higgins" userId="ad4ee43bd0f7a961" providerId="LiveId" clId="{647653EF-4188-4197-B4D1-62B0EF62C349}" dt="2021-09-08T10:26:34.506" v="4429" actId="478"/>
          <ac:spMkLst>
            <pc:docMk/>
            <pc:sldMk cId="1570186602" sldId="747"/>
            <ac:spMk id="4" creationId="{02B5F9ED-CA4E-41DD-86F2-7AC6DD74DFA6}"/>
          </ac:spMkLst>
        </pc:spChg>
        <pc:spChg chg="add del mod">
          <ac:chgData name="Mark Higgins" userId="ad4ee43bd0f7a961" providerId="LiveId" clId="{647653EF-4188-4197-B4D1-62B0EF62C349}" dt="2021-09-08T10:26:35.701" v="4430" actId="478"/>
          <ac:spMkLst>
            <pc:docMk/>
            <pc:sldMk cId="1570186602" sldId="747"/>
            <ac:spMk id="6" creationId="{9321712D-3311-4C9F-A724-58A44687E374}"/>
          </ac:spMkLst>
        </pc:spChg>
      </pc:sldChg>
      <pc:sldChg chg="new del">
        <pc:chgData name="Mark Higgins" userId="ad4ee43bd0f7a961" providerId="LiveId" clId="{647653EF-4188-4197-B4D1-62B0EF62C349}" dt="2021-09-08T10:25:05.520" v="4346" actId="47"/>
        <pc:sldMkLst>
          <pc:docMk/>
          <pc:sldMk cId="2126946114" sldId="747"/>
        </pc:sldMkLst>
      </pc:sldChg>
      <pc:sldChg chg="modSp add mod">
        <pc:chgData name="Mark Higgins" userId="ad4ee43bd0f7a961" providerId="LiveId" clId="{647653EF-4188-4197-B4D1-62B0EF62C349}" dt="2021-09-08T10:27:31.709" v="4517" actId="20577"/>
        <pc:sldMkLst>
          <pc:docMk/>
          <pc:sldMk cId="2759050896" sldId="748"/>
        </pc:sldMkLst>
        <pc:spChg chg="mod">
          <ac:chgData name="Mark Higgins" userId="ad4ee43bd0f7a961" providerId="LiveId" clId="{647653EF-4188-4197-B4D1-62B0EF62C349}" dt="2021-09-08T10:26:55.470" v="4458" actId="20577"/>
          <ac:spMkLst>
            <pc:docMk/>
            <pc:sldMk cId="2759050896" sldId="748"/>
            <ac:spMk id="2" creationId="{82E6915D-19D3-4BC8-89FD-3615A6D6BCAD}"/>
          </ac:spMkLst>
        </pc:spChg>
        <pc:spChg chg="mod">
          <ac:chgData name="Mark Higgins" userId="ad4ee43bd0f7a961" providerId="LiveId" clId="{647653EF-4188-4197-B4D1-62B0EF62C349}" dt="2021-09-08T10:27:31.709" v="4517" actId="20577"/>
          <ac:spMkLst>
            <pc:docMk/>
            <pc:sldMk cId="2759050896" sldId="748"/>
            <ac:spMk id="3" creationId="{65B89865-A8C0-424A-B106-1E19A3E4C571}"/>
          </ac:spMkLst>
        </pc:spChg>
      </pc:sldChg>
      <pc:sldChg chg="addSp delSp modSp new mod">
        <pc:chgData name="Mark Higgins" userId="ad4ee43bd0f7a961" providerId="LiveId" clId="{647653EF-4188-4197-B4D1-62B0EF62C349}" dt="2021-09-08T10:37:54.940" v="4628" actId="20577"/>
        <pc:sldMkLst>
          <pc:docMk/>
          <pc:sldMk cId="2085346251" sldId="749"/>
        </pc:sldMkLst>
        <pc:spChg chg="mod">
          <ac:chgData name="Mark Higgins" userId="ad4ee43bd0f7a961" providerId="LiveId" clId="{647653EF-4188-4197-B4D1-62B0EF62C349}" dt="2021-09-08T10:37:33.071" v="4622" actId="20577"/>
          <ac:spMkLst>
            <pc:docMk/>
            <pc:sldMk cId="2085346251" sldId="749"/>
            <ac:spMk id="2" creationId="{D40BF2D4-8835-46D2-BD41-E37842792346}"/>
          </ac:spMkLst>
        </pc:spChg>
        <pc:spChg chg="mod">
          <ac:chgData name="Mark Higgins" userId="ad4ee43bd0f7a961" providerId="LiveId" clId="{647653EF-4188-4197-B4D1-62B0EF62C349}" dt="2021-09-08T10:37:54.940" v="4628" actId="20577"/>
          <ac:spMkLst>
            <pc:docMk/>
            <pc:sldMk cId="2085346251" sldId="749"/>
            <ac:spMk id="3" creationId="{3E6BEAB8-451A-4A1D-BED2-CB8698FDE0DE}"/>
          </ac:spMkLst>
        </pc:spChg>
        <pc:picChg chg="add del mod">
          <ac:chgData name="Mark Higgins" userId="ad4ee43bd0f7a961" providerId="LiveId" clId="{647653EF-4188-4197-B4D1-62B0EF62C349}" dt="2021-09-08T10:37:08.878" v="4595"/>
          <ac:picMkLst>
            <pc:docMk/>
            <pc:sldMk cId="2085346251" sldId="749"/>
            <ac:picMk id="5" creationId="{754F284C-C0BC-4475-8975-3AB8A6BA25D8}"/>
          </ac:picMkLst>
        </pc:picChg>
        <pc:picChg chg="add mod">
          <ac:chgData name="Mark Higgins" userId="ad4ee43bd0f7a961" providerId="LiveId" clId="{647653EF-4188-4197-B4D1-62B0EF62C349}" dt="2021-09-08T10:37:48.430" v="4627" actId="1076"/>
          <ac:picMkLst>
            <pc:docMk/>
            <pc:sldMk cId="2085346251" sldId="749"/>
            <ac:picMk id="7" creationId="{241833EA-63A3-466C-8345-C6D888A9E209}"/>
          </ac:picMkLst>
        </pc:picChg>
      </pc:sldChg>
      <pc:sldChg chg="addSp delSp modSp new mod">
        <pc:chgData name="Mark Higgins" userId="ad4ee43bd0f7a961" providerId="LiveId" clId="{647653EF-4188-4197-B4D1-62B0EF62C349}" dt="2021-09-08T14:01:47.380" v="4738" actId="20577"/>
        <pc:sldMkLst>
          <pc:docMk/>
          <pc:sldMk cId="2018838890" sldId="750"/>
        </pc:sldMkLst>
        <pc:spChg chg="mod">
          <ac:chgData name="Mark Higgins" userId="ad4ee43bd0f7a961" providerId="LiveId" clId="{647653EF-4188-4197-B4D1-62B0EF62C349}" dt="2021-09-08T13:59:43.500" v="4670"/>
          <ac:spMkLst>
            <pc:docMk/>
            <pc:sldMk cId="2018838890" sldId="750"/>
            <ac:spMk id="2" creationId="{73ABB5C0-7797-4E62-BD5C-EADF4A7CD391}"/>
          </ac:spMkLst>
        </pc:spChg>
        <pc:spChg chg="del">
          <ac:chgData name="Mark Higgins" userId="ad4ee43bd0f7a961" providerId="LiveId" clId="{647653EF-4188-4197-B4D1-62B0EF62C349}" dt="2021-09-08T13:59:55.683" v="4671" actId="3680"/>
          <ac:spMkLst>
            <pc:docMk/>
            <pc:sldMk cId="2018838890" sldId="750"/>
            <ac:spMk id="3" creationId="{96F53DAE-5B74-4D47-81C7-142D07EFA951}"/>
          </ac:spMkLst>
        </pc:spChg>
        <pc:graphicFrameChg chg="add mod ord modGraphic">
          <ac:chgData name="Mark Higgins" userId="ad4ee43bd0f7a961" providerId="LiveId" clId="{647653EF-4188-4197-B4D1-62B0EF62C349}" dt="2021-09-08T14:01:47.380" v="4738" actId="20577"/>
          <ac:graphicFrameMkLst>
            <pc:docMk/>
            <pc:sldMk cId="2018838890" sldId="750"/>
            <ac:graphicFrameMk id="4" creationId="{8A37CDB9-E18B-44F7-B972-B90D1179C821}"/>
          </ac:graphicFrameMkLst>
        </pc:graphicFrameChg>
      </pc:sldChg>
      <pc:sldChg chg="modSp new mod">
        <pc:chgData name="Mark Higgins" userId="ad4ee43bd0f7a961" providerId="LiveId" clId="{647653EF-4188-4197-B4D1-62B0EF62C349}" dt="2021-09-09T12:54:52.896" v="12334" actId="20577"/>
        <pc:sldMkLst>
          <pc:docMk/>
          <pc:sldMk cId="3539341101" sldId="751"/>
        </pc:sldMkLst>
        <pc:spChg chg="mod">
          <ac:chgData name="Mark Higgins" userId="ad4ee43bd0f7a961" providerId="LiveId" clId="{647653EF-4188-4197-B4D1-62B0EF62C349}" dt="2021-09-09T12:54:52.896" v="12334" actId="20577"/>
          <ac:spMkLst>
            <pc:docMk/>
            <pc:sldMk cId="3539341101" sldId="751"/>
            <ac:spMk id="2" creationId="{1BB4857F-8796-4749-928C-198127ADE2FB}"/>
          </ac:spMkLst>
        </pc:spChg>
        <pc:spChg chg="mod">
          <ac:chgData name="Mark Higgins" userId="ad4ee43bd0f7a961" providerId="LiveId" clId="{647653EF-4188-4197-B4D1-62B0EF62C349}" dt="2021-09-08T15:58:41.532" v="5909" actId="12"/>
          <ac:spMkLst>
            <pc:docMk/>
            <pc:sldMk cId="3539341101" sldId="751"/>
            <ac:spMk id="3" creationId="{3AB7AE0C-5A41-40B0-AED7-1AF4736BCA6A}"/>
          </ac:spMkLst>
        </pc:spChg>
      </pc:sldChg>
      <pc:sldChg chg="modSp new mod">
        <pc:chgData name="Mark Higgins" userId="ad4ee43bd0f7a961" providerId="LiveId" clId="{647653EF-4188-4197-B4D1-62B0EF62C349}" dt="2021-09-09T12:54:56.393" v="12336" actId="20577"/>
        <pc:sldMkLst>
          <pc:docMk/>
          <pc:sldMk cId="3580120427" sldId="752"/>
        </pc:sldMkLst>
        <pc:spChg chg="mod">
          <ac:chgData name="Mark Higgins" userId="ad4ee43bd0f7a961" providerId="LiveId" clId="{647653EF-4188-4197-B4D1-62B0EF62C349}" dt="2021-09-09T12:54:56.393" v="12336" actId="20577"/>
          <ac:spMkLst>
            <pc:docMk/>
            <pc:sldMk cId="3580120427" sldId="752"/>
            <ac:spMk id="2" creationId="{87610D9C-BD6C-4444-A299-99F5760BAF0E}"/>
          </ac:spMkLst>
        </pc:spChg>
        <pc:spChg chg="mod">
          <ac:chgData name="Mark Higgins" userId="ad4ee43bd0f7a961" providerId="LiveId" clId="{647653EF-4188-4197-B4D1-62B0EF62C349}" dt="2021-09-08T15:58:36.862" v="5908" actId="12"/>
          <ac:spMkLst>
            <pc:docMk/>
            <pc:sldMk cId="3580120427" sldId="752"/>
            <ac:spMk id="3" creationId="{9FF05AF0-4B53-448B-B409-D3C128C84C03}"/>
          </ac:spMkLst>
        </pc:spChg>
      </pc:sldChg>
      <pc:sldChg chg="modSp new mod">
        <pc:chgData name="Mark Higgins" userId="ad4ee43bd0f7a961" providerId="LiveId" clId="{647653EF-4188-4197-B4D1-62B0EF62C349}" dt="2021-09-09T12:54:59.813" v="12338" actId="20577"/>
        <pc:sldMkLst>
          <pc:docMk/>
          <pc:sldMk cId="3010225684" sldId="753"/>
        </pc:sldMkLst>
        <pc:spChg chg="mod">
          <ac:chgData name="Mark Higgins" userId="ad4ee43bd0f7a961" providerId="LiveId" clId="{647653EF-4188-4197-B4D1-62B0EF62C349}" dt="2021-09-09T12:54:59.813" v="12338" actId="20577"/>
          <ac:spMkLst>
            <pc:docMk/>
            <pc:sldMk cId="3010225684" sldId="753"/>
            <ac:spMk id="2" creationId="{401D1D14-A222-4EE8-B2FF-FE298B7DF0FA}"/>
          </ac:spMkLst>
        </pc:spChg>
        <pc:spChg chg="mod">
          <ac:chgData name="Mark Higgins" userId="ad4ee43bd0f7a961" providerId="LiveId" clId="{647653EF-4188-4197-B4D1-62B0EF62C349}" dt="2021-09-09T09:15:36.197" v="6929" actId="113"/>
          <ac:spMkLst>
            <pc:docMk/>
            <pc:sldMk cId="3010225684" sldId="753"/>
            <ac:spMk id="3" creationId="{49BB9FA9-D075-4304-A37F-AAF49C0B6A7C}"/>
          </ac:spMkLst>
        </pc:spChg>
      </pc:sldChg>
      <pc:sldChg chg="modSp new mod">
        <pc:chgData name="Mark Higgins" userId="ad4ee43bd0f7a961" providerId="LiveId" clId="{647653EF-4188-4197-B4D1-62B0EF62C349}" dt="2021-09-09T12:55:03.877" v="12340" actId="20577"/>
        <pc:sldMkLst>
          <pc:docMk/>
          <pc:sldMk cId="1173022864" sldId="754"/>
        </pc:sldMkLst>
        <pc:spChg chg="mod">
          <ac:chgData name="Mark Higgins" userId="ad4ee43bd0f7a961" providerId="LiveId" clId="{647653EF-4188-4197-B4D1-62B0EF62C349}" dt="2021-09-09T12:55:03.877" v="12340" actId="20577"/>
          <ac:spMkLst>
            <pc:docMk/>
            <pc:sldMk cId="1173022864" sldId="754"/>
            <ac:spMk id="2" creationId="{29EE2AEC-0835-4E20-81E4-B461CE63A0B2}"/>
          </ac:spMkLst>
        </pc:spChg>
        <pc:spChg chg="mod">
          <ac:chgData name="Mark Higgins" userId="ad4ee43bd0f7a961" providerId="LiveId" clId="{647653EF-4188-4197-B4D1-62B0EF62C349}" dt="2021-09-09T09:15:51.604" v="6933" actId="113"/>
          <ac:spMkLst>
            <pc:docMk/>
            <pc:sldMk cId="1173022864" sldId="754"/>
            <ac:spMk id="3" creationId="{C3F4B77D-2814-4FEF-B37C-272F71A99C5A}"/>
          </ac:spMkLst>
        </pc:spChg>
      </pc:sldChg>
      <pc:sldChg chg="modSp new del mod">
        <pc:chgData name="Mark Higgins" userId="ad4ee43bd0f7a961" providerId="LiveId" clId="{647653EF-4188-4197-B4D1-62B0EF62C349}" dt="2021-09-09T09:09:23.900" v="6355" actId="47"/>
        <pc:sldMkLst>
          <pc:docMk/>
          <pc:sldMk cId="4037847139" sldId="754"/>
        </pc:sldMkLst>
        <pc:spChg chg="mod">
          <ac:chgData name="Mark Higgins" userId="ad4ee43bd0f7a961" providerId="LiveId" clId="{647653EF-4188-4197-B4D1-62B0EF62C349}" dt="2021-09-09T09:08:56.317" v="6354" actId="20577"/>
          <ac:spMkLst>
            <pc:docMk/>
            <pc:sldMk cId="4037847139" sldId="754"/>
            <ac:spMk id="2" creationId="{4E9F14D6-C0F7-414C-9EB0-EB508749F86E}"/>
          </ac:spMkLst>
        </pc:spChg>
      </pc:sldChg>
      <pc:sldChg chg="modSp new mod">
        <pc:chgData name="Mark Higgins" userId="ad4ee43bd0f7a961" providerId="LiveId" clId="{647653EF-4188-4197-B4D1-62B0EF62C349}" dt="2021-09-09T12:55:07.882" v="12342" actId="20577"/>
        <pc:sldMkLst>
          <pc:docMk/>
          <pc:sldMk cId="3597424047" sldId="755"/>
        </pc:sldMkLst>
        <pc:spChg chg="mod">
          <ac:chgData name="Mark Higgins" userId="ad4ee43bd0f7a961" providerId="LiveId" clId="{647653EF-4188-4197-B4D1-62B0EF62C349}" dt="2021-09-09T12:55:07.882" v="12342" actId="20577"/>
          <ac:spMkLst>
            <pc:docMk/>
            <pc:sldMk cId="3597424047" sldId="755"/>
            <ac:spMk id="2" creationId="{BA7536C8-1243-4AF5-A008-9D212FC0CBE4}"/>
          </ac:spMkLst>
        </pc:spChg>
        <pc:spChg chg="mod">
          <ac:chgData name="Mark Higgins" userId="ad4ee43bd0f7a961" providerId="LiveId" clId="{647653EF-4188-4197-B4D1-62B0EF62C349}" dt="2021-09-09T09:15:24.071" v="6927" actId="113"/>
          <ac:spMkLst>
            <pc:docMk/>
            <pc:sldMk cId="3597424047" sldId="755"/>
            <ac:spMk id="3" creationId="{68B79A21-A458-4052-907B-276AB1D73994}"/>
          </ac:spMkLst>
        </pc:spChg>
      </pc:sldChg>
      <pc:sldChg chg="modSp new mod">
        <pc:chgData name="Mark Higgins" userId="ad4ee43bd0f7a961" providerId="LiveId" clId="{647653EF-4188-4197-B4D1-62B0EF62C349}" dt="2021-09-09T12:55:12.442" v="12344" actId="20577"/>
        <pc:sldMkLst>
          <pc:docMk/>
          <pc:sldMk cId="192846444" sldId="756"/>
        </pc:sldMkLst>
        <pc:spChg chg="mod">
          <ac:chgData name="Mark Higgins" userId="ad4ee43bd0f7a961" providerId="LiveId" clId="{647653EF-4188-4197-B4D1-62B0EF62C349}" dt="2021-09-09T12:55:12.442" v="12344" actId="20577"/>
          <ac:spMkLst>
            <pc:docMk/>
            <pc:sldMk cId="192846444" sldId="756"/>
            <ac:spMk id="2" creationId="{BAA89689-7137-4340-B3F4-197A66D12BC1}"/>
          </ac:spMkLst>
        </pc:spChg>
        <pc:spChg chg="mod">
          <ac:chgData name="Mark Higgins" userId="ad4ee43bd0f7a961" providerId="LiveId" clId="{647653EF-4188-4197-B4D1-62B0EF62C349}" dt="2021-09-09T09:17:23.073" v="7087" actId="20577"/>
          <ac:spMkLst>
            <pc:docMk/>
            <pc:sldMk cId="192846444" sldId="756"/>
            <ac:spMk id="3" creationId="{CDF89FEC-A921-41D4-B826-87495DF1D861}"/>
          </ac:spMkLst>
        </pc:spChg>
      </pc:sldChg>
      <pc:sldChg chg="addSp delSp modSp new mod">
        <pc:chgData name="Mark Higgins" userId="ad4ee43bd0f7a961" providerId="LiveId" clId="{647653EF-4188-4197-B4D1-62B0EF62C349}" dt="2021-09-09T12:55:17.316" v="12346" actId="20577"/>
        <pc:sldMkLst>
          <pc:docMk/>
          <pc:sldMk cId="1815768866" sldId="757"/>
        </pc:sldMkLst>
        <pc:spChg chg="mod">
          <ac:chgData name="Mark Higgins" userId="ad4ee43bd0f7a961" providerId="LiveId" clId="{647653EF-4188-4197-B4D1-62B0EF62C349}" dt="2021-09-09T12:55:17.316" v="12346" actId="20577"/>
          <ac:spMkLst>
            <pc:docMk/>
            <pc:sldMk cId="1815768866" sldId="757"/>
            <ac:spMk id="2" creationId="{EAFA9237-BBAC-48E6-947A-9659CE1BE2F2}"/>
          </ac:spMkLst>
        </pc:spChg>
        <pc:spChg chg="mod">
          <ac:chgData name="Mark Higgins" userId="ad4ee43bd0f7a961" providerId="LiveId" clId="{647653EF-4188-4197-B4D1-62B0EF62C349}" dt="2021-09-09T09:25:51.691" v="7106" actId="20577"/>
          <ac:spMkLst>
            <pc:docMk/>
            <pc:sldMk cId="1815768866" sldId="757"/>
            <ac:spMk id="3" creationId="{0586534F-53BB-494E-8F0F-BD32767322B6}"/>
          </ac:spMkLst>
        </pc:spChg>
        <pc:picChg chg="add del mod">
          <ac:chgData name="Mark Higgins" userId="ad4ee43bd0f7a961" providerId="LiveId" clId="{647653EF-4188-4197-B4D1-62B0EF62C349}" dt="2021-09-09T09:27:03.377" v="7109" actId="478"/>
          <ac:picMkLst>
            <pc:docMk/>
            <pc:sldMk cId="1815768866" sldId="757"/>
            <ac:picMk id="5" creationId="{1F16B5F8-3E97-40FE-A687-957394C45584}"/>
          </ac:picMkLst>
        </pc:picChg>
        <pc:picChg chg="add mod">
          <ac:chgData name="Mark Higgins" userId="ad4ee43bd0f7a961" providerId="LiveId" clId="{647653EF-4188-4197-B4D1-62B0EF62C349}" dt="2021-09-09T09:27:10.284" v="7111" actId="1076"/>
          <ac:picMkLst>
            <pc:docMk/>
            <pc:sldMk cId="1815768866" sldId="757"/>
            <ac:picMk id="7" creationId="{CA08C98E-0A9E-485A-A5D3-104D5B96924B}"/>
          </ac:picMkLst>
        </pc:picChg>
      </pc:sldChg>
      <pc:sldChg chg="addSp modSp new mod">
        <pc:chgData name="Mark Higgins" userId="ad4ee43bd0f7a961" providerId="LiveId" clId="{647653EF-4188-4197-B4D1-62B0EF62C349}" dt="2021-09-09T12:55:22.537" v="12348" actId="20577"/>
        <pc:sldMkLst>
          <pc:docMk/>
          <pc:sldMk cId="107335709" sldId="758"/>
        </pc:sldMkLst>
        <pc:spChg chg="mod">
          <ac:chgData name="Mark Higgins" userId="ad4ee43bd0f7a961" providerId="LiveId" clId="{647653EF-4188-4197-B4D1-62B0EF62C349}" dt="2021-09-09T12:55:22.537" v="12348" actId="20577"/>
          <ac:spMkLst>
            <pc:docMk/>
            <pc:sldMk cId="107335709" sldId="758"/>
            <ac:spMk id="2" creationId="{43BAAE52-1509-46FA-A105-04A9619D64DC}"/>
          </ac:spMkLst>
        </pc:spChg>
        <pc:spChg chg="mod">
          <ac:chgData name="Mark Higgins" userId="ad4ee43bd0f7a961" providerId="LiveId" clId="{647653EF-4188-4197-B4D1-62B0EF62C349}" dt="2021-09-09T09:28:57.331" v="7229" actId="20577"/>
          <ac:spMkLst>
            <pc:docMk/>
            <pc:sldMk cId="107335709" sldId="758"/>
            <ac:spMk id="3" creationId="{9454C529-E6EF-4B71-AC87-E144CAB4E824}"/>
          </ac:spMkLst>
        </pc:spChg>
        <pc:picChg chg="add mod">
          <ac:chgData name="Mark Higgins" userId="ad4ee43bd0f7a961" providerId="LiveId" clId="{647653EF-4188-4197-B4D1-62B0EF62C349}" dt="2021-09-09T09:29:35.598" v="7232" actId="14100"/>
          <ac:picMkLst>
            <pc:docMk/>
            <pc:sldMk cId="107335709" sldId="758"/>
            <ac:picMk id="5" creationId="{85A52650-E4DC-497D-828C-870A2DEE54E1}"/>
          </ac:picMkLst>
        </pc:picChg>
      </pc:sldChg>
      <pc:sldChg chg="modSp new mod">
        <pc:chgData name="Mark Higgins" userId="ad4ee43bd0f7a961" providerId="LiveId" clId="{647653EF-4188-4197-B4D1-62B0EF62C349}" dt="2021-09-09T12:55:27.547" v="12350" actId="20577"/>
        <pc:sldMkLst>
          <pc:docMk/>
          <pc:sldMk cId="2045349611" sldId="759"/>
        </pc:sldMkLst>
        <pc:spChg chg="mod">
          <ac:chgData name="Mark Higgins" userId="ad4ee43bd0f7a961" providerId="LiveId" clId="{647653EF-4188-4197-B4D1-62B0EF62C349}" dt="2021-09-09T12:55:27.547" v="12350" actId="20577"/>
          <ac:spMkLst>
            <pc:docMk/>
            <pc:sldMk cId="2045349611" sldId="759"/>
            <ac:spMk id="2" creationId="{DD75EB1F-A187-4F8E-A63A-3BD6C54B3014}"/>
          </ac:spMkLst>
        </pc:spChg>
        <pc:spChg chg="mod">
          <ac:chgData name="Mark Higgins" userId="ad4ee43bd0f7a961" providerId="LiveId" clId="{647653EF-4188-4197-B4D1-62B0EF62C349}" dt="2021-09-09T09:33:03.487" v="7511" actId="15"/>
          <ac:spMkLst>
            <pc:docMk/>
            <pc:sldMk cId="2045349611" sldId="759"/>
            <ac:spMk id="3" creationId="{FA3AE9BA-6935-4460-801B-096F2E05C6CE}"/>
          </ac:spMkLst>
        </pc:spChg>
      </pc:sldChg>
      <pc:sldChg chg="addSp modSp new mod">
        <pc:chgData name="Mark Higgins" userId="ad4ee43bd0f7a961" providerId="LiveId" clId="{647653EF-4188-4197-B4D1-62B0EF62C349}" dt="2021-09-09T12:55:31.522" v="12352" actId="20577"/>
        <pc:sldMkLst>
          <pc:docMk/>
          <pc:sldMk cId="3253721968" sldId="760"/>
        </pc:sldMkLst>
        <pc:spChg chg="mod">
          <ac:chgData name="Mark Higgins" userId="ad4ee43bd0f7a961" providerId="LiveId" clId="{647653EF-4188-4197-B4D1-62B0EF62C349}" dt="2021-09-09T12:55:31.522" v="12352" actId="20577"/>
          <ac:spMkLst>
            <pc:docMk/>
            <pc:sldMk cId="3253721968" sldId="760"/>
            <ac:spMk id="2" creationId="{EB634CC2-0C76-47E8-9A95-CE0D6FDF258F}"/>
          </ac:spMkLst>
        </pc:spChg>
        <pc:spChg chg="mod">
          <ac:chgData name="Mark Higgins" userId="ad4ee43bd0f7a961" providerId="LiveId" clId="{647653EF-4188-4197-B4D1-62B0EF62C349}" dt="2021-09-09T09:51:20.015" v="8337" actId="20577"/>
          <ac:spMkLst>
            <pc:docMk/>
            <pc:sldMk cId="3253721968" sldId="760"/>
            <ac:spMk id="3" creationId="{657A60F7-E7D0-4967-9B58-18FAC5ED161B}"/>
          </ac:spMkLst>
        </pc:spChg>
        <pc:picChg chg="add mod">
          <ac:chgData name="Mark Higgins" userId="ad4ee43bd0f7a961" providerId="LiveId" clId="{647653EF-4188-4197-B4D1-62B0EF62C349}" dt="2021-09-09T09:51:30.791" v="8341" actId="1076"/>
          <ac:picMkLst>
            <pc:docMk/>
            <pc:sldMk cId="3253721968" sldId="760"/>
            <ac:picMk id="5" creationId="{045571A5-71A1-4DF8-A4E3-D3DCACFDD431}"/>
          </ac:picMkLst>
        </pc:picChg>
      </pc:sldChg>
      <pc:sldChg chg="addSp modSp new mod">
        <pc:chgData name="Mark Higgins" userId="ad4ee43bd0f7a961" providerId="LiveId" clId="{647653EF-4188-4197-B4D1-62B0EF62C349}" dt="2021-09-09T12:55:36.456" v="12354" actId="20577"/>
        <pc:sldMkLst>
          <pc:docMk/>
          <pc:sldMk cId="2057681853" sldId="761"/>
        </pc:sldMkLst>
        <pc:spChg chg="mod">
          <ac:chgData name="Mark Higgins" userId="ad4ee43bd0f7a961" providerId="LiveId" clId="{647653EF-4188-4197-B4D1-62B0EF62C349}" dt="2021-09-09T12:55:36.456" v="12354" actId="20577"/>
          <ac:spMkLst>
            <pc:docMk/>
            <pc:sldMk cId="2057681853" sldId="761"/>
            <ac:spMk id="2" creationId="{E2187FE0-8CC6-435A-B2A4-B27FC9A34388}"/>
          </ac:spMkLst>
        </pc:spChg>
        <pc:spChg chg="mod">
          <ac:chgData name="Mark Higgins" userId="ad4ee43bd0f7a961" providerId="LiveId" clId="{647653EF-4188-4197-B4D1-62B0EF62C349}" dt="2021-09-09T09:52:12.114" v="8346" actId="20577"/>
          <ac:spMkLst>
            <pc:docMk/>
            <pc:sldMk cId="2057681853" sldId="761"/>
            <ac:spMk id="3" creationId="{23C6CB75-64D4-43D4-9738-85AB40B1A31E}"/>
          </ac:spMkLst>
        </pc:spChg>
        <pc:picChg chg="add mod">
          <ac:chgData name="Mark Higgins" userId="ad4ee43bd0f7a961" providerId="LiveId" clId="{647653EF-4188-4197-B4D1-62B0EF62C349}" dt="2021-09-09T09:52:05.743" v="8345" actId="14100"/>
          <ac:picMkLst>
            <pc:docMk/>
            <pc:sldMk cId="2057681853" sldId="761"/>
            <ac:picMk id="5" creationId="{92281F29-9DEC-497F-920F-F70FC675274E}"/>
          </ac:picMkLst>
        </pc:picChg>
      </pc:sldChg>
      <pc:sldChg chg="addSp delSp modSp new mod">
        <pc:chgData name="Mark Higgins" userId="ad4ee43bd0f7a961" providerId="LiveId" clId="{647653EF-4188-4197-B4D1-62B0EF62C349}" dt="2021-09-09T12:55:41.137" v="12356" actId="20577"/>
        <pc:sldMkLst>
          <pc:docMk/>
          <pc:sldMk cId="1239202243" sldId="762"/>
        </pc:sldMkLst>
        <pc:spChg chg="mod">
          <ac:chgData name="Mark Higgins" userId="ad4ee43bd0f7a961" providerId="LiveId" clId="{647653EF-4188-4197-B4D1-62B0EF62C349}" dt="2021-09-09T12:55:41.137" v="12356" actId="20577"/>
          <ac:spMkLst>
            <pc:docMk/>
            <pc:sldMk cId="1239202243" sldId="762"/>
            <ac:spMk id="2" creationId="{ACE5C469-65D0-4D83-BF7A-59281C182216}"/>
          </ac:spMkLst>
        </pc:spChg>
        <pc:spChg chg="mod">
          <ac:chgData name="Mark Higgins" userId="ad4ee43bd0f7a961" providerId="LiveId" clId="{647653EF-4188-4197-B4D1-62B0EF62C349}" dt="2021-09-09T09:49:53.559" v="8325" actId="20577"/>
          <ac:spMkLst>
            <pc:docMk/>
            <pc:sldMk cId="1239202243" sldId="762"/>
            <ac:spMk id="3" creationId="{AB875117-E1A0-49EA-B79F-6A0C26B636D1}"/>
          </ac:spMkLst>
        </pc:spChg>
        <pc:picChg chg="add del mod">
          <ac:chgData name="Mark Higgins" userId="ad4ee43bd0f7a961" providerId="LiveId" clId="{647653EF-4188-4197-B4D1-62B0EF62C349}" dt="2021-09-09T09:50:42.235" v="8331" actId="478"/>
          <ac:picMkLst>
            <pc:docMk/>
            <pc:sldMk cId="1239202243" sldId="762"/>
            <ac:picMk id="5" creationId="{E0F0E987-FE5E-47E8-A482-7004840C8D81}"/>
          </ac:picMkLst>
        </pc:picChg>
        <pc:picChg chg="add mod">
          <ac:chgData name="Mark Higgins" userId="ad4ee43bd0f7a961" providerId="LiveId" clId="{647653EF-4188-4197-B4D1-62B0EF62C349}" dt="2021-09-09T09:50:53.187" v="8336" actId="14100"/>
          <ac:picMkLst>
            <pc:docMk/>
            <pc:sldMk cId="1239202243" sldId="762"/>
            <ac:picMk id="7" creationId="{0C01605C-91E9-4215-9568-A949A3F02FB0}"/>
          </ac:picMkLst>
        </pc:picChg>
      </pc:sldChg>
      <pc:sldChg chg="addSp modSp new mod">
        <pc:chgData name="Mark Higgins" userId="ad4ee43bd0f7a961" providerId="LiveId" clId="{647653EF-4188-4197-B4D1-62B0EF62C349}" dt="2021-09-09T12:55:45.292" v="12358" actId="20577"/>
        <pc:sldMkLst>
          <pc:docMk/>
          <pc:sldMk cId="932549731" sldId="763"/>
        </pc:sldMkLst>
        <pc:spChg chg="mod">
          <ac:chgData name="Mark Higgins" userId="ad4ee43bd0f7a961" providerId="LiveId" clId="{647653EF-4188-4197-B4D1-62B0EF62C349}" dt="2021-09-09T12:55:45.292" v="12358" actId="20577"/>
          <ac:spMkLst>
            <pc:docMk/>
            <pc:sldMk cId="932549731" sldId="763"/>
            <ac:spMk id="2" creationId="{924CA2A8-7AB3-4895-A078-9A98244A65FD}"/>
          </ac:spMkLst>
        </pc:spChg>
        <pc:spChg chg="mod">
          <ac:chgData name="Mark Higgins" userId="ad4ee43bd0f7a961" providerId="LiveId" clId="{647653EF-4188-4197-B4D1-62B0EF62C349}" dt="2021-09-09T10:26:45.658" v="8392" actId="20577"/>
          <ac:spMkLst>
            <pc:docMk/>
            <pc:sldMk cId="932549731" sldId="763"/>
            <ac:spMk id="3" creationId="{CC258964-63E2-4C5C-8A6A-6E69A3E6AE69}"/>
          </ac:spMkLst>
        </pc:spChg>
        <pc:graphicFrameChg chg="add mod modGraphic">
          <ac:chgData name="Mark Higgins" userId="ad4ee43bd0f7a961" providerId="LiveId" clId="{647653EF-4188-4197-B4D1-62B0EF62C349}" dt="2021-09-09T10:28:06.792" v="8399"/>
          <ac:graphicFrameMkLst>
            <pc:docMk/>
            <pc:sldMk cId="932549731" sldId="763"/>
            <ac:graphicFrameMk id="4" creationId="{43006814-3F2B-4EF6-8CB2-765C847ED3BF}"/>
          </ac:graphicFrameMkLst>
        </pc:graphicFrameChg>
      </pc:sldChg>
      <pc:sldChg chg="addSp modSp new mod">
        <pc:chgData name="Mark Higgins" userId="ad4ee43bd0f7a961" providerId="LiveId" clId="{647653EF-4188-4197-B4D1-62B0EF62C349}" dt="2021-09-09T12:55:50.362" v="12360" actId="20577"/>
        <pc:sldMkLst>
          <pc:docMk/>
          <pc:sldMk cId="763952852" sldId="764"/>
        </pc:sldMkLst>
        <pc:spChg chg="mod">
          <ac:chgData name="Mark Higgins" userId="ad4ee43bd0f7a961" providerId="LiveId" clId="{647653EF-4188-4197-B4D1-62B0EF62C349}" dt="2021-09-09T12:55:50.362" v="12360" actId="20577"/>
          <ac:spMkLst>
            <pc:docMk/>
            <pc:sldMk cId="763952852" sldId="764"/>
            <ac:spMk id="2" creationId="{211A66BA-4D08-47C0-A76D-981C5C30BAB2}"/>
          </ac:spMkLst>
        </pc:spChg>
        <pc:spChg chg="mod">
          <ac:chgData name="Mark Higgins" userId="ad4ee43bd0f7a961" providerId="LiveId" clId="{647653EF-4188-4197-B4D1-62B0EF62C349}" dt="2021-09-09T10:33:46.258" v="8564" actId="20577"/>
          <ac:spMkLst>
            <pc:docMk/>
            <pc:sldMk cId="763952852" sldId="764"/>
            <ac:spMk id="3" creationId="{304731A3-2A66-40BA-B756-D72BC33AAC82}"/>
          </ac:spMkLst>
        </pc:spChg>
        <pc:picChg chg="add mod">
          <ac:chgData name="Mark Higgins" userId="ad4ee43bd0f7a961" providerId="LiveId" clId="{647653EF-4188-4197-B4D1-62B0EF62C349}" dt="2021-09-09T10:33:51.475" v="8565" actId="1076"/>
          <ac:picMkLst>
            <pc:docMk/>
            <pc:sldMk cId="763952852" sldId="764"/>
            <ac:picMk id="5" creationId="{6CFF9021-0E1D-41E8-9332-DC80C71CD68E}"/>
          </ac:picMkLst>
        </pc:picChg>
      </pc:sldChg>
      <pc:sldChg chg="modSp new mod">
        <pc:chgData name="Mark Higgins" userId="ad4ee43bd0f7a961" providerId="LiveId" clId="{647653EF-4188-4197-B4D1-62B0EF62C349}" dt="2021-09-09T12:55:55.011" v="12362" actId="20577"/>
        <pc:sldMkLst>
          <pc:docMk/>
          <pc:sldMk cId="1031906618" sldId="765"/>
        </pc:sldMkLst>
        <pc:spChg chg="mod">
          <ac:chgData name="Mark Higgins" userId="ad4ee43bd0f7a961" providerId="LiveId" clId="{647653EF-4188-4197-B4D1-62B0EF62C349}" dt="2021-09-09T12:55:55.011" v="12362" actId="20577"/>
          <ac:spMkLst>
            <pc:docMk/>
            <pc:sldMk cId="1031906618" sldId="765"/>
            <ac:spMk id="2" creationId="{8084D6C1-1EC6-4D41-A849-D117CA29F83C}"/>
          </ac:spMkLst>
        </pc:spChg>
        <pc:spChg chg="mod">
          <ac:chgData name="Mark Higgins" userId="ad4ee43bd0f7a961" providerId="LiveId" clId="{647653EF-4188-4197-B4D1-62B0EF62C349}" dt="2021-09-09T10:35:17.982" v="8712" actId="20577"/>
          <ac:spMkLst>
            <pc:docMk/>
            <pc:sldMk cId="1031906618" sldId="765"/>
            <ac:spMk id="3" creationId="{222DAC11-93A6-4359-B1BC-7DB59C9F22D4}"/>
          </ac:spMkLst>
        </pc:spChg>
      </pc:sldChg>
      <pc:sldChg chg="modSp new mod">
        <pc:chgData name="Mark Higgins" userId="ad4ee43bd0f7a961" providerId="LiveId" clId="{647653EF-4188-4197-B4D1-62B0EF62C349}" dt="2021-09-09T12:55:59.257" v="12364" actId="20577"/>
        <pc:sldMkLst>
          <pc:docMk/>
          <pc:sldMk cId="4045849453" sldId="766"/>
        </pc:sldMkLst>
        <pc:spChg chg="mod">
          <ac:chgData name="Mark Higgins" userId="ad4ee43bd0f7a961" providerId="LiveId" clId="{647653EF-4188-4197-B4D1-62B0EF62C349}" dt="2021-09-09T12:55:59.257" v="12364" actId="20577"/>
          <ac:spMkLst>
            <pc:docMk/>
            <pc:sldMk cId="4045849453" sldId="766"/>
            <ac:spMk id="2" creationId="{1C13DB8D-A665-42B7-8788-4DD4F0837DAA}"/>
          </ac:spMkLst>
        </pc:spChg>
        <pc:spChg chg="mod">
          <ac:chgData name="Mark Higgins" userId="ad4ee43bd0f7a961" providerId="LiveId" clId="{647653EF-4188-4197-B4D1-62B0EF62C349}" dt="2021-09-09T10:38:47.518" v="9127" actId="20577"/>
          <ac:spMkLst>
            <pc:docMk/>
            <pc:sldMk cId="4045849453" sldId="766"/>
            <ac:spMk id="3" creationId="{2764C43D-B1E0-4321-8FC2-3AFE18F18302}"/>
          </ac:spMkLst>
        </pc:spChg>
      </pc:sldChg>
      <pc:sldChg chg="addSp modSp new mod">
        <pc:chgData name="Mark Higgins" userId="ad4ee43bd0f7a961" providerId="LiveId" clId="{647653EF-4188-4197-B4D1-62B0EF62C349}" dt="2021-09-09T12:56:02.855" v="12366" actId="20577"/>
        <pc:sldMkLst>
          <pc:docMk/>
          <pc:sldMk cId="148442352" sldId="767"/>
        </pc:sldMkLst>
        <pc:spChg chg="mod">
          <ac:chgData name="Mark Higgins" userId="ad4ee43bd0f7a961" providerId="LiveId" clId="{647653EF-4188-4197-B4D1-62B0EF62C349}" dt="2021-09-09T12:56:02.855" v="12366" actId="20577"/>
          <ac:spMkLst>
            <pc:docMk/>
            <pc:sldMk cId="148442352" sldId="767"/>
            <ac:spMk id="2" creationId="{3B291F5B-9305-4732-A4B3-ADA915692CA3}"/>
          </ac:spMkLst>
        </pc:spChg>
        <pc:spChg chg="mod">
          <ac:chgData name="Mark Higgins" userId="ad4ee43bd0f7a961" providerId="LiveId" clId="{647653EF-4188-4197-B4D1-62B0EF62C349}" dt="2021-09-09T10:41:21.055" v="9213" actId="20577"/>
          <ac:spMkLst>
            <pc:docMk/>
            <pc:sldMk cId="148442352" sldId="767"/>
            <ac:spMk id="3" creationId="{B233EB34-DD2A-4BA7-B09C-EBFD9845E69C}"/>
          </ac:spMkLst>
        </pc:spChg>
        <pc:graphicFrameChg chg="add mod modGraphic">
          <ac:chgData name="Mark Higgins" userId="ad4ee43bd0f7a961" providerId="LiveId" clId="{647653EF-4188-4197-B4D1-62B0EF62C349}" dt="2021-09-09T10:45:08.319" v="9418" actId="20577"/>
          <ac:graphicFrameMkLst>
            <pc:docMk/>
            <pc:sldMk cId="148442352" sldId="767"/>
            <ac:graphicFrameMk id="4" creationId="{9F6BB076-A773-4E25-BDAC-CC73A81A61E3}"/>
          </ac:graphicFrameMkLst>
        </pc:graphicFrameChg>
      </pc:sldChg>
      <pc:sldChg chg="modSp new del mod">
        <pc:chgData name="Mark Higgins" userId="ad4ee43bd0f7a961" providerId="LiveId" clId="{647653EF-4188-4197-B4D1-62B0EF62C349}" dt="2021-09-09T11:02:49.093" v="9597" actId="47"/>
        <pc:sldMkLst>
          <pc:docMk/>
          <pc:sldMk cId="112603793" sldId="768"/>
        </pc:sldMkLst>
        <pc:spChg chg="mod">
          <ac:chgData name="Mark Higgins" userId="ad4ee43bd0f7a961" providerId="LiveId" clId="{647653EF-4188-4197-B4D1-62B0EF62C349}" dt="2021-09-09T10:45:29.634" v="9432" actId="20577"/>
          <ac:spMkLst>
            <pc:docMk/>
            <pc:sldMk cId="112603793" sldId="768"/>
            <ac:spMk id="2" creationId="{1E6B7B18-2927-48B5-B56C-A774622FBB14}"/>
          </ac:spMkLst>
        </pc:spChg>
        <pc:spChg chg="mod">
          <ac:chgData name="Mark Higgins" userId="ad4ee43bd0f7a961" providerId="LiveId" clId="{647653EF-4188-4197-B4D1-62B0EF62C349}" dt="2021-09-09T11:02:47.297" v="9596" actId="6549"/>
          <ac:spMkLst>
            <pc:docMk/>
            <pc:sldMk cId="112603793" sldId="768"/>
            <ac:spMk id="3" creationId="{2317DD97-C843-4D1E-B57E-C584134C1E56}"/>
          </ac:spMkLst>
        </pc:spChg>
      </pc:sldChg>
      <pc:sldChg chg="addSp modSp new mod">
        <pc:chgData name="Mark Higgins" userId="ad4ee43bd0f7a961" providerId="LiveId" clId="{647653EF-4188-4197-B4D1-62B0EF62C349}" dt="2021-09-09T12:56:07.192" v="12368" actId="20577"/>
        <pc:sldMkLst>
          <pc:docMk/>
          <pc:sldMk cId="1954010883" sldId="769"/>
        </pc:sldMkLst>
        <pc:spChg chg="mod">
          <ac:chgData name="Mark Higgins" userId="ad4ee43bd0f7a961" providerId="LiveId" clId="{647653EF-4188-4197-B4D1-62B0EF62C349}" dt="2021-09-09T12:56:07.192" v="12368" actId="20577"/>
          <ac:spMkLst>
            <pc:docMk/>
            <pc:sldMk cId="1954010883" sldId="769"/>
            <ac:spMk id="2" creationId="{3394C551-7EEF-4B50-BD17-359FCABEE0AE}"/>
          </ac:spMkLst>
        </pc:spChg>
        <pc:spChg chg="mod">
          <ac:chgData name="Mark Higgins" userId="ad4ee43bd0f7a961" providerId="LiveId" clId="{647653EF-4188-4197-B4D1-62B0EF62C349}" dt="2021-09-09T11:14:02.774" v="10000" actId="20577"/>
          <ac:spMkLst>
            <pc:docMk/>
            <pc:sldMk cId="1954010883" sldId="769"/>
            <ac:spMk id="3" creationId="{2373F381-E274-476A-859D-554434E772A9}"/>
          </ac:spMkLst>
        </pc:spChg>
        <pc:graphicFrameChg chg="add mod modGraphic">
          <ac:chgData name="Mark Higgins" userId="ad4ee43bd0f7a961" providerId="LiveId" clId="{647653EF-4188-4197-B4D1-62B0EF62C349}" dt="2021-09-09T11:13:31.812" v="9908" actId="14734"/>
          <ac:graphicFrameMkLst>
            <pc:docMk/>
            <pc:sldMk cId="1954010883" sldId="769"/>
            <ac:graphicFrameMk id="4" creationId="{FC2DD406-8B9C-4AF3-8A8B-75DBF1334EF1}"/>
          </ac:graphicFrameMkLst>
        </pc:graphicFrameChg>
      </pc:sldChg>
      <pc:sldChg chg="modSp new mod">
        <pc:chgData name="Mark Higgins" userId="ad4ee43bd0f7a961" providerId="LiveId" clId="{647653EF-4188-4197-B4D1-62B0EF62C349}" dt="2021-09-09T12:56:14.958" v="12369"/>
        <pc:sldMkLst>
          <pc:docMk/>
          <pc:sldMk cId="1604972400" sldId="770"/>
        </pc:sldMkLst>
        <pc:spChg chg="mod">
          <ac:chgData name="Mark Higgins" userId="ad4ee43bd0f7a961" providerId="LiveId" clId="{647653EF-4188-4197-B4D1-62B0EF62C349}" dt="2021-09-09T12:56:14.958" v="12369"/>
          <ac:spMkLst>
            <pc:docMk/>
            <pc:sldMk cId="1604972400" sldId="770"/>
            <ac:spMk id="2" creationId="{2AA2E299-6B3D-4A4F-A7A5-BF215D2FE48B}"/>
          </ac:spMkLst>
        </pc:spChg>
        <pc:spChg chg="mod">
          <ac:chgData name="Mark Higgins" userId="ad4ee43bd0f7a961" providerId="LiveId" clId="{647653EF-4188-4197-B4D1-62B0EF62C349}" dt="2021-09-09T12:01:09.212" v="10225" actId="20577"/>
          <ac:spMkLst>
            <pc:docMk/>
            <pc:sldMk cId="1604972400" sldId="770"/>
            <ac:spMk id="3" creationId="{D69C3DC8-5804-4F88-B958-019F3E3D7375}"/>
          </ac:spMkLst>
        </pc:spChg>
      </pc:sldChg>
      <pc:sldChg chg="addSp modSp new mod">
        <pc:chgData name="Mark Higgins" userId="ad4ee43bd0f7a961" providerId="LiveId" clId="{647653EF-4188-4197-B4D1-62B0EF62C349}" dt="2021-09-09T12:56:18.469" v="12370"/>
        <pc:sldMkLst>
          <pc:docMk/>
          <pc:sldMk cId="2510440238" sldId="771"/>
        </pc:sldMkLst>
        <pc:spChg chg="mod">
          <ac:chgData name="Mark Higgins" userId="ad4ee43bd0f7a961" providerId="LiveId" clId="{647653EF-4188-4197-B4D1-62B0EF62C349}" dt="2021-09-09T12:56:18.469" v="12370"/>
          <ac:spMkLst>
            <pc:docMk/>
            <pc:sldMk cId="2510440238" sldId="771"/>
            <ac:spMk id="2" creationId="{205782F2-7381-4999-9F72-1F7CB91CEF1B}"/>
          </ac:spMkLst>
        </pc:spChg>
        <pc:spChg chg="mod">
          <ac:chgData name="Mark Higgins" userId="ad4ee43bd0f7a961" providerId="LiveId" clId="{647653EF-4188-4197-B4D1-62B0EF62C349}" dt="2021-09-09T12:08:03.484" v="10646" actId="20577"/>
          <ac:spMkLst>
            <pc:docMk/>
            <pc:sldMk cId="2510440238" sldId="771"/>
            <ac:spMk id="3" creationId="{821E72C2-EF11-49F1-BED4-7485BC6FFC3E}"/>
          </ac:spMkLst>
        </pc:spChg>
        <pc:picChg chg="add mod">
          <ac:chgData name="Mark Higgins" userId="ad4ee43bd0f7a961" providerId="LiveId" clId="{647653EF-4188-4197-B4D1-62B0EF62C349}" dt="2021-09-09T12:06:42.347" v="10492" actId="14100"/>
          <ac:picMkLst>
            <pc:docMk/>
            <pc:sldMk cId="2510440238" sldId="771"/>
            <ac:picMk id="5" creationId="{04F80B8A-962A-41FB-9B29-4EBFEB78DE46}"/>
          </ac:picMkLst>
        </pc:picChg>
      </pc:sldChg>
      <pc:sldChg chg="addSp modSp new mod ord">
        <pc:chgData name="Mark Higgins" userId="ad4ee43bd0f7a961" providerId="LiveId" clId="{647653EF-4188-4197-B4D1-62B0EF62C349}" dt="2021-09-09T12:56:21.881" v="12371"/>
        <pc:sldMkLst>
          <pc:docMk/>
          <pc:sldMk cId="676233634" sldId="772"/>
        </pc:sldMkLst>
        <pc:spChg chg="mod">
          <ac:chgData name="Mark Higgins" userId="ad4ee43bd0f7a961" providerId="LiveId" clId="{647653EF-4188-4197-B4D1-62B0EF62C349}" dt="2021-09-09T12:56:21.881" v="12371"/>
          <ac:spMkLst>
            <pc:docMk/>
            <pc:sldMk cId="676233634" sldId="772"/>
            <ac:spMk id="2" creationId="{95274E2D-5564-44B1-BE0C-5FFEA7E1C781}"/>
          </ac:spMkLst>
        </pc:spChg>
        <pc:spChg chg="mod">
          <ac:chgData name="Mark Higgins" userId="ad4ee43bd0f7a961" providerId="LiveId" clId="{647653EF-4188-4197-B4D1-62B0EF62C349}" dt="2021-09-09T12:06:10.260" v="10484" actId="20577"/>
          <ac:spMkLst>
            <pc:docMk/>
            <pc:sldMk cId="676233634" sldId="772"/>
            <ac:spMk id="3" creationId="{F5782063-7B1A-4B12-93EC-B67BC7DEAE50}"/>
          </ac:spMkLst>
        </pc:spChg>
        <pc:picChg chg="add mod">
          <ac:chgData name="Mark Higgins" userId="ad4ee43bd0f7a961" providerId="LiveId" clId="{647653EF-4188-4197-B4D1-62B0EF62C349}" dt="2021-09-09T12:06:14.994" v="10486" actId="1076"/>
          <ac:picMkLst>
            <pc:docMk/>
            <pc:sldMk cId="676233634" sldId="772"/>
            <ac:picMk id="5" creationId="{FC1F3846-1F48-4940-8171-5995EA390C5F}"/>
          </ac:picMkLst>
        </pc:picChg>
      </pc:sldChg>
      <pc:sldChg chg="addSp modSp new mod">
        <pc:chgData name="Mark Higgins" userId="ad4ee43bd0f7a961" providerId="LiveId" clId="{647653EF-4188-4197-B4D1-62B0EF62C349}" dt="2021-09-09T12:56:26.613" v="12372"/>
        <pc:sldMkLst>
          <pc:docMk/>
          <pc:sldMk cId="1934469221" sldId="773"/>
        </pc:sldMkLst>
        <pc:spChg chg="mod">
          <ac:chgData name="Mark Higgins" userId="ad4ee43bd0f7a961" providerId="LiveId" clId="{647653EF-4188-4197-B4D1-62B0EF62C349}" dt="2021-09-09T12:56:26.613" v="12372"/>
          <ac:spMkLst>
            <pc:docMk/>
            <pc:sldMk cId="1934469221" sldId="773"/>
            <ac:spMk id="2" creationId="{69161DD3-065D-4F10-97B8-A1B60EFC01FD}"/>
          </ac:spMkLst>
        </pc:spChg>
        <pc:spChg chg="mod">
          <ac:chgData name="Mark Higgins" userId="ad4ee43bd0f7a961" providerId="LiveId" clId="{647653EF-4188-4197-B4D1-62B0EF62C349}" dt="2021-09-09T12:20:17.207" v="11157" actId="20577"/>
          <ac:spMkLst>
            <pc:docMk/>
            <pc:sldMk cId="1934469221" sldId="773"/>
            <ac:spMk id="3" creationId="{068B7CD6-FE8F-48A9-A540-D69A888FBF9B}"/>
          </ac:spMkLst>
        </pc:spChg>
        <pc:picChg chg="add mod">
          <ac:chgData name="Mark Higgins" userId="ad4ee43bd0f7a961" providerId="LiveId" clId="{647653EF-4188-4197-B4D1-62B0EF62C349}" dt="2021-09-09T12:19:06.371" v="11083" actId="1076"/>
          <ac:picMkLst>
            <pc:docMk/>
            <pc:sldMk cId="1934469221" sldId="773"/>
            <ac:picMk id="5" creationId="{95D8BF38-E3B6-45D1-8B83-0FE3B48ADAB3}"/>
          </ac:picMkLst>
        </pc:picChg>
      </pc:sldChg>
      <pc:sldChg chg="addSp modSp new mod">
        <pc:chgData name="Mark Higgins" userId="ad4ee43bd0f7a961" providerId="LiveId" clId="{647653EF-4188-4197-B4D1-62B0EF62C349}" dt="2021-09-09T12:56:30.678" v="12373"/>
        <pc:sldMkLst>
          <pc:docMk/>
          <pc:sldMk cId="1886039604" sldId="774"/>
        </pc:sldMkLst>
        <pc:spChg chg="mod">
          <ac:chgData name="Mark Higgins" userId="ad4ee43bd0f7a961" providerId="LiveId" clId="{647653EF-4188-4197-B4D1-62B0EF62C349}" dt="2021-09-09T12:56:30.678" v="12373"/>
          <ac:spMkLst>
            <pc:docMk/>
            <pc:sldMk cId="1886039604" sldId="774"/>
            <ac:spMk id="2" creationId="{4E73F67C-C8B2-4D94-B9F0-E4E49DBF3B44}"/>
          </ac:spMkLst>
        </pc:spChg>
        <pc:spChg chg="mod">
          <ac:chgData name="Mark Higgins" userId="ad4ee43bd0f7a961" providerId="LiveId" clId="{647653EF-4188-4197-B4D1-62B0EF62C349}" dt="2021-09-09T12:24:12.703" v="11599" actId="6549"/>
          <ac:spMkLst>
            <pc:docMk/>
            <pc:sldMk cId="1886039604" sldId="774"/>
            <ac:spMk id="3" creationId="{AA871E9D-6440-45F5-8DC5-DEE8634EE039}"/>
          </ac:spMkLst>
        </pc:spChg>
        <pc:picChg chg="add mod">
          <ac:chgData name="Mark Higgins" userId="ad4ee43bd0f7a961" providerId="LiveId" clId="{647653EF-4188-4197-B4D1-62B0EF62C349}" dt="2021-09-09T12:21:08.748" v="11254" actId="14100"/>
          <ac:picMkLst>
            <pc:docMk/>
            <pc:sldMk cId="1886039604" sldId="774"/>
            <ac:picMk id="5" creationId="{BD684FC9-EAC5-4671-A891-1C34634B561E}"/>
          </ac:picMkLst>
        </pc:picChg>
      </pc:sldChg>
      <pc:sldChg chg="addSp modSp new mod">
        <pc:chgData name="Mark Higgins" userId="ad4ee43bd0f7a961" providerId="LiveId" clId="{647653EF-4188-4197-B4D1-62B0EF62C349}" dt="2021-09-09T12:56:34.091" v="12374"/>
        <pc:sldMkLst>
          <pc:docMk/>
          <pc:sldMk cId="2319426009" sldId="775"/>
        </pc:sldMkLst>
        <pc:spChg chg="mod">
          <ac:chgData name="Mark Higgins" userId="ad4ee43bd0f7a961" providerId="LiveId" clId="{647653EF-4188-4197-B4D1-62B0EF62C349}" dt="2021-09-09T12:56:34.091" v="12374"/>
          <ac:spMkLst>
            <pc:docMk/>
            <pc:sldMk cId="2319426009" sldId="775"/>
            <ac:spMk id="2" creationId="{B8899151-AD9F-4B4F-817B-E4A7561B0B5B}"/>
          </ac:spMkLst>
        </pc:spChg>
        <pc:spChg chg="mod">
          <ac:chgData name="Mark Higgins" userId="ad4ee43bd0f7a961" providerId="LiveId" clId="{647653EF-4188-4197-B4D1-62B0EF62C349}" dt="2021-09-09T12:22:24.310" v="11366" actId="20577"/>
          <ac:spMkLst>
            <pc:docMk/>
            <pc:sldMk cId="2319426009" sldId="775"/>
            <ac:spMk id="3" creationId="{0745E1F7-8067-43B9-8BC5-12932ECF86EE}"/>
          </ac:spMkLst>
        </pc:spChg>
        <pc:picChg chg="add mod">
          <ac:chgData name="Mark Higgins" userId="ad4ee43bd0f7a961" providerId="LiveId" clId="{647653EF-4188-4197-B4D1-62B0EF62C349}" dt="2021-09-09T12:22:01.721" v="11337" actId="1076"/>
          <ac:picMkLst>
            <pc:docMk/>
            <pc:sldMk cId="2319426009" sldId="775"/>
            <ac:picMk id="5" creationId="{623D7FFF-540C-43C6-A4B7-25A181C6053D}"/>
          </ac:picMkLst>
        </pc:picChg>
      </pc:sldChg>
      <pc:sldChg chg="modSp new mod">
        <pc:chgData name="Mark Higgins" userId="ad4ee43bd0f7a961" providerId="LiveId" clId="{647653EF-4188-4197-B4D1-62B0EF62C349}" dt="2021-09-09T12:56:37.406" v="12375"/>
        <pc:sldMkLst>
          <pc:docMk/>
          <pc:sldMk cId="3786160514" sldId="776"/>
        </pc:sldMkLst>
        <pc:spChg chg="mod">
          <ac:chgData name="Mark Higgins" userId="ad4ee43bd0f7a961" providerId="LiveId" clId="{647653EF-4188-4197-B4D1-62B0EF62C349}" dt="2021-09-09T12:56:37.406" v="12375"/>
          <ac:spMkLst>
            <pc:docMk/>
            <pc:sldMk cId="3786160514" sldId="776"/>
            <ac:spMk id="2" creationId="{086E7393-C005-40BF-B749-9ADC7CBBB905}"/>
          </ac:spMkLst>
        </pc:spChg>
        <pc:spChg chg="mod">
          <ac:chgData name="Mark Higgins" userId="ad4ee43bd0f7a961" providerId="LiveId" clId="{647653EF-4188-4197-B4D1-62B0EF62C349}" dt="2021-09-09T12:37:30.186" v="12290" actId="27636"/>
          <ac:spMkLst>
            <pc:docMk/>
            <pc:sldMk cId="3786160514" sldId="776"/>
            <ac:spMk id="3" creationId="{82ED2AB1-4240-4CC9-BF5E-B083AE1DEB25}"/>
          </ac:spMkLst>
        </pc:spChg>
      </pc:sldChg>
      <pc:sldChg chg="addSp modSp new del mod">
        <pc:chgData name="Mark Higgins" userId="ad4ee43bd0f7a961" providerId="LiveId" clId="{647653EF-4188-4197-B4D1-62B0EF62C349}" dt="2021-09-09T12:37:10.697" v="12284" actId="47"/>
        <pc:sldMkLst>
          <pc:docMk/>
          <pc:sldMk cId="1539168376" sldId="777"/>
        </pc:sldMkLst>
        <pc:spChg chg="mod">
          <ac:chgData name="Mark Higgins" userId="ad4ee43bd0f7a961" providerId="LiveId" clId="{647653EF-4188-4197-B4D1-62B0EF62C349}" dt="2021-09-09T12:33:30.638" v="12140" actId="20577"/>
          <ac:spMkLst>
            <pc:docMk/>
            <pc:sldMk cId="1539168376" sldId="777"/>
            <ac:spMk id="2" creationId="{046C7536-ACB4-4E1F-BDC7-C67AEEA45DC1}"/>
          </ac:spMkLst>
        </pc:spChg>
        <pc:spChg chg="mod">
          <ac:chgData name="Mark Higgins" userId="ad4ee43bd0f7a961" providerId="LiveId" clId="{647653EF-4188-4197-B4D1-62B0EF62C349}" dt="2021-09-09T12:34:56.602" v="12188" actId="20577"/>
          <ac:spMkLst>
            <pc:docMk/>
            <pc:sldMk cId="1539168376" sldId="777"/>
            <ac:spMk id="3" creationId="{6C48F410-F4A6-4536-9E9A-265101796DE8}"/>
          </ac:spMkLst>
        </pc:spChg>
        <pc:graphicFrameChg chg="add mod modGraphic">
          <ac:chgData name="Mark Higgins" userId="ad4ee43bd0f7a961" providerId="LiveId" clId="{647653EF-4188-4197-B4D1-62B0EF62C349}" dt="2021-09-09T12:35:57.923" v="12245" actId="20577"/>
          <ac:graphicFrameMkLst>
            <pc:docMk/>
            <pc:sldMk cId="1539168376" sldId="777"/>
            <ac:graphicFrameMk id="4" creationId="{719650A6-2C92-4312-BD58-0D21E1394437}"/>
          </ac:graphicFrameMkLst>
        </pc:graphicFrameChg>
      </pc:sldChg>
      <pc:sldChg chg="modSp new mod">
        <pc:chgData name="Mark Higgins" userId="ad4ee43bd0f7a961" providerId="LiveId" clId="{647653EF-4188-4197-B4D1-62B0EF62C349}" dt="2021-09-09T13:42:36.519" v="12748" actId="20577"/>
        <pc:sldMkLst>
          <pc:docMk/>
          <pc:sldMk cId="2516407089" sldId="777"/>
        </pc:sldMkLst>
        <pc:spChg chg="mod">
          <ac:chgData name="Mark Higgins" userId="ad4ee43bd0f7a961" providerId="LiveId" clId="{647653EF-4188-4197-B4D1-62B0EF62C349}" dt="2021-09-09T12:56:40.969" v="12376"/>
          <ac:spMkLst>
            <pc:docMk/>
            <pc:sldMk cId="2516407089" sldId="777"/>
            <ac:spMk id="2" creationId="{1387D88F-3D55-4FDF-99A3-B815C272A81E}"/>
          </ac:spMkLst>
        </pc:spChg>
        <pc:spChg chg="mod">
          <ac:chgData name="Mark Higgins" userId="ad4ee43bd0f7a961" providerId="LiveId" clId="{647653EF-4188-4197-B4D1-62B0EF62C349}" dt="2021-09-09T13:42:36.519" v="12748" actId="20577"/>
          <ac:spMkLst>
            <pc:docMk/>
            <pc:sldMk cId="2516407089" sldId="777"/>
            <ac:spMk id="3" creationId="{3D8F4E44-C9E1-4A10-89BD-F086F4F898D4}"/>
          </ac:spMkLst>
        </pc:spChg>
      </pc:sldChg>
      <pc:sldChg chg="modSp add mod">
        <pc:chgData name="Mark Higgins" userId="ad4ee43bd0f7a961" providerId="LiveId" clId="{647653EF-4188-4197-B4D1-62B0EF62C349}" dt="2021-09-09T14:03:51.588" v="13055" actId="20577"/>
        <pc:sldMkLst>
          <pc:docMk/>
          <pc:sldMk cId="4293784501" sldId="778"/>
        </pc:sldMkLst>
        <pc:spChg chg="mod">
          <ac:chgData name="Mark Higgins" userId="ad4ee43bd0f7a961" providerId="LiveId" clId="{647653EF-4188-4197-B4D1-62B0EF62C349}" dt="2021-09-09T14:02:36.512" v="12804" actId="20577"/>
          <ac:spMkLst>
            <pc:docMk/>
            <pc:sldMk cId="4293784501" sldId="778"/>
            <ac:spMk id="2" creationId="{1387D88F-3D55-4FDF-99A3-B815C272A81E}"/>
          </ac:spMkLst>
        </pc:spChg>
        <pc:spChg chg="mod">
          <ac:chgData name="Mark Higgins" userId="ad4ee43bd0f7a961" providerId="LiveId" clId="{647653EF-4188-4197-B4D1-62B0EF62C349}" dt="2021-09-09T14:03:51.588" v="13055" actId="20577"/>
          <ac:spMkLst>
            <pc:docMk/>
            <pc:sldMk cId="4293784501" sldId="778"/>
            <ac:spMk id="3" creationId="{3D8F4E44-C9E1-4A10-89BD-F086F4F898D4}"/>
          </ac:spMkLst>
        </pc:spChg>
      </pc:sldChg>
      <pc:sldChg chg="modSp new mod">
        <pc:chgData name="Mark Higgins" userId="ad4ee43bd0f7a961" providerId="LiveId" clId="{647653EF-4188-4197-B4D1-62B0EF62C349}" dt="2021-09-09T12:57:13.267" v="12412" actId="20577"/>
        <pc:sldMkLst>
          <pc:docMk/>
          <pc:sldMk cId="1417685135" sldId="779"/>
        </pc:sldMkLst>
        <pc:spChg chg="mod">
          <ac:chgData name="Mark Higgins" userId="ad4ee43bd0f7a961" providerId="LiveId" clId="{647653EF-4188-4197-B4D1-62B0EF62C349}" dt="2021-09-09T12:57:13.267" v="12412" actId="20577"/>
          <ac:spMkLst>
            <pc:docMk/>
            <pc:sldMk cId="1417685135" sldId="779"/>
            <ac:spMk id="2" creationId="{0F0628B2-6987-45D7-855F-A73DE1B2959E}"/>
          </ac:spMkLst>
        </pc:spChg>
      </pc:sldChg>
      <pc:sldChg chg="modSp add mod">
        <pc:chgData name="Mark Higgins" userId="ad4ee43bd0f7a961" providerId="LiveId" clId="{647653EF-4188-4197-B4D1-62B0EF62C349}" dt="2021-09-09T14:09:37.544" v="13533" actId="15"/>
        <pc:sldMkLst>
          <pc:docMk/>
          <pc:sldMk cId="3894080252" sldId="780"/>
        </pc:sldMkLst>
        <pc:spChg chg="mod">
          <ac:chgData name="Mark Higgins" userId="ad4ee43bd0f7a961" providerId="LiveId" clId="{647653EF-4188-4197-B4D1-62B0EF62C349}" dt="2021-09-09T12:57:42.130" v="12443" actId="20577"/>
          <ac:spMkLst>
            <pc:docMk/>
            <pc:sldMk cId="3894080252" sldId="780"/>
            <ac:spMk id="2" creationId="{1387D88F-3D55-4FDF-99A3-B815C272A81E}"/>
          </ac:spMkLst>
        </pc:spChg>
        <pc:spChg chg="mod">
          <ac:chgData name="Mark Higgins" userId="ad4ee43bd0f7a961" providerId="LiveId" clId="{647653EF-4188-4197-B4D1-62B0EF62C349}" dt="2021-09-09T14:09:37.544" v="13533" actId="15"/>
          <ac:spMkLst>
            <pc:docMk/>
            <pc:sldMk cId="3894080252" sldId="780"/>
            <ac:spMk id="3" creationId="{3D8F4E44-C9E1-4A10-89BD-F086F4F898D4}"/>
          </ac:spMkLst>
        </pc:spChg>
      </pc:sldChg>
      <pc:sldChg chg="addSp modSp new mod">
        <pc:chgData name="Mark Higgins" userId="ad4ee43bd0f7a961" providerId="LiveId" clId="{647653EF-4188-4197-B4D1-62B0EF62C349}" dt="2021-09-09T14:14:04.636" v="14012" actId="20577"/>
        <pc:sldMkLst>
          <pc:docMk/>
          <pc:sldMk cId="2470802861" sldId="781"/>
        </pc:sldMkLst>
        <pc:spChg chg="mod">
          <ac:chgData name="Mark Higgins" userId="ad4ee43bd0f7a961" providerId="LiveId" clId="{647653EF-4188-4197-B4D1-62B0EF62C349}" dt="2021-09-09T12:57:55.566" v="12470" actId="20577"/>
          <ac:spMkLst>
            <pc:docMk/>
            <pc:sldMk cId="2470802861" sldId="781"/>
            <ac:spMk id="2" creationId="{47D648AA-8018-4191-B91C-756A286AF589}"/>
          </ac:spMkLst>
        </pc:spChg>
        <pc:spChg chg="mod">
          <ac:chgData name="Mark Higgins" userId="ad4ee43bd0f7a961" providerId="LiveId" clId="{647653EF-4188-4197-B4D1-62B0EF62C349}" dt="2021-09-09T14:11:25.083" v="13753" actId="20577"/>
          <ac:spMkLst>
            <pc:docMk/>
            <pc:sldMk cId="2470802861" sldId="781"/>
            <ac:spMk id="3" creationId="{9AF32A0D-75B2-460A-8D82-C2517DE2E7FC}"/>
          </ac:spMkLst>
        </pc:spChg>
        <pc:graphicFrameChg chg="add mod modGraphic">
          <ac:chgData name="Mark Higgins" userId="ad4ee43bd0f7a961" providerId="LiveId" clId="{647653EF-4188-4197-B4D1-62B0EF62C349}" dt="2021-09-09T14:14:04.636" v="14012" actId="20577"/>
          <ac:graphicFrameMkLst>
            <pc:docMk/>
            <pc:sldMk cId="2470802861" sldId="781"/>
            <ac:graphicFrameMk id="4" creationId="{23788E01-35E5-4BF8-9EA5-79A96602C8C2}"/>
          </ac:graphicFrameMkLst>
        </pc:graphicFrameChg>
      </pc:sldChg>
      <pc:sldChg chg="modSp new mod">
        <pc:chgData name="Mark Higgins" userId="ad4ee43bd0f7a961" providerId="LiveId" clId="{647653EF-4188-4197-B4D1-62B0EF62C349}" dt="2021-09-09T12:58:49.130" v="12503" actId="20577"/>
        <pc:sldMkLst>
          <pc:docMk/>
          <pc:sldMk cId="2774721002" sldId="782"/>
        </pc:sldMkLst>
        <pc:spChg chg="mod">
          <ac:chgData name="Mark Higgins" userId="ad4ee43bd0f7a961" providerId="LiveId" clId="{647653EF-4188-4197-B4D1-62B0EF62C349}" dt="2021-09-09T12:58:49.130" v="12503" actId="20577"/>
          <ac:spMkLst>
            <pc:docMk/>
            <pc:sldMk cId="2774721002" sldId="782"/>
            <ac:spMk id="2" creationId="{AD475AE2-6F56-4B37-A42F-DC8F5C052E72}"/>
          </ac:spMkLst>
        </pc:spChg>
      </pc:sldChg>
      <pc:sldChg chg="modSp add mod">
        <pc:chgData name="Mark Higgins" userId="ad4ee43bd0f7a961" providerId="LiveId" clId="{647653EF-4188-4197-B4D1-62B0EF62C349}" dt="2021-09-09T12:58:35.061" v="12493" actId="20577"/>
        <pc:sldMkLst>
          <pc:docMk/>
          <pc:sldMk cId="2161751952" sldId="783"/>
        </pc:sldMkLst>
        <pc:spChg chg="mod">
          <ac:chgData name="Mark Higgins" userId="ad4ee43bd0f7a961" providerId="LiveId" clId="{647653EF-4188-4197-B4D1-62B0EF62C349}" dt="2021-09-09T12:58:35.061" v="12493" actId="20577"/>
          <ac:spMkLst>
            <pc:docMk/>
            <pc:sldMk cId="2161751952" sldId="783"/>
            <ac:spMk id="2" creationId="{47D648AA-8018-4191-B91C-756A286AF589}"/>
          </ac:spMkLst>
        </pc:spChg>
      </pc:sldChg>
      <pc:sldChg chg="modSp new mod">
        <pc:chgData name="Mark Higgins" userId="ad4ee43bd0f7a961" providerId="LiveId" clId="{647653EF-4188-4197-B4D1-62B0EF62C349}" dt="2021-09-09T12:59:05.481" v="12525" actId="20577"/>
        <pc:sldMkLst>
          <pc:docMk/>
          <pc:sldMk cId="2213243107" sldId="784"/>
        </pc:sldMkLst>
        <pc:spChg chg="mod">
          <ac:chgData name="Mark Higgins" userId="ad4ee43bd0f7a961" providerId="LiveId" clId="{647653EF-4188-4197-B4D1-62B0EF62C349}" dt="2021-09-09T12:59:05.481" v="12525" actId="20577"/>
          <ac:spMkLst>
            <pc:docMk/>
            <pc:sldMk cId="2213243107" sldId="784"/>
            <ac:spMk id="2" creationId="{F89EB668-847A-4D12-A9DC-DB041B244F2B}"/>
          </ac:spMkLst>
        </pc:spChg>
      </pc:sldChg>
      <pc:sldChg chg="addSp modSp new mod">
        <pc:chgData name="Mark Higgins" userId="ad4ee43bd0f7a961" providerId="LiveId" clId="{647653EF-4188-4197-B4D1-62B0EF62C349}" dt="2021-09-09T14:02:31.470" v="12802"/>
        <pc:sldMkLst>
          <pc:docMk/>
          <pc:sldMk cId="2965334806" sldId="785"/>
        </pc:sldMkLst>
        <pc:spChg chg="mod">
          <ac:chgData name="Mark Higgins" userId="ad4ee43bd0f7a961" providerId="LiveId" clId="{647653EF-4188-4197-B4D1-62B0EF62C349}" dt="2021-09-09T14:02:31.470" v="12802"/>
          <ac:spMkLst>
            <pc:docMk/>
            <pc:sldMk cId="2965334806" sldId="785"/>
            <ac:spMk id="2" creationId="{6520173E-EECA-4C21-BD7F-FB7FFCAD25A0}"/>
          </ac:spMkLst>
        </pc:spChg>
        <pc:spChg chg="mod">
          <ac:chgData name="Mark Higgins" userId="ad4ee43bd0f7a961" providerId="LiveId" clId="{647653EF-4188-4197-B4D1-62B0EF62C349}" dt="2021-09-09T14:01:45.738" v="12795" actId="20577"/>
          <ac:spMkLst>
            <pc:docMk/>
            <pc:sldMk cId="2965334806" sldId="785"/>
            <ac:spMk id="3" creationId="{C1206447-0F3D-43E2-AC44-F6961E867FC5}"/>
          </ac:spMkLst>
        </pc:spChg>
        <pc:picChg chg="add mod">
          <ac:chgData name="Mark Higgins" userId="ad4ee43bd0f7a961" providerId="LiveId" clId="{647653EF-4188-4197-B4D1-62B0EF62C349}" dt="2021-09-09T14:00:16.014" v="12760" actId="1076"/>
          <ac:picMkLst>
            <pc:docMk/>
            <pc:sldMk cId="2965334806" sldId="785"/>
            <ac:picMk id="5" creationId="{D1BA59F9-8425-4BE9-B173-4640F75B8935}"/>
          </ac:picMkLst>
        </pc:picChg>
      </pc:sldChg>
    </pc:docChg>
  </pc:docChgLst>
  <pc:docChgLst>
    <pc:chgData name="Mark Higgins" userId="ad4ee43bd0f7a961" providerId="LiveId" clId="{D0EEBFFF-B99A-460D-AB6C-222D09397D2D}"/>
    <pc:docChg chg="undo custSel addSld delSld modSld">
      <pc:chgData name="Mark Higgins" userId="ad4ee43bd0f7a961" providerId="LiveId" clId="{D0EEBFFF-B99A-460D-AB6C-222D09397D2D}" dt="2021-09-20T20:26:33.046" v="726"/>
      <pc:docMkLst>
        <pc:docMk/>
      </pc:docMkLst>
      <pc:sldChg chg="modSp new mod">
        <pc:chgData name="Mark Higgins" userId="ad4ee43bd0f7a961" providerId="LiveId" clId="{D0EEBFFF-B99A-460D-AB6C-222D09397D2D}" dt="2021-09-20T15:46:34.789" v="390" actId="20577"/>
        <pc:sldMkLst>
          <pc:docMk/>
          <pc:sldMk cId="943533271" sldId="786"/>
        </pc:sldMkLst>
        <pc:spChg chg="mod">
          <ac:chgData name="Mark Higgins" userId="ad4ee43bd0f7a961" providerId="LiveId" clId="{D0EEBFFF-B99A-460D-AB6C-222D09397D2D}" dt="2021-09-20T15:35:32.106" v="12" actId="20577"/>
          <ac:spMkLst>
            <pc:docMk/>
            <pc:sldMk cId="943533271" sldId="786"/>
            <ac:spMk id="2" creationId="{895E720B-4926-4138-8999-41BF2C94BBE3}"/>
          </ac:spMkLst>
        </pc:spChg>
        <pc:spChg chg="mod">
          <ac:chgData name="Mark Higgins" userId="ad4ee43bd0f7a961" providerId="LiveId" clId="{D0EEBFFF-B99A-460D-AB6C-222D09397D2D}" dt="2021-09-20T15:46:34.789" v="390" actId="20577"/>
          <ac:spMkLst>
            <pc:docMk/>
            <pc:sldMk cId="943533271" sldId="786"/>
            <ac:spMk id="3" creationId="{141F992C-D2D7-40B0-B135-B97BB1D085C5}"/>
          </ac:spMkLst>
        </pc:spChg>
      </pc:sldChg>
      <pc:sldChg chg="addSp delSp modSp new mod">
        <pc:chgData name="Mark Higgins" userId="ad4ee43bd0f7a961" providerId="LiveId" clId="{D0EEBFFF-B99A-460D-AB6C-222D09397D2D}" dt="2021-09-20T15:46:18.124" v="385" actId="20577"/>
        <pc:sldMkLst>
          <pc:docMk/>
          <pc:sldMk cId="3315086354" sldId="787"/>
        </pc:sldMkLst>
        <pc:spChg chg="mod">
          <ac:chgData name="Mark Higgins" userId="ad4ee43bd0f7a961" providerId="LiveId" clId="{D0EEBFFF-B99A-460D-AB6C-222D09397D2D}" dt="2021-09-20T15:46:18.124" v="385" actId="20577"/>
          <ac:spMkLst>
            <pc:docMk/>
            <pc:sldMk cId="3315086354" sldId="787"/>
            <ac:spMk id="2" creationId="{28BD9BAA-5DA5-4B38-95D8-7D9070E30B19}"/>
          </ac:spMkLst>
        </pc:spChg>
        <pc:spChg chg="del">
          <ac:chgData name="Mark Higgins" userId="ad4ee43bd0f7a961" providerId="LiveId" clId="{D0EEBFFF-B99A-460D-AB6C-222D09397D2D}" dt="2021-09-20T15:38:41.090" v="34" actId="3680"/>
          <ac:spMkLst>
            <pc:docMk/>
            <pc:sldMk cId="3315086354" sldId="787"/>
            <ac:spMk id="3" creationId="{4273E47B-84F9-403D-A8CB-91CDB0DC1235}"/>
          </ac:spMkLst>
        </pc:spChg>
        <pc:graphicFrameChg chg="add mod ord modGraphic">
          <ac:chgData name="Mark Higgins" userId="ad4ee43bd0f7a961" providerId="LiveId" clId="{D0EEBFFF-B99A-460D-AB6C-222D09397D2D}" dt="2021-09-20T15:45:58.728" v="373" actId="14100"/>
          <ac:graphicFrameMkLst>
            <pc:docMk/>
            <pc:sldMk cId="3315086354" sldId="787"/>
            <ac:graphicFrameMk id="4" creationId="{B5C60E41-08CB-42B5-88A3-94D93B9179C2}"/>
          </ac:graphicFrameMkLst>
        </pc:graphicFrameChg>
      </pc:sldChg>
      <pc:sldChg chg="addSp delSp modSp new mod">
        <pc:chgData name="Mark Higgins" userId="ad4ee43bd0f7a961" providerId="LiveId" clId="{D0EEBFFF-B99A-460D-AB6C-222D09397D2D}" dt="2021-09-20T15:50:57.171" v="522" actId="27636"/>
        <pc:sldMkLst>
          <pc:docMk/>
          <pc:sldMk cId="2254413050" sldId="788"/>
        </pc:sldMkLst>
        <pc:spChg chg="mod">
          <ac:chgData name="Mark Higgins" userId="ad4ee43bd0f7a961" providerId="LiveId" clId="{D0EEBFFF-B99A-460D-AB6C-222D09397D2D}" dt="2021-09-20T15:50:57.171" v="522" actId="27636"/>
          <ac:spMkLst>
            <pc:docMk/>
            <pc:sldMk cId="2254413050" sldId="788"/>
            <ac:spMk id="2" creationId="{356D0041-616E-4477-9693-88C482402C04}"/>
          </ac:spMkLst>
        </pc:spChg>
        <pc:spChg chg="add del mod">
          <ac:chgData name="Mark Higgins" userId="ad4ee43bd0f7a961" providerId="LiveId" clId="{D0EEBFFF-B99A-460D-AB6C-222D09397D2D}" dt="2021-09-20T15:49:16.037" v="480" actId="20577"/>
          <ac:spMkLst>
            <pc:docMk/>
            <pc:sldMk cId="2254413050" sldId="788"/>
            <ac:spMk id="3" creationId="{1EB11020-8495-462E-BD15-0BC7988EF720}"/>
          </ac:spMkLst>
        </pc:spChg>
        <pc:graphicFrameChg chg="add del mod">
          <ac:chgData name="Mark Higgins" userId="ad4ee43bd0f7a961" providerId="LiveId" clId="{D0EEBFFF-B99A-460D-AB6C-222D09397D2D}" dt="2021-09-20T15:48:30.927" v="446"/>
          <ac:graphicFrameMkLst>
            <pc:docMk/>
            <pc:sldMk cId="2254413050" sldId="788"/>
            <ac:graphicFrameMk id="4" creationId="{17A21641-F50F-4033-900F-6F51F248A481}"/>
          </ac:graphicFrameMkLst>
        </pc:graphicFrameChg>
        <pc:graphicFrameChg chg="add del mod">
          <ac:chgData name="Mark Higgins" userId="ad4ee43bd0f7a961" providerId="LiveId" clId="{D0EEBFFF-B99A-460D-AB6C-222D09397D2D}" dt="2021-09-20T15:48:35.963" v="448"/>
          <ac:graphicFrameMkLst>
            <pc:docMk/>
            <pc:sldMk cId="2254413050" sldId="788"/>
            <ac:graphicFrameMk id="5" creationId="{8010E962-FEBD-4820-ADB8-4024E61F83D5}"/>
          </ac:graphicFrameMkLst>
        </pc:graphicFrameChg>
      </pc:sldChg>
      <pc:sldChg chg="modSp add mod">
        <pc:chgData name="Mark Higgins" userId="ad4ee43bd0f7a961" providerId="LiveId" clId="{D0EEBFFF-B99A-460D-AB6C-222D09397D2D}" dt="2021-09-20T15:51:04.103" v="525" actId="27636"/>
        <pc:sldMkLst>
          <pc:docMk/>
          <pc:sldMk cId="1898860426" sldId="789"/>
        </pc:sldMkLst>
        <pc:spChg chg="mod">
          <ac:chgData name="Mark Higgins" userId="ad4ee43bd0f7a961" providerId="LiveId" clId="{D0EEBFFF-B99A-460D-AB6C-222D09397D2D}" dt="2021-09-20T15:51:04.103" v="525" actId="27636"/>
          <ac:spMkLst>
            <pc:docMk/>
            <pc:sldMk cId="1898860426" sldId="789"/>
            <ac:spMk id="2" creationId="{356D0041-616E-4477-9693-88C482402C04}"/>
          </ac:spMkLst>
        </pc:spChg>
      </pc:sldChg>
      <pc:sldChg chg="modSp add mod">
        <pc:chgData name="Mark Higgins" userId="ad4ee43bd0f7a961" providerId="LiveId" clId="{D0EEBFFF-B99A-460D-AB6C-222D09397D2D}" dt="2021-09-20T15:50:48.598" v="519" actId="27636"/>
        <pc:sldMkLst>
          <pc:docMk/>
          <pc:sldMk cId="582655134" sldId="790"/>
        </pc:sldMkLst>
        <pc:spChg chg="mod">
          <ac:chgData name="Mark Higgins" userId="ad4ee43bd0f7a961" providerId="LiveId" clId="{D0EEBFFF-B99A-460D-AB6C-222D09397D2D}" dt="2021-09-20T15:50:48.598" v="519" actId="27636"/>
          <ac:spMkLst>
            <pc:docMk/>
            <pc:sldMk cId="582655134" sldId="790"/>
            <ac:spMk id="2" creationId="{356D0041-616E-4477-9693-88C482402C04}"/>
          </ac:spMkLst>
        </pc:spChg>
      </pc:sldChg>
      <pc:sldChg chg="modSp add mod">
        <pc:chgData name="Mark Higgins" userId="ad4ee43bd0f7a961" providerId="LiveId" clId="{D0EEBFFF-B99A-460D-AB6C-222D09397D2D}" dt="2021-09-20T15:51:28.734" v="533" actId="27636"/>
        <pc:sldMkLst>
          <pc:docMk/>
          <pc:sldMk cId="2115869644" sldId="791"/>
        </pc:sldMkLst>
        <pc:spChg chg="mod">
          <ac:chgData name="Mark Higgins" userId="ad4ee43bd0f7a961" providerId="LiveId" clId="{D0EEBFFF-B99A-460D-AB6C-222D09397D2D}" dt="2021-09-20T15:51:28.734" v="533" actId="27636"/>
          <ac:spMkLst>
            <pc:docMk/>
            <pc:sldMk cId="2115869644" sldId="791"/>
            <ac:spMk id="2" creationId="{356D0041-616E-4477-9693-88C482402C04}"/>
          </ac:spMkLst>
        </pc:spChg>
      </pc:sldChg>
      <pc:sldChg chg="modSp add mod">
        <pc:chgData name="Mark Higgins" userId="ad4ee43bd0f7a961" providerId="LiveId" clId="{D0EEBFFF-B99A-460D-AB6C-222D09397D2D}" dt="2021-09-20T15:51:59.376" v="540" actId="27636"/>
        <pc:sldMkLst>
          <pc:docMk/>
          <pc:sldMk cId="1430388509" sldId="792"/>
        </pc:sldMkLst>
        <pc:spChg chg="mod">
          <ac:chgData name="Mark Higgins" userId="ad4ee43bd0f7a961" providerId="LiveId" clId="{D0EEBFFF-B99A-460D-AB6C-222D09397D2D}" dt="2021-09-20T15:51:59.376" v="540" actId="27636"/>
          <ac:spMkLst>
            <pc:docMk/>
            <pc:sldMk cId="1430388509" sldId="792"/>
            <ac:spMk id="2" creationId="{356D0041-616E-4477-9693-88C482402C04}"/>
          </ac:spMkLst>
        </pc:spChg>
      </pc:sldChg>
      <pc:sldChg chg="modSp add mod">
        <pc:chgData name="Mark Higgins" userId="ad4ee43bd0f7a961" providerId="LiveId" clId="{D0EEBFFF-B99A-460D-AB6C-222D09397D2D}" dt="2021-09-20T15:52:21.081" v="548" actId="27636"/>
        <pc:sldMkLst>
          <pc:docMk/>
          <pc:sldMk cId="1305669384" sldId="793"/>
        </pc:sldMkLst>
        <pc:spChg chg="mod">
          <ac:chgData name="Mark Higgins" userId="ad4ee43bd0f7a961" providerId="LiveId" clId="{D0EEBFFF-B99A-460D-AB6C-222D09397D2D}" dt="2021-09-20T15:52:21.081" v="548" actId="27636"/>
          <ac:spMkLst>
            <pc:docMk/>
            <pc:sldMk cId="1305669384" sldId="793"/>
            <ac:spMk id="2" creationId="{356D0041-616E-4477-9693-88C482402C04}"/>
          </ac:spMkLst>
        </pc:spChg>
      </pc:sldChg>
      <pc:sldChg chg="modSp add mod">
        <pc:chgData name="Mark Higgins" userId="ad4ee43bd0f7a961" providerId="LiveId" clId="{D0EEBFFF-B99A-460D-AB6C-222D09397D2D}" dt="2021-09-20T15:52:41.589" v="555" actId="27636"/>
        <pc:sldMkLst>
          <pc:docMk/>
          <pc:sldMk cId="220799762" sldId="794"/>
        </pc:sldMkLst>
        <pc:spChg chg="mod">
          <ac:chgData name="Mark Higgins" userId="ad4ee43bd0f7a961" providerId="LiveId" clId="{D0EEBFFF-B99A-460D-AB6C-222D09397D2D}" dt="2021-09-20T15:52:41.589" v="555" actId="27636"/>
          <ac:spMkLst>
            <pc:docMk/>
            <pc:sldMk cId="220799762" sldId="794"/>
            <ac:spMk id="2" creationId="{356D0041-616E-4477-9693-88C482402C04}"/>
          </ac:spMkLst>
        </pc:spChg>
      </pc:sldChg>
      <pc:sldChg chg="modSp add mod">
        <pc:chgData name="Mark Higgins" userId="ad4ee43bd0f7a961" providerId="LiveId" clId="{D0EEBFFF-B99A-460D-AB6C-222D09397D2D}" dt="2021-09-20T15:53:04.487" v="563" actId="27636"/>
        <pc:sldMkLst>
          <pc:docMk/>
          <pc:sldMk cId="2721446035" sldId="795"/>
        </pc:sldMkLst>
        <pc:spChg chg="mod">
          <ac:chgData name="Mark Higgins" userId="ad4ee43bd0f7a961" providerId="LiveId" clId="{D0EEBFFF-B99A-460D-AB6C-222D09397D2D}" dt="2021-09-20T15:53:04.487" v="563" actId="27636"/>
          <ac:spMkLst>
            <pc:docMk/>
            <pc:sldMk cId="2721446035" sldId="795"/>
            <ac:spMk id="2" creationId="{356D0041-616E-4477-9693-88C482402C04}"/>
          </ac:spMkLst>
        </pc:spChg>
      </pc:sldChg>
      <pc:sldChg chg="modSp add mod">
        <pc:chgData name="Mark Higgins" userId="ad4ee43bd0f7a961" providerId="LiveId" clId="{D0EEBFFF-B99A-460D-AB6C-222D09397D2D}" dt="2021-09-20T15:53:31.961" v="571" actId="27636"/>
        <pc:sldMkLst>
          <pc:docMk/>
          <pc:sldMk cId="850367915" sldId="796"/>
        </pc:sldMkLst>
        <pc:spChg chg="mod">
          <ac:chgData name="Mark Higgins" userId="ad4ee43bd0f7a961" providerId="LiveId" clId="{D0EEBFFF-B99A-460D-AB6C-222D09397D2D}" dt="2021-09-20T15:53:31.961" v="571" actId="27636"/>
          <ac:spMkLst>
            <pc:docMk/>
            <pc:sldMk cId="850367915" sldId="796"/>
            <ac:spMk id="2" creationId="{356D0041-616E-4477-9693-88C482402C04}"/>
          </ac:spMkLst>
        </pc:spChg>
      </pc:sldChg>
      <pc:sldChg chg="modSp add mod">
        <pc:chgData name="Mark Higgins" userId="ad4ee43bd0f7a961" providerId="LiveId" clId="{D0EEBFFF-B99A-460D-AB6C-222D09397D2D}" dt="2021-09-20T15:53:53.736" v="579" actId="27636"/>
        <pc:sldMkLst>
          <pc:docMk/>
          <pc:sldMk cId="1309863362" sldId="797"/>
        </pc:sldMkLst>
        <pc:spChg chg="mod">
          <ac:chgData name="Mark Higgins" userId="ad4ee43bd0f7a961" providerId="LiveId" clId="{D0EEBFFF-B99A-460D-AB6C-222D09397D2D}" dt="2021-09-20T15:53:53.736" v="579" actId="27636"/>
          <ac:spMkLst>
            <pc:docMk/>
            <pc:sldMk cId="1309863362" sldId="797"/>
            <ac:spMk id="2" creationId="{356D0041-616E-4477-9693-88C482402C04}"/>
          </ac:spMkLst>
        </pc:spChg>
      </pc:sldChg>
      <pc:sldChg chg="modSp new mod">
        <pc:chgData name="Mark Higgins" userId="ad4ee43bd0f7a961" providerId="LiveId" clId="{D0EEBFFF-B99A-460D-AB6C-222D09397D2D}" dt="2021-09-20T16:02:19.695" v="627" actId="20577"/>
        <pc:sldMkLst>
          <pc:docMk/>
          <pc:sldMk cId="59047964" sldId="798"/>
        </pc:sldMkLst>
        <pc:spChg chg="mod">
          <ac:chgData name="Mark Higgins" userId="ad4ee43bd0f7a961" providerId="LiveId" clId="{D0EEBFFF-B99A-460D-AB6C-222D09397D2D}" dt="2021-09-20T16:02:19.695" v="627" actId="20577"/>
          <ac:spMkLst>
            <pc:docMk/>
            <pc:sldMk cId="59047964" sldId="798"/>
            <ac:spMk id="2" creationId="{8735BC34-66A9-4A25-8634-550555A5EF55}"/>
          </ac:spMkLst>
        </pc:spChg>
      </pc:sldChg>
      <pc:sldChg chg="new del">
        <pc:chgData name="Mark Higgins" userId="ad4ee43bd0f7a961" providerId="LiveId" clId="{D0EEBFFF-B99A-460D-AB6C-222D09397D2D}" dt="2021-09-20T16:01:45.337" v="581" actId="2696"/>
        <pc:sldMkLst>
          <pc:docMk/>
          <pc:sldMk cId="1743153787" sldId="798"/>
        </pc:sldMkLst>
      </pc:sldChg>
      <pc:sldChg chg="addSp modSp new mod">
        <pc:chgData name="Mark Higgins" userId="ad4ee43bd0f7a961" providerId="LiveId" clId="{D0EEBFFF-B99A-460D-AB6C-222D09397D2D}" dt="2021-09-20T20:26:33.046" v="726"/>
        <pc:sldMkLst>
          <pc:docMk/>
          <pc:sldMk cId="2917903884" sldId="799"/>
        </pc:sldMkLst>
        <pc:spChg chg="mod">
          <ac:chgData name="Mark Higgins" userId="ad4ee43bd0f7a961" providerId="LiveId" clId="{D0EEBFFF-B99A-460D-AB6C-222D09397D2D}" dt="2021-09-20T16:02:53.955" v="652" actId="20577"/>
          <ac:spMkLst>
            <pc:docMk/>
            <pc:sldMk cId="2917903884" sldId="799"/>
            <ac:spMk id="2" creationId="{B51CF2B1-A3F7-4792-8D4B-5B8DDBC8B158}"/>
          </ac:spMkLst>
        </pc:spChg>
        <pc:spChg chg="mod">
          <ac:chgData name="Mark Higgins" userId="ad4ee43bd0f7a961" providerId="LiveId" clId="{D0EEBFFF-B99A-460D-AB6C-222D09397D2D}" dt="2021-09-20T16:03:23.820" v="725" actId="20577"/>
          <ac:spMkLst>
            <pc:docMk/>
            <pc:sldMk cId="2917903884" sldId="799"/>
            <ac:spMk id="3" creationId="{86896204-D10B-43E1-9E51-B92BF6E1921D}"/>
          </ac:spMkLst>
        </pc:spChg>
        <pc:graphicFrameChg chg="add mod">
          <ac:chgData name="Mark Higgins" userId="ad4ee43bd0f7a961" providerId="LiveId" clId="{D0EEBFFF-B99A-460D-AB6C-222D09397D2D}" dt="2021-09-20T20:26:33.046" v="726"/>
          <ac:graphicFrameMkLst>
            <pc:docMk/>
            <pc:sldMk cId="2917903884" sldId="799"/>
            <ac:graphicFrameMk id="4" creationId="{31D51039-E77D-4355-A669-A1B4C5CDDC05}"/>
          </ac:graphicFrameMkLst>
        </pc:graphicFrameChg>
      </pc:sldChg>
    </pc:docChg>
  </pc:docChgLst>
  <pc:docChgLst>
    <pc:chgData name="Mark Higgins" userId="ad4ee43bd0f7a961" providerId="LiveId" clId="{DCCC9893-0BD5-4F09-8A2F-8145371C946C}"/>
    <pc:docChg chg="custSel modSld">
      <pc:chgData name="Mark Higgins" userId="ad4ee43bd0f7a961" providerId="LiveId" clId="{DCCC9893-0BD5-4F09-8A2F-8145371C946C}" dt="2021-10-13T13:42:12.210" v="720" actId="20577"/>
      <pc:docMkLst>
        <pc:docMk/>
      </pc:docMkLst>
      <pc:sldChg chg="modSp mod">
        <pc:chgData name="Mark Higgins" userId="ad4ee43bd0f7a961" providerId="LiveId" clId="{DCCC9893-0BD5-4F09-8A2F-8145371C946C}" dt="2021-10-13T13:34:13.967" v="342" actId="20577"/>
        <pc:sldMkLst>
          <pc:docMk/>
          <pc:sldMk cId="653415081" sldId="257"/>
        </pc:sldMkLst>
        <pc:spChg chg="mod">
          <ac:chgData name="Mark Higgins" userId="ad4ee43bd0f7a961" providerId="LiveId" clId="{DCCC9893-0BD5-4F09-8A2F-8145371C946C}" dt="2021-10-13T13:34:13.967" v="342" actId="20577"/>
          <ac:spMkLst>
            <pc:docMk/>
            <pc:sldMk cId="653415081" sldId="257"/>
            <ac:spMk id="3" creationId="{93E1A0CE-437E-4089-AE73-03BEE8D4C05A}"/>
          </ac:spMkLst>
        </pc:spChg>
      </pc:sldChg>
      <pc:sldChg chg="modSp mod">
        <pc:chgData name="Mark Higgins" userId="ad4ee43bd0f7a961" providerId="LiveId" clId="{DCCC9893-0BD5-4F09-8A2F-8145371C946C}" dt="2021-10-13T13:36:39.077" v="419" actId="20577"/>
        <pc:sldMkLst>
          <pc:docMk/>
          <pc:sldMk cId="2851725395" sldId="263"/>
        </pc:sldMkLst>
        <pc:spChg chg="mod">
          <ac:chgData name="Mark Higgins" userId="ad4ee43bd0f7a961" providerId="LiveId" clId="{DCCC9893-0BD5-4F09-8A2F-8145371C946C}" dt="2021-10-13T13:36:39.077" v="419" actId="20577"/>
          <ac:spMkLst>
            <pc:docMk/>
            <pc:sldMk cId="2851725395" sldId="263"/>
            <ac:spMk id="3" creationId="{93E1A0CE-437E-4089-AE73-03BEE8D4C05A}"/>
          </ac:spMkLst>
        </pc:spChg>
      </pc:sldChg>
      <pc:sldChg chg="modSp mod">
        <pc:chgData name="Mark Higgins" userId="ad4ee43bd0f7a961" providerId="LiveId" clId="{DCCC9893-0BD5-4F09-8A2F-8145371C946C}" dt="2021-10-13T13:42:12.210" v="720" actId="20577"/>
        <pc:sldMkLst>
          <pc:docMk/>
          <pc:sldMk cId="174211072" sldId="264"/>
        </pc:sldMkLst>
        <pc:spChg chg="mod">
          <ac:chgData name="Mark Higgins" userId="ad4ee43bd0f7a961" providerId="LiveId" clId="{DCCC9893-0BD5-4F09-8A2F-8145371C946C}" dt="2021-10-13T13:42:12.210" v="720" actId="20577"/>
          <ac:spMkLst>
            <pc:docMk/>
            <pc:sldMk cId="174211072" sldId="264"/>
            <ac:spMk id="3" creationId="{93E1A0CE-437E-4089-AE73-03BEE8D4C05A}"/>
          </ac:spMkLst>
        </pc:spChg>
      </pc:sldChg>
    </pc:docChg>
  </pc:docChgLst>
  <pc:docChgLst>
    <pc:chgData name="Mark Higgins" userId="ad4ee43bd0f7a961" providerId="LiveId" clId="{7B3C12DC-8600-4E20-806B-96FB228C8506}"/>
    <pc:docChg chg="undo custSel addSld delSld modSld sldOrd">
      <pc:chgData name="Mark Higgins" userId="ad4ee43bd0f7a961" providerId="LiveId" clId="{7B3C12DC-8600-4E20-806B-96FB228C8506}" dt="2021-09-06T10:37:23.513" v="2710" actId="20578"/>
      <pc:docMkLst>
        <pc:docMk/>
      </pc:docMkLst>
      <pc:sldChg chg="modSp mod">
        <pc:chgData name="Mark Higgins" userId="ad4ee43bd0f7a961" providerId="LiveId" clId="{7B3C12DC-8600-4E20-806B-96FB228C8506}" dt="2021-09-06T07:38:18.412" v="2709" actId="20577"/>
        <pc:sldMkLst>
          <pc:docMk/>
          <pc:sldMk cId="653415081" sldId="257"/>
        </pc:sldMkLst>
        <pc:spChg chg="mod">
          <ac:chgData name="Mark Higgins" userId="ad4ee43bd0f7a961" providerId="LiveId" clId="{7B3C12DC-8600-4E20-806B-96FB228C8506}" dt="2021-09-06T07:38:18.412" v="2709" actId="20577"/>
          <ac:spMkLst>
            <pc:docMk/>
            <pc:sldMk cId="653415081" sldId="257"/>
            <ac:spMk id="3" creationId="{93E1A0CE-437E-4089-AE73-03BEE8D4C05A}"/>
          </ac:spMkLst>
        </pc:spChg>
      </pc:sldChg>
      <pc:sldChg chg="modSp mod">
        <pc:chgData name="Mark Higgins" userId="ad4ee43bd0f7a961" providerId="LiveId" clId="{7B3C12DC-8600-4E20-806B-96FB228C8506}" dt="2021-09-02T09:29:40.658" v="470" actId="20577"/>
        <pc:sldMkLst>
          <pc:docMk/>
          <pc:sldMk cId="2851725395" sldId="263"/>
        </pc:sldMkLst>
        <pc:spChg chg="mod">
          <ac:chgData name="Mark Higgins" userId="ad4ee43bd0f7a961" providerId="LiveId" clId="{7B3C12DC-8600-4E20-806B-96FB228C8506}" dt="2021-09-02T09:29:40.658" v="470" actId="20577"/>
          <ac:spMkLst>
            <pc:docMk/>
            <pc:sldMk cId="2851725395" sldId="263"/>
            <ac:spMk id="3" creationId="{93E1A0CE-437E-4089-AE73-03BEE8D4C05A}"/>
          </ac:spMkLst>
        </pc:spChg>
      </pc:sldChg>
      <pc:sldChg chg="modSp mod">
        <pc:chgData name="Mark Higgins" userId="ad4ee43bd0f7a961" providerId="LiveId" clId="{7B3C12DC-8600-4E20-806B-96FB228C8506}" dt="2021-09-02T13:29:19.563" v="1109" actId="20577"/>
        <pc:sldMkLst>
          <pc:docMk/>
          <pc:sldMk cId="3474297635" sldId="268"/>
        </pc:sldMkLst>
        <pc:spChg chg="mod">
          <ac:chgData name="Mark Higgins" userId="ad4ee43bd0f7a961" providerId="LiveId" clId="{7B3C12DC-8600-4E20-806B-96FB228C8506}" dt="2021-09-02T13:29:19.563" v="1109" actId="20577"/>
          <ac:spMkLst>
            <pc:docMk/>
            <pc:sldMk cId="3474297635" sldId="268"/>
            <ac:spMk id="57" creationId="{C511BFB5-EEAD-4CA1-979C-CC71A3834622}"/>
          </ac:spMkLst>
        </pc:spChg>
      </pc:sldChg>
      <pc:sldChg chg="addSp modSp new mod modClrScheme chgLayout">
        <pc:chgData name="Mark Higgins" userId="ad4ee43bd0f7a961" providerId="LiveId" clId="{7B3C12DC-8600-4E20-806B-96FB228C8506}" dt="2021-08-31T15:08:04.352" v="380" actId="20577"/>
        <pc:sldMkLst>
          <pc:docMk/>
          <pc:sldMk cId="162881234" sldId="688"/>
        </pc:sldMkLst>
        <pc:spChg chg="add mod">
          <ac:chgData name="Mark Higgins" userId="ad4ee43bd0f7a961" providerId="LiveId" clId="{7B3C12DC-8600-4E20-806B-96FB228C8506}" dt="2021-08-31T15:04:49.074" v="37" actId="20577"/>
          <ac:spMkLst>
            <pc:docMk/>
            <pc:sldMk cId="162881234" sldId="688"/>
            <ac:spMk id="2" creationId="{3C7980E3-0EE6-4C5B-AFFA-DAA9DC8F3954}"/>
          </ac:spMkLst>
        </pc:spChg>
        <pc:spChg chg="add mod">
          <ac:chgData name="Mark Higgins" userId="ad4ee43bd0f7a961" providerId="LiveId" clId="{7B3C12DC-8600-4E20-806B-96FB228C8506}" dt="2021-08-31T15:08:04.352" v="380" actId="20577"/>
          <ac:spMkLst>
            <pc:docMk/>
            <pc:sldMk cId="162881234" sldId="688"/>
            <ac:spMk id="3" creationId="{18505FD1-CDB0-486D-9380-51AA02B060F4}"/>
          </ac:spMkLst>
        </pc:spChg>
      </pc:sldChg>
      <pc:sldChg chg="modSp new mod">
        <pc:chgData name="Mark Higgins" userId="ad4ee43bd0f7a961" providerId="LiveId" clId="{7B3C12DC-8600-4E20-806B-96FB228C8506}" dt="2021-08-31T15:14:00.507" v="405" actId="20577"/>
        <pc:sldMkLst>
          <pc:docMk/>
          <pc:sldMk cId="116519343" sldId="689"/>
        </pc:sldMkLst>
        <pc:spChg chg="mod">
          <ac:chgData name="Mark Higgins" userId="ad4ee43bd0f7a961" providerId="LiveId" clId="{7B3C12DC-8600-4E20-806B-96FB228C8506}" dt="2021-08-31T15:14:00.507" v="405" actId="20577"/>
          <ac:spMkLst>
            <pc:docMk/>
            <pc:sldMk cId="116519343" sldId="689"/>
            <ac:spMk id="2" creationId="{9E110F69-0966-4622-AED3-9BC52FB22C17}"/>
          </ac:spMkLst>
        </pc:spChg>
        <pc:spChg chg="mod">
          <ac:chgData name="Mark Higgins" userId="ad4ee43bd0f7a961" providerId="LiveId" clId="{7B3C12DC-8600-4E20-806B-96FB228C8506}" dt="2021-08-31T15:13:51.500" v="386" actId="12"/>
          <ac:spMkLst>
            <pc:docMk/>
            <pc:sldMk cId="116519343" sldId="689"/>
            <ac:spMk id="3" creationId="{09131163-B45F-4BE2-828A-91FC58F41A68}"/>
          </ac:spMkLst>
        </pc:spChg>
      </pc:sldChg>
      <pc:sldChg chg="modSp new del mod">
        <pc:chgData name="Mark Higgins" userId="ad4ee43bd0f7a961" providerId="LiveId" clId="{7B3C12DC-8600-4E20-806B-96FB228C8506}" dt="2021-09-02T13:17:28.917" v="730" actId="47"/>
        <pc:sldMkLst>
          <pc:docMk/>
          <pc:sldMk cId="3064485875" sldId="690"/>
        </pc:sldMkLst>
        <pc:spChg chg="mod">
          <ac:chgData name="Mark Higgins" userId="ad4ee43bd0f7a961" providerId="LiveId" clId="{7B3C12DC-8600-4E20-806B-96FB228C8506}" dt="2021-09-02T09:27:13.745" v="421" actId="20577"/>
          <ac:spMkLst>
            <pc:docMk/>
            <pc:sldMk cId="3064485875" sldId="690"/>
            <ac:spMk id="2" creationId="{8C354346-84C1-4DD7-8567-53955776F4DF}"/>
          </ac:spMkLst>
        </pc:spChg>
        <pc:spChg chg="mod">
          <ac:chgData name="Mark Higgins" userId="ad4ee43bd0f7a961" providerId="LiveId" clId="{7B3C12DC-8600-4E20-806B-96FB228C8506}" dt="2021-09-02T09:27:53.773" v="468" actId="20577"/>
          <ac:spMkLst>
            <pc:docMk/>
            <pc:sldMk cId="3064485875" sldId="690"/>
            <ac:spMk id="3" creationId="{0DF5B948-8EA0-45C1-83AF-41C9D55535B1}"/>
          </ac:spMkLst>
        </pc:spChg>
      </pc:sldChg>
      <pc:sldChg chg="addSp delSp modSp new del mod modClrScheme chgLayout">
        <pc:chgData name="Mark Higgins" userId="ad4ee43bd0f7a961" providerId="LiveId" clId="{7B3C12DC-8600-4E20-806B-96FB228C8506}" dt="2021-09-02T13:17:27.502" v="729" actId="47"/>
        <pc:sldMkLst>
          <pc:docMk/>
          <pc:sldMk cId="940422249" sldId="691"/>
        </pc:sldMkLst>
        <pc:spChg chg="del mod ord">
          <ac:chgData name="Mark Higgins" userId="ad4ee43bd0f7a961" providerId="LiveId" clId="{7B3C12DC-8600-4E20-806B-96FB228C8506}" dt="2021-09-02T09:27:22.823" v="423" actId="700"/>
          <ac:spMkLst>
            <pc:docMk/>
            <pc:sldMk cId="940422249" sldId="691"/>
            <ac:spMk id="2" creationId="{2C977287-6116-4F8D-B6DC-67F8F1CD77C3}"/>
          </ac:spMkLst>
        </pc:spChg>
        <pc:spChg chg="del mod ord">
          <ac:chgData name="Mark Higgins" userId="ad4ee43bd0f7a961" providerId="LiveId" clId="{7B3C12DC-8600-4E20-806B-96FB228C8506}" dt="2021-09-02T09:27:22.823" v="423" actId="700"/>
          <ac:spMkLst>
            <pc:docMk/>
            <pc:sldMk cId="940422249" sldId="691"/>
            <ac:spMk id="3" creationId="{0530D1CD-4A99-4E65-8B1D-4C3E0F06956A}"/>
          </ac:spMkLst>
        </pc:spChg>
        <pc:spChg chg="add mod ord">
          <ac:chgData name="Mark Higgins" userId="ad4ee43bd0f7a961" providerId="LiveId" clId="{7B3C12DC-8600-4E20-806B-96FB228C8506}" dt="2021-09-02T09:27:28.431" v="438" actId="20577"/>
          <ac:spMkLst>
            <pc:docMk/>
            <pc:sldMk cId="940422249" sldId="691"/>
            <ac:spMk id="4" creationId="{5A960BC8-E4FC-4059-8946-042FA3E00F0A}"/>
          </ac:spMkLst>
        </pc:spChg>
        <pc:spChg chg="add mod ord">
          <ac:chgData name="Mark Higgins" userId="ad4ee43bd0f7a961" providerId="LiveId" clId="{7B3C12DC-8600-4E20-806B-96FB228C8506}" dt="2021-09-02T09:27:22.823" v="423" actId="700"/>
          <ac:spMkLst>
            <pc:docMk/>
            <pc:sldMk cId="940422249" sldId="691"/>
            <ac:spMk id="5" creationId="{9908692F-8927-4638-B7ED-B4169BFE2084}"/>
          </ac:spMkLst>
        </pc:spChg>
      </pc:sldChg>
      <pc:sldChg chg="modSp new del mod">
        <pc:chgData name="Mark Higgins" userId="ad4ee43bd0f7a961" providerId="LiveId" clId="{7B3C12DC-8600-4E20-806B-96FB228C8506}" dt="2021-09-02T13:17:24.913" v="728" actId="47"/>
        <pc:sldMkLst>
          <pc:docMk/>
          <pc:sldMk cId="732828431" sldId="692"/>
        </pc:sldMkLst>
        <pc:spChg chg="mod">
          <ac:chgData name="Mark Higgins" userId="ad4ee43bd0f7a961" providerId="LiveId" clId="{7B3C12DC-8600-4E20-806B-96FB228C8506}" dt="2021-09-02T09:27:44.686" v="456" actId="20577"/>
          <ac:spMkLst>
            <pc:docMk/>
            <pc:sldMk cId="732828431" sldId="692"/>
            <ac:spMk id="2" creationId="{94801735-E090-4CCE-B9A1-F59FC5B1D327}"/>
          </ac:spMkLst>
        </pc:spChg>
      </pc:sldChg>
      <pc:sldChg chg="addSp delSp modSp new mod">
        <pc:chgData name="Mark Higgins" userId="ad4ee43bd0f7a961" providerId="LiveId" clId="{7B3C12DC-8600-4E20-806B-96FB228C8506}" dt="2021-09-02T13:14:20.566" v="727" actId="20577"/>
        <pc:sldMkLst>
          <pc:docMk/>
          <pc:sldMk cId="1637030846" sldId="693"/>
        </pc:sldMkLst>
        <pc:spChg chg="mod">
          <ac:chgData name="Mark Higgins" userId="ad4ee43bd0f7a961" providerId="LiveId" clId="{7B3C12DC-8600-4E20-806B-96FB228C8506}" dt="2021-09-02T13:11:30.617" v="542" actId="20577"/>
          <ac:spMkLst>
            <pc:docMk/>
            <pc:sldMk cId="1637030846" sldId="693"/>
            <ac:spMk id="2" creationId="{2EF52883-B499-4376-9815-3C46047A0A2F}"/>
          </ac:spMkLst>
        </pc:spChg>
        <pc:spChg chg="del mod">
          <ac:chgData name="Mark Higgins" userId="ad4ee43bd0f7a961" providerId="LiveId" clId="{7B3C12DC-8600-4E20-806B-96FB228C8506}" dt="2021-09-02T13:12:17.665" v="594" actId="3680"/>
          <ac:spMkLst>
            <pc:docMk/>
            <pc:sldMk cId="1637030846" sldId="693"/>
            <ac:spMk id="3" creationId="{6A0C9F5E-534E-469B-805F-FD485FA1EFC5}"/>
          </ac:spMkLst>
        </pc:spChg>
        <pc:graphicFrameChg chg="add mod ord modGraphic">
          <ac:chgData name="Mark Higgins" userId="ad4ee43bd0f7a961" providerId="LiveId" clId="{7B3C12DC-8600-4E20-806B-96FB228C8506}" dt="2021-09-02T13:14:20.566" v="727" actId="20577"/>
          <ac:graphicFrameMkLst>
            <pc:docMk/>
            <pc:sldMk cId="1637030846" sldId="693"/>
            <ac:graphicFrameMk id="4" creationId="{E030EAED-58A5-4164-A2E2-5394113E1482}"/>
          </ac:graphicFrameMkLst>
        </pc:graphicFrameChg>
      </pc:sldChg>
      <pc:sldChg chg="addSp delSp modSp new mod modClrScheme chgLayout">
        <pc:chgData name="Mark Higgins" userId="ad4ee43bd0f7a961" providerId="LiveId" clId="{7B3C12DC-8600-4E20-806B-96FB228C8506}" dt="2021-09-02T13:18:03.404" v="785" actId="20577"/>
        <pc:sldMkLst>
          <pc:docMk/>
          <pc:sldMk cId="550359697" sldId="694"/>
        </pc:sldMkLst>
        <pc:spChg chg="del mod ord">
          <ac:chgData name="Mark Higgins" userId="ad4ee43bd0f7a961" providerId="LiveId" clId="{7B3C12DC-8600-4E20-806B-96FB228C8506}" dt="2021-09-02T13:17:39.254" v="732" actId="700"/>
          <ac:spMkLst>
            <pc:docMk/>
            <pc:sldMk cId="550359697" sldId="694"/>
            <ac:spMk id="2" creationId="{7AD203C2-6969-407B-ACF3-FEE9E7B64B89}"/>
          </ac:spMkLst>
        </pc:spChg>
        <pc:spChg chg="del mod ord">
          <ac:chgData name="Mark Higgins" userId="ad4ee43bd0f7a961" providerId="LiveId" clId="{7B3C12DC-8600-4E20-806B-96FB228C8506}" dt="2021-09-02T13:17:39.254" v="732" actId="700"/>
          <ac:spMkLst>
            <pc:docMk/>
            <pc:sldMk cId="550359697" sldId="694"/>
            <ac:spMk id="3" creationId="{8F9D8F73-1196-4FF7-AC2E-428B26AEE99A}"/>
          </ac:spMkLst>
        </pc:spChg>
        <pc:spChg chg="add mod ord">
          <ac:chgData name="Mark Higgins" userId="ad4ee43bd0f7a961" providerId="LiveId" clId="{7B3C12DC-8600-4E20-806B-96FB228C8506}" dt="2021-09-02T13:17:44.877" v="738" actId="20577"/>
          <ac:spMkLst>
            <pc:docMk/>
            <pc:sldMk cId="550359697" sldId="694"/>
            <ac:spMk id="4" creationId="{978B8C4E-AF22-437A-81FB-CB7B59C12767}"/>
          </ac:spMkLst>
        </pc:spChg>
        <pc:spChg chg="add mod ord">
          <ac:chgData name="Mark Higgins" userId="ad4ee43bd0f7a961" providerId="LiveId" clId="{7B3C12DC-8600-4E20-806B-96FB228C8506}" dt="2021-09-02T13:18:03.404" v="785" actId="20577"/>
          <ac:spMkLst>
            <pc:docMk/>
            <pc:sldMk cId="550359697" sldId="694"/>
            <ac:spMk id="5" creationId="{69B94D9C-A8CC-4D81-8AF9-23A6DFC412A1}"/>
          </ac:spMkLst>
        </pc:spChg>
      </pc:sldChg>
      <pc:sldChg chg="modSp new mod">
        <pc:chgData name="Mark Higgins" userId="ad4ee43bd0f7a961" providerId="LiveId" clId="{7B3C12DC-8600-4E20-806B-96FB228C8506}" dt="2021-09-02T13:18:39.542" v="849" actId="20577"/>
        <pc:sldMkLst>
          <pc:docMk/>
          <pc:sldMk cId="247146181" sldId="695"/>
        </pc:sldMkLst>
        <pc:spChg chg="mod">
          <ac:chgData name="Mark Higgins" userId="ad4ee43bd0f7a961" providerId="LiveId" clId="{7B3C12DC-8600-4E20-806B-96FB228C8506}" dt="2021-09-02T13:18:39.542" v="849" actId="20577"/>
          <ac:spMkLst>
            <pc:docMk/>
            <pc:sldMk cId="247146181" sldId="695"/>
            <ac:spMk id="2" creationId="{6517ADE2-0A50-4DFE-85F5-C1E1371D6EA4}"/>
          </ac:spMkLst>
        </pc:spChg>
      </pc:sldChg>
      <pc:sldChg chg="modSp new mod ord">
        <pc:chgData name="Mark Higgins" userId="ad4ee43bd0f7a961" providerId="LiveId" clId="{7B3C12DC-8600-4E20-806B-96FB228C8506}" dt="2021-09-02T13:19:08.162" v="867"/>
        <pc:sldMkLst>
          <pc:docMk/>
          <pc:sldMk cId="961037850" sldId="696"/>
        </pc:sldMkLst>
        <pc:spChg chg="mod">
          <ac:chgData name="Mark Higgins" userId="ad4ee43bd0f7a961" providerId="LiveId" clId="{7B3C12DC-8600-4E20-806B-96FB228C8506}" dt="2021-09-02T13:18:59.270" v="865" actId="20577"/>
          <ac:spMkLst>
            <pc:docMk/>
            <pc:sldMk cId="961037850" sldId="696"/>
            <ac:spMk id="2" creationId="{E0F2F5B7-3BD1-40E6-8619-7C3D586FAA6F}"/>
          </ac:spMkLst>
        </pc:spChg>
      </pc:sldChg>
      <pc:sldChg chg="modSp new mod">
        <pc:chgData name="Mark Higgins" userId="ad4ee43bd0f7a961" providerId="LiveId" clId="{7B3C12DC-8600-4E20-806B-96FB228C8506}" dt="2021-09-02T13:19:41.437" v="889" actId="20577"/>
        <pc:sldMkLst>
          <pc:docMk/>
          <pc:sldMk cId="2382590890" sldId="697"/>
        </pc:sldMkLst>
        <pc:spChg chg="mod">
          <ac:chgData name="Mark Higgins" userId="ad4ee43bd0f7a961" providerId="LiveId" clId="{7B3C12DC-8600-4E20-806B-96FB228C8506}" dt="2021-09-02T13:19:41.437" v="889" actId="20577"/>
          <ac:spMkLst>
            <pc:docMk/>
            <pc:sldMk cId="2382590890" sldId="697"/>
            <ac:spMk id="2" creationId="{2E144EA4-3BA7-44CE-A85C-9619B006399F}"/>
          </ac:spMkLst>
        </pc:spChg>
      </pc:sldChg>
      <pc:sldChg chg="modSp new mod">
        <pc:chgData name="Mark Higgins" userId="ad4ee43bd0f7a961" providerId="LiveId" clId="{7B3C12DC-8600-4E20-806B-96FB228C8506}" dt="2021-09-02T13:19:58.524" v="910" actId="20577"/>
        <pc:sldMkLst>
          <pc:docMk/>
          <pc:sldMk cId="2816790370" sldId="698"/>
        </pc:sldMkLst>
        <pc:spChg chg="mod">
          <ac:chgData name="Mark Higgins" userId="ad4ee43bd0f7a961" providerId="LiveId" clId="{7B3C12DC-8600-4E20-806B-96FB228C8506}" dt="2021-09-02T13:19:58.524" v="910" actId="20577"/>
          <ac:spMkLst>
            <pc:docMk/>
            <pc:sldMk cId="2816790370" sldId="698"/>
            <ac:spMk id="2" creationId="{209669A0-8379-4B62-A887-00CF5775A344}"/>
          </ac:spMkLst>
        </pc:spChg>
      </pc:sldChg>
      <pc:sldChg chg="modSp new mod">
        <pc:chgData name="Mark Higgins" userId="ad4ee43bd0f7a961" providerId="LiveId" clId="{7B3C12DC-8600-4E20-806B-96FB228C8506}" dt="2021-09-02T13:21:05.799" v="958" actId="20577"/>
        <pc:sldMkLst>
          <pc:docMk/>
          <pc:sldMk cId="4291132042" sldId="699"/>
        </pc:sldMkLst>
        <pc:spChg chg="mod">
          <ac:chgData name="Mark Higgins" userId="ad4ee43bd0f7a961" providerId="LiveId" clId="{7B3C12DC-8600-4E20-806B-96FB228C8506}" dt="2021-09-02T13:20:46.293" v="927" actId="20577"/>
          <ac:spMkLst>
            <pc:docMk/>
            <pc:sldMk cId="4291132042" sldId="699"/>
            <ac:spMk id="2" creationId="{81FC3673-9079-4D64-B67A-90E485736989}"/>
          </ac:spMkLst>
        </pc:spChg>
        <pc:spChg chg="mod">
          <ac:chgData name="Mark Higgins" userId="ad4ee43bd0f7a961" providerId="LiveId" clId="{7B3C12DC-8600-4E20-806B-96FB228C8506}" dt="2021-09-02T13:21:05.799" v="958" actId="20577"/>
          <ac:spMkLst>
            <pc:docMk/>
            <pc:sldMk cId="4291132042" sldId="699"/>
            <ac:spMk id="3" creationId="{A2B44A85-0027-42D7-999F-F7D112C5EA7E}"/>
          </ac:spMkLst>
        </pc:spChg>
      </pc:sldChg>
      <pc:sldChg chg="modSp new mod">
        <pc:chgData name="Mark Higgins" userId="ad4ee43bd0f7a961" providerId="LiveId" clId="{7B3C12DC-8600-4E20-806B-96FB228C8506}" dt="2021-09-02T13:21:22.567" v="975" actId="20577"/>
        <pc:sldMkLst>
          <pc:docMk/>
          <pc:sldMk cId="2299538971" sldId="700"/>
        </pc:sldMkLst>
        <pc:spChg chg="mod">
          <ac:chgData name="Mark Higgins" userId="ad4ee43bd0f7a961" providerId="LiveId" clId="{7B3C12DC-8600-4E20-806B-96FB228C8506}" dt="2021-09-02T13:21:22.567" v="975" actId="20577"/>
          <ac:spMkLst>
            <pc:docMk/>
            <pc:sldMk cId="2299538971" sldId="700"/>
            <ac:spMk id="2" creationId="{E8F27E77-B677-4EC4-896A-15CB00C3CF04}"/>
          </ac:spMkLst>
        </pc:spChg>
      </pc:sldChg>
      <pc:sldChg chg="modSp new mod">
        <pc:chgData name="Mark Higgins" userId="ad4ee43bd0f7a961" providerId="LiveId" clId="{7B3C12DC-8600-4E20-806B-96FB228C8506}" dt="2021-09-02T13:22:55.728" v="1038" actId="20577"/>
        <pc:sldMkLst>
          <pc:docMk/>
          <pc:sldMk cId="3647801122" sldId="701"/>
        </pc:sldMkLst>
        <pc:spChg chg="mod">
          <ac:chgData name="Mark Higgins" userId="ad4ee43bd0f7a961" providerId="LiveId" clId="{7B3C12DC-8600-4E20-806B-96FB228C8506}" dt="2021-09-02T13:22:38.199" v="981" actId="20577"/>
          <ac:spMkLst>
            <pc:docMk/>
            <pc:sldMk cId="3647801122" sldId="701"/>
            <ac:spMk id="2" creationId="{13E505DE-2040-48D9-9703-FAF4F6DF914C}"/>
          </ac:spMkLst>
        </pc:spChg>
        <pc:spChg chg="mod">
          <ac:chgData name="Mark Higgins" userId="ad4ee43bd0f7a961" providerId="LiveId" clId="{7B3C12DC-8600-4E20-806B-96FB228C8506}" dt="2021-09-02T13:22:55.728" v="1038" actId="20577"/>
          <ac:spMkLst>
            <pc:docMk/>
            <pc:sldMk cId="3647801122" sldId="701"/>
            <ac:spMk id="3" creationId="{31F98659-4FB7-4E33-9613-8E718FF9FB09}"/>
          </ac:spMkLst>
        </pc:spChg>
      </pc:sldChg>
      <pc:sldChg chg="modSp new mod">
        <pc:chgData name="Mark Higgins" userId="ad4ee43bd0f7a961" providerId="LiveId" clId="{7B3C12DC-8600-4E20-806B-96FB228C8506}" dt="2021-09-02T14:42:42.800" v="1397" actId="20577"/>
        <pc:sldMkLst>
          <pc:docMk/>
          <pc:sldMk cId="1124660872" sldId="702"/>
        </pc:sldMkLst>
        <pc:spChg chg="mod">
          <ac:chgData name="Mark Higgins" userId="ad4ee43bd0f7a961" providerId="LiveId" clId="{7B3C12DC-8600-4E20-806B-96FB228C8506}" dt="2021-09-02T13:24:41.459" v="1044" actId="20577"/>
          <ac:spMkLst>
            <pc:docMk/>
            <pc:sldMk cId="1124660872" sldId="702"/>
            <ac:spMk id="2" creationId="{02CC0FA7-F787-44AB-B5BE-14E4E8C3A307}"/>
          </ac:spMkLst>
        </pc:spChg>
        <pc:spChg chg="mod">
          <ac:chgData name="Mark Higgins" userId="ad4ee43bd0f7a961" providerId="LiveId" clId="{7B3C12DC-8600-4E20-806B-96FB228C8506}" dt="2021-09-02T14:42:42.800" v="1397" actId="20577"/>
          <ac:spMkLst>
            <pc:docMk/>
            <pc:sldMk cId="1124660872" sldId="702"/>
            <ac:spMk id="3" creationId="{492CB42C-1481-4724-8EF8-CB22236A5125}"/>
          </ac:spMkLst>
        </pc:spChg>
      </pc:sldChg>
      <pc:sldChg chg="modSp add mod ord">
        <pc:chgData name="Mark Higgins" userId="ad4ee43bd0f7a961" providerId="LiveId" clId="{7B3C12DC-8600-4E20-806B-96FB228C8506}" dt="2021-09-02T13:29:39.605" v="1118" actId="20577"/>
        <pc:sldMkLst>
          <pc:docMk/>
          <pc:sldMk cId="3031805303" sldId="703"/>
        </pc:sldMkLst>
        <pc:spChg chg="mod">
          <ac:chgData name="Mark Higgins" userId="ad4ee43bd0f7a961" providerId="LiveId" clId="{7B3C12DC-8600-4E20-806B-96FB228C8506}" dt="2021-09-02T13:29:39.605" v="1118" actId="20577"/>
          <ac:spMkLst>
            <pc:docMk/>
            <pc:sldMk cId="3031805303" sldId="703"/>
            <ac:spMk id="57" creationId="{C511BFB5-EEAD-4CA1-979C-CC71A3834622}"/>
          </ac:spMkLst>
        </pc:spChg>
      </pc:sldChg>
      <pc:sldChg chg="modSp add mod">
        <pc:chgData name="Mark Higgins" userId="ad4ee43bd0f7a961" providerId="LiveId" clId="{7B3C12DC-8600-4E20-806B-96FB228C8506}" dt="2021-09-02T13:29:48.077" v="1121" actId="20577"/>
        <pc:sldMkLst>
          <pc:docMk/>
          <pc:sldMk cId="140445724" sldId="704"/>
        </pc:sldMkLst>
        <pc:spChg chg="mod">
          <ac:chgData name="Mark Higgins" userId="ad4ee43bd0f7a961" providerId="LiveId" clId="{7B3C12DC-8600-4E20-806B-96FB228C8506}" dt="2021-09-02T13:29:48.077" v="1121" actId="20577"/>
          <ac:spMkLst>
            <pc:docMk/>
            <pc:sldMk cId="140445724" sldId="704"/>
            <ac:spMk id="57" creationId="{C511BFB5-EEAD-4CA1-979C-CC71A3834622}"/>
          </ac:spMkLst>
        </pc:spChg>
      </pc:sldChg>
      <pc:sldChg chg="modSp new mod">
        <pc:chgData name="Mark Higgins" userId="ad4ee43bd0f7a961" providerId="LiveId" clId="{7B3C12DC-8600-4E20-806B-96FB228C8506}" dt="2021-09-02T13:30:09.958" v="1127" actId="20577"/>
        <pc:sldMkLst>
          <pc:docMk/>
          <pc:sldMk cId="68695730" sldId="705"/>
        </pc:sldMkLst>
        <pc:spChg chg="mod">
          <ac:chgData name="Mark Higgins" userId="ad4ee43bd0f7a961" providerId="LiveId" clId="{7B3C12DC-8600-4E20-806B-96FB228C8506}" dt="2021-09-02T13:30:09.958" v="1127" actId="20577"/>
          <ac:spMkLst>
            <pc:docMk/>
            <pc:sldMk cId="68695730" sldId="705"/>
            <ac:spMk id="2" creationId="{F7E9CFC5-72DE-4A72-93D6-A2402CD95D37}"/>
          </ac:spMkLst>
        </pc:spChg>
      </pc:sldChg>
      <pc:sldChg chg="modSp new mod">
        <pc:chgData name="Mark Higgins" userId="ad4ee43bd0f7a961" providerId="LiveId" clId="{7B3C12DC-8600-4E20-806B-96FB228C8506}" dt="2021-09-02T14:04:32.237" v="1330" actId="20577"/>
        <pc:sldMkLst>
          <pc:docMk/>
          <pc:sldMk cId="296084717" sldId="706"/>
        </pc:sldMkLst>
        <pc:spChg chg="mod">
          <ac:chgData name="Mark Higgins" userId="ad4ee43bd0f7a961" providerId="LiveId" clId="{7B3C12DC-8600-4E20-806B-96FB228C8506}" dt="2021-09-02T14:03:36.756" v="1142" actId="20577"/>
          <ac:spMkLst>
            <pc:docMk/>
            <pc:sldMk cId="296084717" sldId="706"/>
            <ac:spMk id="2" creationId="{6C9111C4-F75C-46E7-A994-F49B6A31C81F}"/>
          </ac:spMkLst>
        </pc:spChg>
        <pc:spChg chg="mod">
          <ac:chgData name="Mark Higgins" userId="ad4ee43bd0f7a961" providerId="LiveId" clId="{7B3C12DC-8600-4E20-806B-96FB228C8506}" dt="2021-09-02T14:04:32.237" v="1330" actId="20577"/>
          <ac:spMkLst>
            <pc:docMk/>
            <pc:sldMk cId="296084717" sldId="706"/>
            <ac:spMk id="3" creationId="{1AAEBC1C-4D11-45DA-A78B-8059ED5C863F}"/>
          </ac:spMkLst>
        </pc:spChg>
      </pc:sldChg>
      <pc:sldChg chg="modSp new mod">
        <pc:chgData name="Mark Higgins" userId="ad4ee43bd0f7a961" providerId="LiveId" clId="{7B3C12DC-8600-4E20-806B-96FB228C8506}" dt="2021-09-02T14:43:01.710" v="1405" actId="20577"/>
        <pc:sldMkLst>
          <pc:docMk/>
          <pc:sldMk cId="2510874112" sldId="707"/>
        </pc:sldMkLst>
        <pc:spChg chg="mod">
          <ac:chgData name="Mark Higgins" userId="ad4ee43bd0f7a961" providerId="LiveId" clId="{7B3C12DC-8600-4E20-806B-96FB228C8506}" dt="2021-09-02T14:43:01.710" v="1405" actId="20577"/>
          <ac:spMkLst>
            <pc:docMk/>
            <pc:sldMk cId="2510874112" sldId="707"/>
            <ac:spMk id="2" creationId="{756C7C0F-CDD1-4AF3-9883-A75EC6CA0C6F}"/>
          </ac:spMkLst>
        </pc:spChg>
      </pc:sldChg>
      <pc:sldChg chg="modSp new mod">
        <pc:chgData name="Mark Higgins" userId="ad4ee43bd0f7a961" providerId="LiveId" clId="{7B3C12DC-8600-4E20-806B-96FB228C8506}" dt="2021-09-02T14:43:34.623" v="1484" actId="20577"/>
        <pc:sldMkLst>
          <pc:docMk/>
          <pc:sldMk cId="197150763" sldId="708"/>
        </pc:sldMkLst>
        <pc:spChg chg="mod">
          <ac:chgData name="Mark Higgins" userId="ad4ee43bd0f7a961" providerId="LiveId" clId="{7B3C12DC-8600-4E20-806B-96FB228C8506}" dt="2021-09-02T14:43:11.274" v="1411" actId="20577"/>
          <ac:spMkLst>
            <pc:docMk/>
            <pc:sldMk cId="197150763" sldId="708"/>
            <ac:spMk id="2" creationId="{D0B98489-9094-4B50-81E2-E8ECBD06CD02}"/>
          </ac:spMkLst>
        </pc:spChg>
        <pc:spChg chg="mod">
          <ac:chgData name="Mark Higgins" userId="ad4ee43bd0f7a961" providerId="LiveId" clId="{7B3C12DC-8600-4E20-806B-96FB228C8506}" dt="2021-09-02T14:43:34.623" v="1484" actId="20577"/>
          <ac:spMkLst>
            <pc:docMk/>
            <pc:sldMk cId="197150763" sldId="708"/>
            <ac:spMk id="3" creationId="{F95DFA5F-F4B0-48B0-9AC6-E53277EE8324}"/>
          </ac:spMkLst>
        </pc:spChg>
      </pc:sldChg>
      <pc:sldChg chg="modSp new mod ord">
        <pc:chgData name="Mark Higgins" userId="ad4ee43bd0f7a961" providerId="LiveId" clId="{7B3C12DC-8600-4E20-806B-96FB228C8506}" dt="2021-09-06T10:37:23.513" v="2710" actId="20578"/>
        <pc:sldMkLst>
          <pc:docMk/>
          <pc:sldMk cId="2149614142" sldId="709"/>
        </pc:sldMkLst>
        <pc:spChg chg="mod">
          <ac:chgData name="Mark Higgins" userId="ad4ee43bd0f7a961" providerId="LiveId" clId="{7B3C12DC-8600-4E20-806B-96FB228C8506}" dt="2021-09-02T14:44:14.508" v="1511" actId="20577"/>
          <ac:spMkLst>
            <pc:docMk/>
            <pc:sldMk cId="2149614142" sldId="709"/>
            <ac:spMk id="2" creationId="{A9C75BA8-6A48-4376-A2D7-86A6BC57B3DD}"/>
          </ac:spMkLst>
        </pc:spChg>
        <pc:spChg chg="mod">
          <ac:chgData name="Mark Higgins" userId="ad4ee43bd0f7a961" providerId="LiveId" clId="{7B3C12DC-8600-4E20-806B-96FB228C8506}" dt="2021-09-06T10:37:23.513" v="2710" actId="20578"/>
          <ac:spMkLst>
            <pc:docMk/>
            <pc:sldMk cId="2149614142" sldId="709"/>
            <ac:spMk id="3" creationId="{4C17FE85-12AB-430C-A61C-16AE929CD02D}"/>
          </ac:spMkLst>
        </pc:spChg>
      </pc:sldChg>
      <pc:sldChg chg="modSp new mod">
        <pc:chgData name="Mark Higgins" userId="ad4ee43bd0f7a961" providerId="LiveId" clId="{7B3C12DC-8600-4E20-806B-96FB228C8506}" dt="2021-09-03T07:26:09.082" v="1875" actId="20577"/>
        <pc:sldMkLst>
          <pc:docMk/>
          <pc:sldMk cId="3350938539" sldId="710"/>
        </pc:sldMkLst>
        <pc:spChg chg="mod">
          <ac:chgData name="Mark Higgins" userId="ad4ee43bd0f7a961" providerId="LiveId" clId="{7B3C12DC-8600-4E20-806B-96FB228C8506}" dt="2021-09-03T07:25:47.626" v="1822" actId="20577"/>
          <ac:spMkLst>
            <pc:docMk/>
            <pc:sldMk cId="3350938539" sldId="710"/>
            <ac:spMk id="2" creationId="{152EBD53-9A75-44A4-90E7-893A77B25089}"/>
          </ac:spMkLst>
        </pc:spChg>
        <pc:spChg chg="mod">
          <ac:chgData name="Mark Higgins" userId="ad4ee43bd0f7a961" providerId="LiveId" clId="{7B3C12DC-8600-4E20-806B-96FB228C8506}" dt="2021-09-03T07:26:09.082" v="1875" actId="20577"/>
          <ac:spMkLst>
            <pc:docMk/>
            <pc:sldMk cId="3350938539" sldId="710"/>
            <ac:spMk id="3" creationId="{199CB72E-FF2C-473D-B7E7-E4C48B38C8B8}"/>
          </ac:spMkLst>
        </pc:spChg>
      </pc:sldChg>
      <pc:sldChg chg="modSp new mod modNotesTx">
        <pc:chgData name="Mark Higgins" userId="ad4ee43bd0f7a961" providerId="LiveId" clId="{7B3C12DC-8600-4E20-806B-96FB228C8506}" dt="2021-09-03T07:26:51.852" v="1909" actId="20577"/>
        <pc:sldMkLst>
          <pc:docMk/>
          <pc:sldMk cId="3878494634" sldId="711"/>
        </pc:sldMkLst>
        <pc:spChg chg="mod">
          <ac:chgData name="Mark Higgins" userId="ad4ee43bd0f7a961" providerId="LiveId" clId="{7B3C12DC-8600-4E20-806B-96FB228C8506}" dt="2021-09-03T07:26:51.852" v="1909" actId="20577"/>
          <ac:spMkLst>
            <pc:docMk/>
            <pc:sldMk cId="3878494634" sldId="711"/>
            <ac:spMk id="2" creationId="{C6C46E45-1325-427A-81CC-E0E6418851C2}"/>
          </ac:spMkLst>
        </pc:spChg>
      </pc:sldChg>
      <pc:sldChg chg="modSp new mod">
        <pc:chgData name="Mark Higgins" userId="ad4ee43bd0f7a961" providerId="LiveId" clId="{7B3C12DC-8600-4E20-806B-96FB228C8506}" dt="2021-09-03T07:27:21.044" v="1960" actId="20577"/>
        <pc:sldMkLst>
          <pc:docMk/>
          <pc:sldMk cId="3216072036" sldId="712"/>
        </pc:sldMkLst>
        <pc:spChg chg="mod">
          <ac:chgData name="Mark Higgins" userId="ad4ee43bd0f7a961" providerId="LiveId" clId="{7B3C12DC-8600-4E20-806B-96FB228C8506}" dt="2021-09-03T07:27:21.044" v="1960" actId="20577"/>
          <ac:spMkLst>
            <pc:docMk/>
            <pc:sldMk cId="3216072036" sldId="712"/>
            <ac:spMk id="2" creationId="{61B8CA62-B38F-4CEB-B187-38DB524378D1}"/>
          </ac:spMkLst>
        </pc:spChg>
      </pc:sldChg>
      <pc:sldChg chg="modSp new mod">
        <pc:chgData name="Mark Higgins" userId="ad4ee43bd0f7a961" providerId="LiveId" clId="{7B3C12DC-8600-4E20-806B-96FB228C8506}" dt="2021-09-03T07:28:17.604" v="2022" actId="20577"/>
        <pc:sldMkLst>
          <pc:docMk/>
          <pc:sldMk cId="779021081" sldId="713"/>
        </pc:sldMkLst>
        <pc:spChg chg="mod">
          <ac:chgData name="Mark Higgins" userId="ad4ee43bd0f7a961" providerId="LiveId" clId="{7B3C12DC-8600-4E20-806B-96FB228C8506}" dt="2021-09-03T07:28:17.604" v="2022" actId="20577"/>
          <ac:spMkLst>
            <pc:docMk/>
            <pc:sldMk cId="779021081" sldId="713"/>
            <ac:spMk id="2" creationId="{EA9A251B-82B6-454F-B5B1-EF59737C9708}"/>
          </ac:spMkLst>
        </pc:spChg>
      </pc:sldChg>
      <pc:sldChg chg="modSp new mod">
        <pc:chgData name="Mark Higgins" userId="ad4ee43bd0f7a961" providerId="LiveId" clId="{7B3C12DC-8600-4E20-806B-96FB228C8506}" dt="2021-09-03T07:28:42.567" v="2084" actId="20577"/>
        <pc:sldMkLst>
          <pc:docMk/>
          <pc:sldMk cId="4245500416" sldId="714"/>
        </pc:sldMkLst>
        <pc:spChg chg="mod">
          <ac:chgData name="Mark Higgins" userId="ad4ee43bd0f7a961" providerId="LiveId" clId="{7B3C12DC-8600-4E20-806B-96FB228C8506}" dt="2021-09-03T07:28:42.567" v="2084" actId="20577"/>
          <ac:spMkLst>
            <pc:docMk/>
            <pc:sldMk cId="4245500416" sldId="714"/>
            <ac:spMk id="2" creationId="{0104DD9D-360E-4EF0-A433-CA249067D0C9}"/>
          </ac:spMkLst>
        </pc:spChg>
      </pc:sldChg>
      <pc:sldChg chg="modSp new mod">
        <pc:chgData name="Mark Higgins" userId="ad4ee43bd0f7a961" providerId="LiveId" clId="{7B3C12DC-8600-4E20-806B-96FB228C8506}" dt="2021-09-03T07:29:17.062" v="2130" actId="20577"/>
        <pc:sldMkLst>
          <pc:docMk/>
          <pc:sldMk cId="2036575152" sldId="715"/>
        </pc:sldMkLst>
        <pc:spChg chg="mod">
          <ac:chgData name="Mark Higgins" userId="ad4ee43bd0f7a961" providerId="LiveId" clId="{7B3C12DC-8600-4E20-806B-96FB228C8506}" dt="2021-09-03T07:29:17.062" v="2130" actId="20577"/>
          <ac:spMkLst>
            <pc:docMk/>
            <pc:sldMk cId="2036575152" sldId="715"/>
            <ac:spMk id="2" creationId="{485B26D3-76DA-4B2E-9802-D07A9A7170E6}"/>
          </ac:spMkLst>
        </pc:spChg>
      </pc:sldChg>
      <pc:sldChg chg="modSp new mod">
        <pc:chgData name="Mark Higgins" userId="ad4ee43bd0f7a961" providerId="LiveId" clId="{7B3C12DC-8600-4E20-806B-96FB228C8506}" dt="2021-09-03T07:29:38.432" v="2174" actId="20577"/>
        <pc:sldMkLst>
          <pc:docMk/>
          <pc:sldMk cId="3626110082" sldId="716"/>
        </pc:sldMkLst>
        <pc:spChg chg="mod">
          <ac:chgData name="Mark Higgins" userId="ad4ee43bd0f7a961" providerId="LiveId" clId="{7B3C12DC-8600-4E20-806B-96FB228C8506}" dt="2021-09-03T07:29:38.432" v="2174" actId="20577"/>
          <ac:spMkLst>
            <pc:docMk/>
            <pc:sldMk cId="3626110082" sldId="716"/>
            <ac:spMk id="2" creationId="{ABCFE2F7-A7F9-4FA8-AA00-657D44227B05}"/>
          </ac:spMkLst>
        </pc:spChg>
      </pc:sldChg>
      <pc:sldChg chg="modSp new mod">
        <pc:chgData name="Mark Higgins" userId="ad4ee43bd0f7a961" providerId="LiveId" clId="{7B3C12DC-8600-4E20-806B-96FB228C8506}" dt="2021-09-03T07:31:58.706" v="2207" actId="20577"/>
        <pc:sldMkLst>
          <pc:docMk/>
          <pc:sldMk cId="2046844614" sldId="717"/>
        </pc:sldMkLst>
        <pc:spChg chg="mod">
          <ac:chgData name="Mark Higgins" userId="ad4ee43bd0f7a961" providerId="LiveId" clId="{7B3C12DC-8600-4E20-806B-96FB228C8506}" dt="2021-09-03T07:31:58.706" v="2207" actId="20577"/>
          <ac:spMkLst>
            <pc:docMk/>
            <pc:sldMk cId="2046844614" sldId="717"/>
            <ac:spMk id="2" creationId="{F00E1C08-9226-4A0D-8F2B-46638B491956}"/>
          </ac:spMkLst>
        </pc:spChg>
      </pc:sldChg>
      <pc:sldChg chg="modSp new mod">
        <pc:chgData name="Mark Higgins" userId="ad4ee43bd0f7a961" providerId="LiveId" clId="{7B3C12DC-8600-4E20-806B-96FB228C8506}" dt="2021-09-03T07:38:08.310" v="2255" actId="20577"/>
        <pc:sldMkLst>
          <pc:docMk/>
          <pc:sldMk cId="2364488843" sldId="718"/>
        </pc:sldMkLst>
        <pc:spChg chg="mod">
          <ac:chgData name="Mark Higgins" userId="ad4ee43bd0f7a961" providerId="LiveId" clId="{7B3C12DC-8600-4E20-806B-96FB228C8506}" dt="2021-09-03T07:37:55.466" v="2225" actId="20577"/>
          <ac:spMkLst>
            <pc:docMk/>
            <pc:sldMk cId="2364488843" sldId="718"/>
            <ac:spMk id="2" creationId="{B4E6A346-583D-4A08-ACEE-1FA52C8A4E47}"/>
          </ac:spMkLst>
        </pc:spChg>
        <pc:spChg chg="mod">
          <ac:chgData name="Mark Higgins" userId="ad4ee43bd0f7a961" providerId="LiveId" clId="{7B3C12DC-8600-4E20-806B-96FB228C8506}" dt="2021-09-03T07:38:08.310" v="2255" actId="20577"/>
          <ac:spMkLst>
            <pc:docMk/>
            <pc:sldMk cId="2364488843" sldId="718"/>
            <ac:spMk id="3" creationId="{FF26F51F-86B6-468C-A0EE-79EEF77E9886}"/>
          </ac:spMkLst>
        </pc:spChg>
      </pc:sldChg>
      <pc:sldChg chg="new">
        <pc:chgData name="Mark Higgins" userId="ad4ee43bd0f7a961" providerId="LiveId" clId="{7B3C12DC-8600-4E20-806B-96FB228C8506}" dt="2021-09-03T07:38:20.569" v="2256" actId="680"/>
        <pc:sldMkLst>
          <pc:docMk/>
          <pc:sldMk cId="3837821357" sldId="719"/>
        </pc:sldMkLst>
      </pc:sldChg>
      <pc:sldChg chg="modSp new mod">
        <pc:chgData name="Mark Higgins" userId="ad4ee43bd0f7a961" providerId="LiveId" clId="{7B3C12DC-8600-4E20-806B-96FB228C8506}" dt="2021-09-03T07:40:24.730" v="2332" actId="20577"/>
        <pc:sldMkLst>
          <pc:docMk/>
          <pc:sldMk cId="2418004797" sldId="720"/>
        </pc:sldMkLst>
        <pc:spChg chg="mod">
          <ac:chgData name="Mark Higgins" userId="ad4ee43bd0f7a961" providerId="LiveId" clId="{7B3C12DC-8600-4E20-806B-96FB228C8506}" dt="2021-09-03T07:39:59.065" v="2285" actId="20577"/>
          <ac:spMkLst>
            <pc:docMk/>
            <pc:sldMk cId="2418004797" sldId="720"/>
            <ac:spMk id="2" creationId="{15DAC176-F679-450B-A448-86EF6AB8319D}"/>
          </ac:spMkLst>
        </pc:spChg>
        <pc:spChg chg="mod">
          <ac:chgData name="Mark Higgins" userId="ad4ee43bd0f7a961" providerId="LiveId" clId="{7B3C12DC-8600-4E20-806B-96FB228C8506}" dt="2021-09-03T07:40:24.730" v="2332" actId="20577"/>
          <ac:spMkLst>
            <pc:docMk/>
            <pc:sldMk cId="2418004797" sldId="720"/>
            <ac:spMk id="3" creationId="{6BE8BAD4-A032-49C7-81B5-0C1099F25D4F}"/>
          </ac:spMkLst>
        </pc:spChg>
      </pc:sldChg>
      <pc:sldChg chg="modSp new mod">
        <pc:chgData name="Mark Higgins" userId="ad4ee43bd0f7a961" providerId="LiveId" clId="{7B3C12DC-8600-4E20-806B-96FB228C8506}" dt="2021-09-03T13:51:57.586" v="2695" actId="15"/>
        <pc:sldMkLst>
          <pc:docMk/>
          <pc:sldMk cId="3209023164" sldId="721"/>
        </pc:sldMkLst>
        <pc:spChg chg="mod">
          <ac:chgData name="Mark Higgins" userId="ad4ee43bd0f7a961" providerId="LiveId" clId="{7B3C12DC-8600-4E20-806B-96FB228C8506}" dt="2021-09-03T07:47:34.229" v="2346" actId="20577"/>
          <ac:spMkLst>
            <pc:docMk/>
            <pc:sldMk cId="3209023164" sldId="721"/>
            <ac:spMk id="2" creationId="{5BA81E49-68D9-4F7A-932D-E56999EEAD59}"/>
          </ac:spMkLst>
        </pc:spChg>
        <pc:spChg chg="mod">
          <ac:chgData name="Mark Higgins" userId="ad4ee43bd0f7a961" providerId="LiveId" clId="{7B3C12DC-8600-4E20-806B-96FB228C8506}" dt="2021-09-03T13:51:57.586" v="2695" actId="15"/>
          <ac:spMkLst>
            <pc:docMk/>
            <pc:sldMk cId="3209023164" sldId="721"/>
            <ac:spMk id="3" creationId="{D58EEB7D-6C62-4412-9F24-E7EAC58CA6D2}"/>
          </ac:spMkLst>
        </pc:spChg>
      </pc:sldChg>
      <pc:sldChg chg="modSp new mod">
        <pc:chgData name="Mark Higgins" userId="ad4ee43bd0f7a961" providerId="LiveId" clId="{7B3C12DC-8600-4E20-806B-96FB228C8506}" dt="2021-09-03T13:37:51.990" v="2492" actId="20577"/>
        <pc:sldMkLst>
          <pc:docMk/>
          <pc:sldMk cId="630191231" sldId="722"/>
        </pc:sldMkLst>
        <pc:spChg chg="mod">
          <ac:chgData name="Mark Higgins" userId="ad4ee43bd0f7a961" providerId="LiveId" clId="{7B3C12DC-8600-4E20-806B-96FB228C8506}" dt="2021-09-03T13:37:51.990" v="2492" actId="20577"/>
          <ac:spMkLst>
            <pc:docMk/>
            <pc:sldMk cId="630191231" sldId="722"/>
            <ac:spMk id="2" creationId="{6E667076-F219-455D-8EAF-8096530104F4}"/>
          </ac:spMkLst>
        </pc:spChg>
        <pc:spChg chg="mod">
          <ac:chgData name="Mark Higgins" userId="ad4ee43bd0f7a961" providerId="LiveId" clId="{7B3C12DC-8600-4E20-806B-96FB228C8506}" dt="2021-09-03T13:37:48.525" v="2487" actId="20577"/>
          <ac:spMkLst>
            <pc:docMk/>
            <pc:sldMk cId="630191231" sldId="722"/>
            <ac:spMk id="3" creationId="{4958ED21-021C-40CF-8523-D90047E81597}"/>
          </ac:spMkLst>
        </pc:spChg>
      </pc:sldChg>
      <pc:sldChg chg="modSp new mod">
        <pc:chgData name="Mark Higgins" userId="ad4ee43bd0f7a961" providerId="LiveId" clId="{7B3C12DC-8600-4E20-806B-96FB228C8506}" dt="2021-09-03T07:49:50.311" v="2439" actId="20577"/>
        <pc:sldMkLst>
          <pc:docMk/>
          <pc:sldMk cId="2585457873" sldId="723"/>
        </pc:sldMkLst>
        <pc:spChg chg="mod">
          <ac:chgData name="Mark Higgins" userId="ad4ee43bd0f7a961" providerId="LiveId" clId="{7B3C12DC-8600-4E20-806B-96FB228C8506}" dt="2021-09-03T07:48:40.397" v="2401" actId="20577"/>
          <ac:spMkLst>
            <pc:docMk/>
            <pc:sldMk cId="2585457873" sldId="723"/>
            <ac:spMk id="2" creationId="{7A4B060A-2BFA-47ED-B6B9-0D9D37A6591F}"/>
          </ac:spMkLst>
        </pc:spChg>
        <pc:spChg chg="mod">
          <ac:chgData name="Mark Higgins" userId="ad4ee43bd0f7a961" providerId="LiveId" clId="{7B3C12DC-8600-4E20-806B-96FB228C8506}" dt="2021-09-03T07:49:50.311" v="2439" actId="20577"/>
          <ac:spMkLst>
            <pc:docMk/>
            <pc:sldMk cId="2585457873" sldId="723"/>
            <ac:spMk id="3" creationId="{5FF1ED6F-CC4E-450C-807D-5E0A8FA2A32D}"/>
          </ac:spMkLst>
        </pc:spChg>
      </pc:sldChg>
      <pc:sldChg chg="modSp new mod">
        <pc:chgData name="Mark Higgins" userId="ad4ee43bd0f7a961" providerId="LiveId" clId="{7B3C12DC-8600-4E20-806B-96FB228C8506}" dt="2021-09-03T07:52:02.419" v="2452" actId="20577"/>
        <pc:sldMkLst>
          <pc:docMk/>
          <pc:sldMk cId="2626823195" sldId="724"/>
        </pc:sldMkLst>
        <pc:spChg chg="mod">
          <ac:chgData name="Mark Higgins" userId="ad4ee43bd0f7a961" providerId="LiveId" clId="{7B3C12DC-8600-4E20-806B-96FB228C8506}" dt="2021-09-03T07:52:02.419" v="2452" actId="20577"/>
          <ac:spMkLst>
            <pc:docMk/>
            <pc:sldMk cId="2626823195" sldId="724"/>
            <ac:spMk id="2" creationId="{75E2DDF0-CFA3-493C-A8A1-B22A537AD6EF}"/>
          </ac:spMkLst>
        </pc:spChg>
        <pc:spChg chg="mod">
          <ac:chgData name="Mark Higgins" userId="ad4ee43bd0f7a961" providerId="LiveId" clId="{7B3C12DC-8600-4E20-806B-96FB228C8506}" dt="2021-09-03T07:51:48.516" v="2447" actId="20577"/>
          <ac:spMkLst>
            <pc:docMk/>
            <pc:sldMk cId="2626823195" sldId="724"/>
            <ac:spMk id="3" creationId="{DA8C4FE6-F025-47D6-A280-2D2F8013A576}"/>
          </ac:spMkLst>
        </pc:spChg>
      </pc:sldChg>
      <pc:sldChg chg="modSp new mod">
        <pc:chgData name="Mark Higgins" userId="ad4ee43bd0f7a961" providerId="LiveId" clId="{7B3C12DC-8600-4E20-806B-96FB228C8506}" dt="2021-09-03T13:48:07.597" v="2628" actId="20577"/>
        <pc:sldMkLst>
          <pc:docMk/>
          <pc:sldMk cId="1913810849" sldId="725"/>
        </pc:sldMkLst>
        <pc:spChg chg="mod">
          <ac:chgData name="Mark Higgins" userId="ad4ee43bd0f7a961" providerId="LiveId" clId="{7B3C12DC-8600-4E20-806B-96FB228C8506}" dt="2021-09-03T13:46:47.756" v="2521" actId="20577"/>
          <ac:spMkLst>
            <pc:docMk/>
            <pc:sldMk cId="1913810849" sldId="725"/>
            <ac:spMk id="2" creationId="{C13D9572-0D40-4CEA-B854-02D074333E64}"/>
          </ac:spMkLst>
        </pc:spChg>
        <pc:spChg chg="mod">
          <ac:chgData name="Mark Higgins" userId="ad4ee43bd0f7a961" providerId="LiveId" clId="{7B3C12DC-8600-4E20-806B-96FB228C8506}" dt="2021-09-03T13:48:07.597" v="2628" actId="20577"/>
          <ac:spMkLst>
            <pc:docMk/>
            <pc:sldMk cId="1913810849" sldId="725"/>
            <ac:spMk id="3" creationId="{3D4BF050-3D39-49BE-A1E1-7CA3E382C0FC}"/>
          </ac:spMkLst>
        </pc:spChg>
      </pc:sldChg>
      <pc:sldChg chg="new">
        <pc:chgData name="Mark Higgins" userId="ad4ee43bd0f7a961" providerId="LiveId" clId="{7B3C12DC-8600-4E20-806B-96FB228C8506}" dt="2021-09-03T13:47:13.481" v="2572" actId="680"/>
        <pc:sldMkLst>
          <pc:docMk/>
          <pc:sldMk cId="1326003313" sldId="726"/>
        </pc:sldMkLst>
      </pc:sldChg>
    </pc:docChg>
  </pc:docChgLst>
  <pc:docChgLst>
    <pc:chgData name="Mark Higgins" userId="f99148ad-7e67-4304-8c11-27c7a53efd31" providerId="ADAL" clId="{362B9A1C-F430-45DA-BB36-0F3E8FE19F0F}"/>
    <pc:docChg chg="undo redo custSel addSld delSld modSld sldOrd">
      <pc:chgData name="Mark Higgins" userId="f99148ad-7e67-4304-8c11-27c7a53efd31" providerId="ADAL" clId="{362B9A1C-F430-45DA-BB36-0F3E8FE19F0F}" dt="2021-12-02T17:15:18.884" v="6619" actId="207"/>
      <pc:docMkLst>
        <pc:docMk/>
      </pc:docMkLst>
      <pc:sldChg chg="del">
        <pc:chgData name="Mark Higgins" userId="f99148ad-7e67-4304-8c11-27c7a53efd31" providerId="ADAL" clId="{362B9A1C-F430-45DA-BB36-0F3E8FE19F0F}" dt="2021-12-02T10:20:26.634" v="108" actId="47"/>
        <pc:sldMkLst>
          <pc:docMk/>
          <pc:sldMk cId="195010966" sldId="256"/>
        </pc:sldMkLst>
      </pc:sldChg>
      <pc:sldChg chg="del">
        <pc:chgData name="Mark Higgins" userId="f99148ad-7e67-4304-8c11-27c7a53efd31" providerId="ADAL" clId="{362B9A1C-F430-45DA-BB36-0F3E8FE19F0F}" dt="2021-12-02T10:11:22.367" v="1" actId="47"/>
        <pc:sldMkLst>
          <pc:docMk/>
          <pc:sldMk cId="653415081" sldId="257"/>
        </pc:sldMkLst>
      </pc:sldChg>
      <pc:sldChg chg="del">
        <pc:chgData name="Mark Higgins" userId="f99148ad-7e67-4304-8c11-27c7a53efd31" providerId="ADAL" clId="{362B9A1C-F430-45DA-BB36-0F3E8FE19F0F}" dt="2021-12-02T14:10:53.003" v="3188" actId="47"/>
        <pc:sldMkLst>
          <pc:docMk/>
          <pc:sldMk cId="1015055181" sldId="258"/>
        </pc:sldMkLst>
      </pc:sldChg>
      <pc:sldChg chg="del">
        <pc:chgData name="Mark Higgins" userId="f99148ad-7e67-4304-8c11-27c7a53efd31" providerId="ADAL" clId="{362B9A1C-F430-45DA-BB36-0F3E8FE19F0F}" dt="2021-12-02T10:20:26.634" v="108" actId="47"/>
        <pc:sldMkLst>
          <pc:docMk/>
          <pc:sldMk cId="1340715411" sldId="259"/>
        </pc:sldMkLst>
      </pc:sldChg>
      <pc:sldChg chg="del">
        <pc:chgData name="Mark Higgins" userId="f99148ad-7e67-4304-8c11-27c7a53efd31" providerId="ADAL" clId="{362B9A1C-F430-45DA-BB36-0F3E8FE19F0F}" dt="2021-12-02T10:20:26.634" v="108" actId="47"/>
        <pc:sldMkLst>
          <pc:docMk/>
          <pc:sldMk cId="308592299" sldId="260"/>
        </pc:sldMkLst>
      </pc:sldChg>
      <pc:sldChg chg="del">
        <pc:chgData name="Mark Higgins" userId="f99148ad-7e67-4304-8c11-27c7a53efd31" providerId="ADAL" clId="{362B9A1C-F430-45DA-BB36-0F3E8FE19F0F}" dt="2021-12-02T10:20:26.634" v="108" actId="47"/>
        <pc:sldMkLst>
          <pc:docMk/>
          <pc:sldMk cId="3620027515" sldId="261"/>
        </pc:sldMkLst>
      </pc:sldChg>
      <pc:sldChg chg="del">
        <pc:chgData name="Mark Higgins" userId="f99148ad-7e67-4304-8c11-27c7a53efd31" providerId="ADAL" clId="{362B9A1C-F430-45DA-BB36-0F3E8FE19F0F}" dt="2021-12-02T14:10:53.003" v="3188" actId="47"/>
        <pc:sldMkLst>
          <pc:docMk/>
          <pc:sldMk cId="1120319146" sldId="262"/>
        </pc:sldMkLst>
      </pc:sldChg>
      <pc:sldChg chg="del">
        <pc:chgData name="Mark Higgins" userId="f99148ad-7e67-4304-8c11-27c7a53efd31" providerId="ADAL" clId="{362B9A1C-F430-45DA-BB36-0F3E8FE19F0F}" dt="2021-12-02T10:34:23.778" v="144" actId="47"/>
        <pc:sldMkLst>
          <pc:docMk/>
          <pc:sldMk cId="2851725395" sldId="263"/>
        </pc:sldMkLst>
      </pc:sldChg>
      <pc:sldChg chg="del">
        <pc:chgData name="Mark Higgins" userId="f99148ad-7e67-4304-8c11-27c7a53efd31" providerId="ADAL" clId="{362B9A1C-F430-45DA-BB36-0F3E8FE19F0F}" dt="2021-12-02T14:10:53.003" v="3188" actId="47"/>
        <pc:sldMkLst>
          <pc:docMk/>
          <pc:sldMk cId="174211072" sldId="264"/>
        </pc:sldMkLst>
      </pc:sldChg>
      <pc:sldChg chg="del">
        <pc:chgData name="Mark Higgins" userId="f99148ad-7e67-4304-8c11-27c7a53efd31" providerId="ADAL" clId="{362B9A1C-F430-45DA-BB36-0F3E8FE19F0F}" dt="2021-12-02T14:10:53.003" v="3188" actId="47"/>
        <pc:sldMkLst>
          <pc:docMk/>
          <pc:sldMk cId="2229582701" sldId="265"/>
        </pc:sldMkLst>
      </pc:sldChg>
      <pc:sldChg chg="del">
        <pc:chgData name="Mark Higgins" userId="f99148ad-7e67-4304-8c11-27c7a53efd31" providerId="ADAL" clId="{362B9A1C-F430-45DA-BB36-0F3E8FE19F0F}" dt="2021-12-02T14:10:53.003" v="3188" actId="47"/>
        <pc:sldMkLst>
          <pc:docMk/>
          <pc:sldMk cId="610349236" sldId="266"/>
        </pc:sldMkLst>
      </pc:sldChg>
      <pc:sldChg chg="modSp mod">
        <pc:chgData name="Mark Higgins" userId="f99148ad-7e67-4304-8c11-27c7a53efd31" providerId="ADAL" clId="{362B9A1C-F430-45DA-BB36-0F3E8FE19F0F}" dt="2021-12-02T14:11:32.229" v="3190" actId="207"/>
        <pc:sldMkLst>
          <pc:docMk/>
          <pc:sldMk cId="3474297635" sldId="268"/>
        </pc:sldMkLst>
        <pc:spChg chg="mod">
          <ac:chgData name="Mark Higgins" userId="f99148ad-7e67-4304-8c11-27c7a53efd31" providerId="ADAL" clId="{362B9A1C-F430-45DA-BB36-0F3E8FE19F0F}" dt="2021-12-02T14:11:32.229" v="3190" actId="207"/>
          <ac:spMkLst>
            <pc:docMk/>
            <pc:sldMk cId="3474297635" sldId="268"/>
            <ac:spMk id="58" creationId="{DE6C5A3C-32EF-4195-8A42-ECEC36D1B91E}"/>
          </ac:spMkLst>
        </pc:spChg>
        <pc:spChg chg="mod">
          <ac:chgData name="Mark Higgins" userId="f99148ad-7e67-4304-8c11-27c7a53efd31" providerId="ADAL" clId="{362B9A1C-F430-45DA-BB36-0F3E8FE19F0F}" dt="2021-12-02T14:11:28.057" v="3189" actId="207"/>
          <ac:spMkLst>
            <pc:docMk/>
            <pc:sldMk cId="3474297635" sldId="268"/>
            <ac:spMk id="59" creationId="{1F1E1CA2-8B22-4EBC-A8B3-4E1D4101D87E}"/>
          </ac:spMkLst>
        </pc:spChg>
      </pc:sldChg>
      <pc:sldChg chg="del">
        <pc:chgData name="Mark Higgins" userId="f99148ad-7e67-4304-8c11-27c7a53efd31" providerId="ADAL" clId="{362B9A1C-F430-45DA-BB36-0F3E8FE19F0F}" dt="2021-12-02T14:10:53.003" v="3188" actId="47"/>
        <pc:sldMkLst>
          <pc:docMk/>
          <pc:sldMk cId="365249416" sldId="269"/>
        </pc:sldMkLst>
      </pc:sldChg>
      <pc:sldChg chg="del">
        <pc:chgData name="Mark Higgins" userId="f99148ad-7e67-4304-8c11-27c7a53efd31" providerId="ADAL" clId="{362B9A1C-F430-45DA-BB36-0F3E8FE19F0F}" dt="2021-12-02T10:20:26.634" v="108" actId="47"/>
        <pc:sldMkLst>
          <pc:docMk/>
          <pc:sldMk cId="431508216" sldId="270"/>
        </pc:sldMkLst>
      </pc:sldChg>
      <pc:sldChg chg="del">
        <pc:chgData name="Mark Higgins" userId="f99148ad-7e67-4304-8c11-27c7a53efd31" providerId="ADAL" clId="{362B9A1C-F430-45DA-BB36-0F3E8FE19F0F}" dt="2021-12-02T10:20:26.634" v="108" actId="47"/>
        <pc:sldMkLst>
          <pc:docMk/>
          <pc:sldMk cId="4227811471" sldId="271"/>
        </pc:sldMkLst>
      </pc:sldChg>
      <pc:sldChg chg="del">
        <pc:chgData name="Mark Higgins" userId="f99148ad-7e67-4304-8c11-27c7a53efd31" providerId="ADAL" clId="{362B9A1C-F430-45DA-BB36-0F3E8FE19F0F}" dt="2021-12-02T14:10:53.003" v="3188" actId="47"/>
        <pc:sldMkLst>
          <pc:docMk/>
          <pc:sldMk cId="1441771244" sldId="272"/>
        </pc:sldMkLst>
      </pc:sldChg>
      <pc:sldChg chg="delSp modSp del mod">
        <pc:chgData name="Mark Higgins" userId="f99148ad-7e67-4304-8c11-27c7a53efd31" providerId="ADAL" clId="{362B9A1C-F430-45DA-BB36-0F3E8FE19F0F}" dt="2021-12-02T14:10:53.003" v="3188" actId="47"/>
        <pc:sldMkLst>
          <pc:docMk/>
          <pc:sldMk cId="1845766208" sldId="273"/>
        </pc:sldMkLst>
        <pc:spChg chg="mod">
          <ac:chgData name="Mark Higgins" userId="f99148ad-7e67-4304-8c11-27c7a53efd31" providerId="ADAL" clId="{362B9A1C-F430-45DA-BB36-0F3E8FE19F0F}" dt="2021-12-02T10:33:46.732" v="143" actId="6549"/>
          <ac:spMkLst>
            <pc:docMk/>
            <pc:sldMk cId="1845766208" sldId="273"/>
            <ac:spMk id="10" creationId="{FFD1252B-8CDE-4CDF-84EE-A60BE7BB8D89}"/>
          </ac:spMkLst>
        </pc:spChg>
        <pc:spChg chg="mod">
          <ac:chgData name="Mark Higgins" userId="f99148ad-7e67-4304-8c11-27c7a53efd31" providerId="ADAL" clId="{362B9A1C-F430-45DA-BB36-0F3E8FE19F0F}" dt="2021-12-02T10:33:45.135" v="142" actId="6549"/>
          <ac:spMkLst>
            <pc:docMk/>
            <pc:sldMk cId="1845766208" sldId="273"/>
            <ac:spMk id="14" creationId="{48C61FE2-2E7A-454A-BAF0-E108F7755431}"/>
          </ac:spMkLst>
        </pc:spChg>
        <pc:picChg chg="del">
          <ac:chgData name="Mark Higgins" userId="f99148ad-7e67-4304-8c11-27c7a53efd31" providerId="ADAL" clId="{362B9A1C-F430-45DA-BB36-0F3E8FE19F0F}" dt="2021-12-02T10:33:41.749" v="140" actId="478"/>
          <ac:picMkLst>
            <pc:docMk/>
            <pc:sldMk cId="1845766208" sldId="273"/>
            <ac:picMk id="6" creationId="{581756FB-9C1B-4E8D-852E-BF3672970A49}"/>
          </ac:picMkLst>
        </pc:picChg>
        <pc:picChg chg="del">
          <ac:chgData name="Mark Higgins" userId="f99148ad-7e67-4304-8c11-27c7a53efd31" providerId="ADAL" clId="{362B9A1C-F430-45DA-BB36-0F3E8FE19F0F}" dt="2021-12-02T10:33:42.529" v="141" actId="478"/>
          <ac:picMkLst>
            <pc:docMk/>
            <pc:sldMk cId="1845766208" sldId="273"/>
            <ac:picMk id="8" creationId="{9D439313-A08A-4E54-9B06-1AC49BA0921A}"/>
          </ac:picMkLst>
        </pc:picChg>
      </pc:sldChg>
      <pc:sldChg chg="del">
        <pc:chgData name="Mark Higgins" userId="f99148ad-7e67-4304-8c11-27c7a53efd31" providerId="ADAL" clId="{362B9A1C-F430-45DA-BB36-0F3E8FE19F0F}" dt="2021-12-02T10:20:26.634" v="108" actId="47"/>
        <pc:sldMkLst>
          <pc:docMk/>
          <pc:sldMk cId="1248674225" sldId="275"/>
        </pc:sldMkLst>
      </pc:sldChg>
      <pc:sldChg chg="del">
        <pc:chgData name="Mark Higgins" userId="f99148ad-7e67-4304-8c11-27c7a53efd31" providerId="ADAL" clId="{362B9A1C-F430-45DA-BB36-0F3E8FE19F0F}" dt="2021-12-02T10:20:26.634" v="108" actId="47"/>
        <pc:sldMkLst>
          <pc:docMk/>
          <pc:sldMk cId="3739762004" sldId="276"/>
        </pc:sldMkLst>
      </pc:sldChg>
      <pc:sldChg chg="del">
        <pc:chgData name="Mark Higgins" userId="f99148ad-7e67-4304-8c11-27c7a53efd31" providerId="ADAL" clId="{362B9A1C-F430-45DA-BB36-0F3E8FE19F0F}" dt="2021-12-02T10:20:26.634" v="108" actId="47"/>
        <pc:sldMkLst>
          <pc:docMk/>
          <pc:sldMk cId="2583232243" sldId="277"/>
        </pc:sldMkLst>
      </pc:sldChg>
      <pc:sldChg chg="del">
        <pc:chgData name="Mark Higgins" userId="f99148ad-7e67-4304-8c11-27c7a53efd31" providerId="ADAL" clId="{362B9A1C-F430-45DA-BB36-0F3E8FE19F0F}" dt="2021-12-02T10:20:26.634" v="108" actId="47"/>
        <pc:sldMkLst>
          <pc:docMk/>
          <pc:sldMk cId="1334762385" sldId="278"/>
        </pc:sldMkLst>
      </pc:sldChg>
      <pc:sldChg chg="del">
        <pc:chgData name="Mark Higgins" userId="f99148ad-7e67-4304-8c11-27c7a53efd31" providerId="ADAL" clId="{362B9A1C-F430-45DA-BB36-0F3E8FE19F0F}" dt="2021-12-02T10:20:26.634" v="108" actId="47"/>
        <pc:sldMkLst>
          <pc:docMk/>
          <pc:sldMk cId="360803380" sldId="279"/>
        </pc:sldMkLst>
      </pc:sldChg>
      <pc:sldChg chg="del">
        <pc:chgData name="Mark Higgins" userId="f99148ad-7e67-4304-8c11-27c7a53efd31" providerId="ADAL" clId="{362B9A1C-F430-45DA-BB36-0F3E8FE19F0F}" dt="2021-12-02T10:20:26.634" v="108" actId="47"/>
        <pc:sldMkLst>
          <pc:docMk/>
          <pc:sldMk cId="4207859248" sldId="280"/>
        </pc:sldMkLst>
      </pc:sldChg>
      <pc:sldChg chg="del">
        <pc:chgData name="Mark Higgins" userId="f99148ad-7e67-4304-8c11-27c7a53efd31" providerId="ADAL" clId="{362B9A1C-F430-45DA-BB36-0F3E8FE19F0F}" dt="2021-12-02T10:20:26.634" v="108" actId="47"/>
        <pc:sldMkLst>
          <pc:docMk/>
          <pc:sldMk cId="3368538443" sldId="283"/>
        </pc:sldMkLst>
      </pc:sldChg>
      <pc:sldChg chg="del">
        <pc:chgData name="Mark Higgins" userId="f99148ad-7e67-4304-8c11-27c7a53efd31" providerId="ADAL" clId="{362B9A1C-F430-45DA-BB36-0F3E8FE19F0F}" dt="2021-12-02T10:20:26.634" v="108" actId="47"/>
        <pc:sldMkLst>
          <pc:docMk/>
          <pc:sldMk cId="3011566704" sldId="284"/>
        </pc:sldMkLst>
      </pc:sldChg>
      <pc:sldChg chg="del">
        <pc:chgData name="Mark Higgins" userId="f99148ad-7e67-4304-8c11-27c7a53efd31" providerId="ADAL" clId="{362B9A1C-F430-45DA-BB36-0F3E8FE19F0F}" dt="2021-12-02T10:20:26.634" v="108" actId="47"/>
        <pc:sldMkLst>
          <pc:docMk/>
          <pc:sldMk cId="467139853" sldId="285"/>
        </pc:sldMkLst>
      </pc:sldChg>
      <pc:sldChg chg="del">
        <pc:chgData name="Mark Higgins" userId="f99148ad-7e67-4304-8c11-27c7a53efd31" providerId="ADAL" clId="{362B9A1C-F430-45DA-BB36-0F3E8FE19F0F}" dt="2021-12-02T10:20:26.634" v="108" actId="47"/>
        <pc:sldMkLst>
          <pc:docMk/>
          <pc:sldMk cId="1899824347" sldId="286"/>
        </pc:sldMkLst>
      </pc:sldChg>
      <pc:sldChg chg="del">
        <pc:chgData name="Mark Higgins" userId="f99148ad-7e67-4304-8c11-27c7a53efd31" providerId="ADAL" clId="{362B9A1C-F430-45DA-BB36-0F3E8FE19F0F}" dt="2021-12-02T10:20:26.634" v="108" actId="47"/>
        <pc:sldMkLst>
          <pc:docMk/>
          <pc:sldMk cId="226983718" sldId="287"/>
        </pc:sldMkLst>
      </pc:sldChg>
      <pc:sldChg chg="del">
        <pc:chgData name="Mark Higgins" userId="f99148ad-7e67-4304-8c11-27c7a53efd31" providerId="ADAL" clId="{362B9A1C-F430-45DA-BB36-0F3E8FE19F0F}" dt="2021-12-02T10:20:26.634" v="108" actId="47"/>
        <pc:sldMkLst>
          <pc:docMk/>
          <pc:sldMk cId="564759367" sldId="288"/>
        </pc:sldMkLst>
      </pc:sldChg>
      <pc:sldChg chg="del">
        <pc:chgData name="Mark Higgins" userId="f99148ad-7e67-4304-8c11-27c7a53efd31" providerId="ADAL" clId="{362B9A1C-F430-45DA-BB36-0F3E8FE19F0F}" dt="2021-12-02T10:20:26.634" v="108" actId="47"/>
        <pc:sldMkLst>
          <pc:docMk/>
          <pc:sldMk cId="1424505544" sldId="290"/>
        </pc:sldMkLst>
      </pc:sldChg>
      <pc:sldChg chg="modSp del mod">
        <pc:chgData name="Mark Higgins" userId="f99148ad-7e67-4304-8c11-27c7a53efd31" providerId="ADAL" clId="{362B9A1C-F430-45DA-BB36-0F3E8FE19F0F}" dt="2021-12-02T14:13:39.762" v="3191" actId="2696"/>
        <pc:sldMkLst>
          <pc:docMk/>
          <pc:sldMk cId="3639677878" sldId="291"/>
        </pc:sldMkLst>
        <pc:spChg chg="mod">
          <ac:chgData name="Mark Higgins" userId="f99148ad-7e67-4304-8c11-27c7a53efd31" providerId="ADAL" clId="{362B9A1C-F430-45DA-BB36-0F3E8FE19F0F}" dt="2021-12-02T10:26:12.603" v="137" actId="20577"/>
          <ac:spMkLst>
            <pc:docMk/>
            <pc:sldMk cId="3639677878" sldId="291"/>
            <ac:spMk id="4" creationId="{00000000-0000-0000-0000-000000000000}"/>
          </ac:spMkLst>
        </pc:spChg>
      </pc:sldChg>
      <pc:sldChg chg="del">
        <pc:chgData name="Mark Higgins" userId="f99148ad-7e67-4304-8c11-27c7a53efd31" providerId="ADAL" clId="{362B9A1C-F430-45DA-BB36-0F3E8FE19F0F}" dt="2021-12-02T10:20:26.634" v="108" actId="47"/>
        <pc:sldMkLst>
          <pc:docMk/>
          <pc:sldMk cId="1748441030" sldId="292"/>
        </pc:sldMkLst>
      </pc:sldChg>
      <pc:sldChg chg="modSp del mod">
        <pc:chgData name="Mark Higgins" userId="f99148ad-7e67-4304-8c11-27c7a53efd31" providerId="ADAL" clId="{362B9A1C-F430-45DA-BB36-0F3E8FE19F0F}" dt="2021-12-02T14:13:39.762" v="3191" actId="2696"/>
        <pc:sldMkLst>
          <pc:docMk/>
          <pc:sldMk cId="3689042348" sldId="292"/>
        </pc:sldMkLst>
        <pc:spChg chg="mod">
          <ac:chgData name="Mark Higgins" userId="f99148ad-7e67-4304-8c11-27c7a53efd31" providerId="ADAL" clId="{362B9A1C-F430-45DA-BB36-0F3E8FE19F0F}" dt="2021-12-02T10:26:07.741" v="129" actId="27636"/>
          <ac:spMkLst>
            <pc:docMk/>
            <pc:sldMk cId="3689042348" sldId="292"/>
            <ac:spMk id="3" creationId="{00000000-0000-0000-0000-000000000000}"/>
          </ac:spMkLst>
        </pc:spChg>
        <pc:spChg chg="mod">
          <ac:chgData name="Mark Higgins" userId="f99148ad-7e67-4304-8c11-27c7a53efd31" providerId="ADAL" clId="{362B9A1C-F430-45DA-BB36-0F3E8FE19F0F}" dt="2021-12-02T10:26:22.793" v="138" actId="20577"/>
          <ac:spMkLst>
            <pc:docMk/>
            <pc:sldMk cId="3689042348" sldId="292"/>
            <ac:spMk id="4" creationId="{00000000-0000-0000-0000-000000000000}"/>
          </ac:spMkLst>
        </pc:spChg>
      </pc:sldChg>
      <pc:sldChg chg="del">
        <pc:chgData name="Mark Higgins" userId="f99148ad-7e67-4304-8c11-27c7a53efd31" providerId="ADAL" clId="{362B9A1C-F430-45DA-BB36-0F3E8FE19F0F}" dt="2021-12-02T10:20:26.634" v="108" actId="47"/>
        <pc:sldMkLst>
          <pc:docMk/>
          <pc:sldMk cId="335237346" sldId="293"/>
        </pc:sldMkLst>
      </pc:sldChg>
      <pc:sldChg chg="modSp del mod">
        <pc:chgData name="Mark Higgins" userId="f99148ad-7e67-4304-8c11-27c7a53efd31" providerId="ADAL" clId="{362B9A1C-F430-45DA-BB36-0F3E8FE19F0F}" dt="2021-12-02T14:13:39.762" v="3191" actId="2696"/>
        <pc:sldMkLst>
          <pc:docMk/>
          <pc:sldMk cId="3127704904" sldId="293"/>
        </pc:sldMkLst>
        <pc:spChg chg="mod">
          <ac:chgData name="Mark Higgins" userId="f99148ad-7e67-4304-8c11-27c7a53efd31" providerId="ADAL" clId="{362B9A1C-F430-45DA-BB36-0F3E8FE19F0F}" dt="2021-12-02T10:26:36.335" v="139" actId="20577"/>
          <ac:spMkLst>
            <pc:docMk/>
            <pc:sldMk cId="3127704904" sldId="293"/>
            <ac:spMk id="4" creationId="{00000000-0000-0000-0000-000000000000}"/>
          </ac:spMkLst>
        </pc:spChg>
      </pc:sldChg>
      <pc:sldChg chg="del">
        <pc:chgData name="Mark Higgins" userId="f99148ad-7e67-4304-8c11-27c7a53efd31" providerId="ADAL" clId="{362B9A1C-F430-45DA-BB36-0F3E8FE19F0F}" dt="2021-12-02T10:20:26.634" v="108" actId="47"/>
        <pc:sldMkLst>
          <pc:docMk/>
          <pc:sldMk cId="762404290" sldId="297"/>
        </pc:sldMkLst>
      </pc:sldChg>
      <pc:sldChg chg="del">
        <pc:chgData name="Mark Higgins" userId="f99148ad-7e67-4304-8c11-27c7a53efd31" providerId="ADAL" clId="{362B9A1C-F430-45DA-BB36-0F3E8FE19F0F}" dt="2021-12-02T10:20:26.634" v="108" actId="47"/>
        <pc:sldMkLst>
          <pc:docMk/>
          <pc:sldMk cId="2852573246" sldId="298"/>
        </pc:sldMkLst>
      </pc:sldChg>
      <pc:sldChg chg="del">
        <pc:chgData name="Mark Higgins" userId="f99148ad-7e67-4304-8c11-27c7a53efd31" providerId="ADAL" clId="{362B9A1C-F430-45DA-BB36-0F3E8FE19F0F}" dt="2021-12-02T10:20:26.634" v="108" actId="47"/>
        <pc:sldMkLst>
          <pc:docMk/>
          <pc:sldMk cId="2548354788" sldId="299"/>
        </pc:sldMkLst>
      </pc:sldChg>
      <pc:sldChg chg="del">
        <pc:chgData name="Mark Higgins" userId="f99148ad-7e67-4304-8c11-27c7a53efd31" providerId="ADAL" clId="{362B9A1C-F430-45DA-BB36-0F3E8FE19F0F}" dt="2021-12-02T10:20:26.634" v="108" actId="47"/>
        <pc:sldMkLst>
          <pc:docMk/>
          <pc:sldMk cId="2406529237" sldId="300"/>
        </pc:sldMkLst>
      </pc:sldChg>
      <pc:sldChg chg="del">
        <pc:chgData name="Mark Higgins" userId="f99148ad-7e67-4304-8c11-27c7a53efd31" providerId="ADAL" clId="{362B9A1C-F430-45DA-BB36-0F3E8FE19F0F}" dt="2021-12-02T10:20:26.634" v="108" actId="47"/>
        <pc:sldMkLst>
          <pc:docMk/>
          <pc:sldMk cId="1860378534" sldId="301"/>
        </pc:sldMkLst>
      </pc:sldChg>
      <pc:sldChg chg="del">
        <pc:chgData name="Mark Higgins" userId="f99148ad-7e67-4304-8c11-27c7a53efd31" providerId="ADAL" clId="{362B9A1C-F430-45DA-BB36-0F3E8FE19F0F}" dt="2021-12-02T10:20:26.634" v="108" actId="47"/>
        <pc:sldMkLst>
          <pc:docMk/>
          <pc:sldMk cId="1088354717" sldId="302"/>
        </pc:sldMkLst>
      </pc:sldChg>
      <pc:sldChg chg="del">
        <pc:chgData name="Mark Higgins" userId="f99148ad-7e67-4304-8c11-27c7a53efd31" providerId="ADAL" clId="{362B9A1C-F430-45DA-BB36-0F3E8FE19F0F}" dt="2021-12-02T10:20:26.634" v="108" actId="47"/>
        <pc:sldMkLst>
          <pc:docMk/>
          <pc:sldMk cId="3139637837" sldId="303"/>
        </pc:sldMkLst>
      </pc:sldChg>
      <pc:sldChg chg="del">
        <pc:chgData name="Mark Higgins" userId="f99148ad-7e67-4304-8c11-27c7a53efd31" providerId="ADAL" clId="{362B9A1C-F430-45DA-BB36-0F3E8FE19F0F}" dt="2021-12-02T10:20:26.634" v="108" actId="47"/>
        <pc:sldMkLst>
          <pc:docMk/>
          <pc:sldMk cId="1806893274" sldId="304"/>
        </pc:sldMkLst>
      </pc:sldChg>
      <pc:sldChg chg="del">
        <pc:chgData name="Mark Higgins" userId="f99148ad-7e67-4304-8c11-27c7a53efd31" providerId="ADAL" clId="{362B9A1C-F430-45DA-BB36-0F3E8FE19F0F}" dt="2021-12-02T10:20:26.634" v="108" actId="47"/>
        <pc:sldMkLst>
          <pc:docMk/>
          <pc:sldMk cId="3421881770" sldId="305"/>
        </pc:sldMkLst>
      </pc:sldChg>
      <pc:sldChg chg="del">
        <pc:chgData name="Mark Higgins" userId="f99148ad-7e67-4304-8c11-27c7a53efd31" providerId="ADAL" clId="{362B9A1C-F430-45DA-BB36-0F3E8FE19F0F}" dt="2021-12-02T10:20:26.634" v="108" actId="47"/>
        <pc:sldMkLst>
          <pc:docMk/>
          <pc:sldMk cId="1306140612" sldId="307"/>
        </pc:sldMkLst>
      </pc:sldChg>
      <pc:sldChg chg="del">
        <pc:chgData name="Mark Higgins" userId="f99148ad-7e67-4304-8c11-27c7a53efd31" providerId="ADAL" clId="{362B9A1C-F430-45DA-BB36-0F3E8FE19F0F}" dt="2021-12-02T10:20:26.634" v="108" actId="47"/>
        <pc:sldMkLst>
          <pc:docMk/>
          <pc:sldMk cId="3314251560" sldId="308"/>
        </pc:sldMkLst>
      </pc:sldChg>
      <pc:sldChg chg="del">
        <pc:chgData name="Mark Higgins" userId="f99148ad-7e67-4304-8c11-27c7a53efd31" providerId="ADAL" clId="{362B9A1C-F430-45DA-BB36-0F3E8FE19F0F}" dt="2021-12-02T10:20:26.634" v="108" actId="47"/>
        <pc:sldMkLst>
          <pc:docMk/>
          <pc:sldMk cId="2616973605" sldId="309"/>
        </pc:sldMkLst>
      </pc:sldChg>
      <pc:sldChg chg="del">
        <pc:chgData name="Mark Higgins" userId="f99148ad-7e67-4304-8c11-27c7a53efd31" providerId="ADAL" clId="{362B9A1C-F430-45DA-BB36-0F3E8FE19F0F}" dt="2021-12-02T10:20:26.634" v="108" actId="47"/>
        <pc:sldMkLst>
          <pc:docMk/>
          <pc:sldMk cId="1068501209" sldId="312"/>
        </pc:sldMkLst>
      </pc:sldChg>
      <pc:sldChg chg="del">
        <pc:chgData name="Mark Higgins" userId="f99148ad-7e67-4304-8c11-27c7a53efd31" providerId="ADAL" clId="{362B9A1C-F430-45DA-BB36-0F3E8FE19F0F}" dt="2021-12-02T10:20:26.634" v="108" actId="47"/>
        <pc:sldMkLst>
          <pc:docMk/>
          <pc:sldMk cId="316319052" sldId="314"/>
        </pc:sldMkLst>
      </pc:sldChg>
      <pc:sldChg chg="del">
        <pc:chgData name="Mark Higgins" userId="f99148ad-7e67-4304-8c11-27c7a53efd31" providerId="ADAL" clId="{362B9A1C-F430-45DA-BB36-0F3E8FE19F0F}" dt="2021-12-02T10:20:26.634" v="108" actId="47"/>
        <pc:sldMkLst>
          <pc:docMk/>
          <pc:sldMk cId="3560707118" sldId="315"/>
        </pc:sldMkLst>
      </pc:sldChg>
      <pc:sldChg chg="del">
        <pc:chgData name="Mark Higgins" userId="f99148ad-7e67-4304-8c11-27c7a53efd31" providerId="ADAL" clId="{362B9A1C-F430-45DA-BB36-0F3E8FE19F0F}" dt="2021-12-02T10:20:26.634" v="108" actId="47"/>
        <pc:sldMkLst>
          <pc:docMk/>
          <pc:sldMk cId="1207979006" sldId="316"/>
        </pc:sldMkLst>
      </pc:sldChg>
      <pc:sldChg chg="del">
        <pc:chgData name="Mark Higgins" userId="f99148ad-7e67-4304-8c11-27c7a53efd31" providerId="ADAL" clId="{362B9A1C-F430-45DA-BB36-0F3E8FE19F0F}" dt="2021-12-02T10:20:26.634" v="108" actId="47"/>
        <pc:sldMkLst>
          <pc:docMk/>
          <pc:sldMk cId="3712599942" sldId="317"/>
        </pc:sldMkLst>
      </pc:sldChg>
      <pc:sldChg chg="del">
        <pc:chgData name="Mark Higgins" userId="f99148ad-7e67-4304-8c11-27c7a53efd31" providerId="ADAL" clId="{362B9A1C-F430-45DA-BB36-0F3E8FE19F0F}" dt="2021-12-02T10:20:26.634" v="108" actId="47"/>
        <pc:sldMkLst>
          <pc:docMk/>
          <pc:sldMk cId="1467444371" sldId="319"/>
        </pc:sldMkLst>
      </pc:sldChg>
      <pc:sldChg chg="del">
        <pc:chgData name="Mark Higgins" userId="f99148ad-7e67-4304-8c11-27c7a53efd31" providerId="ADAL" clId="{362B9A1C-F430-45DA-BB36-0F3E8FE19F0F}" dt="2021-12-02T10:20:26.634" v="108" actId="47"/>
        <pc:sldMkLst>
          <pc:docMk/>
          <pc:sldMk cId="1530099250" sldId="320"/>
        </pc:sldMkLst>
      </pc:sldChg>
      <pc:sldChg chg="del">
        <pc:chgData name="Mark Higgins" userId="f99148ad-7e67-4304-8c11-27c7a53efd31" providerId="ADAL" clId="{362B9A1C-F430-45DA-BB36-0F3E8FE19F0F}" dt="2021-12-02T10:20:26.634" v="108" actId="47"/>
        <pc:sldMkLst>
          <pc:docMk/>
          <pc:sldMk cId="595332086" sldId="321"/>
        </pc:sldMkLst>
      </pc:sldChg>
      <pc:sldChg chg="del">
        <pc:chgData name="Mark Higgins" userId="f99148ad-7e67-4304-8c11-27c7a53efd31" providerId="ADAL" clId="{362B9A1C-F430-45DA-BB36-0F3E8FE19F0F}" dt="2021-12-02T10:20:26.634" v="108" actId="47"/>
        <pc:sldMkLst>
          <pc:docMk/>
          <pc:sldMk cId="655083374" sldId="324"/>
        </pc:sldMkLst>
      </pc:sldChg>
      <pc:sldChg chg="del">
        <pc:chgData name="Mark Higgins" userId="f99148ad-7e67-4304-8c11-27c7a53efd31" providerId="ADAL" clId="{362B9A1C-F430-45DA-BB36-0F3E8FE19F0F}" dt="2021-12-02T10:20:26.634" v="108" actId="47"/>
        <pc:sldMkLst>
          <pc:docMk/>
          <pc:sldMk cId="3809584291" sldId="325"/>
        </pc:sldMkLst>
      </pc:sldChg>
      <pc:sldChg chg="del">
        <pc:chgData name="Mark Higgins" userId="f99148ad-7e67-4304-8c11-27c7a53efd31" providerId="ADAL" clId="{362B9A1C-F430-45DA-BB36-0F3E8FE19F0F}" dt="2021-12-02T10:20:26.634" v="108" actId="47"/>
        <pc:sldMkLst>
          <pc:docMk/>
          <pc:sldMk cId="973167700" sldId="326"/>
        </pc:sldMkLst>
      </pc:sldChg>
      <pc:sldChg chg="del">
        <pc:chgData name="Mark Higgins" userId="f99148ad-7e67-4304-8c11-27c7a53efd31" providerId="ADAL" clId="{362B9A1C-F430-45DA-BB36-0F3E8FE19F0F}" dt="2021-12-02T10:20:26.634" v="108" actId="47"/>
        <pc:sldMkLst>
          <pc:docMk/>
          <pc:sldMk cId="3354282219" sldId="327"/>
        </pc:sldMkLst>
      </pc:sldChg>
      <pc:sldChg chg="del">
        <pc:chgData name="Mark Higgins" userId="f99148ad-7e67-4304-8c11-27c7a53efd31" providerId="ADAL" clId="{362B9A1C-F430-45DA-BB36-0F3E8FE19F0F}" dt="2021-12-02T10:20:26.634" v="108" actId="47"/>
        <pc:sldMkLst>
          <pc:docMk/>
          <pc:sldMk cId="4196323642" sldId="328"/>
        </pc:sldMkLst>
      </pc:sldChg>
      <pc:sldChg chg="del">
        <pc:chgData name="Mark Higgins" userId="f99148ad-7e67-4304-8c11-27c7a53efd31" providerId="ADAL" clId="{362B9A1C-F430-45DA-BB36-0F3E8FE19F0F}" dt="2021-12-02T10:20:26.634" v="108" actId="47"/>
        <pc:sldMkLst>
          <pc:docMk/>
          <pc:sldMk cId="1239372303" sldId="329"/>
        </pc:sldMkLst>
      </pc:sldChg>
      <pc:sldChg chg="del">
        <pc:chgData name="Mark Higgins" userId="f99148ad-7e67-4304-8c11-27c7a53efd31" providerId="ADAL" clId="{362B9A1C-F430-45DA-BB36-0F3E8FE19F0F}" dt="2021-12-02T10:20:26.634" v="108" actId="47"/>
        <pc:sldMkLst>
          <pc:docMk/>
          <pc:sldMk cId="1175094082" sldId="330"/>
        </pc:sldMkLst>
      </pc:sldChg>
      <pc:sldChg chg="del">
        <pc:chgData name="Mark Higgins" userId="f99148ad-7e67-4304-8c11-27c7a53efd31" providerId="ADAL" clId="{362B9A1C-F430-45DA-BB36-0F3E8FE19F0F}" dt="2021-12-02T10:20:26.634" v="108" actId="47"/>
        <pc:sldMkLst>
          <pc:docMk/>
          <pc:sldMk cId="3924781023" sldId="331"/>
        </pc:sldMkLst>
      </pc:sldChg>
      <pc:sldChg chg="del">
        <pc:chgData name="Mark Higgins" userId="f99148ad-7e67-4304-8c11-27c7a53efd31" providerId="ADAL" clId="{362B9A1C-F430-45DA-BB36-0F3E8FE19F0F}" dt="2021-12-02T10:20:26.634" v="108" actId="47"/>
        <pc:sldMkLst>
          <pc:docMk/>
          <pc:sldMk cId="1584957530" sldId="332"/>
        </pc:sldMkLst>
      </pc:sldChg>
      <pc:sldChg chg="del">
        <pc:chgData name="Mark Higgins" userId="f99148ad-7e67-4304-8c11-27c7a53efd31" providerId="ADAL" clId="{362B9A1C-F430-45DA-BB36-0F3E8FE19F0F}" dt="2021-12-02T10:20:26.634" v="108" actId="47"/>
        <pc:sldMkLst>
          <pc:docMk/>
          <pc:sldMk cId="79574591" sldId="333"/>
        </pc:sldMkLst>
      </pc:sldChg>
      <pc:sldChg chg="del">
        <pc:chgData name="Mark Higgins" userId="f99148ad-7e67-4304-8c11-27c7a53efd31" providerId="ADAL" clId="{362B9A1C-F430-45DA-BB36-0F3E8FE19F0F}" dt="2021-12-02T10:20:26.634" v="108" actId="47"/>
        <pc:sldMkLst>
          <pc:docMk/>
          <pc:sldMk cId="2433432481" sldId="334"/>
        </pc:sldMkLst>
      </pc:sldChg>
      <pc:sldChg chg="del">
        <pc:chgData name="Mark Higgins" userId="f99148ad-7e67-4304-8c11-27c7a53efd31" providerId="ADAL" clId="{362B9A1C-F430-45DA-BB36-0F3E8FE19F0F}" dt="2021-12-02T10:20:26.634" v="108" actId="47"/>
        <pc:sldMkLst>
          <pc:docMk/>
          <pc:sldMk cId="800638942" sldId="335"/>
        </pc:sldMkLst>
      </pc:sldChg>
      <pc:sldChg chg="del">
        <pc:chgData name="Mark Higgins" userId="f99148ad-7e67-4304-8c11-27c7a53efd31" providerId="ADAL" clId="{362B9A1C-F430-45DA-BB36-0F3E8FE19F0F}" dt="2021-12-02T10:20:26.634" v="108" actId="47"/>
        <pc:sldMkLst>
          <pc:docMk/>
          <pc:sldMk cId="2339599335" sldId="338"/>
        </pc:sldMkLst>
      </pc:sldChg>
      <pc:sldChg chg="del">
        <pc:chgData name="Mark Higgins" userId="f99148ad-7e67-4304-8c11-27c7a53efd31" providerId="ADAL" clId="{362B9A1C-F430-45DA-BB36-0F3E8FE19F0F}" dt="2021-12-02T10:20:26.634" v="108" actId="47"/>
        <pc:sldMkLst>
          <pc:docMk/>
          <pc:sldMk cId="2815121568" sldId="339"/>
        </pc:sldMkLst>
      </pc:sldChg>
      <pc:sldChg chg="del">
        <pc:chgData name="Mark Higgins" userId="f99148ad-7e67-4304-8c11-27c7a53efd31" providerId="ADAL" clId="{362B9A1C-F430-45DA-BB36-0F3E8FE19F0F}" dt="2021-12-02T10:20:26.634" v="108" actId="47"/>
        <pc:sldMkLst>
          <pc:docMk/>
          <pc:sldMk cId="2498991220" sldId="340"/>
        </pc:sldMkLst>
      </pc:sldChg>
      <pc:sldChg chg="del">
        <pc:chgData name="Mark Higgins" userId="f99148ad-7e67-4304-8c11-27c7a53efd31" providerId="ADAL" clId="{362B9A1C-F430-45DA-BB36-0F3E8FE19F0F}" dt="2021-12-02T10:20:26.634" v="108" actId="47"/>
        <pc:sldMkLst>
          <pc:docMk/>
          <pc:sldMk cId="720897595" sldId="341"/>
        </pc:sldMkLst>
      </pc:sldChg>
      <pc:sldChg chg="del">
        <pc:chgData name="Mark Higgins" userId="f99148ad-7e67-4304-8c11-27c7a53efd31" providerId="ADAL" clId="{362B9A1C-F430-45DA-BB36-0F3E8FE19F0F}" dt="2021-12-02T10:20:26.634" v="108" actId="47"/>
        <pc:sldMkLst>
          <pc:docMk/>
          <pc:sldMk cId="1331042237" sldId="342"/>
        </pc:sldMkLst>
      </pc:sldChg>
      <pc:sldChg chg="del">
        <pc:chgData name="Mark Higgins" userId="f99148ad-7e67-4304-8c11-27c7a53efd31" providerId="ADAL" clId="{362B9A1C-F430-45DA-BB36-0F3E8FE19F0F}" dt="2021-12-02T10:20:26.634" v="108" actId="47"/>
        <pc:sldMkLst>
          <pc:docMk/>
          <pc:sldMk cId="2524869878" sldId="343"/>
        </pc:sldMkLst>
      </pc:sldChg>
      <pc:sldChg chg="del">
        <pc:chgData name="Mark Higgins" userId="f99148ad-7e67-4304-8c11-27c7a53efd31" providerId="ADAL" clId="{362B9A1C-F430-45DA-BB36-0F3E8FE19F0F}" dt="2021-12-02T10:20:26.634" v="108" actId="47"/>
        <pc:sldMkLst>
          <pc:docMk/>
          <pc:sldMk cId="442263038" sldId="344"/>
        </pc:sldMkLst>
      </pc:sldChg>
      <pc:sldChg chg="del">
        <pc:chgData name="Mark Higgins" userId="f99148ad-7e67-4304-8c11-27c7a53efd31" providerId="ADAL" clId="{362B9A1C-F430-45DA-BB36-0F3E8FE19F0F}" dt="2021-12-02T10:20:26.634" v="108" actId="47"/>
        <pc:sldMkLst>
          <pc:docMk/>
          <pc:sldMk cId="381527668" sldId="345"/>
        </pc:sldMkLst>
      </pc:sldChg>
      <pc:sldChg chg="del">
        <pc:chgData name="Mark Higgins" userId="f99148ad-7e67-4304-8c11-27c7a53efd31" providerId="ADAL" clId="{362B9A1C-F430-45DA-BB36-0F3E8FE19F0F}" dt="2021-12-02T10:20:26.634" v="108" actId="47"/>
        <pc:sldMkLst>
          <pc:docMk/>
          <pc:sldMk cId="1354352999" sldId="346"/>
        </pc:sldMkLst>
      </pc:sldChg>
      <pc:sldChg chg="del">
        <pc:chgData name="Mark Higgins" userId="f99148ad-7e67-4304-8c11-27c7a53efd31" providerId="ADAL" clId="{362B9A1C-F430-45DA-BB36-0F3E8FE19F0F}" dt="2021-12-02T10:20:26.634" v="108" actId="47"/>
        <pc:sldMkLst>
          <pc:docMk/>
          <pc:sldMk cId="4031584946" sldId="347"/>
        </pc:sldMkLst>
      </pc:sldChg>
      <pc:sldChg chg="del">
        <pc:chgData name="Mark Higgins" userId="f99148ad-7e67-4304-8c11-27c7a53efd31" providerId="ADAL" clId="{362B9A1C-F430-45DA-BB36-0F3E8FE19F0F}" dt="2021-12-02T10:20:26.634" v="108" actId="47"/>
        <pc:sldMkLst>
          <pc:docMk/>
          <pc:sldMk cId="4037647330" sldId="348"/>
        </pc:sldMkLst>
      </pc:sldChg>
      <pc:sldChg chg="del">
        <pc:chgData name="Mark Higgins" userId="f99148ad-7e67-4304-8c11-27c7a53efd31" providerId="ADAL" clId="{362B9A1C-F430-45DA-BB36-0F3E8FE19F0F}" dt="2021-12-02T10:20:26.634" v="108" actId="47"/>
        <pc:sldMkLst>
          <pc:docMk/>
          <pc:sldMk cId="1798815253" sldId="349"/>
        </pc:sldMkLst>
      </pc:sldChg>
      <pc:sldChg chg="del">
        <pc:chgData name="Mark Higgins" userId="f99148ad-7e67-4304-8c11-27c7a53efd31" providerId="ADAL" clId="{362B9A1C-F430-45DA-BB36-0F3E8FE19F0F}" dt="2021-12-02T10:20:26.634" v="108" actId="47"/>
        <pc:sldMkLst>
          <pc:docMk/>
          <pc:sldMk cId="25094573" sldId="350"/>
        </pc:sldMkLst>
      </pc:sldChg>
      <pc:sldChg chg="del">
        <pc:chgData name="Mark Higgins" userId="f99148ad-7e67-4304-8c11-27c7a53efd31" providerId="ADAL" clId="{362B9A1C-F430-45DA-BB36-0F3E8FE19F0F}" dt="2021-12-02T10:20:26.634" v="108" actId="47"/>
        <pc:sldMkLst>
          <pc:docMk/>
          <pc:sldMk cId="187441037" sldId="351"/>
        </pc:sldMkLst>
      </pc:sldChg>
      <pc:sldChg chg="del">
        <pc:chgData name="Mark Higgins" userId="f99148ad-7e67-4304-8c11-27c7a53efd31" providerId="ADAL" clId="{362B9A1C-F430-45DA-BB36-0F3E8FE19F0F}" dt="2021-12-02T10:20:26.634" v="108" actId="47"/>
        <pc:sldMkLst>
          <pc:docMk/>
          <pc:sldMk cId="263494010" sldId="352"/>
        </pc:sldMkLst>
      </pc:sldChg>
      <pc:sldChg chg="del">
        <pc:chgData name="Mark Higgins" userId="f99148ad-7e67-4304-8c11-27c7a53efd31" providerId="ADAL" clId="{362B9A1C-F430-45DA-BB36-0F3E8FE19F0F}" dt="2021-12-02T10:20:26.634" v="108" actId="47"/>
        <pc:sldMkLst>
          <pc:docMk/>
          <pc:sldMk cId="3175947865" sldId="353"/>
        </pc:sldMkLst>
      </pc:sldChg>
      <pc:sldChg chg="del">
        <pc:chgData name="Mark Higgins" userId="f99148ad-7e67-4304-8c11-27c7a53efd31" providerId="ADAL" clId="{362B9A1C-F430-45DA-BB36-0F3E8FE19F0F}" dt="2021-12-02T10:20:26.634" v="108" actId="47"/>
        <pc:sldMkLst>
          <pc:docMk/>
          <pc:sldMk cId="2280632060" sldId="354"/>
        </pc:sldMkLst>
      </pc:sldChg>
      <pc:sldChg chg="del">
        <pc:chgData name="Mark Higgins" userId="f99148ad-7e67-4304-8c11-27c7a53efd31" providerId="ADAL" clId="{362B9A1C-F430-45DA-BB36-0F3E8FE19F0F}" dt="2021-12-02T10:20:26.634" v="108" actId="47"/>
        <pc:sldMkLst>
          <pc:docMk/>
          <pc:sldMk cId="1279291995" sldId="355"/>
        </pc:sldMkLst>
      </pc:sldChg>
      <pc:sldChg chg="del">
        <pc:chgData name="Mark Higgins" userId="f99148ad-7e67-4304-8c11-27c7a53efd31" providerId="ADAL" clId="{362B9A1C-F430-45DA-BB36-0F3E8FE19F0F}" dt="2021-12-02T10:20:26.634" v="108" actId="47"/>
        <pc:sldMkLst>
          <pc:docMk/>
          <pc:sldMk cId="3282233655" sldId="356"/>
        </pc:sldMkLst>
      </pc:sldChg>
      <pc:sldChg chg="del">
        <pc:chgData name="Mark Higgins" userId="f99148ad-7e67-4304-8c11-27c7a53efd31" providerId="ADAL" clId="{362B9A1C-F430-45DA-BB36-0F3E8FE19F0F}" dt="2021-12-02T10:20:26.634" v="108" actId="47"/>
        <pc:sldMkLst>
          <pc:docMk/>
          <pc:sldMk cId="798366066" sldId="357"/>
        </pc:sldMkLst>
      </pc:sldChg>
      <pc:sldChg chg="del">
        <pc:chgData name="Mark Higgins" userId="f99148ad-7e67-4304-8c11-27c7a53efd31" providerId="ADAL" clId="{362B9A1C-F430-45DA-BB36-0F3E8FE19F0F}" dt="2021-12-02T10:20:26.634" v="108" actId="47"/>
        <pc:sldMkLst>
          <pc:docMk/>
          <pc:sldMk cId="3090888529" sldId="358"/>
        </pc:sldMkLst>
      </pc:sldChg>
      <pc:sldChg chg="del">
        <pc:chgData name="Mark Higgins" userId="f99148ad-7e67-4304-8c11-27c7a53efd31" providerId="ADAL" clId="{362B9A1C-F430-45DA-BB36-0F3E8FE19F0F}" dt="2021-12-02T10:20:26.634" v="108" actId="47"/>
        <pc:sldMkLst>
          <pc:docMk/>
          <pc:sldMk cId="1278481872" sldId="359"/>
        </pc:sldMkLst>
      </pc:sldChg>
      <pc:sldChg chg="del">
        <pc:chgData name="Mark Higgins" userId="f99148ad-7e67-4304-8c11-27c7a53efd31" providerId="ADAL" clId="{362B9A1C-F430-45DA-BB36-0F3E8FE19F0F}" dt="2021-12-02T10:20:26.634" v="108" actId="47"/>
        <pc:sldMkLst>
          <pc:docMk/>
          <pc:sldMk cId="757728401" sldId="360"/>
        </pc:sldMkLst>
      </pc:sldChg>
      <pc:sldChg chg="del">
        <pc:chgData name="Mark Higgins" userId="f99148ad-7e67-4304-8c11-27c7a53efd31" providerId="ADAL" clId="{362B9A1C-F430-45DA-BB36-0F3E8FE19F0F}" dt="2021-12-02T10:20:26.634" v="108" actId="47"/>
        <pc:sldMkLst>
          <pc:docMk/>
          <pc:sldMk cId="3092675455" sldId="361"/>
        </pc:sldMkLst>
      </pc:sldChg>
      <pc:sldChg chg="del">
        <pc:chgData name="Mark Higgins" userId="f99148ad-7e67-4304-8c11-27c7a53efd31" providerId="ADAL" clId="{362B9A1C-F430-45DA-BB36-0F3E8FE19F0F}" dt="2021-12-02T10:20:26.634" v="108" actId="47"/>
        <pc:sldMkLst>
          <pc:docMk/>
          <pc:sldMk cId="1328544128" sldId="362"/>
        </pc:sldMkLst>
      </pc:sldChg>
      <pc:sldChg chg="del">
        <pc:chgData name="Mark Higgins" userId="f99148ad-7e67-4304-8c11-27c7a53efd31" providerId="ADAL" clId="{362B9A1C-F430-45DA-BB36-0F3E8FE19F0F}" dt="2021-12-02T10:20:26.634" v="108" actId="47"/>
        <pc:sldMkLst>
          <pc:docMk/>
          <pc:sldMk cId="833547864" sldId="363"/>
        </pc:sldMkLst>
      </pc:sldChg>
      <pc:sldChg chg="del">
        <pc:chgData name="Mark Higgins" userId="f99148ad-7e67-4304-8c11-27c7a53efd31" providerId="ADAL" clId="{362B9A1C-F430-45DA-BB36-0F3E8FE19F0F}" dt="2021-12-02T10:20:26.634" v="108" actId="47"/>
        <pc:sldMkLst>
          <pc:docMk/>
          <pc:sldMk cId="1097937262" sldId="364"/>
        </pc:sldMkLst>
      </pc:sldChg>
      <pc:sldChg chg="del">
        <pc:chgData name="Mark Higgins" userId="f99148ad-7e67-4304-8c11-27c7a53efd31" providerId="ADAL" clId="{362B9A1C-F430-45DA-BB36-0F3E8FE19F0F}" dt="2021-12-02T10:20:26.634" v="108" actId="47"/>
        <pc:sldMkLst>
          <pc:docMk/>
          <pc:sldMk cId="2640944913" sldId="365"/>
        </pc:sldMkLst>
      </pc:sldChg>
      <pc:sldChg chg="del">
        <pc:chgData name="Mark Higgins" userId="f99148ad-7e67-4304-8c11-27c7a53efd31" providerId="ADAL" clId="{362B9A1C-F430-45DA-BB36-0F3E8FE19F0F}" dt="2021-12-02T10:20:26.634" v="108" actId="47"/>
        <pc:sldMkLst>
          <pc:docMk/>
          <pc:sldMk cId="1231510094" sldId="367"/>
        </pc:sldMkLst>
      </pc:sldChg>
      <pc:sldChg chg="del">
        <pc:chgData name="Mark Higgins" userId="f99148ad-7e67-4304-8c11-27c7a53efd31" providerId="ADAL" clId="{362B9A1C-F430-45DA-BB36-0F3E8FE19F0F}" dt="2021-12-02T10:20:26.634" v="108" actId="47"/>
        <pc:sldMkLst>
          <pc:docMk/>
          <pc:sldMk cId="903832305" sldId="369"/>
        </pc:sldMkLst>
      </pc:sldChg>
      <pc:sldChg chg="del">
        <pc:chgData name="Mark Higgins" userId="f99148ad-7e67-4304-8c11-27c7a53efd31" providerId="ADAL" clId="{362B9A1C-F430-45DA-BB36-0F3E8FE19F0F}" dt="2021-12-02T10:20:26.634" v="108" actId="47"/>
        <pc:sldMkLst>
          <pc:docMk/>
          <pc:sldMk cId="556409987" sldId="373"/>
        </pc:sldMkLst>
      </pc:sldChg>
      <pc:sldChg chg="del">
        <pc:chgData name="Mark Higgins" userId="f99148ad-7e67-4304-8c11-27c7a53efd31" providerId="ADAL" clId="{362B9A1C-F430-45DA-BB36-0F3E8FE19F0F}" dt="2021-12-02T10:20:26.634" v="108" actId="47"/>
        <pc:sldMkLst>
          <pc:docMk/>
          <pc:sldMk cId="486224407" sldId="377"/>
        </pc:sldMkLst>
      </pc:sldChg>
      <pc:sldChg chg="del">
        <pc:chgData name="Mark Higgins" userId="f99148ad-7e67-4304-8c11-27c7a53efd31" providerId="ADAL" clId="{362B9A1C-F430-45DA-BB36-0F3E8FE19F0F}" dt="2021-12-02T10:20:26.634" v="108" actId="47"/>
        <pc:sldMkLst>
          <pc:docMk/>
          <pc:sldMk cId="2826229378" sldId="378"/>
        </pc:sldMkLst>
      </pc:sldChg>
      <pc:sldChg chg="del">
        <pc:chgData name="Mark Higgins" userId="f99148ad-7e67-4304-8c11-27c7a53efd31" providerId="ADAL" clId="{362B9A1C-F430-45DA-BB36-0F3E8FE19F0F}" dt="2021-12-02T10:20:26.634" v="108" actId="47"/>
        <pc:sldMkLst>
          <pc:docMk/>
          <pc:sldMk cId="1059443082" sldId="379"/>
        </pc:sldMkLst>
      </pc:sldChg>
      <pc:sldChg chg="del">
        <pc:chgData name="Mark Higgins" userId="f99148ad-7e67-4304-8c11-27c7a53efd31" providerId="ADAL" clId="{362B9A1C-F430-45DA-BB36-0F3E8FE19F0F}" dt="2021-12-02T10:20:26.634" v="108" actId="47"/>
        <pc:sldMkLst>
          <pc:docMk/>
          <pc:sldMk cId="217333681" sldId="380"/>
        </pc:sldMkLst>
      </pc:sldChg>
      <pc:sldChg chg="del">
        <pc:chgData name="Mark Higgins" userId="f99148ad-7e67-4304-8c11-27c7a53efd31" providerId="ADAL" clId="{362B9A1C-F430-45DA-BB36-0F3E8FE19F0F}" dt="2021-12-02T10:20:26.634" v="108" actId="47"/>
        <pc:sldMkLst>
          <pc:docMk/>
          <pc:sldMk cId="761647083" sldId="388"/>
        </pc:sldMkLst>
      </pc:sldChg>
      <pc:sldChg chg="del">
        <pc:chgData name="Mark Higgins" userId="f99148ad-7e67-4304-8c11-27c7a53efd31" providerId="ADAL" clId="{362B9A1C-F430-45DA-BB36-0F3E8FE19F0F}" dt="2021-12-02T10:20:26.634" v="108" actId="47"/>
        <pc:sldMkLst>
          <pc:docMk/>
          <pc:sldMk cId="2918068631" sldId="389"/>
        </pc:sldMkLst>
      </pc:sldChg>
      <pc:sldChg chg="del">
        <pc:chgData name="Mark Higgins" userId="f99148ad-7e67-4304-8c11-27c7a53efd31" providerId="ADAL" clId="{362B9A1C-F430-45DA-BB36-0F3E8FE19F0F}" dt="2021-12-02T10:20:26.634" v="108" actId="47"/>
        <pc:sldMkLst>
          <pc:docMk/>
          <pc:sldMk cId="845237742" sldId="390"/>
        </pc:sldMkLst>
      </pc:sldChg>
      <pc:sldChg chg="del">
        <pc:chgData name="Mark Higgins" userId="f99148ad-7e67-4304-8c11-27c7a53efd31" providerId="ADAL" clId="{362B9A1C-F430-45DA-BB36-0F3E8FE19F0F}" dt="2021-12-02T10:20:26.634" v="108" actId="47"/>
        <pc:sldMkLst>
          <pc:docMk/>
          <pc:sldMk cId="1248848706" sldId="391"/>
        </pc:sldMkLst>
      </pc:sldChg>
      <pc:sldChg chg="del">
        <pc:chgData name="Mark Higgins" userId="f99148ad-7e67-4304-8c11-27c7a53efd31" providerId="ADAL" clId="{362B9A1C-F430-45DA-BB36-0F3E8FE19F0F}" dt="2021-12-02T10:20:26.634" v="108" actId="47"/>
        <pc:sldMkLst>
          <pc:docMk/>
          <pc:sldMk cId="1516249719" sldId="392"/>
        </pc:sldMkLst>
      </pc:sldChg>
      <pc:sldChg chg="del">
        <pc:chgData name="Mark Higgins" userId="f99148ad-7e67-4304-8c11-27c7a53efd31" providerId="ADAL" clId="{362B9A1C-F430-45DA-BB36-0F3E8FE19F0F}" dt="2021-12-02T10:20:26.634" v="108" actId="47"/>
        <pc:sldMkLst>
          <pc:docMk/>
          <pc:sldMk cId="2184032674" sldId="393"/>
        </pc:sldMkLst>
      </pc:sldChg>
      <pc:sldChg chg="del">
        <pc:chgData name="Mark Higgins" userId="f99148ad-7e67-4304-8c11-27c7a53efd31" providerId="ADAL" clId="{362B9A1C-F430-45DA-BB36-0F3E8FE19F0F}" dt="2021-12-02T10:20:26.634" v="108" actId="47"/>
        <pc:sldMkLst>
          <pc:docMk/>
          <pc:sldMk cId="3052757254" sldId="394"/>
        </pc:sldMkLst>
      </pc:sldChg>
      <pc:sldChg chg="del">
        <pc:chgData name="Mark Higgins" userId="f99148ad-7e67-4304-8c11-27c7a53efd31" providerId="ADAL" clId="{362B9A1C-F430-45DA-BB36-0F3E8FE19F0F}" dt="2021-12-02T10:20:26.634" v="108" actId="47"/>
        <pc:sldMkLst>
          <pc:docMk/>
          <pc:sldMk cId="3926405391" sldId="395"/>
        </pc:sldMkLst>
      </pc:sldChg>
      <pc:sldChg chg="del">
        <pc:chgData name="Mark Higgins" userId="f99148ad-7e67-4304-8c11-27c7a53efd31" providerId="ADAL" clId="{362B9A1C-F430-45DA-BB36-0F3E8FE19F0F}" dt="2021-12-02T10:20:26.634" v="108" actId="47"/>
        <pc:sldMkLst>
          <pc:docMk/>
          <pc:sldMk cId="1511910403" sldId="396"/>
        </pc:sldMkLst>
      </pc:sldChg>
      <pc:sldChg chg="del">
        <pc:chgData name="Mark Higgins" userId="f99148ad-7e67-4304-8c11-27c7a53efd31" providerId="ADAL" clId="{362B9A1C-F430-45DA-BB36-0F3E8FE19F0F}" dt="2021-12-02T10:20:26.634" v="108" actId="47"/>
        <pc:sldMkLst>
          <pc:docMk/>
          <pc:sldMk cId="1544895526" sldId="397"/>
        </pc:sldMkLst>
      </pc:sldChg>
      <pc:sldChg chg="del">
        <pc:chgData name="Mark Higgins" userId="f99148ad-7e67-4304-8c11-27c7a53efd31" providerId="ADAL" clId="{362B9A1C-F430-45DA-BB36-0F3E8FE19F0F}" dt="2021-12-02T10:20:26.634" v="108" actId="47"/>
        <pc:sldMkLst>
          <pc:docMk/>
          <pc:sldMk cId="2465785807" sldId="398"/>
        </pc:sldMkLst>
      </pc:sldChg>
      <pc:sldChg chg="del">
        <pc:chgData name="Mark Higgins" userId="f99148ad-7e67-4304-8c11-27c7a53efd31" providerId="ADAL" clId="{362B9A1C-F430-45DA-BB36-0F3E8FE19F0F}" dt="2021-12-02T10:20:26.634" v="108" actId="47"/>
        <pc:sldMkLst>
          <pc:docMk/>
          <pc:sldMk cId="3222968002" sldId="399"/>
        </pc:sldMkLst>
      </pc:sldChg>
      <pc:sldChg chg="del">
        <pc:chgData name="Mark Higgins" userId="f99148ad-7e67-4304-8c11-27c7a53efd31" providerId="ADAL" clId="{362B9A1C-F430-45DA-BB36-0F3E8FE19F0F}" dt="2021-12-02T10:20:26.634" v="108" actId="47"/>
        <pc:sldMkLst>
          <pc:docMk/>
          <pc:sldMk cId="2056755039" sldId="400"/>
        </pc:sldMkLst>
      </pc:sldChg>
      <pc:sldChg chg="del">
        <pc:chgData name="Mark Higgins" userId="f99148ad-7e67-4304-8c11-27c7a53efd31" providerId="ADAL" clId="{362B9A1C-F430-45DA-BB36-0F3E8FE19F0F}" dt="2021-12-02T10:20:26.634" v="108" actId="47"/>
        <pc:sldMkLst>
          <pc:docMk/>
          <pc:sldMk cId="481534088" sldId="401"/>
        </pc:sldMkLst>
      </pc:sldChg>
      <pc:sldChg chg="del">
        <pc:chgData name="Mark Higgins" userId="f99148ad-7e67-4304-8c11-27c7a53efd31" providerId="ADAL" clId="{362B9A1C-F430-45DA-BB36-0F3E8FE19F0F}" dt="2021-12-02T10:20:26.634" v="108" actId="47"/>
        <pc:sldMkLst>
          <pc:docMk/>
          <pc:sldMk cId="2952593591" sldId="402"/>
        </pc:sldMkLst>
      </pc:sldChg>
      <pc:sldChg chg="del">
        <pc:chgData name="Mark Higgins" userId="f99148ad-7e67-4304-8c11-27c7a53efd31" providerId="ADAL" clId="{362B9A1C-F430-45DA-BB36-0F3E8FE19F0F}" dt="2021-12-02T10:20:26.634" v="108" actId="47"/>
        <pc:sldMkLst>
          <pc:docMk/>
          <pc:sldMk cId="1250941793" sldId="403"/>
        </pc:sldMkLst>
      </pc:sldChg>
      <pc:sldChg chg="del">
        <pc:chgData name="Mark Higgins" userId="f99148ad-7e67-4304-8c11-27c7a53efd31" providerId="ADAL" clId="{362B9A1C-F430-45DA-BB36-0F3E8FE19F0F}" dt="2021-12-02T10:20:26.634" v="108" actId="47"/>
        <pc:sldMkLst>
          <pc:docMk/>
          <pc:sldMk cId="624383718" sldId="404"/>
        </pc:sldMkLst>
      </pc:sldChg>
      <pc:sldChg chg="del">
        <pc:chgData name="Mark Higgins" userId="f99148ad-7e67-4304-8c11-27c7a53efd31" providerId="ADAL" clId="{362B9A1C-F430-45DA-BB36-0F3E8FE19F0F}" dt="2021-12-02T10:20:26.634" v="108" actId="47"/>
        <pc:sldMkLst>
          <pc:docMk/>
          <pc:sldMk cId="1975970897" sldId="405"/>
        </pc:sldMkLst>
      </pc:sldChg>
      <pc:sldChg chg="del">
        <pc:chgData name="Mark Higgins" userId="f99148ad-7e67-4304-8c11-27c7a53efd31" providerId="ADAL" clId="{362B9A1C-F430-45DA-BB36-0F3E8FE19F0F}" dt="2021-12-02T10:20:26.634" v="108" actId="47"/>
        <pc:sldMkLst>
          <pc:docMk/>
          <pc:sldMk cId="4114315404" sldId="406"/>
        </pc:sldMkLst>
      </pc:sldChg>
      <pc:sldChg chg="del">
        <pc:chgData name="Mark Higgins" userId="f99148ad-7e67-4304-8c11-27c7a53efd31" providerId="ADAL" clId="{362B9A1C-F430-45DA-BB36-0F3E8FE19F0F}" dt="2021-12-02T10:20:26.634" v="108" actId="47"/>
        <pc:sldMkLst>
          <pc:docMk/>
          <pc:sldMk cId="2654113757" sldId="407"/>
        </pc:sldMkLst>
      </pc:sldChg>
      <pc:sldChg chg="del">
        <pc:chgData name="Mark Higgins" userId="f99148ad-7e67-4304-8c11-27c7a53efd31" providerId="ADAL" clId="{362B9A1C-F430-45DA-BB36-0F3E8FE19F0F}" dt="2021-12-02T14:13:39.762" v="3191" actId="2696"/>
        <pc:sldMkLst>
          <pc:docMk/>
          <pc:sldMk cId="592666269" sldId="408"/>
        </pc:sldMkLst>
      </pc:sldChg>
      <pc:sldChg chg="del">
        <pc:chgData name="Mark Higgins" userId="f99148ad-7e67-4304-8c11-27c7a53efd31" providerId="ADAL" clId="{362B9A1C-F430-45DA-BB36-0F3E8FE19F0F}" dt="2021-12-02T10:20:26.634" v="108" actId="47"/>
        <pc:sldMkLst>
          <pc:docMk/>
          <pc:sldMk cId="1410555242" sldId="408"/>
        </pc:sldMkLst>
      </pc:sldChg>
      <pc:sldChg chg="del">
        <pc:chgData name="Mark Higgins" userId="f99148ad-7e67-4304-8c11-27c7a53efd31" providerId="ADAL" clId="{362B9A1C-F430-45DA-BB36-0F3E8FE19F0F}" dt="2021-12-02T10:20:26.634" v="108" actId="47"/>
        <pc:sldMkLst>
          <pc:docMk/>
          <pc:sldMk cId="706236086" sldId="409"/>
        </pc:sldMkLst>
      </pc:sldChg>
      <pc:sldChg chg="modSp del mod">
        <pc:chgData name="Mark Higgins" userId="f99148ad-7e67-4304-8c11-27c7a53efd31" providerId="ADAL" clId="{362B9A1C-F430-45DA-BB36-0F3E8FE19F0F}" dt="2021-12-02T14:13:39.762" v="3191" actId="2696"/>
        <pc:sldMkLst>
          <pc:docMk/>
          <pc:sldMk cId="3909974681" sldId="409"/>
        </pc:sldMkLst>
        <pc:spChg chg="mod">
          <ac:chgData name="Mark Higgins" userId="f99148ad-7e67-4304-8c11-27c7a53efd31" providerId="ADAL" clId="{362B9A1C-F430-45DA-BB36-0F3E8FE19F0F}" dt="2021-12-02T10:26:07.709" v="126" actId="27636"/>
          <ac:spMkLst>
            <pc:docMk/>
            <pc:sldMk cId="3909974681" sldId="409"/>
            <ac:spMk id="5" creationId="{00000000-0000-0000-0000-000000000000}"/>
          </ac:spMkLst>
        </pc:spChg>
      </pc:sldChg>
      <pc:sldChg chg="modSp del mod">
        <pc:chgData name="Mark Higgins" userId="f99148ad-7e67-4304-8c11-27c7a53efd31" providerId="ADAL" clId="{362B9A1C-F430-45DA-BB36-0F3E8FE19F0F}" dt="2021-12-02T14:13:39.762" v="3191" actId="2696"/>
        <pc:sldMkLst>
          <pc:docMk/>
          <pc:sldMk cId="2410254297" sldId="410"/>
        </pc:sldMkLst>
        <pc:spChg chg="mod">
          <ac:chgData name="Mark Higgins" userId="f99148ad-7e67-4304-8c11-27c7a53efd31" providerId="ADAL" clId="{362B9A1C-F430-45DA-BB36-0F3E8FE19F0F}" dt="2021-12-02T10:26:07.725" v="127" actId="27636"/>
          <ac:spMkLst>
            <pc:docMk/>
            <pc:sldMk cId="2410254297" sldId="410"/>
            <ac:spMk id="2" creationId="{00000000-0000-0000-0000-000000000000}"/>
          </ac:spMkLst>
        </pc:spChg>
      </pc:sldChg>
      <pc:sldChg chg="del">
        <pc:chgData name="Mark Higgins" userId="f99148ad-7e67-4304-8c11-27c7a53efd31" providerId="ADAL" clId="{362B9A1C-F430-45DA-BB36-0F3E8FE19F0F}" dt="2021-12-02T10:20:26.634" v="108" actId="47"/>
        <pc:sldMkLst>
          <pc:docMk/>
          <pc:sldMk cId="4238912955" sldId="410"/>
        </pc:sldMkLst>
      </pc:sldChg>
      <pc:sldChg chg="del">
        <pc:chgData name="Mark Higgins" userId="f99148ad-7e67-4304-8c11-27c7a53efd31" providerId="ADAL" clId="{362B9A1C-F430-45DA-BB36-0F3E8FE19F0F}" dt="2021-12-02T14:13:39.762" v="3191" actId="2696"/>
        <pc:sldMkLst>
          <pc:docMk/>
          <pc:sldMk cId="803574694" sldId="411"/>
        </pc:sldMkLst>
      </pc:sldChg>
      <pc:sldChg chg="del">
        <pc:chgData name="Mark Higgins" userId="f99148ad-7e67-4304-8c11-27c7a53efd31" providerId="ADAL" clId="{362B9A1C-F430-45DA-BB36-0F3E8FE19F0F}" dt="2021-12-02T10:20:26.634" v="108" actId="47"/>
        <pc:sldMkLst>
          <pc:docMk/>
          <pc:sldMk cId="2602691375" sldId="411"/>
        </pc:sldMkLst>
      </pc:sldChg>
      <pc:sldChg chg="del">
        <pc:chgData name="Mark Higgins" userId="f99148ad-7e67-4304-8c11-27c7a53efd31" providerId="ADAL" clId="{362B9A1C-F430-45DA-BB36-0F3E8FE19F0F}" dt="2021-12-02T10:20:26.634" v="108" actId="47"/>
        <pc:sldMkLst>
          <pc:docMk/>
          <pc:sldMk cId="1337448394" sldId="412"/>
        </pc:sldMkLst>
      </pc:sldChg>
      <pc:sldChg chg="del">
        <pc:chgData name="Mark Higgins" userId="f99148ad-7e67-4304-8c11-27c7a53efd31" providerId="ADAL" clId="{362B9A1C-F430-45DA-BB36-0F3E8FE19F0F}" dt="2021-12-02T14:13:39.762" v="3191" actId="2696"/>
        <pc:sldMkLst>
          <pc:docMk/>
          <pc:sldMk cId="2372153915" sldId="412"/>
        </pc:sldMkLst>
      </pc:sldChg>
      <pc:sldChg chg="del">
        <pc:chgData name="Mark Higgins" userId="f99148ad-7e67-4304-8c11-27c7a53efd31" providerId="ADAL" clId="{362B9A1C-F430-45DA-BB36-0F3E8FE19F0F}" dt="2021-12-02T14:13:39.762" v="3191" actId="2696"/>
        <pc:sldMkLst>
          <pc:docMk/>
          <pc:sldMk cId="2481638807" sldId="413"/>
        </pc:sldMkLst>
      </pc:sldChg>
      <pc:sldChg chg="del">
        <pc:chgData name="Mark Higgins" userId="f99148ad-7e67-4304-8c11-27c7a53efd31" providerId="ADAL" clId="{362B9A1C-F430-45DA-BB36-0F3E8FE19F0F}" dt="2021-12-02T10:20:26.634" v="108" actId="47"/>
        <pc:sldMkLst>
          <pc:docMk/>
          <pc:sldMk cId="3573841059" sldId="413"/>
        </pc:sldMkLst>
      </pc:sldChg>
      <pc:sldChg chg="modSp del mod">
        <pc:chgData name="Mark Higgins" userId="f99148ad-7e67-4304-8c11-27c7a53efd31" providerId="ADAL" clId="{362B9A1C-F430-45DA-BB36-0F3E8FE19F0F}" dt="2021-12-02T14:13:39.762" v="3191" actId="2696"/>
        <pc:sldMkLst>
          <pc:docMk/>
          <pc:sldMk cId="593916551" sldId="414"/>
        </pc:sldMkLst>
        <pc:spChg chg="mod">
          <ac:chgData name="Mark Higgins" userId="f99148ad-7e67-4304-8c11-27c7a53efd31" providerId="ADAL" clId="{362B9A1C-F430-45DA-BB36-0F3E8FE19F0F}" dt="2021-12-02T10:26:07.741" v="128" actId="27636"/>
          <ac:spMkLst>
            <pc:docMk/>
            <pc:sldMk cId="593916551" sldId="414"/>
            <ac:spMk id="3" creationId="{00000000-0000-0000-0000-000000000000}"/>
          </ac:spMkLst>
        </pc:spChg>
      </pc:sldChg>
      <pc:sldChg chg="del">
        <pc:chgData name="Mark Higgins" userId="f99148ad-7e67-4304-8c11-27c7a53efd31" providerId="ADAL" clId="{362B9A1C-F430-45DA-BB36-0F3E8FE19F0F}" dt="2021-12-02T10:20:26.634" v="108" actId="47"/>
        <pc:sldMkLst>
          <pc:docMk/>
          <pc:sldMk cId="2629586236" sldId="414"/>
        </pc:sldMkLst>
      </pc:sldChg>
      <pc:sldChg chg="del">
        <pc:chgData name="Mark Higgins" userId="f99148ad-7e67-4304-8c11-27c7a53efd31" providerId="ADAL" clId="{362B9A1C-F430-45DA-BB36-0F3E8FE19F0F}" dt="2021-12-02T10:20:26.634" v="108" actId="47"/>
        <pc:sldMkLst>
          <pc:docMk/>
          <pc:sldMk cId="680340156" sldId="415"/>
        </pc:sldMkLst>
      </pc:sldChg>
      <pc:sldChg chg="del">
        <pc:chgData name="Mark Higgins" userId="f99148ad-7e67-4304-8c11-27c7a53efd31" providerId="ADAL" clId="{362B9A1C-F430-45DA-BB36-0F3E8FE19F0F}" dt="2021-12-02T14:13:39.762" v="3191" actId="2696"/>
        <pc:sldMkLst>
          <pc:docMk/>
          <pc:sldMk cId="3848591615" sldId="415"/>
        </pc:sldMkLst>
      </pc:sldChg>
      <pc:sldChg chg="del">
        <pc:chgData name="Mark Higgins" userId="f99148ad-7e67-4304-8c11-27c7a53efd31" providerId="ADAL" clId="{362B9A1C-F430-45DA-BB36-0F3E8FE19F0F}" dt="2021-12-02T10:20:26.634" v="108" actId="47"/>
        <pc:sldMkLst>
          <pc:docMk/>
          <pc:sldMk cId="2650830124" sldId="416"/>
        </pc:sldMkLst>
      </pc:sldChg>
      <pc:sldChg chg="del">
        <pc:chgData name="Mark Higgins" userId="f99148ad-7e67-4304-8c11-27c7a53efd31" providerId="ADAL" clId="{362B9A1C-F430-45DA-BB36-0F3E8FE19F0F}" dt="2021-12-02T14:13:39.762" v="3191" actId="2696"/>
        <pc:sldMkLst>
          <pc:docMk/>
          <pc:sldMk cId="3728297115" sldId="416"/>
        </pc:sldMkLst>
      </pc:sldChg>
      <pc:sldChg chg="del">
        <pc:chgData name="Mark Higgins" userId="f99148ad-7e67-4304-8c11-27c7a53efd31" providerId="ADAL" clId="{362B9A1C-F430-45DA-BB36-0F3E8FE19F0F}" dt="2021-12-02T14:13:39.762" v="3191" actId="2696"/>
        <pc:sldMkLst>
          <pc:docMk/>
          <pc:sldMk cId="1240042460" sldId="417"/>
        </pc:sldMkLst>
      </pc:sldChg>
      <pc:sldChg chg="del">
        <pc:chgData name="Mark Higgins" userId="f99148ad-7e67-4304-8c11-27c7a53efd31" providerId="ADAL" clId="{362B9A1C-F430-45DA-BB36-0F3E8FE19F0F}" dt="2021-12-02T10:20:26.634" v="108" actId="47"/>
        <pc:sldMkLst>
          <pc:docMk/>
          <pc:sldMk cId="3730956495" sldId="417"/>
        </pc:sldMkLst>
      </pc:sldChg>
      <pc:sldChg chg="del">
        <pc:chgData name="Mark Higgins" userId="f99148ad-7e67-4304-8c11-27c7a53efd31" providerId="ADAL" clId="{362B9A1C-F430-45DA-BB36-0F3E8FE19F0F}" dt="2021-12-02T14:13:39.762" v="3191" actId="2696"/>
        <pc:sldMkLst>
          <pc:docMk/>
          <pc:sldMk cId="324359378" sldId="418"/>
        </pc:sldMkLst>
      </pc:sldChg>
      <pc:sldChg chg="del">
        <pc:chgData name="Mark Higgins" userId="f99148ad-7e67-4304-8c11-27c7a53efd31" providerId="ADAL" clId="{362B9A1C-F430-45DA-BB36-0F3E8FE19F0F}" dt="2021-12-02T10:20:26.634" v="108" actId="47"/>
        <pc:sldMkLst>
          <pc:docMk/>
          <pc:sldMk cId="4223131663" sldId="418"/>
        </pc:sldMkLst>
      </pc:sldChg>
      <pc:sldChg chg="modSp del mod">
        <pc:chgData name="Mark Higgins" userId="f99148ad-7e67-4304-8c11-27c7a53efd31" providerId="ADAL" clId="{362B9A1C-F430-45DA-BB36-0F3E8FE19F0F}" dt="2021-12-02T14:13:39.762" v="3191" actId="2696"/>
        <pc:sldMkLst>
          <pc:docMk/>
          <pc:sldMk cId="1057347265" sldId="419"/>
        </pc:sldMkLst>
        <pc:spChg chg="mod">
          <ac:chgData name="Mark Higgins" userId="f99148ad-7e67-4304-8c11-27c7a53efd31" providerId="ADAL" clId="{362B9A1C-F430-45DA-BB36-0F3E8FE19F0F}" dt="2021-12-02T10:26:07.756" v="130" actId="27636"/>
          <ac:spMkLst>
            <pc:docMk/>
            <pc:sldMk cId="1057347265" sldId="419"/>
            <ac:spMk id="5" creationId="{00000000-0000-0000-0000-000000000000}"/>
          </ac:spMkLst>
        </pc:spChg>
      </pc:sldChg>
      <pc:sldChg chg="del">
        <pc:chgData name="Mark Higgins" userId="f99148ad-7e67-4304-8c11-27c7a53efd31" providerId="ADAL" clId="{362B9A1C-F430-45DA-BB36-0F3E8FE19F0F}" dt="2021-12-02T10:20:26.634" v="108" actId="47"/>
        <pc:sldMkLst>
          <pc:docMk/>
          <pc:sldMk cId="1778816030" sldId="421"/>
        </pc:sldMkLst>
      </pc:sldChg>
      <pc:sldChg chg="modSp del mod">
        <pc:chgData name="Mark Higgins" userId="f99148ad-7e67-4304-8c11-27c7a53efd31" providerId="ADAL" clId="{362B9A1C-F430-45DA-BB36-0F3E8FE19F0F}" dt="2021-12-02T14:13:39.762" v="3191" actId="2696"/>
        <pc:sldMkLst>
          <pc:docMk/>
          <pc:sldMk cId="4176927423" sldId="421"/>
        </pc:sldMkLst>
        <pc:spChg chg="mod">
          <ac:chgData name="Mark Higgins" userId="f99148ad-7e67-4304-8c11-27c7a53efd31" providerId="ADAL" clId="{362B9A1C-F430-45DA-BB36-0F3E8FE19F0F}" dt="2021-12-02T10:26:07.756" v="131" actId="27636"/>
          <ac:spMkLst>
            <pc:docMk/>
            <pc:sldMk cId="4176927423" sldId="421"/>
            <ac:spMk id="3" creationId="{00000000-0000-0000-0000-000000000000}"/>
          </ac:spMkLst>
        </pc:spChg>
      </pc:sldChg>
      <pc:sldChg chg="del">
        <pc:chgData name="Mark Higgins" userId="f99148ad-7e67-4304-8c11-27c7a53efd31" providerId="ADAL" clId="{362B9A1C-F430-45DA-BB36-0F3E8FE19F0F}" dt="2021-12-02T10:20:26.634" v="108" actId="47"/>
        <pc:sldMkLst>
          <pc:docMk/>
          <pc:sldMk cId="607490500" sldId="422"/>
        </pc:sldMkLst>
      </pc:sldChg>
      <pc:sldChg chg="del">
        <pc:chgData name="Mark Higgins" userId="f99148ad-7e67-4304-8c11-27c7a53efd31" providerId="ADAL" clId="{362B9A1C-F430-45DA-BB36-0F3E8FE19F0F}" dt="2021-12-02T14:13:39.762" v="3191" actId="2696"/>
        <pc:sldMkLst>
          <pc:docMk/>
          <pc:sldMk cId="4153580355" sldId="422"/>
        </pc:sldMkLst>
      </pc:sldChg>
      <pc:sldChg chg="modSp del mod">
        <pc:chgData name="Mark Higgins" userId="f99148ad-7e67-4304-8c11-27c7a53efd31" providerId="ADAL" clId="{362B9A1C-F430-45DA-BB36-0F3E8FE19F0F}" dt="2021-12-02T14:13:39.762" v="3191" actId="2696"/>
        <pc:sldMkLst>
          <pc:docMk/>
          <pc:sldMk cId="2619605740" sldId="423"/>
        </pc:sldMkLst>
        <pc:spChg chg="mod">
          <ac:chgData name="Mark Higgins" userId="f99148ad-7e67-4304-8c11-27c7a53efd31" providerId="ADAL" clId="{362B9A1C-F430-45DA-BB36-0F3E8FE19F0F}" dt="2021-12-02T10:26:07.772" v="132" actId="27636"/>
          <ac:spMkLst>
            <pc:docMk/>
            <pc:sldMk cId="2619605740" sldId="423"/>
            <ac:spMk id="5" creationId="{00000000-0000-0000-0000-000000000000}"/>
          </ac:spMkLst>
        </pc:spChg>
      </pc:sldChg>
      <pc:sldChg chg="del">
        <pc:chgData name="Mark Higgins" userId="f99148ad-7e67-4304-8c11-27c7a53efd31" providerId="ADAL" clId="{362B9A1C-F430-45DA-BB36-0F3E8FE19F0F}" dt="2021-12-02T14:13:39.762" v="3191" actId="2696"/>
        <pc:sldMkLst>
          <pc:docMk/>
          <pc:sldMk cId="618998126" sldId="424"/>
        </pc:sldMkLst>
      </pc:sldChg>
      <pc:sldChg chg="del">
        <pc:chgData name="Mark Higgins" userId="f99148ad-7e67-4304-8c11-27c7a53efd31" providerId="ADAL" clId="{362B9A1C-F430-45DA-BB36-0F3E8FE19F0F}" dt="2021-12-02T10:20:26.634" v="108" actId="47"/>
        <pc:sldMkLst>
          <pc:docMk/>
          <pc:sldMk cId="1890531109" sldId="424"/>
        </pc:sldMkLst>
      </pc:sldChg>
      <pc:sldChg chg="del">
        <pc:chgData name="Mark Higgins" userId="f99148ad-7e67-4304-8c11-27c7a53efd31" providerId="ADAL" clId="{362B9A1C-F430-45DA-BB36-0F3E8FE19F0F}" dt="2021-12-02T10:20:26.634" v="108" actId="47"/>
        <pc:sldMkLst>
          <pc:docMk/>
          <pc:sldMk cId="1673904469" sldId="425"/>
        </pc:sldMkLst>
      </pc:sldChg>
      <pc:sldChg chg="del">
        <pc:chgData name="Mark Higgins" userId="f99148ad-7e67-4304-8c11-27c7a53efd31" providerId="ADAL" clId="{362B9A1C-F430-45DA-BB36-0F3E8FE19F0F}" dt="2021-12-02T14:13:39.762" v="3191" actId="2696"/>
        <pc:sldMkLst>
          <pc:docMk/>
          <pc:sldMk cId="3121611055" sldId="425"/>
        </pc:sldMkLst>
      </pc:sldChg>
      <pc:sldChg chg="del">
        <pc:chgData name="Mark Higgins" userId="f99148ad-7e67-4304-8c11-27c7a53efd31" providerId="ADAL" clId="{362B9A1C-F430-45DA-BB36-0F3E8FE19F0F}" dt="2021-12-02T10:20:26.634" v="108" actId="47"/>
        <pc:sldMkLst>
          <pc:docMk/>
          <pc:sldMk cId="658609329" sldId="426"/>
        </pc:sldMkLst>
      </pc:sldChg>
      <pc:sldChg chg="del">
        <pc:chgData name="Mark Higgins" userId="f99148ad-7e67-4304-8c11-27c7a53efd31" providerId="ADAL" clId="{362B9A1C-F430-45DA-BB36-0F3E8FE19F0F}" dt="2021-12-02T14:13:39.762" v="3191" actId="2696"/>
        <pc:sldMkLst>
          <pc:docMk/>
          <pc:sldMk cId="2818515317" sldId="426"/>
        </pc:sldMkLst>
      </pc:sldChg>
      <pc:sldChg chg="del">
        <pc:chgData name="Mark Higgins" userId="f99148ad-7e67-4304-8c11-27c7a53efd31" providerId="ADAL" clId="{362B9A1C-F430-45DA-BB36-0F3E8FE19F0F}" dt="2021-12-02T14:13:39.762" v="3191" actId="2696"/>
        <pc:sldMkLst>
          <pc:docMk/>
          <pc:sldMk cId="563482265" sldId="427"/>
        </pc:sldMkLst>
      </pc:sldChg>
      <pc:sldChg chg="del">
        <pc:chgData name="Mark Higgins" userId="f99148ad-7e67-4304-8c11-27c7a53efd31" providerId="ADAL" clId="{362B9A1C-F430-45DA-BB36-0F3E8FE19F0F}" dt="2021-12-02T14:13:39.762" v="3191" actId="2696"/>
        <pc:sldMkLst>
          <pc:docMk/>
          <pc:sldMk cId="350135900" sldId="428"/>
        </pc:sldMkLst>
      </pc:sldChg>
      <pc:sldChg chg="modSp del mod">
        <pc:chgData name="Mark Higgins" userId="f99148ad-7e67-4304-8c11-27c7a53efd31" providerId="ADAL" clId="{362B9A1C-F430-45DA-BB36-0F3E8FE19F0F}" dt="2021-12-02T14:13:39.762" v="3191" actId="2696"/>
        <pc:sldMkLst>
          <pc:docMk/>
          <pc:sldMk cId="2588080562" sldId="429"/>
        </pc:sldMkLst>
        <pc:spChg chg="mod">
          <ac:chgData name="Mark Higgins" userId="f99148ad-7e67-4304-8c11-27c7a53efd31" providerId="ADAL" clId="{362B9A1C-F430-45DA-BB36-0F3E8FE19F0F}" dt="2021-12-02T10:26:07.788" v="133" actId="27636"/>
          <ac:spMkLst>
            <pc:docMk/>
            <pc:sldMk cId="2588080562" sldId="429"/>
            <ac:spMk id="3" creationId="{00000000-0000-0000-0000-000000000000}"/>
          </ac:spMkLst>
        </pc:spChg>
      </pc:sldChg>
      <pc:sldChg chg="del">
        <pc:chgData name="Mark Higgins" userId="f99148ad-7e67-4304-8c11-27c7a53efd31" providerId="ADAL" clId="{362B9A1C-F430-45DA-BB36-0F3E8FE19F0F}" dt="2021-12-02T14:13:39.762" v="3191" actId="2696"/>
        <pc:sldMkLst>
          <pc:docMk/>
          <pc:sldMk cId="646941966" sldId="430"/>
        </pc:sldMkLst>
      </pc:sldChg>
      <pc:sldChg chg="del">
        <pc:chgData name="Mark Higgins" userId="f99148ad-7e67-4304-8c11-27c7a53efd31" providerId="ADAL" clId="{362B9A1C-F430-45DA-BB36-0F3E8FE19F0F}" dt="2021-12-02T10:20:26.634" v="108" actId="47"/>
        <pc:sldMkLst>
          <pc:docMk/>
          <pc:sldMk cId="2422120360" sldId="430"/>
        </pc:sldMkLst>
      </pc:sldChg>
      <pc:sldChg chg="modSp del mod">
        <pc:chgData name="Mark Higgins" userId="f99148ad-7e67-4304-8c11-27c7a53efd31" providerId="ADAL" clId="{362B9A1C-F430-45DA-BB36-0F3E8FE19F0F}" dt="2021-12-02T14:13:39.762" v="3191" actId="2696"/>
        <pc:sldMkLst>
          <pc:docMk/>
          <pc:sldMk cId="1728031607" sldId="431"/>
        </pc:sldMkLst>
        <pc:spChg chg="mod">
          <ac:chgData name="Mark Higgins" userId="f99148ad-7e67-4304-8c11-27c7a53efd31" providerId="ADAL" clId="{362B9A1C-F430-45DA-BB36-0F3E8FE19F0F}" dt="2021-12-02T10:26:07.803" v="134" actId="27636"/>
          <ac:spMkLst>
            <pc:docMk/>
            <pc:sldMk cId="1728031607" sldId="431"/>
            <ac:spMk id="3" creationId="{00000000-0000-0000-0000-000000000000}"/>
          </ac:spMkLst>
        </pc:spChg>
      </pc:sldChg>
      <pc:sldChg chg="del">
        <pc:chgData name="Mark Higgins" userId="f99148ad-7e67-4304-8c11-27c7a53efd31" providerId="ADAL" clId="{362B9A1C-F430-45DA-BB36-0F3E8FE19F0F}" dt="2021-12-02T14:13:39.762" v="3191" actId="2696"/>
        <pc:sldMkLst>
          <pc:docMk/>
          <pc:sldMk cId="2028685508" sldId="432"/>
        </pc:sldMkLst>
      </pc:sldChg>
      <pc:sldChg chg="del">
        <pc:chgData name="Mark Higgins" userId="f99148ad-7e67-4304-8c11-27c7a53efd31" providerId="ADAL" clId="{362B9A1C-F430-45DA-BB36-0F3E8FE19F0F}" dt="2021-12-02T10:20:26.634" v="108" actId="47"/>
        <pc:sldMkLst>
          <pc:docMk/>
          <pc:sldMk cId="3231987782" sldId="433"/>
        </pc:sldMkLst>
      </pc:sldChg>
      <pc:sldChg chg="modSp del mod">
        <pc:chgData name="Mark Higgins" userId="f99148ad-7e67-4304-8c11-27c7a53efd31" providerId="ADAL" clId="{362B9A1C-F430-45DA-BB36-0F3E8FE19F0F}" dt="2021-12-02T14:13:39.762" v="3191" actId="2696"/>
        <pc:sldMkLst>
          <pc:docMk/>
          <pc:sldMk cId="3944864295" sldId="433"/>
        </pc:sldMkLst>
        <pc:spChg chg="mod">
          <ac:chgData name="Mark Higgins" userId="f99148ad-7e67-4304-8c11-27c7a53efd31" providerId="ADAL" clId="{362B9A1C-F430-45DA-BB36-0F3E8FE19F0F}" dt="2021-12-02T10:26:07.819" v="135" actId="27636"/>
          <ac:spMkLst>
            <pc:docMk/>
            <pc:sldMk cId="3944864295" sldId="433"/>
            <ac:spMk id="3" creationId="{00000000-0000-0000-0000-000000000000}"/>
          </ac:spMkLst>
        </pc:spChg>
      </pc:sldChg>
      <pc:sldChg chg="modSp del mod">
        <pc:chgData name="Mark Higgins" userId="f99148ad-7e67-4304-8c11-27c7a53efd31" providerId="ADAL" clId="{362B9A1C-F430-45DA-BB36-0F3E8FE19F0F}" dt="2021-12-02T14:13:39.762" v="3191" actId="2696"/>
        <pc:sldMkLst>
          <pc:docMk/>
          <pc:sldMk cId="433436994" sldId="434"/>
        </pc:sldMkLst>
        <pc:spChg chg="mod">
          <ac:chgData name="Mark Higgins" userId="f99148ad-7e67-4304-8c11-27c7a53efd31" providerId="ADAL" clId="{362B9A1C-F430-45DA-BB36-0F3E8FE19F0F}" dt="2021-12-02T10:26:07.852" v="136" actId="27636"/>
          <ac:spMkLst>
            <pc:docMk/>
            <pc:sldMk cId="433436994" sldId="434"/>
            <ac:spMk id="3" creationId="{00000000-0000-0000-0000-000000000000}"/>
          </ac:spMkLst>
        </pc:spChg>
      </pc:sldChg>
      <pc:sldChg chg="del">
        <pc:chgData name="Mark Higgins" userId="f99148ad-7e67-4304-8c11-27c7a53efd31" providerId="ADAL" clId="{362B9A1C-F430-45DA-BB36-0F3E8FE19F0F}" dt="2021-12-02T10:20:26.634" v="108" actId="47"/>
        <pc:sldMkLst>
          <pc:docMk/>
          <pc:sldMk cId="625691769" sldId="435"/>
        </pc:sldMkLst>
      </pc:sldChg>
      <pc:sldChg chg="del">
        <pc:chgData name="Mark Higgins" userId="f99148ad-7e67-4304-8c11-27c7a53efd31" providerId="ADAL" clId="{362B9A1C-F430-45DA-BB36-0F3E8FE19F0F}" dt="2021-12-02T10:20:26.634" v="108" actId="47"/>
        <pc:sldMkLst>
          <pc:docMk/>
          <pc:sldMk cId="3149446475" sldId="436"/>
        </pc:sldMkLst>
      </pc:sldChg>
      <pc:sldChg chg="del">
        <pc:chgData name="Mark Higgins" userId="f99148ad-7e67-4304-8c11-27c7a53efd31" providerId="ADAL" clId="{362B9A1C-F430-45DA-BB36-0F3E8FE19F0F}" dt="2021-12-02T10:20:26.634" v="108" actId="47"/>
        <pc:sldMkLst>
          <pc:docMk/>
          <pc:sldMk cId="331857268" sldId="437"/>
        </pc:sldMkLst>
      </pc:sldChg>
      <pc:sldChg chg="del">
        <pc:chgData name="Mark Higgins" userId="f99148ad-7e67-4304-8c11-27c7a53efd31" providerId="ADAL" clId="{362B9A1C-F430-45DA-BB36-0F3E8FE19F0F}" dt="2021-12-02T10:20:26.634" v="108" actId="47"/>
        <pc:sldMkLst>
          <pc:docMk/>
          <pc:sldMk cId="2734321847" sldId="438"/>
        </pc:sldMkLst>
      </pc:sldChg>
      <pc:sldChg chg="del">
        <pc:chgData name="Mark Higgins" userId="f99148ad-7e67-4304-8c11-27c7a53efd31" providerId="ADAL" clId="{362B9A1C-F430-45DA-BB36-0F3E8FE19F0F}" dt="2021-12-02T10:20:26.634" v="108" actId="47"/>
        <pc:sldMkLst>
          <pc:docMk/>
          <pc:sldMk cId="205147612" sldId="439"/>
        </pc:sldMkLst>
      </pc:sldChg>
      <pc:sldChg chg="del">
        <pc:chgData name="Mark Higgins" userId="f99148ad-7e67-4304-8c11-27c7a53efd31" providerId="ADAL" clId="{362B9A1C-F430-45DA-BB36-0F3E8FE19F0F}" dt="2021-12-02T10:20:26.634" v="108" actId="47"/>
        <pc:sldMkLst>
          <pc:docMk/>
          <pc:sldMk cId="2991292184" sldId="441"/>
        </pc:sldMkLst>
      </pc:sldChg>
      <pc:sldChg chg="del">
        <pc:chgData name="Mark Higgins" userId="f99148ad-7e67-4304-8c11-27c7a53efd31" providerId="ADAL" clId="{362B9A1C-F430-45DA-BB36-0F3E8FE19F0F}" dt="2021-12-02T10:20:26.634" v="108" actId="47"/>
        <pc:sldMkLst>
          <pc:docMk/>
          <pc:sldMk cId="3362721485" sldId="442"/>
        </pc:sldMkLst>
      </pc:sldChg>
      <pc:sldChg chg="del">
        <pc:chgData name="Mark Higgins" userId="f99148ad-7e67-4304-8c11-27c7a53efd31" providerId="ADAL" clId="{362B9A1C-F430-45DA-BB36-0F3E8FE19F0F}" dt="2021-12-02T10:20:26.634" v="108" actId="47"/>
        <pc:sldMkLst>
          <pc:docMk/>
          <pc:sldMk cId="2387050593" sldId="443"/>
        </pc:sldMkLst>
      </pc:sldChg>
      <pc:sldChg chg="del">
        <pc:chgData name="Mark Higgins" userId="f99148ad-7e67-4304-8c11-27c7a53efd31" providerId="ADAL" clId="{362B9A1C-F430-45DA-BB36-0F3E8FE19F0F}" dt="2021-12-02T10:20:26.634" v="108" actId="47"/>
        <pc:sldMkLst>
          <pc:docMk/>
          <pc:sldMk cId="389213653" sldId="444"/>
        </pc:sldMkLst>
      </pc:sldChg>
      <pc:sldChg chg="del">
        <pc:chgData name="Mark Higgins" userId="f99148ad-7e67-4304-8c11-27c7a53efd31" providerId="ADAL" clId="{362B9A1C-F430-45DA-BB36-0F3E8FE19F0F}" dt="2021-12-02T10:20:26.634" v="108" actId="47"/>
        <pc:sldMkLst>
          <pc:docMk/>
          <pc:sldMk cId="558151786" sldId="445"/>
        </pc:sldMkLst>
      </pc:sldChg>
      <pc:sldChg chg="del">
        <pc:chgData name="Mark Higgins" userId="f99148ad-7e67-4304-8c11-27c7a53efd31" providerId="ADAL" clId="{362B9A1C-F430-45DA-BB36-0F3E8FE19F0F}" dt="2021-12-02T14:10:53.003" v="3188" actId="47"/>
        <pc:sldMkLst>
          <pc:docMk/>
          <pc:sldMk cId="713642169" sldId="610"/>
        </pc:sldMkLst>
      </pc:sldChg>
      <pc:sldChg chg="del">
        <pc:chgData name="Mark Higgins" userId="f99148ad-7e67-4304-8c11-27c7a53efd31" providerId="ADAL" clId="{362B9A1C-F430-45DA-BB36-0F3E8FE19F0F}" dt="2021-12-02T14:10:53.003" v="3188" actId="47"/>
        <pc:sldMkLst>
          <pc:docMk/>
          <pc:sldMk cId="3260383663" sldId="683"/>
        </pc:sldMkLst>
      </pc:sldChg>
      <pc:sldChg chg="del">
        <pc:chgData name="Mark Higgins" userId="f99148ad-7e67-4304-8c11-27c7a53efd31" providerId="ADAL" clId="{362B9A1C-F430-45DA-BB36-0F3E8FE19F0F}" dt="2021-12-02T14:10:53.003" v="3188" actId="47"/>
        <pc:sldMkLst>
          <pc:docMk/>
          <pc:sldMk cId="4007501771" sldId="684"/>
        </pc:sldMkLst>
      </pc:sldChg>
      <pc:sldChg chg="del">
        <pc:chgData name="Mark Higgins" userId="f99148ad-7e67-4304-8c11-27c7a53efd31" providerId="ADAL" clId="{362B9A1C-F430-45DA-BB36-0F3E8FE19F0F}" dt="2021-12-02T14:10:53.003" v="3188" actId="47"/>
        <pc:sldMkLst>
          <pc:docMk/>
          <pc:sldMk cId="4014108337" sldId="685"/>
        </pc:sldMkLst>
      </pc:sldChg>
      <pc:sldChg chg="del">
        <pc:chgData name="Mark Higgins" userId="f99148ad-7e67-4304-8c11-27c7a53efd31" providerId="ADAL" clId="{362B9A1C-F430-45DA-BB36-0F3E8FE19F0F}" dt="2021-12-02T14:10:53.003" v="3188" actId="47"/>
        <pc:sldMkLst>
          <pc:docMk/>
          <pc:sldMk cId="359539618" sldId="686"/>
        </pc:sldMkLst>
      </pc:sldChg>
      <pc:sldChg chg="del">
        <pc:chgData name="Mark Higgins" userId="f99148ad-7e67-4304-8c11-27c7a53efd31" providerId="ADAL" clId="{362B9A1C-F430-45DA-BB36-0F3E8FE19F0F}" dt="2021-12-02T14:10:53.003" v="3188" actId="47"/>
        <pc:sldMkLst>
          <pc:docMk/>
          <pc:sldMk cId="3845661198" sldId="687"/>
        </pc:sldMkLst>
      </pc:sldChg>
      <pc:sldChg chg="del">
        <pc:chgData name="Mark Higgins" userId="f99148ad-7e67-4304-8c11-27c7a53efd31" providerId="ADAL" clId="{362B9A1C-F430-45DA-BB36-0F3E8FE19F0F}" dt="2021-12-02T14:10:53.003" v="3188" actId="47"/>
        <pc:sldMkLst>
          <pc:docMk/>
          <pc:sldMk cId="1637030846" sldId="693"/>
        </pc:sldMkLst>
      </pc:sldChg>
      <pc:sldChg chg="del">
        <pc:chgData name="Mark Higgins" userId="f99148ad-7e67-4304-8c11-27c7a53efd31" providerId="ADAL" clId="{362B9A1C-F430-45DA-BB36-0F3E8FE19F0F}" dt="2021-12-02T10:20:26.634" v="108" actId="47"/>
        <pc:sldMkLst>
          <pc:docMk/>
          <pc:sldMk cId="3478056148" sldId="694"/>
        </pc:sldMkLst>
      </pc:sldChg>
      <pc:sldChg chg="del">
        <pc:chgData name="Mark Higgins" userId="f99148ad-7e67-4304-8c11-27c7a53efd31" providerId="ADAL" clId="{362B9A1C-F430-45DA-BB36-0F3E8FE19F0F}" dt="2021-12-02T10:20:26.634" v="108" actId="47"/>
        <pc:sldMkLst>
          <pc:docMk/>
          <pc:sldMk cId="1384747455" sldId="695"/>
        </pc:sldMkLst>
      </pc:sldChg>
      <pc:sldChg chg="del">
        <pc:chgData name="Mark Higgins" userId="f99148ad-7e67-4304-8c11-27c7a53efd31" providerId="ADAL" clId="{362B9A1C-F430-45DA-BB36-0F3E8FE19F0F}" dt="2021-12-02T10:20:26.634" v="108" actId="47"/>
        <pc:sldMkLst>
          <pc:docMk/>
          <pc:sldMk cId="961037850" sldId="696"/>
        </pc:sldMkLst>
      </pc:sldChg>
      <pc:sldChg chg="del">
        <pc:chgData name="Mark Higgins" userId="f99148ad-7e67-4304-8c11-27c7a53efd31" providerId="ADAL" clId="{362B9A1C-F430-45DA-BB36-0F3E8FE19F0F}" dt="2021-12-02T10:20:26.634" v="108" actId="47"/>
        <pc:sldMkLst>
          <pc:docMk/>
          <pc:sldMk cId="2382590890" sldId="697"/>
        </pc:sldMkLst>
      </pc:sldChg>
      <pc:sldChg chg="del">
        <pc:chgData name="Mark Higgins" userId="f99148ad-7e67-4304-8c11-27c7a53efd31" providerId="ADAL" clId="{362B9A1C-F430-45DA-BB36-0F3E8FE19F0F}" dt="2021-12-02T10:20:26.634" v="108" actId="47"/>
        <pc:sldMkLst>
          <pc:docMk/>
          <pc:sldMk cId="2816790370" sldId="698"/>
        </pc:sldMkLst>
      </pc:sldChg>
      <pc:sldChg chg="del">
        <pc:chgData name="Mark Higgins" userId="f99148ad-7e67-4304-8c11-27c7a53efd31" providerId="ADAL" clId="{362B9A1C-F430-45DA-BB36-0F3E8FE19F0F}" dt="2021-12-02T10:20:26.634" v="108" actId="47"/>
        <pc:sldMkLst>
          <pc:docMk/>
          <pc:sldMk cId="4291132042" sldId="699"/>
        </pc:sldMkLst>
      </pc:sldChg>
      <pc:sldChg chg="del">
        <pc:chgData name="Mark Higgins" userId="f99148ad-7e67-4304-8c11-27c7a53efd31" providerId="ADAL" clId="{362B9A1C-F430-45DA-BB36-0F3E8FE19F0F}" dt="2021-12-02T10:20:26.634" v="108" actId="47"/>
        <pc:sldMkLst>
          <pc:docMk/>
          <pc:sldMk cId="2299538971" sldId="700"/>
        </pc:sldMkLst>
      </pc:sldChg>
      <pc:sldChg chg="del">
        <pc:chgData name="Mark Higgins" userId="f99148ad-7e67-4304-8c11-27c7a53efd31" providerId="ADAL" clId="{362B9A1C-F430-45DA-BB36-0F3E8FE19F0F}" dt="2021-12-02T10:20:26.634" v="108" actId="47"/>
        <pc:sldMkLst>
          <pc:docMk/>
          <pc:sldMk cId="3647801122" sldId="701"/>
        </pc:sldMkLst>
      </pc:sldChg>
      <pc:sldChg chg="del">
        <pc:chgData name="Mark Higgins" userId="f99148ad-7e67-4304-8c11-27c7a53efd31" providerId="ADAL" clId="{362B9A1C-F430-45DA-BB36-0F3E8FE19F0F}" dt="2021-12-02T10:20:26.634" v="108" actId="47"/>
        <pc:sldMkLst>
          <pc:docMk/>
          <pc:sldMk cId="1124660872" sldId="702"/>
        </pc:sldMkLst>
      </pc:sldChg>
      <pc:sldChg chg="del">
        <pc:chgData name="Mark Higgins" userId="f99148ad-7e67-4304-8c11-27c7a53efd31" providerId="ADAL" clId="{362B9A1C-F430-45DA-BB36-0F3E8FE19F0F}" dt="2021-12-02T10:20:26.634" v="108" actId="47"/>
        <pc:sldMkLst>
          <pc:docMk/>
          <pc:sldMk cId="3031805303" sldId="703"/>
        </pc:sldMkLst>
      </pc:sldChg>
      <pc:sldChg chg="del">
        <pc:chgData name="Mark Higgins" userId="f99148ad-7e67-4304-8c11-27c7a53efd31" providerId="ADAL" clId="{362B9A1C-F430-45DA-BB36-0F3E8FE19F0F}" dt="2021-12-02T10:20:26.634" v="108" actId="47"/>
        <pc:sldMkLst>
          <pc:docMk/>
          <pc:sldMk cId="140445724" sldId="704"/>
        </pc:sldMkLst>
      </pc:sldChg>
      <pc:sldChg chg="del">
        <pc:chgData name="Mark Higgins" userId="f99148ad-7e67-4304-8c11-27c7a53efd31" providerId="ADAL" clId="{362B9A1C-F430-45DA-BB36-0F3E8FE19F0F}" dt="2021-12-02T10:20:26.634" v="108" actId="47"/>
        <pc:sldMkLst>
          <pc:docMk/>
          <pc:sldMk cId="2542223994" sldId="705"/>
        </pc:sldMkLst>
      </pc:sldChg>
      <pc:sldChg chg="del">
        <pc:chgData name="Mark Higgins" userId="f99148ad-7e67-4304-8c11-27c7a53efd31" providerId="ADAL" clId="{362B9A1C-F430-45DA-BB36-0F3E8FE19F0F}" dt="2021-12-02T10:20:26.634" v="108" actId="47"/>
        <pc:sldMkLst>
          <pc:docMk/>
          <pc:sldMk cId="2222589636" sldId="706"/>
        </pc:sldMkLst>
      </pc:sldChg>
      <pc:sldChg chg="del">
        <pc:chgData name="Mark Higgins" userId="f99148ad-7e67-4304-8c11-27c7a53efd31" providerId="ADAL" clId="{362B9A1C-F430-45DA-BB36-0F3E8FE19F0F}" dt="2021-12-02T10:20:26.634" v="108" actId="47"/>
        <pc:sldMkLst>
          <pc:docMk/>
          <pc:sldMk cId="2977657711" sldId="708"/>
        </pc:sldMkLst>
      </pc:sldChg>
      <pc:sldChg chg="del">
        <pc:chgData name="Mark Higgins" userId="f99148ad-7e67-4304-8c11-27c7a53efd31" providerId="ADAL" clId="{362B9A1C-F430-45DA-BB36-0F3E8FE19F0F}" dt="2021-12-02T10:10:46.684" v="0" actId="47"/>
        <pc:sldMkLst>
          <pc:docMk/>
          <pc:sldMk cId="2149614142" sldId="709"/>
        </pc:sldMkLst>
      </pc:sldChg>
      <pc:sldChg chg="del">
        <pc:chgData name="Mark Higgins" userId="f99148ad-7e67-4304-8c11-27c7a53efd31" providerId="ADAL" clId="{362B9A1C-F430-45DA-BB36-0F3E8FE19F0F}" dt="2021-12-02T10:20:26.634" v="108" actId="47"/>
        <pc:sldMkLst>
          <pc:docMk/>
          <pc:sldMk cId="3350938539" sldId="710"/>
        </pc:sldMkLst>
      </pc:sldChg>
      <pc:sldChg chg="del">
        <pc:chgData name="Mark Higgins" userId="f99148ad-7e67-4304-8c11-27c7a53efd31" providerId="ADAL" clId="{362B9A1C-F430-45DA-BB36-0F3E8FE19F0F}" dt="2021-12-02T10:20:26.634" v="108" actId="47"/>
        <pc:sldMkLst>
          <pc:docMk/>
          <pc:sldMk cId="3878494634" sldId="711"/>
        </pc:sldMkLst>
      </pc:sldChg>
      <pc:sldChg chg="del">
        <pc:chgData name="Mark Higgins" userId="f99148ad-7e67-4304-8c11-27c7a53efd31" providerId="ADAL" clId="{362B9A1C-F430-45DA-BB36-0F3E8FE19F0F}" dt="2021-12-02T10:20:26.634" v="108" actId="47"/>
        <pc:sldMkLst>
          <pc:docMk/>
          <pc:sldMk cId="3216072036" sldId="712"/>
        </pc:sldMkLst>
      </pc:sldChg>
      <pc:sldChg chg="del">
        <pc:chgData name="Mark Higgins" userId="f99148ad-7e67-4304-8c11-27c7a53efd31" providerId="ADAL" clId="{362B9A1C-F430-45DA-BB36-0F3E8FE19F0F}" dt="2021-12-02T10:20:26.634" v="108" actId="47"/>
        <pc:sldMkLst>
          <pc:docMk/>
          <pc:sldMk cId="779021081" sldId="713"/>
        </pc:sldMkLst>
      </pc:sldChg>
      <pc:sldChg chg="del">
        <pc:chgData name="Mark Higgins" userId="f99148ad-7e67-4304-8c11-27c7a53efd31" providerId="ADAL" clId="{362B9A1C-F430-45DA-BB36-0F3E8FE19F0F}" dt="2021-12-02T10:20:26.634" v="108" actId="47"/>
        <pc:sldMkLst>
          <pc:docMk/>
          <pc:sldMk cId="4245500416" sldId="714"/>
        </pc:sldMkLst>
      </pc:sldChg>
      <pc:sldChg chg="del">
        <pc:chgData name="Mark Higgins" userId="f99148ad-7e67-4304-8c11-27c7a53efd31" providerId="ADAL" clId="{362B9A1C-F430-45DA-BB36-0F3E8FE19F0F}" dt="2021-12-02T10:20:26.634" v="108" actId="47"/>
        <pc:sldMkLst>
          <pc:docMk/>
          <pc:sldMk cId="2036575152" sldId="715"/>
        </pc:sldMkLst>
      </pc:sldChg>
      <pc:sldChg chg="del">
        <pc:chgData name="Mark Higgins" userId="f99148ad-7e67-4304-8c11-27c7a53efd31" providerId="ADAL" clId="{362B9A1C-F430-45DA-BB36-0F3E8FE19F0F}" dt="2021-12-02T10:20:26.634" v="108" actId="47"/>
        <pc:sldMkLst>
          <pc:docMk/>
          <pc:sldMk cId="3626110082" sldId="716"/>
        </pc:sldMkLst>
      </pc:sldChg>
      <pc:sldChg chg="del">
        <pc:chgData name="Mark Higgins" userId="f99148ad-7e67-4304-8c11-27c7a53efd31" providerId="ADAL" clId="{362B9A1C-F430-45DA-BB36-0F3E8FE19F0F}" dt="2021-12-02T10:20:26.634" v="108" actId="47"/>
        <pc:sldMkLst>
          <pc:docMk/>
          <pc:sldMk cId="2364488843" sldId="718"/>
        </pc:sldMkLst>
      </pc:sldChg>
      <pc:sldChg chg="del">
        <pc:chgData name="Mark Higgins" userId="f99148ad-7e67-4304-8c11-27c7a53efd31" providerId="ADAL" clId="{362B9A1C-F430-45DA-BB36-0F3E8FE19F0F}" dt="2021-12-02T10:20:26.634" v="108" actId="47"/>
        <pc:sldMkLst>
          <pc:docMk/>
          <pc:sldMk cId="3837821357" sldId="719"/>
        </pc:sldMkLst>
      </pc:sldChg>
      <pc:sldChg chg="del">
        <pc:chgData name="Mark Higgins" userId="f99148ad-7e67-4304-8c11-27c7a53efd31" providerId="ADAL" clId="{362B9A1C-F430-45DA-BB36-0F3E8FE19F0F}" dt="2021-12-02T10:20:26.634" v="108" actId="47"/>
        <pc:sldMkLst>
          <pc:docMk/>
          <pc:sldMk cId="2418004797" sldId="720"/>
        </pc:sldMkLst>
      </pc:sldChg>
      <pc:sldChg chg="del">
        <pc:chgData name="Mark Higgins" userId="f99148ad-7e67-4304-8c11-27c7a53efd31" providerId="ADAL" clId="{362B9A1C-F430-45DA-BB36-0F3E8FE19F0F}" dt="2021-12-02T10:20:26.634" v="108" actId="47"/>
        <pc:sldMkLst>
          <pc:docMk/>
          <pc:sldMk cId="3209023164" sldId="721"/>
        </pc:sldMkLst>
      </pc:sldChg>
      <pc:sldChg chg="del">
        <pc:chgData name="Mark Higgins" userId="f99148ad-7e67-4304-8c11-27c7a53efd31" providerId="ADAL" clId="{362B9A1C-F430-45DA-BB36-0F3E8FE19F0F}" dt="2021-12-02T10:20:26.634" v="108" actId="47"/>
        <pc:sldMkLst>
          <pc:docMk/>
          <pc:sldMk cId="630191231" sldId="722"/>
        </pc:sldMkLst>
      </pc:sldChg>
      <pc:sldChg chg="del">
        <pc:chgData name="Mark Higgins" userId="f99148ad-7e67-4304-8c11-27c7a53efd31" providerId="ADAL" clId="{362B9A1C-F430-45DA-BB36-0F3E8FE19F0F}" dt="2021-12-02T10:20:26.634" v="108" actId="47"/>
        <pc:sldMkLst>
          <pc:docMk/>
          <pc:sldMk cId="2585457873" sldId="723"/>
        </pc:sldMkLst>
      </pc:sldChg>
      <pc:sldChg chg="del">
        <pc:chgData name="Mark Higgins" userId="f99148ad-7e67-4304-8c11-27c7a53efd31" providerId="ADAL" clId="{362B9A1C-F430-45DA-BB36-0F3E8FE19F0F}" dt="2021-12-02T10:20:26.634" v="108" actId="47"/>
        <pc:sldMkLst>
          <pc:docMk/>
          <pc:sldMk cId="2626823195" sldId="724"/>
        </pc:sldMkLst>
      </pc:sldChg>
      <pc:sldChg chg="del">
        <pc:chgData name="Mark Higgins" userId="f99148ad-7e67-4304-8c11-27c7a53efd31" providerId="ADAL" clId="{362B9A1C-F430-45DA-BB36-0F3E8FE19F0F}" dt="2021-12-02T10:20:26.634" v="108" actId="47"/>
        <pc:sldMkLst>
          <pc:docMk/>
          <pc:sldMk cId="1913810849" sldId="725"/>
        </pc:sldMkLst>
      </pc:sldChg>
      <pc:sldChg chg="del">
        <pc:chgData name="Mark Higgins" userId="f99148ad-7e67-4304-8c11-27c7a53efd31" providerId="ADAL" clId="{362B9A1C-F430-45DA-BB36-0F3E8FE19F0F}" dt="2021-12-02T10:20:26.634" v="108" actId="47"/>
        <pc:sldMkLst>
          <pc:docMk/>
          <pc:sldMk cId="3876293331" sldId="736"/>
        </pc:sldMkLst>
      </pc:sldChg>
      <pc:sldChg chg="del">
        <pc:chgData name="Mark Higgins" userId="f99148ad-7e67-4304-8c11-27c7a53efd31" providerId="ADAL" clId="{362B9A1C-F430-45DA-BB36-0F3E8FE19F0F}" dt="2021-12-02T10:20:26.634" v="108" actId="47"/>
        <pc:sldMkLst>
          <pc:docMk/>
          <pc:sldMk cId="678621518" sldId="741"/>
        </pc:sldMkLst>
      </pc:sldChg>
      <pc:sldChg chg="del">
        <pc:chgData name="Mark Higgins" userId="f99148ad-7e67-4304-8c11-27c7a53efd31" providerId="ADAL" clId="{362B9A1C-F430-45DA-BB36-0F3E8FE19F0F}" dt="2021-12-02T10:20:26.634" v="108" actId="47"/>
        <pc:sldMkLst>
          <pc:docMk/>
          <pc:sldMk cId="2723241041" sldId="742"/>
        </pc:sldMkLst>
      </pc:sldChg>
      <pc:sldChg chg="del">
        <pc:chgData name="Mark Higgins" userId="f99148ad-7e67-4304-8c11-27c7a53efd31" providerId="ADAL" clId="{362B9A1C-F430-45DA-BB36-0F3E8FE19F0F}" dt="2021-12-02T10:20:26.634" v="108" actId="47"/>
        <pc:sldMkLst>
          <pc:docMk/>
          <pc:sldMk cId="2085346251" sldId="749"/>
        </pc:sldMkLst>
      </pc:sldChg>
      <pc:sldChg chg="del">
        <pc:chgData name="Mark Higgins" userId="f99148ad-7e67-4304-8c11-27c7a53efd31" providerId="ADAL" clId="{362B9A1C-F430-45DA-BB36-0F3E8FE19F0F}" dt="2021-12-02T14:10:53.003" v="3188" actId="47"/>
        <pc:sldMkLst>
          <pc:docMk/>
          <pc:sldMk cId="2018838890" sldId="750"/>
        </pc:sldMkLst>
      </pc:sldChg>
      <pc:sldChg chg="del">
        <pc:chgData name="Mark Higgins" userId="f99148ad-7e67-4304-8c11-27c7a53efd31" providerId="ADAL" clId="{362B9A1C-F430-45DA-BB36-0F3E8FE19F0F}" dt="2021-12-02T10:20:26.634" v="108" actId="47"/>
        <pc:sldMkLst>
          <pc:docMk/>
          <pc:sldMk cId="943533271" sldId="786"/>
        </pc:sldMkLst>
      </pc:sldChg>
      <pc:sldChg chg="del">
        <pc:chgData name="Mark Higgins" userId="f99148ad-7e67-4304-8c11-27c7a53efd31" providerId="ADAL" clId="{362B9A1C-F430-45DA-BB36-0F3E8FE19F0F}" dt="2021-12-02T10:20:26.634" v="108" actId="47"/>
        <pc:sldMkLst>
          <pc:docMk/>
          <pc:sldMk cId="3315086354" sldId="787"/>
        </pc:sldMkLst>
      </pc:sldChg>
      <pc:sldChg chg="del">
        <pc:chgData name="Mark Higgins" userId="f99148ad-7e67-4304-8c11-27c7a53efd31" providerId="ADAL" clId="{362B9A1C-F430-45DA-BB36-0F3E8FE19F0F}" dt="2021-12-02T10:20:26.634" v="108" actId="47"/>
        <pc:sldMkLst>
          <pc:docMk/>
          <pc:sldMk cId="2254413050" sldId="788"/>
        </pc:sldMkLst>
      </pc:sldChg>
      <pc:sldChg chg="del">
        <pc:chgData name="Mark Higgins" userId="f99148ad-7e67-4304-8c11-27c7a53efd31" providerId="ADAL" clId="{362B9A1C-F430-45DA-BB36-0F3E8FE19F0F}" dt="2021-12-02T10:20:26.634" v="108" actId="47"/>
        <pc:sldMkLst>
          <pc:docMk/>
          <pc:sldMk cId="1898860426" sldId="789"/>
        </pc:sldMkLst>
      </pc:sldChg>
      <pc:sldChg chg="del">
        <pc:chgData name="Mark Higgins" userId="f99148ad-7e67-4304-8c11-27c7a53efd31" providerId="ADAL" clId="{362B9A1C-F430-45DA-BB36-0F3E8FE19F0F}" dt="2021-12-02T10:20:26.634" v="108" actId="47"/>
        <pc:sldMkLst>
          <pc:docMk/>
          <pc:sldMk cId="582655134" sldId="790"/>
        </pc:sldMkLst>
      </pc:sldChg>
      <pc:sldChg chg="del">
        <pc:chgData name="Mark Higgins" userId="f99148ad-7e67-4304-8c11-27c7a53efd31" providerId="ADAL" clId="{362B9A1C-F430-45DA-BB36-0F3E8FE19F0F}" dt="2021-12-02T10:20:26.634" v="108" actId="47"/>
        <pc:sldMkLst>
          <pc:docMk/>
          <pc:sldMk cId="2115869644" sldId="791"/>
        </pc:sldMkLst>
      </pc:sldChg>
      <pc:sldChg chg="del">
        <pc:chgData name="Mark Higgins" userId="f99148ad-7e67-4304-8c11-27c7a53efd31" providerId="ADAL" clId="{362B9A1C-F430-45DA-BB36-0F3E8FE19F0F}" dt="2021-12-02T10:20:26.634" v="108" actId="47"/>
        <pc:sldMkLst>
          <pc:docMk/>
          <pc:sldMk cId="1430388509" sldId="792"/>
        </pc:sldMkLst>
      </pc:sldChg>
      <pc:sldChg chg="del">
        <pc:chgData name="Mark Higgins" userId="f99148ad-7e67-4304-8c11-27c7a53efd31" providerId="ADAL" clId="{362B9A1C-F430-45DA-BB36-0F3E8FE19F0F}" dt="2021-12-02T10:20:26.634" v="108" actId="47"/>
        <pc:sldMkLst>
          <pc:docMk/>
          <pc:sldMk cId="1305669384" sldId="793"/>
        </pc:sldMkLst>
      </pc:sldChg>
      <pc:sldChg chg="del">
        <pc:chgData name="Mark Higgins" userId="f99148ad-7e67-4304-8c11-27c7a53efd31" providerId="ADAL" clId="{362B9A1C-F430-45DA-BB36-0F3E8FE19F0F}" dt="2021-12-02T10:20:26.634" v="108" actId="47"/>
        <pc:sldMkLst>
          <pc:docMk/>
          <pc:sldMk cId="220799762" sldId="794"/>
        </pc:sldMkLst>
      </pc:sldChg>
      <pc:sldChg chg="del">
        <pc:chgData name="Mark Higgins" userId="f99148ad-7e67-4304-8c11-27c7a53efd31" providerId="ADAL" clId="{362B9A1C-F430-45DA-BB36-0F3E8FE19F0F}" dt="2021-12-02T10:20:26.634" v="108" actId="47"/>
        <pc:sldMkLst>
          <pc:docMk/>
          <pc:sldMk cId="2721446035" sldId="795"/>
        </pc:sldMkLst>
      </pc:sldChg>
      <pc:sldChg chg="del">
        <pc:chgData name="Mark Higgins" userId="f99148ad-7e67-4304-8c11-27c7a53efd31" providerId="ADAL" clId="{362B9A1C-F430-45DA-BB36-0F3E8FE19F0F}" dt="2021-12-02T10:20:26.634" v="108" actId="47"/>
        <pc:sldMkLst>
          <pc:docMk/>
          <pc:sldMk cId="850367915" sldId="796"/>
        </pc:sldMkLst>
      </pc:sldChg>
      <pc:sldChg chg="del">
        <pc:chgData name="Mark Higgins" userId="f99148ad-7e67-4304-8c11-27c7a53efd31" providerId="ADAL" clId="{362B9A1C-F430-45DA-BB36-0F3E8FE19F0F}" dt="2021-12-02T10:20:26.634" v="108" actId="47"/>
        <pc:sldMkLst>
          <pc:docMk/>
          <pc:sldMk cId="1309863362" sldId="797"/>
        </pc:sldMkLst>
      </pc:sldChg>
      <pc:sldChg chg="del">
        <pc:chgData name="Mark Higgins" userId="f99148ad-7e67-4304-8c11-27c7a53efd31" providerId="ADAL" clId="{362B9A1C-F430-45DA-BB36-0F3E8FE19F0F}" dt="2021-12-02T10:20:26.634" v="108" actId="47"/>
        <pc:sldMkLst>
          <pc:docMk/>
          <pc:sldMk cId="59047964" sldId="798"/>
        </pc:sldMkLst>
      </pc:sldChg>
      <pc:sldChg chg="del">
        <pc:chgData name="Mark Higgins" userId="f99148ad-7e67-4304-8c11-27c7a53efd31" providerId="ADAL" clId="{362B9A1C-F430-45DA-BB36-0F3E8FE19F0F}" dt="2021-12-02T10:20:26.634" v="108" actId="47"/>
        <pc:sldMkLst>
          <pc:docMk/>
          <pc:sldMk cId="2917903884" sldId="799"/>
        </pc:sldMkLst>
      </pc:sldChg>
      <pc:sldChg chg="modSp mod">
        <pc:chgData name="Mark Higgins" userId="f99148ad-7e67-4304-8c11-27c7a53efd31" providerId="ADAL" clId="{362B9A1C-F430-45DA-BB36-0F3E8FE19F0F}" dt="2021-12-02T14:05:51.650" v="3118" actId="20577"/>
        <pc:sldMkLst>
          <pc:docMk/>
          <pc:sldMk cId="3307357044" sldId="800"/>
        </pc:sldMkLst>
        <pc:spChg chg="mod">
          <ac:chgData name="Mark Higgins" userId="f99148ad-7e67-4304-8c11-27c7a53efd31" providerId="ADAL" clId="{362B9A1C-F430-45DA-BB36-0F3E8FE19F0F}" dt="2021-12-02T14:05:51.650" v="3118" actId="20577"/>
          <ac:spMkLst>
            <pc:docMk/>
            <pc:sldMk cId="3307357044" sldId="800"/>
            <ac:spMk id="2" creationId="{561DFFBF-2DD2-4B36-9AA0-43883CAD84ED}"/>
          </ac:spMkLst>
        </pc:spChg>
      </pc:sldChg>
      <pc:sldChg chg="del">
        <pc:chgData name="Mark Higgins" userId="f99148ad-7e67-4304-8c11-27c7a53efd31" providerId="ADAL" clId="{362B9A1C-F430-45DA-BB36-0F3E8FE19F0F}" dt="2021-12-02T10:20:26.634" v="108" actId="47"/>
        <pc:sldMkLst>
          <pc:docMk/>
          <pc:sldMk cId="2768283390" sldId="801"/>
        </pc:sldMkLst>
      </pc:sldChg>
      <pc:sldChg chg="del">
        <pc:chgData name="Mark Higgins" userId="f99148ad-7e67-4304-8c11-27c7a53efd31" providerId="ADAL" clId="{362B9A1C-F430-45DA-BB36-0F3E8FE19F0F}" dt="2021-12-02T10:20:26.634" v="108" actId="47"/>
        <pc:sldMkLst>
          <pc:docMk/>
          <pc:sldMk cId="269504932" sldId="802"/>
        </pc:sldMkLst>
      </pc:sldChg>
      <pc:sldChg chg="del">
        <pc:chgData name="Mark Higgins" userId="f99148ad-7e67-4304-8c11-27c7a53efd31" providerId="ADAL" clId="{362B9A1C-F430-45DA-BB36-0F3E8FE19F0F}" dt="2021-12-02T10:20:26.634" v="108" actId="47"/>
        <pc:sldMkLst>
          <pc:docMk/>
          <pc:sldMk cId="936649872" sldId="803"/>
        </pc:sldMkLst>
      </pc:sldChg>
      <pc:sldChg chg="del">
        <pc:chgData name="Mark Higgins" userId="f99148ad-7e67-4304-8c11-27c7a53efd31" providerId="ADAL" clId="{362B9A1C-F430-45DA-BB36-0F3E8FE19F0F}" dt="2021-12-02T10:20:26.634" v="108" actId="47"/>
        <pc:sldMkLst>
          <pc:docMk/>
          <pc:sldMk cId="3756242935" sldId="804"/>
        </pc:sldMkLst>
      </pc:sldChg>
      <pc:sldChg chg="del">
        <pc:chgData name="Mark Higgins" userId="f99148ad-7e67-4304-8c11-27c7a53efd31" providerId="ADAL" clId="{362B9A1C-F430-45DA-BB36-0F3E8FE19F0F}" dt="2021-12-02T10:20:26.634" v="108" actId="47"/>
        <pc:sldMkLst>
          <pc:docMk/>
          <pc:sldMk cId="1709385537" sldId="805"/>
        </pc:sldMkLst>
      </pc:sldChg>
      <pc:sldChg chg="del">
        <pc:chgData name="Mark Higgins" userId="f99148ad-7e67-4304-8c11-27c7a53efd31" providerId="ADAL" clId="{362B9A1C-F430-45DA-BB36-0F3E8FE19F0F}" dt="2021-12-02T10:20:26.634" v="108" actId="47"/>
        <pc:sldMkLst>
          <pc:docMk/>
          <pc:sldMk cId="1556916043" sldId="806"/>
        </pc:sldMkLst>
      </pc:sldChg>
      <pc:sldChg chg="del">
        <pc:chgData name="Mark Higgins" userId="f99148ad-7e67-4304-8c11-27c7a53efd31" providerId="ADAL" clId="{362B9A1C-F430-45DA-BB36-0F3E8FE19F0F}" dt="2021-12-02T10:20:26.634" v="108" actId="47"/>
        <pc:sldMkLst>
          <pc:docMk/>
          <pc:sldMk cId="3746792967" sldId="807"/>
        </pc:sldMkLst>
      </pc:sldChg>
      <pc:sldChg chg="del">
        <pc:chgData name="Mark Higgins" userId="f99148ad-7e67-4304-8c11-27c7a53efd31" providerId="ADAL" clId="{362B9A1C-F430-45DA-BB36-0F3E8FE19F0F}" dt="2021-12-02T10:20:26.634" v="108" actId="47"/>
        <pc:sldMkLst>
          <pc:docMk/>
          <pc:sldMk cId="1423839089" sldId="808"/>
        </pc:sldMkLst>
      </pc:sldChg>
      <pc:sldChg chg="del">
        <pc:chgData name="Mark Higgins" userId="f99148ad-7e67-4304-8c11-27c7a53efd31" providerId="ADAL" clId="{362B9A1C-F430-45DA-BB36-0F3E8FE19F0F}" dt="2021-12-02T10:20:26.634" v="108" actId="47"/>
        <pc:sldMkLst>
          <pc:docMk/>
          <pc:sldMk cId="621884934" sldId="809"/>
        </pc:sldMkLst>
      </pc:sldChg>
      <pc:sldChg chg="del">
        <pc:chgData name="Mark Higgins" userId="f99148ad-7e67-4304-8c11-27c7a53efd31" providerId="ADAL" clId="{362B9A1C-F430-45DA-BB36-0F3E8FE19F0F}" dt="2021-12-02T10:20:26.634" v="108" actId="47"/>
        <pc:sldMkLst>
          <pc:docMk/>
          <pc:sldMk cId="3326104712" sldId="810"/>
        </pc:sldMkLst>
      </pc:sldChg>
      <pc:sldChg chg="del">
        <pc:chgData name="Mark Higgins" userId="f99148ad-7e67-4304-8c11-27c7a53efd31" providerId="ADAL" clId="{362B9A1C-F430-45DA-BB36-0F3E8FE19F0F}" dt="2021-12-02T10:20:26.634" v="108" actId="47"/>
        <pc:sldMkLst>
          <pc:docMk/>
          <pc:sldMk cId="2047518538" sldId="811"/>
        </pc:sldMkLst>
      </pc:sldChg>
      <pc:sldChg chg="del">
        <pc:chgData name="Mark Higgins" userId="f99148ad-7e67-4304-8c11-27c7a53efd31" providerId="ADAL" clId="{362B9A1C-F430-45DA-BB36-0F3E8FE19F0F}" dt="2021-12-02T10:20:26.634" v="108" actId="47"/>
        <pc:sldMkLst>
          <pc:docMk/>
          <pc:sldMk cId="0" sldId="812"/>
        </pc:sldMkLst>
      </pc:sldChg>
      <pc:sldChg chg="del">
        <pc:chgData name="Mark Higgins" userId="f99148ad-7e67-4304-8c11-27c7a53efd31" providerId="ADAL" clId="{362B9A1C-F430-45DA-BB36-0F3E8FE19F0F}" dt="2021-12-02T10:20:26.634" v="108" actId="47"/>
        <pc:sldMkLst>
          <pc:docMk/>
          <pc:sldMk cId="0" sldId="813"/>
        </pc:sldMkLst>
      </pc:sldChg>
      <pc:sldChg chg="del">
        <pc:chgData name="Mark Higgins" userId="f99148ad-7e67-4304-8c11-27c7a53efd31" providerId="ADAL" clId="{362B9A1C-F430-45DA-BB36-0F3E8FE19F0F}" dt="2021-12-02T10:20:26.634" v="108" actId="47"/>
        <pc:sldMkLst>
          <pc:docMk/>
          <pc:sldMk cId="0" sldId="814"/>
        </pc:sldMkLst>
      </pc:sldChg>
      <pc:sldChg chg="del">
        <pc:chgData name="Mark Higgins" userId="f99148ad-7e67-4304-8c11-27c7a53efd31" providerId="ADAL" clId="{362B9A1C-F430-45DA-BB36-0F3E8FE19F0F}" dt="2021-12-02T10:20:26.634" v="108" actId="47"/>
        <pc:sldMkLst>
          <pc:docMk/>
          <pc:sldMk cId="0" sldId="815"/>
        </pc:sldMkLst>
      </pc:sldChg>
      <pc:sldChg chg="del">
        <pc:chgData name="Mark Higgins" userId="f99148ad-7e67-4304-8c11-27c7a53efd31" providerId="ADAL" clId="{362B9A1C-F430-45DA-BB36-0F3E8FE19F0F}" dt="2021-12-02T10:20:26.634" v="108" actId="47"/>
        <pc:sldMkLst>
          <pc:docMk/>
          <pc:sldMk cId="0" sldId="816"/>
        </pc:sldMkLst>
      </pc:sldChg>
      <pc:sldChg chg="del">
        <pc:chgData name="Mark Higgins" userId="f99148ad-7e67-4304-8c11-27c7a53efd31" providerId="ADAL" clId="{362B9A1C-F430-45DA-BB36-0F3E8FE19F0F}" dt="2021-12-02T10:20:26.634" v="108" actId="47"/>
        <pc:sldMkLst>
          <pc:docMk/>
          <pc:sldMk cId="3990424974" sldId="817"/>
        </pc:sldMkLst>
      </pc:sldChg>
      <pc:sldChg chg="del">
        <pc:chgData name="Mark Higgins" userId="f99148ad-7e67-4304-8c11-27c7a53efd31" providerId="ADAL" clId="{362B9A1C-F430-45DA-BB36-0F3E8FE19F0F}" dt="2021-12-02T10:20:26.634" v="108" actId="47"/>
        <pc:sldMkLst>
          <pc:docMk/>
          <pc:sldMk cId="1268753974" sldId="818"/>
        </pc:sldMkLst>
      </pc:sldChg>
      <pc:sldChg chg="del">
        <pc:chgData name="Mark Higgins" userId="f99148ad-7e67-4304-8c11-27c7a53efd31" providerId="ADAL" clId="{362B9A1C-F430-45DA-BB36-0F3E8FE19F0F}" dt="2021-12-02T10:20:26.634" v="108" actId="47"/>
        <pc:sldMkLst>
          <pc:docMk/>
          <pc:sldMk cId="1662100627" sldId="819"/>
        </pc:sldMkLst>
      </pc:sldChg>
      <pc:sldChg chg="del">
        <pc:chgData name="Mark Higgins" userId="f99148ad-7e67-4304-8c11-27c7a53efd31" providerId="ADAL" clId="{362B9A1C-F430-45DA-BB36-0F3E8FE19F0F}" dt="2021-12-02T10:20:26.634" v="108" actId="47"/>
        <pc:sldMkLst>
          <pc:docMk/>
          <pc:sldMk cId="3132530425" sldId="820"/>
        </pc:sldMkLst>
      </pc:sldChg>
      <pc:sldChg chg="del">
        <pc:chgData name="Mark Higgins" userId="f99148ad-7e67-4304-8c11-27c7a53efd31" providerId="ADAL" clId="{362B9A1C-F430-45DA-BB36-0F3E8FE19F0F}" dt="2021-12-02T10:20:26.634" v="108" actId="47"/>
        <pc:sldMkLst>
          <pc:docMk/>
          <pc:sldMk cId="4159035664" sldId="821"/>
        </pc:sldMkLst>
      </pc:sldChg>
      <pc:sldChg chg="del">
        <pc:chgData name="Mark Higgins" userId="f99148ad-7e67-4304-8c11-27c7a53efd31" providerId="ADAL" clId="{362B9A1C-F430-45DA-BB36-0F3E8FE19F0F}" dt="2021-12-02T10:20:26.634" v="108" actId="47"/>
        <pc:sldMkLst>
          <pc:docMk/>
          <pc:sldMk cId="1002476302" sldId="822"/>
        </pc:sldMkLst>
      </pc:sldChg>
      <pc:sldChg chg="del">
        <pc:chgData name="Mark Higgins" userId="f99148ad-7e67-4304-8c11-27c7a53efd31" providerId="ADAL" clId="{362B9A1C-F430-45DA-BB36-0F3E8FE19F0F}" dt="2021-12-02T10:20:26.634" v="108" actId="47"/>
        <pc:sldMkLst>
          <pc:docMk/>
          <pc:sldMk cId="1185371609" sldId="823"/>
        </pc:sldMkLst>
      </pc:sldChg>
      <pc:sldChg chg="del">
        <pc:chgData name="Mark Higgins" userId="f99148ad-7e67-4304-8c11-27c7a53efd31" providerId="ADAL" clId="{362B9A1C-F430-45DA-BB36-0F3E8FE19F0F}" dt="2021-12-02T10:20:26.634" v="108" actId="47"/>
        <pc:sldMkLst>
          <pc:docMk/>
          <pc:sldMk cId="618070154" sldId="824"/>
        </pc:sldMkLst>
      </pc:sldChg>
      <pc:sldChg chg="del">
        <pc:chgData name="Mark Higgins" userId="f99148ad-7e67-4304-8c11-27c7a53efd31" providerId="ADAL" clId="{362B9A1C-F430-45DA-BB36-0F3E8FE19F0F}" dt="2021-12-02T10:20:26.634" v="108" actId="47"/>
        <pc:sldMkLst>
          <pc:docMk/>
          <pc:sldMk cId="2758723342" sldId="825"/>
        </pc:sldMkLst>
      </pc:sldChg>
      <pc:sldChg chg="del">
        <pc:chgData name="Mark Higgins" userId="f99148ad-7e67-4304-8c11-27c7a53efd31" providerId="ADAL" clId="{362B9A1C-F430-45DA-BB36-0F3E8FE19F0F}" dt="2021-12-02T10:20:26.634" v="108" actId="47"/>
        <pc:sldMkLst>
          <pc:docMk/>
          <pc:sldMk cId="4089018560" sldId="826"/>
        </pc:sldMkLst>
      </pc:sldChg>
      <pc:sldChg chg="del">
        <pc:chgData name="Mark Higgins" userId="f99148ad-7e67-4304-8c11-27c7a53efd31" providerId="ADAL" clId="{362B9A1C-F430-45DA-BB36-0F3E8FE19F0F}" dt="2021-12-02T10:20:26.634" v="108" actId="47"/>
        <pc:sldMkLst>
          <pc:docMk/>
          <pc:sldMk cId="2613124085" sldId="827"/>
        </pc:sldMkLst>
      </pc:sldChg>
      <pc:sldChg chg="del">
        <pc:chgData name="Mark Higgins" userId="f99148ad-7e67-4304-8c11-27c7a53efd31" providerId="ADAL" clId="{362B9A1C-F430-45DA-BB36-0F3E8FE19F0F}" dt="2021-12-02T10:20:26.634" v="108" actId="47"/>
        <pc:sldMkLst>
          <pc:docMk/>
          <pc:sldMk cId="3424191908" sldId="828"/>
        </pc:sldMkLst>
      </pc:sldChg>
      <pc:sldChg chg="del">
        <pc:chgData name="Mark Higgins" userId="f99148ad-7e67-4304-8c11-27c7a53efd31" providerId="ADAL" clId="{362B9A1C-F430-45DA-BB36-0F3E8FE19F0F}" dt="2021-12-02T10:20:26.634" v="108" actId="47"/>
        <pc:sldMkLst>
          <pc:docMk/>
          <pc:sldMk cId="3455165873" sldId="829"/>
        </pc:sldMkLst>
      </pc:sldChg>
      <pc:sldChg chg="del">
        <pc:chgData name="Mark Higgins" userId="f99148ad-7e67-4304-8c11-27c7a53efd31" providerId="ADAL" clId="{362B9A1C-F430-45DA-BB36-0F3E8FE19F0F}" dt="2021-12-02T10:20:26.634" v="108" actId="47"/>
        <pc:sldMkLst>
          <pc:docMk/>
          <pc:sldMk cId="2114535970" sldId="830"/>
        </pc:sldMkLst>
      </pc:sldChg>
      <pc:sldChg chg="del">
        <pc:chgData name="Mark Higgins" userId="f99148ad-7e67-4304-8c11-27c7a53efd31" providerId="ADAL" clId="{362B9A1C-F430-45DA-BB36-0F3E8FE19F0F}" dt="2021-12-02T10:20:26.634" v="108" actId="47"/>
        <pc:sldMkLst>
          <pc:docMk/>
          <pc:sldMk cId="2034332846" sldId="831"/>
        </pc:sldMkLst>
      </pc:sldChg>
      <pc:sldChg chg="del">
        <pc:chgData name="Mark Higgins" userId="f99148ad-7e67-4304-8c11-27c7a53efd31" providerId="ADAL" clId="{362B9A1C-F430-45DA-BB36-0F3E8FE19F0F}" dt="2021-12-02T10:20:26.634" v="108" actId="47"/>
        <pc:sldMkLst>
          <pc:docMk/>
          <pc:sldMk cId="3876447242" sldId="832"/>
        </pc:sldMkLst>
      </pc:sldChg>
      <pc:sldChg chg="del">
        <pc:chgData name="Mark Higgins" userId="f99148ad-7e67-4304-8c11-27c7a53efd31" providerId="ADAL" clId="{362B9A1C-F430-45DA-BB36-0F3E8FE19F0F}" dt="2021-12-02T10:20:26.634" v="108" actId="47"/>
        <pc:sldMkLst>
          <pc:docMk/>
          <pc:sldMk cId="61682309" sldId="833"/>
        </pc:sldMkLst>
      </pc:sldChg>
      <pc:sldChg chg="del">
        <pc:chgData name="Mark Higgins" userId="f99148ad-7e67-4304-8c11-27c7a53efd31" providerId="ADAL" clId="{362B9A1C-F430-45DA-BB36-0F3E8FE19F0F}" dt="2021-12-02T10:20:26.634" v="108" actId="47"/>
        <pc:sldMkLst>
          <pc:docMk/>
          <pc:sldMk cId="1797970716" sldId="834"/>
        </pc:sldMkLst>
      </pc:sldChg>
      <pc:sldChg chg="del">
        <pc:chgData name="Mark Higgins" userId="f99148ad-7e67-4304-8c11-27c7a53efd31" providerId="ADAL" clId="{362B9A1C-F430-45DA-BB36-0F3E8FE19F0F}" dt="2021-12-02T10:20:26.634" v="108" actId="47"/>
        <pc:sldMkLst>
          <pc:docMk/>
          <pc:sldMk cId="3014115190" sldId="835"/>
        </pc:sldMkLst>
      </pc:sldChg>
      <pc:sldChg chg="del">
        <pc:chgData name="Mark Higgins" userId="f99148ad-7e67-4304-8c11-27c7a53efd31" providerId="ADAL" clId="{362B9A1C-F430-45DA-BB36-0F3E8FE19F0F}" dt="2021-12-02T10:20:26.634" v="108" actId="47"/>
        <pc:sldMkLst>
          <pc:docMk/>
          <pc:sldMk cId="2526394181" sldId="836"/>
        </pc:sldMkLst>
      </pc:sldChg>
      <pc:sldChg chg="del">
        <pc:chgData name="Mark Higgins" userId="f99148ad-7e67-4304-8c11-27c7a53efd31" providerId="ADAL" clId="{362B9A1C-F430-45DA-BB36-0F3E8FE19F0F}" dt="2021-12-02T10:20:26.634" v="108" actId="47"/>
        <pc:sldMkLst>
          <pc:docMk/>
          <pc:sldMk cId="3946992036" sldId="837"/>
        </pc:sldMkLst>
      </pc:sldChg>
      <pc:sldChg chg="del">
        <pc:chgData name="Mark Higgins" userId="f99148ad-7e67-4304-8c11-27c7a53efd31" providerId="ADAL" clId="{362B9A1C-F430-45DA-BB36-0F3E8FE19F0F}" dt="2021-12-02T10:20:26.634" v="108" actId="47"/>
        <pc:sldMkLst>
          <pc:docMk/>
          <pc:sldMk cId="2216848995" sldId="838"/>
        </pc:sldMkLst>
      </pc:sldChg>
      <pc:sldChg chg="del">
        <pc:chgData name="Mark Higgins" userId="f99148ad-7e67-4304-8c11-27c7a53efd31" providerId="ADAL" clId="{362B9A1C-F430-45DA-BB36-0F3E8FE19F0F}" dt="2021-12-02T10:20:26.634" v="108" actId="47"/>
        <pc:sldMkLst>
          <pc:docMk/>
          <pc:sldMk cId="4190859478" sldId="839"/>
        </pc:sldMkLst>
      </pc:sldChg>
      <pc:sldChg chg="del">
        <pc:chgData name="Mark Higgins" userId="f99148ad-7e67-4304-8c11-27c7a53efd31" providerId="ADAL" clId="{362B9A1C-F430-45DA-BB36-0F3E8FE19F0F}" dt="2021-12-02T10:20:26.634" v="108" actId="47"/>
        <pc:sldMkLst>
          <pc:docMk/>
          <pc:sldMk cId="3196069014" sldId="840"/>
        </pc:sldMkLst>
      </pc:sldChg>
      <pc:sldChg chg="del">
        <pc:chgData name="Mark Higgins" userId="f99148ad-7e67-4304-8c11-27c7a53efd31" providerId="ADAL" clId="{362B9A1C-F430-45DA-BB36-0F3E8FE19F0F}" dt="2021-12-02T10:20:26.634" v="108" actId="47"/>
        <pc:sldMkLst>
          <pc:docMk/>
          <pc:sldMk cId="1721820367" sldId="841"/>
        </pc:sldMkLst>
      </pc:sldChg>
      <pc:sldChg chg="del">
        <pc:chgData name="Mark Higgins" userId="f99148ad-7e67-4304-8c11-27c7a53efd31" providerId="ADAL" clId="{362B9A1C-F430-45DA-BB36-0F3E8FE19F0F}" dt="2021-12-02T10:20:26.634" v="108" actId="47"/>
        <pc:sldMkLst>
          <pc:docMk/>
          <pc:sldMk cId="1869090532" sldId="842"/>
        </pc:sldMkLst>
      </pc:sldChg>
      <pc:sldChg chg="del">
        <pc:chgData name="Mark Higgins" userId="f99148ad-7e67-4304-8c11-27c7a53efd31" providerId="ADAL" clId="{362B9A1C-F430-45DA-BB36-0F3E8FE19F0F}" dt="2021-12-02T10:20:26.634" v="108" actId="47"/>
        <pc:sldMkLst>
          <pc:docMk/>
          <pc:sldMk cId="2628112808" sldId="843"/>
        </pc:sldMkLst>
      </pc:sldChg>
      <pc:sldChg chg="del">
        <pc:chgData name="Mark Higgins" userId="f99148ad-7e67-4304-8c11-27c7a53efd31" providerId="ADAL" clId="{362B9A1C-F430-45DA-BB36-0F3E8FE19F0F}" dt="2021-12-02T10:20:26.634" v="108" actId="47"/>
        <pc:sldMkLst>
          <pc:docMk/>
          <pc:sldMk cId="2353558584" sldId="844"/>
        </pc:sldMkLst>
      </pc:sldChg>
      <pc:sldChg chg="del">
        <pc:chgData name="Mark Higgins" userId="f99148ad-7e67-4304-8c11-27c7a53efd31" providerId="ADAL" clId="{362B9A1C-F430-45DA-BB36-0F3E8FE19F0F}" dt="2021-12-02T10:20:26.634" v="108" actId="47"/>
        <pc:sldMkLst>
          <pc:docMk/>
          <pc:sldMk cId="1443403361" sldId="845"/>
        </pc:sldMkLst>
      </pc:sldChg>
      <pc:sldChg chg="del">
        <pc:chgData name="Mark Higgins" userId="f99148ad-7e67-4304-8c11-27c7a53efd31" providerId="ADAL" clId="{362B9A1C-F430-45DA-BB36-0F3E8FE19F0F}" dt="2021-12-02T10:20:26.634" v="108" actId="47"/>
        <pc:sldMkLst>
          <pc:docMk/>
          <pc:sldMk cId="3953925610" sldId="846"/>
        </pc:sldMkLst>
      </pc:sldChg>
      <pc:sldChg chg="del">
        <pc:chgData name="Mark Higgins" userId="f99148ad-7e67-4304-8c11-27c7a53efd31" providerId="ADAL" clId="{362B9A1C-F430-45DA-BB36-0F3E8FE19F0F}" dt="2021-12-02T10:20:26.634" v="108" actId="47"/>
        <pc:sldMkLst>
          <pc:docMk/>
          <pc:sldMk cId="3166217738" sldId="847"/>
        </pc:sldMkLst>
      </pc:sldChg>
      <pc:sldChg chg="del">
        <pc:chgData name="Mark Higgins" userId="f99148ad-7e67-4304-8c11-27c7a53efd31" providerId="ADAL" clId="{362B9A1C-F430-45DA-BB36-0F3E8FE19F0F}" dt="2021-12-02T10:20:26.634" v="108" actId="47"/>
        <pc:sldMkLst>
          <pc:docMk/>
          <pc:sldMk cId="4139375702" sldId="848"/>
        </pc:sldMkLst>
      </pc:sldChg>
      <pc:sldChg chg="del">
        <pc:chgData name="Mark Higgins" userId="f99148ad-7e67-4304-8c11-27c7a53efd31" providerId="ADAL" clId="{362B9A1C-F430-45DA-BB36-0F3E8FE19F0F}" dt="2021-12-02T10:20:26.634" v="108" actId="47"/>
        <pc:sldMkLst>
          <pc:docMk/>
          <pc:sldMk cId="4293902586" sldId="849"/>
        </pc:sldMkLst>
      </pc:sldChg>
      <pc:sldChg chg="del">
        <pc:chgData name="Mark Higgins" userId="f99148ad-7e67-4304-8c11-27c7a53efd31" providerId="ADAL" clId="{362B9A1C-F430-45DA-BB36-0F3E8FE19F0F}" dt="2021-12-02T10:20:26.634" v="108" actId="47"/>
        <pc:sldMkLst>
          <pc:docMk/>
          <pc:sldMk cId="3489513525" sldId="850"/>
        </pc:sldMkLst>
      </pc:sldChg>
      <pc:sldChg chg="del">
        <pc:chgData name="Mark Higgins" userId="f99148ad-7e67-4304-8c11-27c7a53efd31" providerId="ADAL" clId="{362B9A1C-F430-45DA-BB36-0F3E8FE19F0F}" dt="2021-12-02T10:20:26.634" v="108" actId="47"/>
        <pc:sldMkLst>
          <pc:docMk/>
          <pc:sldMk cId="1141282613" sldId="851"/>
        </pc:sldMkLst>
      </pc:sldChg>
      <pc:sldChg chg="del">
        <pc:chgData name="Mark Higgins" userId="f99148ad-7e67-4304-8c11-27c7a53efd31" providerId="ADAL" clId="{362B9A1C-F430-45DA-BB36-0F3E8FE19F0F}" dt="2021-12-02T10:20:26.634" v="108" actId="47"/>
        <pc:sldMkLst>
          <pc:docMk/>
          <pc:sldMk cId="677793915" sldId="852"/>
        </pc:sldMkLst>
      </pc:sldChg>
      <pc:sldChg chg="del">
        <pc:chgData name="Mark Higgins" userId="f99148ad-7e67-4304-8c11-27c7a53efd31" providerId="ADAL" clId="{362B9A1C-F430-45DA-BB36-0F3E8FE19F0F}" dt="2021-12-02T10:20:26.634" v="108" actId="47"/>
        <pc:sldMkLst>
          <pc:docMk/>
          <pc:sldMk cId="1416216133" sldId="853"/>
        </pc:sldMkLst>
      </pc:sldChg>
      <pc:sldChg chg="del">
        <pc:chgData name="Mark Higgins" userId="f99148ad-7e67-4304-8c11-27c7a53efd31" providerId="ADAL" clId="{362B9A1C-F430-45DA-BB36-0F3E8FE19F0F}" dt="2021-12-02T10:20:26.634" v="108" actId="47"/>
        <pc:sldMkLst>
          <pc:docMk/>
          <pc:sldMk cId="3931041411" sldId="854"/>
        </pc:sldMkLst>
      </pc:sldChg>
      <pc:sldChg chg="del">
        <pc:chgData name="Mark Higgins" userId="f99148ad-7e67-4304-8c11-27c7a53efd31" providerId="ADAL" clId="{362B9A1C-F430-45DA-BB36-0F3E8FE19F0F}" dt="2021-12-02T10:20:26.634" v="108" actId="47"/>
        <pc:sldMkLst>
          <pc:docMk/>
          <pc:sldMk cId="1905862668" sldId="855"/>
        </pc:sldMkLst>
      </pc:sldChg>
      <pc:sldChg chg="del">
        <pc:chgData name="Mark Higgins" userId="f99148ad-7e67-4304-8c11-27c7a53efd31" providerId="ADAL" clId="{362B9A1C-F430-45DA-BB36-0F3E8FE19F0F}" dt="2021-12-02T10:20:26.634" v="108" actId="47"/>
        <pc:sldMkLst>
          <pc:docMk/>
          <pc:sldMk cId="3043899704" sldId="856"/>
        </pc:sldMkLst>
      </pc:sldChg>
      <pc:sldChg chg="del">
        <pc:chgData name="Mark Higgins" userId="f99148ad-7e67-4304-8c11-27c7a53efd31" providerId="ADAL" clId="{362B9A1C-F430-45DA-BB36-0F3E8FE19F0F}" dt="2021-12-02T10:20:26.634" v="108" actId="47"/>
        <pc:sldMkLst>
          <pc:docMk/>
          <pc:sldMk cId="1362578905" sldId="857"/>
        </pc:sldMkLst>
      </pc:sldChg>
      <pc:sldChg chg="modSp del mod">
        <pc:chgData name="Mark Higgins" userId="f99148ad-7e67-4304-8c11-27c7a53efd31" providerId="ADAL" clId="{362B9A1C-F430-45DA-BB36-0F3E8FE19F0F}" dt="2021-12-02T14:10:53.003" v="3188" actId="47"/>
        <pc:sldMkLst>
          <pc:docMk/>
          <pc:sldMk cId="337091979" sldId="858"/>
        </pc:sldMkLst>
        <pc:spChg chg="mod">
          <ac:chgData name="Mark Higgins" userId="f99148ad-7e67-4304-8c11-27c7a53efd31" providerId="ADAL" clId="{362B9A1C-F430-45DA-BB36-0F3E8FE19F0F}" dt="2021-12-02T10:11:30.052" v="10" actId="20577"/>
          <ac:spMkLst>
            <pc:docMk/>
            <pc:sldMk cId="337091979" sldId="858"/>
            <ac:spMk id="7" creationId="{18128484-EA74-4207-8743-D6890E77D4AF}"/>
          </ac:spMkLst>
        </pc:spChg>
      </pc:sldChg>
      <pc:sldChg chg="modSp new del mod">
        <pc:chgData name="Mark Higgins" userId="f99148ad-7e67-4304-8c11-27c7a53efd31" providerId="ADAL" clId="{362B9A1C-F430-45DA-BB36-0F3E8FE19F0F}" dt="2021-12-02T14:10:53.003" v="3188" actId="47"/>
        <pc:sldMkLst>
          <pc:docMk/>
          <pc:sldMk cId="913094952" sldId="859"/>
        </pc:sldMkLst>
        <pc:spChg chg="mod">
          <ac:chgData name="Mark Higgins" userId="f99148ad-7e67-4304-8c11-27c7a53efd31" providerId="ADAL" clId="{362B9A1C-F430-45DA-BB36-0F3E8FE19F0F}" dt="2021-12-02T10:34:30.644" v="146" actId="20577"/>
          <ac:spMkLst>
            <pc:docMk/>
            <pc:sldMk cId="913094952" sldId="859"/>
            <ac:spMk id="2" creationId="{481D007A-59F5-4274-BFEE-660043854827}"/>
          </ac:spMkLst>
        </pc:spChg>
        <pc:spChg chg="mod">
          <ac:chgData name="Mark Higgins" userId="f99148ad-7e67-4304-8c11-27c7a53efd31" providerId="ADAL" clId="{362B9A1C-F430-45DA-BB36-0F3E8FE19F0F}" dt="2021-12-02T10:15:22.080" v="107" actId="15"/>
          <ac:spMkLst>
            <pc:docMk/>
            <pc:sldMk cId="913094952" sldId="859"/>
            <ac:spMk id="3" creationId="{E9F07F3A-5687-4147-BDB2-B1BC414486CE}"/>
          </ac:spMkLst>
        </pc:spChg>
        <pc:spChg chg="mod">
          <ac:chgData name="Mark Higgins" userId="f99148ad-7e67-4304-8c11-27c7a53efd31" providerId="ADAL" clId="{362B9A1C-F430-45DA-BB36-0F3E8FE19F0F}" dt="2021-12-02T10:14:14.648" v="99" actId="20577"/>
          <ac:spMkLst>
            <pc:docMk/>
            <pc:sldMk cId="913094952" sldId="859"/>
            <ac:spMk id="4" creationId="{6E3A0779-7ECE-4AB1-97DA-F00A80FFBE3D}"/>
          </ac:spMkLst>
        </pc:spChg>
      </pc:sldChg>
      <pc:sldChg chg="addSp modSp new mod ord">
        <pc:chgData name="Mark Higgins" userId="f99148ad-7e67-4304-8c11-27c7a53efd31" providerId="ADAL" clId="{362B9A1C-F430-45DA-BB36-0F3E8FE19F0F}" dt="2021-12-02T17:13:21.126" v="6599"/>
        <pc:sldMkLst>
          <pc:docMk/>
          <pc:sldMk cId="369222535" sldId="860"/>
        </pc:sldMkLst>
        <pc:picChg chg="add mod">
          <ac:chgData name="Mark Higgins" userId="f99148ad-7e67-4304-8c11-27c7a53efd31" providerId="ADAL" clId="{362B9A1C-F430-45DA-BB36-0F3E8FE19F0F}" dt="2021-12-02T10:20:57.645" v="113" actId="1076"/>
          <ac:picMkLst>
            <pc:docMk/>
            <pc:sldMk cId="369222535" sldId="860"/>
            <ac:picMk id="2" creationId="{5E96FE59-2D4F-42B3-AD02-F873AC466C5C}"/>
          </ac:picMkLst>
        </pc:picChg>
      </pc:sldChg>
      <pc:sldChg chg="addSp delSp modSp new del mod">
        <pc:chgData name="Mark Higgins" userId="f99148ad-7e67-4304-8c11-27c7a53efd31" providerId="ADAL" clId="{362B9A1C-F430-45DA-BB36-0F3E8FE19F0F}" dt="2021-12-02T14:13:39.762" v="3191" actId="2696"/>
        <pc:sldMkLst>
          <pc:docMk/>
          <pc:sldMk cId="4105804989" sldId="861"/>
        </pc:sldMkLst>
        <pc:picChg chg="add del mod">
          <ac:chgData name="Mark Higgins" userId="f99148ad-7e67-4304-8c11-27c7a53efd31" providerId="ADAL" clId="{362B9A1C-F430-45DA-BB36-0F3E8FE19F0F}" dt="2021-12-02T10:22:51.155" v="116"/>
          <ac:picMkLst>
            <pc:docMk/>
            <pc:sldMk cId="4105804989" sldId="861"/>
            <ac:picMk id="2" creationId="{9ABF30F9-92CC-4D5C-8514-7A8B82A688EC}"/>
          </ac:picMkLst>
        </pc:picChg>
        <pc:picChg chg="add mod">
          <ac:chgData name="Mark Higgins" userId="f99148ad-7e67-4304-8c11-27c7a53efd31" providerId="ADAL" clId="{362B9A1C-F430-45DA-BB36-0F3E8FE19F0F}" dt="2021-12-02T10:23:11.234" v="118" actId="1076"/>
          <ac:picMkLst>
            <pc:docMk/>
            <pc:sldMk cId="4105804989" sldId="861"/>
            <ac:picMk id="3" creationId="{25FF23DE-E0AB-497E-AE00-1352B6599075}"/>
          </ac:picMkLst>
        </pc:picChg>
      </pc:sldChg>
      <pc:sldChg chg="modSp new del mod ord">
        <pc:chgData name="Mark Higgins" userId="f99148ad-7e67-4304-8c11-27c7a53efd31" providerId="ADAL" clId="{362B9A1C-F430-45DA-BB36-0F3E8FE19F0F}" dt="2021-12-02T14:13:39.762" v="3191" actId="2696"/>
        <pc:sldMkLst>
          <pc:docMk/>
          <pc:sldMk cId="633416461" sldId="862"/>
        </pc:sldMkLst>
        <pc:spChg chg="mod">
          <ac:chgData name="Mark Higgins" userId="f99148ad-7e67-4304-8c11-27c7a53efd31" providerId="ADAL" clId="{362B9A1C-F430-45DA-BB36-0F3E8FE19F0F}" dt="2021-12-02T10:24:54.454" v="122" actId="255"/>
          <ac:spMkLst>
            <pc:docMk/>
            <pc:sldMk cId="633416461" sldId="862"/>
            <ac:spMk id="2" creationId="{C9826B7D-F37D-44D6-96DC-28DD443FCC2C}"/>
          </ac:spMkLst>
        </pc:spChg>
        <pc:spChg chg="mod">
          <ac:chgData name="Mark Higgins" userId="f99148ad-7e67-4304-8c11-27c7a53efd31" providerId="ADAL" clId="{362B9A1C-F430-45DA-BB36-0F3E8FE19F0F}" dt="2021-12-02T10:24:39.588" v="120"/>
          <ac:spMkLst>
            <pc:docMk/>
            <pc:sldMk cId="633416461" sldId="862"/>
            <ac:spMk id="3" creationId="{9FF947D6-41EA-4722-813B-D70A1AAC60FB}"/>
          </ac:spMkLst>
        </pc:spChg>
      </pc:sldChg>
      <pc:sldChg chg="modSp new mod">
        <pc:chgData name="Mark Higgins" userId="f99148ad-7e67-4304-8c11-27c7a53efd31" providerId="ADAL" clId="{362B9A1C-F430-45DA-BB36-0F3E8FE19F0F}" dt="2021-12-02T14:06:15.690" v="3121"/>
        <pc:sldMkLst>
          <pc:docMk/>
          <pc:sldMk cId="2988805426" sldId="863"/>
        </pc:sldMkLst>
        <pc:spChg chg="mod">
          <ac:chgData name="Mark Higgins" userId="f99148ad-7e67-4304-8c11-27c7a53efd31" providerId="ADAL" clId="{362B9A1C-F430-45DA-BB36-0F3E8FE19F0F}" dt="2021-12-02T14:06:15.690" v="3121"/>
          <ac:spMkLst>
            <pc:docMk/>
            <pc:sldMk cId="2988805426" sldId="863"/>
            <ac:spMk id="2" creationId="{4E7E4D7B-26A6-4964-9A6D-02256600EC4B}"/>
          </ac:spMkLst>
        </pc:spChg>
        <pc:spChg chg="mod">
          <ac:chgData name="Mark Higgins" userId="f99148ad-7e67-4304-8c11-27c7a53efd31" providerId="ADAL" clId="{362B9A1C-F430-45DA-BB36-0F3E8FE19F0F}" dt="2021-12-02T10:36:54.533" v="182" actId="15"/>
          <ac:spMkLst>
            <pc:docMk/>
            <pc:sldMk cId="2988805426" sldId="863"/>
            <ac:spMk id="3" creationId="{3760CB33-F4E6-45FC-89BB-43CE8CDC0C78}"/>
          </ac:spMkLst>
        </pc:spChg>
      </pc:sldChg>
      <pc:sldChg chg="modSp new mod">
        <pc:chgData name="Mark Higgins" userId="f99148ad-7e67-4304-8c11-27c7a53efd31" providerId="ADAL" clId="{362B9A1C-F430-45DA-BB36-0F3E8FE19F0F}" dt="2021-12-02T14:06:19.095" v="3122"/>
        <pc:sldMkLst>
          <pc:docMk/>
          <pc:sldMk cId="1854775499" sldId="864"/>
        </pc:sldMkLst>
        <pc:spChg chg="mod">
          <ac:chgData name="Mark Higgins" userId="f99148ad-7e67-4304-8c11-27c7a53efd31" providerId="ADAL" clId="{362B9A1C-F430-45DA-BB36-0F3E8FE19F0F}" dt="2021-12-02T14:06:19.095" v="3122"/>
          <ac:spMkLst>
            <pc:docMk/>
            <pc:sldMk cId="1854775499" sldId="864"/>
            <ac:spMk id="2" creationId="{80D8F7DE-4F8C-4C01-A886-2C9E1A6A9188}"/>
          </ac:spMkLst>
        </pc:spChg>
        <pc:spChg chg="mod">
          <ac:chgData name="Mark Higgins" userId="f99148ad-7e67-4304-8c11-27c7a53efd31" providerId="ADAL" clId="{362B9A1C-F430-45DA-BB36-0F3E8FE19F0F}" dt="2021-12-02T10:38:03.102" v="226" actId="27636"/>
          <ac:spMkLst>
            <pc:docMk/>
            <pc:sldMk cId="1854775499" sldId="864"/>
            <ac:spMk id="3" creationId="{35307D62-65B2-45FF-95BD-C4C5BCC457D6}"/>
          </ac:spMkLst>
        </pc:spChg>
      </pc:sldChg>
      <pc:sldChg chg="modSp new mod">
        <pc:chgData name="Mark Higgins" userId="f99148ad-7e67-4304-8c11-27c7a53efd31" providerId="ADAL" clId="{362B9A1C-F430-45DA-BB36-0F3E8FE19F0F}" dt="2021-12-02T14:06:23.086" v="3123"/>
        <pc:sldMkLst>
          <pc:docMk/>
          <pc:sldMk cId="3920063118" sldId="865"/>
        </pc:sldMkLst>
        <pc:spChg chg="mod">
          <ac:chgData name="Mark Higgins" userId="f99148ad-7e67-4304-8c11-27c7a53efd31" providerId="ADAL" clId="{362B9A1C-F430-45DA-BB36-0F3E8FE19F0F}" dt="2021-12-02T14:06:23.086" v="3123"/>
          <ac:spMkLst>
            <pc:docMk/>
            <pc:sldMk cId="3920063118" sldId="865"/>
            <ac:spMk id="2" creationId="{45A9067F-D9C8-4969-9EB5-1A7D44337478}"/>
          </ac:spMkLst>
        </pc:spChg>
        <pc:spChg chg="mod">
          <ac:chgData name="Mark Higgins" userId="f99148ad-7e67-4304-8c11-27c7a53efd31" providerId="ADAL" clId="{362B9A1C-F430-45DA-BB36-0F3E8FE19F0F}" dt="2021-12-02T10:41:04.484" v="279" actId="313"/>
          <ac:spMkLst>
            <pc:docMk/>
            <pc:sldMk cId="3920063118" sldId="865"/>
            <ac:spMk id="3" creationId="{D0186503-EC86-4045-95A6-F8C7D37515AD}"/>
          </ac:spMkLst>
        </pc:spChg>
      </pc:sldChg>
      <pc:sldChg chg="modSp new mod">
        <pc:chgData name="Mark Higgins" userId="f99148ad-7e67-4304-8c11-27c7a53efd31" providerId="ADAL" clId="{362B9A1C-F430-45DA-BB36-0F3E8FE19F0F}" dt="2021-12-02T14:06:07.360" v="3120" actId="20577"/>
        <pc:sldMkLst>
          <pc:docMk/>
          <pc:sldMk cId="55046858" sldId="866"/>
        </pc:sldMkLst>
        <pc:spChg chg="mod">
          <ac:chgData name="Mark Higgins" userId="f99148ad-7e67-4304-8c11-27c7a53efd31" providerId="ADAL" clId="{362B9A1C-F430-45DA-BB36-0F3E8FE19F0F}" dt="2021-12-02T14:06:07.360" v="3120" actId="20577"/>
          <ac:spMkLst>
            <pc:docMk/>
            <pc:sldMk cId="55046858" sldId="866"/>
            <ac:spMk id="2" creationId="{57703981-6717-4372-B830-2D00967B859C}"/>
          </ac:spMkLst>
        </pc:spChg>
        <pc:spChg chg="mod">
          <ac:chgData name="Mark Higgins" userId="f99148ad-7e67-4304-8c11-27c7a53efd31" providerId="ADAL" clId="{362B9A1C-F430-45DA-BB36-0F3E8FE19F0F}" dt="2021-12-02T10:42:16.417" v="308" actId="313"/>
          <ac:spMkLst>
            <pc:docMk/>
            <pc:sldMk cId="55046858" sldId="866"/>
            <ac:spMk id="3" creationId="{834C1FFF-2C3E-4099-9D2F-268E26F89F42}"/>
          </ac:spMkLst>
        </pc:spChg>
      </pc:sldChg>
      <pc:sldChg chg="modSp new mod">
        <pc:chgData name="Mark Higgins" userId="f99148ad-7e67-4304-8c11-27c7a53efd31" providerId="ADAL" clId="{362B9A1C-F430-45DA-BB36-0F3E8FE19F0F}" dt="2021-12-02T14:06:27.323" v="3124"/>
        <pc:sldMkLst>
          <pc:docMk/>
          <pc:sldMk cId="1910330655" sldId="867"/>
        </pc:sldMkLst>
        <pc:spChg chg="mod">
          <ac:chgData name="Mark Higgins" userId="f99148ad-7e67-4304-8c11-27c7a53efd31" providerId="ADAL" clId="{362B9A1C-F430-45DA-BB36-0F3E8FE19F0F}" dt="2021-12-02T14:06:27.323" v="3124"/>
          <ac:spMkLst>
            <pc:docMk/>
            <pc:sldMk cId="1910330655" sldId="867"/>
            <ac:spMk id="2" creationId="{1C18258A-585A-45E0-911E-805B2C90D6A9}"/>
          </ac:spMkLst>
        </pc:spChg>
        <pc:spChg chg="mod">
          <ac:chgData name="Mark Higgins" userId="f99148ad-7e67-4304-8c11-27c7a53efd31" providerId="ADAL" clId="{362B9A1C-F430-45DA-BB36-0F3E8FE19F0F}" dt="2021-12-02T10:42:41.071" v="316" actId="20577"/>
          <ac:spMkLst>
            <pc:docMk/>
            <pc:sldMk cId="1910330655" sldId="867"/>
            <ac:spMk id="3" creationId="{1D2A279E-EA68-4C45-955B-DC2BF9315F29}"/>
          </ac:spMkLst>
        </pc:spChg>
      </pc:sldChg>
      <pc:sldChg chg="modSp new mod">
        <pc:chgData name="Mark Higgins" userId="f99148ad-7e67-4304-8c11-27c7a53efd31" providerId="ADAL" clId="{362B9A1C-F430-45DA-BB36-0F3E8FE19F0F}" dt="2021-12-02T14:06:29.939" v="3125"/>
        <pc:sldMkLst>
          <pc:docMk/>
          <pc:sldMk cId="496859218" sldId="868"/>
        </pc:sldMkLst>
        <pc:spChg chg="mod">
          <ac:chgData name="Mark Higgins" userId="f99148ad-7e67-4304-8c11-27c7a53efd31" providerId="ADAL" clId="{362B9A1C-F430-45DA-BB36-0F3E8FE19F0F}" dt="2021-12-02T14:06:29.939" v="3125"/>
          <ac:spMkLst>
            <pc:docMk/>
            <pc:sldMk cId="496859218" sldId="868"/>
            <ac:spMk id="2" creationId="{329738E0-23D8-4507-A5CB-77EDE6637635}"/>
          </ac:spMkLst>
        </pc:spChg>
        <pc:spChg chg="mod">
          <ac:chgData name="Mark Higgins" userId="f99148ad-7e67-4304-8c11-27c7a53efd31" providerId="ADAL" clId="{362B9A1C-F430-45DA-BB36-0F3E8FE19F0F}" dt="2021-12-02T10:44:10.906" v="341" actId="113"/>
          <ac:spMkLst>
            <pc:docMk/>
            <pc:sldMk cId="496859218" sldId="868"/>
            <ac:spMk id="3" creationId="{66CDAAFC-08E9-4371-926D-486FB32DC7DC}"/>
          </ac:spMkLst>
        </pc:spChg>
      </pc:sldChg>
      <pc:sldChg chg="modSp new mod">
        <pc:chgData name="Mark Higgins" userId="f99148ad-7e67-4304-8c11-27c7a53efd31" providerId="ADAL" clId="{362B9A1C-F430-45DA-BB36-0F3E8FE19F0F}" dt="2021-12-02T14:07:36.288" v="3151"/>
        <pc:sldMkLst>
          <pc:docMk/>
          <pc:sldMk cId="1307967063" sldId="869"/>
        </pc:sldMkLst>
        <pc:spChg chg="mod">
          <ac:chgData name="Mark Higgins" userId="f99148ad-7e67-4304-8c11-27c7a53efd31" providerId="ADAL" clId="{362B9A1C-F430-45DA-BB36-0F3E8FE19F0F}" dt="2021-12-02T14:07:36.288" v="3151"/>
          <ac:spMkLst>
            <pc:docMk/>
            <pc:sldMk cId="1307967063" sldId="869"/>
            <ac:spMk id="2" creationId="{B385F08C-76B7-48E5-9B8C-B8DC40C15B42}"/>
          </ac:spMkLst>
        </pc:spChg>
        <pc:spChg chg="mod">
          <ac:chgData name="Mark Higgins" userId="f99148ad-7e67-4304-8c11-27c7a53efd31" providerId="ADAL" clId="{362B9A1C-F430-45DA-BB36-0F3E8FE19F0F}" dt="2021-12-02T10:46:05.503" v="393" actId="15"/>
          <ac:spMkLst>
            <pc:docMk/>
            <pc:sldMk cId="1307967063" sldId="869"/>
            <ac:spMk id="3" creationId="{27DC5F59-B3BB-4F86-8C49-FF14B77D6195}"/>
          </ac:spMkLst>
        </pc:spChg>
      </pc:sldChg>
      <pc:sldChg chg="modSp new mod">
        <pc:chgData name="Mark Higgins" userId="f99148ad-7e67-4304-8c11-27c7a53efd31" providerId="ADAL" clId="{362B9A1C-F430-45DA-BB36-0F3E8FE19F0F}" dt="2021-12-02T14:07:36.073" v="3150"/>
        <pc:sldMkLst>
          <pc:docMk/>
          <pc:sldMk cId="27290925" sldId="870"/>
        </pc:sldMkLst>
        <pc:spChg chg="mod">
          <ac:chgData name="Mark Higgins" userId="f99148ad-7e67-4304-8c11-27c7a53efd31" providerId="ADAL" clId="{362B9A1C-F430-45DA-BB36-0F3E8FE19F0F}" dt="2021-12-02T14:07:36.073" v="3150"/>
          <ac:spMkLst>
            <pc:docMk/>
            <pc:sldMk cId="27290925" sldId="870"/>
            <ac:spMk id="2" creationId="{53E19048-B1CE-4BF9-9206-FA19FE02D7CE}"/>
          </ac:spMkLst>
        </pc:spChg>
        <pc:spChg chg="mod">
          <ac:chgData name="Mark Higgins" userId="f99148ad-7e67-4304-8c11-27c7a53efd31" providerId="ADAL" clId="{362B9A1C-F430-45DA-BB36-0F3E8FE19F0F}" dt="2021-12-02T10:47:53.749" v="430" actId="27636"/>
          <ac:spMkLst>
            <pc:docMk/>
            <pc:sldMk cId="27290925" sldId="870"/>
            <ac:spMk id="3" creationId="{78D1DDA5-F5D7-4220-982E-0680D3F39E98}"/>
          </ac:spMkLst>
        </pc:spChg>
      </pc:sldChg>
      <pc:sldChg chg="modSp new mod">
        <pc:chgData name="Mark Higgins" userId="f99148ad-7e67-4304-8c11-27c7a53efd31" providerId="ADAL" clId="{362B9A1C-F430-45DA-BB36-0F3E8FE19F0F}" dt="2021-12-02T14:07:35.888" v="3149"/>
        <pc:sldMkLst>
          <pc:docMk/>
          <pc:sldMk cId="1823896878" sldId="871"/>
        </pc:sldMkLst>
        <pc:spChg chg="mod">
          <ac:chgData name="Mark Higgins" userId="f99148ad-7e67-4304-8c11-27c7a53efd31" providerId="ADAL" clId="{362B9A1C-F430-45DA-BB36-0F3E8FE19F0F}" dt="2021-12-02T14:07:35.888" v="3149"/>
          <ac:spMkLst>
            <pc:docMk/>
            <pc:sldMk cId="1823896878" sldId="871"/>
            <ac:spMk id="2" creationId="{40DE5BE2-F493-470F-89EB-6DB04FDF85DF}"/>
          </ac:spMkLst>
        </pc:spChg>
        <pc:spChg chg="mod">
          <ac:chgData name="Mark Higgins" userId="f99148ad-7e67-4304-8c11-27c7a53efd31" providerId="ADAL" clId="{362B9A1C-F430-45DA-BB36-0F3E8FE19F0F}" dt="2021-12-02T10:49:36.833" v="491" actId="6549"/>
          <ac:spMkLst>
            <pc:docMk/>
            <pc:sldMk cId="1823896878" sldId="871"/>
            <ac:spMk id="3" creationId="{E59143BD-2B52-4F65-B526-9933586D37F3}"/>
          </ac:spMkLst>
        </pc:spChg>
      </pc:sldChg>
      <pc:sldChg chg="modSp new mod">
        <pc:chgData name="Mark Higgins" userId="f99148ad-7e67-4304-8c11-27c7a53efd31" providerId="ADAL" clId="{362B9A1C-F430-45DA-BB36-0F3E8FE19F0F}" dt="2021-12-02T14:07:35.662" v="3148"/>
        <pc:sldMkLst>
          <pc:docMk/>
          <pc:sldMk cId="1709924660" sldId="872"/>
        </pc:sldMkLst>
        <pc:spChg chg="mod">
          <ac:chgData name="Mark Higgins" userId="f99148ad-7e67-4304-8c11-27c7a53efd31" providerId="ADAL" clId="{362B9A1C-F430-45DA-BB36-0F3E8FE19F0F}" dt="2021-12-02T14:07:35.662" v="3148"/>
          <ac:spMkLst>
            <pc:docMk/>
            <pc:sldMk cId="1709924660" sldId="872"/>
            <ac:spMk id="2" creationId="{8017C487-C23D-42E2-A4D8-200023547AD5}"/>
          </ac:spMkLst>
        </pc:spChg>
        <pc:spChg chg="mod">
          <ac:chgData name="Mark Higgins" userId="f99148ad-7e67-4304-8c11-27c7a53efd31" providerId="ADAL" clId="{362B9A1C-F430-45DA-BB36-0F3E8FE19F0F}" dt="2021-12-02T10:51:30.490" v="504" actId="20577"/>
          <ac:spMkLst>
            <pc:docMk/>
            <pc:sldMk cId="1709924660" sldId="872"/>
            <ac:spMk id="3" creationId="{806A86B3-C1CF-415C-AE0A-2B29C3621400}"/>
          </ac:spMkLst>
        </pc:spChg>
      </pc:sldChg>
      <pc:sldChg chg="addSp delSp modSp new mod modClrScheme chgLayout">
        <pc:chgData name="Mark Higgins" userId="f99148ad-7e67-4304-8c11-27c7a53efd31" providerId="ADAL" clId="{362B9A1C-F430-45DA-BB36-0F3E8FE19F0F}" dt="2021-12-02T14:07:35.447" v="3147"/>
        <pc:sldMkLst>
          <pc:docMk/>
          <pc:sldMk cId="3507772528" sldId="873"/>
        </pc:sldMkLst>
        <pc:spChg chg="mod ord">
          <ac:chgData name="Mark Higgins" userId="f99148ad-7e67-4304-8c11-27c7a53efd31" providerId="ADAL" clId="{362B9A1C-F430-45DA-BB36-0F3E8FE19F0F}" dt="2021-12-02T14:07:35.447" v="3147"/>
          <ac:spMkLst>
            <pc:docMk/>
            <pc:sldMk cId="3507772528" sldId="873"/>
            <ac:spMk id="2" creationId="{44A61F2A-13D9-427F-8007-E98F21FB6B0F}"/>
          </ac:spMkLst>
        </pc:spChg>
        <pc:spChg chg="del mod ord">
          <ac:chgData name="Mark Higgins" userId="f99148ad-7e67-4304-8c11-27c7a53efd31" providerId="ADAL" clId="{362B9A1C-F430-45DA-BB36-0F3E8FE19F0F}" dt="2021-12-02T10:52:18.186" v="509" actId="700"/>
          <ac:spMkLst>
            <pc:docMk/>
            <pc:sldMk cId="3507772528" sldId="873"/>
            <ac:spMk id="3" creationId="{A8EDDF13-63FC-4BBF-B304-C58D1D1981BC}"/>
          </ac:spMkLst>
        </pc:spChg>
        <pc:spChg chg="add mod ord">
          <ac:chgData name="Mark Higgins" userId="f99148ad-7e67-4304-8c11-27c7a53efd31" providerId="ADAL" clId="{362B9A1C-F430-45DA-BB36-0F3E8FE19F0F}" dt="2021-12-02T10:54:22.248" v="551" actId="1076"/>
          <ac:spMkLst>
            <pc:docMk/>
            <pc:sldMk cId="3507772528" sldId="873"/>
            <ac:spMk id="4" creationId="{7F543684-DAC1-468B-B954-DDB02471B5D5}"/>
          </ac:spMkLst>
        </pc:spChg>
        <pc:spChg chg="add del mod ord">
          <ac:chgData name="Mark Higgins" userId="f99148ad-7e67-4304-8c11-27c7a53efd31" providerId="ADAL" clId="{362B9A1C-F430-45DA-BB36-0F3E8FE19F0F}" dt="2021-12-02T10:54:14.604" v="550" actId="22"/>
          <ac:spMkLst>
            <pc:docMk/>
            <pc:sldMk cId="3507772528" sldId="873"/>
            <ac:spMk id="5" creationId="{47BEBDE6-0CB9-4BD5-A0C0-CBC8D320BB5A}"/>
          </ac:spMkLst>
        </pc:spChg>
        <pc:spChg chg="add mod">
          <ac:chgData name="Mark Higgins" userId="f99148ad-7e67-4304-8c11-27c7a53efd31" providerId="ADAL" clId="{362B9A1C-F430-45DA-BB36-0F3E8FE19F0F}" dt="2021-12-02T10:54:32.105" v="552" actId="1076"/>
          <ac:spMkLst>
            <pc:docMk/>
            <pc:sldMk cId="3507772528" sldId="873"/>
            <ac:spMk id="6" creationId="{D95FA04C-7DA7-4B46-A3EC-256050421E46}"/>
          </ac:spMkLst>
        </pc:spChg>
        <pc:picChg chg="add mod ord">
          <ac:chgData name="Mark Higgins" userId="f99148ad-7e67-4304-8c11-27c7a53efd31" providerId="ADAL" clId="{362B9A1C-F430-45DA-BB36-0F3E8FE19F0F}" dt="2021-12-02T10:54:14.604" v="550" actId="22"/>
          <ac:picMkLst>
            <pc:docMk/>
            <pc:sldMk cId="3507772528" sldId="873"/>
            <ac:picMk id="8" creationId="{F5238F6F-0866-4DCE-84BE-2FCFD90BEBEC}"/>
          </ac:picMkLst>
        </pc:picChg>
      </pc:sldChg>
      <pc:sldChg chg="addSp modSp new mod">
        <pc:chgData name="Mark Higgins" userId="f99148ad-7e67-4304-8c11-27c7a53efd31" providerId="ADAL" clId="{362B9A1C-F430-45DA-BB36-0F3E8FE19F0F}" dt="2021-12-02T14:07:35.240" v="3146"/>
        <pc:sldMkLst>
          <pc:docMk/>
          <pc:sldMk cId="498565221" sldId="874"/>
        </pc:sldMkLst>
        <pc:spChg chg="mod">
          <ac:chgData name="Mark Higgins" userId="f99148ad-7e67-4304-8c11-27c7a53efd31" providerId="ADAL" clId="{362B9A1C-F430-45DA-BB36-0F3E8FE19F0F}" dt="2021-12-02T14:07:35.240" v="3146"/>
          <ac:spMkLst>
            <pc:docMk/>
            <pc:sldMk cId="498565221" sldId="874"/>
            <ac:spMk id="2" creationId="{726BC2E4-76A9-474E-98CF-0FF707D1141A}"/>
          </ac:spMkLst>
        </pc:spChg>
        <pc:spChg chg="mod">
          <ac:chgData name="Mark Higgins" userId="f99148ad-7e67-4304-8c11-27c7a53efd31" providerId="ADAL" clId="{362B9A1C-F430-45DA-BB36-0F3E8FE19F0F}" dt="2021-12-02T10:56:13.954" v="612" actId="14100"/>
          <ac:spMkLst>
            <pc:docMk/>
            <pc:sldMk cId="498565221" sldId="874"/>
            <ac:spMk id="3" creationId="{58891960-B3D6-4C36-9EC3-5228A3A26CE7}"/>
          </ac:spMkLst>
        </pc:spChg>
        <pc:picChg chg="add mod">
          <ac:chgData name="Mark Higgins" userId="f99148ad-7e67-4304-8c11-27c7a53efd31" providerId="ADAL" clId="{362B9A1C-F430-45DA-BB36-0F3E8FE19F0F}" dt="2021-12-02T10:56:38.901" v="615" actId="1076"/>
          <ac:picMkLst>
            <pc:docMk/>
            <pc:sldMk cId="498565221" sldId="874"/>
            <ac:picMk id="5" creationId="{A2D8C090-63CF-426E-AC32-81C04A624E27}"/>
          </ac:picMkLst>
        </pc:picChg>
      </pc:sldChg>
      <pc:sldChg chg="modSp new mod">
        <pc:chgData name="Mark Higgins" userId="f99148ad-7e67-4304-8c11-27c7a53efd31" providerId="ADAL" clId="{362B9A1C-F430-45DA-BB36-0F3E8FE19F0F}" dt="2021-12-02T14:07:35.071" v="3145"/>
        <pc:sldMkLst>
          <pc:docMk/>
          <pc:sldMk cId="3269920020" sldId="875"/>
        </pc:sldMkLst>
        <pc:spChg chg="mod">
          <ac:chgData name="Mark Higgins" userId="f99148ad-7e67-4304-8c11-27c7a53efd31" providerId="ADAL" clId="{362B9A1C-F430-45DA-BB36-0F3E8FE19F0F}" dt="2021-12-02T14:07:35.071" v="3145"/>
          <ac:spMkLst>
            <pc:docMk/>
            <pc:sldMk cId="3269920020" sldId="875"/>
            <ac:spMk id="2" creationId="{DBFE0EB0-26C5-42A2-80AD-CDD6688CFF35}"/>
          </ac:spMkLst>
        </pc:spChg>
        <pc:spChg chg="mod">
          <ac:chgData name="Mark Higgins" userId="f99148ad-7e67-4304-8c11-27c7a53efd31" providerId="ADAL" clId="{362B9A1C-F430-45DA-BB36-0F3E8FE19F0F}" dt="2021-12-02T10:57:25.421" v="628" actId="20577"/>
          <ac:spMkLst>
            <pc:docMk/>
            <pc:sldMk cId="3269920020" sldId="875"/>
            <ac:spMk id="3" creationId="{03939B2D-5C42-4F0A-A423-2E01F268E1C8}"/>
          </ac:spMkLst>
        </pc:spChg>
      </pc:sldChg>
      <pc:sldChg chg="addSp modSp new mod">
        <pc:chgData name="Mark Higgins" userId="f99148ad-7e67-4304-8c11-27c7a53efd31" providerId="ADAL" clId="{362B9A1C-F430-45DA-BB36-0F3E8FE19F0F}" dt="2021-12-02T14:07:34.831" v="3144"/>
        <pc:sldMkLst>
          <pc:docMk/>
          <pc:sldMk cId="151204446" sldId="876"/>
        </pc:sldMkLst>
        <pc:spChg chg="mod">
          <ac:chgData name="Mark Higgins" userId="f99148ad-7e67-4304-8c11-27c7a53efd31" providerId="ADAL" clId="{362B9A1C-F430-45DA-BB36-0F3E8FE19F0F}" dt="2021-12-02T14:07:34.831" v="3144"/>
          <ac:spMkLst>
            <pc:docMk/>
            <pc:sldMk cId="151204446" sldId="876"/>
            <ac:spMk id="2" creationId="{1D0980B4-F713-49E0-8734-30B291001C9F}"/>
          </ac:spMkLst>
        </pc:spChg>
        <pc:spChg chg="mod">
          <ac:chgData name="Mark Higgins" userId="f99148ad-7e67-4304-8c11-27c7a53efd31" providerId="ADAL" clId="{362B9A1C-F430-45DA-BB36-0F3E8FE19F0F}" dt="2021-12-02T10:58:57.048" v="648" actId="27636"/>
          <ac:spMkLst>
            <pc:docMk/>
            <pc:sldMk cId="151204446" sldId="876"/>
            <ac:spMk id="3" creationId="{0BFA1CCF-FFBE-4368-8C3D-BFD70E24B426}"/>
          </ac:spMkLst>
        </pc:spChg>
        <pc:picChg chg="add mod">
          <ac:chgData name="Mark Higgins" userId="f99148ad-7e67-4304-8c11-27c7a53efd31" providerId="ADAL" clId="{362B9A1C-F430-45DA-BB36-0F3E8FE19F0F}" dt="2021-12-02T10:58:13.609" v="640" actId="1076"/>
          <ac:picMkLst>
            <pc:docMk/>
            <pc:sldMk cId="151204446" sldId="876"/>
            <ac:picMk id="4" creationId="{9D7A06E2-2C8C-49AC-ACFF-CA6E78E15D32}"/>
          </ac:picMkLst>
        </pc:picChg>
      </pc:sldChg>
      <pc:sldChg chg="addSp modSp new mod">
        <pc:chgData name="Mark Higgins" userId="f99148ad-7e67-4304-8c11-27c7a53efd31" providerId="ADAL" clId="{362B9A1C-F430-45DA-BB36-0F3E8FE19F0F}" dt="2021-12-02T14:07:34.655" v="3143"/>
        <pc:sldMkLst>
          <pc:docMk/>
          <pc:sldMk cId="669890836" sldId="877"/>
        </pc:sldMkLst>
        <pc:spChg chg="mod">
          <ac:chgData name="Mark Higgins" userId="f99148ad-7e67-4304-8c11-27c7a53efd31" providerId="ADAL" clId="{362B9A1C-F430-45DA-BB36-0F3E8FE19F0F}" dt="2021-12-02T14:07:34.655" v="3143"/>
          <ac:spMkLst>
            <pc:docMk/>
            <pc:sldMk cId="669890836" sldId="877"/>
            <ac:spMk id="2" creationId="{F13C83FD-6112-448C-8098-5F7D74287BFB}"/>
          </ac:spMkLst>
        </pc:spChg>
        <pc:spChg chg="mod">
          <ac:chgData name="Mark Higgins" userId="f99148ad-7e67-4304-8c11-27c7a53efd31" providerId="ADAL" clId="{362B9A1C-F430-45DA-BB36-0F3E8FE19F0F}" dt="2021-12-02T11:00:54.266" v="689" actId="27636"/>
          <ac:spMkLst>
            <pc:docMk/>
            <pc:sldMk cId="669890836" sldId="877"/>
            <ac:spMk id="3" creationId="{B3C2BFC3-AE4A-4451-8A27-01813820F5F5}"/>
          </ac:spMkLst>
        </pc:spChg>
        <pc:picChg chg="add mod">
          <ac:chgData name="Mark Higgins" userId="f99148ad-7e67-4304-8c11-27c7a53efd31" providerId="ADAL" clId="{362B9A1C-F430-45DA-BB36-0F3E8FE19F0F}" dt="2021-12-02T11:01:15.254" v="694" actId="14100"/>
          <ac:picMkLst>
            <pc:docMk/>
            <pc:sldMk cId="669890836" sldId="877"/>
            <ac:picMk id="5" creationId="{48FCB29B-D64B-4356-BD68-C85C003CDF37}"/>
          </ac:picMkLst>
        </pc:picChg>
      </pc:sldChg>
      <pc:sldChg chg="modSp new mod">
        <pc:chgData name="Mark Higgins" userId="f99148ad-7e67-4304-8c11-27c7a53efd31" providerId="ADAL" clId="{362B9A1C-F430-45DA-BB36-0F3E8FE19F0F}" dt="2021-12-02T14:07:34.471" v="3142"/>
        <pc:sldMkLst>
          <pc:docMk/>
          <pc:sldMk cId="1693994114" sldId="878"/>
        </pc:sldMkLst>
        <pc:spChg chg="mod">
          <ac:chgData name="Mark Higgins" userId="f99148ad-7e67-4304-8c11-27c7a53efd31" providerId="ADAL" clId="{362B9A1C-F430-45DA-BB36-0F3E8FE19F0F}" dt="2021-12-02T14:07:34.471" v="3142"/>
          <ac:spMkLst>
            <pc:docMk/>
            <pc:sldMk cId="1693994114" sldId="878"/>
            <ac:spMk id="2" creationId="{31E96E47-8E92-42DA-9B60-91A8F0F25FFC}"/>
          </ac:spMkLst>
        </pc:spChg>
        <pc:spChg chg="mod">
          <ac:chgData name="Mark Higgins" userId="f99148ad-7e67-4304-8c11-27c7a53efd31" providerId="ADAL" clId="{362B9A1C-F430-45DA-BB36-0F3E8FE19F0F}" dt="2021-12-02T11:02:32.446" v="726" actId="20577"/>
          <ac:spMkLst>
            <pc:docMk/>
            <pc:sldMk cId="1693994114" sldId="878"/>
            <ac:spMk id="3" creationId="{7B972081-724F-4000-A8F8-79BB1ECCBC02}"/>
          </ac:spMkLst>
        </pc:spChg>
      </pc:sldChg>
      <pc:sldChg chg="addSp modSp new mod">
        <pc:chgData name="Mark Higgins" userId="f99148ad-7e67-4304-8c11-27c7a53efd31" providerId="ADAL" clId="{362B9A1C-F430-45DA-BB36-0F3E8FE19F0F}" dt="2021-12-02T14:07:34.278" v="3141"/>
        <pc:sldMkLst>
          <pc:docMk/>
          <pc:sldMk cId="4130427754" sldId="879"/>
        </pc:sldMkLst>
        <pc:spChg chg="mod">
          <ac:chgData name="Mark Higgins" userId="f99148ad-7e67-4304-8c11-27c7a53efd31" providerId="ADAL" clId="{362B9A1C-F430-45DA-BB36-0F3E8FE19F0F}" dt="2021-12-02T14:07:34.278" v="3141"/>
          <ac:spMkLst>
            <pc:docMk/>
            <pc:sldMk cId="4130427754" sldId="879"/>
            <ac:spMk id="2" creationId="{798928DD-58E6-4F82-95FA-645998689B7E}"/>
          </ac:spMkLst>
        </pc:spChg>
        <pc:spChg chg="mod">
          <ac:chgData name="Mark Higgins" userId="f99148ad-7e67-4304-8c11-27c7a53efd31" providerId="ADAL" clId="{362B9A1C-F430-45DA-BB36-0F3E8FE19F0F}" dt="2021-12-02T11:04:50.426" v="780" actId="27636"/>
          <ac:spMkLst>
            <pc:docMk/>
            <pc:sldMk cId="4130427754" sldId="879"/>
            <ac:spMk id="3" creationId="{19985DF4-9587-4575-9A56-4C05483E9A08}"/>
          </ac:spMkLst>
        </pc:spChg>
        <pc:spChg chg="add mod">
          <ac:chgData name="Mark Higgins" userId="f99148ad-7e67-4304-8c11-27c7a53efd31" providerId="ADAL" clId="{362B9A1C-F430-45DA-BB36-0F3E8FE19F0F}" dt="2021-12-02T11:05:03.891" v="785" actId="1076"/>
          <ac:spMkLst>
            <pc:docMk/>
            <pc:sldMk cId="4130427754" sldId="879"/>
            <ac:spMk id="6" creationId="{647F70D1-CD57-4CE2-80DD-F222B69779A1}"/>
          </ac:spMkLst>
        </pc:spChg>
        <pc:picChg chg="add mod">
          <ac:chgData name="Mark Higgins" userId="f99148ad-7e67-4304-8c11-27c7a53efd31" providerId="ADAL" clId="{362B9A1C-F430-45DA-BB36-0F3E8FE19F0F}" dt="2021-12-02T11:04:36.367" v="778" actId="1076"/>
          <ac:picMkLst>
            <pc:docMk/>
            <pc:sldMk cId="4130427754" sldId="879"/>
            <ac:picMk id="5" creationId="{2197FE3A-CB7A-4F3C-979D-63F623DF7BB7}"/>
          </ac:picMkLst>
        </pc:picChg>
      </pc:sldChg>
      <pc:sldChg chg="modSp new mod">
        <pc:chgData name="Mark Higgins" userId="f99148ad-7e67-4304-8c11-27c7a53efd31" providerId="ADAL" clId="{362B9A1C-F430-45DA-BB36-0F3E8FE19F0F}" dt="2021-12-02T14:07:34.092" v="3140"/>
        <pc:sldMkLst>
          <pc:docMk/>
          <pc:sldMk cId="1035614937" sldId="880"/>
        </pc:sldMkLst>
        <pc:spChg chg="mod">
          <ac:chgData name="Mark Higgins" userId="f99148ad-7e67-4304-8c11-27c7a53efd31" providerId="ADAL" clId="{362B9A1C-F430-45DA-BB36-0F3E8FE19F0F}" dt="2021-12-02T14:07:34.092" v="3140"/>
          <ac:spMkLst>
            <pc:docMk/>
            <pc:sldMk cId="1035614937" sldId="880"/>
            <ac:spMk id="2" creationId="{76BDDF4D-5182-499A-8607-750CA7307E94}"/>
          </ac:spMkLst>
        </pc:spChg>
        <pc:spChg chg="mod">
          <ac:chgData name="Mark Higgins" userId="f99148ad-7e67-4304-8c11-27c7a53efd31" providerId="ADAL" clId="{362B9A1C-F430-45DA-BB36-0F3E8FE19F0F}" dt="2021-12-02T11:10:05.860" v="829" actId="20577"/>
          <ac:spMkLst>
            <pc:docMk/>
            <pc:sldMk cId="1035614937" sldId="880"/>
            <ac:spMk id="3" creationId="{843B6DAD-959B-4015-A7EE-37B5C9CFB37D}"/>
          </ac:spMkLst>
        </pc:spChg>
      </pc:sldChg>
      <pc:sldChg chg="modSp new mod">
        <pc:chgData name="Mark Higgins" userId="f99148ad-7e67-4304-8c11-27c7a53efd31" providerId="ADAL" clId="{362B9A1C-F430-45DA-BB36-0F3E8FE19F0F}" dt="2021-12-02T14:07:33.847" v="3139"/>
        <pc:sldMkLst>
          <pc:docMk/>
          <pc:sldMk cId="2840937754" sldId="881"/>
        </pc:sldMkLst>
        <pc:spChg chg="mod">
          <ac:chgData name="Mark Higgins" userId="f99148ad-7e67-4304-8c11-27c7a53efd31" providerId="ADAL" clId="{362B9A1C-F430-45DA-BB36-0F3E8FE19F0F}" dt="2021-12-02T14:07:33.847" v="3139"/>
          <ac:spMkLst>
            <pc:docMk/>
            <pc:sldMk cId="2840937754" sldId="881"/>
            <ac:spMk id="2" creationId="{0696CE89-E9B6-4AA0-9591-D384EBE37941}"/>
          </ac:spMkLst>
        </pc:spChg>
        <pc:spChg chg="mod">
          <ac:chgData name="Mark Higgins" userId="f99148ad-7e67-4304-8c11-27c7a53efd31" providerId="ADAL" clId="{362B9A1C-F430-45DA-BB36-0F3E8FE19F0F}" dt="2021-12-02T11:10:54.889" v="856" actId="27636"/>
          <ac:spMkLst>
            <pc:docMk/>
            <pc:sldMk cId="2840937754" sldId="881"/>
            <ac:spMk id="3" creationId="{1F8E706C-76C1-4AE3-9EB4-1FEA1C267730}"/>
          </ac:spMkLst>
        </pc:spChg>
      </pc:sldChg>
      <pc:sldChg chg="addSp modSp new mod">
        <pc:chgData name="Mark Higgins" userId="f99148ad-7e67-4304-8c11-27c7a53efd31" providerId="ADAL" clId="{362B9A1C-F430-45DA-BB36-0F3E8FE19F0F}" dt="2021-12-02T11:12:24.798" v="899" actId="20577"/>
        <pc:sldMkLst>
          <pc:docMk/>
          <pc:sldMk cId="2124212788" sldId="882"/>
        </pc:sldMkLst>
        <pc:spChg chg="mod">
          <ac:chgData name="Mark Higgins" userId="f99148ad-7e67-4304-8c11-27c7a53efd31" providerId="ADAL" clId="{362B9A1C-F430-45DA-BB36-0F3E8FE19F0F}" dt="2021-12-02T11:12:24.798" v="899" actId="20577"/>
          <ac:spMkLst>
            <pc:docMk/>
            <pc:sldMk cId="2124212788" sldId="882"/>
            <ac:spMk id="2" creationId="{C23AD7AB-3C32-4527-BC87-4E49C0E61689}"/>
          </ac:spMkLst>
        </pc:spChg>
        <pc:spChg chg="mod">
          <ac:chgData name="Mark Higgins" userId="f99148ad-7e67-4304-8c11-27c7a53efd31" providerId="ADAL" clId="{362B9A1C-F430-45DA-BB36-0F3E8FE19F0F}" dt="2021-12-02T11:11:57.916" v="888" actId="27636"/>
          <ac:spMkLst>
            <pc:docMk/>
            <pc:sldMk cId="2124212788" sldId="882"/>
            <ac:spMk id="3" creationId="{C787D22A-EC6E-43F0-B57B-03864BCB8B84}"/>
          </ac:spMkLst>
        </pc:spChg>
        <pc:picChg chg="add mod">
          <ac:chgData name="Mark Higgins" userId="f99148ad-7e67-4304-8c11-27c7a53efd31" providerId="ADAL" clId="{362B9A1C-F430-45DA-BB36-0F3E8FE19F0F}" dt="2021-12-02T11:12:05.524" v="893" actId="1076"/>
          <ac:picMkLst>
            <pc:docMk/>
            <pc:sldMk cId="2124212788" sldId="882"/>
            <ac:picMk id="5" creationId="{E35162D2-7E0F-439B-B0D1-9F5662D511F8}"/>
          </ac:picMkLst>
        </pc:picChg>
      </pc:sldChg>
      <pc:sldChg chg="modSp new mod">
        <pc:chgData name="Mark Higgins" userId="f99148ad-7e67-4304-8c11-27c7a53efd31" providerId="ADAL" clId="{362B9A1C-F430-45DA-BB36-0F3E8FE19F0F}" dt="2021-12-02T11:15:02.883" v="950" actId="20577"/>
        <pc:sldMkLst>
          <pc:docMk/>
          <pc:sldMk cId="3264750097" sldId="883"/>
        </pc:sldMkLst>
        <pc:spChg chg="mod">
          <ac:chgData name="Mark Higgins" userId="f99148ad-7e67-4304-8c11-27c7a53efd31" providerId="ADAL" clId="{362B9A1C-F430-45DA-BB36-0F3E8FE19F0F}" dt="2021-12-02T11:12:45.980" v="903" actId="20577"/>
          <ac:spMkLst>
            <pc:docMk/>
            <pc:sldMk cId="3264750097" sldId="883"/>
            <ac:spMk id="2" creationId="{13EE6D36-1C6D-431A-926E-7EB88D50E6DF}"/>
          </ac:spMkLst>
        </pc:spChg>
        <pc:spChg chg="mod">
          <ac:chgData name="Mark Higgins" userId="f99148ad-7e67-4304-8c11-27c7a53efd31" providerId="ADAL" clId="{362B9A1C-F430-45DA-BB36-0F3E8FE19F0F}" dt="2021-12-02T11:15:02.883" v="950" actId="20577"/>
          <ac:spMkLst>
            <pc:docMk/>
            <pc:sldMk cId="3264750097" sldId="883"/>
            <ac:spMk id="3" creationId="{E02CB293-AB0C-44E4-A232-5DA83D2D886B}"/>
          </ac:spMkLst>
        </pc:spChg>
      </pc:sldChg>
      <pc:sldChg chg="addSp modSp new mod">
        <pc:chgData name="Mark Higgins" userId="f99148ad-7e67-4304-8c11-27c7a53efd31" providerId="ADAL" clId="{362B9A1C-F430-45DA-BB36-0F3E8FE19F0F}" dt="2021-12-02T11:22:38.262" v="1130" actId="113"/>
        <pc:sldMkLst>
          <pc:docMk/>
          <pc:sldMk cId="3080581701" sldId="884"/>
        </pc:sldMkLst>
        <pc:spChg chg="mod">
          <ac:chgData name="Mark Higgins" userId="f99148ad-7e67-4304-8c11-27c7a53efd31" providerId="ADAL" clId="{362B9A1C-F430-45DA-BB36-0F3E8FE19F0F}" dt="2021-12-02T11:14:54.490" v="944" actId="20577"/>
          <ac:spMkLst>
            <pc:docMk/>
            <pc:sldMk cId="3080581701" sldId="884"/>
            <ac:spMk id="2" creationId="{4DB69AA8-9313-46E3-96FD-BE6B8C4FD2DA}"/>
          </ac:spMkLst>
        </pc:spChg>
        <pc:spChg chg="mod">
          <ac:chgData name="Mark Higgins" userId="f99148ad-7e67-4304-8c11-27c7a53efd31" providerId="ADAL" clId="{362B9A1C-F430-45DA-BB36-0F3E8FE19F0F}" dt="2021-12-02T11:22:38.262" v="1130" actId="113"/>
          <ac:spMkLst>
            <pc:docMk/>
            <pc:sldMk cId="3080581701" sldId="884"/>
            <ac:spMk id="3" creationId="{E1DF9137-FD54-4C1A-AE7E-01661D295CD8}"/>
          </ac:spMkLst>
        </pc:spChg>
        <pc:picChg chg="add mod">
          <ac:chgData name="Mark Higgins" userId="f99148ad-7e67-4304-8c11-27c7a53efd31" providerId="ADAL" clId="{362B9A1C-F430-45DA-BB36-0F3E8FE19F0F}" dt="2021-12-02T11:16:19.571" v="979" actId="1076"/>
          <ac:picMkLst>
            <pc:docMk/>
            <pc:sldMk cId="3080581701" sldId="884"/>
            <ac:picMk id="5" creationId="{6F560B72-8F9A-493A-83D6-A4F36CF5450B}"/>
          </ac:picMkLst>
        </pc:picChg>
      </pc:sldChg>
      <pc:sldChg chg="addSp modSp new mod">
        <pc:chgData name="Mark Higgins" userId="f99148ad-7e67-4304-8c11-27c7a53efd31" providerId="ADAL" clId="{362B9A1C-F430-45DA-BB36-0F3E8FE19F0F}" dt="2021-12-02T11:22:35.182" v="1129" actId="113"/>
        <pc:sldMkLst>
          <pc:docMk/>
          <pc:sldMk cId="3915969628" sldId="885"/>
        </pc:sldMkLst>
        <pc:spChg chg="mod">
          <ac:chgData name="Mark Higgins" userId="f99148ad-7e67-4304-8c11-27c7a53efd31" providerId="ADAL" clId="{362B9A1C-F430-45DA-BB36-0F3E8FE19F0F}" dt="2021-12-02T11:16:33.506" v="983" actId="20577"/>
          <ac:spMkLst>
            <pc:docMk/>
            <pc:sldMk cId="3915969628" sldId="885"/>
            <ac:spMk id="2" creationId="{03EA1439-3E18-4942-8D72-E8D2D581EB55}"/>
          </ac:spMkLst>
        </pc:spChg>
        <pc:spChg chg="mod">
          <ac:chgData name="Mark Higgins" userId="f99148ad-7e67-4304-8c11-27c7a53efd31" providerId="ADAL" clId="{362B9A1C-F430-45DA-BB36-0F3E8FE19F0F}" dt="2021-12-02T11:22:35.182" v="1129" actId="113"/>
          <ac:spMkLst>
            <pc:docMk/>
            <pc:sldMk cId="3915969628" sldId="885"/>
            <ac:spMk id="3" creationId="{12B11AEA-AB54-40BE-847D-5393B7F12652}"/>
          </ac:spMkLst>
        </pc:spChg>
        <pc:picChg chg="add mod">
          <ac:chgData name="Mark Higgins" userId="f99148ad-7e67-4304-8c11-27c7a53efd31" providerId="ADAL" clId="{362B9A1C-F430-45DA-BB36-0F3E8FE19F0F}" dt="2021-12-02T11:17:43.971" v="1013" actId="1076"/>
          <ac:picMkLst>
            <pc:docMk/>
            <pc:sldMk cId="3915969628" sldId="885"/>
            <ac:picMk id="5" creationId="{5EFE1774-BC6E-418C-95E4-7E4B3CA50C1F}"/>
          </ac:picMkLst>
        </pc:picChg>
      </pc:sldChg>
      <pc:sldChg chg="addSp modSp new mod">
        <pc:chgData name="Mark Higgins" userId="f99148ad-7e67-4304-8c11-27c7a53efd31" providerId="ADAL" clId="{362B9A1C-F430-45DA-BB36-0F3E8FE19F0F}" dt="2021-12-02T11:22:31.909" v="1128" actId="113"/>
        <pc:sldMkLst>
          <pc:docMk/>
          <pc:sldMk cId="3014267797" sldId="886"/>
        </pc:sldMkLst>
        <pc:spChg chg="mod">
          <ac:chgData name="Mark Higgins" userId="f99148ad-7e67-4304-8c11-27c7a53efd31" providerId="ADAL" clId="{362B9A1C-F430-45DA-BB36-0F3E8FE19F0F}" dt="2021-12-02T11:18:42.041" v="1045" actId="20577"/>
          <ac:spMkLst>
            <pc:docMk/>
            <pc:sldMk cId="3014267797" sldId="886"/>
            <ac:spMk id="2" creationId="{95AB7A9D-6A54-4DCA-9A41-C75870C09402}"/>
          </ac:spMkLst>
        </pc:spChg>
        <pc:spChg chg="mod">
          <ac:chgData name="Mark Higgins" userId="f99148ad-7e67-4304-8c11-27c7a53efd31" providerId="ADAL" clId="{362B9A1C-F430-45DA-BB36-0F3E8FE19F0F}" dt="2021-12-02T11:22:31.909" v="1128" actId="113"/>
          <ac:spMkLst>
            <pc:docMk/>
            <pc:sldMk cId="3014267797" sldId="886"/>
            <ac:spMk id="3" creationId="{21AB6AE7-C232-4F11-88E4-9CECD8158B48}"/>
          </ac:spMkLst>
        </pc:spChg>
        <pc:picChg chg="add mod">
          <ac:chgData name="Mark Higgins" userId="f99148ad-7e67-4304-8c11-27c7a53efd31" providerId="ADAL" clId="{362B9A1C-F430-45DA-BB36-0F3E8FE19F0F}" dt="2021-12-02T11:20:24.621" v="1068" actId="1076"/>
          <ac:picMkLst>
            <pc:docMk/>
            <pc:sldMk cId="3014267797" sldId="886"/>
            <ac:picMk id="5" creationId="{2CC6F2A2-7FB5-427C-9801-4CCCE14E838E}"/>
          </ac:picMkLst>
        </pc:picChg>
      </pc:sldChg>
      <pc:sldChg chg="addSp modSp new mod">
        <pc:chgData name="Mark Higgins" userId="f99148ad-7e67-4304-8c11-27c7a53efd31" providerId="ADAL" clId="{362B9A1C-F430-45DA-BB36-0F3E8FE19F0F}" dt="2021-12-02T11:22:28.071" v="1127" actId="113"/>
        <pc:sldMkLst>
          <pc:docMk/>
          <pc:sldMk cId="3002370054" sldId="887"/>
        </pc:sldMkLst>
        <pc:spChg chg="mod">
          <ac:chgData name="Mark Higgins" userId="f99148ad-7e67-4304-8c11-27c7a53efd31" providerId="ADAL" clId="{362B9A1C-F430-45DA-BB36-0F3E8FE19F0F}" dt="2021-12-02T11:20:43.298" v="1072" actId="20577"/>
          <ac:spMkLst>
            <pc:docMk/>
            <pc:sldMk cId="3002370054" sldId="887"/>
            <ac:spMk id="2" creationId="{C8FE2F7E-E03E-411E-9F0B-BAA7D72A1D0C}"/>
          </ac:spMkLst>
        </pc:spChg>
        <pc:spChg chg="mod">
          <ac:chgData name="Mark Higgins" userId="f99148ad-7e67-4304-8c11-27c7a53efd31" providerId="ADAL" clId="{362B9A1C-F430-45DA-BB36-0F3E8FE19F0F}" dt="2021-12-02T11:22:28.071" v="1127" actId="113"/>
          <ac:spMkLst>
            <pc:docMk/>
            <pc:sldMk cId="3002370054" sldId="887"/>
            <ac:spMk id="3" creationId="{03811A2D-CE64-4336-B2B7-7AF0BDC6D7E7}"/>
          </ac:spMkLst>
        </pc:spChg>
        <pc:picChg chg="add mod">
          <ac:chgData name="Mark Higgins" userId="f99148ad-7e67-4304-8c11-27c7a53efd31" providerId="ADAL" clId="{362B9A1C-F430-45DA-BB36-0F3E8FE19F0F}" dt="2021-12-02T11:22:17.060" v="1126" actId="1076"/>
          <ac:picMkLst>
            <pc:docMk/>
            <pc:sldMk cId="3002370054" sldId="887"/>
            <ac:picMk id="5" creationId="{5E5F41CB-F0D0-46EA-B2E0-D8D2BDC0EBB0}"/>
          </ac:picMkLst>
        </pc:picChg>
      </pc:sldChg>
      <pc:sldChg chg="addSp modSp new mod">
        <pc:chgData name="Mark Higgins" userId="f99148ad-7e67-4304-8c11-27c7a53efd31" providerId="ADAL" clId="{362B9A1C-F430-45DA-BB36-0F3E8FE19F0F}" dt="2021-12-02T11:24:47.798" v="1183" actId="1076"/>
        <pc:sldMkLst>
          <pc:docMk/>
          <pc:sldMk cId="618618521" sldId="888"/>
        </pc:sldMkLst>
        <pc:spChg chg="mod">
          <ac:chgData name="Mark Higgins" userId="f99148ad-7e67-4304-8c11-27c7a53efd31" providerId="ADAL" clId="{362B9A1C-F430-45DA-BB36-0F3E8FE19F0F}" dt="2021-12-02T11:22:58.047" v="1134" actId="20577"/>
          <ac:spMkLst>
            <pc:docMk/>
            <pc:sldMk cId="618618521" sldId="888"/>
            <ac:spMk id="2" creationId="{B2C8B5D5-5904-4919-954A-C62AA7C95D02}"/>
          </ac:spMkLst>
        </pc:spChg>
        <pc:spChg chg="mod">
          <ac:chgData name="Mark Higgins" userId="f99148ad-7e67-4304-8c11-27c7a53efd31" providerId="ADAL" clId="{362B9A1C-F430-45DA-BB36-0F3E8FE19F0F}" dt="2021-12-02T11:24:07.987" v="1177" actId="27636"/>
          <ac:spMkLst>
            <pc:docMk/>
            <pc:sldMk cId="618618521" sldId="888"/>
            <ac:spMk id="3" creationId="{4EE31D7B-E031-4A31-94BE-4428716FB51E}"/>
          </ac:spMkLst>
        </pc:spChg>
        <pc:picChg chg="add mod">
          <ac:chgData name="Mark Higgins" userId="f99148ad-7e67-4304-8c11-27c7a53efd31" providerId="ADAL" clId="{362B9A1C-F430-45DA-BB36-0F3E8FE19F0F}" dt="2021-12-02T11:24:47.798" v="1183" actId="1076"/>
          <ac:picMkLst>
            <pc:docMk/>
            <pc:sldMk cId="618618521" sldId="888"/>
            <ac:picMk id="5" creationId="{1C99D1B7-1942-475B-8852-CACE6A1FD9E7}"/>
          </ac:picMkLst>
        </pc:picChg>
      </pc:sldChg>
      <pc:sldChg chg="addSp modSp new mod">
        <pc:chgData name="Mark Higgins" userId="f99148ad-7e67-4304-8c11-27c7a53efd31" providerId="ADAL" clId="{362B9A1C-F430-45DA-BB36-0F3E8FE19F0F}" dt="2021-12-02T11:27:09.298" v="1228" actId="113"/>
        <pc:sldMkLst>
          <pc:docMk/>
          <pc:sldMk cId="1288191104" sldId="889"/>
        </pc:sldMkLst>
        <pc:spChg chg="mod">
          <ac:chgData name="Mark Higgins" userId="f99148ad-7e67-4304-8c11-27c7a53efd31" providerId="ADAL" clId="{362B9A1C-F430-45DA-BB36-0F3E8FE19F0F}" dt="2021-12-02T11:25:09.231" v="1189" actId="20577"/>
          <ac:spMkLst>
            <pc:docMk/>
            <pc:sldMk cId="1288191104" sldId="889"/>
            <ac:spMk id="2" creationId="{12A977D2-4B37-48BF-BA35-B5BF7F34863E}"/>
          </ac:spMkLst>
        </pc:spChg>
        <pc:spChg chg="mod">
          <ac:chgData name="Mark Higgins" userId="f99148ad-7e67-4304-8c11-27c7a53efd31" providerId="ADAL" clId="{362B9A1C-F430-45DA-BB36-0F3E8FE19F0F}" dt="2021-12-02T11:27:09.298" v="1228" actId="113"/>
          <ac:spMkLst>
            <pc:docMk/>
            <pc:sldMk cId="1288191104" sldId="889"/>
            <ac:spMk id="3" creationId="{BA6B700A-E839-4D26-B6F9-729080414678}"/>
          </ac:spMkLst>
        </pc:spChg>
        <pc:picChg chg="add mod">
          <ac:chgData name="Mark Higgins" userId="f99148ad-7e67-4304-8c11-27c7a53efd31" providerId="ADAL" clId="{362B9A1C-F430-45DA-BB36-0F3E8FE19F0F}" dt="2021-12-02T11:27:04.592" v="1226" actId="1076"/>
          <ac:picMkLst>
            <pc:docMk/>
            <pc:sldMk cId="1288191104" sldId="889"/>
            <ac:picMk id="5" creationId="{6DEA8E29-A789-4F3B-AEE9-82EC1B9F74B5}"/>
          </ac:picMkLst>
        </pc:picChg>
      </pc:sldChg>
      <pc:sldChg chg="addSp modSp new mod">
        <pc:chgData name="Mark Higgins" userId="f99148ad-7e67-4304-8c11-27c7a53efd31" providerId="ADAL" clId="{362B9A1C-F430-45DA-BB36-0F3E8FE19F0F}" dt="2021-12-02T11:28:57.026" v="1261" actId="1076"/>
        <pc:sldMkLst>
          <pc:docMk/>
          <pc:sldMk cId="1217625957" sldId="890"/>
        </pc:sldMkLst>
        <pc:spChg chg="mod">
          <ac:chgData name="Mark Higgins" userId="f99148ad-7e67-4304-8c11-27c7a53efd31" providerId="ADAL" clId="{362B9A1C-F430-45DA-BB36-0F3E8FE19F0F}" dt="2021-12-02T11:27:45.334" v="1232" actId="20577"/>
          <ac:spMkLst>
            <pc:docMk/>
            <pc:sldMk cId="1217625957" sldId="890"/>
            <ac:spMk id="2" creationId="{3A75F48D-3663-4B73-87E7-5A7CD52168AF}"/>
          </ac:spMkLst>
        </pc:spChg>
        <pc:spChg chg="mod">
          <ac:chgData name="Mark Higgins" userId="f99148ad-7e67-4304-8c11-27c7a53efd31" providerId="ADAL" clId="{362B9A1C-F430-45DA-BB36-0F3E8FE19F0F}" dt="2021-12-02T11:28:55.232" v="1260" actId="14100"/>
          <ac:spMkLst>
            <pc:docMk/>
            <pc:sldMk cId="1217625957" sldId="890"/>
            <ac:spMk id="3" creationId="{57FDE1C4-CB63-45F3-959D-0F092051C646}"/>
          </ac:spMkLst>
        </pc:spChg>
        <pc:picChg chg="add mod">
          <ac:chgData name="Mark Higgins" userId="f99148ad-7e67-4304-8c11-27c7a53efd31" providerId="ADAL" clId="{362B9A1C-F430-45DA-BB36-0F3E8FE19F0F}" dt="2021-12-02T11:28:57.026" v="1261" actId="1076"/>
          <ac:picMkLst>
            <pc:docMk/>
            <pc:sldMk cId="1217625957" sldId="890"/>
            <ac:picMk id="5" creationId="{F6A92323-B10E-470C-8C7B-B334D29312CE}"/>
          </ac:picMkLst>
        </pc:picChg>
      </pc:sldChg>
      <pc:sldChg chg="modSp new mod">
        <pc:chgData name="Mark Higgins" userId="f99148ad-7e67-4304-8c11-27c7a53efd31" providerId="ADAL" clId="{362B9A1C-F430-45DA-BB36-0F3E8FE19F0F}" dt="2021-12-02T11:39:21.957" v="1385" actId="20577"/>
        <pc:sldMkLst>
          <pc:docMk/>
          <pc:sldMk cId="2647697874" sldId="891"/>
        </pc:sldMkLst>
        <pc:spChg chg="mod">
          <ac:chgData name="Mark Higgins" userId="f99148ad-7e67-4304-8c11-27c7a53efd31" providerId="ADAL" clId="{362B9A1C-F430-45DA-BB36-0F3E8FE19F0F}" dt="2021-12-02T11:32:55.759" v="1265" actId="20577"/>
          <ac:spMkLst>
            <pc:docMk/>
            <pc:sldMk cId="2647697874" sldId="891"/>
            <ac:spMk id="2" creationId="{777D2A1F-0B51-4F80-85CD-7E47558B38AD}"/>
          </ac:spMkLst>
        </pc:spChg>
        <pc:spChg chg="mod">
          <ac:chgData name="Mark Higgins" userId="f99148ad-7e67-4304-8c11-27c7a53efd31" providerId="ADAL" clId="{362B9A1C-F430-45DA-BB36-0F3E8FE19F0F}" dt="2021-12-02T11:39:21.957" v="1385" actId="20577"/>
          <ac:spMkLst>
            <pc:docMk/>
            <pc:sldMk cId="2647697874" sldId="891"/>
            <ac:spMk id="3" creationId="{0EBCF574-49F2-4250-867F-C322615264DC}"/>
          </ac:spMkLst>
        </pc:spChg>
      </pc:sldChg>
      <pc:sldChg chg="modSp new mod">
        <pc:chgData name="Mark Higgins" userId="f99148ad-7e67-4304-8c11-27c7a53efd31" providerId="ADAL" clId="{362B9A1C-F430-45DA-BB36-0F3E8FE19F0F}" dt="2021-12-02T11:43:35.038" v="1411" actId="20577"/>
        <pc:sldMkLst>
          <pc:docMk/>
          <pc:sldMk cId="1226045896" sldId="892"/>
        </pc:sldMkLst>
        <pc:spChg chg="mod">
          <ac:chgData name="Mark Higgins" userId="f99148ad-7e67-4304-8c11-27c7a53efd31" providerId="ADAL" clId="{362B9A1C-F430-45DA-BB36-0F3E8FE19F0F}" dt="2021-12-02T11:39:38.166" v="1389" actId="20577"/>
          <ac:spMkLst>
            <pc:docMk/>
            <pc:sldMk cId="1226045896" sldId="892"/>
            <ac:spMk id="2" creationId="{196476FF-CE46-40C8-AF7C-DA96F452815E}"/>
          </ac:spMkLst>
        </pc:spChg>
        <pc:spChg chg="mod">
          <ac:chgData name="Mark Higgins" userId="f99148ad-7e67-4304-8c11-27c7a53efd31" providerId="ADAL" clId="{362B9A1C-F430-45DA-BB36-0F3E8FE19F0F}" dt="2021-12-02T11:43:35.038" v="1411" actId="20577"/>
          <ac:spMkLst>
            <pc:docMk/>
            <pc:sldMk cId="1226045896" sldId="892"/>
            <ac:spMk id="3" creationId="{BD004DA3-660F-4D35-A9BD-50F369933516}"/>
          </ac:spMkLst>
        </pc:spChg>
      </pc:sldChg>
      <pc:sldChg chg="addSp modSp new mod">
        <pc:chgData name="Mark Higgins" userId="f99148ad-7e67-4304-8c11-27c7a53efd31" providerId="ADAL" clId="{362B9A1C-F430-45DA-BB36-0F3E8FE19F0F}" dt="2021-12-02T11:45:36.270" v="1472" actId="1076"/>
        <pc:sldMkLst>
          <pc:docMk/>
          <pc:sldMk cId="3684776009" sldId="893"/>
        </pc:sldMkLst>
        <pc:spChg chg="mod">
          <ac:chgData name="Mark Higgins" userId="f99148ad-7e67-4304-8c11-27c7a53efd31" providerId="ADAL" clId="{362B9A1C-F430-45DA-BB36-0F3E8FE19F0F}" dt="2021-12-02T11:43:55.829" v="1415" actId="20577"/>
          <ac:spMkLst>
            <pc:docMk/>
            <pc:sldMk cId="3684776009" sldId="893"/>
            <ac:spMk id="2" creationId="{D125E9FE-D7C0-4090-9555-B6C587A6987C}"/>
          </ac:spMkLst>
        </pc:spChg>
        <pc:spChg chg="mod">
          <ac:chgData name="Mark Higgins" userId="f99148ad-7e67-4304-8c11-27c7a53efd31" providerId="ADAL" clId="{362B9A1C-F430-45DA-BB36-0F3E8FE19F0F}" dt="2021-12-02T11:45:15.487" v="1470" actId="27636"/>
          <ac:spMkLst>
            <pc:docMk/>
            <pc:sldMk cId="3684776009" sldId="893"/>
            <ac:spMk id="3" creationId="{9CD16504-0CF4-4750-993C-C543B32093FC}"/>
          </ac:spMkLst>
        </pc:spChg>
        <pc:picChg chg="add mod">
          <ac:chgData name="Mark Higgins" userId="f99148ad-7e67-4304-8c11-27c7a53efd31" providerId="ADAL" clId="{362B9A1C-F430-45DA-BB36-0F3E8FE19F0F}" dt="2021-12-02T11:45:36.270" v="1472" actId="1076"/>
          <ac:picMkLst>
            <pc:docMk/>
            <pc:sldMk cId="3684776009" sldId="893"/>
            <ac:picMk id="5" creationId="{7F788708-9CD3-40BD-928A-13A95BD1A835}"/>
          </ac:picMkLst>
        </pc:picChg>
      </pc:sldChg>
      <pc:sldChg chg="modSp new mod">
        <pc:chgData name="Mark Higgins" userId="f99148ad-7e67-4304-8c11-27c7a53efd31" providerId="ADAL" clId="{362B9A1C-F430-45DA-BB36-0F3E8FE19F0F}" dt="2021-12-02T11:46:56.866" v="1532" actId="12"/>
        <pc:sldMkLst>
          <pc:docMk/>
          <pc:sldMk cId="1263115691" sldId="894"/>
        </pc:sldMkLst>
        <pc:spChg chg="mod">
          <ac:chgData name="Mark Higgins" userId="f99148ad-7e67-4304-8c11-27c7a53efd31" providerId="ADAL" clId="{362B9A1C-F430-45DA-BB36-0F3E8FE19F0F}" dt="2021-12-02T11:46:02.001" v="1476" actId="20577"/>
          <ac:spMkLst>
            <pc:docMk/>
            <pc:sldMk cId="1263115691" sldId="894"/>
            <ac:spMk id="2" creationId="{4A9AAA13-2443-4209-B9A5-58F1D32A708F}"/>
          </ac:spMkLst>
        </pc:spChg>
        <pc:spChg chg="mod">
          <ac:chgData name="Mark Higgins" userId="f99148ad-7e67-4304-8c11-27c7a53efd31" providerId="ADAL" clId="{362B9A1C-F430-45DA-BB36-0F3E8FE19F0F}" dt="2021-12-02T11:46:56.866" v="1532" actId="12"/>
          <ac:spMkLst>
            <pc:docMk/>
            <pc:sldMk cId="1263115691" sldId="894"/>
            <ac:spMk id="3" creationId="{531CBF1B-A7BE-46AF-818A-0F2F578F8B45}"/>
          </ac:spMkLst>
        </pc:spChg>
      </pc:sldChg>
      <pc:sldChg chg="modSp new mod">
        <pc:chgData name="Mark Higgins" userId="f99148ad-7e67-4304-8c11-27c7a53efd31" providerId="ADAL" clId="{362B9A1C-F430-45DA-BB36-0F3E8FE19F0F}" dt="2021-12-02T11:48:41.257" v="1567" actId="20577"/>
        <pc:sldMkLst>
          <pc:docMk/>
          <pc:sldMk cId="1184583382" sldId="895"/>
        </pc:sldMkLst>
        <pc:spChg chg="mod">
          <ac:chgData name="Mark Higgins" userId="f99148ad-7e67-4304-8c11-27c7a53efd31" providerId="ADAL" clId="{362B9A1C-F430-45DA-BB36-0F3E8FE19F0F}" dt="2021-12-02T11:48:41.257" v="1567" actId="20577"/>
          <ac:spMkLst>
            <pc:docMk/>
            <pc:sldMk cId="1184583382" sldId="895"/>
            <ac:spMk id="2" creationId="{03C587B3-AEEF-4A67-848C-C0CEAA5CCF02}"/>
          </ac:spMkLst>
        </pc:spChg>
        <pc:spChg chg="mod">
          <ac:chgData name="Mark Higgins" userId="f99148ad-7e67-4304-8c11-27c7a53efd31" providerId="ADAL" clId="{362B9A1C-F430-45DA-BB36-0F3E8FE19F0F}" dt="2021-12-02T11:48:31.375" v="1564" actId="20577"/>
          <ac:spMkLst>
            <pc:docMk/>
            <pc:sldMk cId="1184583382" sldId="895"/>
            <ac:spMk id="3" creationId="{A3C8979C-F0BD-4011-A3AD-A46347B371C5}"/>
          </ac:spMkLst>
        </pc:spChg>
      </pc:sldChg>
      <pc:sldChg chg="addSp modSp new mod">
        <pc:chgData name="Mark Higgins" userId="f99148ad-7e67-4304-8c11-27c7a53efd31" providerId="ADAL" clId="{362B9A1C-F430-45DA-BB36-0F3E8FE19F0F}" dt="2021-12-02T11:49:52.692" v="1600" actId="1076"/>
        <pc:sldMkLst>
          <pc:docMk/>
          <pc:sldMk cId="2044987572" sldId="896"/>
        </pc:sldMkLst>
        <pc:spChg chg="mod">
          <ac:chgData name="Mark Higgins" userId="f99148ad-7e67-4304-8c11-27c7a53efd31" providerId="ADAL" clId="{362B9A1C-F430-45DA-BB36-0F3E8FE19F0F}" dt="2021-12-02T11:48:51.511" v="1571" actId="20577"/>
          <ac:spMkLst>
            <pc:docMk/>
            <pc:sldMk cId="2044987572" sldId="896"/>
            <ac:spMk id="2" creationId="{8517F0D9-28FD-4023-A7C9-9B60312C253C}"/>
          </ac:spMkLst>
        </pc:spChg>
        <pc:spChg chg="mod">
          <ac:chgData name="Mark Higgins" userId="f99148ad-7e67-4304-8c11-27c7a53efd31" providerId="ADAL" clId="{362B9A1C-F430-45DA-BB36-0F3E8FE19F0F}" dt="2021-12-02T11:49:35.604" v="1598" actId="20577"/>
          <ac:spMkLst>
            <pc:docMk/>
            <pc:sldMk cId="2044987572" sldId="896"/>
            <ac:spMk id="3" creationId="{98A10842-A3CA-4526-AC24-12AA009023FB}"/>
          </ac:spMkLst>
        </pc:spChg>
        <pc:picChg chg="add mod">
          <ac:chgData name="Mark Higgins" userId="f99148ad-7e67-4304-8c11-27c7a53efd31" providerId="ADAL" clId="{362B9A1C-F430-45DA-BB36-0F3E8FE19F0F}" dt="2021-12-02T11:49:52.692" v="1600" actId="1076"/>
          <ac:picMkLst>
            <pc:docMk/>
            <pc:sldMk cId="2044987572" sldId="896"/>
            <ac:picMk id="5" creationId="{229D87EE-4BBE-49BD-A60C-8CCF41C0B66A}"/>
          </ac:picMkLst>
        </pc:picChg>
      </pc:sldChg>
      <pc:sldChg chg="addSp delSp modSp new mod">
        <pc:chgData name="Mark Higgins" userId="f99148ad-7e67-4304-8c11-27c7a53efd31" providerId="ADAL" clId="{362B9A1C-F430-45DA-BB36-0F3E8FE19F0F}" dt="2021-12-02T11:55:14.798" v="1771" actId="27636"/>
        <pc:sldMkLst>
          <pc:docMk/>
          <pc:sldMk cId="411466003" sldId="897"/>
        </pc:sldMkLst>
        <pc:spChg chg="mod">
          <ac:chgData name="Mark Higgins" userId="f99148ad-7e67-4304-8c11-27c7a53efd31" providerId="ADAL" clId="{362B9A1C-F430-45DA-BB36-0F3E8FE19F0F}" dt="2021-12-02T11:50:20.943" v="1604" actId="20577"/>
          <ac:spMkLst>
            <pc:docMk/>
            <pc:sldMk cId="411466003" sldId="897"/>
            <ac:spMk id="2" creationId="{E42FD29E-A6EB-49EC-B461-787400FE2BE0}"/>
          </ac:spMkLst>
        </pc:spChg>
        <pc:spChg chg="mod">
          <ac:chgData name="Mark Higgins" userId="f99148ad-7e67-4304-8c11-27c7a53efd31" providerId="ADAL" clId="{362B9A1C-F430-45DA-BB36-0F3E8FE19F0F}" dt="2021-12-02T11:55:14.798" v="1771" actId="27636"/>
          <ac:spMkLst>
            <pc:docMk/>
            <pc:sldMk cId="411466003" sldId="897"/>
            <ac:spMk id="3" creationId="{4E4218E3-AEC9-42D5-B69C-5CEE9907AF26}"/>
          </ac:spMkLst>
        </pc:spChg>
        <pc:spChg chg="add del mod">
          <ac:chgData name="Mark Higgins" userId="f99148ad-7e67-4304-8c11-27c7a53efd31" providerId="ADAL" clId="{362B9A1C-F430-45DA-BB36-0F3E8FE19F0F}" dt="2021-12-02T11:54:23.711" v="1701" actId="767"/>
          <ac:spMkLst>
            <pc:docMk/>
            <pc:sldMk cId="411466003" sldId="897"/>
            <ac:spMk id="6" creationId="{67305F6A-29EF-43D5-A5A5-5AC5BFB6CF8A}"/>
          </ac:spMkLst>
        </pc:spChg>
        <pc:picChg chg="add del mod">
          <ac:chgData name="Mark Higgins" userId="f99148ad-7e67-4304-8c11-27c7a53efd31" providerId="ADAL" clId="{362B9A1C-F430-45DA-BB36-0F3E8FE19F0F}" dt="2021-12-02T11:55:11.617" v="1769" actId="478"/>
          <ac:picMkLst>
            <pc:docMk/>
            <pc:sldMk cId="411466003" sldId="897"/>
            <ac:picMk id="5" creationId="{7F52ECFD-9712-426F-A41C-566081656EE6}"/>
          </ac:picMkLst>
        </pc:picChg>
      </pc:sldChg>
      <pc:sldChg chg="modSp add del mod">
        <pc:chgData name="Mark Higgins" userId="f99148ad-7e67-4304-8c11-27c7a53efd31" providerId="ADAL" clId="{362B9A1C-F430-45DA-BB36-0F3E8FE19F0F}" dt="2021-12-02T11:54:14.803" v="1687"/>
        <pc:sldMkLst>
          <pc:docMk/>
          <pc:sldMk cId="1354985979" sldId="898"/>
        </pc:sldMkLst>
        <pc:spChg chg="mod">
          <ac:chgData name="Mark Higgins" userId="f99148ad-7e67-4304-8c11-27c7a53efd31" providerId="ADAL" clId="{362B9A1C-F430-45DA-BB36-0F3E8FE19F0F}" dt="2021-12-02T11:54:14.410" v="1686" actId="20577"/>
          <ac:spMkLst>
            <pc:docMk/>
            <pc:sldMk cId="1354985979" sldId="898"/>
            <ac:spMk id="2" creationId="{E42FD29E-A6EB-49EC-B461-787400FE2BE0}"/>
          </ac:spMkLst>
        </pc:spChg>
      </pc:sldChg>
      <pc:sldChg chg="modSp add mod">
        <pc:chgData name="Mark Higgins" userId="f99148ad-7e67-4304-8c11-27c7a53efd31" providerId="ADAL" clId="{362B9A1C-F430-45DA-BB36-0F3E8FE19F0F}" dt="2021-12-02T11:55:08.951" v="1768" actId="1076"/>
        <pc:sldMkLst>
          <pc:docMk/>
          <pc:sldMk cId="4039723539" sldId="898"/>
        </pc:sldMkLst>
        <pc:spChg chg="mod">
          <ac:chgData name="Mark Higgins" userId="f99148ad-7e67-4304-8c11-27c7a53efd31" providerId="ADAL" clId="{362B9A1C-F430-45DA-BB36-0F3E8FE19F0F}" dt="2021-12-02T11:54:37.239" v="1707" actId="20577"/>
          <ac:spMkLst>
            <pc:docMk/>
            <pc:sldMk cId="4039723539" sldId="898"/>
            <ac:spMk id="2" creationId="{E42FD29E-A6EB-49EC-B461-787400FE2BE0}"/>
          </ac:spMkLst>
        </pc:spChg>
        <pc:spChg chg="mod">
          <ac:chgData name="Mark Higgins" userId="f99148ad-7e67-4304-8c11-27c7a53efd31" providerId="ADAL" clId="{362B9A1C-F430-45DA-BB36-0F3E8FE19F0F}" dt="2021-12-02T11:55:05.935" v="1767" actId="20577"/>
          <ac:spMkLst>
            <pc:docMk/>
            <pc:sldMk cId="4039723539" sldId="898"/>
            <ac:spMk id="3" creationId="{4E4218E3-AEC9-42D5-B69C-5CEE9907AF26}"/>
          </ac:spMkLst>
        </pc:spChg>
        <pc:picChg chg="mod">
          <ac:chgData name="Mark Higgins" userId="f99148ad-7e67-4304-8c11-27c7a53efd31" providerId="ADAL" clId="{362B9A1C-F430-45DA-BB36-0F3E8FE19F0F}" dt="2021-12-02T11:55:08.951" v="1768" actId="1076"/>
          <ac:picMkLst>
            <pc:docMk/>
            <pc:sldMk cId="4039723539" sldId="898"/>
            <ac:picMk id="5" creationId="{7F52ECFD-9712-426F-A41C-566081656EE6}"/>
          </ac:picMkLst>
        </pc:picChg>
      </pc:sldChg>
      <pc:sldChg chg="modSp new mod">
        <pc:chgData name="Mark Higgins" userId="f99148ad-7e67-4304-8c11-27c7a53efd31" providerId="ADAL" clId="{362B9A1C-F430-45DA-BB36-0F3E8FE19F0F}" dt="2021-12-02T11:59:44.923" v="1878" actId="27636"/>
        <pc:sldMkLst>
          <pc:docMk/>
          <pc:sldMk cId="681304594" sldId="899"/>
        </pc:sldMkLst>
        <pc:spChg chg="mod">
          <ac:chgData name="Mark Higgins" userId="f99148ad-7e67-4304-8c11-27c7a53efd31" providerId="ADAL" clId="{362B9A1C-F430-45DA-BB36-0F3E8FE19F0F}" dt="2021-12-02T11:55:50.856" v="1777" actId="20577"/>
          <ac:spMkLst>
            <pc:docMk/>
            <pc:sldMk cId="681304594" sldId="899"/>
            <ac:spMk id="2" creationId="{B59C593A-42FA-4F05-A1FB-4EFE5ACA9384}"/>
          </ac:spMkLst>
        </pc:spChg>
        <pc:spChg chg="mod">
          <ac:chgData name="Mark Higgins" userId="f99148ad-7e67-4304-8c11-27c7a53efd31" providerId="ADAL" clId="{362B9A1C-F430-45DA-BB36-0F3E8FE19F0F}" dt="2021-12-02T11:59:44.923" v="1878" actId="27636"/>
          <ac:spMkLst>
            <pc:docMk/>
            <pc:sldMk cId="681304594" sldId="899"/>
            <ac:spMk id="3" creationId="{A4F9CE9F-332E-490E-958E-720232C1A597}"/>
          </ac:spMkLst>
        </pc:spChg>
      </pc:sldChg>
      <pc:sldChg chg="modSp add mod">
        <pc:chgData name="Mark Higgins" userId="f99148ad-7e67-4304-8c11-27c7a53efd31" providerId="ADAL" clId="{362B9A1C-F430-45DA-BB36-0F3E8FE19F0F}" dt="2021-12-02T11:59:35.404" v="1874" actId="313"/>
        <pc:sldMkLst>
          <pc:docMk/>
          <pc:sldMk cId="206421745" sldId="900"/>
        </pc:sldMkLst>
        <pc:spChg chg="mod">
          <ac:chgData name="Mark Higgins" userId="f99148ad-7e67-4304-8c11-27c7a53efd31" providerId="ADAL" clId="{362B9A1C-F430-45DA-BB36-0F3E8FE19F0F}" dt="2021-12-02T11:57:39.769" v="1830" actId="20577"/>
          <ac:spMkLst>
            <pc:docMk/>
            <pc:sldMk cId="206421745" sldId="900"/>
            <ac:spMk id="2" creationId="{B59C593A-42FA-4F05-A1FB-4EFE5ACA9384}"/>
          </ac:spMkLst>
        </pc:spChg>
        <pc:spChg chg="mod">
          <ac:chgData name="Mark Higgins" userId="f99148ad-7e67-4304-8c11-27c7a53efd31" providerId="ADAL" clId="{362B9A1C-F430-45DA-BB36-0F3E8FE19F0F}" dt="2021-12-02T11:59:35.404" v="1874" actId="313"/>
          <ac:spMkLst>
            <pc:docMk/>
            <pc:sldMk cId="206421745" sldId="900"/>
            <ac:spMk id="3" creationId="{A4F9CE9F-332E-490E-958E-720232C1A597}"/>
          </ac:spMkLst>
        </pc:spChg>
      </pc:sldChg>
      <pc:sldChg chg="addSp modSp add mod">
        <pc:chgData name="Mark Higgins" userId="f99148ad-7e67-4304-8c11-27c7a53efd31" providerId="ADAL" clId="{362B9A1C-F430-45DA-BB36-0F3E8FE19F0F}" dt="2021-12-02T11:59:29.797" v="1873" actId="20577"/>
        <pc:sldMkLst>
          <pc:docMk/>
          <pc:sldMk cId="2547408484" sldId="901"/>
        </pc:sldMkLst>
        <pc:spChg chg="mod">
          <ac:chgData name="Mark Higgins" userId="f99148ad-7e67-4304-8c11-27c7a53efd31" providerId="ADAL" clId="{362B9A1C-F430-45DA-BB36-0F3E8FE19F0F}" dt="2021-12-02T11:58:25.112" v="1843" actId="20577"/>
          <ac:spMkLst>
            <pc:docMk/>
            <pc:sldMk cId="2547408484" sldId="901"/>
            <ac:spMk id="2" creationId="{B59C593A-42FA-4F05-A1FB-4EFE5ACA9384}"/>
          </ac:spMkLst>
        </pc:spChg>
        <pc:spChg chg="mod">
          <ac:chgData name="Mark Higgins" userId="f99148ad-7e67-4304-8c11-27c7a53efd31" providerId="ADAL" clId="{362B9A1C-F430-45DA-BB36-0F3E8FE19F0F}" dt="2021-12-02T11:59:29.797" v="1873" actId="20577"/>
          <ac:spMkLst>
            <pc:docMk/>
            <pc:sldMk cId="2547408484" sldId="901"/>
            <ac:spMk id="3" creationId="{A4F9CE9F-332E-490E-958E-720232C1A597}"/>
          </ac:spMkLst>
        </pc:spChg>
        <pc:picChg chg="add mod">
          <ac:chgData name="Mark Higgins" userId="f99148ad-7e67-4304-8c11-27c7a53efd31" providerId="ADAL" clId="{362B9A1C-F430-45DA-BB36-0F3E8FE19F0F}" dt="2021-12-02T11:59:19.649" v="1861" actId="14100"/>
          <ac:picMkLst>
            <pc:docMk/>
            <pc:sldMk cId="2547408484" sldId="901"/>
            <ac:picMk id="5" creationId="{ABF1FD94-96B9-43CB-86C8-85EA4522C6C0}"/>
          </ac:picMkLst>
        </pc:picChg>
      </pc:sldChg>
      <pc:sldChg chg="modSp new mod">
        <pc:chgData name="Mark Higgins" userId="f99148ad-7e67-4304-8c11-27c7a53efd31" providerId="ADAL" clId="{362B9A1C-F430-45DA-BB36-0F3E8FE19F0F}" dt="2021-12-02T12:04:25.083" v="1928" actId="20577"/>
        <pc:sldMkLst>
          <pc:docMk/>
          <pc:sldMk cId="2047767611" sldId="902"/>
        </pc:sldMkLst>
        <pc:spChg chg="mod">
          <ac:chgData name="Mark Higgins" userId="f99148ad-7e67-4304-8c11-27c7a53efd31" providerId="ADAL" clId="{362B9A1C-F430-45DA-BB36-0F3E8FE19F0F}" dt="2021-12-02T12:00:12.034" v="1882" actId="20577"/>
          <ac:spMkLst>
            <pc:docMk/>
            <pc:sldMk cId="2047767611" sldId="902"/>
            <ac:spMk id="2" creationId="{9FFD27CC-1BF6-4918-9846-FDCDD90F43EF}"/>
          </ac:spMkLst>
        </pc:spChg>
        <pc:spChg chg="mod">
          <ac:chgData name="Mark Higgins" userId="f99148ad-7e67-4304-8c11-27c7a53efd31" providerId="ADAL" clId="{362B9A1C-F430-45DA-BB36-0F3E8FE19F0F}" dt="2021-12-02T12:04:25.083" v="1928" actId="20577"/>
          <ac:spMkLst>
            <pc:docMk/>
            <pc:sldMk cId="2047767611" sldId="902"/>
            <ac:spMk id="3" creationId="{A5570755-AD67-4B0F-A014-ED070564DEBD}"/>
          </ac:spMkLst>
        </pc:spChg>
      </pc:sldChg>
      <pc:sldChg chg="addSp modSp new mod">
        <pc:chgData name="Mark Higgins" userId="f99148ad-7e67-4304-8c11-27c7a53efd31" providerId="ADAL" clId="{362B9A1C-F430-45DA-BB36-0F3E8FE19F0F}" dt="2021-12-02T14:08:05.055" v="3154" actId="20577"/>
        <pc:sldMkLst>
          <pc:docMk/>
          <pc:sldMk cId="4294703431" sldId="903"/>
        </pc:sldMkLst>
        <pc:spChg chg="mod">
          <ac:chgData name="Mark Higgins" userId="f99148ad-7e67-4304-8c11-27c7a53efd31" providerId="ADAL" clId="{362B9A1C-F430-45DA-BB36-0F3E8FE19F0F}" dt="2021-12-02T14:08:05.055" v="3154" actId="20577"/>
          <ac:spMkLst>
            <pc:docMk/>
            <pc:sldMk cId="4294703431" sldId="903"/>
            <ac:spMk id="2" creationId="{37DE003A-9DDF-4D46-919D-4B8B234FECF5}"/>
          </ac:spMkLst>
        </pc:spChg>
        <pc:spChg chg="mod">
          <ac:chgData name="Mark Higgins" userId="f99148ad-7e67-4304-8c11-27c7a53efd31" providerId="ADAL" clId="{362B9A1C-F430-45DA-BB36-0F3E8FE19F0F}" dt="2021-12-02T12:06:21.390" v="1959" actId="27636"/>
          <ac:spMkLst>
            <pc:docMk/>
            <pc:sldMk cId="4294703431" sldId="903"/>
            <ac:spMk id="3" creationId="{6B47F7DF-2194-43A2-8EC9-DA1A726653D5}"/>
          </ac:spMkLst>
        </pc:spChg>
        <pc:picChg chg="add mod">
          <ac:chgData name="Mark Higgins" userId="f99148ad-7e67-4304-8c11-27c7a53efd31" providerId="ADAL" clId="{362B9A1C-F430-45DA-BB36-0F3E8FE19F0F}" dt="2021-12-02T12:06:42.986" v="1963" actId="1076"/>
          <ac:picMkLst>
            <pc:docMk/>
            <pc:sldMk cId="4294703431" sldId="903"/>
            <ac:picMk id="5" creationId="{9ACAF479-CF73-440C-8F43-49E1D0C96B0A}"/>
          </ac:picMkLst>
        </pc:picChg>
      </pc:sldChg>
      <pc:sldChg chg="addSp modSp new mod">
        <pc:chgData name="Mark Higgins" userId="f99148ad-7e67-4304-8c11-27c7a53efd31" providerId="ADAL" clId="{362B9A1C-F430-45DA-BB36-0F3E8FE19F0F}" dt="2021-12-02T14:08:09.912" v="3157" actId="20577"/>
        <pc:sldMkLst>
          <pc:docMk/>
          <pc:sldMk cId="3504809577" sldId="904"/>
        </pc:sldMkLst>
        <pc:spChg chg="mod">
          <ac:chgData name="Mark Higgins" userId="f99148ad-7e67-4304-8c11-27c7a53efd31" providerId="ADAL" clId="{362B9A1C-F430-45DA-BB36-0F3E8FE19F0F}" dt="2021-12-02T14:08:09.912" v="3157" actId="20577"/>
          <ac:spMkLst>
            <pc:docMk/>
            <pc:sldMk cId="3504809577" sldId="904"/>
            <ac:spMk id="2" creationId="{5FDFB81A-2438-4791-BC00-B91AABC42BFC}"/>
          </ac:spMkLst>
        </pc:spChg>
        <pc:spChg chg="mod">
          <ac:chgData name="Mark Higgins" userId="f99148ad-7e67-4304-8c11-27c7a53efd31" providerId="ADAL" clId="{362B9A1C-F430-45DA-BB36-0F3E8FE19F0F}" dt="2021-12-02T12:08:43.570" v="2030" actId="20577"/>
          <ac:spMkLst>
            <pc:docMk/>
            <pc:sldMk cId="3504809577" sldId="904"/>
            <ac:spMk id="3" creationId="{A9917766-1788-4A96-A546-FCF6C2721310}"/>
          </ac:spMkLst>
        </pc:spChg>
        <pc:picChg chg="add mod">
          <ac:chgData name="Mark Higgins" userId="f99148ad-7e67-4304-8c11-27c7a53efd31" providerId="ADAL" clId="{362B9A1C-F430-45DA-BB36-0F3E8FE19F0F}" dt="2021-12-02T12:09:02.732" v="2034" actId="1076"/>
          <ac:picMkLst>
            <pc:docMk/>
            <pc:sldMk cId="3504809577" sldId="904"/>
            <ac:picMk id="5" creationId="{63644A58-94B2-4245-94B9-3C6C4B9520B7}"/>
          </ac:picMkLst>
        </pc:picChg>
      </pc:sldChg>
      <pc:sldChg chg="addSp modSp new mod">
        <pc:chgData name="Mark Higgins" userId="f99148ad-7e67-4304-8c11-27c7a53efd31" providerId="ADAL" clId="{362B9A1C-F430-45DA-BB36-0F3E8FE19F0F}" dt="2021-12-02T14:08:17.687" v="3159" actId="20577"/>
        <pc:sldMkLst>
          <pc:docMk/>
          <pc:sldMk cId="897375750" sldId="905"/>
        </pc:sldMkLst>
        <pc:spChg chg="mod">
          <ac:chgData name="Mark Higgins" userId="f99148ad-7e67-4304-8c11-27c7a53efd31" providerId="ADAL" clId="{362B9A1C-F430-45DA-BB36-0F3E8FE19F0F}" dt="2021-12-02T14:08:17.687" v="3159" actId="20577"/>
          <ac:spMkLst>
            <pc:docMk/>
            <pc:sldMk cId="897375750" sldId="905"/>
            <ac:spMk id="2" creationId="{8C0E9F32-BD74-4221-9344-A5990C1F3A9F}"/>
          </ac:spMkLst>
        </pc:spChg>
        <pc:spChg chg="mod">
          <ac:chgData name="Mark Higgins" userId="f99148ad-7e67-4304-8c11-27c7a53efd31" providerId="ADAL" clId="{362B9A1C-F430-45DA-BB36-0F3E8FE19F0F}" dt="2021-12-02T12:09:49.443" v="2067" actId="113"/>
          <ac:spMkLst>
            <pc:docMk/>
            <pc:sldMk cId="897375750" sldId="905"/>
            <ac:spMk id="3" creationId="{146D9A59-F350-463D-BA01-1A247AF5348D}"/>
          </ac:spMkLst>
        </pc:spChg>
        <pc:picChg chg="add mod">
          <ac:chgData name="Mark Higgins" userId="f99148ad-7e67-4304-8c11-27c7a53efd31" providerId="ADAL" clId="{362B9A1C-F430-45DA-BB36-0F3E8FE19F0F}" dt="2021-12-02T12:10:07.857" v="2071" actId="1076"/>
          <ac:picMkLst>
            <pc:docMk/>
            <pc:sldMk cId="897375750" sldId="905"/>
            <ac:picMk id="5" creationId="{B29C188A-296D-4793-B2F3-7DA936A1A0CE}"/>
          </ac:picMkLst>
        </pc:picChg>
      </pc:sldChg>
      <pc:sldChg chg="addSp modSp new mod">
        <pc:chgData name="Mark Higgins" userId="f99148ad-7e67-4304-8c11-27c7a53efd31" providerId="ADAL" clId="{362B9A1C-F430-45DA-BB36-0F3E8FE19F0F}" dt="2021-12-02T14:08:21.801" v="3161" actId="20577"/>
        <pc:sldMkLst>
          <pc:docMk/>
          <pc:sldMk cId="1435047740" sldId="906"/>
        </pc:sldMkLst>
        <pc:spChg chg="mod">
          <ac:chgData name="Mark Higgins" userId="f99148ad-7e67-4304-8c11-27c7a53efd31" providerId="ADAL" clId="{362B9A1C-F430-45DA-BB36-0F3E8FE19F0F}" dt="2021-12-02T14:08:21.801" v="3161" actId="20577"/>
          <ac:spMkLst>
            <pc:docMk/>
            <pc:sldMk cId="1435047740" sldId="906"/>
            <ac:spMk id="2" creationId="{4F4D4F0C-E86F-44DC-AF67-58842D59B8BD}"/>
          </ac:spMkLst>
        </pc:spChg>
        <pc:spChg chg="mod">
          <ac:chgData name="Mark Higgins" userId="f99148ad-7e67-4304-8c11-27c7a53efd31" providerId="ADAL" clId="{362B9A1C-F430-45DA-BB36-0F3E8FE19F0F}" dt="2021-12-02T12:12:02.048" v="2140" actId="27636"/>
          <ac:spMkLst>
            <pc:docMk/>
            <pc:sldMk cId="1435047740" sldId="906"/>
            <ac:spMk id="3" creationId="{41AD97B0-8584-4024-87EA-A756C50BE34A}"/>
          </ac:spMkLst>
        </pc:spChg>
        <pc:picChg chg="add mod">
          <ac:chgData name="Mark Higgins" userId="f99148ad-7e67-4304-8c11-27c7a53efd31" providerId="ADAL" clId="{362B9A1C-F430-45DA-BB36-0F3E8FE19F0F}" dt="2021-12-02T12:11:59.108" v="2138" actId="1076"/>
          <ac:picMkLst>
            <pc:docMk/>
            <pc:sldMk cId="1435047740" sldId="906"/>
            <ac:picMk id="5" creationId="{D337AD47-D3D8-42FB-A5F6-E1960753D9FD}"/>
          </ac:picMkLst>
        </pc:picChg>
      </pc:sldChg>
      <pc:sldChg chg="modSp new mod">
        <pc:chgData name="Mark Higgins" userId="f99148ad-7e67-4304-8c11-27c7a53efd31" providerId="ADAL" clId="{362B9A1C-F430-45DA-BB36-0F3E8FE19F0F}" dt="2021-12-02T14:08:25.233" v="3163" actId="20577"/>
        <pc:sldMkLst>
          <pc:docMk/>
          <pc:sldMk cId="2898343350" sldId="907"/>
        </pc:sldMkLst>
        <pc:spChg chg="mod">
          <ac:chgData name="Mark Higgins" userId="f99148ad-7e67-4304-8c11-27c7a53efd31" providerId="ADAL" clId="{362B9A1C-F430-45DA-BB36-0F3E8FE19F0F}" dt="2021-12-02T14:08:25.233" v="3163" actId="20577"/>
          <ac:spMkLst>
            <pc:docMk/>
            <pc:sldMk cId="2898343350" sldId="907"/>
            <ac:spMk id="2" creationId="{3DDA5C07-471D-4866-BB0B-605067FD769F}"/>
          </ac:spMkLst>
        </pc:spChg>
        <pc:spChg chg="mod">
          <ac:chgData name="Mark Higgins" userId="f99148ad-7e67-4304-8c11-27c7a53efd31" providerId="ADAL" clId="{362B9A1C-F430-45DA-BB36-0F3E8FE19F0F}" dt="2021-12-02T12:13:21.064" v="2180" actId="20577"/>
          <ac:spMkLst>
            <pc:docMk/>
            <pc:sldMk cId="2898343350" sldId="907"/>
            <ac:spMk id="3" creationId="{27540511-9490-4B5C-8249-5193D2B6898C}"/>
          </ac:spMkLst>
        </pc:spChg>
      </pc:sldChg>
      <pc:sldChg chg="addSp modSp add mod">
        <pc:chgData name="Mark Higgins" userId="f99148ad-7e67-4304-8c11-27c7a53efd31" providerId="ADAL" clId="{362B9A1C-F430-45DA-BB36-0F3E8FE19F0F}" dt="2021-12-02T14:08:28.514" v="3165" actId="20577"/>
        <pc:sldMkLst>
          <pc:docMk/>
          <pc:sldMk cId="1152036762" sldId="908"/>
        </pc:sldMkLst>
        <pc:spChg chg="mod">
          <ac:chgData name="Mark Higgins" userId="f99148ad-7e67-4304-8c11-27c7a53efd31" providerId="ADAL" clId="{362B9A1C-F430-45DA-BB36-0F3E8FE19F0F}" dt="2021-12-02T14:08:28.514" v="3165" actId="20577"/>
          <ac:spMkLst>
            <pc:docMk/>
            <pc:sldMk cId="1152036762" sldId="908"/>
            <ac:spMk id="2" creationId="{3DDA5C07-471D-4866-BB0B-605067FD769F}"/>
          </ac:spMkLst>
        </pc:spChg>
        <pc:spChg chg="mod">
          <ac:chgData name="Mark Higgins" userId="f99148ad-7e67-4304-8c11-27c7a53efd31" providerId="ADAL" clId="{362B9A1C-F430-45DA-BB36-0F3E8FE19F0F}" dt="2021-12-02T13:37:43.345" v="2223" actId="20577"/>
          <ac:spMkLst>
            <pc:docMk/>
            <pc:sldMk cId="1152036762" sldId="908"/>
            <ac:spMk id="3" creationId="{27540511-9490-4B5C-8249-5193D2B6898C}"/>
          </ac:spMkLst>
        </pc:spChg>
        <pc:picChg chg="add mod">
          <ac:chgData name="Mark Higgins" userId="f99148ad-7e67-4304-8c11-27c7a53efd31" providerId="ADAL" clId="{362B9A1C-F430-45DA-BB36-0F3E8FE19F0F}" dt="2021-12-02T13:38:07.122" v="2226" actId="14100"/>
          <ac:picMkLst>
            <pc:docMk/>
            <pc:sldMk cId="1152036762" sldId="908"/>
            <ac:picMk id="5" creationId="{2B84994C-86DD-43FB-9000-BFD6DE0C12BB}"/>
          </ac:picMkLst>
        </pc:picChg>
      </pc:sldChg>
      <pc:sldChg chg="addSp modSp new mod">
        <pc:chgData name="Mark Higgins" userId="f99148ad-7e67-4304-8c11-27c7a53efd31" providerId="ADAL" clId="{362B9A1C-F430-45DA-BB36-0F3E8FE19F0F}" dt="2021-12-02T14:08:33.880" v="3169" actId="20577"/>
        <pc:sldMkLst>
          <pc:docMk/>
          <pc:sldMk cId="2298064700" sldId="909"/>
        </pc:sldMkLst>
        <pc:spChg chg="mod">
          <ac:chgData name="Mark Higgins" userId="f99148ad-7e67-4304-8c11-27c7a53efd31" providerId="ADAL" clId="{362B9A1C-F430-45DA-BB36-0F3E8FE19F0F}" dt="2021-12-02T14:08:33.880" v="3169" actId="20577"/>
          <ac:spMkLst>
            <pc:docMk/>
            <pc:sldMk cId="2298064700" sldId="909"/>
            <ac:spMk id="2" creationId="{AFC7A2E3-107F-4A89-B6EF-B5922BE2DBDA}"/>
          </ac:spMkLst>
        </pc:spChg>
        <pc:spChg chg="mod">
          <ac:chgData name="Mark Higgins" userId="f99148ad-7e67-4304-8c11-27c7a53efd31" providerId="ADAL" clId="{362B9A1C-F430-45DA-BB36-0F3E8FE19F0F}" dt="2021-12-02T13:39:21.772" v="2234" actId="20577"/>
          <ac:spMkLst>
            <pc:docMk/>
            <pc:sldMk cId="2298064700" sldId="909"/>
            <ac:spMk id="3" creationId="{9704F962-E383-41BE-AB8C-75DCE227FF83}"/>
          </ac:spMkLst>
        </pc:spChg>
        <pc:picChg chg="add mod">
          <ac:chgData name="Mark Higgins" userId="f99148ad-7e67-4304-8c11-27c7a53efd31" providerId="ADAL" clId="{362B9A1C-F430-45DA-BB36-0F3E8FE19F0F}" dt="2021-12-02T13:39:38.635" v="2237" actId="14100"/>
          <ac:picMkLst>
            <pc:docMk/>
            <pc:sldMk cId="2298064700" sldId="909"/>
            <ac:picMk id="5" creationId="{A1B54BE7-521A-4EE2-B668-FEB1DA3E93DE}"/>
          </ac:picMkLst>
        </pc:picChg>
      </pc:sldChg>
      <pc:sldChg chg="addSp modSp new mod">
        <pc:chgData name="Mark Higgins" userId="f99148ad-7e67-4304-8c11-27c7a53efd31" providerId="ADAL" clId="{362B9A1C-F430-45DA-BB36-0F3E8FE19F0F}" dt="2021-12-02T14:08:41.938" v="3171" actId="20577"/>
        <pc:sldMkLst>
          <pc:docMk/>
          <pc:sldMk cId="4166851530" sldId="910"/>
        </pc:sldMkLst>
        <pc:spChg chg="mod">
          <ac:chgData name="Mark Higgins" userId="f99148ad-7e67-4304-8c11-27c7a53efd31" providerId="ADAL" clId="{362B9A1C-F430-45DA-BB36-0F3E8FE19F0F}" dt="2021-12-02T14:08:41.938" v="3171" actId="20577"/>
          <ac:spMkLst>
            <pc:docMk/>
            <pc:sldMk cId="4166851530" sldId="910"/>
            <ac:spMk id="2" creationId="{DC2D7C1B-3258-4D04-A22D-F930299BA925}"/>
          </ac:spMkLst>
        </pc:spChg>
        <pc:spChg chg="mod">
          <ac:chgData name="Mark Higgins" userId="f99148ad-7e67-4304-8c11-27c7a53efd31" providerId="ADAL" clId="{362B9A1C-F430-45DA-BB36-0F3E8FE19F0F}" dt="2021-12-02T13:41:13.353" v="2311" actId="20577"/>
          <ac:spMkLst>
            <pc:docMk/>
            <pc:sldMk cId="4166851530" sldId="910"/>
            <ac:spMk id="3" creationId="{D71A58B6-D7BD-4F09-8BE2-1898E374D411}"/>
          </ac:spMkLst>
        </pc:spChg>
        <pc:picChg chg="add mod">
          <ac:chgData name="Mark Higgins" userId="f99148ad-7e67-4304-8c11-27c7a53efd31" providerId="ADAL" clId="{362B9A1C-F430-45DA-BB36-0F3E8FE19F0F}" dt="2021-12-02T13:41:31.307" v="2315" actId="1076"/>
          <ac:picMkLst>
            <pc:docMk/>
            <pc:sldMk cId="4166851530" sldId="910"/>
            <ac:picMk id="5" creationId="{9441EBCF-FF1E-4EBE-B27F-745820BC7053}"/>
          </ac:picMkLst>
        </pc:picChg>
      </pc:sldChg>
      <pc:sldChg chg="addSp modSp new mod">
        <pc:chgData name="Mark Higgins" userId="f99148ad-7e67-4304-8c11-27c7a53efd31" providerId="ADAL" clId="{362B9A1C-F430-45DA-BB36-0F3E8FE19F0F}" dt="2021-12-02T14:08:45.065" v="3173" actId="20577"/>
        <pc:sldMkLst>
          <pc:docMk/>
          <pc:sldMk cId="209753195" sldId="911"/>
        </pc:sldMkLst>
        <pc:spChg chg="mod">
          <ac:chgData name="Mark Higgins" userId="f99148ad-7e67-4304-8c11-27c7a53efd31" providerId="ADAL" clId="{362B9A1C-F430-45DA-BB36-0F3E8FE19F0F}" dt="2021-12-02T14:08:45.065" v="3173" actId="20577"/>
          <ac:spMkLst>
            <pc:docMk/>
            <pc:sldMk cId="209753195" sldId="911"/>
            <ac:spMk id="2" creationId="{B01A6ECB-2D87-4DC6-8366-154A949FF62D}"/>
          </ac:spMkLst>
        </pc:spChg>
        <pc:spChg chg="mod">
          <ac:chgData name="Mark Higgins" userId="f99148ad-7e67-4304-8c11-27c7a53efd31" providerId="ADAL" clId="{362B9A1C-F430-45DA-BB36-0F3E8FE19F0F}" dt="2021-12-02T13:42:45.973" v="2378" actId="27636"/>
          <ac:spMkLst>
            <pc:docMk/>
            <pc:sldMk cId="209753195" sldId="911"/>
            <ac:spMk id="3" creationId="{F80C49A7-4C63-4920-8845-8F69F91B6128}"/>
          </ac:spMkLst>
        </pc:spChg>
        <pc:picChg chg="add mod">
          <ac:chgData name="Mark Higgins" userId="f99148ad-7e67-4304-8c11-27c7a53efd31" providerId="ADAL" clId="{362B9A1C-F430-45DA-BB36-0F3E8FE19F0F}" dt="2021-12-02T13:43:08.907" v="2382" actId="1076"/>
          <ac:picMkLst>
            <pc:docMk/>
            <pc:sldMk cId="209753195" sldId="911"/>
            <ac:picMk id="5" creationId="{C3072F2E-27C4-442D-9E94-D67EC92E0834}"/>
          </ac:picMkLst>
        </pc:picChg>
      </pc:sldChg>
      <pc:sldChg chg="modSp new mod">
        <pc:chgData name="Mark Higgins" userId="f99148ad-7e67-4304-8c11-27c7a53efd31" providerId="ADAL" clId="{362B9A1C-F430-45DA-BB36-0F3E8FE19F0F}" dt="2021-12-02T14:05:00.044" v="3094"/>
        <pc:sldMkLst>
          <pc:docMk/>
          <pc:sldMk cId="2611257175" sldId="912"/>
        </pc:sldMkLst>
        <pc:spChg chg="mod">
          <ac:chgData name="Mark Higgins" userId="f99148ad-7e67-4304-8c11-27c7a53efd31" providerId="ADAL" clId="{362B9A1C-F430-45DA-BB36-0F3E8FE19F0F}" dt="2021-12-02T14:02:38.003" v="3055" actId="20577"/>
          <ac:spMkLst>
            <pc:docMk/>
            <pc:sldMk cId="2611257175" sldId="912"/>
            <ac:spMk id="2" creationId="{E8F2EB00-4828-45FB-8398-8B168BC19BCA}"/>
          </ac:spMkLst>
        </pc:spChg>
        <pc:spChg chg="mod">
          <ac:chgData name="Mark Higgins" userId="f99148ad-7e67-4304-8c11-27c7a53efd31" providerId="ADAL" clId="{362B9A1C-F430-45DA-BB36-0F3E8FE19F0F}" dt="2021-12-02T14:05:00.044" v="3094"/>
          <ac:spMkLst>
            <pc:docMk/>
            <pc:sldMk cId="2611257175" sldId="912"/>
            <ac:spMk id="3" creationId="{0878D375-6E17-4E2B-BFF4-C0FADC518AC8}"/>
          </ac:spMkLst>
        </pc:spChg>
      </pc:sldChg>
      <pc:sldChg chg="modSp new del mod">
        <pc:chgData name="Mark Higgins" userId="f99148ad-7e67-4304-8c11-27c7a53efd31" providerId="ADAL" clId="{362B9A1C-F430-45DA-BB36-0F3E8FE19F0F}" dt="2021-12-02T14:02:24.434" v="3027" actId="47"/>
        <pc:sldMkLst>
          <pc:docMk/>
          <pc:sldMk cId="3939198310" sldId="912"/>
        </pc:sldMkLst>
        <pc:spChg chg="mod">
          <ac:chgData name="Mark Higgins" userId="f99148ad-7e67-4304-8c11-27c7a53efd31" providerId="ADAL" clId="{362B9A1C-F430-45DA-BB36-0F3E8FE19F0F}" dt="2021-12-02T13:43:48.580" v="2412" actId="20577"/>
          <ac:spMkLst>
            <pc:docMk/>
            <pc:sldMk cId="3939198310" sldId="912"/>
            <ac:spMk id="2" creationId="{1F3D9FFC-3653-4326-A702-55C52066743B}"/>
          </ac:spMkLst>
        </pc:spChg>
        <pc:spChg chg="mod">
          <ac:chgData name="Mark Higgins" userId="f99148ad-7e67-4304-8c11-27c7a53efd31" providerId="ADAL" clId="{362B9A1C-F430-45DA-BB36-0F3E8FE19F0F}" dt="2021-12-02T13:44:34.759" v="2557" actId="20577"/>
          <ac:spMkLst>
            <pc:docMk/>
            <pc:sldMk cId="3939198310" sldId="912"/>
            <ac:spMk id="3" creationId="{B366D5E8-671A-4CFE-8092-078B45963C2E}"/>
          </ac:spMkLst>
        </pc:spChg>
      </pc:sldChg>
      <pc:sldChg chg="modSp new mod ord">
        <pc:chgData name="Mark Higgins" userId="f99148ad-7e67-4304-8c11-27c7a53efd31" providerId="ADAL" clId="{362B9A1C-F430-45DA-BB36-0F3E8FE19F0F}" dt="2021-12-02T14:09:25.496" v="3187" actId="20577"/>
        <pc:sldMkLst>
          <pc:docMk/>
          <pc:sldMk cId="1802137126" sldId="913"/>
        </pc:sldMkLst>
        <pc:spChg chg="mod">
          <ac:chgData name="Mark Higgins" userId="f99148ad-7e67-4304-8c11-27c7a53efd31" providerId="ADAL" clId="{362B9A1C-F430-45DA-BB36-0F3E8FE19F0F}" dt="2021-12-02T14:09:25.496" v="3187" actId="20577"/>
          <ac:spMkLst>
            <pc:docMk/>
            <pc:sldMk cId="1802137126" sldId="913"/>
            <ac:spMk id="2" creationId="{7B54F21F-625C-4D5B-93D6-3E0B0DD4C444}"/>
          </ac:spMkLst>
        </pc:spChg>
      </pc:sldChg>
      <pc:sldChg chg="modSp new del mod">
        <pc:chgData name="Mark Higgins" userId="f99148ad-7e67-4304-8c11-27c7a53efd31" providerId="ADAL" clId="{362B9A1C-F430-45DA-BB36-0F3E8FE19F0F}" dt="2021-12-02T14:02:24.434" v="3027" actId="47"/>
        <pc:sldMkLst>
          <pc:docMk/>
          <pc:sldMk cId="4035817951" sldId="913"/>
        </pc:sldMkLst>
        <pc:spChg chg="mod">
          <ac:chgData name="Mark Higgins" userId="f99148ad-7e67-4304-8c11-27c7a53efd31" providerId="ADAL" clId="{362B9A1C-F430-45DA-BB36-0F3E8FE19F0F}" dt="2021-12-02T13:45:38.078" v="2597" actId="20577"/>
          <ac:spMkLst>
            <pc:docMk/>
            <pc:sldMk cId="4035817951" sldId="913"/>
            <ac:spMk id="2" creationId="{D38A0688-B763-48DC-851F-70EC5814488A}"/>
          </ac:spMkLst>
        </pc:spChg>
        <pc:spChg chg="mod">
          <ac:chgData name="Mark Higgins" userId="f99148ad-7e67-4304-8c11-27c7a53efd31" providerId="ADAL" clId="{362B9A1C-F430-45DA-BB36-0F3E8FE19F0F}" dt="2021-12-02T13:47:05.661" v="2636" actId="27636"/>
          <ac:spMkLst>
            <pc:docMk/>
            <pc:sldMk cId="4035817951" sldId="913"/>
            <ac:spMk id="3" creationId="{17F2EDEB-F8EC-4941-A063-ED3ED4E3D6C5}"/>
          </ac:spMkLst>
        </pc:spChg>
      </pc:sldChg>
      <pc:sldChg chg="modSp new mod">
        <pc:chgData name="Mark Higgins" userId="f99148ad-7e67-4304-8c11-27c7a53efd31" providerId="ADAL" clId="{362B9A1C-F430-45DA-BB36-0F3E8FE19F0F}" dt="2021-12-02T16:37:38.039" v="5672" actId="20577"/>
        <pc:sldMkLst>
          <pc:docMk/>
          <pc:sldMk cId="2521279475" sldId="914"/>
        </pc:sldMkLst>
        <pc:spChg chg="mod">
          <ac:chgData name="Mark Higgins" userId="f99148ad-7e67-4304-8c11-27c7a53efd31" providerId="ADAL" clId="{362B9A1C-F430-45DA-BB36-0F3E8FE19F0F}" dt="2021-12-02T16:37:38.039" v="5672" actId="20577"/>
          <ac:spMkLst>
            <pc:docMk/>
            <pc:sldMk cId="2521279475" sldId="914"/>
            <ac:spMk id="2" creationId="{F46CF47B-D06A-43A3-8C04-339F7819877E}"/>
          </ac:spMkLst>
        </pc:spChg>
      </pc:sldChg>
      <pc:sldChg chg="modSp new del mod">
        <pc:chgData name="Mark Higgins" userId="f99148ad-7e67-4304-8c11-27c7a53efd31" providerId="ADAL" clId="{362B9A1C-F430-45DA-BB36-0F3E8FE19F0F}" dt="2021-12-02T14:02:24.434" v="3027" actId="47"/>
        <pc:sldMkLst>
          <pc:docMk/>
          <pc:sldMk cId="3205011298" sldId="914"/>
        </pc:sldMkLst>
        <pc:spChg chg="mod">
          <ac:chgData name="Mark Higgins" userId="f99148ad-7e67-4304-8c11-27c7a53efd31" providerId="ADAL" clId="{362B9A1C-F430-45DA-BB36-0F3E8FE19F0F}" dt="2021-12-02T13:48:44.374" v="2698"/>
          <ac:spMkLst>
            <pc:docMk/>
            <pc:sldMk cId="3205011298" sldId="914"/>
            <ac:spMk id="2" creationId="{2E891517-5855-4586-9662-C32E6E581533}"/>
          </ac:spMkLst>
        </pc:spChg>
        <pc:spChg chg="mod">
          <ac:chgData name="Mark Higgins" userId="f99148ad-7e67-4304-8c11-27c7a53efd31" providerId="ADAL" clId="{362B9A1C-F430-45DA-BB36-0F3E8FE19F0F}" dt="2021-12-02T13:51:15.221" v="2772" actId="313"/>
          <ac:spMkLst>
            <pc:docMk/>
            <pc:sldMk cId="3205011298" sldId="914"/>
            <ac:spMk id="3" creationId="{D26D81B6-2AAD-4699-93D0-A71F0CE69DF4}"/>
          </ac:spMkLst>
        </pc:spChg>
      </pc:sldChg>
      <pc:sldChg chg="modSp new del mod">
        <pc:chgData name="Mark Higgins" userId="f99148ad-7e67-4304-8c11-27c7a53efd31" providerId="ADAL" clId="{362B9A1C-F430-45DA-BB36-0F3E8FE19F0F}" dt="2021-12-02T15:11:47.678" v="4340" actId="47"/>
        <pc:sldMkLst>
          <pc:docMk/>
          <pc:sldMk cId="676739798" sldId="915"/>
        </pc:sldMkLst>
        <pc:spChg chg="mod">
          <ac:chgData name="Mark Higgins" userId="f99148ad-7e67-4304-8c11-27c7a53efd31" providerId="ADAL" clId="{362B9A1C-F430-45DA-BB36-0F3E8FE19F0F}" dt="2021-12-02T14:14:49" v="3215" actId="20577"/>
          <ac:spMkLst>
            <pc:docMk/>
            <pc:sldMk cId="676739798" sldId="915"/>
            <ac:spMk id="2" creationId="{ED50A6C3-D160-485F-B585-921A7992A118}"/>
          </ac:spMkLst>
        </pc:spChg>
      </pc:sldChg>
      <pc:sldChg chg="modSp add del mod">
        <pc:chgData name="Mark Higgins" userId="f99148ad-7e67-4304-8c11-27c7a53efd31" providerId="ADAL" clId="{362B9A1C-F430-45DA-BB36-0F3E8FE19F0F}" dt="2021-12-02T14:02:24.434" v="3027" actId="47"/>
        <pc:sldMkLst>
          <pc:docMk/>
          <pc:sldMk cId="2731202970" sldId="915"/>
        </pc:sldMkLst>
        <pc:spChg chg="mod">
          <ac:chgData name="Mark Higgins" userId="f99148ad-7e67-4304-8c11-27c7a53efd31" providerId="ADAL" clId="{362B9A1C-F430-45DA-BB36-0F3E8FE19F0F}" dt="2021-12-02T13:50:15.707" v="2749" actId="20577"/>
          <ac:spMkLst>
            <pc:docMk/>
            <pc:sldMk cId="2731202970" sldId="915"/>
            <ac:spMk id="3" creationId="{D26D81B6-2AAD-4699-93D0-A71F0CE69DF4}"/>
          </ac:spMkLst>
        </pc:spChg>
      </pc:sldChg>
      <pc:sldChg chg="modSp add del mod">
        <pc:chgData name="Mark Higgins" userId="f99148ad-7e67-4304-8c11-27c7a53efd31" providerId="ADAL" clId="{362B9A1C-F430-45DA-BB36-0F3E8FE19F0F}" dt="2021-12-02T14:02:24.434" v="3027" actId="47"/>
        <pc:sldMkLst>
          <pc:docMk/>
          <pc:sldMk cId="361574884" sldId="916"/>
        </pc:sldMkLst>
        <pc:spChg chg="mod">
          <ac:chgData name="Mark Higgins" userId="f99148ad-7e67-4304-8c11-27c7a53efd31" providerId="ADAL" clId="{362B9A1C-F430-45DA-BB36-0F3E8FE19F0F}" dt="2021-12-02T13:51:11.150" v="2771" actId="313"/>
          <ac:spMkLst>
            <pc:docMk/>
            <pc:sldMk cId="361574884" sldId="916"/>
            <ac:spMk id="3" creationId="{D26D81B6-2AAD-4699-93D0-A71F0CE69DF4}"/>
          </ac:spMkLst>
        </pc:spChg>
      </pc:sldChg>
      <pc:sldChg chg="modSp new mod">
        <pc:chgData name="Mark Higgins" userId="f99148ad-7e67-4304-8c11-27c7a53efd31" providerId="ADAL" clId="{362B9A1C-F430-45DA-BB36-0F3E8FE19F0F}" dt="2021-12-02T16:08:25.188" v="5281" actId="20577"/>
        <pc:sldMkLst>
          <pc:docMk/>
          <pc:sldMk cId="3193732419" sldId="916"/>
        </pc:sldMkLst>
        <pc:spChg chg="mod">
          <ac:chgData name="Mark Higgins" userId="f99148ad-7e67-4304-8c11-27c7a53efd31" providerId="ADAL" clId="{362B9A1C-F430-45DA-BB36-0F3E8FE19F0F}" dt="2021-12-02T16:08:25.188" v="5281" actId="20577"/>
          <ac:spMkLst>
            <pc:docMk/>
            <pc:sldMk cId="3193732419" sldId="916"/>
            <ac:spMk id="2" creationId="{29372658-33E5-4148-816C-99C080252F8D}"/>
          </ac:spMkLst>
        </pc:spChg>
      </pc:sldChg>
      <pc:sldChg chg="modSp new mod">
        <pc:chgData name="Mark Higgins" userId="f99148ad-7e67-4304-8c11-27c7a53efd31" providerId="ADAL" clId="{362B9A1C-F430-45DA-BB36-0F3E8FE19F0F}" dt="2021-12-02T17:15:08.085" v="6618" actId="2711"/>
        <pc:sldMkLst>
          <pc:docMk/>
          <pc:sldMk cId="925509945" sldId="917"/>
        </pc:sldMkLst>
        <pc:spChg chg="mod">
          <ac:chgData name="Mark Higgins" userId="f99148ad-7e67-4304-8c11-27c7a53efd31" providerId="ADAL" clId="{362B9A1C-F430-45DA-BB36-0F3E8FE19F0F}" dt="2021-12-02T14:44:54.389" v="3725" actId="20577"/>
          <ac:spMkLst>
            <pc:docMk/>
            <pc:sldMk cId="925509945" sldId="917"/>
            <ac:spMk id="2" creationId="{7C220309-D5A8-42D6-A68E-F076A8A940A0}"/>
          </ac:spMkLst>
        </pc:spChg>
        <pc:spChg chg="mod">
          <ac:chgData name="Mark Higgins" userId="f99148ad-7e67-4304-8c11-27c7a53efd31" providerId="ADAL" clId="{362B9A1C-F430-45DA-BB36-0F3E8FE19F0F}" dt="2021-12-02T17:15:08.085" v="6618" actId="2711"/>
          <ac:spMkLst>
            <pc:docMk/>
            <pc:sldMk cId="925509945" sldId="917"/>
            <ac:spMk id="3" creationId="{992F4CFC-3F29-467B-9C4D-3C1BB2753634}"/>
          </ac:spMkLst>
        </pc:spChg>
      </pc:sldChg>
      <pc:sldChg chg="modSp new del mod">
        <pc:chgData name="Mark Higgins" userId="f99148ad-7e67-4304-8c11-27c7a53efd31" providerId="ADAL" clId="{362B9A1C-F430-45DA-BB36-0F3E8FE19F0F}" dt="2021-12-02T13:59:03.579" v="2973" actId="2696"/>
        <pc:sldMkLst>
          <pc:docMk/>
          <pc:sldMk cId="3276245283" sldId="917"/>
        </pc:sldMkLst>
        <pc:spChg chg="mod">
          <ac:chgData name="Mark Higgins" userId="f99148ad-7e67-4304-8c11-27c7a53efd31" providerId="ADAL" clId="{362B9A1C-F430-45DA-BB36-0F3E8FE19F0F}" dt="2021-12-02T13:51:26.120" v="2793" actId="20577"/>
          <ac:spMkLst>
            <pc:docMk/>
            <pc:sldMk cId="3276245283" sldId="917"/>
            <ac:spMk id="2" creationId="{E779BE2A-D7FD-4D56-8561-94FBC2C5FAF1}"/>
          </ac:spMkLst>
        </pc:spChg>
      </pc:sldChg>
      <pc:sldChg chg="modSp add del mod">
        <pc:chgData name="Mark Higgins" userId="f99148ad-7e67-4304-8c11-27c7a53efd31" providerId="ADAL" clId="{362B9A1C-F430-45DA-BB36-0F3E8FE19F0F}" dt="2021-12-02T14:02:24.434" v="3027" actId="47"/>
        <pc:sldMkLst>
          <pc:docMk/>
          <pc:sldMk cId="73621705" sldId="918"/>
        </pc:sldMkLst>
        <pc:spChg chg="mod">
          <ac:chgData name="Mark Higgins" userId="f99148ad-7e67-4304-8c11-27c7a53efd31" providerId="ADAL" clId="{362B9A1C-F430-45DA-BB36-0F3E8FE19F0F}" dt="2021-12-02T13:52:53.218" v="2853" actId="27636"/>
          <ac:spMkLst>
            <pc:docMk/>
            <pc:sldMk cId="73621705" sldId="918"/>
            <ac:spMk id="3" creationId="{D26D81B6-2AAD-4699-93D0-A71F0CE69DF4}"/>
          </ac:spMkLst>
        </pc:spChg>
      </pc:sldChg>
      <pc:sldChg chg="modSp new mod">
        <pc:chgData name="Mark Higgins" userId="f99148ad-7e67-4304-8c11-27c7a53efd31" providerId="ADAL" clId="{362B9A1C-F430-45DA-BB36-0F3E8FE19F0F}" dt="2021-12-02T17:13:44.912" v="6601" actId="207"/>
        <pc:sldMkLst>
          <pc:docMk/>
          <pc:sldMk cId="1271302015" sldId="918"/>
        </pc:sldMkLst>
        <pc:spChg chg="mod">
          <ac:chgData name="Mark Higgins" userId="f99148ad-7e67-4304-8c11-27c7a53efd31" providerId="ADAL" clId="{362B9A1C-F430-45DA-BB36-0F3E8FE19F0F}" dt="2021-12-02T14:25:46.864" v="3282" actId="20577"/>
          <ac:spMkLst>
            <pc:docMk/>
            <pc:sldMk cId="1271302015" sldId="918"/>
            <ac:spMk id="2" creationId="{18C41098-2F44-49E6-A952-2EBDBA63E18A}"/>
          </ac:spMkLst>
        </pc:spChg>
        <pc:spChg chg="mod">
          <ac:chgData name="Mark Higgins" userId="f99148ad-7e67-4304-8c11-27c7a53efd31" providerId="ADAL" clId="{362B9A1C-F430-45DA-BB36-0F3E8FE19F0F}" dt="2021-12-02T17:13:44.912" v="6601" actId="207"/>
          <ac:spMkLst>
            <pc:docMk/>
            <pc:sldMk cId="1271302015" sldId="918"/>
            <ac:spMk id="3" creationId="{D619E5E5-B86D-44BC-B621-AFA224365358}"/>
          </ac:spMkLst>
        </pc:spChg>
      </pc:sldChg>
      <pc:sldChg chg="modSp new mod">
        <pc:chgData name="Mark Higgins" userId="f99148ad-7e67-4304-8c11-27c7a53efd31" providerId="ADAL" clId="{362B9A1C-F430-45DA-BB36-0F3E8FE19F0F}" dt="2021-12-02T17:14:38.506" v="6611" actId="207"/>
        <pc:sldMkLst>
          <pc:docMk/>
          <pc:sldMk cId="121525727" sldId="919"/>
        </pc:sldMkLst>
        <pc:spChg chg="mod">
          <ac:chgData name="Mark Higgins" userId="f99148ad-7e67-4304-8c11-27c7a53efd31" providerId="ADAL" clId="{362B9A1C-F430-45DA-BB36-0F3E8FE19F0F}" dt="2021-12-02T14:35:17.209" v="3641" actId="20577"/>
          <ac:spMkLst>
            <pc:docMk/>
            <pc:sldMk cId="121525727" sldId="919"/>
            <ac:spMk id="2" creationId="{5998FCD4-CEC4-4ACC-924C-909E8E144F1A}"/>
          </ac:spMkLst>
        </pc:spChg>
        <pc:spChg chg="mod">
          <ac:chgData name="Mark Higgins" userId="f99148ad-7e67-4304-8c11-27c7a53efd31" providerId="ADAL" clId="{362B9A1C-F430-45DA-BB36-0F3E8FE19F0F}" dt="2021-12-02T17:14:38.506" v="6611" actId="207"/>
          <ac:spMkLst>
            <pc:docMk/>
            <pc:sldMk cId="121525727" sldId="919"/>
            <ac:spMk id="3" creationId="{2B02A2B2-6511-4C77-AF65-532DBECA2AA0}"/>
          </ac:spMkLst>
        </pc:spChg>
      </pc:sldChg>
      <pc:sldChg chg="new del">
        <pc:chgData name="Mark Higgins" userId="f99148ad-7e67-4304-8c11-27c7a53efd31" providerId="ADAL" clId="{362B9A1C-F430-45DA-BB36-0F3E8FE19F0F}" dt="2021-12-02T13:59:00.969" v="2972" actId="2696"/>
        <pc:sldMkLst>
          <pc:docMk/>
          <pc:sldMk cId="3142485050" sldId="919"/>
        </pc:sldMkLst>
      </pc:sldChg>
      <pc:sldChg chg="modSp add mod">
        <pc:chgData name="Mark Higgins" userId="f99148ad-7e67-4304-8c11-27c7a53efd31" providerId="ADAL" clId="{362B9A1C-F430-45DA-BB36-0F3E8FE19F0F}" dt="2021-12-02T17:14:30.103" v="6609" actId="2711"/>
        <pc:sldMkLst>
          <pc:docMk/>
          <pc:sldMk cId="2403831485" sldId="920"/>
        </pc:sldMkLst>
        <pc:spChg chg="mod">
          <ac:chgData name="Mark Higgins" userId="f99148ad-7e67-4304-8c11-27c7a53efd31" providerId="ADAL" clId="{362B9A1C-F430-45DA-BB36-0F3E8FE19F0F}" dt="2021-12-02T17:14:30.103" v="6609" actId="2711"/>
          <ac:spMkLst>
            <pc:docMk/>
            <pc:sldMk cId="2403831485" sldId="920"/>
            <ac:spMk id="3" creationId="{D619E5E5-B86D-44BC-B621-AFA224365358}"/>
          </ac:spMkLst>
        </pc:spChg>
      </pc:sldChg>
      <pc:sldChg chg="modSp add del mod">
        <pc:chgData name="Mark Higgins" userId="f99148ad-7e67-4304-8c11-27c7a53efd31" providerId="ADAL" clId="{362B9A1C-F430-45DA-BB36-0F3E8FE19F0F}" dt="2021-12-02T14:02:24.434" v="3027" actId="47"/>
        <pc:sldMkLst>
          <pc:docMk/>
          <pc:sldMk cId="3970727387" sldId="920"/>
        </pc:sldMkLst>
        <pc:spChg chg="mod">
          <ac:chgData name="Mark Higgins" userId="f99148ad-7e67-4304-8c11-27c7a53efd31" providerId="ADAL" clId="{362B9A1C-F430-45DA-BB36-0F3E8FE19F0F}" dt="2021-12-02T13:54:44.877" v="2915" actId="20577"/>
          <ac:spMkLst>
            <pc:docMk/>
            <pc:sldMk cId="3970727387" sldId="920"/>
            <ac:spMk id="3" creationId="{D26D81B6-2AAD-4699-93D0-A71F0CE69DF4}"/>
          </ac:spMkLst>
        </pc:spChg>
      </pc:sldChg>
      <pc:sldChg chg="modSp add mod">
        <pc:chgData name="Mark Higgins" userId="f99148ad-7e67-4304-8c11-27c7a53efd31" providerId="ADAL" clId="{362B9A1C-F430-45DA-BB36-0F3E8FE19F0F}" dt="2021-12-02T17:14:23.955" v="6608" actId="2711"/>
        <pc:sldMkLst>
          <pc:docMk/>
          <pc:sldMk cId="1482399677" sldId="921"/>
        </pc:sldMkLst>
        <pc:spChg chg="mod">
          <ac:chgData name="Mark Higgins" userId="f99148ad-7e67-4304-8c11-27c7a53efd31" providerId="ADAL" clId="{362B9A1C-F430-45DA-BB36-0F3E8FE19F0F}" dt="2021-12-02T17:14:23.955" v="6608" actId="2711"/>
          <ac:spMkLst>
            <pc:docMk/>
            <pc:sldMk cId="1482399677" sldId="921"/>
            <ac:spMk id="3" creationId="{D619E5E5-B86D-44BC-B621-AFA224365358}"/>
          </ac:spMkLst>
        </pc:spChg>
      </pc:sldChg>
      <pc:sldChg chg="addSp modSp add del mod">
        <pc:chgData name="Mark Higgins" userId="f99148ad-7e67-4304-8c11-27c7a53efd31" providerId="ADAL" clId="{362B9A1C-F430-45DA-BB36-0F3E8FE19F0F}" dt="2021-12-02T14:02:24.434" v="3027" actId="47"/>
        <pc:sldMkLst>
          <pc:docMk/>
          <pc:sldMk cId="3241944837" sldId="921"/>
        </pc:sldMkLst>
        <pc:spChg chg="mod">
          <ac:chgData name="Mark Higgins" userId="f99148ad-7e67-4304-8c11-27c7a53efd31" providerId="ADAL" clId="{362B9A1C-F430-45DA-BB36-0F3E8FE19F0F}" dt="2021-12-02T13:54:39.571" v="2903" actId="20577"/>
          <ac:spMkLst>
            <pc:docMk/>
            <pc:sldMk cId="3241944837" sldId="921"/>
            <ac:spMk id="3" creationId="{D26D81B6-2AAD-4699-93D0-A71F0CE69DF4}"/>
          </ac:spMkLst>
        </pc:spChg>
        <pc:picChg chg="add mod">
          <ac:chgData name="Mark Higgins" userId="f99148ad-7e67-4304-8c11-27c7a53efd31" providerId="ADAL" clId="{362B9A1C-F430-45DA-BB36-0F3E8FE19F0F}" dt="2021-12-02T13:55:05.143" v="2917" actId="1076"/>
          <ac:picMkLst>
            <pc:docMk/>
            <pc:sldMk cId="3241944837" sldId="921"/>
            <ac:picMk id="5" creationId="{A8227B6B-B89B-4759-9440-41EB142F367E}"/>
          </ac:picMkLst>
        </pc:picChg>
      </pc:sldChg>
      <pc:sldChg chg="modSp add mod">
        <pc:chgData name="Mark Higgins" userId="f99148ad-7e67-4304-8c11-27c7a53efd31" providerId="ADAL" clId="{362B9A1C-F430-45DA-BB36-0F3E8FE19F0F}" dt="2021-12-02T17:14:17.369" v="6607" actId="2711"/>
        <pc:sldMkLst>
          <pc:docMk/>
          <pc:sldMk cId="1006048873" sldId="922"/>
        </pc:sldMkLst>
        <pc:spChg chg="mod">
          <ac:chgData name="Mark Higgins" userId="f99148ad-7e67-4304-8c11-27c7a53efd31" providerId="ADAL" clId="{362B9A1C-F430-45DA-BB36-0F3E8FE19F0F}" dt="2021-12-02T17:14:17.369" v="6607" actId="2711"/>
          <ac:spMkLst>
            <pc:docMk/>
            <pc:sldMk cId="1006048873" sldId="922"/>
            <ac:spMk id="3" creationId="{D619E5E5-B86D-44BC-B621-AFA224365358}"/>
          </ac:spMkLst>
        </pc:spChg>
      </pc:sldChg>
      <pc:sldChg chg="addSp delSp modSp add del mod">
        <pc:chgData name="Mark Higgins" userId="f99148ad-7e67-4304-8c11-27c7a53efd31" providerId="ADAL" clId="{362B9A1C-F430-45DA-BB36-0F3E8FE19F0F}" dt="2021-12-02T14:02:24.434" v="3027" actId="47"/>
        <pc:sldMkLst>
          <pc:docMk/>
          <pc:sldMk cId="3404598102" sldId="922"/>
        </pc:sldMkLst>
        <pc:picChg chg="del">
          <ac:chgData name="Mark Higgins" userId="f99148ad-7e67-4304-8c11-27c7a53efd31" providerId="ADAL" clId="{362B9A1C-F430-45DA-BB36-0F3E8FE19F0F}" dt="2021-12-02T13:55:12.749" v="2919" actId="478"/>
          <ac:picMkLst>
            <pc:docMk/>
            <pc:sldMk cId="3404598102" sldId="922"/>
            <ac:picMk id="5" creationId="{A8227B6B-B89B-4759-9440-41EB142F367E}"/>
          </ac:picMkLst>
        </pc:picChg>
        <pc:picChg chg="add mod">
          <ac:chgData name="Mark Higgins" userId="f99148ad-7e67-4304-8c11-27c7a53efd31" providerId="ADAL" clId="{362B9A1C-F430-45DA-BB36-0F3E8FE19F0F}" dt="2021-12-02T13:55:34.388" v="2921" actId="1076"/>
          <ac:picMkLst>
            <pc:docMk/>
            <pc:sldMk cId="3404598102" sldId="922"/>
            <ac:picMk id="6" creationId="{859C19E0-0841-4244-9B9B-BBC349D06056}"/>
          </ac:picMkLst>
        </pc:picChg>
        <pc:picChg chg="add mod">
          <ac:chgData name="Mark Higgins" userId="f99148ad-7e67-4304-8c11-27c7a53efd31" providerId="ADAL" clId="{362B9A1C-F430-45DA-BB36-0F3E8FE19F0F}" dt="2021-12-02T13:56:05.840" v="2924" actId="1076"/>
          <ac:picMkLst>
            <pc:docMk/>
            <pc:sldMk cId="3404598102" sldId="922"/>
            <ac:picMk id="8" creationId="{D84EC234-1E2F-46B4-BBBD-0C8FFA245A37}"/>
          </ac:picMkLst>
        </pc:picChg>
        <pc:picChg chg="add del mod">
          <ac:chgData name="Mark Higgins" userId="f99148ad-7e67-4304-8c11-27c7a53efd31" providerId="ADAL" clId="{362B9A1C-F430-45DA-BB36-0F3E8FE19F0F}" dt="2021-12-02T13:56:33.023" v="2927" actId="478"/>
          <ac:picMkLst>
            <pc:docMk/>
            <pc:sldMk cId="3404598102" sldId="922"/>
            <ac:picMk id="10" creationId="{595372CF-A736-4A4B-8831-1F9184A6CC83}"/>
          </ac:picMkLst>
        </pc:picChg>
      </pc:sldChg>
      <pc:sldChg chg="modSp add mod">
        <pc:chgData name="Mark Higgins" userId="f99148ad-7e67-4304-8c11-27c7a53efd31" providerId="ADAL" clId="{362B9A1C-F430-45DA-BB36-0F3E8FE19F0F}" dt="2021-12-02T17:14:12.156" v="6606" actId="2711"/>
        <pc:sldMkLst>
          <pc:docMk/>
          <pc:sldMk cId="3465347166" sldId="923"/>
        </pc:sldMkLst>
        <pc:spChg chg="mod">
          <ac:chgData name="Mark Higgins" userId="f99148ad-7e67-4304-8c11-27c7a53efd31" providerId="ADAL" clId="{362B9A1C-F430-45DA-BB36-0F3E8FE19F0F}" dt="2021-12-02T17:14:12.156" v="6606" actId="2711"/>
          <ac:spMkLst>
            <pc:docMk/>
            <pc:sldMk cId="3465347166" sldId="923"/>
            <ac:spMk id="3" creationId="{D619E5E5-B86D-44BC-B621-AFA224365358}"/>
          </ac:spMkLst>
        </pc:spChg>
      </pc:sldChg>
      <pc:sldChg chg="addSp delSp modSp add del mod">
        <pc:chgData name="Mark Higgins" userId="f99148ad-7e67-4304-8c11-27c7a53efd31" providerId="ADAL" clId="{362B9A1C-F430-45DA-BB36-0F3E8FE19F0F}" dt="2021-12-02T14:02:24.434" v="3027" actId="47"/>
        <pc:sldMkLst>
          <pc:docMk/>
          <pc:sldMk cId="3652961653" sldId="923"/>
        </pc:sldMkLst>
        <pc:picChg chg="add mod">
          <ac:chgData name="Mark Higgins" userId="f99148ad-7e67-4304-8c11-27c7a53efd31" providerId="ADAL" clId="{362B9A1C-F430-45DA-BB36-0F3E8FE19F0F}" dt="2021-12-02T13:56:41.872" v="2931" actId="1076"/>
          <ac:picMkLst>
            <pc:docMk/>
            <pc:sldMk cId="3652961653" sldId="923"/>
            <ac:picMk id="5" creationId="{04513AF3-A6F7-4AE1-8E4C-AE9319AF63A6}"/>
          </ac:picMkLst>
        </pc:picChg>
        <pc:picChg chg="del">
          <ac:chgData name="Mark Higgins" userId="f99148ad-7e67-4304-8c11-27c7a53efd31" providerId="ADAL" clId="{362B9A1C-F430-45DA-BB36-0F3E8FE19F0F}" dt="2021-12-02T13:56:37.918" v="2929" actId="478"/>
          <ac:picMkLst>
            <pc:docMk/>
            <pc:sldMk cId="3652961653" sldId="923"/>
            <ac:picMk id="8" creationId="{D84EC234-1E2F-46B4-BBBD-0C8FFA245A37}"/>
          </ac:picMkLst>
        </pc:picChg>
      </pc:sldChg>
      <pc:sldChg chg="modSp add mod">
        <pc:chgData name="Mark Higgins" userId="f99148ad-7e67-4304-8c11-27c7a53efd31" providerId="ADAL" clId="{362B9A1C-F430-45DA-BB36-0F3E8FE19F0F}" dt="2021-12-02T17:14:44.949" v="6613" actId="207"/>
        <pc:sldMkLst>
          <pc:docMk/>
          <pc:sldMk cId="2937779289" sldId="924"/>
        </pc:sldMkLst>
        <pc:spChg chg="mod">
          <ac:chgData name="Mark Higgins" userId="f99148ad-7e67-4304-8c11-27c7a53efd31" providerId="ADAL" clId="{362B9A1C-F430-45DA-BB36-0F3E8FE19F0F}" dt="2021-12-02T17:14:44.949" v="6613" actId="207"/>
          <ac:spMkLst>
            <pc:docMk/>
            <pc:sldMk cId="2937779289" sldId="924"/>
            <ac:spMk id="3" creationId="{D619E5E5-B86D-44BC-B621-AFA224365358}"/>
          </ac:spMkLst>
        </pc:spChg>
      </pc:sldChg>
      <pc:sldChg chg="addSp delSp modSp add del mod">
        <pc:chgData name="Mark Higgins" userId="f99148ad-7e67-4304-8c11-27c7a53efd31" providerId="ADAL" clId="{362B9A1C-F430-45DA-BB36-0F3E8FE19F0F}" dt="2021-12-02T14:02:24.434" v="3027" actId="47"/>
        <pc:sldMkLst>
          <pc:docMk/>
          <pc:sldMk cId="3319169042" sldId="924"/>
        </pc:sldMkLst>
        <pc:spChg chg="mod">
          <ac:chgData name="Mark Higgins" userId="f99148ad-7e67-4304-8c11-27c7a53efd31" providerId="ADAL" clId="{362B9A1C-F430-45DA-BB36-0F3E8FE19F0F}" dt="2021-12-02T13:58:20.914" v="2969"/>
          <ac:spMkLst>
            <pc:docMk/>
            <pc:sldMk cId="3319169042" sldId="924"/>
            <ac:spMk id="3" creationId="{D26D81B6-2AAD-4699-93D0-A71F0CE69DF4}"/>
          </ac:spMkLst>
        </pc:spChg>
        <pc:picChg chg="del">
          <ac:chgData name="Mark Higgins" userId="f99148ad-7e67-4304-8c11-27c7a53efd31" providerId="ADAL" clId="{362B9A1C-F430-45DA-BB36-0F3E8FE19F0F}" dt="2021-12-02T13:57:22.777" v="2947" actId="478"/>
          <ac:picMkLst>
            <pc:docMk/>
            <pc:sldMk cId="3319169042" sldId="924"/>
            <ac:picMk id="5" creationId="{04513AF3-A6F7-4AE1-8E4C-AE9319AF63A6}"/>
          </ac:picMkLst>
        </pc:picChg>
        <pc:picChg chg="del">
          <ac:chgData name="Mark Higgins" userId="f99148ad-7e67-4304-8c11-27c7a53efd31" providerId="ADAL" clId="{362B9A1C-F430-45DA-BB36-0F3E8FE19F0F}" dt="2021-12-02T13:57:22.164" v="2946" actId="478"/>
          <ac:picMkLst>
            <pc:docMk/>
            <pc:sldMk cId="3319169042" sldId="924"/>
            <ac:picMk id="6" creationId="{859C19E0-0841-4244-9B9B-BBC349D06056}"/>
          </ac:picMkLst>
        </pc:picChg>
        <pc:picChg chg="add mod">
          <ac:chgData name="Mark Higgins" userId="f99148ad-7e67-4304-8c11-27c7a53efd31" providerId="ADAL" clId="{362B9A1C-F430-45DA-BB36-0F3E8FE19F0F}" dt="2021-12-02T13:58:33.119" v="2971" actId="1076"/>
          <ac:picMkLst>
            <pc:docMk/>
            <pc:sldMk cId="3319169042" sldId="924"/>
            <ac:picMk id="7" creationId="{06E09387-B77F-416C-8667-68F68CFE8807}"/>
          </ac:picMkLst>
        </pc:picChg>
      </pc:sldChg>
      <pc:sldChg chg="addSp delSp modSp add del mod">
        <pc:chgData name="Mark Higgins" userId="f99148ad-7e67-4304-8c11-27c7a53efd31" providerId="ADAL" clId="{362B9A1C-F430-45DA-BB36-0F3E8FE19F0F}" dt="2021-12-02T14:02:24.434" v="3027" actId="47"/>
        <pc:sldMkLst>
          <pc:docMk/>
          <pc:sldMk cId="246413770" sldId="925"/>
        </pc:sldMkLst>
        <pc:spChg chg="mod">
          <ac:chgData name="Mark Higgins" userId="f99148ad-7e67-4304-8c11-27c7a53efd31" providerId="ADAL" clId="{362B9A1C-F430-45DA-BB36-0F3E8FE19F0F}" dt="2021-12-02T14:00:48.961" v="3023" actId="27636"/>
          <ac:spMkLst>
            <pc:docMk/>
            <pc:sldMk cId="246413770" sldId="925"/>
            <ac:spMk id="3" creationId="{D26D81B6-2AAD-4699-93D0-A71F0CE69DF4}"/>
          </ac:spMkLst>
        </pc:spChg>
        <pc:picChg chg="add mod">
          <ac:chgData name="Mark Higgins" userId="f99148ad-7e67-4304-8c11-27c7a53efd31" providerId="ADAL" clId="{362B9A1C-F430-45DA-BB36-0F3E8FE19F0F}" dt="2021-12-02T14:00:54.830" v="3026" actId="1076"/>
          <ac:picMkLst>
            <pc:docMk/>
            <pc:sldMk cId="246413770" sldId="925"/>
            <ac:picMk id="5" creationId="{9F8FBF49-E3FF-4B23-AF83-42971A193576}"/>
          </ac:picMkLst>
        </pc:picChg>
        <pc:picChg chg="del">
          <ac:chgData name="Mark Higgins" userId="f99148ad-7e67-4304-8c11-27c7a53efd31" providerId="ADAL" clId="{362B9A1C-F430-45DA-BB36-0F3E8FE19F0F}" dt="2021-12-02T13:59:21.139" v="2975" actId="478"/>
          <ac:picMkLst>
            <pc:docMk/>
            <pc:sldMk cId="246413770" sldId="925"/>
            <ac:picMk id="7" creationId="{06E09387-B77F-416C-8667-68F68CFE8807}"/>
          </ac:picMkLst>
        </pc:picChg>
      </pc:sldChg>
      <pc:sldChg chg="modSp add mod">
        <pc:chgData name="Mark Higgins" userId="f99148ad-7e67-4304-8c11-27c7a53efd31" providerId="ADAL" clId="{362B9A1C-F430-45DA-BB36-0F3E8FE19F0F}" dt="2021-12-02T17:14:54.144" v="6615" actId="207"/>
        <pc:sldMkLst>
          <pc:docMk/>
          <pc:sldMk cId="1288764939" sldId="925"/>
        </pc:sldMkLst>
        <pc:spChg chg="mod">
          <ac:chgData name="Mark Higgins" userId="f99148ad-7e67-4304-8c11-27c7a53efd31" providerId="ADAL" clId="{362B9A1C-F430-45DA-BB36-0F3E8FE19F0F}" dt="2021-12-02T17:14:54.144" v="6615" actId="207"/>
          <ac:spMkLst>
            <pc:docMk/>
            <pc:sldMk cId="1288764939" sldId="925"/>
            <ac:spMk id="3" creationId="{2B02A2B2-6511-4C77-AF65-532DBECA2AA0}"/>
          </ac:spMkLst>
        </pc:spChg>
      </pc:sldChg>
      <pc:sldChg chg="modSp add mod">
        <pc:chgData name="Mark Higgins" userId="f99148ad-7e67-4304-8c11-27c7a53efd31" providerId="ADAL" clId="{362B9A1C-F430-45DA-BB36-0F3E8FE19F0F}" dt="2021-12-02T17:15:02.247" v="6617" actId="207"/>
        <pc:sldMkLst>
          <pc:docMk/>
          <pc:sldMk cId="4165220501" sldId="926"/>
        </pc:sldMkLst>
        <pc:spChg chg="mod">
          <ac:chgData name="Mark Higgins" userId="f99148ad-7e67-4304-8c11-27c7a53efd31" providerId="ADAL" clId="{362B9A1C-F430-45DA-BB36-0F3E8FE19F0F}" dt="2021-12-02T17:15:02.247" v="6617" actId="207"/>
          <ac:spMkLst>
            <pc:docMk/>
            <pc:sldMk cId="4165220501" sldId="926"/>
            <ac:spMk id="3" creationId="{2B02A2B2-6511-4C77-AF65-532DBECA2AA0}"/>
          </ac:spMkLst>
        </pc:spChg>
      </pc:sldChg>
      <pc:sldChg chg="modSp new mod">
        <pc:chgData name="Mark Higgins" userId="f99148ad-7e67-4304-8c11-27c7a53efd31" providerId="ADAL" clId="{362B9A1C-F430-45DA-BB36-0F3E8FE19F0F}" dt="2021-12-02T17:15:18.884" v="6619" actId="207"/>
        <pc:sldMkLst>
          <pc:docMk/>
          <pc:sldMk cId="3515795947" sldId="927"/>
        </pc:sldMkLst>
        <pc:spChg chg="mod">
          <ac:chgData name="Mark Higgins" userId="f99148ad-7e67-4304-8c11-27c7a53efd31" providerId="ADAL" clId="{362B9A1C-F430-45DA-BB36-0F3E8FE19F0F}" dt="2021-12-02T14:45:08.964" v="3735" actId="20577"/>
          <ac:spMkLst>
            <pc:docMk/>
            <pc:sldMk cId="3515795947" sldId="927"/>
            <ac:spMk id="2" creationId="{9689953F-98EE-4CA4-9BEB-B65E063A6C0C}"/>
          </ac:spMkLst>
        </pc:spChg>
        <pc:spChg chg="mod">
          <ac:chgData name="Mark Higgins" userId="f99148ad-7e67-4304-8c11-27c7a53efd31" providerId="ADAL" clId="{362B9A1C-F430-45DA-BB36-0F3E8FE19F0F}" dt="2021-12-02T17:15:18.884" v="6619" actId="207"/>
          <ac:spMkLst>
            <pc:docMk/>
            <pc:sldMk cId="3515795947" sldId="927"/>
            <ac:spMk id="3" creationId="{04223841-790F-44B8-A615-420683BB77EC}"/>
          </ac:spMkLst>
        </pc:spChg>
      </pc:sldChg>
      <pc:sldChg chg="modSp add mod">
        <pc:chgData name="Mark Higgins" userId="f99148ad-7e67-4304-8c11-27c7a53efd31" providerId="ADAL" clId="{362B9A1C-F430-45DA-BB36-0F3E8FE19F0F}" dt="2021-12-02T14:49:26.271" v="3958" actId="15"/>
        <pc:sldMkLst>
          <pc:docMk/>
          <pc:sldMk cId="2048071255" sldId="928"/>
        </pc:sldMkLst>
        <pc:spChg chg="mod">
          <ac:chgData name="Mark Higgins" userId="f99148ad-7e67-4304-8c11-27c7a53efd31" providerId="ADAL" clId="{362B9A1C-F430-45DA-BB36-0F3E8FE19F0F}" dt="2021-12-02T14:49:26.271" v="3958" actId="15"/>
          <ac:spMkLst>
            <pc:docMk/>
            <pc:sldMk cId="2048071255" sldId="928"/>
            <ac:spMk id="3" creationId="{04223841-790F-44B8-A615-420683BB77EC}"/>
          </ac:spMkLst>
        </pc:spChg>
      </pc:sldChg>
      <pc:sldChg chg="modSp add mod">
        <pc:chgData name="Mark Higgins" userId="f99148ad-7e67-4304-8c11-27c7a53efd31" providerId="ADAL" clId="{362B9A1C-F430-45DA-BB36-0F3E8FE19F0F}" dt="2021-12-02T14:51:02.645" v="3994"/>
        <pc:sldMkLst>
          <pc:docMk/>
          <pc:sldMk cId="1776562719" sldId="929"/>
        </pc:sldMkLst>
        <pc:spChg chg="mod">
          <ac:chgData name="Mark Higgins" userId="f99148ad-7e67-4304-8c11-27c7a53efd31" providerId="ADAL" clId="{362B9A1C-F430-45DA-BB36-0F3E8FE19F0F}" dt="2021-12-02T14:51:02.645" v="3994"/>
          <ac:spMkLst>
            <pc:docMk/>
            <pc:sldMk cId="1776562719" sldId="929"/>
            <ac:spMk id="3" creationId="{04223841-790F-44B8-A615-420683BB77EC}"/>
          </ac:spMkLst>
        </pc:spChg>
      </pc:sldChg>
      <pc:sldChg chg="modSp add mod">
        <pc:chgData name="Mark Higgins" userId="f99148ad-7e67-4304-8c11-27c7a53efd31" providerId="ADAL" clId="{362B9A1C-F430-45DA-BB36-0F3E8FE19F0F}" dt="2021-12-02T14:52:32.680" v="4018" actId="1076"/>
        <pc:sldMkLst>
          <pc:docMk/>
          <pc:sldMk cId="4169915954" sldId="930"/>
        </pc:sldMkLst>
        <pc:spChg chg="mod">
          <ac:chgData name="Mark Higgins" userId="f99148ad-7e67-4304-8c11-27c7a53efd31" providerId="ADAL" clId="{362B9A1C-F430-45DA-BB36-0F3E8FE19F0F}" dt="2021-12-02T14:52:32.680" v="4018" actId="1076"/>
          <ac:spMkLst>
            <pc:docMk/>
            <pc:sldMk cId="4169915954" sldId="930"/>
            <ac:spMk id="3" creationId="{04223841-790F-44B8-A615-420683BB77EC}"/>
          </ac:spMkLst>
        </pc:spChg>
      </pc:sldChg>
      <pc:sldChg chg="modSp add mod">
        <pc:chgData name="Mark Higgins" userId="f99148ad-7e67-4304-8c11-27c7a53efd31" providerId="ADAL" clId="{362B9A1C-F430-45DA-BB36-0F3E8FE19F0F}" dt="2021-12-02T14:53:39.733" v="4047" actId="113"/>
        <pc:sldMkLst>
          <pc:docMk/>
          <pc:sldMk cId="1308494087" sldId="931"/>
        </pc:sldMkLst>
        <pc:spChg chg="mod">
          <ac:chgData name="Mark Higgins" userId="f99148ad-7e67-4304-8c11-27c7a53efd31" providerId="ADAL" clId="{362B9A1C-F430-45DA-BB36-0F3E8FE19F0F}" dt="2021-12-02T14:53:39.733" v="4047" actId="113"/>
          <ac:spMkLst>
            <pc:docMk/>
            <pc:sldMk cId="1308494087" sldId="931"/>
            <ac:spMk id="3" creationId="{04223841-790F-44B8-A615-420683BB77EC}"/>
          </ac:spMkLst>
        </pc:spChg>
      </pc:sldChg>
      <pc:sldChg chg="modSp add mod">
        <pc:chgData name="Mark Higgins" userId="f99148ad-7e67-4304-8c11-27c7a53efd31" providerId="ADAL" clId="{362B9A1C-F430-45DA-BB36-0F3E8FE19F0F}" dt="2021-12-02T14:54:14.680" v="4060" actId="20577"/>
        <pc:sldMkLst>
          <pc:docMk/>
          <pc:sldMk cId="2231211146" sldId="932"/>
        </pc:sldMkLst>
        <pc:spChg chg="mod">
          <ac:chgData name="Mark Higgins" userId="f99148ad-7e67-4304-8c11-27c7a53efd31" providerId="ADAL" clId="{362B9A1C-F430-45DA-BB36-0F3E8FE19F0F}" dt="2021-12-02T14:54:14.680" v="4060" actId="20577"/>
          <ac:spMkLst>
            <pc:docMk/>
            <pc:sldMk cId="2231211146" sldId="932"/>
            <ac:spMk id="3" creationId="{04223841-790F-44B8-A615-420683BB77EC}"/>
          </ac:spMkLst>
        </pc:spChg>
      </pc:sldChg>
      <pc:sldChg chg="modSp add mod">
        <pc:chgData name="Mark Higgins" userId="f99148ad-7e67-4304-8c11-27c7a53efd31" providerId="ADAL" clId="{362B9A1C-F430-45DA-BB36-0F3E8FE19F0F}" dt="2021-12-02T14:55:55.584" v="4104" actId="6549"/>
        <pc:sldMkLst>
          <pc:docMk/>
          <pc:sldMk cId="4195407847" sldId="933"/>
        </pc:sldMkLst>
        <pc:spChg chg="mod">
          <ac:chgData name="Mark Higgins" userId="f99148ad-7e67-4304-8c11-27c7a53efd31" providerId="ADAL" clId="{362B9A1C-F430-45DA-BB36-0F3E8FE19F0F}" dt="2021-12-02T14:55:55.584" v="4104" actId="6549"/>
          <ac:spMkLst>
            <pc:docMk/>
            <pc:sldMk cId="4195407847" sldId="933"/>
            <ac:spMk id="3" creationId="{04223841-790F-44B8-A615-420683BB77EC}"/>
          </ac:spMkLst>
        </pc:spChg>
      </pc:sldChg>
      <pc:sldChg chg="addSp delSp modSp add mod">
        <pc:chgData name="Mark Higgins" userId="f99148ad-7e67-4304-8c11-27c7a53efd31" providerId="ADAL" clId="{362B9A1C-F430-45DA-BB36-0F3E8FE19F0F}" dt="2021-12-02T14:57:07.951" v="4134" actId="1076"/>
        <pc:sldMkLst>
          <pc:docMk/>
          <pc:sldMk cId="1156649918" sldId="934"/>
        </pc:sldMkLst>
        <pc:spChg chg="mod">
          <ac:chgData name="Mark Higgins" userId="f99148ad-7e67-4304-8c11-27c7a53efd31" providerId="ADAL" clId="{362B9A1C-F430-45DA-BB36-0F3E8FE19F0F}" dt="2021-12-02T14:56:51.740" v="4130" actId="14100"/>
          <ac:spMkLst>
            <pc:docMk/>
            <pc:sldMk cId="1156649918" sldId="934"/>
            <ac:spMk id="3" creationId="{04223841-790F-44B8-A615-420683BB77EC}"/>
          </ac:spMkLst>
        </pc:spChg>
        <pc:picChg chg="add del mod">
          <ac:chgData name="Mark Higgins" userId="f99148ad-7e67-4304-8c11-27c7a53efd31" providerId="ADAL" clId="{362B9A1C-F430-45DA-BB36-0F3E8FE19F0F}" dt="2021-12-02T14:56:53.236" v="4131"/>
          <ac:picMkLst>
            <pc:docMk/>
            <pc:sldMk cId="1156649918" sldId="934"/>
            <ac:picMk id="2050" creationId="{473D2C7C-7681-489B-949B-92EEBAFEB234}"/>
          </ac:picMkLst>
        </pc:picChg>
        <pc:picChg chg="add mod">
          <ac:chgData name="Mark Higgins" userId="f99148ad-7e67-4304-8c11-27c7a53efd31" providerId="ADAL" clId="{362B9A1C-F430-45DA-BB36-0F3E8FE19F0F}" dt="2021-12-02T14:57:07.951" v="4134" actId="1076"/>
          <ac:picMkLst>
            <pc:docMk/>
            <pc:sldMk cId="1156649918" sldId="934"/>
            <ac:picMk id="2052" creationId="{532D67E0-A3FB-4256-81FB-D055C5233340}"/>
          </ac:picMkLst>
        </pc:picChg>
      </pc:sldChg>
      <pc:sldChg chg="delSp modSp add mod">
        <pc:chgData name="Mark Higgins" userId="f99148ad-7e67-4304-8c11-27c7a53efd31" providerId="ADAL" clId="{362B9A1C-F430-45DA-BB36-0F3E8FE19F0F}" dt="2021-12-02T14:59:41.773" v="4232" actId="20577"/>
        <pc:sldMkLst>
          <pc:docMk/>
          <pc:sldMk cId="723535992" sldId="935"/>
        </pc:sldMkLst>
        <pc:spChg chg="mod">
          <ac:chgData name="Mark Higgins" userId="f99148ad-7e67-4304-8c11-27c7a53efd31" providerId="ADAL" clId="{362B9A1C-F430-45DA-BB36-0F3E8FE19F0F}" dt="2021-12-02T14:59:41.773" v="4232" actId="20577"/>
          <ac:spMkLst>
            <pc:docMk/>
            <pc:sldMk cId="723535992" sldId="935"/>
            <ac:spMk id="3" creationId="{04223841-790F-44B8-A615-420683BB77EC}"/>
          </ac:spMkLst>
        </pc:spChg>
        <pc:picChg chg="del">
          <ac:chgData name="Mark Higgins" userId="f99148ad-7e67-4304-8c11-27c7a53efd31" providerId="ADAL" clId="{362B9A1C-F430-45DA-BB36-0F3E8FE19F0F}" dt="2021-12-02T14:57:33.353" v="4136" actId="478"/>
          <ac:picMkLst>
            <pc:docMk/>
            <pc:sldMk cId="723535992" sldId="935"/>
            <ac:picMk id="2052" creationId="{532D67E0-A3FB-4256-81FB-D055C5233340}"/>
          </ac:picMkLst>
        </pc:picChg>
      </pc:sldChg>
      <pc:sldChg chg="modSp add mod">
        <pc:chgData name="Mark Higgins" userId="f99148ad-7e67-4304-8c11-27c7a53efd31" providerId="ADAL" clId="{362B9A1C-F430-45DA-BB36-0F3E8FE19F0F}" dt="2021-12-02T15:01:49.224" v="4287" actId="113"/>
        <pc:sldMkLst>
          <pc:docMk/>
          <pc:sldMk cId="1192084742" sldId="936"/>
        </pc:sldMkLst>
        <pc:spChg chg="mod">
          <ac:chgData name="Mark Higgins" userId="f99148ad-7e67-4304-8c11-27c7a53efd31" providerId="ADAL" clId="{362B9A1C-F430-45DA-BB36-0F3E8FE19F0F}" dt="2021-12-02T14:59:22.528" v="4222" actId="20577"/>
          <ac:spMkLst>
            <pc:docMk/>
            <pc:sldMk cId="1192084742" sldId="936"/>
            <ac:spMk id="2" creationId="{9689953F-98EE-4CA4-9BEB-B65E063A6C0C}"/>
          </ac:spMkLst>
        </pc:spChg>
        <pc:spChg chg="mod">
          <ac:chgData name="Mark Higgins" userId="f99148ad-7e67-4304-8c11-27c7a53efd31" providerId="ADAL" clId="{362B9A1C-F430-45DA-BB36-0F3E8FE19F0F}" dt="2021-12-02T15:01:49.224" v="4287" actId="113"/>
          <ac:spMkLst>
            <pc:docMk/>
            <pc:sldMk cId="1192084742" sldId="936"/>
            <ac:spMk id="3" creationId="{04223841-790F-44B8-A615-420683BB77EC}"/>
          </ac:spMkLst>
        </pc:spChg>
      </pc:sldChg>
      <pc:sldChg chg="new del">
        <pc:chgData name="Mark Higgins" userId="f99148ad-7e67-4304-8c11-27c7a53efd31" providerId="ADAL" clId="{362B9A1C-F430-45DA-BB36-0F3E8FE19F0F}" dt="2021-12-02T15:08:19.756" v="4289" actId="47"/>
        <pc:sldMkLst>
          <pc:docMk/>
          <pc:sldMk cId="1789338613" sldId="937"/>
        </pc:sldMkLst>
      </pc:sldChg>
      <pc:sldChg chg="modSp new mod">
        <pc:chgData name="Mark Higgins" userId="f99148ad-7e67-4304-8c11-27c7a53efd31" providerId="ADAL" clId="{362B9A1C-F430-45DA-BB36-0F3E8FE19F0F}" dt="2021-12-02T15:16:29.738" v="4571" actId="27636"/>
        <pc:sldMkLst>
          <pc:docMk/>
          <pc:sldMk cId="2145097626" sldId="937"/>
        </pc:sldMkLst>
        <pc:spChg chg="mod">
          <ac:chgData name="Mark Higgins" userId="f99148ad-7e67-4304-8c11-27c7a53efd31" providerId="ADAL" clId="{362B9A1C-F430-45DA-BB36-0F3E8FE19F0F}" dt="2021-12-02T15:08:29.572" v="4311" actId="20577"/>
          <ac:spMkLst>
            <pc:docMk/>
            <pc:sldMk cId="2145097626" sldId="937"/>
            <ac:spMk id="2" creationId="{54D21E3E-B9C8-4A3B-A6E4-830B217B2715}"/>
          </ac:spMkLst>
        </pc:spChg>
        <pc:spChg chg="mod">
          <ac:chgData name="Mark Higgins" userId="f99148ad-7e67-4304-8c11-27c7a53efd31" providerId="ADAL" clId="{362B9A1C-F430-45DA-BB36-0F3E8FE19F0F}" dt="2021-12-02T15:16:29.738" v="4571" actId="27636"/>
          <ac:spMkLst>
            <pc:docMk/>
            <pc:sldMk cId="2145097626" sldId="937"/>
            <ac:spMk id="3" creationId="{8E43A882-81E5-4402-88EC-2FBD840B5A32}"/>
          </ac:spMkLst>
        </pc:spChg>
      </pc:sldChg>
      <pc:sldChg chg="modSp new mod">
        <pc:chgData name="Mark Higgins" userId="f99148ad-7e67-4304-8c11-27c7a53efd31" providerId="ADAL" clId="{362B9A1C-F430-45DA-BB36-0F3E8FE19F0F}" dt="2021-12-02T15:10:54.941" v="4326" actId="20577"/>
        <pc:sldMkLst>
          <pc:docMk/>
          <pc:sldMk cId="4061314508" sldId="938"/>
        </pc:sldMkLst>
        <pc:spChg chg="mod">
          <ac:chgData name="Mark Higgins" userId="f99148ad-7e67-4304-8c11-27c7a53efd31" providerId="ADAL" clId="{362B9A1C-F430-45DA-BB36-0F3E8FE19F0F}" dt="2021-12-02T15:10:54.941" v="4326" actId="20577"/>
          <ac:spMkLst>
            <pc:docMk/>
            <pc:sldMk cId="4061314508" sldId="938"/>
            <ac:spMk id="2" creationId="{AF909A70-8091-44F4-862C-A49EA2BC6DA2}"/>
          </ac:spMkLst>
        </pc:spChg>
      </pc:sldChg>
      <pc:sldChg chg="modSp add mod">
        <pc:chgData name="Mark Higgins" userId="f99148ad-7e67-4304-8c11-27c7a53efd31" providerId="ADAL" clId="{362B9A1C-F430-45DA-BB36-0F3E8FE19F0F}" dt="2021-12-02T15:24:03.391" v="4996" actId="6549"/>
        <pc:sldMkLst>
          <pc:docMk/>
          <pc:sldMk cId="1542591007" sldId="939"/>
        </pc:sldMkLst>
        <pc:spChg chg="mod">
          <ac:chgData name="Mark Higgins" userId="f99148ad-7e67-4304-8c11-27c7a53efd31" providerId="ADAL" clId="{362B9A1C-F430-45DA-BB36-0F3E8FE19F0F}" dt="2021-12-02T15:19:10.323" v="4584" actId="20577"/>
          <ac:spMkLst>
            <pc:docMk/>
            <pc:sldMk cId="1542591007" sldId="939"/>
            <ac:spMk id="2" creationId="{54D21E3E-B9C8-4A3B-A6E4-830B217B2715}"/>
          </ac:spMkLst>
        </pc:spChg>
        <pc:spChg chg="mod">
          <ac:chgData name="Mark Higgins" userId="f99148ad-7e67-4304-8c11-27c7a53efd31" providerId="ADAL" clId="{362B9A1C-F430-45DA-BB36-0F3E8FE19F0F}" dt="2021-12-02T15:24:03.391" v="4996" actId="6549"/>
          <ac:spMkLst>
            <pc:docMk/>
            <pc:sldMk cId="1542591007" sldId="939"/>
            <ac:spMk id="3" creationId="{8E43A882-81E5-4402-88EC-2FBD840B5A32}"/>
          </ac:spMkLst>
        </pc:spChg>
      </pc:sldChg>
      <pc:sldChg chg="modSp add mod">
        <pc:chgData name="Mark Higgins" userId="f99148ad-7e67-4304-8c11-27c7a53efd31" providerId="ADAL" clId="{362B9A1C-F430-45DA-BB36-0F3E8FE19F0F}" dt="2021-12-02T15:37:39.451" v="5118" actId="15"/>
        <pc:sldMkLst>
          <pc:docMk/>
          <pc:sldMk cId="1786548546" sldId="940"/>
        </pc:sldMkLst>
        <pc:spChg chg="mod">
          <ac:chgData name="Mark Higgins" userId="f99148ad-7e67-4304-8c11-27c7a53efd31" providerId="ADAL" clId="{362B9A1C-F430-45DA-BB36-0F3E8FE19F0F}" dt="2021-12-02T15:26:49.257" v="5033" actId="20577"/>
          <ac:spMkLst>
            <pc:docMk/>
            <pc:sldMk cId="1786548546" sldId="940"/>
            <ac:spMk id="2" creationId="{54D21E3E-B9C8-4A3B-A6E4-830B217B2715}"/>
          </ac:spMkLst>
        </pc:spChg>
        <pc:spChg chg="mod">
          <ac:chgData name="Mark Higgins" userId="f99148ad-7e67-4304-8c11-27c7a53efd31" providerId="ADAL" clId="{362B9A1C-F430-45DA-BB36-0F3E8FE19F0F}" dt="2021-12-02T15:37:39.451" v="5118" actId="15"/>
          <ac:spMkLst>
            <pc:docMk/>
            <pc:sldMk cId="1786548546" sldId="940"/>
            <ac:spMk id="3" creationId="{8E43A882-81E5-4402-88EC-2FBD840B5A32}"/>
          </ac:spMkLst>
        </pc:spChg>
      </pc:sldChg>
      <pc:sldChg chg="modSp new mod">
        <pc:chgData name="Mark Higgins" userId="f99148ad-7e67-4304-8c11-27c7a53efd31" providerId="ADAL" clId="{362B9A1C-F430-45DA-BB36-0F3E8FE19F0F}" dt="2021-12-02T16:08:10.293" v="5260" actId="20577"/>
        <pc:sldMkLst>
          <pc:docMk/>
          <pc:sldMk cId="1907137305" sldId="941"/>
        </pc:sldMkLst>
        <pc:spChg chg="mod">
          <ac:chgData name="Mark Higgins" userId="f99148ad-7e67-4304-8c11-27c7a53efd31" providerId="ADAL" clId="{362B9A1C-F430-45DA-BB36-0F3E8FE19F0F}" dt="2021-12-02T16:07:41.331" v="5253" actId="20577"/>
          <ac:spMkLst>
            <pc:docMk/>
            <pc:sldMk cId="1907137305" sldId="941"/>
            <ac:spMk id="2" creationId="{F5DCE8DF-B69B-48C4-91DD-9F1770FD88DB}"/>
          </ac:spMkLst>
        </pc:spChg>
        <pc:spChg chg="mod">
          <ac:chgData name="Mark Higgins" userId="f99148ad-7e67-4304-8c11-27c7a53efd31" providerId="ADAL" clId="{362B9A1C-F430-45DA-BB36-0F3E8FE19F0F}" dt="2021-12-02T16:08:10.293" v="5260" actId="20577"/>
          <ac:spMkLst>
            <pc:docMk/>
            <pc:sldMk cId="1907137305" sldId="941"/>
            <ac:spMk id="3" creationId="{1775944B-3265-4EB3-8BA5-2B5FE15AC132}"/>
          </ac:spMkLst>
        </pc:spChg>
      </pc:sldChg>
      <pc:sldChg chg="modSp new mod">
        <pc:chgData name="Mark Higgins" userId="f99148ad-7e67-4304-8c11-27c7a53efd31" providerId="ADAL" clId="{362B9A1C-F430-45DA-BB36-0F3E8FE19F0F}" dt="2021-12-02T16:11:35.754" v="5303" actId="20577"/>
        <pc:sldMkLst>
          <pc:docMk/>
          <pc:sldMk cId="2286481567" sldId="942"/>
        </pc:sldMkLst>
        <pc:spChg chg="mod">
          <ac:chgData name="Mark Higgins" userId="f99148ad-7e67-4304-8c11-27c7a53efd31" providerId="ADAL" clId="{362B9A1C-F430-45DA-BB36-0F3E8FE19F0F}" dt="2021-12-02T16:11:10.761" v="5298" actId="20577"/>
          <ac:spMkLst>
            <pc:docMk/>
            <pc:sldMk cId="2286481567" sldId="942"/>
            <ac:spMk id="2" creationId="{F43BF5D5-70D4-44EF-A163-F822C65CF012}"/>
          </ac:spMkLst>
        </pc:spChg>
        <pc:spChg chg="mod">
          <ac:chgData name="Mark Higgins" userId="f99148ad-7e67-4304-8c11-27c7a53efd31" providerId="ADAL" clId="{362B9A1C-F430-45DA-BB36-0F3E8FE19F0F}" dt="2021-12-02T16:11:35.754" v="5303" actId="20577"/>
          <ac:spMkLst>
            <pc:docMk/>
            <pc:sldMk cId="2286481567" sldId="942"/>
            <ac:spMk id="3" creationId="{94A802D8-DB21-4CBC-988D-CBB07F0AF819}"/>
          </ac:spMkLst>
        </pc:spChg>
      </pc:sldChg>
      <pc:sldChg chg="modSp add mod">
        <pc:chgData name="Mark Higgins" userId="f99148ad-7e67-4304-8c11-27c7a53efd31" providerId="ADAL" clId="{362B9A1C-F430-45DA-BB36-0F3E8FE19F0F}" dt="2021-12-02T16:12:17.002" v="5311" actId="12"/>
        <pc:sldMkLst>
          <pc:docMk/>
          <pc:sldMk cId="3041040613" sldId="943"/>
        </pc:sldMkLst>
        <pc:spChg chg="mod">
          <ac:chgData name="Mark Higgins" userId="f99148ad-7e67-4304-8c11-27c7a53efd31" providerId="ADAL" clId="{362B9A1C-F430-45DA-BB36-0F3E8FE19F0F}" dt="2021-12-02T16:12:17.002" v="5311" actId="12"/>
          <ac:spMkLst>
            <pc:docMk/>
            <pc:sldMk cId="3041040613" sldId="943"/>
            <ac:spMk id="3" creationId="{94A802D8-DB21-4CBC-988D-CBB07F0AF819}"/>
          </ac:spMkLst>
        </pc:spChg>
      </pc:sldChg>
      <pc:sldChg chg="modSp add mod">
        <pc:chgData name="Mark Higgins" userId="f99148ad-7e67-4304-8c11-27c7a53efd31" providerId="ADAL" clId="{362B9A1C-F430-45DA-BB36-0F3E8FE19F0F}" dt="2021-12-02T16:13:47.759" v="5335" actId="27636"/>
        <pc:sldMkLst>
          <pc:docMk/>
          <pc:sldMk cId="361249198" sldId="944"/>
        </pc:sldMkLst>
        <pc:spChg chg="mod">
          <ac:chgData name="Mark Higgins" userId="f99148ad-7e67-4304-8c11-27c7a53efd31" providerId="ADAL" clId="{362B9A1C-F430-45DA-BB36-0F3E8FE19F0F}" dt="2021-12-02T16:13:47.759" v="5335" actId="27636"/>
          <ac:spMkLst>
            <pc:docMk/>
            <pc:sldMk cId="361249198" sldId="944"/>
            <ac:spMk id="3" creationId="{94A802D8-DB21-4CBC-988D-CBB07F0AF819}"/>
          </ac:spMkLst>
        </pc:spChg>
      </pc:sldChg>
      <pc:sldChg chg="modSp add mod">
        <pc:chgData name="Mark Higgins" userId="f99148ad-7e67-4304-8c11-27c7a53efd31" providerId="ADAL" clId="{362B9A1C-F430-45DA-BB36-0F3E8FE19F0F}" dt="2021-12-02T16:13:56.836" v="5338" actId="27636"/>
        <pc:sldMkLst>
          <pc:docMk/>
          <pc:sldMk cId="4132949848" sldId="945"/>
        </pc:sldMkLst>
        <pc:spChg chg="mod">
          <ac:chgData name="Mark Higgins" userId="f99148ad-7e67-4304-8c11-27c7a53efd31" providerId="ADAL" clId="{362B9A1C-F430-45DA-BB36-0F3E8FE19F0F}" dt="2021-12-02T16:13:56.836" v="5338" actId="27636"/>
          <ac:spMkLst>
            <pc:docMk/>
            <pc:sldMk cId="4132949848" sldId="945"/>
            <ac:spMk id="3" creationId="{94A802D8-DB21-4CBC-988D-CBB07F0AF819}"/>
          </ac:spMkLst>
        </pc:spChg>
      </pc:sldChg>
      <pc:sldChg chg="modSp add mod">
        <pc:chgData name="Mark Higgins" userId="f99148ad-7e67-4304-8c11-27c7a53efd31" providerId="ADAL" clId="{362B9A1C-F430-45DA-BB36-0F3E8FE19F0F}" dt="2021-12-02T16:14:21.627" v="5346" actId="15"/>
        <pc:sldMkLst>
          <pc:docMk/>
          <pc:sldMk cId="2765481647" sldId="946"/>
        </pc:sldMkLst>
        <pc:spChg chg="mod">
          <ac:chgData name="Mark Higgins" userId="f99148ad-7e67-4304-8c11-27c7a53efd31" providerId="ADAL" clId="{362B9A1C-F430-45DA-BB36-0F3E8FE19F0F}" dt="2021-12-02T16:14:21.627" v="5346" actId="15"/>
          <ac:spMkLst>
            <pc:docMk/>
            <pc:sldMk cId="2765481647" sldId="946"/>
            <ac:spMk id="3" creationId="{94A802D8-DB21-4CBC-988D-CBB07F0AF819}"/>
          </ac:spMkLst>
        </pc:spChg>
      </pc:sldChg>
      <pc:sldChg chg="modSp add mod">
        <pc:chgData name="Mark Higgins" userId="f99148ad-7e67-4304-8c11-27c7a53efd31" providerId="ADAL" clId="{362B9A1C-F430-45DA-BB36-0F3E8FE19F0F}" dt="2021-12-02T16:15:16.925" v="5355" actId="27636"/>
        <pc:sldMkLst>
          <pc:docMk/>
          <pc:sldMk cId="1467137959" sldId="947"/>
        </pc:sldMkLst>
        <pc:spChg chg="mod">
          <ac:chgData name="Mark Higgins" userId="f99148ad-7e67-4304-8c11-27c7a53efd31" providerId="ADAL" clId="{362B9A1C-F430-45DA-BB36-0F3E8FE19F0F}" dt="2021-12-02T16:15:16.925" v="5355" actId="27636"/>
          <ac:spMkLst>
            <pc:docMk/>
            <pc:sldMk cId="1467137959" sldId="947"/>
            <ac:spMk id="3" creationId="{94A802D8-DB21-4CBC-988D-CBB07F0AF819}"/>
          </ac:spMkLst>
        </pc:spChg>
      </pc:sldChg>
      <pc:sldChg chg="modSp add mod">
        <pc:chgData name="Mark Higgins" userId="f99148ad-7e67-4304-8c11-27c7a53efd31" providerId="ADAL" clId="{362B9A1C-F430-45DA-BB36-0F3E8FE19F0F}" dt="2021-12-02T16:16:16.044" v="5370" actId="15"/>
        <pc:sldMkLst>
          <pc:docMk/>
          <pc:sldMk cId="1197034108" sldId="948"/>
        </pc:sldMkLst>
        <pc:spChg chg="mod">
          <ac:chgData name="Mark Higgins" userId="f99148ad-7e67-4304-8c11-27c7a53efd31" providerId="ADAL" clId="{362B9A1C-F430-45DA-BB36-0F3E8FE19F0F}" dt="2021-12-02T16:16:16.044" v="5370" actId="15"/>
          <ac:spMkLst>
            <pc:docMk/>
            <pc:sldMk cId="1197034108" sldId="948"/>
            <ac:spMk id="3" creationId="{94A802D8-DB21-4CBC-988D-CBB07F0AF819}"/>
          </ac:spMkLst>
        </pc:spChg>
      </pc:sldChg>
      <pc:sldChg chg="addSp delSp modSp add mod">
        <pc:chgData name="Mark Higgins" userId="f99148ad-7e67-4304-8c11-27c7a53efd31" providerId="ADAL" clId="{362B9A1C-F430-45DA-BB36-0F3E8FE19F0F}" dt="2021-12-02T16:18:00.322" v="5389" actId="14100"/>
        <pc:sldMkLst>
          <pc:docMk/>
          <pc:sldMk cId="3420896512" sldId="949"/>
        </pc:sldMkLst>
        <pc:spChg chg="mod">
          <ac:chgData name="Mark Higgins" userId="f99148ad-7e67-4304-8c11-27c7a53efd31" providerId="ADAL" clId="{362B9A1C-F430-45DA-BB36-0F3E8FE19F0F}" dt="2021-12-02T16:17:49.684" v="5386" actId="12"/>
          <ac:spMkLst>
            <pc:docMk/>
            <pc:sldMk cId="3420896512" sldId="949"/>
            <ac:spMk id="3" creationId="{94A802D8-DB21-4CBC-988D-CBB07F0AF819}"/>
          </ac:spMkLst>
        </pc:spChg>
        <pc:spChg chg="add del">
          <ac:chgData name="Mark Higgins" userId="f99148ad-7e67-4304-8c11-27c7a53efd31" providerId="ADAL" clId="{362B9A1C-F430-45DA-BB36-0F3E8FE19F0F}" dt="2021-12-02T16:17:05.977" v="5376"/>
          <ac:spMkLst>
            <pc:docMk/>
            <pc:sldMk cId="3420896512" sldId="949"/>
            <ac:spMk id="4" creationId="{91E55575-CA27-4394-938C-760008EDB4C5}"/>
          </ac:spMkLst>
        </pc:spChg>
        <pc:picChg chg="add del">
          <ac:chgData name="Mark Higgins" userId="f99148ad-7e67-4304-8c11-27c7a53efd31" providerId="ADAL" clId="{362B9A1C-F430-45DA-BB36-0F3E8FE19F0F}" dt="2021-12-02T16:17:05.977" v="5376"/>
          <ac:picMkLst>
            <pc:docMk/>
            <pc:sldMk cId="3420896512" sldId="949"/>
            <ac:picMk id="3074" creationId="{9DC32B0B-26FA-4A88-8F00-B0F76AE464AF}"/>
          </ac:picMkLst>
        </pc:picChg>
        <pc:picChg chg="add mod">
          <ac:chgData name="Mark Higgins" userId="f99148ad-7e67-4304-8c11-27c7a53efd31" providerId="ADAL" clId="{362B9A1C-F430-45DA-BB36-0F3E8FE19F0F}" dt="2021-12-02T16:18:00.322" v="5389" actId="14100"/>
          <ac:picMkLst>
            <pc:docMk/>
            <pc:sldMk cId="3420896512" sldId="949"/>
            <ac:picMk id="3076" creationId="{9D18299B-8C34-4214-BDA3-61E946522EFD}"/>
          </ac:picMkLst>
        </pc:picChg>
      </pc:sldChg>
      <pc:sldChg chg="addSp delSp modSp add mod">
        <pc:chgData name="Mark Higgins" userId="f99148ad-7e67-4304-8c11-27c7a53efd31" providerId="ADAL" clId="{362B9A1C-F430-45DA-BB36-0F3E8FE19F0F}" dt="2021-12-02T16:18:32.457" v="5399" actId="27636"/>
        <pc:sldMkLst>
          <pc:docMk/>
          <pc:sldMk cId="2717555128" sldId="950"/>
        </pc:sldMkLst>
        <pc:spChg chg="mod">
          <ac:chgData name="Mark Higgins" userId="f99148ad-7e67-4304-8c11-27c7a53efd31" providerId="ADAL" clId="{362B9A1C-F430-45DA-BB36-0F3E8FE19F0F}" dt="2021-12-02T16:18:32.457" v="5399" actId="27636"/>
          <ac:spMkLst>
            <pc:docMk/>
            <pc:sldMk cId="2717555128" sldId="950"/>
            <ac:spMk id="3" creationId="{94A802D8-DB21-4CBC-988D-CBB07F0AF819}"/>
          </ac:spMkLst>
        </pc:spChg>
        <pc:picChg chg="del">
          <ac:chgData name="Mark Higgins" userId="f99148ad-7e67-4304-8c11-27c7a53efd31" providerId="ADAL" clId="{362B9A1C-F430-45DA-BB36-0F3E8FE19F0F}" dt="2021-12-02T16:18:13.247" v="5391" actId="478"/>
          <ac:picMkLst>
            <pc:docMk/>
            <pc:sldMk cId="2717555128" sldId="950"/>
            <ac:picMk id="3076" creationId="{9D18299B-8C34-4214-BDA3-61E946522EFD}"/>
          </ac:picMkLst>
        </pc:picChg>
        <pc:picChg chg="add mod">
          <ac:chgData name="Mark Higgins" userId="f99148ad-7e67-4304-8c11-27c7a53efd31" providerId="ADAL" clId="{362B9A1C-F430-45DA-BB36-0F3E8FE19F0F}" dt="2021-12-02T16:18:17.568" v="5394" actId="14100"/>
          <ac:picMkLst>
            <pc:docMk/>
            <pc:sldMk cId="2717555128" sldId="950"/>
            <ac:picMk id="6146" creationId="{A3F6CEA8-9910-4FDF-AC32-3FAC37A42E31}"/>
          </ac:picMkLst>
        </pc:picChg>
      </pc:sldChg>
      <pc:sldChg chg="addSp delSp modSp add mod">
        <pc:chgData name="Mark Higgins" userId="f99148ad-7e67-4304-8c11-27c7a53efd31" providerId="ADAL" clId="{362B9A1C-F430-45DA-BB36-0F3E8FE19F0F}" dt="2021-12-02T16:19:14.057" v="5410" actId="1076"/>
        <pc:sldMkLst>
          <pc:docMk/>
          <pc:sldMk cId="706171424" sldId="951"/>
        </pc:sldMkLst>
        <pc:spChg chg="mod">
          <ac:chgData name="Mark Higgins" userId="f99148ad-7e67-4304-8c11-27c7a53efd31" providerId="ADAL" clId="{362B9A1C-F430-45DA-BB36-0F3E8FE19F0F}" dt="2021-12-02T16:18:56.419" v="5404"/>
          <ac:spMkLst>
            <pc:docMk/>
            <pc:sldMk cId="706171424" sldId="951"/>
            <ac:spMk id="3" creationId="{94A802D8-DB21-4CBC-988D-CBB07F0AF819}"/>
          </ac:spMkLst>
        </pc:spChg>
        <pc:picChg chg="del">
          <ac:chgData name="Mark Higgins" userId="f99148ad-7e67-4304-8c11-27c7a53efd31" providerId="ADAL" clId="{362B9A1C-F430-45DA-BB36-0F3E8FE19F0F}" dt="2021-12-02T16:18:58.068" v="5405" actId="478"/>
          <ac:picMkLst>
            <pc:docMk/>
            <pc:sldMk cId="706171424" sldId="951"/>
            <ac:picMk id="6146" creationId="{A3F6CEA8-9910-4FDF-AC32-3FAC37A42E31}"/>
          </ac:picMkLst>
        </pc:picChg>
        <pc:picChg chg="add mod">
          <ac:chgData name="Mark Higgins" userId="f99148ad-7e67-4304-8c11-27c7a53efd31" providerId="ADAL" clId="{362B9A1C-F430-45DA-BB36-0F3E8FE19F0F}" dt="2021-12-02T16:19:14.057" v="5410" actId="1076"/>
          <ac:picMkLst>
            <pc:docMk/>
            <pc:sldMk cId="706171424" sldId="951"/>
            <ac:picMk id="7170" creationId="{B35422FB-A921-466C-9005-C2BADCFEFB0D}"/>
          </ac:picMkLst>
        </pc:picChg>
      </pc:sldChg>
      <pc:sldChg chg="addSp delSp modSp add mod">
        <pc:chgData name="Mark Higgins" userId="f99148ad-7e67-4304-8c11-27c7a53efd31" providerId="ADAL" clId="{362B9A1C-F430-45DA-BB36-0F3E8FE19F0F}" dt="2021-12-02T16:20:17.195" v="5434" actId="14100"/>
        <pc:sldMkLst>
          <pc:docMk/>
          <pc:sldMk cId="3889819617" sldId="952"/>
        </pc:sldMkLst>
        <pc:spChg chg="mod">
          <ac:chgData name="Mark Higgins" userId="f99148ad-7e67-4304-8c11-27c7a53efd31" providerId="ADAL" clId="{362B9A1C-F430-45DA-BB36-0F3E8FE19F0F}" dt="2021-12-02T16:19:34.678" v="5416" actId="27636"/>
          <ac:spMkLst>
            <pc:docMk/>
            <pc:sldMk cId="3889819617" sldId="952"/>
            <ac:spMk id="3" creationId="{94A802D8-DB21-4CBC-988D-CBB07F0AF819}"/>
          </ac:spMkLst>
        </pc:spChg>
        <pc:spChg chg="add mod">
          <ac:chgData name="Mark Higgins" userId="f99148ad-7e67-4304-8c11-27c7a53efd31" providerId="ADAL" clId="{362B9A1C-F430-45DA-BB36-0F3E8FE19F0F}" dt="2021-12-02T16:20:17.195" v="5434" actId="14100"/>
          <ac:spMkLst>
            <pc:docMk/>
            <pc:sldMk cId="3889819617" sldId="952"/>
            <ac:spMk id="4" creationId="{9F0301DF-FFBF-4CBF-92AE-DB8147704272}"/>
          </ac:spMkLst>
        </pc:spChg>
        <pc:picChg chg="del">
          <ac:chgData name="Mark Higgins" userId="f99148ad-7e67-4304-8c11-27c7a53efd31" providerId="ADAL" clId="{362B9A1C-F430-45DA-BB36-0F3E8FE19F0F}" dt="2021-12-02T16:19:41.471" v="5417" actId="478"/>
          <ac:picMkLst>
            <pc:docMk/>
            <pc:sldMk cId="3889819617" sldId="952"/>
            <ac:picMk id="7170" creationId="{B35422FB-A921-466C-9005-C2BADCFEFB0D}"/>
          </ac:picMkLst>
        </pc:picChg>
        <pc:picChg chg="add mod">
          <ac:chgData name="Mark Higgins" userId="f99148ad-7e67-4304-8c11-27c7a53efd31" providerId="ADAL" clId="{362B9A1C-F430-45DA-BB36-0F3E8FE19F0F}" dt="2021-12-02T16:19:47.464" v="5420" actId="14100"/>
          <ac:picMkLst>
            <pc:docMk/>
            <pc:sldMk cId="3889819617" sldId="952"/>
            <ac:picMk id="8194" creationId="{6EC4FDFE-CD5C-4C61-B6FC-FF0D2FDD538D}"/>
          </ac:picMkLst>
        </pc:picChg>
      </pc:sldChg>
      <pc:sldChg chg="delSp modSp add mod">
        <pc:chgData name="Mark Higgins" userId="f99148ad-7e67-4304-8c11-27c7a53efd31" providerId="ADAL" clId="{362B9A1C-F430-45DA-BB36-0F3E8FE19F0F}" dt="2021-12-02T16:22:08.829" v="5449" actId="15"/>
        <pc:sldMkLst>
          <pc:docMk/>
          <pc:sldMk cId="540746618" sldId="953"/>
        </pc:sldMkLst>
        <pc:spChg chg="mod">
          <ac:chgData name="Mark Higgins" userId="f99148ad-7e67-4304-8c11-27c7a53efd31" providerId="ADAL" clId="{362B9A1C-F430-45DA-BB36-0F3E8FE19F0F}" dt="2021-12-02T16:22:08.829" v="5449" actId="15"/>
          <ac:spMkLst>
            <pc:docMk/>
            <pc:sldMk cId="540746618" sldId="953"/>
            <ac:spMk id="3" creationId="{94A802D8-DB21-4CBC-988D-CBB07F0AF819}"/>
          </ac:spMkLst>
        </pc:spChg>
        <pc:spChg chg="del mod">
          <ac:chgData name="Mark Higgins" userId="f99148ad-7e67-4304-8c11-27c7a53efd31" providerId="ADAL" clId="{362B9A1C-F430-45DA-BB36-0F3E8FE19F0F}" dt="2021-12-02T16:21:55.574" v="5444" actId="478"/>
          <ac:spMkLst>
            <pc:docMk/>
            <pc:sldMk cId="540746618" sldId="953"/>
            <ac:spMk id="4" creationId="{9F0301DF-FFBF-4CBF-92AE-DB8147704272}"/>
          </ac:spMkLst>
        </pc:spChg>
        <pc:picChg chg="del">
          <ac:chgData name="Mark Higgins" userId="f99148ad-7e67-4304-8c11-27c7a53efd31" providerId="ADAL" clId="{362B9A1C-F430-45DA-BB36-0F3E8FE19F0F}" dt="2021-12-02T16:21:00.382" v="5436" actId="478"/>
          <ac:picMkLst>
            <pc:docMk/>
            <pc:sldMk cId="540746618" sldId="953"/>
            <ac:picMk id="8194" creationId="{6EC4FDFE-CD5C-4C61-B6FC-FF0D2FDD538D}"/>
          </ac:picMkLst>
        </pc:picChg>
      </pc:sldChg>
      <pc:sldChg chg="addSp modSp add mod">
        <pc:chgData name="Mark Higgins" userId="f99148ad-7e67-4304-8c11-27c7a53efd31" providerId="ADAL" clId="{362B9A1C-F430-45DA-BB36-0F3E8FE19F0F}" dt="2021-12-02T16:23:12.070" v="5464" actId="1076"/>
        <pc:sldMkLst>
          <pc:docMk/>
          <pc:sldMk cId="1205214355" sldId="954"/>
        </pc:sldMkLst>
        <pc:spChg chg="mod">
          <ac:chgData name="Mark Higgins" userId="f99148ad-7e67-4304-8c11-27c7a53efd31" providerId="ADAL" clId="{362B9A1C-F430-45DA-BB36-0F3E8FE19F0F}" dt="2021-12-02T16:23:05.069" v="5460" actId="20577"/>
          <ac:spMkLst>
            <pc:docMk/>
            <pc:sldMk cId="1205214355" sldId="954"/>
            <ac:spMk id="3" creationId="{94A802D8-DB21-4CBC-988D-CBB07F0AF819}"/>
          </ac:spMkLst>
        </pc:spChg>
        <pc:picChg chg="add mod">
          <ac:chgData name="Mark Higgins" userId="f99148ad-7e67-4304-8c11-27c7a53efd31" providerId="ADAL" clId="{362B9A1C-F430-45DA-BB36-0F3E8FE19F0F}" dt="2021-12-02T16:23:12.070" v="5464" actId="1076"/>
          <ac:picMkLst>
            <pc:docMk/>
            <pc:sldMk cId="1205214355" sldId="954"/>
            <ac:picMk id="5" creationId="{F9622719-CE55-4C49-B272-34BC03B7D869}"/>
          </ac:picMkLst>
        </pc:picChg>
      </pc:sldChg>
      <pc:sldChg chg="addSp delSp modSp add mod">
        <pc:chgData name="Mark Higgins" userId="f99148ad-7e67-4304-8c11-27c7a53efd31" providerId="ADAL" clId="{362B9A1C-F430-45DA-BB36-0F3E8FE19F0F}" dt="2021-12-02T16:23:57.322" v="5483" actId="1076"/>
        <pc:sldMkLst>
          <pc:docMk/>
          <pc:sldMk cId="2071700453" sldId="955"/>
        </pc:sldMkLst>
        <pc:spChg chg="mod">
          <ac:chgData name="Mark Higgins" userId="f99148ad-7e67-4304-8c11-27c7a53efd31" providerId="ADAL" clId="{362B9A1C-F430-45DA-BB36-0F3E8FE19F0F}" dt="2021-12-02T16:23:35.326" v="5478"/>
          <ac:spMkLst>
            <pc:docMk/>
            <pc:sldMk cId="2071700453" sldId="955"/>
            <ac:spMk id="3" creationId="{94A802D8-DB21-4CBC-988D-CBB07F0AF819}"/>
          </ac:spMkLst>
        </pc:spChg>
        <pc:picChg chg="del">
          <ac:chgData name="Mark Higgins" userId="f99148ad-7e67-4304-8c11-27c7a53efd31" providerId="ADAL" clId="{362B9A1C-F430-45DA-BB36-0F3E8FE19F0F}" dt="2021-12-02T16:23:51.261" v="5479" actId="478"/>
          <ac:picMkLst>
            <pc:docMk/>
            <pc:sldMk cId="2071700453" sldId="955"/>
            <ac:picMk id="5" creationId="{F9622719-CE55-4C49-B272-34BC03B7D869}"/>
          </ac:picMkLst>
        </pc:picChg>
        <pc:picChg chg="add mod">
          <ac:chgData name="Mark Higgins" userId="f99148ad-7e67-4304-8c11-27c7a53efd31" providerId="ADAL" clId="{362B9A1C-F430-45DA-BB36-0F3E8FE19F0F}" dt="2021-12-02T16:23:57.322" v="5483" actId="1076"/>
          <ac:picMkLst>
            <pc:docMk/>
            <pc:sldMk cId="2071700453" sldId="955"/>
            <ac:picMk id="6" creationId="{26A0C383-0A0E-463F-A95D-B5358F239B1C}"/>
          </ac:picMkLst>
        </pc:picChg>
      </pc:sldChg>
      <pc:sldChg chg="addSp delSp modSp add mod">
        <pc:chgData name="Mark Higgins" userId="f99148ad-7e67-4304-8c11-27c7a53efd31" providerId="ADAL" clId="{362B9A1C-F430-45DA-BB36-0F3E8FE19F0F}" dt="2021-12-02T16:24:40.337" v="5492" actId="1076"/>
        <pc:sldMkLst>
          <pc:docMk/>
          <pc:sldMk cId="829173962" sldId="956"/>
        </pc:sldMkLst>
        <pc:spChg chg="mod">
          <ac:chgData name="Mark Higgins" userId="f99148ad-7e67-4304-8c11-27c7a53efd31" providerId="ADAL" clId="{362B9A1C-F430-45DA-BB36-0F3E8FE19F0F}" dt="2021-12-02T16:24:18.174" v="5487"/>
          <ac:spMkLst>
            <pc:docMk/>
            <pc:sldMk cId="829173962" sldId="956"/>
            <ac:spMk id="3" creationId="{94A802D8-DB21-4CBC-988D-CBB07F0AF819}"/>
          </ac:spMkLst>
        </pc:spChg>
        <pc:picChg chg="add mod">
          <ac:chgData name="Mark Higgins" userId="f99148ad-7e67-4304-8c11-27c7a53efd31" providerId="ADAL" clId="{362B9A1C-F430-45DA-BB36-0F3E8FE19F0F}" dt="2021-12-02T16:24:40.337" v="5492" actId="1076"/>
          <ac:picMkLst>
            <pc:docMk/>
            <pc:sldMk cId="829173962" sldId="956"/>
            <ac:picMk id="5" creationId="{3BFE2DFA-DDE5-4ABB-9E50-9EBB00495277}"/>
          </ac:picMkLst>
        </pc:picChg>
        <pc:picChg chg="del">
          <ac:chgData name="Mark Higgins" userId="f99148ad-7e67-4304-8c11-27c7a53efd31" providerId="ADAL" clId="{362B9A1C-F430-45DA-BB36-0F3E8FE19F0F}" dt="2021-12-02T16:24:19.932" v="5488" actId="478"/>
          <ac:picMkLst>
            <pc:docMk/>
            <pc:sldMk cId="829173962" sldId="956"/>
            <ac:picMk id="6" creationId="{26A0C383-0A0E-463F-A95D-B5358F239B1C}"/>
          </ac:picMkLst>
        </pc:picChg>
      </pc:sldChg>
      <pc:sldChg chg="addSp delSp modSp add mod">
        <pc:chgData name="Mark Higgins" userId="f99148ad-7e67-4304-8c11-27c7a53efd31" providerId="ADAL" clId="{362B9A1C-F430-45DA-BB36-0F3E8FE19F0F}" dt="2021-12-02T16:25:29.309" v="5499" actId="1076"/>
        <pc:sldMkLst>
          <pc:docMk/>
          <pc:sldMk cId="886458734" sldId="957"/>
        </pc:sldMkLst>
        <pc:spChg chg="mod">
          <ac:chgData name="Mark Higgins" userId="f99148ad-7e67-4304-8c11-27c7a53efd31" providerId="ADAL" clId="{362B9A1C-F430-45DA-BB36-0F3E8FE19F0F}" dt="2021-12-02T16:25:03.940" v="5496"/>
          <ac:spMkLst>
            <pc:docMk/>
            <pc:sldMk cId="886458734" sldId="957"/>
            <ac:spMk id="3" creationId="{94A802D8-DB21-4CBC-988D-CBB07F0AF819}"/>
          </ac:spMkLst>
        </pc:spChg>
        <pc:picChg chg="del">
          <ac:chgData name="Mark Higgins" userId="f99148ad-7e67-4304-8c11-27c7a53efd31" providerId="ADAL" clId="{362B9A1C-F430-45DA-BB36-0F3E8FE19F0F}" dt="2021-12-02T16:25:05.285" v="5497" actId="478"/>
          <ac:picMkLst>
            <pc:docMk/>
            <pc:sldMk cId="886458734" sldId="957"/>
            <ac:picMk id="5" creationId="{3BFE2DFA-DDE5-4ABB-9E50-9EBB00495277}"/>
          </ac:picMkLst>
        </pc:picChg>
        <pc:picChg chg="add mod">
          <ac:chgData name="Mark Higgins" userId="f99148ad-7e67-4304-8c11-27c7a53efd31" providerId="ADAL" clId="{362B9A1C-F430-45DA-BB36-0F3E8FE19F0F}" dt="2021-12-02T16:25:29.309" v="5499" actId="1076"/>
          <ac:picMkLst>
            <pc:docMk/>
            <pc:sldMk cId="886458734" sldId="957"/>
            <ac:picMk id="6" creationId="{7218D078-67AD-495F-B5A2-C7CD246E6E11}"/>
          </ac:picMkLst>
        </pc:picChg>
      </pc:sldChg>
      <pc:sldChg chg="addSp delSp modSp add mod">
        <pc:chgData name="Mark Higgins" userId="f99148ad-7e67-4304-8c11-27c7a53efd31" providerId="ADAL" clId="{362B9A1C-F430-45DA-BB36-0F3E8FE19F0F}" dt="2021-12-02T16:26:17.343" v="5508" actId="1076"/>
        <pc:sldMkLst>
          <pc:docMk/>
          <pc:sldMk cId="4112628695" sldId="958"/>
        </pc:sldMkLst>
        <pc:spChg chg="mod">
          <ac:chgData name="Mark Higgins" userId="f99148ad-7e67-4304-8c11-27c7a53efd31" providerId="ADAL" clId="{362B9A1C-F430-45DA-BB36-0F3E8FE19F0F}" dt="2021-12-02T16:25:54.227" v="5503"/>
          <ac:spMkLst>
            <pc:docMk/>
            <pc:sldMk cId="4112628695" sldId="958"/>
            <ac:spMk id="3" creationId="{94A802D8-DB21-4CBC-988D-CBB07F0AF819}"/>
          </ac:spMkLst>
        </pc:spChg>
        <pc:picChg chg="add mod">
          <ac:chgData name="Mark Higgins" userId="f99148ad-7e67-4304-8c11-27c7a53efd31" providerId="ADAL" clId="{362B9A1C-F430-45DA-BB36-0F3E8FE19F0F}" dt="2021-12-02T16:26:17.343" v="5508" actId="1076"/>
          <ac:picMkLst>
            <pc:docMk/>
            <pc:sldMk cId="4112628695" sldId="958"/>
            <ac:picMk id="5" creationId="{6F458B24-A093-4182-87D4-22D70DFD161E}"/>
          </ac:picMkLst>
        </pc:picChg>
        <pc:picChg chg="del">
          <ac:chgData name="Mark Higgins" userId="f99148ad-7e67-4304-8c11-27c7a53efd31" providerId="ADAL" clId="{362B9A1C-F430-45DA-BB36-0F3E8FE19F0F}" dt="2021-12-02T16:25:57.268" v="5504" actId="478"/>
          <ac:picMkLst>
            <pc:docMk/>
            <pc:sldMk cId="4112628695" sldId="958"/>
            <ac:picMk id="6" creationId="{7218D078-67AD-495F-B5A2-C7CD246E6E11}"/>
          </ac:picMkLst>
        </pc:picChg>
      </pc:sldChg>
      <pc:sldChg chg="addSp delSp modSp add mod">
        <pc:chgData name="Mark Higgins" userId="f99148ad-7e67-4304-8c11-27c7a53efd31" providerId="ADAL" clId="{362B9A1C-F430-45DA-BB36-0F3E8FE19F0F}" dt="2021-12-02T16:28:43.080" v="5540" actId="113"/>
        <pc:sldMkLst>
          <pc:docMk/>
          <pc:sldMk cId="2324846131" sldId="959"/>
        </pc:sldMkLst>
        <pc:spChg chg="mod">
          <ac:chgData name="Mark Higgins" userId="f99148ad-7e67-4304-8c11-27c7a53efd31" providerId="ADAL" clId="{362B9A1C-F430-45DA-BB36-0F3E8FE19F0F}" dt="2021-12-02T16:28:43.080" v="5540" actId="113"/>
          <ac:spMkLst>
            <pc:docMk/>
            <pc:sldMk cId="2324846131" sldId="959"/>
            <ac:spMk id="3" creationId="{94A802D8-DB21-4CBC-988D-CBB07F0AF819}"/>
          </ac:spMkLst>
        </pc:spChg>
        <pc:picChg chg="del">
          <ac:chgData name="Mark Higgins" userId="f99148ad-7e67-4304-8c11-27c7a53efd31" providerId="ADAL" clId="{362B9A1C-F430-45DA-BB36-0F3E8FE19F0F}" dt="2021-12-02T16:26:26.594" v="5510" actId="478"/>
          <ac:picMkLst>
            <pc:docMk/>
            <pc:sldMk cId="2324846131" sldId="959"/>
            <ac:picMk id="5" creationId="{6F458B24-A093-4182-87D4-22D70DFD161E}"/>
          </ac:picMkLst>
        </pc:picChg>
        <pc:picChg chg="add mod">
          <ac:chgData name="Mark Higgins" userId="f99148ad-7e67-4304-8c11-27c7a53efd31" providerId="ADAL" clId="{362B9A1C-F430-45DA-BB36-0F3E8FE19F0F}" dt="2021-12-02T16:27:46.295" v="5539" actId="1076"/>
          <ac:picMkLst>
            <pc:docMk/>
            <pc:sldMk cId="2324846131" sldId="959"/>
            <ac:picMk id="6" creationId="{13B5109B-9A41-4FF6-8E7E-A4BB1092A2AF}"/>
          </ac:picMkLst>
        </pc:picChg>
      </pc:sldChg>
      <pc:sldChg chg="addSp delSp modSp add mod">
        <pc:chgData name="Mark Higgins" userId="f99148ad-7e67-4304-8c11-27c7a53efd31" providerId="ADAL" clId="{362B9A1C-F430-45DA-BB36-0F3E8FE19F0F}" dt="2021-12-02T16:29:48.437" v="5550" actId="1076"/>
        <pc:sldMkLst>
          <pc:docMk/>
          <pc:sldMk cId="2592776787" sldId="960"/>
        </pc:sldMkLst>
        <pc:spChg chg="mod">
          <ac:chgData name="Mark Higgins" userId="f99148ad-7e67-4304-8c11-27c7a53efd31" providerId="ADAL" clId="{362B9A1C-F430-45DA-BB36-0F3E8FE19F0F}" dt="2021-12-02T16:29:31.859" v="5547" actId="113"/>
          <ac:spMkLst>
            <pc:docMk/>
            <pc:sldMk cId="2592776787" sldId="960"/>
            <ac:spMk id="3" creationId="{94A802D8-DB21-4CBC-988D-CBB07F0AF819}"/>
          </ac:spMkLst>
        </pc:spChg>
        <pc:picChg chg="add mod">
          <ac:chgData name="Mark Higgins" userId="f99148ad-7e67-4304-8c11-27c7a53efd31" providerId="ADAL" clId="{362B9A1C-F430-45DA-BB36-0F3E8FE19F0F}" dt="2021-12-02T16:29:48.437" v="5550" actId="1076"/>
          <ac:picMkLst>
            <pc:docMk/>
            <pc:sldMk cId="2592776787" sldId="960"/>
            <ac:picMk id="5" creationId="{EFAAD21C-AEE4-47C8-88F1-78EFFF867970}"/>
          </ac:picMkLst>
        </pc:picChg>
        <pc:picChg chg="del">
          <ac:chgData name="Mark Higgins" userId="f99148ad-7e67-4304-8c11-27c7a53efd31" providerId="ADAL" clId="{362B9A1C-F430-45DA-BB36-0F3E8FE19F0F}" dt="2021-12-02T16:29:33.570" v="5548" actId="478"/>
          <ac:picMkLst>
            <pc:docMk/>
            <pc:sldMk cId="2592776787" sldId="960"/>
            <ac:picMk id="6" creationId="{13B5109B-9A41-4FF6-8E7E-A4BB1092A2AF}"/>
          </ac:picMkLst>
        </pc:picChg>
      </pc:sldChg>
      <pc:sldChg chg="addSp delSp modSp add mod">
        <pc:chgData name="Mark Higgins" userId="f99148ad-7e67-4304-8c11-27c7a53efd31" providerId="ADAL" clId="{362B9A1C-F430-45DA-BB36-0F3E8FE19F0F}" dt="2021-12-02T16:30:28.350" v="5559" actId="14100"/>
        <pc:sldMkLst>
          <pc:docMk/>
          <pc:sldMk cId="4099745948" sldId="961"/>
        </pc:sldMkLst>
        <pc:spChg chg="mod">
          <ac:chgData name="Mark Higgins" userId="f99148ad-7e67-4304-8c11-27c7a53efd31" providerId="ADAL" clId="{362B9A1C-F430-45DA-BB36-0F3E8FE19F0F}" dt="2021-12-02T16:30:09.826" v="5555" actId="113"/>
          <ac:spMkLst>
            <pc:docMk/>
            <pc:sldMk cId="4099745948" sldId="961"/>
            <ac:spMk id="3" creationId="{94A802D8-DB21-4CBC-988D-CBB07F0AF819}"/>
          </ac:spMkLst>
        </pc:spChg>
        <pc:picChg chg="del">
          <ac:chgData name="Mark Higgins" userId="f99148ad-7e67-4304-8c11-27c7a53efd31" providerId="ADAL" clId="{362B9A1C-F430-45DA-BB36-0F3E8FE19F0F}" dt="2021-12-02T16:30:12.568" v="5556" actId="478"/>
          <ac:picMkLst>
            <pc:docMk/>
            <pc:sldMk cId="4099745948" sldId="961"/>
            <ac:picMk id="5" creationId="{EFAAD21C-AEE4-47C8-88F1-78EFFF867970}"/>
          </ac:picMkLst>
        </pc:picChg>
        <pc:picChg chg="add mod">
          <ac:chgData name="Mark Higgins" userId="f99148ad-7e67-4304-8c11-27c7a53efd31" providerId="ADAL" clId="{362B9A1C-F430-45DA-BB36-0F3E8FE19F0F}" dt="2021-12-02T16:30:28.350" v="5559" actId="14100"/>
          <ac:picMkLst>
            <pc:docMk/>
            <pc:sldMk cId="4099745948" sldId="961"/>
            <ac:picMk id="6" creationId="{133EE5C1-1C35-4AAC-87C1-BA217DF50CF5}"/>
          </ac:picMkLst>
        </pc:picChg>
      </pc:sldChg>
      <pc:sldChg chg="addSp delSp modSp add mod">
        <pc:chgData name="Mark Higgins" userId="f99148ad-7e67-4304-8c11-27c7a53efd31" providerId="ADAL" clId="{362B9A1C-F430-45DA-BB36-0F3E8FE19F0F}" dt="2021-12-02T16:31:55.810" v="5578" actId="1076"/>
        <pc:sldMkLst>
          <pc:docMk/>
          <pc:sldMk cId="3585000345" sldId="962"/>
        </pc:sldMkLst>
        <pc:spChg chg="mod">
          <ac:chgData name="Mark Higgins" userId="f99148ad-7e67-4304-8c11-27c7a53efd31" providerId="ADAL" clId="{362B9A1C-F430-45DA-BB36-0F3E8FE19F0F}" dt="2021-12-02T16:31:10.304" v="5568" actId="113"/>
          <ac:spMkLst>
            <pc:docMk/>
            <pc:sldMk cId="3585000345" sldId="962"/>
            <ac:spMk id="3" creationId="{94A802D8-DB21-4CBC-988D-CBB07F0AF819}"/>
          </ac:spMkLst>
        </pc:spChg>
        <pc:spChg chg="add mod">
          <ac:chgData name="Mark Higgins" userId="f99148ad-7e67-4304-8c11-27c7a53efd31" providerId="ADAL" clId="{362B9A1C-F430-45DA-BB36-0F3E8FE19F0F}" dt="2021-12-02T16:31:55.810" v="5578" actId="1076"/>
          <ac:spMkLst>
            <pc:docMk/>
            <pc:sldMk cId="3585000345" sldId="962"/>
            <ac:spMk id="7" creationId="{23ABD2B5-08A0-46DA-8760-D3F24F6B0DFA}"/>
          </ac:spMkLst>
        </pc:spChg>
        <pc:picChg chg="add mod">
          <ac:chgData name="Mark Higgins" userId="f99148ad-7e67-4304-8c11-27c7a53efd31" providerId="ADAL" clId="{362B9A1C-F430-45DA-BB36-0F3E8FE19F0F}" dt="2021-12-02T16:31:29.576" v="5572" actId="14100"/>
          <ac:picMkLst>
            <pc:docMk/>
            <pc:sldMk cId="3585000345" sldId="962"/>
            <ac:picMk id="5" creationId="{BDF1A6B7-7BEA-4F7E-A81F-FA5A73C5514F}"/>
          </ac:picMkLst>
        </pc:picChg>
        <pc:picChg chg="del">
          <ac:chgData name="Mark Higgins" userId="f99148ad-7e67-4304-8c11-27c7a53efd31" providerId="ADAL" clId="{362B9A1C-F430-45DA-BB36-0F3E8FE19F0F}" dt="2021-12-02T16:31:12.065" v="5569" actId="478"/>
          <ac:picMkLst>
            <pc:docMk/>
            <pc:sldMk cId="3585000345" sldId="962"/>
            <ac:picMk id="6" creationId="{133EE5C1-1C35-4AAC-87C1-BA217DF50CF5}"/>
          </ac:picMkLst>
        </pc:picChg>
      </pc:sldChg>
      <pc:sldChg chg="delSp modSp add mod">
        <pc:chgData name="Mark Higgins" userId="f99148ad-7e67-4304-8c11-27c7a53efd31" providerId="ADAL" clId="{362B9A1C-F430-45DA-BB36-0F3E8FE19F0F}" dt="2021-12-02T16:35:48.129" v="5660" actId="27636"/>
        <pc:sldMkLst>
          <pc:docMk/>
          <pc:sldMk cId="1793273152" sldId="963"/>
        </pc:sldMkLst>
        <pc:spChg chg="mod">
          <ac:chgData name="Mark Higgins" userId="f99148ad-7e67-4304-8c11-27c7a53efd31" providerId="ADAL" clId="{362B9A1C-F430-45DA-BB36-0F3E8FE19F0F}" dt="2021-12-02T16:32:29.103" v="5596" actId="20577"/>
          <ac:spMkLst>
            <pc:docMk/>
            <pc:sldMk cId="1793273152" sldId="963"/>
            <ac:spMk id="2" creationId="{F43BF5D5-70D4-44EF-A163-F822C65CF012}"/>
          </ac:spMkLst>
        </pc:spChg>
        <pc:spChg chg="mod">
          <ac:chgData name="Mark Higgins" userId="f99148ad-7e67-4304-8c11-27c7a53efd31" providerId="ADAL" clId="{362B9A1C-F430-45DA-BB36-0F3E8FE19F0F}" dt="2021-12-02T16:35:48.129" v="5660" actId="27636"/>
          <ac:spMkLst>
            <pc:docMk/>
            <pc:sldMk cId="1793273152" sldId="963"/>
            <ac:spMk id="3" creationId="{94A802D8-DB21-4CBC-988D-CBB07F0AF819}"/>
          </ac:spMkLst>
        </pc:spChg>
        <pc:spChg chg="del">
          <ac:chgData name="Mark Higgins" userId="f99148ad-7e67-4304-8c11-27c7a53efd31" providerId="ADAL" clId="{362B9A1C-F430-45DA-BB36-0F3E8FE19F0F}" dt="2021-12-02T16:32:17.175" v="5581" actId="478"/>
          <ac:spMkLst>
            <pc:docMk/>
            <pc:sldMk cId="1793273152" sldId="963"/>
            <ac:spMk id="7" creationId="{23ABD2B5-08A0-46DA-8760-D3F24F6B0DFA}"/>
          </ac:spMkLst>
        </pc:spChg>
        <pc:picChg chg="del">
          <ac:chgData name="Mark Higgins" userId="f99148ad-7e67-4304-8c11-27c7a53efd31" providerId="ADAL" clId="{362B9A1C-F430-45DA-BB36-0F3E8FE19F0F}" dt="2021-12-02T16:32:15.065" v="5580" actId="478"/>
          <ac:picMkLst>
            <pc:docMk/>
            <pc:sldMk cId="1793273152" sldId="963"/>
            <ac:picMk id="5" creationId="{BDF1A6B7-7BEA-4F7E-A81F-FA5A73C5514F}"/>
          </ac:picMkLst>
        </pc:picChg>
      </pc:sldChg>
      <pc:sldChg chg="modSp new mod">
        <pc:chgData name="Mark Higgins" userId="f99148ad-7e67-4304-8c11-27c7a53efd31" providerId="ADAL" clId="{362B9A1C-F430-45DA-BB36-0F3E8FE19F0F}" dt="2021-12-02T16:42:51.030" v="5701" actId="27636"/>
        <pc:sldMkLst>
          <pc:docMk/>
          <pc:sldMk cId="2930167263" sldId="964"/>
        </pc:sldMkLst>
        <pc:spChg chg="mod">
          <ac:chgData name="Mark Higgins" userId="f99148ad-7e67-4304-8c11-27c7a53efd31" providerId="ADAL" clId="{362B9A1C-F430-45DA-BB36-0F3E8FE19F0F}" dt="2021-12-02T16:37:00.543" v="5671" actId="20577"/>
          <ac:spMkLst>
            <pc:docMk/>
            <pc:sldMk cId="2930167263" sldId="964"/>
            <ac:spMk id="2" creationId="{6D7676E2-BC39-472E-A924-C00F06802298}"/>
          </ac:spMkLst>
        </pc:spChg>
        <pc:spChg chg="mod">
          <ac:chgData name="Mark Higgins" userId="f99148ad-7e67-4304-8c11-27c7a53efd31" providerId="ADAL" clId="{362B9A1C-F430-45DA-BB36-0F3E8FE19F0F}" dt="2021-12-02T16:42:51.030" v="5701" actId="27636"/>
          <ac:spMkLst>
            <pc:docMk/>
            <pc:sldMk cId="2930167263" sldId="964"/>
            <ac:spMk id="3" creationId="{757284CC-DAEA-4316-8C60-B5F2EA934599}"/>
          </ac:spMkLst>
        </pc:spChg>
      </pc:sldChg>
      <pc:sldChg chg="modSp new mod">
        <pc:chgData name="Mark Higgins" userId="f99148ad-7e67-4304-8c11-27c7a53efd31" providerId="ADAL" clId="{362B9A1C-F430-45DA-BB36-0F3E8FE19F0F}" dt="2021-12-02T16:37:49.494" v="5683" actId="20577"/>
        <pc:sldMkLst>
          <pc:docMk/>
          <pc:sldMk cId="1772797307" sldId="965"/>
        </pc:sldMkLst>
        <pc:spChg chg="mod">
          <ac:chgData name="Mark Higgins" userId="f99148ad-7e67-4304-8c11-27c7a53efd31" providerId="ADAL" clId="{362B9A1C-F430-45DA-BB36-0F3E8FE19F0F}" dt="2021-12-02T16:37:49.494" v="5683" actId="20577"/>
          <ac:spMkLst>
            <pc:docMk/>
            <pc:sldMk cId="1772797307" sldId="965"/>
            <ac:spMk id="2" creationId="{D6904BE6-82E1-409C-8763-2CAC54533135}"/>
          </ac:spMkLst>
        </pc:spChg>
      </pc:sldChg>
      <pc:sldChg chg="modSp add mod">
        <pc:chgData name="Mark Higgins" userId="f99148ad-7e67-4304-8c11-27c7a53efd31" providerId="ADAL" clId="{362B9A1C-F430-45DA-BB36-0F3E8FE19F0F}" dt="2021-12-02T16:52:11.648" v="6066" actId="20577"/>
        <pc:sldMkLst>
          <pc:docMk/>
          <pc:sldMk cId="926017002" sldId="966"/>
        </pc:sldMkLst>
        <pc:spChg chg="mod">
          <ac:chgData name="Mark Higgins" userId="f99148ad-7e67-4304-8c11-27c7a53efd31" providerId="ADAL" clId="{362B9A1C-F430-45DA-BB36-0F3E8FE19F0F}" dt="2021-12-02T16:52:11.648" v="6066" actId="20577"/>
          <ac:spMkLst>
            <pc:docMk/>
            <pc:sldMk cId="926017002" sldId="966"/>
            <ac:spMk id="3" creationId="{757284CC-DAEA-4316-8C60-B5F2EA934599}"/>
          </ac:spMkLst>
        </pc:spChg>
      </pc:sldChg>
      <pc:sldChg chg="addSp modSp add mod">
        <pc:chgData name="Mark Higgins" userId="f99148ad-7e67-4304-8c11-27c7a53efd31" providerId="ADAL" clId="{362B9A1C-F430-45DA-BB36-0F3E8FE19F0F}" dt="2021-12-02T16:54:00.512" v="6093" actId="27636"/>
        <pc:sldMkLst>
          <pc:docMk/>
          <pc:sldMk cId="3256013150" sldId="967"/>
        </pc:sldMkLst>
        <pc:spChg chg="mod">
          <ac:chgData name="Mark Higgins" userId="f99148ad-7e67-4304-8c11-27c7a53efd31" providerId="ADAL" clId="{362B9A1C-F430-45DA-BB36-0F3E8FE19F0F}" dt="2021-12-02T16:54:00.512" v="6093" actId="27636"/>
          <ac:spMkLst>
            <pc:docMk/>
            <pc:sldMk cId="3256013150" sldId="967"/>
            <ac:spMk id="3" creationId="{757284CC-DAEA-4316-8C60-B5F2EA934599}"/>
          </ac:spMkLst>
        </pc:spChg>
        <pc:spChg chg="add mod">
          <ac:chgData name="Mark Higgins" userId="f99148ad-7e67-4304-8c11-27c7a53efd31" providerId="ADAL" clId="{362B9A1C-F430-45DA-BB36-0F3E8FE19F0F}" dt="2021-12-02T16:53:17.609" v="6084" actId="20577"/>
          <ac:spMkLst>
            <pc:docMk/>
            <pc:sldMk cId="3256013150" sldId="967"/>
            <ac:spMk id="4" creationId="{1BC82BB9-0B91-4571-8925-5F4A48FEA046}"/>
          </ac:spMkLst>
        </pc:spChg>
      </pc:sldChg>
      <pc:sldChg chg="addSp delSp modSp add del mod">
        <pc:chgData name="Mark Higgins" userId="f99148ad-7e67-4304-8c11-27c7a53efd31" providerId="ADAL" clId="{362B9A1C-F430-45DA-BB36-0F3E8FE19F0F}" dt="2021-12-02T16:53:26.725" v="6085" actId="47"/>
        <pc:sldMkLst>
          <pc:docMk/>
          <pc:sldMk cId="2582268465" sldId="968"/>
        </pc:sldMkLst>
        <pc:spChg chg="mod">
          <ac:chgData name="Mark Higgins" userId="f99148ad-7e67-4304-8c11-27c7a53efd31" providerId="ADAL" clId="{362B9A1C-F430-45DA-BB36-0F3E8FE19F0F}" dt="2021-12-02T16:48:35.100" v="5948" actId="2711"/>
          <ac:spMkLst>
            <pc:docMk/>
            <pc:sldMk cId="2582268465" sldId="968"/>
            <ac:spMk id="3" creationId="{757284CC-DAEA-4316-8C60-B5F2EA934599}"/>
          </ac:spMkLst>
        </pc:spChg>
        <pc:spChg chg="add del">
          <ac:chgData name="Mark Higgins" userId="f99148ad-7e67-4304-8c11-27c7a53efd31" providerId="ADAL" clId="{362B9A1C-F430-45DA-BB36-0F3E8FE19F0F}" dt="2021-12-02T16:47:07.796" v="5931"/>
          <ac:spMkLst>
            <pc:docMk/>
            <pc:sldMk cId="2582268465" sldId="968"/>
            <ac:spMk id="4" creationId="{36D0001B-46BC-47C5-8D22-E807F5CD54A3}"/>
          </ac:spMkLst>
        </pc:spChg>
        <pc:spChg chg="add del mod">
          <ac:chgData name="Mark Higgins" userId="f99148ad-7e67-4304-8c11-27c7a53efd31" providerId="ADAL" clId="{362B9A1C-F430-45DA-BB36-0F3E8FE19F0F}" dt="2021-12-02T16:47:07.395" v="5930"/>
          <ac:spMkLst>
            <pc:docMk/>
            <pc:sldMk cId="2582268465" sldId="968"/>
            <ac:spMk id="5" creationId="{7A9D4C6B-5914-483D-B71E-039D57ADC9E9}"/>
          </ac:spMkLst>
        </pc:spChg>
        <pc:spChg chg="add del">
          <ac:chgData name="Mark Higgins" userId="f99148ad-7e67-4304-8c11-27c7a53efd31" providerId="ADAL" clId="{362B9A1C-F430-45DA-BB36-0F3E8FE19F0F}" dt="2021-12-02T16:47:14.929" v="5935"/>
          <ac:spMkLst>
            <pc:docMk/>
            <pc:sldMk cId="2582268465" sldId="968"/>
            <ac:spMk id="6" creationId="{10412049-4B59-4B7B-A1DC-017AA81740C9}"/>
          </ac:spMkLst>
        </pc:spChg>
      </pc:sldChg>
      <pc:sldChg chg="addSp modSp add mod">
        <pc:chgData name="Mark Higgins" userId="f99148ad-7e67-4304-8c11-27c7a53efd31" providerId="ADAL" clId="{362B9A1C-F430-45DA-BB36-0F3E8FE19F0F}" dt="2021-12-02T16:55:12.071" v="6102"/>
        <pc:sldMkLst>
          <pc:docMk/>
          <pc:sldMk cId="141359348" sldId="969"/>
        </pc:sldMkLst>
        <pc:spChg chg="mod">
          <ac:chgData name="Mark Higgins" userId="f99148ad-7e67-4304-8c11-27c7a53efd31" providerId="ADAL" clId="{362B9A1C-F430-45DA-BB36-0F3E8FE19F0F}" dt="2021-12-02T16:54:49.942" v="6101" actId="20577"/>
          <ac:spMkLst>
            <pc:docMk/>
            <pc:sldMk cId="141359348" sldId="969"/>
            <ac:spMk id="3" creationId="{757284CC-DAEA-4316-8C60-B5F2EA934599}"/>
          </ac:spMkLst>
        </pc:spChg>
        <pc:spChg chg="add mod">
          <ac:chgData name="Mark Higgins" userId="f99148ad-7e67-4304-8c11-27c7a53efd31" providerId="ADAL" clId="{362B9A1C-F430-45DA-BB36-0F3E8FE19F0F}" dt="2021-12-02T16:55:12.071" v="6102"/>
          <ac:spMkLst>
            <pc:docMk/>
            <pc:sldMk cId="141359348" sldId="969"/>
            <ac:spMk id="4" creationId="{FB0DAF5F-0DB6-4E78-8584-1FF7C5985965}"/>
          </ac:spMkLst>
        </pc:spChg>
      </pc:sldChg>
      <pc:sldChg chg="addSp delSp modSp add mod">
        <pc:chgData name="Mark Higgins" userId="f99148ad-7e67-4304-8c11-27c7a53efd31" providerId="ADAL" clId="{362B9A1C-F430-45DA-BB36-0F3E8FE19F0F}" dt="2021-12-02T16:55:56.198" v="6110" actId="478"/>
        <pc:sldMkLst>
          <pc:docMk/>
          <pc:sldMk cId="2378094609" sldId="970"/>
        </pc:sldMkLst>
        <pc:spChg chg="del mod">
          <ac:chgData name="Mark Higgins" userId="f99148ad-7e67-4304-8c11-27c7a53efd31" providerId="ADAL" clId="{362B9A1C-F430-45DA-BB36-0F3E8FE19F0F}" dt="2021-12-02T16:55:47.620" v="6109" actId="478"/>
          <ac:spMkLst>
            <pc:docMk/>
            <pc:sldMk cId="2378094609" sldId="970"/>
            <ac:spMk id="3" creationId="{757284CC-DAEA-4316-8C60-B5F2EA934599}"/>
          </ac:spMkLst>
        </pc:spChg>
        <pc:spChg chg="add del mod">
          <ac:chgData name="Mark Higgins" userId="f99148ad-7e67-4304-8c11-27c7a53efd31" providerId="ADAL" clId="{362B9A1C-F430-45DA-BB36-0F3E8FE19F0F}" dt="2021-12-02T16:55:56.198" v="6110" actId="478"/>
          <ac:spMkLst>
            <pc:docMk/>
            <pc:sldMk cId="2378094609" sldId="970"/>
            <ac:spMk id="6" creationId="{D202ACE2-4575-4658-9D6C-ABAD5C799018}"/>
          </ac:spMkLst>
        </pc:spChg>
        <pc:picChg chg="add mod">
          <ac:chgData name="Mark Higgins" userId="f99148ad-7e67-4304-8c11-27c7a53efd31" providerId="ADAL" clId="{362B9A1C-F430-45DA-BB36-0F3E8FE19F0F}" dt="2021-12-02T16:55:45.830" v="6108" actId="1076"/>
          <ac:picMkLst>
            <pc:docMk/>
            <pc:sldMk cId="2378094609" sldId="970"/>
            <ac:picMk id="21506" creationId="{7DB2A7E0-A018-44CC-8468-943B2F4115AB}"/>
          </ac:picMkLst>
        </pc:picChg>
      </pc:sldChg>
      <pc:sldChg chg="addSp delSp add">
        <pc:chgData name="Mark Higgins" userId="f99148ad-7e67-4304-8c11-27c7a53efd31" providerId="ADAL" clId="{362B9A1C-F430-45DA-BB36-0F3E8FE19F0F}" dt="2021-12-02T16:56:13.661" v="6113"/>
        <pc:sldMkLst>
          <pc:docMk/>
          <pc:sldMk cId="694496657" sldId="971"/>
        </pc:sldMkLst>
        <pc:picChg chg="del">
          <ac:chgData name="Mark Higgins" userId="f99148ad-7e67-4304-8c11-27c7a53efd31" providerId="ADAL" clId="{362B9A1C-F430-45DA-BB36-0F3E8FE19F0F}" dt="2021-12-02T16:56:12.604" v="6112" actId="478"/>
          <ac:picMkLst>
            <pc:docMk/>
            <pc:sldMk cId="694496657" sldId="971"/>
            <ac:picMk id="21506" creationId="{7DB2A7E0-A018-44CC-8468-943B2F4115AB}"/>
          </ac:picMkLst>
        </pc:picChg>
        <pc:picChg chg="add">
          <ac:chgData name="Mark Higgins" userId="f99148ad-7e67-4304-8c11-27c7a53efd31" providerId="ADAL" clId="{362B9A1C-F430-45DA-BB36-0F3E8FE19F0F}" dt="2021-12-02T16:56:13.661" v="6113"/>
          <ac:picMkLst>
            <pc:docMk/>
            <pc:sldMk cId="694496657" sldId="971"/>
            <ac:picMk id="22530" creationId="{A461919B-7EF9-4695-9031-F1F1E88843B3}"/>
          </ac:picMkLst>
        </pc:picChg>
      </pc:sldChg>
      <pc:sldChg chg="modSp add mod">
        <pc:chgData name="Mark Higgins" userId="f99148ad-7e67-4304-8c11-27c7a53efd31" providerId="ADAL" clId="{362B9A1C-F430-45DA-BB36-0F3E8FE19F0F}" dt="2021-12-02T16:56:44.061" v="6117" actId="15"/>
        <pc:sldMkLst>
          <pc:docMk/>
          <pc:sldMk cId="3967086452" sldId="972"/>
        </pc:sldMkLst>
        <pc:spChg chg="mod">
          <ac:chgData name="Mark Higgins" userId="f99148ad-7e67-4304-8c11-27c7a53efd31" providerId="ADAL" clId="{362B9A1C-F430-45DA-BB36-0F3E8FE19F0F}" dt="2021-12-02T16:56:44.061" v="6117" actId="15"/>
          <ac:spMkLst>
            <pc:docMk/>
            <pc:sldMk cId="3967086452" sldId="972"/>
            <ac:spMk id="3" creationId="{757284CC-DAEA-4316-8C60-B5F2EA934599}"/>
          </ac:spMkLst>
        </pc:spChg>
      </pc:sldChg>
      <pc:sldChg chg="modSp add mod">
        <pc:chgData name="Mark Higgins" userId="f99148ad-7e67-4304-8c11-27c7a53efd31" providerId="ADAL" clId="{362B9A1C-F430-45DA-BB36-0F3E8FE19F0F}" dt="2021-12-02T16:57:49.249" v="6119"/>
        <pc:sldMkLst>
          <pc:docMk/>
          <pc:sldMk cId="4163262945" sldId="973"/>
        </pc:sldMkLst>
        <pc:spChg chg="mod">
          <ac:chgData name="Mark Higgins" userId="f99148ad-7e67-4304-8c11-27c7a53efd31" providerId="ADAL" clId="{362B9A1C-F430-45DA-BB36-0F3E8FE19F0F}" dt="2021-12-02T16:57:49.249" v="6119"/>
          <ac:spMkLst>
            <pc:docMk/>
            <pc:sldMk cId="4163262945" sldId="973"/>
            <ac:spMk id="3" creationId="{757284CC-DAEA-4316-8C60-B5F2EA934599}"/>
          </ac:spMkLst>
        </pc:spChg>
      </pc:sldChg>
      <pc:sldChg chg="modSp add mod">
        <pc:chgData name="Mark Higgins" userId="f99148ad-7e67-4304-8c11-27c7a53efd31" providerId="ADAL" clId="{362B9A1C-F430-45DA-BB36-0F3E8FE19F0F}" dt="2021-12-02T16:58:27.274" v="6129" actId="27636"/>
        <pc:sldMkLst>
          <pc:docMk/>
          <pc:sldMk cId="3336635400" sldId="974"/>
        </pc:sldMkLst>
        <pc:spChg chg="mod">
          <ac:chgData name="Mark Higgins" userId="f99148ad-7e67-4304-8c11-27c7a53efd31" providerId="ADAL" clId="{362B9A1C-F430-45DA-BB36-0F3E8FE19F0F}" dt="2021-12-02T16:58:27.274" v="6129" actId="27636"/>
          <ac:spMkLst>
            <pc:docMk/>
            <pc:sldMk cId="3336635400" sldId="974"/>
            <ac:spMk id="3" creationId="{757284CC-DAEA-4316-8C60-B5F2EA934599}"/>
          </ac:spMkLst>
        </pc:spChg>
      </pc:sldChg>
      <pc:sldChg chg="addSp modSp add mod">
        <pc:chgData name="Mark Higgins" userId="f99148ad-7e67-4304-8c11-27c7a53efd31" providerId="ADAL" clId="{362B9A1C-F430-45DA-BB36-0F3E8FE19F0F}" dt="2021-12-02T16:59:23.901" v="6140" actId="1076"/>
        <pc:sldMkLst>
          <pc:docMk/>
          <pc:sldMk cId="3897371064" sldId="975"/>
        </pc:sldMkLst>
        <pc:spChg chg="mod">
          <ac:chgData name="Mark Higgins" userId="f99148ad-7e67-4304-8c11-27c7a53efd31" providerId="ADAL" clId="{362B9A1C-F430-45DA-BB36-0F3E8FE19F0F}" dt="2021-12-02T16:59:18.539" v="6139" actId="1076"/>
          <ac:spMkLst>
            <pc:docMk/>
            <pc:sldMk cId="3897371064" sldId="975"/>
            <ac:spMk id="3" creationId="{757284CC-DAEA-4316-8C60-B5F2EA934599}"/>
          </ac:spMkLst>
        </pc:spChg>
        <pc:picChg chg="add mod">
          <ac:chgData name="Mark Higgins" userId="f99148ad-7e67-4304-8c11-27c7a53efd31" providerId="ADAL" clId="{362B9A1C-F430-45DA-BB36-0F3E8FE19F0F}" dt="2021-12-02T16:59:23.901" v="6140" actId="1076"/>
          <ac:picMkLst>
            <pc:docMk/>
            <pc:sldMk cId="3897371064" sldId="975"/>
            <ac:picMk id="23554" creationId="{15CAF715-5D83-444F-8A41-F6C62C470B55}"/>
          </ac:picMkLst>
        </pc:picChg>
      </pc:sldChg>
      <pc:sldChg chg="modSp new mod">
        <pc:chgData name="Mark Higgins" userId="f99148ad-7e67-4304-8c11-27c7a53efd31" providerId="ADAL" clId="{362B9A1C-F430-45DA-BB36-0F3E8FE19F0F}" dt="2021-12-02T17:12:40.078" v="6579" actId="20577"/>
        <pc:sldMkLst>
          <pc:docMk/>
          <pc:sldMk cId="2096705680" sldId="976"/>
        </pc:sldMkLst>
        <pc:spChg chg="mod">
          <ac:chgData name="Mark Higgins" userId="f99148ad-7e67-4304-8c11-27c7a53efd31" providerId="ADAL" clId="{362B9A1C-F430-45DA-BB36-0F3E8FE19F0F}" dt="2021-12-02T17:00:19.068" v="6173" actId="20577"/>
          <ac:spMkLst>
            <pc:docMk/>
            <pc:sldMk cId="2096705680" sldId="976"/>
            <ac:spMk id="2" creationId="{19685564-A394-46A2-8172-7A187DD51627}"/>
          </ac:spMkLst>
        </pc:spChg>
        <pc:spChg chg="mod">
          <ac:chgData name="Mark Higgins" userId="f99148ad-7e67-4304-8c11-27c7a53efd31" providerId="ADAL" clId="{362B9A1C-F430-45DA-BB36-0F3E8FE19F0F}" dt="2021-12-02T17:12:40.078" v="6579" actId="20577"/>
          <ac:spMkLst>
            <pc:docMk/>
            <pc:sldMk cId="2096705680" sldId="976"/>
            <ac:spMk id="3" creationId="{66B50FFD-970C-4269-8CD5-701C937121AB}"/>
          </ac:spMkLst>
        </pc:spChg>
      </pc:sldChg>
      <pc:sldChg chg="modSp add mod">
        <pc:chgData name="Mark Higgins" userId="f99148ad-7e67-4304-8c11-27c7a53efd31" providerId="ADAL" clId="{362B9A1C-F430-45DA-BB36-0F3E8FE19F0F}" dt="2021-12-02T17:08:42.760" v="6435" actId="2711"/>
        <pc:sldMkLst>
          <pc:docMk/>
          <pc:sldMk cId="1491715900" sldId="977"/>
        </pc:sldMkLst>
        <pc:spChg chg="mod">
          <ac:chgData name="Mark Higgins" userId="f99148ad-7e67-4304-8c11-27c7a53efd31" providerId="ADAL" clId="{362B9A1C-F430-45DA-BB36-0F3E8FE19F0F}" dt="2021-12-02T17:02:12.547" v="6244" actId="20577"/>
          <ac:spMkLst>
            <pc:docMk/>
            <pc:sldMk cId="1491715900" sldId="977"/>
            <ac:spMk id="2" creationId="{19685564-A394-46A2-8172-7A187DD51627}"/>
          </ac:spMkLst>
        </pc:spChg>
        <pc:spChg chg="mod">
          <ac:chgData name="Mark Higgins" userId="f99148ad-7e67-4304-8c11-27c7a53efd31" providerId="ADAL" clId="{362B9A1C-F430-45DA-BB36-0F3E8FE19F0F}" dt="2021-12-02T17:08:42.760" v="6435" actId="2711"/>
          <ac:spMkLst>
            <pc:docMk/>
            <pc:sldMk cId="1491715900" sldId="977"/>
            <ac:spMk id="3" creationId="{66B50FFD-970C-4269-8CD5-701C937121AB}"/>
          </ac:spMkLst>
        </pc:spChg>
      </pc:sldChg>
      <pc:sldChg chg="modSp add mod">
        <pc:chgData name="Mark Higgins" userId="f99148ad-7e67-4304-8c11-27c7a53efd31" providerId="ADAL" clId="{362B9A1C-F430-45DA-BB36-0F3E8FE19F0F}" dt="2021-12-02T17:08:37.454" v="6434" actId="2711"/>
        <pc:sldMkLst>
          <pc:docMk/>
          <pc:sldMk cId="2256515712" sldId="978"/>
        </pc:sldMkLst>
        <pc:spChg chg="mod">
          <ac:chgData name="Mark Higgins" userId="f99148ad-7e67-4304-8c11-27c7a53efd31" providerId="ADAL" clId="{362B9A1C-F430-45DA-BB36-0F3E8FE19F0F}" dt="2021-12-02T17:08:37.454" v="6434" actId="2711"/>
          <ac:spMkLst>
            <pc:docMk/>
            <pc:sldMk cId="2256515712" sldId="978"/>
            <ac:spMk id="3" creationId="{66B50FFD-970C-4269-8CD5-701C937121AB}"/>
          </ac:spMkLst>
        </pc:spChg>
      </pc:sldChg>
      <pc:sldChg chg="addSp modSp add mod">
        <pc:chgData name="Mark Higgins" userId="f99148ad-7e67-4304-8c11-27c7a53efd31" providerId="ADAL" clId="{362B9A1C-F430-45DA-BB36-0F3E8FE19F0F}" dt="2021-12-02T17:08:51.944" v="6436" actId="2711"/>
        <pc:sldMkLst>
          <pc:docMk/>
          <pc:sldMk cId="1707013615" sldId="979"/>
        </pc:sldMkLst>
        <pc:spChg chg="mod">
          <ac:chgData name="Mark Higgins" userId="f99148ad-7e67-4304-8c11-27c7a53efd31" providerId="ADAL" clId="{362B9A1C-F430-45DA-BB36-0F3E8FE19F0F}" dt="2021-12-02T17:08:51.944" v="6436" actId="2711"/>
          <ac:spMkLst>
            <pc:docMk/>
            <pc:sldMk cId="1707013615" sldId="979"/>
            <ac:spMk id="3" creationId="{66B50FFD-970C-4269-8CD5-701C937121AB}"/>
          </ac:spMkLst>
        </pc:spChg>
        <pc:picChg chg="add mod">
          <ac:chgData name="Mark Higgins" userId="f99148ad-7e67-4304-8c11-27c7a53efd31" providerId="ADAL" clId="{362B9A1C-F430-45DA-BB36-0F3E8FE19F0F}" dt="2021-12-02T17:06:00.412" v="6297" actId="1076"/>
          <ac:picMkLst>
            <pc:docMk/>
            <pc:sldMk cId="1707013615" sldId="979"/>
            <ac:picMk id="24578" creationId="{88F9CE42-B37E-491B-BEF0-A941F5F09B5E}"/>
          </ac:picMkLst>
        </pc:picChg>
      </pc:sldChg>
      <pc:sldChg chg="delSp modSp add mod">
        <pc:chgData name="Mark Higgins" userId="f99148ad-7e67-4304-8c11-27c7a53efd31" providerId="ADAL" clId="{362B9A1C-F430-45DA-BB36-0F3E8FE19F0F}" dt="2021-12-02T17:12:48.645" v="6588" actId="20577"/>
        <pc:sldMkLst>
          <pc:docMk/>
          <pc:sldMk cId="2975612727" sldId="980"/>
        </pc:sldMkLst>
        <pc:spChg chg="mod">
          <ac:chgData name="Mark Higgins" userId="f99148ad-7e67-4304-8c11-27c7a53efd31" providerId="ADAL" clId="{362B9A1C-F430-45DA-BB36-0F3E8FE19F0F}" dt="2021-12-02T17:12:48.645" v="6588" actId="20577"/>
          <ac:spMkLst>
            <pc:docMk/>
            <pc:sldMk cId="2975612727" sldId="980"/>
            <ac:spMk id="2" creationId="{19685564-A394-46A2-8172-7A187DD51627}"/>
          </ac:spMkLst>
        </pc:spChg>
        <pc:spChg chg="mod">
          <ac:chgData name="Mark Higgins" userId="f99148ad-7e67-4304-8c11-27c7a53efd31" providerId="ADAL" clId="{362B9A1C-F430-45DA-BB36-0F3E8FE19F0F}" dt="2021-12-02T17:11:08.154" v="6557" actId="20577"/>
          <ac:spMkLst>
            <pc:docMk/>
            <pc:sldMk cId="2975612727" sldId="980"/>
            <ac:spMk id="3" creationId="{66B50FFD-970C-4269-8CD5-701C937121AB}"/>
          </ac:spMkLst>
        </pc:spChg>
        <pc:picChg chg="del">
          <ac:chgData name="Mark Higgins" userId="f99148ad-7e67-4304-8c11-27c7a53efd31" providerId="ADAL" clId="{362B9A1C-F430-45DA-BB36-0F3E8FE19F0F}" dt="2021-12-02T17:06:46.360" v="6317" actId="478"/>
          <ac:picMkLst>
            <pc:docMk/>
            <pc:sldMk cId="2975612727" sldId="980"/>
            <ac:picMk id="24578" creationId="{88F9CE42-B37E-491B-BEF0-A941F5F09B5E}"/>
          </ac:picMkLst>
        </pc:picChg>
      </pc:sldChg>
      <pc:sldChg chg="modSp add mod">
        <pc:chgData name="Mark Higgins" userId="f99148ad-7e67-4304-8c11-27c7a53efd31" providerId="ADAL" clId="{362B9A1C-F430-45DA-BB36-0F3E8FE19F0F}" dt="2021-12-02T17:12:58.103" v="6597" actId="20577"/>
        <pc:sldMkLst>
          <pc:docMk/>
          <pc:sldMk cId="2587862974" sldId="981"/>
        </pc:sldMkLst>
        <pc:spChg chg="mod">
          <ac:chgData name="Mark Higgins" userId="f99148ad-7e67-4304-8c11-27c7a53efd31" providerId="ADAL" clId="{362B9A1C-F430-45DA-BB36-0F3E8FE19F0F}" dt="2021-12-02T17:12:58.103" v="6597" actId="20577"/>
          <ac:spMkLst>
            <pc:docMk/>
            <pc:sldMk cId="2587862974" sldId="981"/>
            <ac:spMk id="2" creationId="{19685564-A394-46A2-8172-7A187DD51627}"/>
          </ac:spMkLst>
        </pc:spChg>
        <pc:spChg chg="mod">
          <ac:chgData name="Mark Higgins" userId="f99148ad-7e67-4304-8c11-27c7a53efd31" providerId="ADAL" clId="{362B9A1C-F430-45DA-BB36-0F3E8FE19F0F}" dt="2021-12-02T17:12:18.538" v="6574" actId="12"/>
          <ac:spMkLst>
            <pc:docMk/>
            <pc:sldMk cId="2587862974" sldId="981"/>
            <ac:spMk id="3" creationId="{66B50FFD-970C-4269-8CD5-701C937121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722F-2E0D-4EC8-93B5-222C5214EAE8}" type="datetimeFigureOut">
              <a:rPr lang="en-GB" smtClean="0"/>
              <a:t>02/12/2021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0BE7D-523D-4413-9118-EBC49F5417EA}" type="slidenum">
              <a:rPr lang="en-GB" smtClean="0"/>
              <a:t>‹#›</a:t>
            </a:fld>
            <a:endParaRPr lang="en-GB"/>
          </a:p>
        </p:txBody>
      </p:sp>
    </p:spTree>
    <p:extLst>
      <p:ext uri="{BB962C8B-B14F-4D97-AF65-F5344CB8AC3E}">
        <p14:creationId xmlns:p14="http://schemas.microsoft.com/office/powerpoint/2010/main" val="265940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a:t>
            </a:fld>
            <a:endParaRPr lang="en-GB"/>
          </a:p>
        </p:txBody>
      </p:sp>
    </p:spTree>
    <p:extLst>
      <p:ext uri="{BB962C8B-B14F-4D97-AF65-F5344CB8AC3E}">
        <p14:creationId xmlns:p14="http://schemas.microsoft.com/office/powerpoint/2010/main" val="314425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107</a:t>
            </a:fld>
            <a:endParaRPr lang="en-GB"/>
          </a:p>
        </p:txBody>
      </p:sp>
    </p:spTree>
    <p:extLst>
      <p:ext uri="{BB962C8B-B14F-4D97-AF65-F5344CB8AC3E}">
        <p14:creationId xmlns:p14="http://schemas.microsoft.com/office/powerpoint/2010/main" val="238440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108</a:t>
            </a:fld>
            <a:endParaRPr lang="en-GB"/>
          </a:p>
        </p:txBody>
      </p:sp>
    </p:spTree>
    <p:extLst>
      <p:ext uri="{BB962C8B-B14F-4D97-AF65-F5344CB8AC3E}">
        <p14:creationId xmlns:p14="http://schemas.microsoft.com/office/powerpoint/2010/main" val="409194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109</a:t>
            </a:fld>
            <a:endParaRPr lang="en-GB"/>
          </a:p>
        </p:txBody>
      </p:sp>
    </p:spTree>
    <p:extLst>
      <p:ext uri="{BB962C8B-B14F-4D97-AF65-F5344CB8AC3E}">
        <p14:creationId xmlns:p14="http://schemas.microsoft.com/office/powerpoint/2010/main" val="238839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110</a:t>
            </a:fld>
            <a:endParaRPr lang="en-GB"/>
          </a:p>
        </p:txBody>
      </p:sp>
    </p:spTree>
    <p:extLst>
      <p:ext uri="{BB962C8B-B14F-4D97-AF65-F5344CB8AC3E}">
        <p14:creationId xmlns:p14="http://schemas.microsoft.com/office/powerpoint/2010/main" val="298780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111</a:t>
            </a:fld>
            <a:endParaRPr lang="en-GB"/>
          </a:p>
        </p:txBody>
      </p:sp>
    </p:spTree>
    <p:extLst>
      <p:ext uri="{BB962C8B-B14F-4D97-AF65-F5344CB8AC3E}">
        <p14:creationId xmlns:p14="http://schemas.microsoft.com/office/powerpoint/2010/main" val="168133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112</a:t>
            </a:fld>
            <a:endParaRPr lang="en-GB"/>
          </a:p>
        </p:txBody>
      </p:sp>
    </p:spTree>
    <p:extLst>
      <p:ext uri="{BB962C8B-B14F-4D97-AF65-F5344CB8AC3E}">
        <p14:creationId xmlns:p14="http://schemas.microsoft.com/office/powerpoint/2010/main" val="298601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113</a:t>
            </a:fld>
            <a:endParaRPr lang="en-GB"/>
          </a:p>
        </p:txBody>
      </p:sp>
    </p:spTree>
    <p:extLst>
      <p:ext uri="{BB962C8B-B14F-4D97-AF65-F5344CB8AC3E}">
        <p14:creationId xmlns:p14="http://schemas.microsoft.com/office/powerpoint/2010/main" val="2741559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118</a:t>
            </a:fld>
            <a:endParaRPr lang="en-GB"/>
          </a:p>
        </p:txBody>
      </p:sp>
    </p:spTree>
    <p:extLst>
      <p:ext uri="{BB962C8B-B14F-4D97-AF65-F5344CB8AC3E}">
        <p14:creationId xmlns:p14="http://schemas.microsoft.com/office/powerpoint/2010/main" val="256565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119</a:t>
            </a:fld>
            <a:endParaRPr lang="en-GB"/>
          </a:p>
        </p:txBody>
      </p:sp>
    </p:spTree>
    <p:extLst>
      <p:ext uri="{BB962C8B-B14F-4D97-AF65-F5344CB8AC3E}">
        <p14:creationId xmlns:p14="http://schemas.microsoft.com/office/powerpoint/2010/main" val="2415296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120</a:t>
            </a:fld>
            <a:endParaRPr lang="en-GB"/>
          </a:p>
        </p:txBody>
      </p:sp>
    </p:spTree>
    <p:extLst>
      <p:ext uri="{BB962C8B-B14F-4D97-AF65-F5344CB8AC3E}">
        <p14:creationId xmlns:p14="http://schemas.microsoft.com/office/powerpoint/2010/main" val="160340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17</a:t>
            </a:fld>
            <a:endParaRPr lang="en-GB"/>
          </a:p>
        </p:txBody>
      </p:sp>
    </p:spTree>
    <p:extLst>
      <p:ext uri="{BB962C8B-B14F-4D97-AF65-F5344CB8AC3E}">
        <p14:creationId xmlns:p14="http://schemas.microsoft.com/office/powerpoint/2010/main" val="38509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52</a:t>
            </a:fld>
            <a:endParaRPr lang="en-GB"/>
          </a:p>
        </p:txBody>
      </p:sp>
    </p:spTree>
    <p:extLst>
      <p:ext uri="{BB962C8B-B14F-4D97-AF65-F5344CB8AC3E}">
        <p14:creationId xmlns:p14="http://schemas.microsoft.com/office/powerpoint/2010/main" val="134551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73</a:t>
            </a:fld>
            <a:endParaRPr lang="en-GB"/>
          </a:p>
        </p:txBody>
      </p:sp>
    </p:spTree>
    <p:extLst>
      <p:ext uri="{BB962C8B-B14F-4D97-AF65-F5344CB8AC3E}">
        <p14:creationId xmlns:p14="http://schemas.microsoft.com/office/powerpoint/2010/main" val="32272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102</a:t>
            </a:fld>
            <a:endParaRPr lang="en-GB"/>
          </a:p>
        </p:txBody>
      </p:sp>
    </p:spTree>
    <p:extLst>
      <p:ext uri="{BB962C8B-B14F-4D97-AF65-F5344CB8AC3E}">
        <p14:creationId xmlns:p14="http://schemas.microsoft.com/office/powerpoint/2010/main" val="425315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103</a:t>
            </a:fld>
            <a:endParaRPr lang="en-GB"/>
          </a:p>
        </p:txBody>
      </p:sp>
    </p:spTree>
    <p:extLst>
      <p:ext uri="{BB962C8B-B14F-4D97-AF65-F5344CB8AC3E}">
        <p14:creationId xmlns:p14="http://schemas.microsoft.com/office/powerpoint/2010/main" val="250934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104</a:t>
            </a:fld>
            <a:endParaRPr lang="en-GB"/>
          </a:p>
        </p:txBody>
      </p:sp>
    </p:spTree>
    <p:extLst>
      <p:ext uri="{BB962C8B-B14F-4D97-AF65-F5344CB8AC3E}">
        <p14:creationId xmlns:p14="http://schemas.microsoft.com/office/powerpoint/2010/main" val="240267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105</a:t>
            </a:fld>
            <a:endParaRPr lang="en-GB"/>
          </a:p>
        </p:txBody>
      </p:sp>
    </p:spTree>
    <p:extLst>
      <p:ext uri="{BB962C8B-B14F-4D97-AF65-F5344CB8AC3E}">
        <p14:creationId xmlns:p14="http://schemas.microsoft.com/office/powerpoint/2010/main" val="387237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106</a:t>
            </a:fld>
            <a:endParaRPr lang="en-GB"/>
          </a:p>
        </p:txBody>
      </p:sp>
    </p:spTree>
    <p:extLst>
      <p:ext uri="{BB962C8B-B14F-4D97-AF65-F5344CB8AC3E}">
        <p14:creationId xmlns:p14="http://schemas.microsoft.com/office/powerpoint/2010/main" val="32019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12/2/2021</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12/2/2021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tutorialspoint.com/dbms/er_model_basic_concepts.htm"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tutorialspoint.com/dbms/er_diagram_representation.htm"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www.guru99.com/er-diagram-tutorial-dbm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tutorialspoint.com/dbms/dbms_generalization_aggregation.htm" TargetMode="External"/><Relationship Id="rId5" Type="http://schemas.openxmlformats.org/officeDocument/2006/relationships/hyperlink" Target="https://www.tutorialspoint.com/dbms/er_diagram_representation.htm" TargetMode="External"/><Relationship Id="rId4" Type="http://schemas.openxmlformats.org/officeDocument/2006/relationships/hyperlink" Target="https://www.tutorialspoint.com/dbms/er_model_basic_concepts.htm"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stackoverflow.blog/2021/07/05/best-practices-for-writing-code-comments/"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stackoverflow.blog/2021/07/05/best-practices-for-writing-code-comments/"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stackoverflow.blog/2021/07/05/best-practices-for-writing-code-comm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19.xml.rels><?xml version="1.0" encoding="UTF-8" standalone="yes"?>
<Relationships xmlns="http://schemas.openxmlformats.org/package/2006/relationships"><Relationship Id="rId3" Type="http://schemas.openxmlformats.org/officeDocument/2006/relationships/hyperlink" Target="https://www.theserverside.com/answer/Pascal-case-vs-camel-case-Whats-the-differen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ocs.microsoft.com/en-us/dotnet/csharp/fundamentals/coding-style/coding-convention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atlassian.com/agile/project-management/user-stories"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docs.microsoft.com/en-us/dotnet/csharp/fundamentals/coding-style/coding-conventio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untaingoatsoftware.com/articles/advantages-of-user-stories-for-requirements" TargetMode="External"/><Relationship Id="rId2" Type="http://schemas.openxmlformats.org/officeDocument/2006/relationships/hyperlink" Target="https://www.freecodecamp.org/news/how-to-write-user-stories-epics-pesona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wrike.com/blog/what-is-a-use-cas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idging-the-gap.com/what-is-a-use-case/" TargetMode="External"/><Relationship Id="rId2" Type="http://schemas.openxmlformats.org/officeDocument/2006/relationships/hyperlink" Target="https://www.usability.gov/how-to-and-tools/methods/use-case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freecodecamp.org/news/uml-diagrams-full-course/"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youtube.com/watch?v=VLPTNhW7R3Y"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SWRDqTx8d4k" TargetMode="External"/><Relationship Id="rId2" Type="http://schemas.openxmlformats.org/officeDocument/2006/relationships/hyperlink" Target="https://www.visual-paradigm.com/tutorials/flowchart-tutorial/" TargetMode="External"/><Relationship Id="rId1" Type="http://schemas.openxmlformats.org/officeDocument/2006/relationships/slideLayout" Target="../slideLayouts/slideLayout2.xml"/><Relationship Id="rId4" Type="http://schemas.openxmlformats.org/officeDocument/2006/relationships/hyperlink" Target="https://en.wikipedia.org/wiki/Flowchart"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towardsdatascience.com/pseudocode-101-an-introduction-to-writing-good-pseudocode-1331cb855be7"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towardsdatascience.com/pseudocode-101-an-introduction-to-writing-good-pseudocode-1331cb855be7"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towardsdatascience.com/pseudocode-101-an-introduction-to-writing-good-pseudocode-1331cb855be7"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towardsdatascience.com/pseudocode-101-an-introduction-to-writing-good-pseudocode-1331cb855be7"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towardsdatascience.com/pseudocode-101-an-introduction-to-writing-good-pseudocode-1331cb855be7"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towardsdatascience.com/pseudocode-101-an-introduction-to-writing-good-pseudocode-1331cb855be7"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towardsdatascience.com/pseudocode-101-an-introduction-to-writing-good-pseudocode-1331cb855be7"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towardsdatascience.com/pseudocode-101-an-introduction-to-writing-good-pseudocode-1331cb855be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hyperlink" Target="https://beginnersbook.com/2015/04/e-r-model-in-dbms/"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2616101"/>
          </a:xfrm>
          <a:prstGeom prst="rect">
            <a:avLst/>
          </a:prstGeom>
          <a:noFill/>
        </p:spPr>
        <p:txBody>
          <a:bodyPr wrap="square" rtlCol="0">
            <a:spAutoFit/>
          </a:bodyPr>
          <a:lstStyle/>
          <a:p>
            <a:pPr algn="ctr"/>
            <a:r>
              <a:rPr lang="en-GB" sz="4400" b="1" spc="300" dirty="0">
                <a:solidFill>
                  <a:schemeClr val="bg1"/>
                </a:solidFill>
                <a:latin typeface="EuroStyle" panose="02027200000000000000" pitchFamily="18" charset="0"/>
              </a:rPr>
              <a:t>OS Security &amp; </a:t>
            </a:r>
          </a:p>
          <a:p>
            <a:pPr algn="ctr"/>
            <a:r>
              <a:rPr lang="en-GB" sz="4400" b="1" spc="300" dirty="0">
                <a:solidFill>
                  <a:schemeClr val="bg1"/>
                </a:solidFill>
                <a:latin typeface="EuroStyle" panose="02027200000000000000" pitchFamily="18" charset="0"/>
              </a:rPr>
              <a:t>Defensive </a:t>
            </a:r>
          </a:p>
          <a:p>
            <a:pPr algn="ctr"/>
            <a:r>
              <a:rPr lang="en-GB" sz="4400" b="1" spc="300" dirty="0">
                <a:solidFill>
                  <a:schemeClr val="bg1"/>
                </a:solidFill>
                <a:latin typeface="EuroStyle" panose="02027200000000000000" pitchFamily="18" charset="0"/>
              </a:rPr>
              <a:t>Programming</a:t>
            </a:r>
          </a:p>
          <a:p>
            <a:pPr algn="ctr"/>
            <a:r>
              <a:rPr lang="en-GB" sz="3200" b="1" spc="300" dirty="0">
                <a:solidFill>
                  <a:schemeClr val="bg1"/>
                </a:solidFill>
                <a:latin typeface="EuroStyle" panose="02027200000000000000" pitchFamily="18" charset="0"/>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dirty="0">
                <a:solidFill>
                  <a:schemeClr val="bg1"/>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45332" cy="461665"/>
          </a:xfrm>
          <a:prstGeom prst="rect">
            <a:avLst/>
          </a:prstGeom>
          <a:noFill/>
        </p:spPr>
        <p:txBody>
          <a:bodyPr wrap="none" rtlCol="0">
            <a:spAutoFit/>
          </a:bodyPr>
          <a:lstStyle/>
          <a:p>
            <a:r>
              <a:rPr lang="en-GB" sz="2400" spc="300" dirty="0">
                <a:solidFill>
                  <a:srgbClr val="FFC000"/>
                </a:solidFill>
                <a:latin typeface="EuroStyle" panose="02027200000000000000" pitchFamily="18" charset="0"/>
              </a:rPr>
              <a:t>Monday</a:t>
            </a:r>
            <a:endParaRPr lang="en-GB" spc="300" dirty="0">
              <a:solidFill>
                <a:srgbClr val="FFC000"/>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Tuesday</a:t>
            </a:r>
            <a:endParaRPr lang="en-GB" spc="300" dirty="0">
              <a:solidFill>
                <a:schemeClr val="bg1"/>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Wednesday</a:t>
            </a:r>
            <a:endParaRPr lang="en-GB" spc="300" dirty="0">
              <a:solidFill>
                <a:schemeClr val="bg1"/>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Thursday</a:t>
            </a:r>
            <a:endParaRPr lang="en-GB" spc="300" dirty="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Friday</a:t>
            </a:r>
            <a:endParaRPr lang="en-GB" spc="300" dirty="0">
              <a:solidFill>
                <a:schemeClr val="bg1"/>
              </a:solidFill>
              <a:latin typeface="EuroStyle" panose="02027200000000000000" pitchFamily="18" charset="0"/>
            </a:endParaRPr>
          </a:p>
        </p:txBody>
      </p:sp>
    </p:spTree>
    <p:extLst>
      <p:ext uri="{BB962C8B-B14F-4D97-AF65-F5344CB8AC3E}">
        <p14:creationId xmlns:p14="http://schemas.microsoft.com/office/powerpoint/2010/main" val="347429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FCD4-CEC4-4ACC-924C-909E8E144F1A}"/>
              </a:ext>
            </a:extLst>
          </p:cNvPr>
          <p:cNvSpPr>
            <a:spLocks noGrp="1"/>
          </p:cNvSpPr>
          <p:nvPr>
            <p:ph type="title"/>
          </p:nvPr>
        </p:nvSpPr>
        <p:spPr/>
        <p:txBody>
          <a:bodyPr/>
          <a:lstStyle/>
          <a:p>
            <a:r>
              <a:rPr lang="en-GB" dirty="0"/>
              <a:t>User Stories</a:t>
            </a:r>
          </a:p>
        </p:txBody>
      </p:sp>
      <p:sp>
        <p:nvSpPr>
          <p:cNvPr id="3" name="Content Placeholder 2">
            <a:extLst>
              <a:ext uri="{FF2B5EF4-FFF2-40B4-BE49-F238E27FC236}">
                <a16:creationId xmlns:a16="http://schemas.microsoft.com/office/drawing/2014/main" id="{2B02A2B2-6511-4C77-AF65-532DBECA2AA0}"/>
              </a:ext>
            </a:extLst>
          </p:cNvPr>
          <p:cNvSpPr>
            <a:spLocks noGrp="1"/>
          </p:cNvSpPr>
          <p:nvPr>
            <p:ph idx="1"/>
          </p:nvPr>
        </p:nvSpPr>
        <p:spPr/>
        <p:txBody>
          <a:bodyPr>
            <a:normAutofit fontScale="85000" lnSpcReduction="10000"/>
          </a:bodyPr>
          <a:lstStyle/>
          <a:p>
            <a:pPr marL="0" indent="0">
              <a:buNone/>
            </a:pPr>
            <a:r>
              <a:rPr lang="en-GB" b="1" i="0" dirty="0">
                <a:effectLst/>
              </a:rPr>
              <a:t>User story template and examples</a:t>
            </a:r>
          </a:p>
          <a:p>
            <a:pPr algn="l" fontAlgn="base"/>
            <a:r>
              <a:rPr lang="en-GB" b="0" i="0" dirty="0">
                <a:effectLst/>
              </a:rPr>
              <a:t>User stories are often expressed in a simple sentence, structured as follows:</a:t>
            </a:r>
          </a:p>
          <a:p>
            <a:pPr algn="l" fontAlgn="base"/>
            <a:r>
              <a:rPr lang="en-GB" b="1" i="0" dirty="0">
                <a:effectLst/>
              </a:rPr>
              <a:t>“As a [persona], I [want to], [so that].”</a:t>
            </a:r>
            <a:endParaRPr lang="en-GB" b="0" i="0" dirty="0">
              <a:effectLst/>
            </a:endParaRPr>
          </a:p>
          <a:p>
            <a:pPr algn="l" fontAlgn="base"/>
            <a:r>
              <a:rPr lang="en-GB" b="0" i="0" dirty="0">
                <a:effectLst/>
              </a:rPr>
              <a:t>Breaking this down: </a:t>
            </a:r>
          </a:p>
          <a:p>
            <a:pPr lvl="1" fontAlgn="base"/>
            <a:r>
              <a:rPr lang="en-GB" b="0" i="0" dirty="0">
                <a:effectLst/>
              </a:rPr>
              <a:t>"As a [persona]": Who are we building this for? We’re not just after a job title, we’re after the persona of the person. Max. Our team should have a shared understanding of who Max is. We’ve hopefully interviewed plenty of Max’s. We understand how that person works, how they think and what they feel. We have empathy for Max.</a:t>
            </a:r>
          </a:p>
          <a:p>
            <a:pPr lvl="1" fontAlgn="base"/>
            <a:r>
              <a:rPr lang="en-GB" b="0" i="0" dirty="0">
                <a:effectLst/>
              </a:rPr>
              <a:t>“Wants to”: Here we’re describing their intent — not the features they use. What is it they’re actually trying to achieve? This statement should be implementation free — if you’re describing any part of the UI and not what the user goal is you're missing the point.</a:t>
            </a:r>
          </a:p>
          <a:p>
            <a:pPr lvl="1" fontAlgn="base"/>
            <a:r>
              <a:rPr lang="en-GB" b="0" i="0" dirty="0">
                <a:effectLst/>
              </a:rPr>
              <a:t>“So that”: how does their immediate desire to do something this fit into their bigger picture? What’s the overall benefit they’re trying to achieve? What is the big problem that needs solving?</a:t>
            </a:r>
          </a:p>
          <a:p>
            <a:endParaRPr lang="en-GB" dirty="0"/>
          </a:p>
        </p:txBody>
      </p:sp>
    </p:spTree>
    <p:extLst>
      <p:ext uri="{BB962C8B-B14F-4D97-AF65-F5344CB8AC3E}">
        <p14:creationId xmlns:p14="http://schemas.microsoft.com/office/powerpoint/2010/main" val="1215257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4013200" cy="4351338"/>
          </a:xfrm>
        </p:spPr>
        <p:txBody>
          <a:bodyPr>
            <a:normAutofit fontScale="85000" lnSpcReduction="20000"/>
          </a:bodyPr>
          <a:lstStyle/>
          <a:p>
            <a:pPr marL="0" indent="0" algn="l">
              <a:buNone/>
            </a:pPr>
            <a:r>
              <a:rPr lang="en-GB" b="1" i="0" dirty="0">
                <a:effectLst/>
              </a:rPr>
              <a:t>Relationship</a:t>
            </a:r>
          </a:p>
          <a:p>
            <a:pPr marL="0" indent="0" algn="l">
              <a:buNone/>
            </a:pPr>
            <a:r>
              <a:rPr lang="en-GB" i="0" dirty="0">
                <a:effectLst/>
              </a:rPr>
              <a:t>Mapping Cardinalities</a:t>
            </a:r>
          </a:p>
          <a:p>
            <a:pPr lvl="1"/>
            <a:r>
              <a:rPr lang="en-GB" i="0" dirty="0">
                <a:effectLst/>
              </a:rPr>
              <a:t>Cardinality defines the number of entities in one entity set, which can be associated with the number of entities of other set via relationship set.</a:t>
            </a:r>
          </a:p>
          <a:p>
            <a:pPr lvl="1"/>
            <a:endParaRPr lang="en-GB" i="0" dirty="0">
              <a:effectLst/>
            </a:endParaRPr>
          </a:p>
          <a:p>
            <a:pPr lvl="1"/>
            <a:r>
              <a:rPr lang="en-GB" i="0" dirty="0">
                <a:effectLst/>
              </a:rPr>
              <a:t>One-to-many − One entity from entity set A can be associated with more than one entities of entity set B however an entity from entity set B, can be associated with at most one entity.</a:t>
            </a:r>
          </a:p>
        </p:txBody>
      </p:sp>
      <p:pic>
        <p:nvPicPr>
          <p:cNvPr id="6146" name="Picture 2" descr="One-to-many relation">
            <a:extLst>
              <a:ext uri="{FF2B5EF4-FFF2-40B4-BE49-F238E27FC236}">
                <a16:creationId xmlns:a16="http://schemas.microsoft.com/office/drawing/2014/main" id="{A3F6CEA8-9910-4FDF-AC32-3FAC37A42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024" y="2305049"/>
            <a:ext cx="4664075" cy="337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55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4013200" cy="4351338"/>
          </a:xfrm>
        </p:spPr>
        <p:txBody>
          <a:bodyPr>
            <a:normAutofit fontScale="85000" lnSpcReduction="20000"/>
          </a:bodyPr>
          <a:lstStyle/>
          <a:p>
            <a:pPr marL="0" indent="0" algn="l">
              <a:buNone/>
            </a:pPr>
            <a:r>
              <a:rPr lang="en-GB" b="1" i="0" dirty="0">
                <a:effectLst/>
              </a:rPr>
              <a:t>Relationship</a:t>
            </a:r>
          </a:p>
          <a:p>
            <a:pPr marL="0" indent="0" algn="l">
              <a:buNone/>
            </a:pPr>
            <a:r>
              <a:rPr lang="en-GB" i="0" dirty="0">
                <a:effectLst/>
              </a:rPr>
              <a:t>Mapping Cardinalities</a:t>
            </a:r>
          </a:p>
          <a:p>
            <a:pPr lvl="1"/>
            <a:r>
              <a:rPr lang="en-GB" i="0" dirty="0">
                <a:effectLst/>
              </a:rPr>
              <a:t>Cardinality defines the number of entities in one entity set, which can be associated with the number of entities of other set via relationship set.</a:t>
            </a:r>
          </a:p>
          <a:p>
            <a:pPr lvl="1"/>
            <a:endParaRPr lang="en-GB" i="0" dirty="0">
              <a:effectLst/>
            </a:endParaRPr>
          </a:p>
          <a:p>
            <a:pPr lvl="1"/>
            <a:r>
              <a:rPr lang="en-GB" i="0" dirty="0">
                <a:effectLst/>
              </a:rPr>
              <a:t>Many-to-one − More than one entities from entity set A can be associated with at most one entity of entity set B, however an entity from entity set B can be associated with more than one entity from entity set A.</a:t>
            </a:r>
          </a:p>
        </p:txBody>
      </p:sp>
      <p:pic>
        <p:nvPicPr>
          <p:cNvPr id="7170" name="Picture 2" descr="Many-to-one relation">
            <a:extLst>
              <a:ext uri="{FF2B5EF4-FFF2-40B4-BE49-F238E27FC236}">
                <a16:creationId xmlns:a16="http://schemas.microsoft.com/office/drawing/2014/main" id="{B35422FB-A921-466C-9005-C2BADCFEF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97125"/>
            <a:ext cx="4333271" cy="312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714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4013200" cy="4351338"/>
          </a:xfrm>
        </p:spPr>
        <p:txBody>
          <a:bodyPr>
            <a:normAutofit fontScale="92500" lnSpcReduction="10000"/>
          </a:bodyPr>
          <a:lstStyle/>
          <a:p>
            <a:pPr marL="0" indent="0" algn="l">
              <a:buNone/>
            </a:pPr>
            <a:r>
              <a:rPr lang="en-GB" b="1" i="0" dirty="0">
                <a:effectLst/>
              </a:rPr>
              <a:t>Relationship</a:t>
            </a:r>
          </a:p>
          <a:p>
            <a:pPr marL="0" indent="0" algn="l">
              <a:buNone/>
            </a:pPr>
            <a:r>
              <a:rPr lang="en-GB" i="0" dirty="0">
                <a:effectLst/>
              </a:rPr>
              <a:t>Mapping Cardinalities</a:t>
            </a:r>
          </a:p>
          <a:p>
            <a:pPr lvl="1"/>
            <a:r>
              <a:rPr lang="en-GB" i="0" dirty="0">
                <a:effectLst/>
              </a:rPr>
              <a:t>Cardinality defines the number of entities in one entity set, which can be associated with the number of entities of other set via relationship set.</a:t>
            </a:r>
          </a:p>
          <a:p>
            <a:pPr lvl="1"/>
            <a:endParaRPr lang="en-GB" i="0" dirty="0">
              <a:effectLst/>
            </a:endParaRPr>
          </a:p>
          <a:p>
            <a:pPr lvl="1"/>
            <a:r>
              <a:rPr lang="en-GB" i="0" dirty="0">
                <a:effectLst/>
              </a:rPr>
              <a:t>Many-to-many − One entity from A can be associated with more than one entity from B and vice versa.</a:t>
            </a:r>
          </a:p>
        </p:txBody>
      </p:sp>
      <p:pic>
        <p:nvPicPr>
          <p:cNvPr id="8194" name="Picture 2" descr="Many-to-many relation">
            <a:extLst>
              <a:ext uri="{FF2B5EF4-FFF2-40B4-BE49-F238E27FC236}">
                <a16:creationId xmlns:a16="http://schemas.microsoft.com/office/drawing/2014/main" id="{6EC4FDFE-CD5C-4C61-B6FC-FF0D2FDD5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2305050"/>
            <a:ext cx="4619221"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0301DF-FFBF-4CBF-92AE-DB8147704272}"/>
              </a:ext>
            </a:extLst>
          </p:cNvPr>
          <p:cNvSpPr txBox="1"/>
          <p:nvPr/>
        </p:nvSpPr>
        <p:spPr>
          <a:xfrm>
            <a:off x="838200" y="6068495"/>
            <a:ext cx="8153400" cy="369332"/>
          </a:xfrm>
          <a:prstGeom prst="rect">
            <a:avLst/>
          </a:prstGeom>
          <a:noFill/>
        </p:spPr>
        <p:txBody>
          <a:bodyPr wrap="square" rtlCol="0">
            <a:spAutoFit/>
          </a:bodyPr>
          <a:lstStyle/>
          <a:p>
            <a:r>
              <a:rPr lang="en-GB" dirty="0">
                <a:hlinkClick r:id="rId4"/>
              </a:rPr>
              <a:t>https://www.tutorialspoint.com/dbms/er_model_basic_concepts.htm</a:t>
            </a:r>
            <a:r>
              <a:rPr lang="en-GB" dirty="0"/>
              <a:t> </a:t>
            </a:r>
          </a:p>
        </p:txBody>
      </p:sp>
    </p:spTree>
    <p:extLst>
      <p:ext uri="{BB962C8B-B14F-4D97-AF65-F5344CB8AC3E}">
        <p14:creationId xmlns:p14="http://schemas.microsoft.com/office/powerpoint/2010/main" val="38898196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4351338"/>
          </a:xfrm>
        </p:spPr>
        <p:txBody>
          <a:bodyPr>
            <a:normAutofit/>
          </a:bodyPr>
          <a:lstStyle/>
          <a:p>
            <a:pPr marL="0" indent="0" algn="l">
              <a:buNone/>
            </a:pPr>
            <a:r>
              <a:rPr lang="en-GB" b="1" i="0" dirty="0">
                <a:effectLst/>
              </a:rPr>
              <a:t>ER Diagram Representation</a:t>
            </a:r>
          </a:p>
          <a:p>
            <a:pPr marL="457200" lvl="1" indent="0">
              <a:buNone/>
            </a:pPr>
            <a:r>
              <a:rPr lang="en-GB" i="0" dirty="0">
                <a:effectLst/>
              </a:rPr>
              <a:t>Let us now learn how the ER Model is represented by means of an ER diagram. Any object, for example, entities, attributes of an entity, relationship sets, and attributes of relationship sets, can be represented with the help of an ER diagram.</a:t>
            </a:r>
          </a:p>
        </p:txBody>
      </p:sp>
    </p:spTree>
    <p:extLst>
      <p:ext uri="{BB962C8B-B14F-4D97-AF65-F5344CB8AC3E}">
        <p14:creationId xmlns:p14="http://schemas.microsoft.com/office/powerpoint/2010/main" val="5407466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4351338"/>
          </a:xfrm>
        </p:spPr>
        <p:txBody>
          <a:bodyPr>
            <a:normAutofit/>
          </a:bodyPr>
          <a:lstStyle/>
          <a:p>
            <a:pPr marL="0" indent="0" algn="l">
              <a:buNone/>
            </a:pPr>
            <a:r>
              <a:rPr lang="en-GB" b="1" i="0" dirty="0">
                <a:effectLst/>
              </a:rPr>
              <a:t>Entity</a:t>
            </a:r>
          </a:p>
          <a:p>
            <a:pPr marL="457200" lvl="1" indent="0">
              <a:buNone/>
            </a:pPr>
            <a:r>
              <a:rPr lang="en-GB" i="0" dirty="0">
                <a:effectLst/>
              </a:rPr>
              <a:t>Entities are represented by means of rectangles. Rectangles are named with the entity set they represent.</a:t>
            </a:r>
          </a:p>
          <a:p>
            <a:pPr marL="457200" lvl="1" indent="0">
              <a:buNone/>
            </a:pPr>
            <a:endParaRPr lang="en-GB" i="0" dirty="0">
              <a:effectLst/>
            </a:endParaRPr>
          </a:p>
        </p:txBody>
      </p:sp>
      <p:pic>
        <p:nvPicPr>
          <p:cNvPr id="5" name="Picture 4">
            <a:extLst>
              <a:ext uri="{FF2B5EF4-FFF2-40B4-BE49-F238E27FC236}">
                <a16:creationId xmlns:a16="http://schemas.microsoft.com/office/drawing/2014/main" id="{F9622719-CE55-4C49-B272-34BC03B7D869}"/>
              </a:ext>
            </a:extLst>
          </p:cNvPr>
          <p:cNvPicPr>
            <a:picLocks noChangeAspect="1"/>
          </p:cNvPicPr>
          <p:nvPr/>
        </p:nvPicPr>
        <p:blipFill>
          <a:blip r:embed="rId3"/>
          <a:stretch>
            <a:fillRect/>
          </a:stretch>
        </p:blipFill>
        <p:spPr>
          <a:xfrm>
            <a:off x="2200274" y="3517900"/>
            <a:ext cx="7501597" cy="1028700"/>
          </a:xfrm>
          <a:prstGeom prst="rect">
            <a:avLst/>
          </a:prstGeom>
        </p:spPr>
      </p:pic>
    </p:spTree>
    <p:extLst>
      <p:ext uri="{BB962C8B-B14F-4D97-AF65-F5344CB8AC3E}">
        <p14:creationId xmlns:p14="http://schemas.microsoft.com/office/powerpoint/2010/main" val="12052143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4351338"/>
          </a:xfrm>
        </p:spPr>
        <p:txBody>
          <a:bodyPr>
            <a:normAutofit/>
          </a:bodyPr>
          <a:lstStyle/>
          <a:p>
            <a:pPr marL="0" indent="0" algn="l">
              <a:buNone/>
            </a:pPr>
            <a:r>
              <a:rPr lang="en-GB" b="1" i="0" dirty="0">
                <a:effectLst/>
              </a:rPr>
              <a:t>Attributes</a:t>
            </a:r>
          </a:p>
          <a:p>
            <a:pPr marL="457200" lvl="1" indent="0">
              <a:buNone/>
            </a:pPr>
            <a:r>
              <a:rPr lang="en-GB" i="0" dirty="0">
                <a:effectLst/>
              </a:rPr>
              <a:t>Attributes are the properties of entities. Attributes are represented by means of ellipses. Every ellipse represents one attribute and is directly connected to its entity (rectangle).</a:t>
            </a:r>
          </a:p>
        </p:txBody>
      </p:sp>
      <p:pic>
        <p:nvPicPr>
          <p:cNvPr id="6" name="Picture 5">
            <a:extLst>
              <a:ext uri="{FF2B5EF4-FFF2-40B4-BE49-F238E27FC236}">
                <a16:creationId xmlns:a16="http://schemas.microsoft.com/office/drawing/2014/main" id="{26A0C383-0A0E-463F-A95D-B5358F239B1C}"/>
              </a:ext>
            </a:extLst>
          </p:cNvPr>
          <p:cNvPicPr>
            <a:picLocks noChangeAspect="1"/>
          </p:cNvPicPr>
          <p:nvPr/>
        </p:nvPicPr>
        <p:blipFill>
          <a:blip r:embed="rId3"/>
          <a:stretch>
            <a:fillRect/>
          </a:stretch>
        </p:blipFill>
        <p:spPr>
          <a:xfrm>
            <a:off x="2703512" y="3778250"/>
            <a:ext cx="5501721" cy="2216150"/>
          </a:xfrm>
          <a:prstGeom prst="rect">
            <a:avLst/>
          </a:prstGeom>
        </p:spPr>
      </p:pic>
    </p:spTree>
    <p:extLst>
      <p:ext uri="{BB962C8B-B14F-4D97-AF65-F5344CB8AC3E}">
        <p14:creationId xmlns:p14="http://schemas.microsoft.com/office/powerpoint/2010/main" val="20717004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4351338"/>
          </a:xfrm>
        </p:spPr>
        <p:txBody>
          <a:bodyPr>
            <a:normAutofit/>
          </a:bodyPr>
          <a:lstStyle/>
          <a:p>
            <a:pPr marL="0" indent="0" algn="l">
              <a:buNone/>
            </a:pPr>
            <a:r>
              <a:rPr lang="en-GB" b="1" i="0" dirty="0">
                <a:effectLst/>
              </a:rPr>
              <a:t>Attributes</a:t>
            </a:r>
          </a:p>
          <a:p>
            <a:pPr marL="457200" lvl="1" indent="0">
              <a:buNone/>
            </a:pPr>
            <a:r>
              <a:rPr lang="en-GB" i="0" dirty="0">
                <a:effectLst/>
              </a:rPr>
              <a:t>If the attributes are composite, they are further divided in a tree like structure. Every node is then connected to its attribute. That is, composite attributes are represented by ellipses that are connected with an ellipse.</a:t>
            </a:r>
          </a:p>
        </p:txBody>
      </p:sp>
      <p:pic>
        <p:nvPicPr>
          <p:cNvPr id="5" name="Picture 4">
            <a:extLst>
              <a:ext uri="{FF2B5EF4-FFF2-40B4-BE49-F238E27FC236}">
                <a16:creationId xmlns:a16="http://schemas.microsoft.com/office/drawing/2014/main" id="{3BFE2DFA-DDE5-4ABB-9E50-9EBB00495277}"/>
              </a:ext>
            </a:extLst>
          </p:cNvPr>
          <p:cNvPicPr>
            <a:picLocks noChangeAspect="1"/>
          </p:cNvPicPr>
          <p:nvPr/>
        </p:nvPicPr>
        <p:blipFill>
          <a:blip r:embed="rId3"/>
          <a:stretch>
            <a:fillRect/>
          </a:stretch>
        </p:blipFill>
        <p:spPr>
          <a:xfrm>
            <a:off x="2878137" y="3429000"/>
            <a:ext cx="5122863" cy="3140867"/>
          </a:xfrm>
          <a:prstGeom prst="rect">
            <a:avLst/>
          </a:prstGeom>
        </p:spPr>
      </p:pic>
    </p:spTree>
    <p:extLst>
      <p:ext uri="{BB962C8B-B14F-4D97-AF65-F5344CB8AC3E}">
        <p14:creationId xmlns:p14="http://schemas.microsoft.com/office/powerpoint/2010/main" val="8291739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4351338"/>
          </a:xfrm>
        </p:spPr>
        <p:txBody>
          <a:bodyPr>
            <a:normAutofit/>
          </a:bodyPr>
          <a:lstStyle/>
          <a:p>
            <a:pPr marL="0" indent="0" algn="l">
              <a:buNone/>
            </a:pPr>
            <a:r>
              <a:rPr lang="en-GB" b="1" i="0" dirty="0">
                <a:effectLst/>
              </a:rPr>
              <a:t>Attributes</a:t>
            </a:r>
          </a:p>
          <a:p>
            <a:pPr marL="457200" lvl="1" indent="0">
              <a:buNone/>
            </a:pPr>
            <a:r>
              <a:rPr lang="en-GB" i="0" dirty="0">
                <a:effectLst/>
              </a:rPr>
              <a:t>Multivalued attributes are depicted by double ellipse</a:t>
            </a:r>
          </a:p>
        </p:txBody>
      </p:sp>
      <p:pic>
        <p:nvPicPr>
          <p:cNvPr id="6" name="Picture 5">
            <a:extLst>
              <a:ext uri="{FF2B5EF4-FFF2-40B4-BE49-F238E27FC236}">
                <a16:creationId xmlns:a16="http://schemas.microsoft.com/office/drawing/2014/main" id="{7218D078-67AD-495F-B5A2-C7CD246E6E11}"/>
              </a:ext>
            </a:extLst>
          </p:cNvPr>
          <p:cNvPicPr>
            <a:picLocks noChangeAspect="1"/>
          </p:cNvPicPr>
          <p:nvPr/>
        </p:nvPicPr>
        <p:blipFill>
          <a:blip r:embed="rId3"/>
          <a:stretch>
            <a:fillRect/>
          </a:stretch>
        </p:blipFill>
        <p:spPr>
          <a:xfrm>
            <a:off x="2959100" y="2816225"/>
            <a:ext cx="5638800" cy="3181350"/>
          </a:xfrm>
          <a:prstGeom prst="rect">
            <a:avLst/>
          </a:prstGeom>
        </p:spPr>
      </p:pic>
    </p:spTree>
    <p:extLst>
      <p:ext uri="{BB962C8B-B14F-4D97-AF65-F5344CB8AC3E}">
        <p14:creationId xmlns:p14="http://schemas.microsoft.com/office/powerpoint/2010/main" val="8864587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4351338"/>
          </a:xfrm>
        </p:spPr>
        <p:txBody>
          <a:bodyPr>
            <a:normAutofit/>
          </a:bodyPr>
          <a:lstStyle/>
          <a:p>
            <a:pPr marL="0" indent="0" algn="l">
              <a:buNone/>
            </a:pPr>
            <a:r>
              <a:rPr lang="en-GB" b="1" i="0" dirty="0">
                <a:effectLst/>
              </a:rPr>
              <a:t>Attributes</a:t>
            </a:r>
          </a:p>
          <a:p>
            <a:pPr marL="457200" lvl="1" indent="0">
              <a:buNone/>
            </a:pPr>
            <a:r>
              <a:rPr lang="en-GB" i="0" dirty="0">
                <a:effectLst/>
              </a:rPr>
              <a:t>Derived attributes are depicted by dashed ellipse</a:t>
            </a:r>
          </a:p>
        </p:txBody>
      </p:sp>
      <p:pic>
        <p:nvPicPr>
          <p:cNvPr id="5" name="Picture 4">
            <a:extLst>
              <a:ext uri="{FF2B5EF4-FFF2-40B4-BE49-F238E27FC236}">
                <a16:creationId xmlns:a16="http://schemas.microsoft.com/office/drawing/2014/main" id="{6F458B24-A093-4182-87D4-22D70DFD161E}"/>
              </a:ext>
            </a:extLst>
          </p:cNvPr>
          <p:cNvPicPr>
            <a:picLocks noChangeAspect="1"/>
          </p:cNvPicPr>
          <p:nvPr/>
        </p:nvPicPr>
        <p:blipFill>
          <a:blip r:embed="rId3"/>
          <a:stretch>
            <a:fillRect/>
          </a:stretch>
        </p:blipFill>
        <p:spPr>
          <a:xfrm>
            <a:off x="2732087" y="2805113"/>
            <a:ext cx="5328223" cy="3506787"/>
          </a:xfrm>
          <a:prstGeom prst="rect">
            <a:avLst/>
          </a:prstGeom>
        </p:spPr>
      </p:pic>
    </p:spTree>
    <p:extLst>
      <p:ext uri="{BB962C8B-B14F-4D97-AF65-F5344CB8AC3E}">
        <p14:creationId xmlns:p14="http://schemas.microsoft.com/office/powerpoint/2010/main" val="41126286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3622675"/>
          </a:xfrm>
        </p:spPr>
        <p:txBody>
          <a:bodyPr>
            <a:normAutofit fontScale="85000" lnSpcReduction="20000"/>
          </a:bodyPr>
          <a:lstStyle/>
          <a:p>
            <a:pPr marL="0" indent="0" algn="l">
              <a:buNone/>
            </a:pPr>
            <a:r>
              <a:rPr lang="en-GB" b="1" i="0" dirty="0">
                <a:effectLst/>
              </a:rPr>
              <a:t>Relationship</a:t>
            </a:r>
          </a:p>
          <a:p>
            <a:pPr marL="457200" lvl="1" indent="0">
              <a:buNone/>
            </a:pPr>
            <a:r>
              <a:rPr lang="en-GB" i="0" dirty="0">
                <a:effectLst/>
              </a:rPr>
              <a:t>Relationships are represented by diamond-shaped box. Name of the relationship is written inside the diamond-box. All the entities (rectangles) participating in a relationship, are connected to it by a line.</a:t>
            </a:r>
          </a:p>
          <a:p>
            <a:pPr marL="457200" lvl="1" indent="0">
              <a:buNone/>
            </a:pPr>
            <a:endParaRPr lang="en-GB" i="0" dirty="0">
              <a:effectLst/>
            </a:endParaRPr>
          </a:p>
          <a:p>
            <a:pPr marL="457200" lvl="1" indent="0">
              <a:buNone/>
            </a:pPr>
            <a:r>
              <a:rPr lang="en-GB" b="1" i="0" dirty="0">
                <a:effectLst/>
              </a:rPr>
              <a:t>Binary Relationship and Cardinality</a:t>
            </a:r>
          </a:p>
          <a:p>
            <a:pPr marL="457200" lvl="1" indent="0">
              <a:buNone/>
            </a:pPr>
            <a:r>
              <a:rPr lang="en-GB" i="0" dirty="0">
                <a:effectLst/>
              </a:rPr>
              <a:t>A relationship where two entities are participating is called a binary relationship. Cardinality is the number of instance of an entity from a relation that can be associated with the relation.</a:t>
            </a:r>
          </a:p>
          <a:p>
            <a:pPr marL="457200" lvl="1" indent="0">
              <a:buNone/>
            </a:pPr>
            <a:endParaRPr lang="en-GB" i="0" dirty="0">
              <a:effectLst/>
            </a:endParaRPr>
          </a:p>
          <a:p>
            <a:pPr marL="457200" lvl="1" indent="0">
              <a:buNone/>
            </a:pPr>
            <a:r>
              <a:rPr lang="en-GB" b="1" i="0" dirty="0">
                <a:effectLst/>
              </a:rPr>
              <a:t>One-to-one</a:t>
            </a:r>
            <a:r>
              <a:rPr lang="en-GB" i="0" dirty="0">
                <a:effectLst/>
              </a:rPr>
              <a:t> − When only one instance of an entity is associated with the relationship, it is marked as '1:1'. The following image reflects that only one instance of each entity should be associated with the relationship. It depicts one-to-one relationship.</a:t>
            </a:r>
          </a:p>
        </p:txBody>
      </p:sp>
      <p:pic>
        <p:nvPicPr>
          <p:cNvPr id="6" name="Picture 5">
            <a:extLst>
              <a:ext uri="{FF2B5EF4-FFF2-40B4-BE49-F238E27FC236}">
                <a16:creationId xmlns:a16="http://schemas.microsoft.com/office/drawing/2014/main" id="{13B5109B-9A41-4FF6-8E7E-A4BB1092A2AF}"/>
              </a:ext>
            </a:extLst>
          </p:cNvPr>
          <p:cNvPicPr>
            <a:picLocks noChangeAspect="1"/>
          </p:cNvPicPr>
          <p:nvPr/>
        </p:nvPicPr>
        <p:blipFill>
          <a:blip r:embed="rId3"/>
          <a:stretch>
            <a:fillRect/>
          </a:stretch>
        </p:blipFill>
        <p:spPr>
          <a:xfrm>
            <a:off x="3028950" y="5116512"/>
            <a:ext cx="5372100" cy="1628775"/>
          </a:xfrm>
          <a:prstGeom prst="rect">
            <a:avLst/>
          </a:prstGeom>
        </p:spPr>
      </p:pic>
    </p:spTree>
    <p:extLst>
      <p:ext uri="{BB962C8B-B14F-4D97-AF65-F5344CB8AC3E}">
        <p14:creationId xmlns:p14="http://schemas.microsoft.com/office/powerpoint/2010/main" val="232484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FCD4-CEC4-4ACC-924C-909E8E144F1A}"/>
              </a:ext>
            </a:extLst>
          </p:cNvPr>
          <p:cNvSpPr>
            <a:spLocks noGrp="1"/>
          </p:cNvSpPr>
          <p:nvPr>
            <p:ph type="title"/>
          </p:nvPr>
        </p:nvSpPr>
        <p:spPr/>
        <p:txBody>
          <a:bodyPr/>
          <a:lstStyle/>
          <a:p>
            <a:r>
              <a:rPr lang="en-GB" dirty="0"/>
              <a:t>User Stories</a:t>
            </a:r>
          </a:p>
        </p:txBody>
      </p:sp>
      <p:sp>
        <p:nvSpPr>
          <p:cNvPr id="3" name="Content Placeholder 2">
            <a:extLst>
              <a:ext uri="{FF2B5EF4-FFF2-40B4-BE49-F238E27FC236}">
                <a16:creationId xmlns:a16="http://schemas.microsoft.com/office/drawing/2014/main" id="{2B02A2B2-6511-4C77-AF65-532DBECA2AA0}"/>
              </a:ext>
            </a:extLst>
          </p:cNvPr>
          <p:cNvSpPr>
            <a:spLocks noGrp="1"/>
          </p:cNvSpPr>
          <p:nvPr>
            <p:ph idx="1"/>
          </p:nvPr>
        </p:nvSpPr>
        <p:spPr/>
        <p:txBody>
          <a:bodyPr>
            <a:normAutofit/>
          </a:bodyPr>
          <a:lstStyle/>
          <a:p>
            <a:pPr marL="0" indent="0">
              <a:buNone/>
            </a:pPr>
            <a:r>
              <a:rPr lang="en-GB" b="1" i="0" dirty="0">
                <a:effectLst/>
              </a:rPr>
              <a:t>User story template and examples</a:t>
            </a:r>
          </a:p>
          <a:p>
            <a:pPr algn="l" fontAlgn="base"/>
            <a:r>
              <a:rPr lang="en-GB" b="0" i="0" dirty="0">
                <a:effectLst/>
              </a:rPr>
              <a:t>For example, user stories might look like:</a:t>
            </a:r>
          </a:p>
          <a:p>
            <a:pPr lvl="1" fontAlgn="base"/>
            <a:r>
              <a:rPr lang="en-GB" b="0" i="0" dirty="0">
                <a:effectLst/>
              </a:rPr>
              <a:t>As Max, I want to invite my friends, so we can enjoy this service together.</a:t>
            </a:r>
          </a:p>
          <a:p>
            <a:pPr lvl="1" fontAlgn="base"/>
            <a:r>
              <a:rPr lang="en-GB" b="0" i="0" dirty="0">
                <a:effectLst/>
              </a:rPr>
              <a:t>As Sascha, I want to organize my work, so I can feel more in control. </a:t>
            </a:r>
          </a:p>
          <a:p>
            <a:pPr lvl="1" fontAlgn="base"/>
            <a:r>
              <a:rPr lang="en-GB" b="0" i="0" dirty="0">
                <a:effectLst/>
              </a:rPr>
              <a:t>As a manager, I want to be able to understand my colleagues progress, so I can better report our success and failures. </a:t>
            </a:r>
          </a:p>
          <a:p>
            <a:pPr algn="l" fontAlgn="base"/>
            <a:r>
              <a:rPr lang="en-GB" b="0" i="0" dirty="0">
                <a:effectLst/>
              </a:rPr>
              <a:t>This structure is not required, but it is helpful for defining done. When that persona can capture their desired value, then the story is complete. We encourage teams to define their own structure, and then to stick to it.</a:t>
            </a:r>
          </a:p>
          <a:p>
            <a:endParaRPr lang="en-GB" dirty="0"/>
          </a:p>
        </p:txBody>
      </p:sp>
    </p:spTree>
    <p:extLst>
      <p:ext uri="{BB962C8B-B14F-4D97-AF65-F5344CB8AC3E}">
        <p14:creationId xmlns:p14="http://schemas.microsoft.com/office/powerpoint/2010/main" val="12887649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3622675"/>
          </a:xfrm>
        </p:spPr>
        <p:txBody>
          <a:bodyPr>
            <a:normAutofit/>
          </a:bodyPr>
          <a:lstStyle/>
          <a:p>
            <a:pPr marL="0" indent="0" algn="l">
              <a:buNone/>
            </a:pPr>
            <a:r>
              <a:rPr lang="en-GB" b="1" i="0" dirty="0">
                <a:effectLst/>
              </a:rPr>
              <a:t>Relationship</a:t>
            </a:r>
          </a:p>
          <a:p>
            <a:pPr marL="457200" lvl="1" indent="0">
              <a:buNone/>
            </a:pPr>
            <a:r>
              <a:rPr lang="en-GB" b="1" i="0" dirty="0">
                <a:effectLst/>
              </a:rPr>
              <a:t>Many-to-one</a:t>
            </a:r>
            <a:r>
              <a:rPr lang="en-GB" i="0" dirty="0">
                <a:effectLst/>
              </a:rPr>
              <a:t> − When more than one instance of entity is associated with the relationship, it is marked as 'N:1'. The following image reflects that more than one instance of an entity on the left and only one instance of an entity on the right can be associated with the relationship. It depicts many-to-one relationship.</a:t>
            </a:r>
          </a:p>
        </p:txBody>
      </p:sp>
      <p:pic>
        <p:nvPicPr>
          <p:cNvPr id="5" name="Picture 4">
            <a:extLst>
              <a:ext uri="{FF2B5EF4-FFF2-40B4-BE49-F238E27FC236}">
                <a16:creationId xmlns:a16="http://schemas.microsoft.com/office/drawing/2014/main" id="{EFAAD21C-AEE4-47C8-88F1-78EFFF867970}"/>
              </a:ext>
            </a:extLst>
          </p:cNvPr>
          <p:cNvPicPr>
            <a:picLocks noChangeAspect="1"/>
          </p:cNvPicPr>
          <p:nvPr/>
        </p:nvPicPr>
        <p:blipFill>
          <a:blip r:embed="rId3"/>
          <a:stretch>
            <a:fillRect/>
          </a:stretch>
        </p:blipFill>
        <p:spPr>
          <a:xfrm>
            <a:off x="2846387" y="4233862"/>
            <a:ext cx="5381625" cy="1514475"/>
          </a:xfrm>
          <a:prstGeom prst="rect">
            <a:avLst/>
          </a:prstGeom>
        </p:spPr>
      </p:pic>
    </p:spTree>
    <p:extLst>
      <p:ext uri="{BB962C8B-B14F-4D97-AF65-F5344CB8AC3E}">
        <p14:creationId xmlns:p14="http://schemas.microsoft.com/office/powerpoint/2010/main" val="25927767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3622675"/>
          </a:xfrm>
        </p:spPr>
        <p:txBody>
          <a:bodyPr>
            <a:normAutofit/>
          </a:bodyPr>
          <a:lstStyle/>
          <a:p>
            <a:pPr marL="0" indent="0" algn="l">
              <a:buNone/>
            </a:pPr>
            <a:r>
              <a:rPr lang="en-GB" b="1" i="0" dirty="0">
                <a:effectLst/>
              </a:rPr>
              <a:t>Relationship</a:t>
            </a:r>
          </a:p>
          <a:p>
            <a:pPr marL="457200" lvl="1" indent="0">
              <a:buNone/>
            </a:pPr>
            <a:r>
              <a:rPr lang="en-GB" b="1" i="0" dirty="0">
                <a:effectLst/>
              </a:rPr>
              <a:t>Many-to-many − </a:t>
            </a:r>
            <a:r>
              <a:rPr lang="en-GB" i="0" dirty="0">
                <a:effectLst/>
              </a:rPr>
              <a:t>The following image reflects that more than one instance of an entity on the left and more than one instance of an entity on the right can be associated with the relationship. It depicts many-to-many relationship.</a:t>
            </a:r>
          </a:p>
        </p:txBody>
      </p:sp>
      <p:pic>
        <p:nvPicPr>
          <p:cNvPr id="6" name="Picture 5">
            <a:extLst>
              <a:ext uri="{FF2B5EF4-FFF2-40B4-BE49-F238E27FC236}">
                <a16:creationId xmlns:a16="http://schemas.microsoft.com/office/drawing/2014/main" id="{133EE5C1-1C35-4AAC-87C1-BA217DF50CF5}"/>
              </a:ext>
            </a:extLst>
          </p:cNvPr>
          <p:cNvPicPr>
            <a:picLocks noChangeAspect="1"/>
          </p:cNvPicPr>
          <p:nvPr/>
        </p:nvPicPr>
        <p:blipFill>
          <a:blip r:embed="rId3"/>
          <a:stretch>
            <a:fillRect/>
          </a:stretch>
        </p:blipFill>
        <p:spPr>
          <a:xfrm>
            <a:off x="2141537" y="4030662"/>
            <a:ext cx="6409655" cy="1785938"/>
          </a:xfrm>
          <a:prstGeom prst="rect">
            <a:avLst/>
          </a:prstGeom>
        </p:spPr>
      </p:pic>
    </p:spTree>
    <p:extLst>
      <p:ext uri="{BB962C8B-B14F-4D97-AF65-F5344CB8AC3E}">
        <p14:creationId xmlns:p14="http://schemas.microsoft.com/office/powerpoint/2010/main" val="40997459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096500" cy="3622675"/>
          </a:xfrm>
        </p:spPr>
        <p:txBody>
          <a:bodyPr>
            <a:normAutofit/>
          </a:bodyPr>
          <a:lstStyle/>
          <a:p>
            <a:pPr marL="0" indent="0" algn="l">
              <a:buNone/>
            </a:pPr>
            <a:r>
              <a:rPr lang="en-GB" b="1" i="0" dirty="0">
                <a:effectLst/>
              </a:rPr>
              <a:t>Participation Constraints</a:t>
            </a:r>
          </a:p>
          <a:p>
            <a:pPr marL="457200" lvl="1" indent="0">
              <a:buNone/>
            </a:pPr>
            <a:r>
              <a:rPr lang="en-GB" b="1" i="0" dirty="0">
                <a:effectLst/>
              </a:rPr>
              <a:t>Total Participation − </a:t>
            </a:r>
            <a:r>
              <a:rPr lang="en-GB" i="0" dirty="0">
                <a:effectLst/>
              </a:rPr>
              <a:t>Each entity is involved in the relationship. Total participation is represented by double lines.</a:t>
            </a:r>
          </a:p>
          <a:p>
            <a:pPr marL="457200" lvl="1" indent="0">
              <a:buNone/>
            </a:pPr>
            <a:endParaRPr lang="en-GB" b="1" i="0" dirty="0">
              <a:effectLst/>
            </a:endParaRPr>
          </a:p>
          <a:p>
            <a:pPr marL="457200" lvl="1" indent="0">
              <a:buNone/>
            </a:pPr>
            <a:r>
              <a:rPr lang="en-GB" b="1" i="0" dirty="0">
                <a:effectLst/>
              </a:rPr>
              <a:t>Partial participation − </a:t>
            </a:r>
            <a:r>
              <a:rPr lang="en-GB" i="0" dirty="0">
                <a:effectLst/>
              </a:rPr>
              <a:t>Not all entities are involved in the relationship. Partial participation is represented by single lines.</a:t>
            </a:r>
          </a:p>
        </p:txBody>
      </p:sp>
      <p:pic>
        <p:nvPicPr>
          <p:cNvPr id="5" name="Picture 4">
            <a:extLst>
              <a:ext uri="{FF2B5EF4-FFF2-40B4-BE49-F238E27FC236}">
                <a16:creationId xmlns:a16="http://schemas.microsoft.com/office/drawing/2014/main" id="{BDF1A6B7-7BEA-4F7E-A81F-FA5A73C5514F}"/>
              </a:ext>
            </a:extLst>
          </p:cNvPr>
          <p:cNvPicPr>
            <a:picLocks noChangeAspect="1"/>
          </p:cNvPicPr>
          <p:nvPr/>
        </p:nvPicPr>
        <p:blipFill>
          <a:blip r:embed="rId3"/>
          <a:stretch>
            <a:fillRect/>
          </a:stretch>
        </p:blipFill>
        <p:spPr>
          <a:xfrm>
            <a:off x="2239962" y="4195762"/>
            <a:ext cx="6412813" cy="1824038"/>
          </a:xfrm>
          <a:prstGeom prst="rect">
            <a:avLst/>
          </a:prstGeom>
        </p:spPr>
      </p:pic>
      <p:sp>
        <p:nvSpPr>
          <p:cNvPr id="7" name="TextBox 6">
            <a:extLst>
              <a:ext uri="{FF2B5EF4-FFF2-40B4-BE49-F238E27FC236}">
                <a16:creationId xmlns:a16="http://schemas.microsoft.com/office/drawing/2014/main" id="{23ABD2B5-08A0-46DA-8760-D3F24F6B0DFA}"/>
              </a:ext>
            </a:extLst>
          </p:cNvPr>
          <p:cNvSpPr txBox="1"/>
          <p:nvPr/>
        </p:nvSpPr>
        <p:spPr>
          <a:xfrm>
            <a:off x="838200" y="6123543"/>
            <a:ext cx="6888104" cy="369332"/>
          </a:xfrm>
          <a:prstGeom prst="rect">
            <a:avLst/>
          </a:prstGeom>
          <a:noFill/>
        </p:spPr>
        <p:txBody>
          <a:bodyPr wrap="none" rtlCol="0">
            <a:spAutoFit/>
          </a:bodyPr>
          <a:lstStyle/>
          <a:p>
            <a:r>
              <a:rPr lang="en-GB" dirty="0">
                <a:hlinkClick r:id="rId4"/>
              </a:rPr>
              <a:t>https://www.tutorialspoint.com/dbms/er_diagram_representation.htm</a:t>
            </a:r>
            <a:r>
              <a:rPr lang="en-GB" dirty="0"/>
              <a:t> </a:t>
            </a:r>
          </a:p>
        </p:txBody>
      </p:sp>
    </p:spTree>
    <p:extLst>
      <p:ext uri="{BB962C8B-B14F-4D97-AF65-F5344CB8AC3E}">
        <p14:creationId xmlns:p14="http://schemas.microsoft.com/office/powerpoint/2010/main" val="35850003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 – Learn More</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10731500" cy="4778375"/>
          </a:xfrm>
        </p:spPr>
        <p:txBody>
          <a:bodyPr>
            <a:normAutofit lnSpcReduction="10000"/>
          </a:bodyPr>
          <a:lstStyle/>
          <a:p>
            <a:pPr marL="0" indent="0" algn="l">
              <a:buNone/>
            </a:pPr>
            <a:r>
              <a:rPr lang="en-GB" b="1" i="0" dirty="0">
                <a:effectLst/>
              </a:rPr>
              <a:t>ER Diagram: Entity Relationship Diagram Model | DBMS Example</a:t>
            </a:r>
          </a:p>
          <a:p>
            <a:pPr marL="457200" lvl="1" indent="0">
              <a:buNone/>
            </a:pPr>
            <a:r>
              <a:rPr lang="en-GB" i="0" dirty="0">
                <a:effectLst/>
                <a:hlinkClick r:id="rId3"/>
              </a:rPr>
              <a:t>https://www.guru99.com/er-diagram-tutorial-dbms.html</a:t>
            </a:r>
            <a:r>
              <a:rPr lang="en-GB" i="0" dirty="0">
                <a:effectLst/>
              </a:rPr>
              <a:t> </a:t>
            </a:r>
          </a:p>
          <a:p>
            <a:pPr marL="0" indent="0" algn="l">
              <a:buNone/>
            </a:pPr>
            <a:endParaRPr lang="en-GB" b="1" i="0" dirty="0">
              <a:effectLst/>
            </a:endParaRPr>
          </a:p>
          <a:p>
            <a:pPr marL="0" indent="0" algn="l">
              <a:buNone/>
            </a:pPr>
            <a:r>
              <a:rPr lang="en-GB" b="1" i="0" dirty="0">
                <a:effectLst/>
              </a:rPr>
              <a:t>ER Model - Basic Concepts</a:t>
            </a:r>
          </a:p>
          <a:p>
            <a:pPr marL="457200" lvl="1" indent="0">
              <a:buNone/>
            </a:pPr>
            <a:r>
              <a:rPr lang="en-GB" i="0" dirty="0">
                <a:effectLst/>
                <a:hlinkClick r:id="rId4"/>
              </a:rPr>
              <a:t>https://www.tutorialspoint.com/dbms/er_model_basic_concepts.htm</a:t>
            </a:r>
            <a:r>
              <a:rPr lang="en-GB" i="0" dirty="0">
                <a:effectLst/>
              </a:rPr>
              <a:t> </a:t>
            </a:r>
          </a:p>
          <a:p>
            <a:pPr marL="457200" lvl="1" indent="0">
              <a:buNone/>
            </a:pPr>
            <a:endParaRPr lang="en-GB" dirty="0"/>
          </a:p>
          <a:p>
            <a:pPr marL="0" indent="0">
              <a:buNone/>
            </a:pPr>
            <a:r>
              <a:rPr lang="en-GB" b="1" dirty="0"/>
              <a:t>ER Diagram Representation</a:t>
            </a:r>
          </a:p>
          <a:p>
            <a:pPr marL="457200" lvl="1" indent="0">
              <a:buNone/>
            </a:pPr>
            <a:r>
              <a:rPr lang="en-GB" i="0" dirty="0">
                <a:effectLst/>
                <a:hlinkClick r:id="rId5"/>
              </a:rPr>
              <a:t>https://www.tutorialspoint.com/dbms/er_diagram_representation.htm</a:t>
            </a:r>
            <a:r>
              <a:rPr lang="en-GB" i="0" dirty="0">
                <a:effectLst/>
              </a:rPr>
              <a:t> </a:t>
            </a:r>
          </a:p>
          <a:p>
            <a:pPr marL="457200" lvl="1" indent="0">
              <a:buNone/>
            </a:pPr>
            <a:endParaRPr lang="en-GB" dirty="0"/>
          </a:p>
          <a:p>
            <a:pPr marL="0" indent="0">
              <a:buNone/>
            </a:pPr>
            <a:r>
              <a:rPr lang="en-GB" b="1" i="0" dirty="0">
                <a:effectLst/>
              </a:rPr>
              <a:t>Generalization Aggregation</a:t>
            </a:r>
          </a:p>
          <a:p>
            <a:pPr marL="457200" lvl="1" indent="0">
              <a:buNone/>
            </a:pPr>
            <a:r>
              <a:rPr lang="en-GB" i="0" dirty="0">
                <a:effectLst/>
                <a:hlinkClick r:id="rId6"/>
              </a:rPr>
              <a:t>https://www.tutorialspoint.com/dbms/dbms_generalization_aggregation.htm</a:t>
            </a:r>
            <a:r>
              <a:rPr lang="en-GB" i="0" dirty="0">
                <a:effectLst/>
              </a:rPr>
              <a:t> </a:t>
            </a:r>
          </a:p>
        </p:txBody>
      </p:sp>
    </p:spTree>
    <p:extLst>
      <p:ext uri="{BB962C8B-B14F-4D97-AF65-F5344CB8AC3E}">
        <p14:creationId xmlns:p14="http://schemas.microsoft.com/office/powerpoint/2010/main" val="17932731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A70-8091-44F4-862C-A49EA2BC6DA2}"/>
              </a:ext>
            </a:extLst>
          </p:cNvPr>
          <p:cNvSpPr>
            <a:spLocks noGrp="1"/>
          </p:cNvSpPr>
          <p:nvPr>
            <p:ph type="title"/>
          </p:nvPr>
        </p:nvSpPr>
        <p:spPr/>
        <p:txBody>
          <a:bodyPr/>
          <a:lstStyle/>
          <a:p>
            <a:r>
              <a:rPr lang="en-GB" dirty="0"/>
              <a:t>Good Practises</a:t>
            </a:r>
          </a:p>
        </p:txBody>
      </p:sp>
      <p:sp>
        <p:nvSpPr>
          <p:cNvPr id="3" name="Text Placeholder 2">
            <a:extLst>
              <a:ext uri="{FF2B5EF4-FFF2-40B4-BE49-F238E27FC236}">
                <a16:creationId xmlns:a16="http://schemas.microsoft.com/office/drawing/2014/main" id="{026BCD22-EF2B-4B2F-B508-C019AEB91E0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613145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5564-A394-46A2-8172-7A187DD51627}"/>
              </a:ext>
            </a:extLst>
          </p:cNvPr>
          <p:cNvSpPr>
            <a:spLocks noGrp="1"/>
          </p:cNvSpPr>
          <p:nvPr>
            <p:ph type="title"/>
          </p:nvPr>
        </p:nvSpPr>
        <p:spPr/>
        <p:txBody>
          <a:bodyPr/>
          <a:lstStyle/>
          <a:p>
            <a:r>
              <a:rPr lang="en-GB" dirty="0"/>
              <a:t>Good Practices</a:t>
            </a:r>
          </a:p>
        </p:txBody>
      </p:sp>
      <p:sp>
        <p:nvSpPr>
          <p:cNvPr id="3" name="Content Placeholder 2">
            <a:extLst>
              <a:ext uri="{FF2B5EF4-FFF2-40B4-BE49-F238E27FC236}">
                <a16:creationId xmlns:a16="http://schemas.microsoft.com/office/drawing/2014/main" id="{66B50FFD-970C-4269-8CD5-701C937121AB}"/>
              </a:ext>
            </a:extLst>
          </p:cNvPr>
          <p:cNvSpPr>
            <a:spLocks noGrp="1"/>
          </p:cNvSpPr>
          <p:nvPr>
            <p:ph idx="1"/>
          </p:nvPr>
        </p:nvSpPr>
        <p:spPr/>
        <p:txBody>
          <a:bodyPr/>
          <a:lstStyle/>
          <a:p>
            <a:r>
              <a:rPr lang="en-GB" dirty="0"/>
              <a:t>Comments</a:t>
            </a:r>
          </a:p>
          <a:p>
            <a:r>
              <a:rPr lang="en-GB" dirty="0"/>
              <a:t>Code formatting and Naming conventions</a:t>
            </a:r>
          </a:p>
        </p:txBody>
      </p:sp>
    </p:spTree>
    <p:extLst>
      <p:ext uri="{BB962C8B-B14F-4D97-AF65-F5344CB8AC3E}">
        <p14:creationId xmlns:p14="http://schemas.microsoft.com/office/powerpoint/2010/main" val="20967056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5564-A394-46A2-8172-7A187DD51627}"/>
              </a:ext>
            </a:extLst>
          </p:cNvPr>
          <p:cNvSpPr>
            <a:spLocks noGrp="1"/>
          </p:cNvSpPr>
          <p:nvPr>
            <p:ph type="title"/>
          </p:nvPr>
        </p:nvSpPr>
        <p:spPr/>
        <p:txBody>
          <a:bodyPr/>
          <a:lstStyle/>
          <a:p>
            <a:r>
              <a:rPr lang="en-GB" dirty="0"/>
              <a:t>Good Practices - Comments</a:t>
            </a:r>
          </a:p>
        </p:txBody>
      </p:sp>
      <p:sp>
        <p:nvSpPr>
          <p:cNvPr id="3" name="Content Placeholder 2">
            <a:extLst>
              <a:ext uri="{FF2B5EF4-FFF2-40B4-BE49-F238E27FC236}">
                <a16:creationId xmlns:a16="http://schemas.microsoft.com/office/drawing/2014/main" id="{66B50FFD-970C-4269-8CD5-701C937121AB}"/>
              </a:ext>
            </a:extLst>
          </p:cNvPr>
          <p:cNvSpPr>
            <a:spLocks noGrp="1"/>
          </p:cNvSpPr>
          <p:nvPr>
            <p:ph idx="1"/>
          </p:nvPr>
        </p:nvSpPr>
        <p:spPr>
          <a:xfrm>
            <a:off x="190500" y="1825625"/>
            <a:ext cx="11747500" cy="4351338"/>
          </a:xfrm>
        </p:spPr>
        <p:txBody>
          <a:bodyPr/>
          <a:lstStyle/>
          <a:p>
            <a:pPr marL="0" indent="0">
              <a:buNone/>
            </a:pPr>
            <a:r>
              <a:rPr lang="en-GB" b="1" i="0" dirty="0">
                <a:solidFill>
                  <a:srgbClr val="242729"/>
                </a:solidFill>
                <a:effectLst/>
              </a:rPr>
              <a:t>Best practices for writing code comments</a:t>
            </a:r>
          </a:p>
          <a:p>
            <a:pPr lvl="1"/>
            <a:r>
              <a:rPr lang="en-GB" dirty="0">
                <a:hlinkClick r:id="rId2"/>
              </a:rPr>
              <a:t>https://stackoverflow.blog/2021/07/05/best-practices-for-writing-code-comments/</a:t>
            </a:r>
            <a:endParaRPr lang="en-GB" dirty="0"/>
          </a:p>
          <a:p>
            <a:pPr lvl="1"/>
            <a:endParaRPr lang="en-GB" dirty="0"/>
          </a:p>
          <a:p>
            <a:r>
              <a:rPr lang="en-GB" b="0" i="0" dirty="0">
                <a:solidFill>
                  <a:srgbClr val="242729"/>
                </a:solidFill>
                <a:effectLst/>
              </a:rPr>
              <a:t>While there are many resources to help programmers write better code—such as books and static </a:t>
            </a:r>
            <a:r>
              <a:rPr lang="en-GB" b="0" i="0" dirty="0" err="1">
                <a:solidFill>
                  <a:srgbClr val="242729"/>
                </a:solidFill>
                <a:effectLst/>
              </a:rPr>
              <a:t>analyzers</a:t>
            </a:r>
            <a:r>
              <a:rPr lang="en-GB" b="0" i="0" dirty="0">
                <a:solidFill>
                  <a:srgbClr val="242729"/>
                </a:solidFill>
                <a:effectLst/>
              </a:rPr>
              <a:t>—there are few for writing better comments. </a:t>
            </a:r>
          </a:p>
          <a:p>
            <a:r>
              <a:rPr lang="en-GB" b="0" i="0" dirty="0">
                <a:solidFill>
                  <a:srgbClr val="242729"/>
                </a:solidFill>
                <a:effectLst/>
              </a:rPr>
              <a:t>While it's easy to measure the quantity of comments in a program, it's hard to measure the quality, and the two are not necessarily correlated. </a:t>
            </a:r>
          </a:p>
          <a:p>
            <a:r>
              <a:rPr lang="en-GB" b="0" i="0" dirty="0">
                <a:solidFill>
                  <a:srgbClr val="242729"/>
                </a:solidFill>
                <a:effectLst/>
              </a:rPr>
              <a:t>A bad comment is worse than no comment at all. Here are some rules to help you achieve a happy medium.</a:t>
            </a:r>
            <a:endParaRPr lang="en-GB" dirty="0"/>
          </a:p>
        </p:txBody>
      </p:sp>
    </p:spTree>
    <p:extLst>
      <p:ext uri="{BB962C8B-B14F-4D97-AF65-F5344CB8AC3E}">
        <p14:creationId xmlns:p14="http://schemas.microsoft.com/office/powerpoint/2010/main" val="14917159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5564-A394-46A2-8172-7A187DD51627}"/>
              </a:ext>
            </a:extLst>
          </p:cNvPr>
          <p:cNvSpPr>
            <a:spLocks noGrp="1"/>
          </p:cNvSpPr>
          <p:nvPr>
            <p:ph type="title"/>
          </p:nvPr>
        </p:nvSpPr>
        <p:spPr/>
        <p:txBody>
          <a:bodyPr/>
          <a:lstStyle/>
          <a:p>
            <a:r>
              <a:rPr lang="en-GB" dirty="0"/>
              <a:t>Good Practices - Comments</a:t>
            </a:r>
          </a:p>
        </p:txBody>
      </p:sp>
      <p:sp>
        <p:nvSpPr>
          <p:cNvPr id="3" name="Content Placeholder 2">
            <a:extLst>
              <a:ext uri="{FF2B5EF4-FFF2-40B4-BE49-F238E27FC236}">
                <a16:creationId xmlns:a16="http://schemas.microsoft.com/office/drawing/2014/main" id="{66B50FFD-970C-4269-8CD5-701C937121AB}"/>
              </a:ext>
            </a:extLst>
          </p:cNvPr>
          <p:cNvSpPr>
            <a:spLocks noGrp="1"/>
          </p:cNvSpPr>
          <p:nvPr>
            <p:ph idx="1"/>
          </p:nvPr>
        </p:nvSpPr>
        <p:spPr>
          <a:xfrm>
            <a:off x="190500" y="1825625"/>
            <a:ext cx="11747500" cy="4351338"/>
          </a:xfrm>
        </p:spPr>
        <p:txBody>
          <a:bodyPr>
            <a:normAutofit fontScale="77500" lnSpcReduction="20000"/>
          </a:bodyPr>
          <a:lstStyle/>
          <a:p>
            <a:pPr marL="0" indent="0">
              <a:buNone/>
            </a:pPr>
            <a:r>
              <a:rPr lang="en-GB" b="1" i="0" dirty="0">
                <a:solidFill>
                  <a:srgbClr val="242729"/>
                </a:solidFill>
                <a:effectLst/>
              </a:rPr>
              <a:t>Best practices for writing code comments</a:t>
            </a:r>
          </a:p>
          <a:p>
            <a:pPr lvl="1"/>
            <a:r>
              <a:rPr lang="en-GB" dirty="0">
                <a:hlinkClick r:id="rId2"/>
              </a:rPr>
              <a:t>https://stackoverflow.blog/2021/07/05/best-practices-for-writing-code-comments/</a:t>
            </a:r>
            <a:endParaRPr lang="en-GB" dirty="0"/>
          </a:p>
          <a:p>
            <a:pPr lvl="1"/>
            <a:endParaRPr lang="en-GB" dirty="0"/>
          </a:p>
          <a:p>
            <a:r>
              <a:rPr lang="en-GB" b="0" i="0" dirty="0">
                <a:solidFill>
                  <a:srgbClr val="242729"/>
                </a:solidFill>
                <a:effectLst/>
              </a:rPr>
              <a:t>Rule 1: Comments should not duplicate the code.</a:t>
            </a:r>
          </a:p>
          <a:p>
            <a:r>
              <a:rPr lang="en-GB" b="0" i="0" dirty="0">
                <a:solidFill>
                  <a:srgbClr val="242729"/>
                </a:solidFill>
                <a:effectLst/>
              </a:rPr>
              <a:t>Rule 2: Good comments do not excuse unclear code.</a:t>
            </a:r>
          </a:p>
          <a:p>
            <a:r>
              <a:rPr lang="en-GB" b="0" i="0" dirty="0">
                <a:solidFill>
                  <a:srgbClr val="242729"/>
                </a:solidFill>
                <a:effectLst/>
              </a:rPr>
              <a:t>Rule 3: If you can’t write a clear comment, there may be a problem with the code.</a:t>
            </a:r>
          </a:p>
          <a:p>
            <a:r>
              <a:rPr lang="en-GB" b="0" i="0" dirty="0">
                <a:solidFill>
                  <a:srgbClr val="242729"/>
                </a:solidFill>
                <a:effectLst/>
              </a:rPr>
              <a:t>Rule 4: Comments should dispel confusion, not cause it.</a:t>
            </a:r>
          </a:p>
          <a:p>
            <a:r>
              <a:rPr lang="en-GB" b="0" i="0" dirty="0">
                <a:solidFill>
                  <a:srgbClr val="242729"/>
                </a:solidFill>
                <a:effectLst/>
              </a:rPr>
              <a:t>Rule 5: Explain unidiomatic code in comments.</a:t>
            </a:r>
          </a:p>
          <a:p>
            <a:r>
              <a:rPr lang="en-GB" b="0" i="0" dirty="0">
                <a:solidFill>
                  <a:srgbClr val="242729"/>
                </a:solidFill>
                <a:effectLst/>
              </a:rPr>
              <a:t>Rule 6: Provide links to the original source of copied code.</a:t>
            </a:r>
          </a:p>
          <a:p>
            <a:r>
              <a:rPr lang="en-GB" b="0" i="0" dirty="0">
                <a:solidFill>
                  <a:srgbClr val="242729"/>
                </a:solidFill>
                <a:effectLst/>
              </a:rPr>
              <a:t>Rule 7: Include links to external references where they will be most helpful.</a:t>
            </a:r>
          </a:p>
          <a:p>
            <a:r>
              <a:rPr lang="en-GB" b="0" i="0" dirty="0">
                <a:solidFill>
                  <a:srgbClr val="242729"/>
                </a:solidFill>
                <a:effectLst/>
              </a:rPr>
              <a:t>Rule 8: Add comments when fixing bugs.</a:t>
            </a:r>
          </a:p>
          <a:p>
            <a:r>
              <a:rPr lang="en-GB" b="0" i="0" dirty="0">
                <a:solidFill>
                  <a:srgbClr val="242729"/>
                </a:solidFill>
                <a:effectLst/>
              </a:rPr>
              <a:t>Rule 9: Use comments to mark incomplete implementations.</a:t>
            </a:r>
            <a:endParaRPr lang="en-GB" dirty="0"/>
          </a:p>
        </p:txBody>
      </p:sp>
    </p:spTree>
    <p:extLst>
      <p:ext uri="{BB962C8B-B14F-4D97-AF65-F5344CB8AC3E}">
        <p14:creationId xmlns:p14="http://schemas.microsoft.com/office/powerpoint/2010/main" val="22565157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5564-A394-46A2-8172-7A187DD51627}"/>
              </a:ext>
            </a:extLst>
          </p:cNvPr>
          <p:cNvSpPr>
            <a:spLocks noGrp="1"/>
          </p:cNvSpPr>
          <p:nvPr>
            <p:ph type="title"/>
          </p:nvPr>
        </p:nvSpPr>
        <p:spPr/>
        <p:txBody>
          <a:bodyPr/>
          <a:lstStyle/>
          <a:p>
            <a:r>
              <a:rPr lang="en-GB" dirty="0"/>
              <a:t>Good Practices - Comments</a:t>
            </a:r>
          </a:p>
        </p:txBody>
      </p:sp>
      <p:sp>
        <p:nvSpPr>
          <p:cNvPr id="3" name="Content Placeholder 2">
            <a:extLst>
              <a:ext uri="{FF2B5EF4-FFF2-40B4-BE49-F238E27FC236}">
                <a16:creationId xmlns:a16="http://schemas.microsoft.com/office/drawing/2014/main" id="{66B50FFD-970C-4269-8CD5-701C937121AB}"/>
              </a:ext>
            </a:extLst>
          </p:cNvPr>
          <p:cNvSpPr>
            <a:spLocks noGrp="1"/>
          </p:cNvSpPr>
          <p:nvPr>
            <p:ph idx="1"/>
          </p:nvPr>
        </p:nvSpPr>
        <p:spPr>
          <a:xfrm>
            <a:off x="482600" y="1662112"/>
            <a:ext cx="5892800" cy="4637087"/>
          </a:xfrm>
        </p:spPr>
        <p:txBody>
          <a:bodyPr>
            <a:normAutofit/>
          </a:bodyPr>
          <a:lstStyle/>
          <a:p>
            <a:pPr marL="0" indent="0">
              <a:buNone/>
            </a:pPr>
            <a:r>
              <a:rPr lang="en-GB" b="1" i="0" dirty="0">
                <a:solidFill>
                  <a:srgbClr val="242729"/>
                </a:solidFill>
                <a:effectLst/>
              </a:rPr>
              <a:t>Best practices for writing code comments</a:t>
            </a:r>
          </a:p>
          <a:p>
            <a:pPr lvl="1"/>
            <a:r>
              <a:rPr lang="en-GB" dirty="0">
                <a:hlinkClick r:id="rId3"/>
              </a:rPr>
              <a:t>https://stackoverflow.blog/2021/07/05/best-practices-for-writing-code-comments/</a:t>
            </a:r>
            <a:endParaRPr lang="en-GB" dirty="0"/>
          </a:p>
          <a:p>
            <a:pPr lvl="1"/>
            <a:endParaRPr lang="en-GB" dirty="0"/>
          </a:p>
        </p:txBody>
      </p:sp>
      <p:pic>
        <p:nvPicPr>
          <p:cNvPr id="24578" name="Picture 2">
            <a:extLst>
              <a:ext uri="{FF2B5EF4-FFF2-40B4-BE49-F238E27FC236}">
                <a16:creationId xmlns:a16="http://schemas.microsoft.com/office/drawing/2014/main" id="{88F9CE42-B37E-491B-BEF0-A941F5F09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1600204"/>
            <a:ext cx="4613086" cy="489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136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5564-A394-46A2-8172-7A187DD51627}"/>
              </a:ext>
            </a:extLst>
          </p:cNvPr>
          <p:cNvSpPr>
            <a:spLocks noGrp="1"/>
          </p:cNvSpPr>
          <p:nvPr>
            <p:ph type="title"/>
          </p:nvPr>
        </p:nvSpPr>
        <p:spPr/>
        <p:txBody>
          <a:bodyPr/>
          <a:lstStyle/>
          <a:p>
            <a:r>
              <a:rPr lang="en-GB" dirty="0"/>
              <a:t>Good Practices – Code Formatting &amp; Naming</a:t>
            </a:r>
          </a:p>
        </p:txBody>
      </p:sp>
      <p:sp>
        <p:nvSpPr>
          <p:cNvPr id="3" name="Content Placeholder 2">
            <a:extLst>
              <a:ext uri="{FF2B5EF4-FFF2-40B4-BE49-F238E27FC236}">
                <a16:creationId xmlns:a16="http://schemas.microsoft.com/office/drawing/2014/main" id="{66B50FFD-970C-4269-8CD5-701C937121AB}"/>
              </a:ext>
            </a:extLst>
          </p:cNvPr>
          <p:cNvSpPr>
            <a:spLocks noGrp="1"/>
          </p:cNvSpPr>
          <p:nvPr>
            <p:ph idx="1"/>
          </p:nvPr>
        </p:nvSpPr>
        <p:spPr>
          <a:xfrm>
            <a:off x="482600" y="1662112"/>
            <a:ext cx="11099800" cy="4637087"/>
          </a:xfrm>
        </p:spPr>
        <p:txBody>
          <a:bodyPr>
            <a:normAutofit fontScale="92500" lnSpcReduction="10000"/>
          </a:bodyPr>
          <a:lstStyle/>
          <a:p>
            <a:pPr marL="0" indent="0">
              <a:buNone/>
            </a:pPr>
            <a:r>
              <a:rPr lang="en-GB" b="1" i="0" dirty="0">
                <a:solidFill>
                  <a:srgbClr val="242729"/>
                </a:solidFill>
                <a:effectLst/>
              </a:rPr>
              <a:t>Use the correct code formatting conventions for your language</a:t>
            </a:r>
          </a:p>
          <a:p>
            <a:pPr marL="457200" lvl="1" indent="0">
              <a:buNone/>
            </a:pPr>
            <a:r>
              <a:rPr lang="en-GB" i="0" dirty="0">
                <a:solidFill>
                  <a:srgbClr val="242729"/>
                </a:solidFill>
                <a:effectLst/>
              </a:rPr>
              <a:t>Which to use?</a:t>
            </a:r>
          </a:p>
          <a:p>
            <a:pPr marL="914400" lvl="2" indent="0">
              <a:buNone/>
            </a:pPr>
            <a:r>
              <a:rPr lang="en-GB" dirty="0">
                <a:solidFill>
                  <a:srgbClr val="242729"/>
                </a:solidFill>
              </a:rPr>
              <a:t>camelCase?</a:t>
            </a:r>
          </a:p>
          <a:p>
            <a:pPr marL="914400" lvl="2" indent="0">
              <a:buNone/>
            </a:pPr>
            <a:r>
              <a:rPr lang="en-GB" i="0" dirty="0" err="1">
                <a:solidFill>
                  <a:srgbClr val="242729"/>
                </a:solidFill>
                <a:effectLst/>
              </a:rPr>
              <a:t>PascalCase</a:t>
            </a:r>
            <a:r>
              <a:rPr lang="en-GB" i="0" dirty="0">
                <a:solidFill>
                  <a:srgbClr val="242729"/>
                </a:solidFill>
                <a:effectLst/>
              </a:rPr>
              <a:t>?</a:t>
            </a:r>
          </a:p>
          <a:p>
            <a:pPr marL="914400" lvl="2" indent="0">
              <a:buNone/>
            </a:pPr>
            <a:endParaRPr lang="en-GB" dirty="0">
              <a:solidFill>
                <a:srgbClr val="242729"/>
              </a:solidFill>
            </a:endParaRPr>
          </a:p>
          <a:p>
            <a:pPr marL="0" indent="0">
              <a:buNone/>
            </a:pPr>
            <a:r>
              <a:rPr lang="en-GB" i="0" dirty="0">
                <a:solidFill>
                  <a:srgbClr val="242729"/>
                </a:solidFill>
                <a:effectLst/>
              </a:rPr>
              <a:t>What’s the difference?</a:t>
            </a:r>
          </a:p>
          <a:p>
            <a:pPr marL="0" indent="0">
              <a:buNone/>
            </a:pPr>
            <a:r>
              <a:rPr lang="en-GB" i="0" dirty="0">
                <a:solidFill>
                  <a:srgbClr val="242729"/>
                </a:solidFill>
                <a:effectLst/>
                <a:hlinkClick r:id="rId3"/>
              </a:rPr>
              <a:t>https://www.theserverside.com/answer/Pascal-case-vs-camel-case-Whats-the-difference</a:t>
            </a:r>
            <a:r>
              <a:rPr lang="en-GB" i="0" dirty="0">
                <a:solidFill>
                  <a:srgbClr val="242729"/>
                </a:solidFill>
                <a:effectLst/>
              </a:rPr>
              <a:t> </a:t>
            </a:r>
          </a:p>
          <a:p>
            <a:pPr marL="0" indent="0">
              <a:buNone/>
            </a:pPr>
            <a:endParaRPr lang="en-GB" i="0" dirty="0">
              <a:solidFill>
                <a:srgbClr val="242729"/>
              </a:solidFill>
              <a:effectLst/>
            </a:endParaRPr>
          </a:p>
          <a:p>
            <a:pPr marL="0" indent="0">
              <a:buNone/>
            </a:pPr>
            <a:r>
              <a:rPr lang="en-GB" dirty="0">
                <a:solidFill>
                  <a:srgbClr val="242729"/>
                </a:solidFill>
              </a:rPr>
              <a:t>Here’s what Microsoft have to say about </a:t>
            </a:r>
            <a:r>
              <a:rPr lang="en-GB" dirty="0" err="1">
                <a:solidFill>
                  <a:srgbClr val="242729"/>
                </a:solidFill>
              </a:rPr>
              <a:t>c#</a:t>
            </a:r>
            <a:r>
              <a:rPr lang="en-GB" dirty="0">
                <a:solidFill>
                  <a:srgbClr val="242729"/>
                </a:solidFill>
              </a:rPr>
              <a:t> coding standards:</a:t>
            </a:r>
          </a:p>
          <a:p>
            <a:pPr marL="0" indent="0">
              <a:buNone/>
            </a:pPr>
            <a:r>
              <a:rPr lang="en-GB" i="0" dirty="0">
                <a:solidFill>
                  <a:srgbClr val="242729"/>
                </a:solidFill>
                <a:effectLst/>
                <a:hlinkClick r:id="rId4"/>
              </a:rPr>
              <a:t>https://docs.microsoft.com/en-us/dotnet/csharp/fundamentals/coding-style/coding-conventions</a:t>
            </a:r>
            <a:r>
              <a:rPr lang="en-GB" i="0" dirty="0">
                <a:solidFill>
                  <a:srgbClr val="242729"/>
                </a:solidFill>
                <a:effectLst/>
              </a:rPr>
              <a:t> </a:t>
            </a:r>
          </a:p>
          <a:p>
            <a:pPr lvl="1"/>
            <a:endParaRPr lang="en-GB" dirty="0"/>
          </a:p>
        </p:txBody>
      </p:sp>
    </p:spTree>
    <p:extLst>
      <p:ext uri="{BB962C8B-B14F-4D97-AF65-F5344CB8AC3E}">
        <p14:creationId xmlns:p14="http://schemas.microsoft.com/office/powerpoint/2010/main" val="297561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FCD4-CEC4-4ACC-924C-909E8E144F1A}"/>
              </a:ext>
            </a:extLst>
          </p:cNvPr>
          <p:cNvSpPr>
            <a:spLocks noGrp="1"/>
          </p:cNvSpPr>
          <p:nvPr>
            <p:ph type="title"/>
          </p:nvPr>
        </p:nvSpPr>
        <p:spPr/>
        <p:txBody>
          <a:bodyPr/>
          <a:lstStyle/>
          <a:p>
            <a:r>
              <a:rPr lang="en-GB" dirty="0"/>
              <a:t>User Stories</a:t>
            </a:r>
          </a:p>
        </p:txBody>
      </p:sp>
      <p:sp>
        <p:nvSpPr>
          <p:cNvPr id="3" name="Content Placeholder 2">
            <a:extLst>
              <a:ext uri="{FF2B5EF4-FFF2-40B4-BE49-F238E27FC236}">
                <a16:creationId xmlns:a16="http://schemas.microsoft.com/office/drawing/2014/main" id="{2B02A2B2-6511-4C77-AF65-532DBECA2AA0}"/>
              </a:ext>
            </a:extLst>
          </p:cNvPr>
          <p:cNvSpPr>
            <a:spLocks noGrp="1"/>
          </p:cNvSpPr>
          <p:nvPr>
            <p:ph idx="1"/>
          </p:nvPr>
        </p:nvSpPr>
        <p:spPr/>
        <p:txBody>
          <a:bodyPr>
            <a:normAutofit/>
          </a:bodyPr>
          <a:lstStyle/>
          <a:p>
            <a:pPr algn="l" fontAlgn="base"/>
            <a:r>
              <a:rPr lang="en-GB" b="1" i="0" dirty="0">
                <a:effectLst/>
              </a:rPr>
              <a:t>Getting started with user stories</a:t>
            </a:r>
          </a:p>
          <a:p>
            <a:pPr lvl="1" fontAlgn="base"/>
            <a:r>
              <a:rPr lang="en-GB" b="0" i="0" dirty="0">
                <a:effectLst/>
              </a:rPr>
              <a:t>User stories describe the why and the what behind the day-to-day work of development team members, often expressed as </a:t>
            </a:r>
            <a:r>
              <a:rPr lang="en-GB" b="0" i="1" dirty="0">
                <a:effectLst/>
              </a:rPr>
              <a:t>persona + need + purpose</a:t>
            </a:r>
            <a:r>
              <a:rPr lang="en-GB" b="0" i="0" dirty="0">
                <a:effectLst/>
              </a:rPr>
              <a:t>. Understanding their role as the source of truth for what your team is delivering, but also why, is key to a smooth process.</a:t>
            </a:r>
          </a:p>
          <a:p>
            <a:pPr lvl="1" fontAlgn="base"/>
            <a:r>
              <a:rPr lang="en-GB" b="0" i="0" dirty="0">
                <a:effectLst/>
              </a:rPr>
              <a:t>Start by evaluating the next, or most pressing, large project (e.g. an epic). Break it down into smaller user stories, and work with the development team for refinement. Once your stories are out in the wild where the whole team can see them, you’re ready to get to work.</a:t>
            </a:r>
          </a:p>
          <a:p>
            <a:pPr lvl="1" fontAlgn="base"/>
            <a:endParaRPr lang="en-GB" dirty="0">
              <a:solidFill>
                <a:srgbClr val="091E42"/>
              </a:solidFill>
              <a:latin typeface="Charlie Text"/>
            </a:endParaRPr>
          </a:p>
          <a:p>
            <a:pPr lvl="1" fontAlgn="base"/>
            <a:r>
              <a:rPr lang="en-GB" b="0" i="0" dirty="0">
                <a:solidFill>
                  <a:srgbClr val="091E42"/>
                </a:solidFill>
                <a:effectLst/>
                <a:latin typeface="Charlie Text"/>
                <a:hlinkClick r:id="rId2"/>
              </a:rPr>
              <a:t>https://www.atlassian.com/agile/project-management/user-stories</a:t>
            </a:r>
            <a:r>
              <a:rPr lang="en-GB" b="0" i="0" dirty="0">
                <a:solidFill>
                  <a:srgbClr val="091E42"/>
                </a:solidFill>
                <a:effectLst/>
                <a:latin typeface="Charlie Text"/>
              </a:rPr>
              <a:t> </a:t>
            </a:r>
          </a:p>
        </p:txBody>
      </p:sp>
    </p:spTree>
    <p:extLst>
      <p:ext uri="{BB962C8B-B14F-4D97-AF65-F5344CB8AC3E}">
        <p14:creationId xmlns:p14="http://schemas.microsoft.com/office/powerpoint/2010/main" val="41652205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5564-A394-46A2-8172-7A187DD51627}"/>
              </a:ext>
            </a:extLst>
          </p:cNvPr>
          <p:cNvSpPr>
            <a:spLocks noGrp="1"/>
          </p:cNvSpPr>
          <p:nvPr>
            <p:ph type="title"/>
          </p:nvPr>
        </p:nvSpPr>
        <p:spPr/>
        <p:txBody>
          <a:bodyPr/>
          <a:lstStyle/>
          <a:p>
            <a:r>
              <a:rPr lang="en-GB" dirty="0"/>
              <a:t>Good Practices – Code Formatting &amp; Naming</a:t>
            </a:r>
          </a:p>
        </p:txBody>
      </p:sp>
      <p:sp>
        <p:nvSpPr>
          <p:cNvPr id="3" name="Content Placeholder 2">
            <a:extLst>
              <a:ext uri="{FF2B5EF4-FFF2-40B4-BE49-F238E27FC236}">
                <a16:creationId xmlns:a16="http://schemas.microsoft.com/office/drawing/2014/main" id="{66B50FFD-970C-4269-8CD5-701C937121AB}"/>
              </a:ext>
            </a:extLst>
          </p:cNvPr>
          <p:cNvSpPr>
            <a:spLocks noGrp="1"/>
          </p:cNvSpPr>
          <p:nvPr>
            <p:ph idx="1"/>
          </p:nvPr>
        </p:nvSpPr>
        <p:spPr>
          <a:xfrm>
            <a:off x="482600" y="1662112"/>
            <a:ext cx="11099800" cy="4637087"/>
          </a:xfrm>
        </p:spPr>
        <p:txBody>
          <a:bodyPr>
            <a:normAutofit lnSpcReduction="10000"/>
          </a:bodyPr>
          <a:lstStyle/>
          <a:p>
            <a:pPr marL="0" indent="0">
              <a:buNone/>
            </a:pPr>
            <a:r>
              <a:rPr lang="en-GB" b="1" i="0" dirty="0">
                <a:solidFill>
                  <a:srgbClr val="242729"/>
                </a:solidFill>
                <a:effectLst/>
              </a:rPr>
              <a:t>Use the correct code formatting conventions for your language</a:t>
            </a:r>
          </a:p>
          <a:p>
            <a:pPr marL="0" indent="0">
              <a:buNone/>
            </a:pPr>
            <a:r>
              <a:rPr lang="en-GB" dirty="0">
                <a:solidFill>
                  <a:srgbClr val="242729"/>
                </a:solidFill>
              </a:rPr>
              <a:t>Here’s what Microsoft have to say about </a:t>
            </a:r>
            <a:r>
              <a:rPr lang="en-GB" dirty="0" err="1">
                <a:solidFill>
                  <a:srgbClr val="242729"/>
                </a:solidFill>
              </a:rPr>
              <a:t>c#</a:t>
            </a:r>
            <a:r>
              <a:rPr lang="en-GB" dirty="0">
                <a:solidFill>
                  <a:srgbClr val="242729"/>
                </a:solidFill>
              </a:rPr>
              <a:t> coding standards:</a:t>
            </a:r>
          </a:p>
          <a:p>
            <a:pPr marL="0" indent="0">
              <a:buNone/>
            </a:pPr>
            <a:r>
              <a:rPr lang="en-GB" i="0" dirty="0">
                <a:solidFill>
                  <a:srgbClr val="242729"/>
                </a:solidFill>
                <a:effectLst/>
                <a:hlinkClick r:id="rId3"/>
              </a:rPr>
              <a:t>https://docs.microsoft.com/en-us/dotnet/csharp/fundamentals/coding-style/coding-conventions</a:t>
            </a:r>
            <a:r>
              <a:rPr lang="en-GB" i="0" dirty="0">
                <a:solidFill>
                  <a:srgbClr val="242729"/>
                </a:solidFill>
                <a:effectLst/>
              </a:rPr>
              <a:t> </a:t>
            </a:r>
          </a:p>
          <a:p>
            <a:pPr lvl="1"/>
            <a:endParaRPr lang="en-GB" dirty="0"/>
          </a:p>
          <a:p>
            <a:pPr marL="0" indent="0">
              <a:buNone/>
            </a:pPr>
            <a:r>
              <a:rPr lang="en-GB" dirty="0"/>
              <a:t>Coding conventions serve the following purposes:</a:t>
            </a:r>
          </a:p>
          <a:p>
            <a:pPr lvl="1"/>
            <a:r>
              <a:rPr lang="en-GB" dirty="0"/>
              <a:t>They create a consistent look to the code, so that readers can focus on content, not layout.</a:t>
            </a:r>
          </a:p>
          <a:p>
            <a:pPr lvl="1"/>
            <a:r>
              <a:rPr lang="en-GB" dirty="0"/>
              <a:t>They enable readers to understand the code more quickly by making assumptions based on previous experience.</a:t>
            </a:r>
          </a:p>
          <a:p>
            <a:pPr lvl="1"/>
            <a:r>
              <a:rPr lang="en-GB" dirty="0"/>
              <a:t>They facilitate copying, changing, and maintaining the code.</a:t>
            </a:r>
          </a:p>
          <a:p>
            <a:pPr lvl="1"/>
            <a:r>
              <a:rPr lang="en-GB" dirty="0"/>
              <a:t>They demonstrate C# best practices.</a:t>
            </a:r>
          </a:p>
        </p:txBody>
      </p:sp>
    </p:spTree>
    <p:extLst>
      <p:ext uri="{BB962C8B-B14F-4D97-AF65-F5344CB8AC3E}">
        <p14:creationId xmlns:p14="http://schemas.microsoft.com/office/powerpoint/2010/main" val="258786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0309-D5A8-42D6-A68E-F076A8A940A0}"/>
              </a:ext>
            </a:extLst>
          </p:cNvPr>
          <p:cNvSpPr>
            <a:spLocks noGrp="1"/>
          </p:cNvSpPr>
          <p:nvPr>
            <p:ph type="title"/>
          </p:nvPr>
        </p:nvSpPr>
        <p:spPr/>
        <p:txBody>
          <a:bodyPr/>
          <a:lstStyle/>
          <a:p>
            <a:r>
              <a:rPr lang="en-GB" dirty="0"/>
              <a:t>User stories – Learn more</a:t>
            </a:r>
          </a:p>
        </p:txBody>
      </p:sp>
      <p:sp>
        <p:nvSpPr>
          <p:cNvPr id="3" name="Content Placeholder 2">
            <a:extLst>
              <a:ext uri="{FF2B5EF4-FFF2-40B4-BE49-F238E27FC236}">
                <a16:creationId xmlns:a16="http://schemas.microsoft.com/office/drawing/2014/main" id="{992F4CFC-3F29-467B-9C4D-3C1BB2753634}"/>
              </a:ext>
            </a:extLst>
          </p:cNvPr>
          <p:cNvSpPr>
            <a:spLocks noGrp="1"/>
          </p:cNvSpPr>
          <p:nvPr>
            <p:ph idx="1"/>
          </p:nvPr>
        </p:nvSpPr>
        <p:spPr/>
        <p:txBody>
          <a:bodyPr/>
          <a:lstStyle/>
          <a:p>
            <a:r>
              <a:rPr lang="en-GB" b="1" i="0" dirty="0">
                <a:solidFill>
                  <a:srgbClr val="0A0A23"/>
                </a:solidFill>
                <a:effectLst/>
              </a:rPr>
              <a:t>How To Write User Stories, Epics, &amp; Personas</a:t>
            </a:r>
          </a:p>
          <a:p>
            <a:pPr lvl="1"/>
            <a:r>
              <a:rPr lang="en-GB" dirty="0">
                <a:hlinkClick r:id="rId2"/>
              </a:rPr>
              <a:t>How To Write User Stories, Epics, &amp; Personas (freecodecamp.org)</a:t>
            </a:r>
            <a:endParaRPr lang="en-GB" dirty="0"/>
          </a:p>
          <a:p>
            <a:pPr lvl="1"/>
            <a:endParaRPr lang="en-GB" dirty="0"/>
          </a:p>
          <a:p>
            <a:r>
              <a:rPr lang="en-GB" b="1" dirty="0"/>
              <a:t>Project Advantages of User Stories as Requirements</a:t>
            </a:r>
          </a:p>
          <a:p>
            <a:pPr lvl="1"/>
            <a:r>
              <a:rPr lang="en-GB" dirty="0">
                <a:hlinkClick r:id="rId3"/>
              </a:rPr>
              <a:t>Project Advantages of User Stories as Requirements (mountaingoatsoftware.com)</a:t>
            </a:r>
            <a:endParaRPr lang="en-GB" dirty="0"/>
          </a:p>
          <a:p>
            <a:pPr lvl="1"/>
            <a:endParaRPr lang="en-GB" dirty="0"/>
          </a:p>
          <a:p>
            <a:endParaRPr lang="en-GB" dirty="0"/>
          </a:p>
        </p:txBody>
      </p:sp>
    </p:spTree>
    <p:extLst>
      <p:ext uri="{BB962C8B-B14F-4D97-AF65-F5344CB8AC3E}">
        <p14:creationId xmlns:p14="http://schemas.microsoft.com/office/powerpoint/2010/main" val="92550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p:txBody>
          <a:bodyPr/>
          <a:lstStyle/>
          <a:p>
            <a:pPr marL="0" indent="0">
              <a:buNone/>
            </a:pPr>
            <a:r>
              <a:rPr lang="en-GB" b="1" i="0" dirty="0">
                <a:solidFill>
                  <a:srgbClr val="223346"/>
                </a:solidFill>
                <a:effectLst/>
              </a:rPr>
              <a:t>What is a use case?</a:t>
            </a:r>
          </a:p>
          <a:p>
            <a:pPr lvl="1"/>
            <a:r>
              <a:rPr lang="en-GB" dirty="0">
                <a:solidFill>
                  <a:srgbClr val="223346"/>
                </a:solidFill>
              </a:rPr>
              <a:t>A use case is a description of the ways in which a user interacts with a system or product. A use case may establish the success scenarios, the failure scenarios, and any critical variations or exceptions. A use case can be written or made visual with the help of a use case model tool. </a:t>
            </a:r>
          </a:p>
          <a:p>
            <a:pPr marL="457200" lvl="1" indent="0" algn="r">
              <a:buNone/>
            </a:pPr>
            <a:r>
              <a:rPr lang="en-GB" dirty="0"/>
              <a:t> - Wrike</a:t>
            </a:r>
          </a:p>
          <a:p>
            <a:pPr marL="0" indent="0">
              <a:buNone/>
            </a:pPr>
            <a:endParaRPr lang="en-GB" dirty="0"/>
          </a:p>
        </p:txBody>
      </p:sp>
    </p:spTree>
    <p:extLst>
      <p:ext uri="{BB962C8B-B14F-4D97-AF65-F5344CB8AC3E}">
        <p14:creationId xmlns:p14="http://schemas.microsoft.com/office/powerpoint/2010/main" val="351579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p:txBody>
          <a:bodyPr>
            <a:normAutofit/>
          </a:bodyPr>
          <a:lstStyle/>
          <a:p>
            <a:pPr marL="0" indent="0" algn="l">
              <a:buNone/>
            </a:pPr>
            <a:r>
              <a:rPr lang="en-GB" b="1" i="0" dirty="0">
                <a:effectLst/>
              </a:rPr>
              <a:t>What is the purpose of a use case? </a:t>
            </a:r>
          </a:p>
          <a:p>
            <a:pPr lvl="1"/>
            <a:r>
              <a:rPr lang="en-GB" b="0" i="0" dirty="0">
                <a:effectLst/>
              </a:rPr>
              <a:t>The purpose of a use case is to:</a:t>
            </a:r>
          </a:p>
          <a:p>
            <a:pPr lvl="2"/>
            <a:r>
              <a:rPr lang="en-GB" dirty="0"/>
              <a:t>Manage Scope</a:t>
            </a:r>
          </a:p>
          <a:p>
            <a:pPr lvl="2"/>
            <a:r>
              <a:rPr lang="en-GB" b="0" i="0" dirty="0">
                <a:effectLst/>
              </a:rPr>
              <a:t>Manage Risk</a:t>
            </a:r>
          </a:p>
          <a:p>
            <a:pPr lvl="2"/>
            <a:r>
              <a:rPr lang="en-GB" dirty="0"/>
              <a:t>Establish Requirements</a:t>
            </a:r>
          </a:p>
          <a:p>
            <a:pPr lvl="2"/>
            <a:r>
              <a:rPr lang="en-GB" b="0" i="0" dirty="0">
                <a:effectLst/>
              </a:rPr>
              <a:t>Outline ways user’s interact with a syste</a:t>
            </a:r>
            <a:r>
              <a:rPr lang="en-GB" dirty="0"/>
              <a:t>m</a:t>
            </a:r>
          </a:p>
          <a:p>
            <a:pPr lvl="2"/>
            <a:r>
              <a:rPr lang="en-GB" b="0" i="0" dirty="0">
                <a:effectLst/>
              </a:rPr>
              <a:t>Visualise system architecture</a:t>
            </a:r>
          </a:p>
          <a:p>
            <a:pPr lvl="2"/>
            <a:r>
              <a:rPr lang="en-GB" dirty="0"/>
              <a:t>Record and communicate technical requirements to stakeholders</a:t>
            </a:r>
            <a:endParaRPr lang="en-GB" b="0" i="0" dirty="0">
              <a:effectLst/>
            </a:endParaRPr>
          </a:p>
          <a:p>
            <a:pPr marL="0" indent="0">
              <a:buNone/>
            </a:pPr>
            <a:endParaRPr lang="en-GB" dirty="0"/>
          </a:p>
        </p:txBody>
      </p:sp>
    </p:spTree>
    <p:extLst>
      <p:ext uri="{BB962C8B-B14F-4D97-AF65-F5344CB8AC3E}">
        <p14:creationId xmlns:p14="http://schemas.microsoft.com/office/powerpoint/2010/main" val="204807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p:txBody>
          <a:bodyPr>
            <a:normAutofit/>
          </a:bodyPr>
          <a:lstStyle/>
          <a:p>
            <a:pPr marL="0" indent="0" algn="l">
              <a:buNone/>
            </a:pPr>
            <a:r>
              <a:rPr lang="en-GB" b="1" i="0" dirty="0">
                <a:effectLst/>
              </a:rPr>
              <a:t>How to write a Use Case</a:t>
            </a:r>
          </a:p>
          <a:p>
            <a:pPr lvl="1"/>
            <a:r>
              <a:rPr lang="en-GB" b="0" i="0" dirty="0">
                <a:effectLst/>
              </a:rPr>
              <a:t>When presented in written form, a use case can be a helpful piece of project documentation. Use cases are a common requirements artifact and they can ease communication across technical and business stakeholders. </a:t>
            </a:r>
          </a:p>
          <a:p>
            <a:pPr lvl="1"/>
            <a:endParaRPr lang="en-GB" dirty="0"/>
          </a:p>
          <a:p>
            <a:pPr lvl="1"/>
            <a:r>
              <a:rPr lang="en-GB" dirty="0"/>
              <a:t>Depending on the intended audience and system under discussion, the use case can be as detailed or as basic as needed.</a:t>
            </a:r>
          </a:p>
        </p:txBody>
      </p:sp>
    </p:spTree>
    <p:extLst>
      <p:ext uri="{BB962C8B-B14F-4D97-AF65-F5344CB8AC3E}">
        <p14:creationId xmlns:p14="http://schemas.microsoft.com/office/powerpoint/2010/main" val="177656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a:xfrm>
            <a:off x="0" y="1482724"/>
            <a:ext cx="11595100" cy="5184775"/>
          </a:xfrm>
        </p:spPr>
        <p:txBody>
          <a:bodyPr>
            <a:normAutofit/>
          </a:bodyPr>
          <a:lstStyle/>
          <a:p>
            <a:pPr marL="0" indent="0" algn="l">
              <a:buNone/>
            </a:pPr>
            <a:r>
              <a:rPr lang="en-GB" b="1" i="0" dirty="0">
                <a:effectLst/>
              </a:rPr>
              <a:t>How to write a Use Case</a:t>
            </a:r>
          </a:p>
          <a:p>
            <a:pPr lvl="1"/>
            <a:r>
              <a:rPr lang="en-GB" b="0" i="0" dirty="0">
                <a:effectLst/>
              </a:rPr>
              <a:t>A use case document should establish and identify a few key components — these are: </a:t>
            </a:r>
          </a:p>
          <a:p>
            <a:pPr lvl="2"/>
            <a:r>
              <a:rPr lang="en-GB" dirty="0"/>
              <a:t>System: A system is the product, service, or software under discussion.  </a:t>
            </a:r>
          </a:p>
          <a:p>
            <a:pPr lvl="2"/>
            <a:r>
              <a:rPr lang="en-GB" dirty="0"/>
              <a:t>Actors: An actor is a user or anything else that exhibits behaviour when interacting with the system. The actor could be another system, a piece of hardware, or an entire organization.</a:t>
            </a:r>
          </a:p>
          <a:p>
            <a:pPr lvl="2"/>
            <a:r>
              <a:rPr lang="en-GB" dirty="0"/>
              <a:t>When it comes to actors, there are four types: a system under discussion, an internal actor, a primary actor, and a secondary actor. The most commonly referred to are the latter two systems. A primary actor initiates the interaction with the system, while a secondary actor may provide a service to the system.</a:t>
            </a:r>
          </a:p>
          <a:p>
            <a:pPr lvl="2"/>
            <a:r>
              <a:rPr lang="en-GB" dirty="0"/>
              <a:t>Scenario: In “Applying UML and Patterns,” </a:t>
            </a:r>
            <a:r>
              <a:rPr lang="en-GB" dirty="0" err="1"/>
              <a:t>Larman</a:t>
            </a:r>
            <a:r>
              <a:rPr lang="en-GB" dirty="0"/>
              <a:t> notes that “a scenario is a specific sequence of actions and interactions between actors and the system under discussion; it is also called a use case instance.”</a:t>
            </a:r>
          </a:p>
          <a:p>
            <a:pPr lvl="2"/>
            <a:r>
              <a:rPr lang="en-GB" dirty="0"/>
              <a:t>Use case: A use case outlines the success and failure scenarios that can occur when the actor(s) interact with the system. In this section, you’d establish the main success scenario, i.e., the most desirable outcome between the actor and the system. You would also establish the alternative paths, which explains what happens in the event of failure or error.</a:t>
            </a:r>
          </a:p>
        </p:txBody>
      </p:sp>
    </p:spTree>
    <p:extLst>
      <p:ext uri="{BB962C8B-B14F-4D97-AF65-F5344CB8AC3E}">
        <p14:creationId xmlns:p14="http://schemas.microsoft.com/office/powerpoint/2010/main" val="416991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p:txBody>
          <a:bodyPr>
            <a:normAutofit fontScale="92500" lnSpcReduction="10000"/>
          </a:bodyPr>
          <a:lstStyle/>
          <a:p>
            <a:pPr marL="0" indent="0" algn="l">
              <a:buNone/>
            </a:pPr>
            <a:r>
              <a:rPr lang="en-GB" b="1" i="0" dirty="0">
                <a:effectLst/>
              </a:rPr>
              <a:t>An example Use Case</a:t>
            </a:r>
          </a:p>
          <a:p>
            <a:pPr lvl="1"/>
            <a:r>
              <a:rPr lang="en-GB" b="1" i="0" dirty="0">
                <a:effectLst/>
              </a:rPr>
              <a:t>Use case for meal delivery application: </a:t>
            </a:r>
            <a:r>
              <a:rPr lang="en-GB" b="0" i="0" dirty="0">
                <a:effectLst/>
              </a:rPr>
              <a:t>Individuals can use an app to place food orders directly to restaurants. When the user places an order, they are prompted to pay through the app or pay when the food arrives. Once that is confirmed, the restaurant will receive a request through their system. The food will then be prepared, packaged, and delivered to the individual. In this case, the app must be able to receive orders, process payments, and communicate with the restaurant electronically. </a:t>
            </a:r>
          </a:p>
          <a:p>
            <a:pPr lvl="1"/>
            <a:r>
              <a:rPr lang="en-GB" b="1" i="0" dirty="0">
                <a:effectLst/>
              </a:rPr>
              <a:t>System</a:t>
            </a:r>
            <a:r>
              <a:rPr lang="en-GB" b="0" i="0" dirty="0">
                <a:effectLst/>
              </a:rPr>
              <a:t>: Food delivery application </a:t>
            </a:r>
          </a:p>
          <a:p>
            <a:pPr lvl="1"/>
            <a:r>
              <a:rPr lang="en-GB" b="1" i="0" dirty="0">
                <a:effectLst/>
              </a:rPr>
              <a:t>Primary actor</a:t>
            </a:r>
            <a:r>
              <a:rPr lang="en-GB" b="0" i="0" dirty="0">
                <a:effectLst/>
              </a:rPr>
              <a:t>: Customer ordering a meal</a:t>
            </a:r>
          </a:p>
          <a:p>
            <a:pPr lvl="1"/>
            <a:r>
              <a:rPr lang="en-GB" b="1" i="0" dirty="0">
                <a:effectLst/>
              </a:rPr>
              <a:t>Scenario</a:t>
            </a:r>
            <a:r>
              <a:rPr lang="en-GB" b="0" i="0" dirty="0">
                <a:effectLst/>
              </a:rPr>
              <a:t>: The user browses restaurant options. Once the preferred restaurant is selected, they place an order through the application. The user pays online or verifies they will pay in-person. The order is sent from the app to the restaurant’s internal system. The restaurant worker receives and processes the electronic order.</a:t>
            </a:r>
            <a:endParaRPr lang="en-GB" dirty="0"/>
          </a:p>
        </p:txBody>
      </p:sp>
    </p:spTree>
    <p:extLst>
      <p:ext uri="{BB962C8B-B14F-4D97-AF65-F5344CB8AC3E}">
        <p14:creationId xmlns:p14="http://schemas.microsoft.com/office/powerpoint/2010/main" val="130849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p:txBody>
          <a:bodyPr>
            <a:normAutofit/>
          </a:bodyPr>
          <a:lstStyle/>
          <a:p>
            <a:pPr marL="0" indent="0" algn="l">
              <a:buNone/>
            </a:pPr>
            <a:r>
              <a:rPr lang="en-GB" b="1" i="0" dirty="0">
                <a:effectLst/>
              </a:rPr>
              <a:t>An example Use Case</a:t>
            </a:r>
          </a:p>
          <a:p>
            <a:pPr lvl="1"/>
            <a:r>
              <a:rPr lang="en-GB" i="0" dirty="0">
                <a:effectLst/>
              </a:rPr>
              <a:t> This use case illustrates how both the customer and restaurant employee (the actors) interact with the food delivery application (the system), and the expected outcome of each interaction.</a:t>
            </a:r>
          </a:p>
          <a:p>
            <a:pPr lvl="1"/>
            <a:endParaRPr lang="en-GB" i="0" dirty="0">
              <a:effectLst/>
            </a:endParaRPr>
          </a:p>
          <a:p>
            <a:pPr lvl="1"/>
            <a:r>
              <a:rPr lang="en-GB" i="0" dirty="0">
                <a:effectLst/>
              </a:rPr>
              <a:t>This helps to sketch a framework for what is expected in the development stage. The app must be able to process payments, for example.</a:t>
            </a:r>
            <a:endParaRPr lang="en-GB" dirty="0"/>
          </a:p>
        </p:txBody>
      </p:sp>
    </p:spTree>
    <p:extLst>
      <p:ext uri="{BB962C8B-B14F-4D97-AF65-F5344CB8AC3E}">
        <p14:creationId xmlns:p14="http://schemas.microsoft.com/office/powerpoint/2010/main" val="223121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5E96FE59-2D4F-42B3-AD02-F873AC466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082" y="679988"/>
            <a:ext cx="9547836" cy="6178012"/>
          </a:xfrm>
          <a:prstGeom prst="rect">
            <a:avLst/>
          </a:prstGeom>
        </p:spPr>
      </p:pic>
    </p:spTree>
    <p:extLst>
      <p:ext uri="{BB962C8B-B14F-4D97-AF65-F5344CB8AC3E}">
        <p14:creationId xmlns:p14="http://schemas.microsoft.com/office/powerpoint/2010/main" val="36922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p:txBody>
          <a:bodyPr>
            <a:normAutofit lnSpcReduction="10000"/>
          </a:bodyPr>
          <a:lstStyle/>
          <a:p>
            <a:pPr marL="0" indent="0" algn="l">
              <a:buNone/>
            </a:pPr>
            <a:r>
              <a:rPr lang="en-GB" b="1" dirty="0"/>
              <a:t>What is a Use Case Model?</a:t>
            </a:r>
            <a:endParaRPr lang="en-GB" b="1" i="0" dirty="0">
              <a:effectLst/>
            </a:endParaRPr>
          </a:p>
          <a:p>
            <a:pPr lvl="1"/>
            <a:r>
              <a:rPr lang="en-GB" i="0" dirty="0">
                <a:effectLst/>
              </a:rPr>
              <a:t>A use case model is a visual representation of the interactions between an actor and a system. As PMI also notes, use case models depict processes, which helps to further express preconditions and triggers.</a:t>
            </a:r>
          </a:p>
          <a:p>
            <a:pPr lvl="1"/>
            <a:endParaRPr lang="en-GB" i="0" dirty="0">
              <a:effectLst/>
            </a:endParaRPr>
          </a:p>
          <a:p>
            <a:pPr lvl="1"/>
            <a:r>
              <a:rPr lang="en-GB" i="0" dirty="0">
                <a:effectLst/>
              </a:rPr>
              <a:t>A use case model is commonly expressed using UML (Universal </a:t>
            </a:r>
            <a:r>
              <a:rPr lang="en-GB" i="0" dirty="0" err="1">
                <a:effectLst/>
              </a:rPr>
              <a:t>modeling</a:t>
            </a:r>
            <a:r>
              <a:rPr lang="en-GB" i="0" dirty="0">
                <a:effectLst/>
              </a:rPr>
              <a:t> language). In these visualizations, there are three main components: the system, the actors, and the use case.</a:t>
            </a:r>
          </a:p>
          <a:p>
            <a:pPr lvl="1"/>
            <a:endParaRPr lang="en-GB" i="0" dirty="0">
              <a:effectLst/>
            </a:endParaRPr>
          </a:p>
          <a:p>
            <a:pPr lvl="1"/>
            <a:r>
              <a:rPr lang="en-GB" i="0" dirty="0">
                <a:effectLst/>
              </a:rPr>
              <a:t>The system is represented by a rectangle or “boundary box." Actors are shown as stick people outside of the boundary box, while the use cases are presented as text in ovals within the box. Solid and dashed lines represent the association between the actors and the system’s use cases. </a:t>
            </a:r>
            <a:endParaRPr lang="en-GB" dirty="0"/>
          </a:p>
        </p:txBody>
      </p:sp>
    </p:spTree>
    <p:extLst>
      <p:ext uri="{BB962C8B-B14F-4D97-AF65-F5344CB8AC3E}">
        <p14:creationId xmlns:p14="http://schemas.microsoft.com/office/powerpoint/2010/main" val="4195407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p:txBody>
          <a:bodyPr>
            <a:normAutofit/>
          </a:bodyPr>
          <a:lstStyle/>
          <a:p>
            <a:pPr marL="0" indent="0" algn="l">
              <a:buNone/>
            </a:pPr>
            <a:r>
              <a:rPr lang="en-GB" b="1" dirty="0"/>
              <a:t>A Use Case Model Example?</a:t>
            </a:r>
            <a:endParaRPr lang="en-GB" b="1" i="0" dirty="0">
              <a:effectLst/>
            </a:endParaRPr>
          </a:p>
        </p:txBody>
      </p:sp>
      <p:pic>
        <p:nvPicPr>
          <p:cNvPr id="2052" name="Picture 4">
            <a:extLst>
              <a:ext uri="{FF2B5EF4-FFF2-40B4-BE49-F238E27FC236}">
                <a16:creationId xmlns:a16="http://schemas.microsoft.com/office/drawing/2014/main" id="{532D67E0-A3FB-4256-81FB-D055C5233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2184400"/>
            <a:ext cx="718290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4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p:txBody>
          <a:bodyPr>
            <a:normAutofit fontScale="85000" lnSpcReduction="10000"/>
          </a:bodyPr>
          <a:lstStyle/>
          <a:p>
            <a:pPr marL="0" indent="0">
              <a:buNone/>
            </a:pPr>
            <a:r>
              <a:rPr lang="en-GB" b="1" dirty="0"/>
              <a:t>Difference between Use Case Models and Diagrams? </a:t>
            </a:r>
          </a:p>
          <a:p>
            <a:r>
              <a:rPr lang="en-GB" i="0" dirty="0">
                <a:effectLst/>
              </a:rPr>
              <a:t>A use case diagram is simply a type of use case model. A use case model diagram uses text and shapes to represent the relationship between a user and a system. </a:t>
            </a:r>
          </a:p>
          <a:p>
            <a:r>
              <a:rPr lang="en-GB" i="0" dirty="0">
                <a:effectLst/>
              </a:rPr>
              <a:t>Primarily, use case model diagrams are used to: </a:t>
            </a:r>
          </a:p>
          <a:p>
            <a:pPr lvl="1"/>
            <a:r>
              <a:rPr lang="en-GB" i="0" dirty="0">
                <a:effectLst/>
              </a:rPr>
              <a:t>Visualize the flow and behaviour of the system</a:t>
            </a:r>
          </a:p>
          <a:p>
            <a:pPr lvl="1"/>
            <a:r>
              <a:rPr lang="en-GB" i="0" dirty="0">
                <a:effectLst/>
              </a:rPr>
              <a:t>Illustrate the functionality of the system</a:t>
            </a:r>
          </a:p>
          <a:p>
            <a:pPr lvl="1"/>
            <a:r>
              <a:rPr lang="en-GB" i="0" dirty="0">
                <a:effectLst/>
              </a:rPr>
              <a:t>Represent key system-user interactions </a:t>
            </a:r>
          </a:p>
          <a:p>
            <a:r>
              <a:rPr lang="en-GB" i="0" dirty="0">
                <a:effectLst/>
              </a:rPr>
              <a:t>Depending on the system, a use case model diagram can vary in complexity, showing basic associations or expanding to show multiple exceptions.</a:t>
            </a:r>
          </a:p>
          <a:p>
            <a:endParaRPr lang="en-GB" dirty="0"/>
          </a:p>
          <a:p>
            <a:r>
              <a:rPr lang="en-GB" i="0" dirty="0">
                <a:effectLst/>
                <a:hlinkClick r:id="rId2"/>
              </a:rPr>
              <a:t>https://www.wrike.com/blog/what-is-a-use-case/</a:t>
            </a:r>
            <a:r>
              <a:rPr lang="en-GB" i="0" dirty="0">
                <a:effectLst/>
              </a:rPr>
              <a:t> </a:t>
            </a:r>
          </a:p>
        </p:txBody>
      </p:sp>
    </p:spTree>
    <p:extLst>
      <p:ext uri="{BB962C8B-B14F-4D97-AF65-F5344CB8AC3E}">
        <p14:creationId xmlns:p14="http://schemas.microsoft.com/office/powerpoint/2010/main" val="72353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953F-98EE-4CA4-9BEB-B65E063A6C0C}"/>
              </a:ext>
            </a:extLst>
          </p:cNvPr>
          <p:cNvSpPr>
            <a:spLocks noGrp="1"/>
          </p:cNvSpPr>
          <p:nvPr>
            <p:ph type="title"/>
          </p:nvPr>
        </p:nvSpPr>
        <p:spPr/>
        <p:txBody>
          <a:bodyPr/>
          <a:lstStyle/>
          <a:p>
            <a:r>
              <a:rPr lang="en-GB" dirty="0"/>
              <a:t>Use Cases – Learn more</a:t>
            </a:r>
          </a:p>
        </p:txBody>
      </p:sp>
      <p:sp>
        <p:nvSpPr>
          <p:cNvPr id="3" name="Content Placeholder 2">
            <a:extLst>
              <a:ext uri="{FF2B5EF4-FFF2-40B4-BE49-F238E27FC236}">
                <a16:creationId xmlns:a16="http://schemas.microsoft.com/office/drawing/2014/main" id="{04223841-790F-44B8-A615-420683BB77EC}"/>
              </a:ext>
            </a:extLst>
          </p:cNvPr>
          <p:cNvSpPr>
            <a:spLocks noGrp="1"/>
          </p:cNvSpPr>
          <p:nvPr>
            <p:ph idx="1"/>
          </p:nvPr>
        </p:nvSpPr>
        <p:spPr/>
        <p:txBody>
          <a:bodyPr>
            <a:normAutofit/>
          </a:bodyPr>
          <a:lstStyle/>
          <a:p>
            <a:pPr marL="0" indent="0">
              <a:buNone/>
            </a:pPr>
            <a:r>
              <a:rPr lang="en-GB" b="1" i="0" dirty="0">
                <a:effectLst/>
              </a:rPr>
              <a:t>Use Cases – Usability.gov</a:t>
            </a:r>
          </a:p>
          <a:p>
            <a:pPr marL="457200" lvl="1" indent="0">
              <a:buNone/>
            </a:pPr>
            <a:r>
              <a:rPr lang="en-GB" i="0" dirty="0">
                <a:effectLst/>
                <a:hlinkClick r:id="rId2"/>
              </a:rPr>
              <a:t>https://www.usability.gov/how-to-and-tools/methods/use-cases.html</a:t>
            </a:r>
            <a:r>
              <a:rPr lang="en-GB" i="0" dirty="0">
                <a:effectLst/>
              </a:rPr>
              <a:t> </a:t>
            </a:r>
          </a:p>
          <a:p>
            <a:pPr marL="457200" lvl="1" indent="0">
              <a:buNone/>
            </a:pPr>
            <a:endParaRPr lang="en-GB" dirty="0"/>
          </a:p>
          <a:p>
            <a:pPr marL="0" indent="0">
              <a:buNone/>
            </a:pPr>
            <a:r>
              <a:rPr lang="en-GB" b="1" i="0" dirty="0">
                <a:effectLst/>
              </a:rPr>
              <a:t>How to Write a Use Case</a:t>
            </a:r>
          </a:p>
          <a:p>
            <a:pPr marL="457200" lvl="1" indent="0">
              <a:buNone/>
            </a:pPr>
            <a:r>
              <a:rPr lang="en-GB" i="0" dirty="0">
                <a:effectLst/>
                <a:hlinkClick r:id="rId3"/>
              </a:rPr>
              <a:t>https://www.bridging-the-gap.com/what-is-a-use-case/</a:t>
            </a:r>
            <a:r>
              <a:rPr lang="en-GB" i="0" dirty="0">
                <a:effectLst/>
              </a:rPr>
              <a:t> </a:t>
            </a:r>
          </a:p>
        </p:txBody>
      </p:sp>
    </p:spTree>
    <p:extLst>
      <p:ext uri="{BB962C8B-B14F-4D97-AF65-F5344CB8AC3E}">
        <p14:creationId xmlns:p14="http://schemas.microsoft.com/office/powerpoint/2010/main" val="1192084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FFBF-2DD2-4B36-9AA0-43883CAD84ED}"/>
              </a:ext>
            </a:extLst>
          </p:cNvPr>
          <p:cNvSpPr>
            <a:spLocks noGrp="1"/>
          </p:cNvSpPr>
          <p:nvPr>
            <p:ph type="title"/>
          </p:nvPr>
        </p:nvSpPr>
        <p:spPr/>
        <p:txBody>
          <a:bodyPr/>
          <a:lstStyle/>
          <a:p>
            <a:r>
              <a:rPr lang="en-GB" dirty="0"/>
              <a:t>OOP &amp; UML</a:t>
            </a:r>
          </a:p>
        </p:txBody>
      </p:sp>
      <p:sp>
        <p:nvSpPr>
          <p:cNvPr id="3" name="Text Placeholder 2">
            <a:extLst>
              <a:ext uri="{FF2B5EF4-FFF2-40B4-BE49-F238E27FC236}">
                <a16:creationId xmlns:a16="http://schemas.microsoft.com/office/drawing/2014/main" id="{366E1BDA-41F7-4DA4-88DA-6FD3B4D267B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07357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4D7B-26A6-4964-9A6D-02256600EC4B}"/>
              </a:ext>
            </a:extLst>
          </p:cNvPr>
          <p:cNvSpPr>
            <a:spLocks noGrp="1"/>
          </p:cNvSpPr>
          <p:nvPr>
            <p:ph type="title"/>
          </p:nvPr>
        </p:nvSpPr>
        <p:spPr/>
        <p:txBody>
          <a:bodyPr/>
          <a:lstStyle/>
          <a:p>
            <a:r>
              <a:rPr lang="en-GB" dirty="0"/>
              <a:t>OOP &amp; UML</a:t>
            </a:r>
          </a:p>
        </p:txBody>
      </p:sp>
      <p:sp>
        <p:nvSpPr>
          <p:cNvPr id="3" name="Content Placeholder 2">
            <a:extLst>
              <a:ext uri="{FF2B5EF4-FFF2-40B4-BE49-F238E27FC236}">
                <a16:creationId xmlns:a16="http://schemas.microsoft.com/office/drawing/2014/main" id="{3760CB33-F4E6-45FC-89BB-43CE8CDC0C78}"/>
              </a:ext>
            </a:extLst>
          </p:cNvPr>
          <p:cNvSpPr>
            <a:spLocks noGrp="1"/>
          </p:cNvSpPr>
          <p:nvPr>
            <p:ph idx="1"/>
          </p:nvPr>
        </p:nvSpPr>
        <p:spPr/>
        <p:txBody>
          <a:bodyPr/>
          <a:lstStyle/>
          <a:p>
            <a:r>
              <a:rPr lang="en-GB" dirty="0"/>
              <a:t>What is OOP?</a:t>
            </a:r>
          </a:p>
          <a:p>
            <a:pPr lvl="1"/>
            <a:r>
              <a:rPr lang="en-GB" dirty="0"/>
              <a:t>Object-oriented programming is an approach to software development in which the structure of the software is based on objects interacting with each other to accomplish a task. </a:t>
            </a:r>
          </a:p>
          <a:p>
            <a:pPr lvl="1"/>
            <a:r>
              <a:rPr lang="en-GB" dirty="0"/>
              <a:t>This interaction takes the form of messages passing back and forth between the objects. In response to a message, an object can perform an action.</a:t>
            </a:r>
          </a:p>
          <a:p>
            <a:endParaRPr lang="en-GB" dirty="0"/>
          </a:p>
        </p:txBody>
      </p:sp>
    </p:spTree>
    <p:extLst>
      <p:ext uri="{BB962C8B-B14F-4D97-AF65-F5344CB8AC3E}">
        <p14:creationId xmlns:p14="http://schemas.microsoft.com/office/powerpoint/2010/main" val="298880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F7DE-4F8C-4C01-A886-2C9E1A6A9188}"/>
              </a:ext>
            </a:extLst>
          </p:cNvPr>
          <p:cNvSpPr>
            <a:spLocks noGrp="1"/>
          </p:cNvSpPr>
          <p:nvPr>
            <p:ph type="title"/>
          </p:nvPr>
        </p:nvSpPr>
        <p:spPr/>
        <p:txBody>
          <a:bodyPr/>
          <a:lstStyle/>
          <a:p>
            <a:r>
              <a:rPr lang="en-GB" dirty="0"/>
              <a:t>OOP &amp; UML</a:t>
            </a:r>
          </a:p>
        </p:txBody>
      </p:sp>
      <p:sp>
        <p:nvSpPr>
          <p:cNvPr id="3" name="Content Placeholder 2">
            <a:extLst>
              <a:ext uri="{FF2B5EF4-FFF2-40B4-BE49-F238E27FC236}">
                <a16:creationId xmlns:a16="http://schemas.microsoft.com/office/drawing/2014/main" id="{35307D62-65B2-45FF-95BD-C4C5BCC457D6}"/>
              </a:ext>
            </a:extLst>
          </p:cNvPr>
          <p:cNvSpPr>
            <a:spLocks noGrp="1"/>
          </p:cNvSpPr>
          <p:nvPr>
            <p:ph idx="1"/>
          </p:nvPr>
        </p:nvSpPr>
        <p:spPr/>
        <p:txBody>
          <a:bodyPr>
            <a:normAutofit lnSpcReduction="10000"/>
          </a:bodyPr>
          <a:lstStyle/>
          <a:p>
            <a:r>
              <a:rPr lang="en-GB" dirty="0"/>
              <a:t> A car object consists of other objects that interact with each other to accomplish the task of getting you to college. </a:t>
            </a:r>
          </a:p>
          <a:p>
            <a:r>
              <a:rPr lang="en-GB" dirty="0"/>
              <a:t>You put the key object in the ignition object and turn it. </a:t>
            </a:r>
          </a:p>
          <a:p>
            <a:r>
              <a:rPr lang="en-GB" dirty="0"/>
              <a:t>This in turn sends a message (through an electrical signal) to the starter object, which interacts with the engine object to start the car.</a:t>
            </a:r>
          </a:p>
          <a:p>
            <a:r>
              <a:rPr lang="en-GB" dirty="0"/>
              <a:t> As a driver, you are isolated from the logic of how the objects of the system work together to start the car. You just initiate the sequence of events by executing the start method of the ignition object with the key. </a:t>
            </a:r>
          </a:p>
          <a:p>
            <a:r>
              <a:rPr lang="en-GB" dirty="0"/>
              <a:t>You then wait for a response (message) of success or failure.</a:t>
            </a:r>
          </a:p>
          <a:p>
            <a:endParaRPr lang="en-GB" dirty="0"/>
          </a:p>
        </p:txBody>
      </p:sp>
    </p:spTree>
    <p:extLst>
      <p:ext uri="{BB962C8B-B14F-4D97-AF65-F5344CB8AC3E}">
        <p14:creationId xmlns:p14="http://schemas.microsoft.com/office/powerpoint/2010/main" val="1854775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067F-D9C8-4969-9EB5-1A7D44337478}"/>
              </a:ext>
            </a:extLst>
          </p:cNvPr>
          <p:cNvSpPr>
            <a:spLocks noGrp="1"/>
          </p:cNvSpPr>
          <p:nvPr>
            <p:ph type="title"/>
          </p:nvPr>
        </p:nvSpPr>
        <p:spPr/>
        <p:txBody>
          <a:bodyPr/>
          <a:lstStyle/>
          <a:p>
            <a:r>
              <a:rPr lang="en-GB" dirty="0"/>
              <a:t>OOP &amp; UML</a:t>
            </a:r>
          </a:p>
        </p:txBody>
      </p:sp>
      <p:sp>
        <p:nvSpPr>
          <p:cNvPr id="3" name="Content Placeholder 2">
            <a:extLst>
              <a:ext uri="{FF2B5EF4-FFF2-40B4-BE49-F238E27FC236}">
                <a16:creationId xmlns:a16="http://schemas.microsoft.com/office/drawing/2014/main" id="{D0186503-EC86-4045-95A6-F8C7D37515AD}"/>
              </a:ext>
            </a:extLst>
          </p:cNvPr>
          <p:cNvSpPr>
            <a:spLocks noGrp="1"/>
          </p:cNvSpPr>
          <p:nvPr>
            <p:ph idx="1"/>
          </p:nvPr>
        </p:nvSpPr>
        <p:spPr/>
        <p:txBody>
          <a:bodyPr>
            <a:normAutofit/>
          </a:bodyPr>
          <a:lstStyle/>
          <a:p>
            <a:r>
              <a:rPr lang="en-GB" dirty="0"/>
              <a:t>Understanding the Unified Modelling Language</a:t>
            </a:r>
          </a:p>
          <a:p>
            <a:pPr lvl="1"/>
            <a:r>
              <a:rPr lang="en-GB" dirty="0"/>
              <a:t>To successfully design object-oriented software, you need to follow a proven design methodology. </a:t>
            </a:r>
          </a:p>
          <a:p>
            <a:pPr lvl="1"/>
            <a:r>
              <a:rPr lang="en-GB" dirty="0"/>
              <a:t>One proven design methodology used in OOP today is the Unified Modelling Language (UML).</a:t>
            </a:r>
          </a:p>
          <a:p>
            <a:pPr lvl="1"/>
            <a:r>
              <a:rPr lang="en-GB" dirty="0"/>
              <a:t>UML was developed in the early 1980s as a response to the need for a standard, systematic way of modelling the design of object-oriented software. </a:t>
            </a:r>
          </a:p>
          <a:p>
            <a:pPr lvl="1"/>
            <a:r>
              <a:rPr lang="en-GB" dirty="0"/>
              <a:t>This industry standard was created and is managed by the Object Management Group (OMG). </a:t>
            </a:r>
          </a:p>
          <a:p>
            <a:pPr lvl="1"/>
            <a:r>
              <a:rPr lang="en-GB" dirty="0"/>
              <a:t>UML has evolved and matured along with the software industry and the current version 2.4.1 was formally released in 2011.</a:t>
            </a:r>
          </a:p>
          <a:p>
            <a:endParaRPr lang="en-GB" dirty="0"/>
          </a:p>
        </p:txBody>
      </p:sp>
    </p:spTree>
    <p:extLst>
      <p:ext uri="{BB962C8B-B14F-4D97-AF65-F5344CB8AC3E}">
        <p14:creationId xmlns:p14="http://schemas.microsoft.com/office/powerpoint/2010/main" val="3920063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3981-6717-4372-B830-2D00967B859C}"/>
              </a:ext>
            </a:extLst>
          </p:cNvPr>
          <p:cNvSpPr>
            <a:spLocks noGrp="1"/>
          </p:cNvSpPr>
          <p:nvPr>
            <p:ph type="title"/>
          </p:nvPr>
        </p:nvSpPr>
        <p:spPr/>
        <p:txBody>
          <a:bodyPr/>
          <a:lstStyle/>
          <a:p>
            <a:r>
              <a:rPr lang="en-GB" dirty="0"/>
              <a:t>OOP &amp; UML</a:t>
            </a:r>
          </a:p>
        </p:txBody>
      </p:sp>
      <p:sp>
        <p:nvSpPr>
          <p:cNvPr id="3" name="Content Placeholder 2">
            <a:extLst>
              <a:ext uri="{FF2B5EF4-FFF2-40B4-BE49-F238E27FC236}">
                <a16:creationId xmlns:a16="http://schemas.microsoft.com/office/drawing/2014/main" id="{834C1FFF-2C3E-4099-9D2F-268E26F89F42}"/>
              </a:ext>
            </a:extLst>
          </p:cNvPr>
          <p:cNvSpPr>
            <a:spLocks noGrp="1"/>
          </p:cNvSpPr>
          <p:nvPr>
            <p:ph idx="1"/>
          </p:nvPr>
        </p:nvSpPr>
        <p:spPr/>
        <p:txBody>
          <a:bodyPr>
            <a:normAutofit lnSpcReduction="10000"/>
          </a:bodyPr>
          <a:lstStyle/>
          <a:p>
            <a:r>
              <a:rPr lang="en-GB" dirty="0"/>
              <a:t>There are many advantages to using UML during the design process. </a:t>
            </a:r>
          </a:p>
          <a:p>
            <a:r>
              <a:rPr lang="en-GB" dirty="0"/>
              <a:t>When properly implemented, UML allows you to visualize the software system at various levels of detail. </a:t>
            </a:r>
          </a:p>
          <a:p>
            <a:r>
              <a:rPr lang="en-GB" dirty="0"/>
              <a:t>You can verify requirements and scope of the project with the users. </a:t>
            </a:r>
          </a:p>
          <a:p>
            <a:r>
              <a:rPr lang="en-GB" dirty="0"/>
              <a:t>It also can be used as the basis for testing the system. </a:t>
            </a:r>
          </a:p>
          <a:p>
            <a:r>
              <a:rPr lang="en-GB" dirty="0"/>
              <a:t>UML lends itself well to an incremental development process. </a:t>
            </a:r>
          </a:p>
          <a:p>
            <a:r>
              <a:rPr lang="en-GB" dirty="0"/>
              <a:t>UML modelling is also very beneficial for parallel development of large systems. </a:t>
            </a:r>
          </a:p>
          <a:p>
            <a:r>
              <a:rPr lang="en-GB" dirty="0"/>
              <a:t>Using the model, each team is aware of how their pieces fit into the system and can convey changes that may affect other teams.</a:t>
            </a:r>
          </a:p>
          <a:p>
            <a:endParaRPr lang="en-GB" dirty="0"/>
          </a:p>
        </p:txBody>
      </p:sp>
    </p:spTree>
    <p:extLst>
      <p:ext uri="{BB962C8B-B14F-4D97-AF65-F5344CB8AC3E}">
        <p14:creationId xmlns:p14="http://schemas.microsoft.com/office/powerpoint/2010/main" val="5504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258A-585A-45E0-911E-805B2C90D6A9}"/>
              </a:ext>
            </a:extLst>
          </p:cNvPr>
          <p:cNvSpPr>
            <a:spLocks noGrp="1"/>
          </p:cNvSpPr>
          <p:nvPr>
            <p:ph type="title"/>
          </p:nvPr>
        </p:nvSpPr>
        <p:spPr/>
        <p:txBody>
          <a:bodyPr/>
          <a:lstStyle/>
          <a:p>
            <a:r>
              <a:rPr lang="en-GB" dirty="0"/>
              <a:t>OOP &amp; UML</a:t>
            </a:r>
          </a:p>
        </p:txBody>
      </p:sp>
      <p:sp>
        <p:nvSpPr>
          <p:cNvPr id="3" name="Content Placeholder 2">
            <a:extLst>
              <a:ext uri="{FF2B5EF4-FFF2-40B4-BE49-F238E27FC236}">
                <a16:creationId xmlns:a16="http://schemas.microsoft.com/office/drawing/2014/main" id="{1D2A279E-EA68-4C45-955B-DC2BF9315F29}"/>
              </a:ext>
            </a:extLst>
          </p:cNvPr>
          <p:cNvSpPr>
            <a:spLocks noGrp="1"/>
          </p:cNvSpPr>
          <p:nvPr>
            <p:ph idx="1"/>
          </p:nvPr>
        </p:nvSpPr>
        <p:spPr/>
        <p:txBody>
          <a:bodyPr/>
          <a:lstStyle/>
          <a:p>
            <a:r>
              <a:rPr lang="en-GB" dirty="0"/>
              <a:t>UML consists of a series of textual and graphical models of the proposed solution. </a:t>
            </a:r>
          </a:p>
          <a:p>
            <a:r>
              <a:rPr lang="en-GB" dirty="0"/>
              <a:t>These models define the system scope, components of the system, user interaction with the system, and how the system components interact with each other to implement the system functionality.</a:t>
            </a:r>
          </a:p>
          <a:p>
            <a:endParaRPr lang="en-GB" dirty="0"/>
          </a:p>
        </p:txBody>
      </p:sp>
    </p:spTree>
    <p:extLst>
      <p:ext uri="{BB962C8B-B14F-4D97-AF65-F5344CB8AC3E}">
        <p14:creationId xmlns:p14="http://schemas.microsoft.com/office/powerpoint/2010/main" val="191033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F21F-625C-4D5B-93D6-3E0B0DD4C444}"/>
              </a:ext>
            </a:extLst>
          </p:cNvPr>
          <p:cNvSpPr>
            <a:spLocks noGrp="1"/>
          </p:cNvSpPr>
          <p:nvPr>
            <p:ph type="title"/>
          </p:nvPr>
        </p:nvSpPr>
        <p:spPr/>
        <p:txBody>
          <a:bodyPr/>
          <a:lstStyle/>
          <a:p>
            <a:r>
              <a:rPr lang="en-GB" dirty="0"/>
              <a:t>User Stories &amp; Use Cases</a:t>
            </a:r>
          </a:p>
        </p:txBody>
      </p:sp>
      <p:sp>
        <p:nvSpPr>
          <p:cNvPr id="3" name="Text Placeholder 2">
            <a:extLst>
              <a:ext uri="{FF2B5EF4-FFF2-40B4-BE49-F238E27FC236}">
                <a16:creationId xmlns:a16="http://schemas.microsoft.com/office/drawing/2014/main" id="{4447C15B-017E-4C30-A1F8-04B6E6E7F27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02137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38E0-23D8-4507-A5CB-77EDE6637635}"/>
              </a:ext>
            </a:extLst>
          </p:cNvPr>
          <p:cNvSpPr>
            <a:spLocks noGrp="1"/>
          </p:cNvSpPr>
          <p:nvPr>
            <p:ph type="title"/>
          </p:nvPr>
        </p:nvSpPr>
        <p:spPr/>
        <p:txBody>
          <a:bodyPr/>
          <a:lstStyle/>
          <a:p>
            <a:r>
              <a:rPr lang="en-GB" dirty="0"/>
              <a:t>OOP &amp; UML</a:t>
            </a:r>
          </a:p>
        </p:txBody>
      </p:sp>
      <p:sp>
        <p:nvSpPr>
          <p:cNvPr id="3" name="Content Placeholder 2">
            <a:extLst>
              <a:ext uri="{FF2B5EF4-FFF2-40B4-BE49-F238E27FC236}">
                <a16:creationId xmlns:a16="http://schemas.microsoft.com/office/drawing/2014/main" id="{66CDAAFC-08E9-4371-926D-486FB32DC7DC}"/>
              </a:ext>
            </a:extLst>
          </p:cNvPr>
          <p:cNvSpPr>
            <a:spLocks noGrp="1"/>
          </p:cNvSpPr>
          <p:nvPr>
            <p:ph idx="1"/>
          </p:nvPr>
        </p:nvSpPr>
        <p:spPr/>
        <p:txBody>
          <a:bodyPr>
            <a:normAutofit fontScale="92500" lnSpcReduction="20000"/>
          </a:bodyPr>
          <a:lstStyle/>
          <a:p>
            <a:r>
              <a:rPr lang="en-GB" dirty="0"/>
              <a:t>Some common models used in UML are the following:</a:t>
            </a:r>
          </a:p>
          <a:p>
            <a:pPr lvl="1"/>
            <a:r>
              <a:rPr lang="en-GB" dirty="0"/>
              <a:t>Software Requirement Specification (SRS): a textual description of the overall responsibilities and scope of the system.</a:t>
            </a:r>
          </a:p>
          <a:p>
            <a:pPr lvl="1"/>
            <a:r>
              <a:rPr lang="en-GB" dirty="0"/>
              <a:t>Use Case: a textual/graphical description of how the system will behave from the user’s perspective. Users can be human or other systems.</a:t>
            </a:r>
          </a:p>
          <a:p>
            <a:pPr lvl="1"/>
            <a:r>
              <a:rPr lang="en-GB" dirty="0"/>
              <a:t>Class Diagram: a visual blueprint of the objects that will be used to construct the system.</a:t>
            </a:r>
          </a:p>
          <a:p>
            <a:pPr lvl="1"/>
            <a:r>
              <a:rPr lang="en-GB" dirty="0"/>
              <a:t>Sequence Diagram: a model of the sequence of object interaction as the program executes. Emphasis is placed on the order of the interactions and how they proceed over time.</a:t>
            </a:r>
          </a:p>
          <a:p>
            <a:pPr lvl="1"/>
            <a:r>
              <a:rPr lang="en-GB" dirty="0"/>
              <a:t>Collaboration Diagram: a view of how objects are organized to work together as the program executes. Emphasis is placed on the communications that occur between the objects.</a:t>
            </a:r>
          </a:p>
          <a:p>
            <a:pPr lvl="1"/>
            <a:r>
              <a:rPr lang="en-GB" dirty="0"/>
              <a:t>Activity Diagram: a visual representation of the flow of execution of a process or operation.</a:t>
            </a:r>
          </a:p>
          <a:p>
            <a:pPr marL="0" indent="0">
              <a:buNone/>
            </a:pPr>
            <a:endParaRPr lang="en-GB" dirty="0"/>
          </a:p>
        </p:txBody>
      </p:sp>
    </p:spTree>
    <p:extLst>
      <p:ext uri="{BB962C8B-B14F-4D97-AF65-F5344CB8AC3E}">
        <p14:creationId xmlns:p14="http://schemas.microsoft.com/office/powerpoint/2010/main" val="49685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F08C-76B7-48E5-9B8C-B8DC40C15B42}"/>
              </a:ext>
            </a:extLst>
          </p:cNvPr>
          <p:cNvSpPr>
            <a:spLocks noGrp="1"/>
          </p:cNvSpPr>
          <p:nvPr>
            <p:ph type="title"/>
          </p:nvPr>
        </p:nvSpPr>
        <p:spPr/>
        <p:txBody>
          <a:bodyPr/>
          <a:lstStyle/>
          <a:p>
            <a:r>
              <a:rPr lang="en-GB" dirty="0"/>
              <a:t>OOP - Developing an SRS 1</a:t>
            </a:r>
          </a:p>
        </p:txBody>
      </p:sp>
      <p:sp>
        <p:nvSpPr>
          <p:cNvPr id="3" name="Content Placeholder 2">
            <a:extLst>
              <a:ext uri="{FF2B5EF4-FFF2-40B4-BE49-F238E27FC236}">
                <a16:creationId xmlns:a16="http://schemas.microsoft.com/office/drawing/2014/main" id="{27DC5F59-B3BB-4F86-8C49-FF14B77D6195}"/>
              </a:ext>
            </a:extLst>
          </p:cNvPr>
          <p:cNvSpPr>
            <a:spLocks noGrp="1"/>
          </p:cNvSpPr>
          <p:nvPr>
            <p:ph idx="1"/>
          </p:nvPr>
        </p:nvSpPr>
        <p:spPr/>
        <p:txBody>
          <a:bodyPr>
            <a:normAutofit/>
          </a:bodyPr>
          <a:lstStyle/>
          <a:p>
            <a:r>
              <a:rPr lang="en-GB" dirty="0"/>
              <a:t>The purpose of the SRS is to do the following:</a:t>
            </a:r>
          </a:p>
          <a:p>
            <a:pPr lvl="1"/>
            <a:r>
              <a:rPr lang="en-GB" dirty="0"/>
              <a:t>Define the functional requirements of the system.</a:t>
            </a:r>
          </a:p>
          <a:p>
            <a:pPr lvl="1"/>
            <a:r>
              <a:rPr lang="en-GB" dirty="0"/>
              <a:t> Identify the boundaries of the system.</a:t>
            </a:r>
          </a:p>
          <a:p>
            <a:pPr lvl="1"/>
            <a:r>
              <a:rPr lang="en-GB" dirty="0"/>
              <a:t> Identify the users of the system.</a:t>
            </a:r>
          </a:p>
          <a:p>
            <a:pPr lvl="1"/>
            <a:r>
              <a:rPr lang="en-GB" dirty="0"/>
              <a:t> Describe the interactions between the system and the external users.</a:t>
            </a:r>
          </a:p>
          <a:p>
            <a:pPr lvl="1"/>
            <a:r>
              <a:rPr lang="en-GB" dirty="0"/>
              <a:t> Establish a common language between the client and the program team for describing the system.</a:t>
            </a:r>
          </a:p>
          <a:p>
            <a:pPr lvl="1"/>
            <a:r>
              <a:rPr lang="en-GB" dirty="0"/>
              <a:t> Provide the basis for modelling use cases.</a:t>
            </a:r>
          </a:p>
          <a:p>
            <a:endParaRPr lang="en-GB" dirty="0"/>
          </a:p>
        </p:txBody>
      </p:sp>
    </p:spTree>
    <p:extLst>
      <p:ext uri="{BB962C8B-B14F-4D97-AF65-F5344CB8AC3E}">
        <p14:creationId xmlns:p14="http://schemas.microsoft.com/office/powerpoint/2010/main" val="1307967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9048-B1CE-4BF9-9206-FA19FE02D7CE}"/>
              </a:ext>
            </a:extLst>
          </p:cNvPr>
          <p:cNvSpPr>
            <a:spLocks noGrp="1"/>
          </p:cNvSpPr>
          <p:nvPr>
            <p:ph type="title"/>
          </p:nvPr>
        </p:nvSpPr>
        <p:spPr/>
        <p:txBody>
          <a:bodyPr/>
          <a:lstStyle/>
          <a:p>
            <a:r>
              <a:rPr lang="en-GB" dirty="0"/>
              <a:t>OOP - Developing an SRS 2</a:t>
            </a:r>
          </a:p>
        </p:txBody>
      </p:sp>
      <p:sp>
        <p:nvSpPr>
          <p:cNvPr id="3" name="Content Placeholder 2">
            <a:extLst>
              <a:ext uri="{FF2B5EF4-FFF2-40B4-BE49-F238E27FC236}">
                <a16:creationId xmlns:a16="http://schemas.microsoft.com/office/drawing/2014/main" id="{78D1DDA5-F5D7-4220-982E-0680D3F39E98}"/>
              </a:ext>
            </a:extLst>
          </p:cNvPr>
          <p:cNvSpPr>
            <a:spLocks noGrp="1"/>
          </p:cNvSpPr>
          <p:nvPr>
            <p:ph idx="1"/>
          </p:nvPr>
        </p:nvSpPr>
        <p:spPr/>
        <p:txBody>
          <a:bodyPr>
            <a:normAutofit fontScale="77500" lnSpcReduction="20000"/>
          </a:bodyPr>
          <a:lstStyle/>
          <a:p>
            <a:r>
              <a:rPr lang="en-GB" dirty="0"/>
              <a:t>To produce the SRS, you interview the business owners and the end users of the system. </a:t>
            </a:r>
          </a:p>
          <a:p>
            <a:r>
              <a:rPr lang="en-GB" dirty="0"/>
              <a:t>The goals of these interviews are to document clearly the business processes involved and establish the system’s scope. </a:t>
            </a:r>
          </a:p>
          <a:p>
            <a:r>
              <a:rPr lang="en-GB" dirty="0"/>
              <a:t>The outcome of this process is a formal document (the SRS) detailing the functional requirements of the system. </a:t>
            </a:r>
          </a:p>
          <a:p>
            <a:r>
              <a:rPr lang="en-GB" dirty="0"/>
              <a:t>A formal document helps to ensure agreement between the customers and the software developers. </a:t>
            </a:r>
          </a:p>
          <a:p>
            <a:r>
              <a:rPr lang="en-GB" dirty="0"/>
              <a:t>The SRS also provides a basis for resolving any disagreements over perceived system scope as development proceeds.</a:t>
            </a:r>
          </a:p>
          <a:p>
            <a:r>
              <a:rPr lang="en-GB" dirty="0"/>
              <a:t>As an example, suppose that the owners of a small commuter airline want customers to be able to view flight information and reserve tickets for flights using a Web registration system. </a:t>
            </a:r>
          </a:p>
          <a:p>
            <a:r>
              <a:rPr lang="en-GB" dirty="0"/>
              <a:t>After interviewing the business managers and the ticketing agents, the software designers draft an SRS document that lists the system’s functional requirements.</a:t>
            </a:r>
          </a:p>
          <a:p>
            <a:endParaRPr lang="en-GB" dirty="0"/>
          </a:p>
        </p:txBody>
      </p:sp>
    </p:spTree>
    <p:extLst>
      <p:ext uri="{BB962C8B-B14F-4D97-AF65-F5344CB8AC3E}">
        <p14:creationId xmlns:p14="http://schemas.microsoft.com/office/powerpoint/2010/main" val="2729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5BE2-F493-470F-89EB-6DB04FDF85DF}"/>
              </a:ext>
            </a:extLst>
          </p:cNvPr>
          <p:cNvSpPr>
            <a:spLocks noGrp="1"/>
          </p:cNvSpPr>
          <p:nvPr>
            <p:ph type="title"/>
          </p:nvPr>
        </p:nvSpPr>
        <p:spPr/>
        <p:txBody>
          <a:bodyPr/>
          <a:lstStyle/>
          <a:p>
            <a:r>
              <a:rPr lang="en-GB" dirty="0"/>
              <a:t>OOP - Developing an SRS 3</a:t>
            </a:r>
          </a:p>
        </p:txBody>
      </p:sp>
      <p:sp>
        <p:nvSpPr>
          <p:cNvPr id="3" name="Content Placeholder 2">
            <a:extLst>
              <a:ext uri="{FF2B5EF4-FFF2-40B4-BE49-F238E27FC236}">
                <a16:creationId xmlns:a16="http://schemas.microsoft.com/office/drawing/2014/main" id="{E59143BD-2B52-4F65-B526-9933586D37F3}"/>
              </a:ext>
            </a:extLst>
          </p:cNvPr>
          <p:cNvSpPr>
            <a:spLocks noGrp="1"/>
          </p:cNvSpPr>
          <p:nvPr>
            <p:ph idx="1"/>
          </p:nvPr>
        </p:nvSpPr>
        <p:spPr/>
        <p:txBody>
          <a:bodyPr>
            <a:normAutofit fontScale="85000" lnSpcReduction="10000"/>
          </a:bodyPr>
          <a:lstStyle/>
          <a:p>
            <a:pPr marL="0" indent="0">
              <a:buNone/>
            </a:pPr>
            <a:r>
              <a:rPr lang="en-GB" dirty="0"/>
              <a:t>The following are some of these unrefined requirements:</a:t>
            </a:r>
          </a:p>
          <a:p>
            <a:pPr lvl="1"/>
            <a:r>
              <a:rPr lang="en-GB" dirty="0"/>
              <a:t>Nonregistered web users can browse to the web site to view flight information, but they can’t book flights.</a:t>
            </a:r>
          </a:p>
          <a:p>
            <a:pPr lvl="1"/>
            <a:r>
              <a:rPr lang="en-GB" dirty="0"/>
              <a:t>New customers who want to book flights must complete a registration form providing their name, address, company name, phone number, fax number, and e-mail address.</a:t>
            </a:r>
          </a:p>
          <a:p>
            <a:pPr lvl="1"/>
            <a:r>
              <a:rPr lang="en-GB" dirty="0"/>
              <a:t>A customer is classified as either a corporate customer or a retail customer.</a:t>
            </a:r>
          </a:p>
          <a:p>
            <a:pPr lvl="1"/>
            <a:r>
              <a:rPr lang="en-GB" dirty="0"/>
              <a:t>Customers can search for flights based on destination and departure times.</a:t>
            </a:r>
          </a:p>
          <a:p>
            <a:pPr lvl="1"/>
            <a:r>
              <a:rPr lang="en-GB" dirty="0"/>
              <a:t>Customers can book flights indicating the flight number and the number of seats requested.</a:t>
            </a:r>
          </a:p>
          <a:p>
            <a:pPr lvl="1"/>
            <a:r>
              <a:rPr lang="en-GB" dirty="0"/>
              <a:t>The system sends customers a confirmation via e-mail when the flight is booked.</a:t>
            </a:r>
          </a:p>
          <a:p>
            <a:pPr lvl="1"/>
            <a:r>
              <a:rPr lang="en-GB" dirty="0"/>
              <a:t>Corporate customers receive frequent flier miles when their employees book flights.</a:t>
            </a:r>
          </a:p>
          <a:p>
            <a:pPr lvl="1"/>
            <a:r>
              <a:rPr lang="en-GB" dirty="0"/>
              <a:t>Frequent-flier miles are used to discount future purchases.</a:t>
            </a:r>
          </a:p>
          <a:p>
            <a:pPr lvl="1"/>
            <a:r>
              <a:rPr lang="en-GB" dirty="0"/>
              <a:t>Ticket reservations may be cancelled up to one week in advance for an 80 percent refund.</a:t>
            </a:r>
          </a:p>
          <a:p>
            <a:pPr lvl="1"/>
            <a:r>
              <a:rPr lang="en-GB" dirty="0"/>
              <a:t>Ticketing agents can view and update flight information.</a:t>
            </a:r>
          </a:p>
        </p:txBody>
      </p:sp>
    </p:spTree>
    <p:extLst>
      <p:ext uri="{BB962C8B-B14F-4D97-AF65-F5344CB8AC3E}">
        <p14:creationId xmlns:p14="http://schemas.microsoft.com/office/powerpoint/2010/main" val="1823896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C487-C23D-42E2-A4D8-200023547AD5}"/>
              </a:ext>
            </a:extLst>
          </p:cNvPr>
          <p:cNvSpPr>
            <a:spLocks noGrp="1"/>
          </p:cNvSpPr>
          <p:nvPr>
            <p:ph type="title"/>
          </p:nvPr>
        </p:nvSpPr>
        <p:spPr/>
        <p:txBody>
          <a:bodyPr/>
          <a:lstStyle/>
          <a:p>
            <a:r>
              <a:rPr lang="en-GB" dirty="0"/>
              <a:t>OOP - Developing an SRS 4</a:t>
            </a:r>
          </a:p>
        </p:txBody>
      </p:sp>
      <p:sp>
        <p:nvSpPr>
          <p:cNvPr id="3" name="Content Placeholder 2">
            <a:extLst>
              <a:ext uri="{FF2B5EF4-FFF2-40B4-BE49-F238E27FC236}">
                <a16:creationId xmlns:a16="http://schemas.microsoft.com/office/drawing/2014/main" id="{806A86B3-C1CF-415C-AE0A-2B29C3621400}"/>
              </a:ext>
            </a:extLst>
          </p:cNvPr>
          <p:cNvSpPr>
            <a:spLocks noGrp="1"/>
          </p:cNvSpPr>
          <p:nvPr>
            <p:ph idx="1"/>
          </p:nvPr>
        </p:nvSpPr>
        <p:spPr/>
        <p:txBody>
          <a:bodyPr/>
          <a:lstStyle/>
          <a:p>
            <a:r>
              <a:rPr lang="en-GB" dirty="0"/>
              <a:t>In this partial SRS document, you can see that several succinct statements define the system scope. </a:t>
            </a:r>
          </a:p>
          <a:p>
            <a:r>
              <a:rPr lang="en-GB" dirty="0"/>
              <a:t>They describe the functionality of the system as viewed by the system’s users and identify the external entities that will use it. </a:t>
            </a:r>
          </a:p>
          <a:p>
            <a:r>
              <a:rPr lang="en-GB" dirty="0"/>
              <a:t>It is important to note that the SRS does not contain references to the technical requirements of the system.</a:t>
            </a:r>
          </a:p>
          <a:p>
            <a:r>
              <a:rPr lang="en-GB" dirty="0"/>
              <a:t>Once the SRS is developed, the functional requirements it contains are transformed into a series of use case diagrams.</a:t>
            </a:r>
          </a:p>
          <a:p>
            <a:endParaRPr lang="en-GB" dirty="0"/>
          </a:p>
        </p:txBody>
      </p:sp>
    </p:spTree>
    <p:extLst>
      <p:ext uri="{BB962C8B-B14F-4D97-AF65-F5344CB8AC3E}">
        <p14:creationId xmlns:p14="http://schemas.microsoft.com/office/powerpoint/2010/main" val="1709924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1F2A-13D9-427F-8007-E98F21FB6B0F}"/>
              </a:ext>
            </a:extLst>
          </p:cNvPr>
          <p:cNvSpPr>
            <a:spLocks noGrp="1"/>
          </p:cNvSpPr>
          <p:nvPr>
            <p:ph type="title"/>
          </p:nvPr>
        </p:nvSpPr>
        <p:spPr/>
        <p:txBody>
          <a:bodyPr/>
          <a:lstStyle/>
          <a:p>
            <a:r>
              <a:rPr lang="en-GB" dirty="0"/>
              <a:t>OOP - Developing an SRS 5</a:t>
            </a:r>
          </a:p>
        </p:txBody>
      </p:sp>
      <p:sp>
        <p:nvSpPr>
          <p:cNvPr id="4" name="Content Placeholder 3">
            <a:extLst>
              <a:ext uri="{FF2B5EF4-FFF2-40B4-BE49-F238E27FC236}">
                <a16:creationId xmlns:a16="http://schemas.microsoft.com/office/drawing/2014/main" id="{7F543684-DAC1-468B-B954-DDB02471B5D5}"/>
              </a:ext>
            </a:extLst>
          </p:cNvPr>
          <p:cNvSpPr>
            <a:spLocks noGrp="1"/>
          </p:cNvSpPr>
          <p:nvPr>
            <p:ph sz="half" idx="1"/>
          </p:nvPr>
        </p:nvSpPr>
        <p:spPr>
          <a:xfrm>
            <a:off x="838200" y="2121575"/>
            <a:ext cx="5181600" cy="4351338"/>
          </a:xfrm>
        </p:spPr>
        <p:txBody>
          <a:bodyPr>
            <a:normAutofit fontScale="62500" lnSpcReduction="20000"/>
          </a:bodyPr>
          <a:lstStyle/>
          <a:p>
            <a:r>
              <a:rPr lang="en-GB" dirty="0"/>
              <a:t>Use cases describe how external entities will use a system. </a:t>
            </a:r>
          </a:p>
          <a:p>
            <a:r>
              <a:rPr lang="en-GB" dirty="0"/>
              <a:t>These external entities can be human or other systems (called actors in UML terminology). </a:t>
            </a:r>
          </a:p>
          <a:p>
            <a:r>
              <a:rPr lang="en-GB" dirty="0"/>
              <a:t>The description emphasizes the users’ view of the system and the interaction between the users and the system. </a:t>
            </a:r>
          </a:p>
          <a:p>
            <a:r>
              <a:rPr lang="en-GB" dirty="0"/>
              <a:t>Use cases help to further define system scope and boundaries. </a:t>
            </a:r>
          </a:p>
          <a:p>
            <a:r>
              <a:rPr lang="en-GB" dirty="0"/>
              <a:t>They are usually in the form of a diagram, along with a textual description of the interaction taking place. </a:t>
            </a:r>
          </a:p>
          <a:p>
            <a:r>
              <a:rPr lang="en-GB" dirty="0"/>
              <a:t>This diagram consists of two actors represented by stick figures, the system represented by a rectangle, and use cases depicted by ovals inside the system boundaries.</a:t>
            </a:r>
          </a:p>
          <a:p>
            <a:endParaRPr lang="en-GB" dirty="0"/>
          </a:p>
        </p:txBody>
      </p:sp>
      <p:pic>
        <p:nvPicPr>
          <p:cNvPr id="8" name="Content Placeholder 7">
            <a:extLst>
              <a:ext uri="{FF2B5EF4-FFF2-40B4-BE49-F238E27FC236}">
                <a16:creationId xmlns:a16="http://schemas.microsoft.com/office/drawing/2014/main" id="{F5238F6F-0866-4DCE-84BE-2FCFD90BEBEC}"/>
              </a:ext>
            </a:extLst>
          </p:cNvPr>
          <p:cNvPicPr>
            <a:picLocks noGrp="1" noChangeAspect="1"/>
          </p:cNvPicPr>
          <p:nvPr>
            <p:ph sz="half" idx="2"/>
          </p:nvPr>
        </p:nvPicPr>
        <p:blipFill>
          <a:blip r:embed="rId2"/>
          <a:stretch>
            <a:fillRect/>
          </a:stretch>
        </p:blipFill>
        <p:spPr>
          <a:xfrm>
            <a:off x="7119937" y="2391569"/>
            <a:ext cx="3286125" cy="3219450"/>
          </a:xfrm>
        </p:spPr>
      </p:pic>
      <p:sp>
        <p:nvSpPr>
          <p:cNvPr id="6" name="TextBox 5">
            <a:extLst>
              <a:ext uri="{FF2B5EF4-FFF2-40B4-BE49-F238E27FC236}">
                <a16:creationId xmlns:a16="http://schemas.microsoft.com/office/drawing/2014/main" id="{D95FA04C-7DA7-4B46-A3EC-256050421E46}"/>
              </a:ext>
            </a:extLst>
          </p:cNvPr>
          <p:cNvSpPr txBox="1"/>
          <p:nvPr/>
        </p:nvSpPr>
        <p:spPr>
          <a:xfrm>
            <a:off x="3962400" y="1475245"/>
            <a:ext cx="3856377" cy="861774"/>
          </a:xfrm>
          <a:prstGeom prst="rect">
            <a:avLst/>
          </a:prstGeom>
          <a:noFill/>
        </p:spPr>
        <p:txBody>
          <a:bodyPr wrap="none" rtlCol="0">
            <a:spAutoFit/>
          </a:bodyPr>
          <a:lstStyle/>
          <a:p>
            <a:r>
              <a:rPr lang="en-GB" sz="3200" dirty="0"/>
              <a:t>Introducing Use Cases</a:t>
            </a:r>
          </a:p>
          <a:p>
            <a:endParaRPr lang="en-GB" dirty="0"/>
          </a:p>
        </p:txBody>
      </p:sp>
    </p:spTree>
    <p:extLst>
      <p:ext uri="{BB962C8B-B14F-4D97-AF65-F5344CB8AC3E}">
        <p14:creationId xmlns:p14="http://schemas.microsoft.com/office/powerpoint/2010/main" val="3507772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C2E4-76A9-474E-98CF-0FF707D1141A}"/>
              </a:ext>
            </a:extLst>
          </p:cNvPr>
          <p:cNvSpPr>
            <a:spLocks noGrp="1"/>
          </p:cNvSpPr>
          <p:nvPr>
            <p:ph type="title"/>
          </p:nvPr>
        </p:nvSpPr>
        <p:spPr/>
        <p:txBody>
          <a:bodyPr/>
          <a:lstStyle/>
          <a:p>
            <a:r>
              <a:rPr lang="en-GB" dirty="0"/>
              <a:t>OOP - Developing an SRS 6</a:t>
            </a:r>
          </a:p>
        </p:txBody>
      </p:sp>
      <p:sp>
        <p:nvSpPr>
          <p:cNvPr id="3" name="Content Placeholder 2">
            <a:extLst>
              <a:ext uri="{FF2B5EF4-FFF2-40B4-BE49-F238E27FC236}">
                <a16:creationId xmlns:a16="http://schemas.microsoft.com/office/drawing/2014/main" id="{58891960-B3D6-4C36-9EC3-5228A3A26CE7}"/>
              </a:ext>
            </a:extLst>
          </p:cNvPr>
          <p:cNvSpPr>
            <a:spLocks noGrp="1"/>
          </p:cNvSpPr>
          <p:nvPr>
            <p:ph idx="1"/>
          </p:nvPr>
        </p:nvSpPr>
        <p:spPr>
          <a:xfrm>
            <a:off x="838200" y="1825625"/>
            <a:ext cx="7670800" cy="4351338"/>
          </a:xfrm>
        </p:spPr>
        <p:txBody>
          <a:bodyPr>
            <a:normAutofit fontScale="85000" lnSpcReduction="20000"/>
          </a:bodyPr>
          <a:lstStyle/>
          <a:p>
            <a:r>
              <a:rPr lang="en-GB" dirty="0"/>
              <a:t>Use cases are developed from the SRS document. </a:t>
            </a:r>
          </a:p>
          <a:p>
            <a:r>
              <a:rPr lang="en-GB" dirty="0"/>
              <a:t>The actor is any outside entity that interacts with the system.</a:t>
            </a:r>
          </a:p>
          <a:p>
            <a:r>
              <a:rPr lang="en-GB" dirty="0"/>
              <a:t>An actor could be a human user (for instance, a rental agent), another software system (for instance, a software billing system), or an interface device (for instance, a temperature probe). </a:t>
            </a:r>
          </a:p>
          <a:p>
            <a:r>
              <a:rPr lang="en-GB" dirty="0"/>
              <a:t>Each interaction that occurs between an actor and the system is modelled as a use case.</a:t>
            </a:r>
          </a:p>
          <a:p>
            <a:r>
              <a:rPr lang="en-GB" dirty="0"/>
              <a:t>The sample use case shown here was developed for the flight-booking application discussed earlier. </a:t>
            </a:r>
          </a:p>
          <a:p>
            <a:r>
              <a:rPr lang="en-GB" dirty="0"/>
              <a:t>It shows the use case diagram for the requirement “Customers can search for flights based on destination and departure times.”</a:t>
            </a:r>
          </a:p>
          <a:p>
            <a:endParaRPr lang="en-GB" dirty="0"/>
          </a:p>
        </p:txBody>
      </p:sp>
      <p:pic>
        <p:nvPicPr>
          <p:cNvPr id="5" name="Picture 4">
            <a:extLst>
              <a:ext uri="{FF2B5EF4-FFF2-40B4-BE49-F238E27FC236}">
                <a16:creationId xmlns:a16="http://schemas.microsoft.com/office/drawing/2014/main" id="{A2D8C090-63CF-426E-AC32-81C04A624E27}"/>
              </a:ext>
            </a:extLst>
          </p:cNvPr>
          <p:cNvPicPr>
            <a:picLocks noChangeAspect="1"/>
          </p:cNvPicPr>
          <p:nvPr/>
        </p:nvPicPr>
        <p:blipFill>
          <a:blip r:embed="rId2"/>
          <a:stretch>
            <a:fillRect/>
          </a:stretch>
        </p:blipFill>
        <p:spPr>
          <a:xfrm>
            <a:off x="8416925" y="3429000"/>
            <a:ext cx="3257550" cy="1371600"/>
          </a:xfrm>
          <a:prstGeom prst="rect">
            <a:avLst/>
          </a:prstGeom>
        </p:spPr>
      </p:pic>
    </p:spTree>
    <p:extLst>
      <p:ext uri="{BB962C8B-B14F-4D97-AF65-F5344CB8AC3E}">
        <p14:creationId xmlns:p14="http://schemas.microsoft.com/office/powerpoint/2010/main" val="498565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0EB0-26C5-42A2-80AD-CDD6688CFF35}"/>
              </a:ext>
            </a:extLst>
          </p:cNvPr>
          <p:cNvSpPr>
            <a:spLocks noGrp="1"/>
          </p:cNvSpPr>
          <p:nvPr>
            <p:ph type="title"/>
          </p:nvPr>
        </p:nvSpPr>
        <p:spPr/>
        <p:txBody>
          <a:bodyPr/>
          <a:lstStyle/>
          <a:p>
            <a:r>
              <a:rPr lang="en-GB" dirty="0"/>
              <a:t>OOP - Developing an SRS 7</a:t>
            </a:r>
          </a:p>
        </p:txBody>
      </p:sp>
      <p:sp>
        <p:nvSpPr>
          <p:cNvPr id="3" name="Content Placeholder 2">
            <a:extLst>
              <a:ext uri="{FF2B5EF4-FFF2-40B4-BE49-F238E27FC236}">
                <a16:creationId xmlns:a16="http://schemas.microsoft.com/office/drawing/2014/main" id="{03939B2D-5C42-4F0A-A423-2E01F268E1C8}"/>
              </a:ext>
            </a:extLst>
          </p:cNvPr>
          <p:cNvSpPr>
            <a:spLocks noGrp="1"/>
          </p:cNvSpPr>
          <p:nvPr>
            <p:ph idx="1"/>
          </p:nvPr>
        </p:nvSpPr>
        <p:spPr/>
        <p:txBody>
          <a:bodyPr/>
          <a:lstStyle/>
          <a:p>
            <a:r>
              <a:rPr lang="en-GB" dirty="0"/>
              <a:t>Along with the graphical depiction of the use case, many designers and software developers find it helpful to provide a textual description of the use case. </a:t>
            </a:r>
          </a:p>
          <a:p>
            <a:r>
              <a:rPr lang="en-GB" dirty="0"/>
              <a:t>The textual description should be succinct and focused on what is happening, not on how it is occurring. </a:t>
            </a:r>
          </a:p>
          <a:p>
            <a:r>
              <a:rPr lang="en-GB" dirty="0"/>
              <a:t>Sometimes any preconditions or postconditions associated with the use case are also identified.</a:t>
            </a:r>
          </a:p>
        </p:txBody>
      </p:sp>
    </p:spTree>
    <p:extLst>
      <p:ext uri="{BB962C8B-B14F-4D97-AF65-F5344CB8AC3E}">
        <p14:creationId xmlns:p14="http://schemas.microsoft.com/office/powerpoint/2010/main" val="3269920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80B4-F713-49E0-8734-30B291001C9F}"/>
              </a:ext>
            </a:extLst>
          </p:cNvPr>
          <p:cNvSpPr>
            <a:spLocks noGrp="1"/>
          </p:cNvSpPr>
          <p:nvPr>
            <p:ph type="title"/>
          </p:nvPr>
        </p:nvSpPr>
        <p:spPr/>
        <p:txBody>
          <a:bodyPr/>
          <a:lstStyle/>
          <a:p>
            <a:r>
              <a:rPr lang="en-GB" dirty="0"/>
              <a:t>OOP - Developing an SRS 8</a:t>
            </a:r>
          </a:p>
        </p:txBody>
      </p:sp>
      <p:sp>
        <p:nvSpPr>
          <p:cNvPr id="3" name="Content Placeholder 2">
            <a:extLst>
              <a:ext uri="{FF2B5EF4-FFF2-40B4-BE49-F238E27FC236}">
                <a16:creationId xmlns:a16="http://schemas.microsoft.com/office/drawing/2014/main" id="{0BFA1CCF-FFBE-4368-8C3D-BFD70E24B426}"/>
              </a:ext>
            </a:extLst>
          </p:cNvPr>
          <p:cNvSpPr>
            <a:spLocks noGrp="1"/>
          </p:cNvSpPr>
          <p:nvPr>
            <p:ph idx="1"/>
          </p:nvPr>
        </p:nvSpPr>
        <p:spPr>
          <a:xfrm>
            <a:off x="838200" y="1825625"/>
            <a:ext cx="6743700" cy="4351338"/>
          </a:xfrm>
        </p:spPr>
        <p:txBody>
          <a:bodyPr>
            <a:normAutofit/>
          </a:bodyPr>
          <a:lstStyle/>
          <a:p>
            <a:r>
              <a:rPr lang="en-GB" dirty="0"/>
              <a:t>The following text further describes the use case diagram shown.</a:t>
            </a:r>
          </a:p>
          <a:p>
            <a:pPr lvl="1"/>
            <a:r>
              <a:rPr lang="en-GB" dirty="0"/>
              <a:t>Description: A customer views the flight information page. The customer enters flight search information. After submitting the search request, the customer views a list of flights matching the search criteria.</a:t>
            </a:r>
          </a:p>
          <a:p>
            <a:pPr lvl="1"/>
            <a:r>
              <a:rPr lang="en-GB" dirty="0"/>
              <a:t>Preconditions: None.</a:t>
            </a:r>
          </a:p>
          <a:p>
            <a:pPr lvl="1"/>
            <a:r>
              <a:rPr lang="en-GB" dirty="0"/>
              <a:t>Postconditions: The customer has the opportunity to log in and proceed to the flight-booking page.</a:t>
            </a:r>
          </a:p>
        </p:txBody>
      </p:sp>
      <p:pic>
        <p:nvPicPr>
          <p:cNvPr id="4" name="Picture 3">
            <a:extLst>
              <a:ext uri="{FF2B5EF4-FFF2-40B4-BE49-F238E27FC236}">
                <a16:creationId xmlns:a16="http://schemas.microsoft.com/office/drawing/2014/main" id="{9D7A06E2-2C8C-49AC-ACFF-CA6E78E15D32}"/>
              </a:ext>
            </a:extLst>
          </p:cNvPr>
          <p:cNvPicPr>
            <a:picLocks noChangeAspect="1"/>
          </p:cNvPicPr>
          <p:nvPr/>
        </p:nvPicPr>
        <p:blipFill>
          <a:blip r:embed="rId2"/>
          <a:stretch>
            <a:fillRect/>
          </a:stretch>
        </p:blipFill>
        <p:spPr>
          <a:xfrm>
            <a:off x="7832725" y="2057400"/>
            <a:ext cx="3257550" cy="1371600"/>
          </a:xfrm>
          <a:prstGeom prst="rect">
            <a:avLst/>
          </a:prstGeom>
        </p:spPr>
      </p:pic>
    </p:spTree>
    <p:extLst>
      <p:ext uri="{BB962C8B-B14F-4D97-AF65-F5344CB8AC3E}">
        <p14:creationId xmlns:p14="http://schemas.microsoft.com/office/powerpoint/2010/main" val="151204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83FD-6112-448C-8098-5F7D74287BFB}"/>
              </a:ext>
            </a:extLst>
          </p:cNvPr>
          <p:cNvSpPr>
            <a:spLocks noGrp="1"/>
          </p:cNvSpPr>
          <p:nvPr>
            <p:ph type="title"/>
          </p:nvPr>
        </p:nvSpPr>
        <p:spPr/>
        <p:txBody>
          <a:bodyPr/>
          <a:lstStyle/>
          <a:p>
            <a:r>
              <a:rPr lang="en-GB" dirty="0"/>
              <a:t>OOP - Developing an SRS 9</a:t>
            </a:r>
          </a:p>
        </p:txBody>
      </p:sp>
      <p:sp>
        <p:nvSpPr>
          <p:cNvPr id="3" name="Content Placeholder 2">
            <a:extLst>
              <a:ext uri="{FF2B5EF4-FFF2-40B4-BE49-F238E27FC236}">
                <a16:creationId xmlns:a16="http://schemas.microsoft.com/office/drawing/2014/main" id="{B3C2BFC3-AE4A-4451-8A27-01813820F5F5}"/>
              </a:ext>
            </a:extLst>
          </p:cNvPr>
          <p:cNvSpPr>
            <a:spLocks noGrp="1"/>
          </p:cNvSpPr>
          <p:nvPr>
            <p:ph idx="1"/>
          </p:nvPr>
        </p:nvSpPr>
        <p:spPr>
          <a:xfrm>
            <a:off x="838200" y="1825625"/>
            <a:ext cx="6350000" cy="4351338"/>
          </a:xfrm>
        </p:spPr>
        <p:txBody>
          <a:bodyPr>
            <a:normAutofit fontScale="92500"/>
          </a:bodyPr>
          <a:lstStyle/>
          <a:p>
            <a:r>
              <a:rPr lang="en-GB" dirty="0"/>
              <a:t>As another example, take a look at the Reserve Seat use case</a:t>
            </a:r>
          </a:p>
          <a:p>
            <a:pPr lvl="1"/>
            <a:r>
              <a:rPr lang="en-GB" dirty="0"/>
              <a:t>Description: The customer enters the flight number and indicates the seats being requested. After the customer submits the request, some confirmation information is displayed.</a:t>
            </a:r>
          </a:p>
          <a:p>
            <a:pPr lvl="1"/>
            <a:r>
              <a:rPr lang="en-GB" dirty="0"/>
              <a:t> Preconditions: The customer has looked up the flight information. The customer has logged in and is viewing the flight-booking screen.</a:t>
            </a:r>
          </a:p>
          <a:p>
            <a:pPr lvl="1"/>
            <a:r>
              <a:rPr lang="en-GB" dirty="0"/>
              <a:t>Postconditions: The customer is sent a confirmation e-mail outlining the flight details and the cancellation policy.</a:t>
            </a:r>
          </a:p>
          <a:p>
            <a:endParaRPr lang="en-GB" dirty="0"/>
          </a:p>
        </p:txBody>
      </p:sp>
      <p:pic>
        <p:nvPicPr>
          <p:cNvPr id="5" name="Picture 4">
            <a:extLst>
              <a:ext uri="{FF2B5EF4-FFF2-40B4-BE49-F238E27FC236}">
                <a16:creationId xmlns:a16="http://schemas.microsoft.com/office/drawing/2014/main" id="{48FCB29B-D64B-4356-BD68-C85C003CDF37}"/>
              </a:ext>
            </a:extLst>
          </p:cNvPr>
          <p:cNvPicPr>
            <a:picLocks noChangeAspect="1"/>
          </p:cNvPicPr>
          <p:nvPr/>
        </p:nvPicPr>
        <p:blipFill>
          <a:blip r:embed="rId2"/>
          <a:stretch>
            <a:fillRect/>
          </a:stretch>
        </p:blipFill>
        <p:spPr>
          <a:xfrm>
            <a:off x="7037387" y="2276474"/>
            <a:ext cx="4531769" cy="2790826"/>
          </a:xfrm>
          <a:prstGeom prst="rect">
            <a:avLst/>
          </a:prstGeom>
        </p:spPr>
      </p:pic>
    </p:spTree>
    <p:extLst>
      <p:ext uri="{BB962C8B-B14F-4D97-AF65-F5344CB8AC3E}">
        <p14:creationId xmlns:p14="http://schemas.microsoft.com/office/powerpoint/2010/main" val="66989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1098-2F44-49E6-A952-2EBDBA63E18A}"/>
              </a:ext>
            </a:extLst>
          </p:cNvPr>
          <p:cNvSpPr>
            <a:spLocks noGrp="1"/>
          </p:cNvSpPr>
          <p:nvPr>
            <p:ph type="title"/>
          </p:nvPr>
        </p:nvSpPr>
        <p:spPr/>
        <p:txBody>
          <a:bodyPr/>
          <a:lstStyle/>
          <a:p>
            <a:r>
              <a:rPr lang="en-GB" dirty="0"/>
              <a:t>User Stories</a:t>
            </a:r>
          </a:p>
        </p:txBody>
      </p:sp>
      <p:sp>
        <p:nvSpPr>
          <p:cNvPr id="3" name="Content Placeholder 2">
            <a:extLst>
              <a:ext uri="{FF2B5EF4-FFF2-40B4-BE49-F238E27FC236}">
                <a16:creationId xmlns:a16="http://schemas.microsoft.com/office/drawing/2014/main" id="{D619E5E5-B86D-44BC-B621-AFA224365358}"/>
              </a:ext>
            </a:extLst>
          </p:cNvPr>
          <p:cNvSpPr>
            <a:spLocks noGrp="1"/>
          </p:cNvSpPr>
          <p:nvPr>
            <p:ph idx="1"/>
          </p:nvPr>
        </p:nvSpPr>
        <p:spPr/>
        <p:txBody>
          <a:bodyPr>
            <a:normAutofit fontScale="70000" lnSpcReduction="20000"/>
          </a:bodyPr>
          <a:lstStyle/>
          <a:p>
            <a:r>
              <a:rPr lang="en-GB" dirty="0"/>
              <a:t>What is a User Story?</a:t>
            </a:r>
          </a:p>
          <a:p>
            <a:pPr marL="457200" lvl="1" indent="0">
              <a:buNone/>
            </a:pPr>
            <a:r>
              <a:rPr lang="en-GB" b="0" i="1" dirty="0">
                <a:effectLst/>
              </a:rPr>
              <a:t>A user story is an informal, general explanation of a software feature written from the perspective of the end user. Its purpose is to articulate how a software feature will provide value to the customer.</a:t>
            </a:r>
          </a:p>
          <a:p>
            <a:pPr lvl="1" algn="r">
              <a:buFontTx/>
              <a:buChar char="-"/>
            </a:pPr>
            <a:r>
              <a:rPr lang="en-GB" i="1" dirty="0"/>
              <a:t>Atlassian</a:t>
            </a:r>
          </a:p>
          <a:p>
            <a:pPr algn="l" fontAlgn="base"/>
            <a:r>
              <a:rPr lang="en-GB" b="0" i="0" dirty="0">
                <a:effectLst/>
              </a:rPr>
              <a:t>It's tempting to think that user stories are, simply put, software system requirements. But they're not. </a:t>
            </a:r>
          </a:p>
          <a:p>
            <a:pPr algn="l" fontAlgn="base"/>
            <a:r>
              <a:rPr lang="en-GB" b="0" i="0" dirty="0">
                <a:effectLst/>
              </a:rPr>
              <a:t>A key component of agile software development is putting people first, and a user story puts end users at the centre of the conversation. </a:t>
            </a:r>
          </a:p>
          <a:p>
            <a:pPr algn="l" fontAlgn="base"/>
            <a:r>
              <a:rPr lang="en-GB" b="0" i="0" dirty="0">
                <a:effectLst/>
              </a:rPr>
              <a:t>These stories use non-technical language to provide context for the development team and their efforts. </a:t>
            </a:r>
          </a:p>
          <a:p>
            <a:pPr algn="l" fontAlgn="base"/>
            <a:r>
              <a:rPr lang="en-GB" b="0" i="0" dirty="0">
                <a:effectLst/>
              </a:rPr>
              <a:t>After reading a user story, the team knows why they are building, what they're building, and what value it creates. </a:t>
            </a:r>
          </a:p>
          <a:p>
            <a:pPr algn="l" fontAlgn="base"/>
            <a:r>
              <a:rPr lang="en-GB" b="0" i="0" dirty="0">
                <a:effectLst/>
              </a:rPr>
              <a:t>User stories are one of the core components of an agile program. </a:t>
            </a:r>
          </a:p>
          <a:p>
            <a:pPr algn="l" fontAlgn="base"/>
            <a:r>
              <a:rPr lang="en-GB" b="0" i="0" dirty="0">
                <a:effectLst/>
              </a:rPr>
              <a:t>They help provide a user-focused framework for daily work — which drives collaboration, creativity, and a better product overall.</a:t>
            </a:r>
          </a:p>
          <a:p>
            <a:pPr marL="0" indent="0">
              <a:buNone/>
            </a:pPr>
            <a:endParaRPr lang="en-GB" dirty="0"/>
          </a:p>
        </p:txBody>
      </p:sp>
    </p:spTree>
    <p:extLst>
      <p:ext uri="{BB962C8B-B14F-4D97-AF65-F5344CB8AC3E}">
        <p14:creationId xmlns:p14="http://schemas.microsoft.com/office/powerpoint/2010/main" val="1271302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6E47-8E92-42DA-9B60-91A8F0F25FFC}"/>
              </a:ext>
            </a:extLst>
          </p:cNvPr>
          <p:cNvSpPr>
            <a:spLocks noGrp="1"/>
          </p:cNvSpPr>
          <p:nvPr>
            <p:ph type="title"/>
          </p:nvPr>
        </p:nvSpPr>
        <p:spPr/>
        <p:txBody>
          <a:bodyPr/>
          <a:lstStyle/>
          <a:p>
            <a:r>
              <a:rPr lang="en-GB" dirty="0"/>
              <a:t>OOP - Developing an SRS 9</a:t>
            </a:r>
          </a:p>
        </p:txBody>
      </p:sp>
      <p:sp>
        <p:nvSpPr>
          <p:cNvPr id="3" name="Content Placeholder 2">
            <a:extLst>
              <a:ext uri="{FF2B5EF4-FFF2-40B4-BE49-F238E27FC236}">
                <a16:creationId xmlns:a16="http://schemas.microsoft.com/office/drawing/2014/main" id="{7B972081-724F-4000-A8F8-79BB1ECCBC02}"/>
              </a:ext>
            </a:extLst>
          </p:cNvPr>
          <p:cNvSpPr>
            <a:spLocks noGrp="1"/>
          </p:cNvSpPr>
          <p:nvPr>
            <p:ph idx="1"/>
          </p:nvPr>
        </p:nvSpPr>
        <p:spPr/>
        <p:txBody>
          <a:bodyPr>
            <a:normAutofit lnSpcReduction="10000"/>
          </a:bodyPr>
          <a:lstStyle/>
          <a:p>
            <a:r>
              <a:rPr lang="en-GB" dirty="0"/>
              <a:t>As you can hopefully see, certain relationships can exist between use cases. </a:t>
            </a:r>
          </a:p>
          <a:p>
            <a:r>
              <a:rPr lang="en-GB" dirty="0"/>
              <a:t>The Reserve Seat use case includes the View Flight Info use case. </a:t>
            </a:r>
          </a:p>
          <a:p>
            <a:r>
              <a:rPr lang="en-GB" dirty="0"/>
              <a:t>This relationship is useful because you can use the View Flight Info use case independently of the Reserve Flight use case. </a:t>
            </a:r>
          </a:p>
          <a:p>
            <a:r>
              <a:rPr lang="en-GB" dirty="0"/>
              <a:t>This is called inclusion. </a:t>
            </a:r>
          </a:p>
          <a:p>
            <a:r>
              <a:rPr lang="en-GB" dirty="0"/>
              <a:t>You cannot use the Reserve Seat use case independently of the View Flight Info use case, however. </a:t>
            </a:r>
          </a:p>
          <a:p>
            <a:r>
              <a:rPr lang="en-GB" dirty="0"/>
              <a:t>This is important information that will affect how you model the solution.</a:t>
            </a:r>
          </a:p>
          <a:p>
            <a:endParaRPr lang="en-GB" dirty="0"/>
          </a:p>
        </p:txBody>
      </p:sp>
    </p:spTree>
    <p:extLst>
      <p:ext uri="{BB962C8B-B14F-4D97-AF65-F5344CB8AC3E}">
        <p14:creationId xmlns:p14="http://schemas.microsoft.com/office/powerpoint/2010/main" val="1693994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28DD-58E6-4F82-95FA-645998689B7E}"/>
              </a:ext>
            </a:extLst>
          </p:cNvPr>
          <p:cNvSpPr>
            <a:spLocks noGrp="1"/>
          </p:cNvSpPr>
          <p:nvPr>
            <p:ph type="title"/>
          </p:nvPr>
        </p:nvSpPr>
        <p:spPr/>
        <p:txBody>
          <a:bodyPr/>
          <a:lstStyle/>
          <a:p>
            <a:r>
              <a:rPr lang="en-GB" dirty="0"/>
              <a:t>OOP - Developing an SRS 10</a:t>
            </a:r>
          </a:p>
        </p:txBody>
      </p:sp>
      <p:sp>
        <p:nvSpPr>
          <p:cNvPr id="3" name="Content Placeholder 2">
            <a:extLst>
              <a:ext uri="{FF2B5EF4-FFF2-40B4-BE49-F238E27FC236}">
                <a16:creationId xmlns:a16="http://schemas.microsoft.com/office/drawing/2014/main" id="{19985DF4-9587-4575-9A56-4C05483E9A08}"/>
              </a:ext>
            </a:extLst>
          </p:cNvPr>
          <p:cNvSpPr>
            <a:spLocks noGrp="1"/>
          </p:cNvSpPr>
          <p:nvPr>
            <p:ph idx="1"/>
          </p:nvPr>
        </p:nvSpPr>
        <p:spPr>
          <a:xfrm>
            <a:off x="838200" y="1825625"/>
            <a:ext cx="10172700" cy="2835275"/>
          </a:xfrm>
        </p:spPr>
        <p:txBody>
          <a:bodyPr>
            <a:normAutofit fontScale="70000" lnSpcReduction="20000"/>
          </a:bodyPr>
          <a:lstStyle/>
          <a:p>
            <a:r>
              <a:rPr lang="en-GB" dirty="0"/>
              <a:t>Another way that use cases relate to each other is through extension. </a:t>
            </a:r>
          </a:p>
          <a:p>
            <a:r>
              <a:rPr lang="en-GB" dirty="0"/>
              <a:t>You might have a general use case that is the base for other use cases. </a:t>
            </a:r>
          </a:p>
          <a:p>
            <a:r>
              <a:rPr lang="en-GB" dirty="0"/>
              <a:t>The base use case is extended by other use cases. </a:t>
            </a:r>
          </a:p>
          <a:p>
            <a:r>
              <a:rPr lang="en-GB" dirty="0"/>
              <a:t>For example, you might have a Register Customer use case that describes the core process of registering customers. </a:t>
            </a:r>
          </a:p>
          <a:p>
            <a:r>
              <a:rPr lang="en-GB" dirty="0"/>
              <a:t>You could then develop Register Corporate Customer and Register Retail Customer use cases that extend the base use case. </a:t>
            </a:r>
          </a:p>
          <a:p>
            <a:r>
              <a:rPr lang="en-GB" dirty="0"/>
              <a:t>The difference between extension and inclusion is that, in extension, the base use case being extended is not used on its own. </a:t>
            </a:r>
          </a:p>
          <a:p>
            <a:endParaRPr lang="en-GB" dirty="0"/>
          </a:p>
        </p:txBody>
      </p:sp>
      <p:pic>
        <p:nvPicPr>
          <p:cNvPr id="5" name="Picture 4">
            <a:extLst>
              <a:ext uri="{FF2B5EF4-FFF2-40B4-BE49-F238E27FC236}">
                <a16:creationId xmlns:a16="http://schemas.microsoft.com/office/drawing/2014/main" id="{2197FE3A-CB7A-4F3C-979D-63F623DF7BB7}"/>
              </a:ext>
            </a:extLst>
          </p:cNvPr>
          <p:cNvPicPr>
            <a:picLocks noChangeAspect="1"/>
          </p:cNvPicPr>
          <p:nvPr/>
        </p:nvPicPr>
        <p:blipFill>
          <a:blip r:embed="rId2"/>
          <a:stretch>
            <a:fillRect/>
          </a:stretch>
        </p:blipFill>
        <p:spPr>
          <a:xfrm>
            <a:off x="5876925" y="4549775"/>
            <a:ext cx="5133975" cy="1943100"/>
          </a:xfrm>
          <a:prstGeom prst="rect">
            <a:avLst/>
          </a:prstGeom>
        </p:spPr>
      </p:pic>
      <p:sp>
        <p:nvSpPr>
          <p:cNvPr id="6" name="TextBox 5">
            <a:extLst>
              <a:ext uri="{FF2B5EF4-FFF2-40B4-BE49-F238E27FC236}">
                <a16:creationId xmlns:a16="http://schemas.microsoft.com/office/drawing/2014/main" id="{647F70D1-CD57-4CE2-80DD-F222B69779A1}"/>
              </a:ext>
            </a:extLst>
          </p:cNvPr>
          <p:cNvSpPr txBox="1"/>
          <p:nvPr/>
        </p:nvSpPr>
        <p:spPr>
          <a:xfrm>
            <a:off x="2222501" y="4976723"/>
            <a:ext cx="3390900" cy="1200329"/>
          </a:xfrm>
          <a:prstGeom prst="rect">
            <a:avLst/>
          </a:prstGeom>
          <a:noFill/>
        </p:spPr>
        <p:txBody>
          <a:bodyPr wrap="square" rtlCol="0">
            <a:spAutoFit/>
          </a:bodyPr>
          <a:lstStyle/>
          <a:p>
            <a:r>
              <a:rPr lang="en-GB" dirty="0"/>
              <a:t>This diagram demonstrates how you model this in a use case diagram.</a:t>
            </a:r>
          </a:p>
          <a:p>
            <a:endParaRPr lang="en-GB" dirty="0"/>
          </a:p>
        </p:txBody>
      </p:sp>
    </p:spTree>
    <p:extLst>
      <p:ext uri="{BB962C8B-B14F-4D97-AF65-F5344CB8AC3E}">
        <p14:creationId xmlns:p14="http://schemas.microsoft.com/office/powerpoint/2010/main" val="4130427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DF4D-5182-499A-8607-750CA7307E94}"/>
              </a:ext>
            </a:extLst>
          </p:cNvPr>
          <p:cNvSpPr>
            <a:spLocks noGrp="1"/>
          </p:cNvSpPr>
          <p:nvPr>
            <p:ph type="title"/>
          </p:nvPr>
        </p:nvSpPr>
        <p:spPr/>
        <p:txBody>
          <a:bodyPr/>
          <a:lstStyle/>
          <a:p>
            <a:r>
              <a:rPr lang="en-GB" dirty="0"/>
              <a:t>OOP - Developing an SRS 11</a:t>
            </a:r>
          </a:p>
        </p:txBody>
      </p:sp>
      <p:sp>
        <p:nvSpPr>
          <p:cNvPr id="3" name="Content Placeholder 2">
            <a:extLst>
              <a:ext uri="{FF2B5EF4-FFF2-40B4-BE49-F238E27FC236}">
                <a16:creationId xmlns:a16="http://schemas.microsoft.com/office/drawing/2014/main" id="{843B6DAD-959B-4015-A7EE-37B5C9CFB37D}"/>
              </a:ext>
            </a:extLst>
          </p:cNvPr>
          <p:cNvSpPr>
            <a:spLocks noGrp="1"/>
          </p:cNvSpPr>
          <p:nvPr>
            <p:ph idx="1"/>
          </p:nvPr>
        </p:nvSpPr>
        <p:spPr/>
        <p:txBody>
          <a:bodyPr>
            <a:normAutofit fontScale="70000" lnSpcReduction="20000"/>
          </a:bodyPr>
          <a:lstStyle/>
          <a:p>
            <a:pPr marL="0" indent="0">
              <a:buNone/>
            </a:pPr>
            <a:r>
              <a:rPr lang="en-GB" dirty="0"/>
              <a:t>Understanding Class Diagrams</a:t>
            </a:r>
          </a:p>
          <a:p>
            <a:r>
              <a:rPr lang="en-GB" dirty="0"/>
              <a:t>The concepts of classes and objects are fundamental to OOP. </a:t>
            </a:r>
          </a:p>
          <a:p>
            <a:r>
              <a:rPr lang="en-GB" dirty="0"/>
              <a:t>An object is a structure for incorporating data and the procedures for working with the data. </a:t>
            </a:r>
          </a:p>
          <a:p>
            <a:r>
              <a:rPr lang="en-GB" dirty="0"/>
              <a:t>These objects implement the functionality of an object-oriented program.</a:t>
            </a:r>
          </a:p>
          <a:p>
            <a:r>
              <a:rPr lang="en-GB" dirty="0"/>
              <a:t>Think of a class as a blueprint for an object and an object as an instance of a class. </a:t>
            </a:r>
          </a:p>
          <a:p>
            <a:r>
              <a:rPr lang="en-GB" dirty="0"/>
              <a:t>A class defines the structure and the methods that objects based on the class type will contain.</a:t>
            </a:r>
          </a:p>
          <a:p>
            <a:r>
              <a:rPr lang="en-GB" dirty="0"/>
              <a:t>Designers identify a potential list of classes that they will need to develop from the SRS and the use case diagrams. </a:t>
            </a:r>
          </a:p>
          <a:p>
            <a:r>
              <a:rPr lang="en-GB" dirty="0"/>
              <a:t>One way you identify the classes is by looking at the noun phrases in the SRS document and the use case descriptions. </a:t>
            </a:r>
          </a:p>
          <a:p>
            <a:r>
              <a:rPr lang="en-GB" dirty="0"/>
              <a:t>If you look at the documentation developed thus far for the airline booking application, you can begin to identify the classes that will make up the system. </a:t>
            </a:r>
          </a:p>
          <a:p>
            <a:r>
              <a:rPr lang="en-GB" dirty="0"/>
              <a:t>For example, you can develop a Customer class to work with the customer data and a Flight class to work with the flight data.</a:t>
            </a:r>
          </a:p>
          <a:p>
            <a:endParaRPr lang="en-GB" dirty="0"/>
          </a:p>
          <a:p>
            <a:endParaRPr lang="en-GB" dirty="0"/>
          </a:p>
        </p:txBody>
      </p:sp>
    </p:spTree>
    <p:extLst>
      <p:ext uri="{BB962C8B-B14F-4D97-AF65-F5344CB8AC3E}">
        <p14:creationId xmlns:p14="http://schemas.microsoft.com/office/powerpoint/2010/main" val="1035614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CE89-E9B6-4AA0-9591-D384EBE37941}"/>
              </a:ext>
            </a:extLst>
          </p:cNvPr>
          <p:cNvSpPr>
            <a:spLocks noGrp="1"/>
          </p:cNvSpPr>
          <p:nvPr>
            <p:ph type="title"/>
          </p:nvPr>
        </p:nvSpPr>
        <p:spPr/>
        <p:txBody>
          <a:bodyPr/>
          <a:lstStyle/>
          <a:p>
            <a:r>
              <a:rPr lang="en-GB" dirty="0"/>
              <a:t>OOP - Developing an SRS 12</a:t>
            </a:r>
          </a:p>
        </p:txBody>
      </p:sp>
      <p:sp>
        <p:nvSpPr>
          <p:cNvPr id="3" name="Content Placeholder 2">
            <a:extLst>
              <a:ext uri="{FF2B5EF4-FFF2-40B4-BE49-F238E27FC236}">
                <a16:creationId xmlns:a16="http://schemas.microsoft.com/office/drawing/2014/main" id="{1F8E706C-76C1-4AE3-9EB4-1FEA1C267730}"/>
              </a:ext>
            </a:extLst>
          </p:cNvPr>
          <p:cNvSpPr>
            <a:spLocks noGrp="1"/>
          </p:cNvSpPr>
          <p:nvPr>
            <p:ph idx="1"/>
          </p:nvPr>
        </p:nvSpPr>
        <p:spPr/>
        <p:txBody>
          <a:bodyPr>
            <a:normAutofit fontScale="92500" lnSpcReduction="10000"/>
          </a:bodyPr>
          <a:lstStyle/>
          <a:p>
            <a:r>
              <a:rPr lang="en-GB" dirty="0"/>
              <a:t>A class is responsible for managing data. </a:t>
            </a:r>
          </a:p>
          <a:p>
            <a:r>
              <a:rPr lang="en-GB" dirty="0"/>
              <a:t>When defining the class structure, you must decide what data the</a:t>
            </a:r>
          </a:p>
          <a:p>
            <a:r>
              <a:rPr lang="en-GB" dirty="0"/>
              <a:t>class is responsible for maintaining. </a:t>
            </a:r>
          </a:p>
          <a:p>
            <a:r>
              <a:rPr lang="en-GB" dirty="0"/>
              <a:t>The class attributes define this information. </a:t>
            </a:r>
          </a:p>
          <a:p>
            <a:r>
              <a:rPr lang="en-GB" dirty="0"/>
              <a:t>For example, the Flight class will have attributes for identifying the flight number, departure time and date, flight duration, destination, capacity, and seats available. </a:t>
            </a:r>
          </a:p>
          <a:p>
            <a:r>
              <a:rPr lang="en-GB" dirty="0"/>
              <a:t>The class structure must also define any operations that will be performed on the data. </a:t>
            </a:r>
          </a:p>
          <a:p>
            <a:r>
              <a:rPr lang="en-GB" dirty="0"/>
              <a:t>An example of an operation the Flight class is responsible for is updating the seats available when a seat is reserved.</a:t>
            </a:r>
          </a:p>
          <a:p>
            <a:endParaRPr lang="en-GB" dirty="0"/>
          </a:p>
        </p:txBody>
      </p:sp>
    </p:spTree>
    <p:extLst>
      <p:ext uri="{BB962C8B-B14F-4D97-AF65-F5344CB8AC3E}">
        <p14:creationId xmlns:p14="http://schemas.microsoft.com/office/powerpoint/2010/main" val="2840937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D7AB-3C32-4527-BC87-4E49C0E61689}"/>
              </a:ext>
            </a:extLst>
          </p:cNvPr>
          <p:cNvSpPr>
            <a:spLocks noGrp="1"/>
          </p:cNvSpPr>
          <p:nvPr>
            <p:ph type="title"/>
          </p:nvPr>
        </p:nvSpPr>
        <p:spPr/>
        <p:txBody>
          <a:bodyPr/>
          <a:lstStyle/>
          <a:p>
            <a:r>
              <a:rPr lang="en-GB" dirty="0"/>
              <a:t>OOP - Developing an SRS 13</a:t>
            </a:r>
          </a:p>
        </p:txBody>
      </p:sp>
      <p:sp>
        <p:nvSpPr>
          <p:cNvPr id="3" name="Content Placeholder 2">
            <a:extLst>
              <a:ext uri="{FF2B5EF4-FFF2-40B4-BE49-F238E27FC236}">
                <a16:creationId xmlns:a16="http://schemas.microsoft.com/office/drawing/2014/main" id="{C787D22A-EC6E-43F0-B57B-03864BCB8B84}"/>
              </a:ext>
            </a:extLst>
          </p:cNvPr>
          <p:cNvSpPr>
            <a:spLocks noGrp="1"/>
          </p:cNvSpPr>
          <p:nvPr>
            <p:ph idx="1"/>
          </p:nvPr>
        </p:nvSpPr>
        <p:spPr>
          <a:xfrm>
            <a:off x="838200" y="1825625"/>
            <a:ext cx="7505700" cy="4351338"/>
          </a:xfrm>
        </p:spPr>
        <p:txBody>
          <a:bodyPr>
            <a:normAutofit lnSpcReduction="10000"/>
          </a:bodyPr>
          <a:lstStyle/>
          <a:p>
            <a:r>
              <a:rPr lang="en-GB" dirty="0"/>
              <a:t>A class diagram can help you visualize the attributes and operations of a class. Here you can see an example of the class diagram for the Flight class used in the flight booking system example. </a:t>
            </a:r>
          </a:p>
          <a:p>
            <a:r>
              <a:rPr lang="en-GB" dirty="0"/>
              <a:t>A rectangle divided into three sections represents the class. </a:t>
            </a:r>
          </a:p>
          <a:p>
            <a:r>
              <a:rPr lang="en-GB" dirty="0"/>
              <a:t>The top section of the rectangle shows the name of the class, the middle section lists the attributes of the class, and the bottom section lists the operations performed by the class.</a:t>
            </a:r>
          </a:p>
          <a:p>
            <a:endParaRPr lang="en-GB" dirty="0"/>
          </a:p>
        </p:txBody>
      </p:sp>
      <p:pic>
        <p:nvPicPr>
          <p:cNvPr id="5" name="Picture 4">
            <a:extLst>
              <a:ext uri="{FF2B5EF4-FFF2-40B4-BE49-F238E27FC236}">
                <a16:creationId xmlns:a16="http://schemas.microsoft.com/office/drawing/2014/main" id="{E35162D2-7E0F-439B-B0D1-9F5662D511F8}"/>
              </a:ext>
            </a:extLst>
          </p:cNvPr>
          <p:cNvPicPr>
            <a:picLocks noChangeAspect="1"/>
          </p:cNvPicPr>
          <p:nvPr/>
        </p:nvPicPr>
        <p:blipFill>
          <a:blip r:embed="rId2"/>
          <a:stretch>
            <a:fillRect/>
          </a:stretch>
        </p:blipFill>
        <p:spPr>
          <a:xfrm>
            <a:off x="8558212" y="1825625"/>
            <a:ext cx="2922588" cy="3973568"/>
          </a:xfrm>
          <a:prstGeom prst="rect">
            <a:avLst/>
          </a:prstGeom>
        </p:spPr>
      </p:pic>
    </p:spTree>
    <p:extLst>
      <p:ext uri="{BB962C8B-B14F-4D97-AF65-F5344CB8AC3E}">
        <p14:creationId xmlns:p14="http://schemas.microsoft.com/office/powerpoint/2010/main" val="2124212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6D36-1C6D-431A-926E-7EB88D50E6DF}"/>
              </a:ext>
            </a:extLst>
          </p:cNvPr>
          <p:cNvSpPr>
            <a:spLocks noGrp="1"/>
          </p:cNvSpPr>
          <p:nvPr>
            <p:ph type="title"/>
          </p:nvPr>
        </p:nvSpPr>
        <p:spPr/>
        <p:txBody>
          <a:bodyPr/>
          <a:lstStyle/>
          <a:p>
            <a:r>
              <a:rPr lang="en-GB" dirty="0"/>
              <a:t>OOP - Developing an SRS 14</a:t>
            </a:r>
          </a:p>
        </p:txBody>
      </p:sp>
      <p:sp>
        <p:nvSpPr>
          <p:cNvPr id="3" name="Content Placeholder 2">
            <a:extLst>
              <a:ext uri="{FF2B5EF4-FFF2-40B4-BE49-F238E27FC236}">
                <a16:creationId xmlns:a16="http://schemas.microsoft.com/office/drawing/2014/main" id="{E02CB293-AB0C-44E4-A232-5DA83D2D886B}"/>
              </a:ext>
            </a:extLst>
          </p:cNvPr>
          <p:cNvSpPr>
            <a:spLocks noGrp="1"/>
          </p:cNvSpPr>
          <p:nvPr>
            <p:ph idx="1"/>
          </p:nvPr>
        </p:nvSpPr>
        <p:spPr/>
        <p:txBody>
          <a:bodyPr>
            <a:normAutofit fontScale="85000" lnSpcReduction="20000"/>
          </a:bodyPr>
          <a:lstStyle/>
          <a:p>
            <a:pPr marL="0" indent="0">
              <a:buNone/>
            </a:pPr>
            <a:r>
              <a:rPr lang="en-GB" dirty="0"/>
              <a:t>Modelling Object Relationships</a:t>
            </a:r>
          </a:p>
          <a:p>
            <a:r>
              <a:rPr lang="en-GB" dirty="0"/>
              <a:t>In OOP, when the program executes, the various objects work together to accomplish the programming tasks. </a:t>
            </a:r>
          </a:p>
          <a:p>
            <a:r>
              <a:rPr lang="en-GB" dirty="0"/>
              <a:t>For example, in the flight booking application, in order to reserve a seat on the flight, a Reservation object must interact with the Flight object. </a:t>
            </a:r>
          </a:p>
          <a:p>
            <a:r>
              <a:rPr lang="en-GB" dirty="0"/>
              <a:t>A relationship exists between the two objects, and this relationship must be modelled in the class structure of the program. </a:t>
            </a:r>
          </a:p>
          <a:p>
            <a:r>
              <a:rPr lang="en-GB" dirty="0"/>
              <a:t>The relationships among the classes that make up the program are modelled in the class diagram. </a:t>
            </a:r>
          </a:p>
          <a:p>
            <a:r>
              <a:rPr lang="en-GB" dirty="0"/>
              <a:t>Analysing the verb phrases in the SRS often reveals these relationships. </a:t>
            </a:r>
          </a:p>
          <a:p>
            <a:r>
              <a:rPr lang="en-GB" dirty="0"/>
              <a:t>The following slides examine some of the common relationships that can occur between classes and how the class diagram represents them.</a:t>
            </a:r>
          </a:p>
          <a:p>
            <a:endParaRPr lang="en-GB" dirty="0"/>
          </a:p>
        </p:txBody>
      </p:sp>
    </p:spTree>
    <p:extLst>
      <p:ext uri="{BB962C8B-B14F-4D97-AF65-F5344CB8AC3E}">
        <p14:creationId xmlns:p14="http://schemas.microsoft.com/office/powerpoint/2010/main" val="3264750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69AA8-9313-46E3-96FD-BE6B8C4FD2DA}"/>
              </a:ext>
            </a:extLst>
          </p:cNvPr>
          <p:cNvSpPr>
            <a:spLocks noGrp="1"/>
          </p:cNvSpPr>
          <p:nvPr>
            <p:ph type="title"/>
          </p:nvPr>
        </p:nvSpPr>
        <p:spPr/>
        <p:txBody>
          <a:bodyPr/>
          <a:lstStyle/>
          <a:p>
            <a:r>
              <a:rPr lang="en-GB" dirty="0"/>
              <a:t>OOP - Developing an SRS 15</a:t>
            </a:r>
          </a:p>
        </p:txBody>
      </p:sp>
      <p:sp>
        <p:nvSpPr>
          <p:cNvPr id="3" name="Content Placeholder 2">
            <a:extLst>
              <a:ext uri="{FF2B5EF4-FFF2-40B4-BE49-F238E27FC236}">
                <a16:creationId xmlns:a16="http://schemas.microsoft.com/office/drawing/2014/main" id="{E1DF9137-FD54-4C1A-AE7E-01661D295CD8}"/>
              </a:ext>
            </a:extLst>
          </p:cNvPr>
          <p:cNvSpPr>
            <a:spLocks noGrp="1"/>
          </p:cNvSpPr>
          <p:nvPr>
            <p:ph idx="1"/>
          </p:nvPr>
        </p:nvSpPr>
        <p:spPr/>
        <p:txBody>
          <a:bodyPr/>
          <a:lstStyle/>
          <a:p>
            <a:pPr marL="0" indent="0">
              <a:buNone/>
            </a:pPr>
            <a:r>
              <a:rPr lang="en-GB" b="1" dirty="0"/>
              <a:t>Association</a:t>
            </a:r>
          </a:p>
          <a:p>
            <a:r>
              <a:rPr lang="en-GB" dirty="0"/>
              <a:t>When one class refers to or uses another class, the classes form an association. </a:t>
            </a:r>
          </a:p>
          <a:p>
            <a:r>
              <a:rPr lang="en-GB" dirty="0"/>
              <a:t>You draw a line between the two classes to represent the association and add a label to indicate the name of the association. </a:t>
            </a:r>
          </a:p>
          <a:p>
            <a:r>
              <a:rPr lang="en-GB" dirty="0"/>
              <a:t>For example, a seat is associated with a flight in the flight-booking-application, as shown here</a:t>
            </a:r>
          </a:p>
        </p:txBody>
      </p:sp>
      <p:pic>
        <p:nvPicPr>
          <p:cNvPr id="5" name="Picture 4">
            <a:extLst>
              <a:ext uri="{FF2B5EF4-FFF2-40B4-BE49-F238E27FC236}">
                <a16:creationId xmlns:a16="http://schemas.microsoft.com/office/drawing/2014/main" id="{6F560B72-8F9A-493A-83D6-A4F36CF5450B}"/>
              </a:ext>
            </a:extLst>
          </p:cNvPr>
          <p:cNvPicPr>
            <a:picLocks noChangeAspect="1"/>
          </p:cNvPicPr>
          <p:nvPr/>
        </p:nvPicPr>
        <p:blipFill>
          <a:blip r:embed="rId2"/>
          <a:stretch>
            <a:fillRect/>
          </a:stretch>
        </p:blipFill>
        <p:spPr>
          <a:xfrm>
            <a:off x="2852827" y="5218112"/>
            <a:ext cx="6486345" cy="958851"/>
          </a:xfrm>
          <a:prstGeom prst="rect">
            <a:avLst/>
          </a:prstGeom>
        </p:spPr>
      </p:pic>
    </p:spTree>
    <p:extLst>
      <p:ext uri="{BB962C8B-B14F-4D97-AF65-F5344CB8AC3E}">
        <p14:creationId xmlns:p14="http://schemas.microsoft.com/office/powerpoint/2010/main" val="3080581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1439-3E18-4942-8D72-E8D2D581EB55}"/>
              </a:ext>
            </a:extLst>
          </p:cNvPr>
          <p:cNvSpPr>
            <a:spLocks noGrp="1"/>
          </p:cNvSpPr>
          <p:nvPr>
            <p:ph type="title"/>
          </p:nvPr>
        </p:nvSpPr>
        <p:spPr/>
        <p:txBody>
          <a:bodyPr/>
          <a:lstStyle/>
          <a:p>
            <a:r>
              <a:rPr lang="en-GB" dirty="0"/>
              <a:t>OOP - Developing an SRS 16</a:t>
            </a:r>
          </a:p>
        </p:txBody>
      </p:sp>
      <p:sp>
        <p:nvSpPr>
          <p:cNvPr id="3" name="Content Placeholder 2">
            <a:extLst>
              <a:ext uri="{FF2B5EF4-FFF2-40B4-BE49-F238E27FC236}">
                <a16:creationId xmlns:a16="http://schemas.microsoft.com/office/drawing/2014/main" id="{12B11AEA-AB54-40BE-847D-5393B7F12652}"/>
              </a:ext>
            </a:extLst>
          </p:cNvPr>
          <p:cNvSpPr>
            <a:spLocks noGrp="1"/>
          </p:cNvSpPr>
          <p:nvPr>
            <p:ph idx="1"/>
          </p:nvPr>
        </p:nvSpPr>
        <p:spPr>
          <a:xfrm>
            <a:off x="838200" y="1825625"/>
            <a:ext cx="10515600" cy="3444875"/>
          </a:xfrm>
        </p:spPr>
        <p:txBody>
          <a:bodyPr>
            <a:normAutofit fontScale="85000" lnSpcReduction="20000"/>
          </a:bodyPr>
          <a:lstStyle/>
          <a:p>
            <a:pPr marL="0" indent="0">
              <a:buNone/>
            </a:pPr>
            <a:r>
              <a:rPr lang="en-GB" b="1" dirty="0"/>
              <a:t>Association</a:t>
            </a:r>
            <a:r>
              <a:rPr lang="en-GB" dirty="0"/>
              <a:t> - continued</a:t>
            </a:r>
          </a:p>
          <a:p>
            <a:r>
              <a:rPr lang="en-GB" dirty="0"/>
              <a:t>Sometimes a single instance of one class associates with multiple instances of another class. </a:t>
            </a:r>
          </a:p>
          <a:p>
            <a:r>
              <a:rPr lang="en-GB" dirty="0"/>
              <a:t>This is indicated on the line connecting the two classes. </a:t>
            </a:r>
          </a:p>
          <a:p>
            <a:r>
              <a:rPr lang="en-GB" dirty="0"/>
              <a:t>For example, when a customer makes a reservation, there is an association between the Customer class and the Reservation class. </a:t>
            </a:r>
          </a:p>
          <a:p>
            <a:r>
              <a:rPr lang="en-GB" dirty="0"/>
              <a:t>A single instance of the Customer class may be associated with multiple instances of the Reservation class. </a:t>
            </a:r>
          </a:p>
          <a:p>
            <a:r>
              <a:rPr lang="en-GB" dirty="0"/>
              <a:t>The n placed near the Reservation class indicates this multiplicity, as shown below</a:t>
            </a:r>
          </a:p>
        </p:txBody>
      </p:sp>
      <p:pic>
        <p:nvPicPr>
          <p:cNvPr id="5" name="Picture 4">
            <a:extLst>
              <a:ext uri="{FF2B5EF4-FFF2-40B4-BE49-F238E27FC236}">
                <a16:creationId xmlns:a16="http://schemas.microsoft.com/office/drawing/2014/main" id="{5EFE1774-BC6E-418C-95E4-7E4B3CA50C1F}"/>
              </a:ext>
            </a:extLst>
          </p:cNvPr>
          <p:cNvPicPr>
            <a:picLocks noChangeAspect="1"/>
          </p:cNvPicPr>
          <p:nvPr/>
        </p:nvPicPr>
        <p:blipFill>
          <a:blip r:embed="rId2"/>
          <a:stretch>
            <a:fillRect/>
          </a:stretch>
        </p:blipFill>
        <p:spPr>
          <a:xfrm>
            <a:off x="2785991" y="5270500"/>
            <a:ext cx="6620017" cy="1087438"/>
          </a:xfrm>
          <a:prstGeom prst="rect">
            <a:avLst/>
          </a:prstGeom>
        </p:spPr>
      </p:pic>
    </p:spTree>
    <p:extLst>
      <p:ext uri="{BB962C8B-B14F-4D97-AF65-F5344CB8AC3E}">
        <p14:creationId xmlns:p14="http://schemas.microsoft.com/office/powerpoint/2010/main" val="3915969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7A9D-6A54-4DCA-9A41-C75870C09402}"/>
              </a:ext>
            </a:extLst>
          </p:cNvPr>
          <p:cNvSpPr>
            <a:spLocks noGrp="1"/>
          </p:cNvSpPr>
          <p:nvPr>
            <p:ph type="title"/>
          </p:nvPr>
        </p:nvSpPr>
        <p:spPr/>
        <p:txBody>
          <a:bodyPr/>
          <a:lstStyle/>
          <a:p>
            <a:r>
              <a:rPr lang="en-GB" dirty="0"/>
              <a:t>OOP - Developing an SRS 17</a:t>
            </a:r>
          </a:p>
        </p:txBody>
      </p:sp>
      <p:sp>
        <p:nvSpPr>
          <p:cNvPr id="3" name="Content Placeholder 2">
            <a:extLst>
              <a:ext uri="{FF2B5EF4-FFF2-40B4-BE49-F238E27FC236}">
                <a16:creationId xmlns:a16="http://schemas.microsoft.com/office/drawing/2014/main" id="{21AB6AE7-C232-4F11-88E4-9CECD8158B48}"/>
              </a:ext>
            </a:extLst>
          </p:cNvPr>
          <p:cNvSpPr>
            <a:spLocks noGrp="1"/>
          </p:cNvSpPr>
          <p:nvPr>
            <p:ph idx="1"/>
          </p:nvPr>
        </p:nvSpPr>
        <p:spPr>
          <a:xfrm>
            <a:off x="838200" y="1825625"/>
            <a:ext cx="6794500" cy="4403725"/>
          </a:xfrm>
        </p:spPr>
        <p:txBody>
          <a:bodyPr>
            <a:normAutofit fontScale="92500" lnSpcReduction="10000"/>
          </a:bodyPr>
          <a:lstStyle/>
          <a:p>
            <a:pPr marL="0" indent="0">
              <a:buNone/>
            </a:pPr>
            <a:r>
              <a:rPr lang="en-GB" b="1" dirty="0"/>
              <a:t>Association</a:t>
            </a:r>
            <a:r>
              <a:rPr lang="en-GB" dirty="0"/>
              <a:t> - continued</a:t>
            </a:r>
          </a:p>
          <a:p>
            <a:r>
              <a:rPr lang="en-GB" dirty="0"/>
              <a:t>A situation may also exist where an instance of a class may be associated with multiple instances of the same class. </a:t>
            </a:r>
          </a:p>
          <a:p>
            <a:r>
              <a:rPr lang="en-GB" dirty="0"/>
              <a:t>For example, an instance of the Pilot class represents the captain while another instance of the Pilot class represents the co-pilot. </a:t>
            </a:r>
          </a:p>
          <a:p>
            <a:r>
              <a:rPr lang="en-GB" dirty="0"/>
              <a:t>The pilot manages the co-pilot. </a:t>
            </a:r>
          </a:p>
          <a:p>
            <a:r>
              <a:rPr lang="en-GB" dirty="0"/>
              <a:t>This scenario is referred to as a self-association and is modelled by drawing the association line from the class back to itself:</a:t>
            </a:r>
          </a:p>
        </p:txBody>
      </p:sp>
      <p:pic>
        <p:nvPicPr>
          <p:cNvPr id="5" name="Picture 4">
            <a:extLst>
              <a:ext uri="{FF2B5EF4-FFF2-40B4-BE49-F238E27FC236}">
                <a16:creationId xmlns:a16="http://schemas.microsoft.com/office/drawing/2014/main" id="{2CC6F2A2-7FB5-427C-9801-4CCCE14E838E}"/>
              </a:ext>
            </a:extLst>
          </p:cNvPr>
          <p:cNvPicPr>
            <a:picLocks noChangeAspect="1"/>
          </p:cNvPicPr>
          <p:nvPr/>
        </p:nvPicPr>
        <p:blipFill>
          <a:blip r:embed="rId2"/>
          <a:stretch>
            <a:fillRect/>
          </a:stretch>
        </p:blipFill>
        <p:spPr>
          <a:xfrm>
            <a:off x="7632700" y="2647950"/>
            <a:ext cx="4003419" cy="1962150"/>
          </a:xfrm>
          <a:prstGeom prst="rect">
            <a:avLst/>
          </a:prstGeom>
        </p:spPr>
      </p:pic>
    </p:spTree>
    <p:extLst>
      <p:ext uri="{BB962C8B-B14F-4D97-AF65-F5344CB8AC3E}">
        <p14:creationId xmlns:p14="http://schemas.microsoft.com/office/powerpoint/2010/main" val="3014267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2F7E-E03E-411E-9F0B-BAA7D72A1D0C}"/>
              </a:ext>
            </a:extLst>
          </p:cNvPr>
          <p:cNvSpPr>
            <a:spLocks noGrp="1"/>
          </p:cNvSpPr>
          <p:nvPr>
            <p:ph type="title"/>
          </p:nvPr>
        </p:nvSpPr>
        <p:spPr/>
        <p:txBody>
          <a:bodyPr/>
          <a:lstStyle/>
          <a:p>
            <a:r>
              <a:rPr lang="en-GB" dirty="0"/>
              <a:t>OOP - Developing an SRS 18</a:t>
            </a:r>
          </a:p>
        </p:txBody>
      </p:sp>
      <p:sp>
        <p:nvSpPr>
          <p:cNvPr id="3" name="Content Placeholder 2">
            <a:extLst>
              <a:ext uri="{FF2B5EF4-FFF2-40B4-BE49-F238E27FC236}">
                <a16:creationId xmlns:a16="http://schemas.microsoft.com/office/drawing/2014/main" id="{03811A2D-CE64-4336-B2B7-7AF0BDC6D7E7}"/>
              </a:ext>
            </a:extLst>
          </p:cNvPr>
          <p:cNvSpPr>
            <a:spLocks noGrp="1"/>
          </p:cNvSpPr>
          <p:nvPr>
            <p:ph idx="1"/>
          </p:nvPr>
        </p:nvSpPr>
        <p:spPr>
          <a:xfrm>
            <a:off x="838200" y="1825625"/>
            <a:ext cx="6718300" cy="4351338"/>
          </a:xfrm>
        </p:spPr>
        <p:txBody>
          <a:bodyPr>
            <a:normAutofit fontScale="92500" lnSpcReduction="20000"/>
          </a:bodyPr>
          <a:lstStyle/>
          <a:p>
            <a:pPr marL="0" indent="0">
              <a:buNone/>
            </a:pPr>
            <a:r>
              <a:rPr lang="en-GB" b="1" dirty="0"/>
              <a:t>Inheritance</a:t>
            </a:r>
          </a:p>
          <a:p>
            <a:r>
              <a:rPr lang="en-GB" dirty="0"/>
              <a:t>When multiple classes share some of the same operations and attributes, a base class can encapsulate the commonality. </a:t>
            </a:r>
          </a:p>
          <a:p>
            <a:r>
              <a:rPr lang="en-GB" dirty="0"/>
              <a:t>The child class then inherits from the base class. </a:t>
            </a:r>
          </a:p>
          <a:p>
            <a:r>
              <a:rPr lang="en-GB" dirty="0"/>
              <a:t>This is represented in the class diagram by a solid line with an open arrowhead pointing to the base class. </a:t>
            </a:r>
          </a:p>
          <a:p>
            <a:r>
              <a:rPr lang="en-GB" dirty="0"/>
              <a:t>For example, a </a:t>
            </a:r>
            <a:r>
              <a:rPr lang="en-GB" i="1" dirty="0" err="1"/>
              <a:t>CorporateCustomer</a:t>
            </a:r>
            <a:r>
              <a:rPr lang="en-GB" dirty="0"/>
              <a:t> class and a </a:t>
            </a:r>
            <a:r>
              <a:rPr lang="en-GB" i="1" dirty="0" err="1"/>
              <a:t>RetailCustomer</a:t>
            </a:r>
            <a:r>
              <a:rPr lang="en-GB" i="1" dirty="0"/>
              <a:t> </a:t>
            </a:r>
            <a:r>
              <a:rPr lang="en-GB" dirty="0"/>
              <a:t>class could inherit common attributes and operations from a base Customer class, as you can see here:</a:t>
            </a:r>
          </a:p>
        </p:txBody>
      </p:sp>
      <p:pic>
        <p:nvPicPr>
          <p:cNvPr id="5" name="Picture 4">
            <a:extLst>
              <a:ext uri="{FF2B5EF4-FFF2-40B4-BE49-F238E27FC236}">
                <a16:creationId xmlns:a16="http://schemas.microsoft.com/office/drawing/2014/main" id="{5E5F41CB-F0D0-46EA-B2E0-D8D2BDC0EBB0}"/>
              </a:ext>
            </a:extLst>
          </p:cNvPr>
          <p:cNvPicPr>
            <a:picLocks noChangeAspect="1"/>
          </p:cNvPicPr>
          <p:nvPr/>
        </p:nvPicPr>
        <p:blipFill>
          <a:blip r:embed="rId2"/>
          <a:stretch>
            <a:fillRect/>
          </a:stretch>
        </p:blipFill>
        <p:spPr>
          <a:xfrm>
            <a:off x="7556500" y="2693987"/>
            <a:ext cx="4497917" cy="2222500"/>
          </a:xfrm>
          <a:prstGeom prst="rect">
            <a:avLst/>
          </a:prstGeom>
        </p:spPr>
      </p:pic>
    </p:spTree>
    <p:extLst>
      <p:ext uri="{BB962C8B-B14F-4D97-AF65-F5344CB8AC3E}">
        <p14:creationId xmlns:p14="http://schemas.microsoft.com/office/powerpoint/2010/main" val="300237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1098-2F44-49E6-A952-2EBDBA63E18A}"/>
              </a:ext>
            </a:extLst>
          </p:cNvPr>
          <p:cNvSpPr>
            <a:spLocks noGrp="1"/>
          </p:cNvSpPr>
          <p:nvPr>
            <p:ph type="title"/>
          </p:nvPr>
        </p:nvSpPr>
        <p:spPr/>
        <p:txBody>
          <a:bodyPr/>
          <a:lstStyle/>
          <a:p>
            <a:r>
              <a:rPr lang="en-GB" dirty="0"/>
              <a:t>User Stories</a:t>
            </a:r>
          </a:p>
        </p:txBody>
      </p:sp>
      <p:sp>
        <p:nvSpPr>
          <p:cNvPr id="3" name="Content Placeholder 2">
            <a:extLst>
              <a:ext uri="{FF2B5EF4-FFF2-40B4-BE49-F238E27FC236}">
                <a16:creationId xmlns:a16="http://schemas.microsoft.com/office/drawing/2014/main" id="{D619E5E5-B86D-44BC-B621-AFA224365358}"/>
              </a:ext>
            </a:extLst>
          </p:cNvPr>
          <p:cNvSpPr>
            <a:spLocks noGrp="1"/>
          </p:cNvSpPr>
          <p:nvPr>
            <p:ph idx="1"/>
          </p:nvPr>
        </p:nvSpPr>
        <p:spPr/>
        <p:txBody>
          <a:bodyPr>
            <a:normAutofit/>
          </a:bodyPr>
          <a:lstStyle/>
          <a:p>
            <a:r>
              <a:rPr lang="en-GB" dirty="0"/>
              <a:t>User Stories stem from XP (</a:t>
            </a:r>
            <a:r>
              <a:rPr lang="en-GB" dirty="0" err="1"/>
              <a:t>eXtreme</a:t>
            </a:r>
            <a:r>
              <a:rPr lang="en-GB" dirty="0"/>
              <a:t> Programming), but have percolated through into other frameworks such as waterfall development. </a:t>
            </a:r>
          </a:p>
          <a:p>
            <a:pPr algn="l" fontAlgn="base"/>
            <a:r>
              <a:rPr lang="en-GB" b="0" i="0" dirty="0">
                <a:effectLst/>
              </a:rPr>
              <a:t>A user story is an informal, general explanation of a software feature written from the perspective of the end user or customer. </a:t>
            </a:r>
          </a:p>
          <a:p>
            <a:pPr algn="l" fontAlgn="base"/>
            <a:r>
              <a:rPr lang="en-GB" b="0" i="0" dirty="0">
                <a:effectLst/>
              </a:rPr>
              <a:t>The purpose of a user story is to articulate how a piece of work will deliver a particular value back to the customer. </a:t>
            </a:r>
          </a:p>
          <a:p>
            <a:pPr algn="l" fontAlgn="base"/>
            <a:r>
              <a:rPr lang="en-GB" b="0" i="0" dirty="0">
                <a:effectLst/>
              </a:rPr>
              <a:t>Note that "customers" don't have to be external end users in the traditional sense, they can also be internal customers or colleagues within your organization who depend on your team.</a:t>
            </a:r>
          </a:p>
          <a:p>
            <a:endParaRPr lang="en-GB" b="0" i="0" dirty="0">
              <a:solidFill>
                <a:srgbClr val="091E42"/>
              </a:solidFill>
              <a:effectLst/>
              <a:latin typeface="Charlie Text"/>
            </a:endParaRPr>
          </a:p>
          <a:p>
            <a:pPr marL="0" indent="0">
              <a:buNone/>
            </a:pPr>
            <a:endParaRPr lang="en-GB" dirty="0"/>
          </a:p>
        </p:txBody>
      </p:sp>
    </p:spTree>
    <p:extLst>
      <p:ext uri="{BB962C8B-B14F-4D97-AF65-F5344CB8AC3E}">
        <p14:creationId xmlns:p14="http://schemas.microsoft.com/office/powerpoint/2010/main" val="2403831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B5D5-5904-4919-954A-C62AA7C95D02}"/>
              </a:ext>
            </a:extLst>
          </p:cNvPr>
          <p:cNvSpPr>
            <a:spLocks noGrp="1"/>
          </p:cNvSpPr>
          <p:nvPr>
            <p:ph type="title"/>
          </p:nvPr>
        </p:nvSpPr>
        <p:spPr/>
        <p:txBody>
          <a:bodyPr/>
          <a:lstStyle/>
          <a:p>
            <a:r>
              <a:rPr lang="en-GB" dirty="0"/>
              <a:t>OOP - Developing an SRS 19</a:t>
            </a:r>
          </a:p>
        </p:txBody>
      </p:sp>
      <p:sp>
        <p:nvSpPr>
          <p:cNvPr id="3" name="Content Placeholder 2">
            <a:extLst>
              <a:ext uri="{FF2B5EF4-FFF2-40B4-BE49-F238E27FC236}">
                <a16:creationId xmlns:a16="http://schemas.microsoft.com/office/drawing/2014/main" id="{4EE31D7B-E031-4A31-94BE-4428716FB51E}"/>
              </a:ext>
            </a:extLst>
          </p:cNvPr>
          <p:cNvSpPr>
            <a:spLocks noGrp="1"/>
          </p:cNvSpPr>
          <p:nvPr>
            <p:ph idx="1"/>
          </p:nvPr>
        </p:nvSpPr>
        <p:spPr>
          <a:xfrm>
            <a:off x="838200" y="1825625"/>
            <a:ext cx="10515600" cy="2809875"/>
          </a:xfrm>
        </p:spPr>
        <p:txBody>
          <a:bodyPr>
            <a:normAutofit fontScale="77500" lnSpcReduction="20000"/>
          </a:bodyPr>
          <a:lstStyle/>
          <a:p>
            <a:pPr marL="0" indent="0">
              <a:buNone/>
            </a:pPr>
            <a:r>
              <a:rPr lang="en-GB" b="1" dirty="0"/>
              <a:t>Aggregation</a:t>
            </a:r>
          </a:p>
          <a:p>
            <a:r>
              <a:rPr lang="en-GB" dirty="0"/>
              <a:t>When a class is formed by a composition of other classes, they are classified as an aggregation. </a:t>
            </a:r>
          </a:p>
          <a:p>
            <a:r>
              <a:rPr lang="en-GB" dirty="0"/>
              <a:t>This is represented with a solid line connecting the classes in a hierarchical structure. </a:t>
            </a:r>
          </a:p>
          <a:p>
            <a:r>
              <a:rPr lang="en-GB" dirty="0"/>
              <a:t>Placing a diamond on the line next to a class in the diagram indicates the top level of the hierarchy. </a:t>
            </a:r>
          </a:p>
          <a:p>
            <a:r>
              <a:rPr lang="en-GB" dirty="0"/>
              <a:t>For example, an inventory application designed to track plane parts for the plane maintenance department could contain a Plane class that is a composite of various part classes as shown here</a:t>
            </a:r>
          </a:p>
        </p:txBody>
      </p:sp>
      <p:pic>
        <p:nvPicPr>
          <p:cNvPr id="5" name="Picture 4">
            <a:extLst>
              <a:ext uri="{FF2B5EF4-FFF2-40B4-BE49-F238E27FC236}">
                <a16:creationId xmlns:a16="http://schemas.microsoft.com/office/drawing/2014/main" id="{1C99D1B7-1942-475B-8852-CACE6A1FD9E7}"/>
              </a:ext>
            </a:extLst>
          </p:cNvPr>
          <p:cNvPicPr>
            <a:picLocks noChangeAspect="1"/>
          </p:cNvPicPr>
          <p:nvPr/>
        </p:nvPicPr>
        <p:blipFill>
          <a:blip r:embed="rId2"/>
          <a:stretch>
            <a:fillRect/>
          </a:stretch>
        </p:blipFill>
        <p:spPr>
          <a:xfrm>
            <a:off x="2703294" y="4394200"/>
            <a:ext cx="6785412" cy="2187575"/>
          </a:xfrm>
          <a:prstGeom prst="rect">
            <a:avLst/>
          </a:prstGeom>
        </p:spPr>
      </p:pic>
    </p:spTree>
    <p:extLst>
      <p:ext uri="{BB962C8B-B14F-4D97-AF65-F5344CB8AC3E}">
        <p14:creationId xmlns:p14="http://schemas.microsoft.com/office/powerpoint/2010/main" val="618618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77D2-4B37-48BF-BA35-B5BF7F34863E}"/>
              </a:ext>
            </a:extLst>
          </p:cNvPr>
          <p:cNvSpPr>
            <a:spLocks noGrp="1"/>
          </p:cNvSpPr>
          <p:nvPr>
            <p:ph type="title"/>
          </p:nvPr>
        </p:nvSpPr>
        <p:spPr/>
        <p:txBody>
          <a:bodyPr/>
          <a:lstStyle/>
          <a:p>
            <a:r>
              <a:rPr lang="en-GB" dirty="0"/>
              <a:t>OOP - Developing an SRS 20</a:t>
            </a:r>
          </a:p>
        </p:txBody>
      </p:sp>
      <p:sp>
        <p:nvSpPr>
          <p:cNvPr id="3" name="Content Placeholder 2">
            <a:extLst>
              <a:ext uri="{FF2B5EF4-FFF2-40B4-BE49-F238E27FC236}">
                <a16:creationId xmlns:a16="http://schemas.microsoft.com/office/drawing/2014/main" id="{BA6B700A-E839-4D26-B6F9-729080414678}"/>
              </a:ext>
            </a:extLst>
          </p:cNvPr>
          <p:cNvSpPr>
            <a:spLocks noGrp="1"/>
          </p:cNvSpPr>
          <p:nvPr>
            <p:ph idx="1"/>
          </p:nvPr>
        </p:nvSpPr>
        <p:spPr>
          <a:xfrm>
            <a:off x="838200" y="1825625"/>
            <a:ext cx="10515600" cy="3394075"/>
          </a:xfrm>
        </p:spPr>
        <p:txBody>
          <a:bodyPr>
            <a:normAutofit fontScale="62500" lnSpcReduction="20000"/>
          </a:bodyPr>
          <a:lstStyle/>
          <a:p>
            <a:pPr marL="0" indent="0">
              <a:buNone/>
            </a:pPr>
            <a:r>
              <a:rPr lang="en-GB" b="1" dirty="0"/>
              <a:t>Association Classes</a:t>
            </a:r>
          </a:p>
          <a:p>
            <a:r>
              <a:rPr lang="en-GB" dirty="0"/>
              <a:t>As the classes and the associations for a program are developed, there may be a situation where an attribute can’t be assigned to any one class, but is a result of an association between classes. </a:t>
            </a:r>
          </a:p>
          <a:p>
            <a:r>
              <a:rPr lang="en-GB" dirty="0"/>
              <a:t>For example, the parts inventory application mentioned previously may have a Part class and a Supplier class. </a:t>
            </a:r>
          </a:p>
          <a:p>
            <a:r>
              <a:rPr lang="en-GB" dirty="0"/>
              <a:t>Because a part can have more than one supplier and the supplier supplies more than one part, where should the price attribute be located? </a:t>
            </a:r>
          </a:p>
          <a:p>
            <a:r>
              <a:rPr lang="en-GB" dirty="0"/>
              <a:t>It does not fit nicely as an attribute for either class, and it should not be duplicated in both classes. </a:t>
            </a:r>
          </a:p>
          <a:p>
            <a:r>
              <a:rPr lang="en-GB" dirty="0"/>
              <a:t>The solution is to develop an association class that manages the data that is a product of the association. In this case, you would develop a </a:t>
            </a:r>
            <a:r>
              <a:rPr lang="en-GB" i="1" dirty="0" err="1"/>
              <a:t>PartPrice</a:t>
            </a:r>
            <a:r>
              <a:rPr lang="en-GB" dirty="0"/>
              <a:t> class. </a:t>
            </a:r>
          </a:p>
          <a:p>
            <a:r>
              <a:rPr lang="en-GB" dirty="0"/>
              <a:t>The relationship is modelled with a dashed line drawn between the association and the association class, as shown</a:t>
            </a:r>
          </a:p>
        </p:txBody>
      </p:sp>
      <p:pic>
        <p:nvPicPr>
          <p:cNvPr id="5" name="Picture 4">
            <a:extLst>
              <a:ext uri="{FF2B5EF4-FFF2-40B4-BE49-F238E27FC236}">
                <a16:creationId xmlns:a16="http://schemas.microsoft.com/office/drawing/2014/main" id="{6DEA8E29-A789-4F3B-AEE9-82EC1B9F74B5}"/>
              </a:ext>
            </a:extLst>
          </p:cNvPr>
          <p:cNvPicPr>
            <a:picLocks noChangeAspect="1"/>
          </p:cNvPicPr>
          <p:nvPr/>
        </p:nvPicPr>
        <p:blipFill>
          <a:blip r:embed="rId2"/>
          <a:stretch>
            <a:fillRect/>
          </a:stretch>
        </p:blipFill>
        <p:spPr>
          <a:xfrm>
            <a:off x="3663949" y="4881562"/>
            <a:ext cx="4579861" cy="1760538"/>
          </a:xfrm>
          <a:prstGeom prst="rect">
            <a:avLst/>
          </a:prstGeom>
        </p:spPr>
      </p:pic>
    </p:spTree>
    <p:extLst>
      <p:ext uri="{BB962C8B-B14F-4D97-AF65-F5344CB8AC3E}">
        <p14:creationId xmlns:p14="http://schemas.microsoft.com/office/powerpoint/2010/main" val="1288191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F48D-3663-4B73-87E7-5A7CD52168AF}"/>
              </a:ext>
            </a:extLst>
          </p:cNvPr>
          <p:cNvSpPr>
            <a:spLocks noGrp="1"/>
          </p:cNvSpPr>
          <p:nvPr>
            <p:ph type="title"/>
          </p:nvPr>
        </p:nvSpPr>
        <p:spPr/>
        <p:txBody>
          <a:bodyPr/>
          <a:lstStyle/>
          <a:p>
            <a:r>
              <a:rPr lang="en-GB" dirty="0"/>
              <a:t>OOP - Developing an SRS 21</a:t>
            </a:r>
          </a:p>
        </p:txBody>
      </p:sp>
      <p:sp>
        <p:nvSpPr>
          <p:cNvPr id="3" name="Content Placeholder 2">
            <a:extLst>
              <a:ext uri="{FF2B5EF4-FFF2-40B4-BE49-F238E27FC236}">
                <a16:creationId xmlns:a16="http://schemas.microsoft.com/office/drawing/2014/main" id="{57FDE1C4-CB63-45F3-959D-0F092051C646}"/>
              </a:ext>
            </a:extLst>
          </p:cNvPr>
          <p:cNvSpPr>
            <a:spLocks noGrp="1"/>
          </p:cNvSpPr>
          <p:nvPr>
            <p:ph idx="1"/>
          </p:nvPr>
        </p:nvSpPr>
        <p:spPr>
          <a:xfrm>
            <a:off x="838200" y="1825625"/>
            <a:ext cx="3937000" cy="4351338"/>
          </a:xfrm>
        </p:spPr>
        <p:txBody>
          <a:bodyPr/>
          <a:lstStyle/>
          <a:p>
            <a:r>
              <a:rPr lang="en-GB" dirty="0"/>
              <a:t>Here you can see the evolving class diagram for the flight booking application. </a:t>
            </a:r>
          </a:p>
          <a:p>
            <a:r>
              <a:rPr lang="en-GB" dirty="0"/>
              <a:t>It includes the classes, attributes, and relationships that have been identified for the system. </a:t>
            </a:r>
          </a:p>
          <a:p>
            <a:endParaRPr lang="en-GB" dirty="0"/>
          </a:p>
        </p:txBody>
      </p:sp>
      <p:pic>
        <p:nvPicPr>
          <p:cNvPr id="5" name="Picture 4">
            <a:extLst>
              <a:ext uri="{FF2B5EF4-FFF2-40B4-BE49-F238E27FC236}">
                <a16:creationId xmlns:a16="http://schemas.microsoft.com/office/drawing/2014/main" id="{F6A92323-B10E-470C-8C7B-B334D29312CE}"/>
              </a:ext>
            </a:extLst>
          </p:cNvPr>
          <p:cNvPicPr>
            <a:picLocks noChangeAspect="1"/>
          </p:cNvPicPr>
          <p:nvPr/>
        </p:nvPicPr>
        <p:blipFill>
          <a:blip r:embed="rId3"/>
          <a:stretch>
            <a:fillRect/>
          </a:stretch>
        </p:blipFill>
        <p:spPr>
          <a:xfrm>
            <a:off x="4959350" y="2058194"/>
            <a:ext cx="6515100" cy="3886200"/>
          </a:xfrm>
          <a:prstGeom prst="rect">
            <a:avLst/>
          </a:prstGeom>
        </p:spPr>
      </p:pic>
    </p:spTree>
    <p:extLst>
      <p:ext uri="{BB962C8B-B14F-4D97-AF65-F5344CB8AC3E}">
        <p14:creationId xmlns:p14="http://schemas.microsoft.com/office/powerpoint/2010/main" val="1217625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2A1F-0B51-4F80-85CD-7E47558B38AD}"/>
              </a:ext>
            </a:extLst>
          </p:cNvPr>
          <p:cNvSpPr>
            <a:spLocks noGrp="1"/>
          </p:cNvSpPr>
          <p:nvPr>
            <p:ph type="title"/>
          </p:nvPr>
        </p:nvSpPr>
        <p:spPr/>
        <p:txBody>
          <a:bodyPr/>
          <a:lstStyle/>
          <a:p>
            <a:r>
              <a:rPr lang="en-GB" dirty="0"/>
              <a:t>OOP - Developing an SRS 22</a:t>
            </a:r>
          </a:p>
        </p:txBody>
      </p:sp>
      <p:sp>
        <p:nvSpPr>
          <p:cNvPr id="3" name="Content Placeholder 2">
            <a:extLst>
              <a:ext uri="{FF2B5EF4-FFF2-40B4-BE49-F238E27FC236}">
                <a16:creationId xmlns:a16="http://schemas.microsoft.com/office/drawing/2014/main" id="{0EBCF574-49F2-4250-867F-C322615264DC}"/>
              </a:ext>
            </a:extLst>
          </p:cNvPr>
          <p:cNvSpPr>
            <a:spLocks noGrp="1"/>
          </p:cNvSpPr>
          <p:nvPr>
            <p:ph idx="1"/>
          </p:nvPr>
        </p:nvSpPr>
        <p:spPr/>
        <p:txBody>
          <a:bodyPr>
            <a:normAutofit lnSpcReduction="10000"/>
          </a:bodyPr>
          <a:lstStyle/>
          <a:p>
            <a:r>
              <a:rPr lang="en-GB" dirty="0"/>
              <a:t>So far, we have focused on modelling the static (organizational) aspects of an OOP solution. </a:t>
            </a:r>
          </a:p>
          <a:p>
            <a:r>
              <a:rPr lang="en-GB" dirty="0"/>
              <a:t>We have introduced and discussed the methodologies of the UML and looked at the purpose and structure of use case diagrams and class diagrams. </a:t>
            </a:r>
          </a:p>
          <a:p>
            <a:r>
              <a:rPr lang="en-GB" dirty="0"/>
              <a:t>Now, we will continue the discussion of UML modelling techniques and focuses on modelling the dynamic (behavioural) aspects of an OOP solution. </a:t>
            </a:r>
          </a:p>
          <a:p>
            <a:r>
              <a:rPr lang="en-GB" dirty="0"/>
              <a:t>Let’s now focus on how the objects in the system interact with each other and what activities must occur to implement the solution. This is an important aspect of the modelling processes. </a:t>
            </a:r>
          </a:p>
        </p:txBody>
      </p:sp>
    </p:spTree>
    <p:extLst>
      <p:ext uri="{BB962C8B-B14F-4D97-AF65-F5344CB8AC3E}">
        <p14:creationId xmlns:p14="http://schemas.microsoft.com/office/powerpoint/2010/main" val="2647697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76FF-CE46-40C8-AF7C-DA96F452815E}"/>
              </a:ext>
            </a:extLst>
          </p:cNvPr>
          <p:cNvSpPr>
            <a:spLocks noGrp="1"/>
          </p:cNvSpPr>
          <p:nvPr>
            <p:ph type="title"/>
          </p:nvPr>
        </p:nvSpPr>
        <p:spPr/>
        <p:txBody>
          <a:bodyPr/>
          <a:lstStyle/>
          <a:p>
            <a:r>
              <a:rPr lang="en-GB" dirty="0"/>
              <a:t>OOP - Developing an SRS 23</a:t>
            </a:r>
          </a:p>
        </p:txBody>
      </p:sp>
      <p:sp>
        <p:nvSpPr>
          <p:cNvPr id="3" name="Content Placeholder 2">
            <a:extLst>
              <a:ext uri="{FF2B5EF4-FFF2-40B4-BE49-F238E27FC236}">
                <a16:creationId xmlns:a16="http://schemas.microsoft.com/office/drawing/2014/main" id="{BD004DA3-660F-4D35-A9BD-50F369933516}"/>
              </a:ext>
            </a:extLst>
          </p:cNvPr>
          <p:cNvSpPr>
            <a:spLocks noGrp="1"/>
          </p:cNvSpPr>
          <p:nvPr>
            <p:ph idx="1"/>
          </p:nvPr>
        </p:nvSpPr>
        <p:spPr/>
        <p:txBody>
          <a:bodyPr>
            <a:normAutofit lnSpcReduction="10000"/>
          </a:bodyPr>
          <a:lstStyle/>
          <a:p>
            <a:pPr marL="0" indent="0">
              <a:buNone/>
            </a:pPr>
            <a:r>
              <a:rPr lang="en-GB" b="1" dirty="0"/>
              <a:t>Understanding Scenarios</a:t>
            </a:r>
          </a:p>
          <a:p>
            <a:r>
              <a:rPr lang="en-GB" dirty="0"/>
              <a:t>Scenarios help determine the dynamic interactions that will take place between the objects (class instances) of the system. </a:t>
            </a:r>
          </a:p>
          <a:p>
            <a:r>
              <a:rPr lang="en-GB" dirty="0"/>
              <a:t>A scenario is a textual description of the internal processing needed to implement the functionality documented by a use case. </a:t>
            </a:r>
          </a:p>
          <a:p>
            <a:r>
              <a:rPr lang="en-GB" dirty="0"/>
              <a:t>Remember that a use case describes the functionality of the system from the viewpoint of the system’s external users. </a:t>
            </a:r>
          </a:p>
          <a:p>
            <a:r>
              <a:rPr lang="en-GB" dirty="0"/>
              <a:t>A scenario details the execution of the use case. </a:t>
            </a:r>
          </a:p>
          <a:p>
            <a:r>
              <a:rPr lang="en-GB" dirty="0"/>
              <a:t>In other words, its purpose is to describe the steps that must be carried out internally by the objects making up the system.</a:t>
            </a:r>
          </a:p>
          <a:p>
            <a:endParaRPr lang="en-GB" dirty="0"/>
          </a:p>
        </p:txBody>
      </p:sp>
    </p:spTree>
    <p:extLst>
      <p:ext uri="{BB962C8B-B14F-4D97-AF65-F5344CB8AC3E}">
        <p14:creationId xmlns:p14="http://schemas.microsoft.com/office/powerpoint/2010/main" val="1226045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E9FE-D7C0-4090-9555-B6C587A6987C}"/>
              </a:ext>
            </a:extLst>
          </p:cNvPr>
          <p:cNvSpPr>
            <a:spLocks noGrp="1"/>
          </p:cNvSpPr>
          <p:nvPr>
            <p:ph type="title"/>
          </p:nvPr>
        </p:nvSpPr>
        <p:spPr/>
        <p:txBody>
          <a:bodyPr/>
          <a:lstStyle/>
          <a:p>
            <a:r>
              <a:rPr lang="en-GB" dirty="0"/>
              <a:t>OOP - Developing an SRS 24</a:t>
            </a:r>
          </a:p>
        </p:txBody>
      </p:sp>
      <p:sp>
        <p:nvSpPr>
          <p:cNvPr id="3" name="Content Placeholder 2">
            <a:extLst>
              <a:ext uri="{FF2B5EF4-FFF2-40B4-BE49-F238E27FC236}">
                <a16:creationId xmlns:a16="http://schemas.microsoft.com/office/drawing/2014/main" id="{9CD16504-0CF4-4750-993C-C543B32093FC}"/>
              </a:ext>
            </a:extLst>
          </p:cNvPr>
          <p:cNvSpPr>
            <a:spLocks noGrp="1"/>
          </p:cNvSpPr>
          <p:nvPr>
            <p:ph idx="1"/>
          </p:nvPr>
        </p:nvSpPr>
        <p:spPr>
          <a:xfrm>
            <a:off x="838200" y="1825625"/>
            <a:ext cx="7277100" cy="4351338"/>
          </a:xfrm>
        </p:spPr>
        <p:txBody>
          <a:bodyPr>
            <a:normAutofit fontScale="92500" lnSpcReduction="20000"/>
          </a:bodyPr>
          <a:lstStyle/>
          <a:p>
            <a:pPr marL="0" indent="0">
              <a:buNone/>
            </a:pPr>
            <a:r>
              <a:rPr lang="en-GB" dirty="0"/>
              <a:t>Here you can see  a Process Movie Rental use case for a video rental application. </a:t>
            </a:r>
          </a:p>
          <a:p>
            <a:pPr marL="0" indent="0">
              <a:buNone/>
            </a:pPr>
            <a:r>
              <a:rPr lang="en-GB" dirty="0"/>
              <a:t>The following text describes the use case:</a:t>
            </a:r>
          </a:p>
          <a:p>
            <a:pPr lvl="1"/>
            <a:r>
              <a:rPr lang="en-GB" dirty="0"/>
              <a:t>Preconditions: The customer makes a request to rent a movie from the rental clerk. The customer has a membership in the video club and supplies the rental clerk with her membership card and personal identification number (PIN). The customer’s membership is verified. The customer information is displayed, and the customer’s account is verified to be in good standing.</a:t>
            </a:r>
          </a:p>
          <a:p>
            <a:pPr lvl="1"/>
            <a:r>
              <a:rPr lang="en-GB" dirty="0"/>
              <a:t>Description: The movie is confirmed to be in stock. Rental information is recorded, and the customer is informed of the due date.</a:t>
            </a:r>
          </a:p>
          <a:p>
            <a:pPr lvl="1"/>
            <a:r>
              <a:rPr lang="en-GB" dirty="0"/>
              <a:t>Post conditions: None.</a:t>
            </a:r>
          </a:p>
          <a:p>
            <a:pPr marL="0" indent="0">
              <a:buNone/>
            </a:pPr>
            <a:endParaRPr lang="en-GB" dirty="0"/>
          </a:p>
        </p:txBody>
      </p:sp>
      <p:pic>
        <p:nvPicPr>
          <p:cNvPr id="5" name="Picture 4">
            <a:extLst>
              <a:ext uri="{FF2B5EF4-FFF2-40B4-BE49-F238E27FC236}">
                <a16:creationId xmlns:a16="http://schemas.microsoft.com/office/drawing/2014/main" id="{7F788708-9CD3-40BD-928A-13A95BD1A835}"/>
              </a:ext>
            </a:extLst>
          </p:cNvPr>
          <p:cNvPicPr>
            <a:picLocks noChangeAspect="1"/>
          </p:cNvPicPr>
          <p:nvPr/>
        </p:nvPicPr>
        <p:blipFill>
          <a:blip r:embed="rId2"/>
          <a:stretch>
            <a:fillRect/>
          </a:stretch>
        </p:blipFill>
        <p:spPr>
          <a:xfrm>
            <a:off x="7939087" y="2852737"/>
            <a:ext cx="3552825" cy="1914525"/>
          </a:xfrm>
          <a:prstGeom prst="rect">
            <a:avLst/>
          </a:prstGeom>
        </p:spPr>
      </p:pic>
    </p:spTree>
    <p:extLst>
      <p:ext uri="{BB962C8B-B14F-4D97-AF65-F5344CB8AC3E}">
        <p14:creationId xmlns:p14="http://schemas.microsoft.com/office/powerpoint/2010/main" val="3684776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A13-2443-4209-B9A5-58F1D32A708F}"/>
              </a:ext>
            </a:extLst>
          </p:cNvPr>
          <p:cNvSpPr>
            <a:spLocks noGrp="1"/>
          </p:cNvSpPr>
          <p:nvPr>
            <p:ph type="title"/>
          </p:nvPr>
        </p:nvSpPr>
        <p:spPr/>
        <p:txBody>
          <a:bodyPr/>
          <a:lstStyle/>
          <a:p>
            <a:r>
              <a:rPr lang="en-GB" dirty="0"/>
              <a:t>OOP - Developing an SRS 25</a:t>
            </a:r>
          </a:p>
        </p:txBody>
      </p:sp>
      <p:sp>
        <p:nvSpPr>
          <p:cNvPr id="3" name="Content Placeholder 2">
            <a:extLst>
              <a:ext uri="{FF2B5EF4-FFF2-40B4-BE49-F238E27FC236}">
                <a16:creationId xmlns:a16="http://schemas.microsoft.com/office/drawing/2014/main" id="{531CBF1B-A7BE-46AF-818A-0F2F578F8B45}"/>
              </a:ext>
            </a:extLst>
          </p:cNvPr>
          <p:cNvSpPr>
            <a:spLocks noGrp="1"/>
          </p:cNvSpPr>
          <p:nvPr>
            <p:ph idx="1"/>
          </p:nvPr>
        </p:nvSpPr>
        <p:spPr/>
        <p:txBody>
          <a:bodyPr>
            <a:normAutofit/>
          </a:bodyPr>
          <a:lstStyle/>
          <a:p>
            <a:pPr marL="0" indent="0">
              <a:buNone/>
            </a:pPr>
            <a:r>
              <a:rPr lang="en-GB" dirty="0"/>
              <a:t>The following scenario describes the internal processing of the Process Movie Rental use case:</a:t>
            </a:r>
          </a:p>
          <a:p>
            <a:pPr lvl="1"/>
            <a:r>
              <a:rPr lang="en-GB" dirty="0"/>
              <a:t>The movie is verified to be in stock.</a:t>
            </a:r>
          </a:p>
          <a:p>
            <a:pPr lvl="1"/>
            <a:r>
              <a:rPr lang="en-GB" dirty="0"/>
              <a:t>The number of available copies in stock is decremented.</a:t>
            </a:r>
          </a:p>
          <a:p>
            <a:pPr lvl="1"/>
            <a:r>
              <a:rPr lang="en-GB" dirty="0"/>
              <a:t>The due date is determined.</a:t>
            </a:r>
          </a:p>
          <a:p>
            <a:pPr lvl="1"/>
            <a:r>
              <a:rPr lang="en-GB" dirty="0"/>
              <a:t>The rental information is recorded. This information includes the movie title, copy number, current date, and due date.</a:t>
            </a:r>
          </a:p>
          <a:p>
            <a:pPr lvl="1"/>
            <a:r>
              <a:rPr lang="en-GB" dirty="0"/>
              <a:t>The customer is informed of the rental information.</a:t>
            </a:r>
          </a:p>
          <a:p>
            <a:endParaRPr lang="en-GB" dirty="0"/>
          </a:p>
        </p:txBody>
      </p:sp>
    </p:spTree>
    <p:extLst>
      <p:ext uri="{BB962C8B-B14F-4D97-AF65-F5344CB8AC3E}">
        <p14:creationId xmlns:p14="http://schemas.microsoft.com/office/powerpoint/2010/main" val="1263115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87B3-AEEF-4A67-848C-C0CEAA5CCF02}"/>
              </a:ext>
            </a:extLst>
          </p:cNvPr>
          <p:cNvSpPr>
            <a:spLocks noGrp="1"/>
          </p:cNvSpPr>
          <p:nvPr>
            <p:ph type="title"/>
          </p:nvPr>
        </p:nvSpPr>
        <p:spPr/>
        <p:txBody>
          <a:bodyPr/>
          <a:lstStyle/>
          <a:p>
            <a:r>
              <a:rPr lang="en-GB" dirty="0"/>
              <a:t>OOP - Developing an SRS 26</a:t>
            </a:r>
          </a:p>
        </p:txBody>
      </p:sp>
      <p:sp>
        <p:nvSpPr>
          <p:cNvPr id="3" name="Content Placeholder 2">
            <a:extLst>
              <a:ext uri="{FF2B5EF4-FFF2-40B4-BE49-F238E27FC236}">
                <a16:creationId xmlns:a16="http://schemas.microsoft.com/office/drawing/2014/main" id="{A3C8979C-F0BD-4011-A3AD-A46347B371C5}"/>
              </a:ext>
            </a:extLst>
          </p:cNvPr>
          <p:cNvSpPr>
            <a:spLocks noGrp="1"/>
          </p:cNvSpPr>
          <p:nvPr>
            <p:ph idx="1"/>
          </p:nvPr>
        </p:nvSpPr>
        <p:spPr/>
        <p:txBody>
          <a:bodyPr>
            <a:normAutofit fontScale="85000" lnSpcReduction="10000"/>
          </a:bodyPr>
          <a:lstStyle/>
          <a:p>
            <a:r>
              <a:rPr lang="en-GB" dirty="0"/>
              <a:t>This scenario describes the best possible execution of the use case. </a:t>
            </a:r>
          </a:p>
          <a:p>
            <a:r>
              <a:rPr lang="en-GB" dirty="0"/>
              <a:t>Because exceptions can occur, a single use case can spawn multiple scenarios. </a:t>
            </a:r>
          </a:p>
          <a:p>
            <a:r>
              <a:rPr lang="en-GB" dirty="0"/>
              <a:t>For example, another scenario created for the Process Movie Rental use case could describe what happens when a movie is not in stock.</a:t>
            </a:r>
          </a:p>
          <a:p>
            <a:r>
              <a:rPr lang="en-GB" dirty="0"/>
              <a:t>After you map out the various scenarios for a use case, you can create interaction diagrams to determine which classes of objects will be involved in carrying out the functionality of the scenarios. </a:t>
            </a:r>
          </a:p>
          <a:p>
            <a:r>
              <a:rPr lang="en-GB" dirty="0"/>
              <a:t>The interaction diagram also reveals what operations will be required of these classes of objects. </a:t>
            </a:r>
          </a:p>
          <a:p>
            <a:r>
              <a:rPr lang="en-GB" dirty="0"/>
              <a:t>Interaction diagrams come in two flavours:</a:t>
            </a:r>
          </a:p>
          <a:p>
            <a:pPr lvl="1"/>
            <a:r>
              <a:rPr lang="en-GB" dirty="0"/>
              <a:t>sequence diagrams</a:t>
            </a:r>
          </a:p>
          <a:p>
            <a:pPr lvl="1"/>
            <a:r>
              <a:rPr lang="en-GB" dirty="0"/>
              <a:t>collaboration diagrams</a:t>
            </a:r>
          </a:p>
          <a:p>
            <a:endParaRPr lang="en-GB" dirty="0"/>
          </a:p>
        </p:txBody>
      </p:sp>
    </p:spTree>
    <p:extLst>
      <p:ext uri="{BB962C8B-B14F-4D97-AF65-F5344CB8AC3E}">
        <p14:creationId xmlns:p14="http://schemas.microsoft.com/office/powerpoint/2010/main" val="1184583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F0D9-28FD-4023-A7C9-9B60312C253C}"/>
              </a:ext>
            </a:extLst>
          </p:cNvPr>
          <p:cNvSpPr>
            <a:spLocks noGrp="1"/>
          </p:cNvSpPr>
          <p:nvPr>
            <p:ph type="title"/>
          </p:nvPr>
        </p:nvSpPr>
        <p:spPr/>
        <p:txBody>
          <a:bodyPr/>
          <a:lstStyle/>
          <a:p>
            <a:r>
              <a:rPr lang="en-GB" dirty="0"/>
              <a:t>OOP - Developing an SRS 27</a:t>
            </a:r>
          </a:p>
        </p:txBody>
      </p:sp>
      <p:sp>
        <p:nvSpPr>
          <p:cNvPr id="3" name="Content Placeholder 2">
            <a:extLst>
              <a:ext uri="{FF2B5EF4-FFF2-40B4-BE49-F238E27FC236}">
                <a16:creationId xmlns:a16="http://schemas.microsoft.com/office/drawing/2014/main" id="{98A10842-A3CA-4526-AC24-12AA009023FB}"/>
              </a:ext>
            </a:extLst>
          </p:cNvPr>
          <p:cNvSpPr>
            <a:spLocks noGrp="1"/>
          </p:cNvSpPr>
          <p:nvPr>
            <p:ph idx="1"/>
          </p:nvPr>
        </p:nvSpPr>
        <p:spPr/>
        <p:txBody>
          <a:bodyPr/>
          <a:lstStyle/>
          <a:p>
            <a:pPr marL="0" indent="0">
              <a:buNone/>
            </a:pPr>
            <a:r>
              <a:rPr lang="en-GB" b="1" dirty="0"/>
              <a:t>Introducing Sequence Diagrams</a:t>
            </a:r>
          </a:p>
          <a:p>
            <a:r>
              <a:rPr lang="en-GB" dirty="0"/>
              <a:t>A sequence diagram models how the classes of objects interact with each other over time as the system runs. </a:t>
            </a:r>
          </a:p>
          <a:p>
            <a:r>
              <a:rPr lang="en-GB" dirty="0"/>
              <a:t>The sequence diagram is a visual, two-dimensional model of the interaction taking place and is based on a scenario. </a:t>
            </a:r>
          </a:p>
          <a:p>
            <a:r>
              <a:rPr lang="en-GB" dirty="0"/>
              <a:t>Here you can see a generic sequence diagram.</a:t>
            </a:r>
          </a:p>
          <a:p>
            <a:endParaRPr lang="en-GB" dirty="0"/>
          </a:p>
        </p:txBody>
      </p:sp>
      <p:pic>
        <p:nvPicPr>
          <p:cNvPr id="5" name="Picture 4">
            <a:extLst>
              <a:ext uri="{FF2B5EF4-FFF2-40B4-BE49-F238E27FC236}">
                <a16:creationId xmlns:a16="http://schemas.microsoft.com/office/drawing/2014/main" id="{229D87EE-4BBE-49BD-A60C-8CCF41C0B66A}"/>
              </a:ext>
            </a:extLst>
          </p:cNvPr>
          <p:cNvPicPr>
            <a:picLocks noChangeAspect="1"/>
          </p:cNvPicPr>
          <p:nvPr/>
        </p:nvPicPr>
        <p:blipFill>
          <a:blip r:embed="rId2"/>
          <a:stretch>
            <a:fillRect/>
          </a:stretch>
        </p:blipFill>
        <p:spPr>
          <a:xfrm>
            <a:off x="3919537" y="4638675"/>
            <a:ext cx="4352925" cy="2219325"/>
          </a:xfrm>
          <a:prstGeom prst="rect">
            <a:avLst/>
          </a:prstGeom>
        </p:spPr>
      </p:pic>
    </p:spTree>
    <p:extLst>
      <p:ext uri="{BB962C8B-B14F-4D97-AF65-F5344CB8AC3E}">
        <p14:creationId xmlns:p14="http://schemas.microsoft.com/office/powerpoint/2010/main" val="2044987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D29E-A6EB-49EC-B461-787400FE2BE0}"/>
              </a:ext>
            </a:extLst>
          </p:cNvPr>
          <p:cNvSpPr>
            <a:spLocks noGrp="1"/>
          </p:cNvSpPr>
          <p:nvPr>
            <p:ph type="title"/>
          </p:nvPr>
        </p:nvSpPr>
        <p:spPr/>
        <p:txBody>
          <a:bodyPr/>
          <a:lstStyle/>
          <a:p>
            <a:r>
              <a:rPr lang="en-GB" dirty="0"/>
              <a:t>OOP - Developing an SRS 28</a:t>
            </a:r>
          </a:p>
        </p:txBody>
      </p:sp>
      <p:sp>
        <p:nvSpPr>
          <p:cNvPr id="3" name="Content Placeholder 2">
            <a:extLst>
              <a:ext uri="{FF2B5EF4-FFF2-40B4-BE49-F238E27FC236}">
                <a16:creationId xmlns:a16="http://schemas.microsoft.com/office/drawing/2014/main" id="{4E4218E3-AEC9-42D5-B69C-5CEE9907AF26}"/>
              </a:ext>
            </a:extLst>
          </p:cNvPr>
          <p:cNvSpPr>
            <a:spLocks noGrp="1"/>
          </p:cNvSpPr>
          <p:nvPr>
            <p:ph idx="1"/>
          </p:nvPr>
        </p:nvSpPr>
        <p:spPr>
          <a:xfrm>
            <a:off x="838200" y="1825625"/>
            <a:ext cx="11188700" cy="4351338"/>
          </a:xfrm>
        </p:spPr>
        <p:txBody>
          <a:bodyPr>
            <a:normAutofit fontScale="70000" lnSpcReduction="20000"/>
          </a:bodyPr>
          <a:lstStyle/>
          <a:p>
            <a:r>
              <a:rPr lang="en-GB" dirty="0"/>
              <a:t>As Figure 3-2 demonstrates, the flow of messages from object to object is represented horizontally. </a:t>
            </a:r>
          </a:p>
          <a:p>
            <a:r>
              <a:rPr lang="en-GB" dirty="0"/>
              <a:t>The time flow of the interactions taking place is depicted vertically, starting from the top and progressing downward. </a:t>
            </a:r>
          </a:p>
          <a:p>
            <a:r>
              <a:rPr lang="en-GB" dirty="0"/>
              <a:t>Objects are placed next to each other from left to right according to the calling order. </a:t>
            </a:r>
          </a:p>
          <a:p>
            <a:r>
              <a:rPr lang="en-GB" dirty="0"/>
              <a:t>A dashed line extends from each of them downward. </a:t>
            </a:r>
          </a:p>
          <a:p>
            <a:r>
              <a:rPr lang="en-GB" dirty="0"/>
              <a:t>This dashed line represents the lifeline of the object. </a:t>
            </a:r>
          </a:p>
          <a:p>
            <a:r>
              <a:rPr lang="en-GB" dirty="0"/>
              <a:t>Rectangles on the lifeline represent activations of the object. </a:t>
            </a:r>
          </a:p>
          <a:p>
            <a:r>
              <a:rPr lang="en-GB" dirty="0"/>
              <a:t>The height of the rectangle represents the duration of the object’s activation.</a:t>
            </a:r>
          </a:p>
          <a:p>
            <a:r>
              <a:rPr lang="en-GB" dirty="0"/>
              <a:t>In OOP, objects interact by passing messages to each other. </a:t>
            </a:r>
          </a:p>
          <a:p>
            <a:r>
              <a:rPr lang="en-GB" dirty="0"/>
              <a:t>An arrow starting at the initiating object and ending at the receiving object depicts the interaction. A dashed arrow drawn back to the initiating object represents a return message. </a:t>
            </a:r>
          </a:p>
          <a:p>
            <a:r>
              <a:rPr lang="en-GB" dirty="0"/>
              <a:t>The messages depicted in the sequence diagram will form the basis of the methods of the classes of the system. </a:t>
            </a:r>
          </a:p>
          <a:p>
            <a:endParaRPr lang="en-GB" dirty="0"/>
          </a:p>
        </p:txBody>
      </p:sp>
    </p:spTree>
    <p:extLst>
      <p:ext uri="{BB962C8B-B14F-4D97-AF65-F5344CB8AC3E}">
        <p14:creationId xmlns:p14="http://schemas.microsoft.com/office/powerpoint/2010/main" val="41146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1098-2F44-49E6-A952-2EBDBA63E18A}"/>
              </a:ext>
            </a:extLst>
          </p:cNvPr>
          <p:cNvSpPr>
            <a:spLocks noGrp="1"/>
          </p:cNvSpPr>
          <p:nvPr>
            <p:ph type="title"/>
          </p:nvPr>
        </p:nvSpPr>
        <p:spPr/>
        <p:txBody>
          <a:bodyPr/>
          <a:lstStyle/>
          <a:p>
            <a:r>
              <a:rPr lang="en-GB" dirty="0"/>
              <a:t>User Stories</a:t>
            </a:r>
          </a:p>
        </p:txBody>
      </p:sp>
      <p:sp>
        <p:nvSpPr>
          <p:cNvPr id="3" name="Content Placeholder 2">
            <a:extLst>
              <a:ext uri="{FF2B5EF4-FFF2-40B4-BE49-F238E27FC236}">
                <a16:creationId xmlns:a16="http://schemas.microsoft.com/office/drawing/2014/main" id="{D619E5E5-B86D-44BC-B621-AFA224365358}"/>
              </a:ext>
            </a:extLst>
          </p:cNvPr>
          <p:cNvSpPr>
            <a:spLocks noGrp="1"/>
          </p:cNvSpPr>
          <p:nvPr>
            <p:ph idx="1"/>
          </p:nvPr>
        </p:nvSpPr>
        <p:spPr/>
        <p:txBody>
          <a:bodyPr>
            <a:normAutofit fontScale="92500" lnSpcReduction="10000"/>
          </a:bodyPr>
          <a:lstStyle/>
          <a:p>
            <a:r>
              <a:rPr lang="en-GB" b="0" i="0" dirty="0">
                <a:effectLst/>
              </a:rPr>
              <a:t>User stories are a few sentences in simple language that outline the desired outcome. They don't go into detail. Requirements are added later, once agreed upon by the team.</a:t>
            </a:r>
          </a:p>
          <a:p>
            <a:r>
              <a:rPr lang="en-GB" dirty="0"/>
              <a:t>User Stories first, then requirements 😉</a:t>
            </a:r>
          </a:p>
          <a:p>
            <a:r>
              <a:rPr lang="en-GB" b="0" i="0" dirty="0">
                <a:effectLst/>
              </a:rPr>
              <a:t>User stories are also the building blocks of larger agile frameworks like </a:t>
            </a:r>
            <a:r>
              <a:rPr lang="en-GB" b="1" i="1" dirty="0">
                <a:effectLst/>
              </a:rPr>
              <a:t>epics</a:t>
            </a:r>
            <a:r>
              <a:rPr lang="en-GB" b="0" i="0" dirty="0">
                <a:effectLst/>
              </a:rPr>
              <a:t> and </a:t>
            </a:r>
            <a:r>
              <a:rPr lang="en-GB" b="1" i="1" dirty="0">
                <a:effectLst/>
              </a:rPr>
              <a:t>initiatives</a:t>
            </a:r>
            <a:r>
              <a:rPr lang="en-GB" b="0" i="0" dirty="0">
                <a:effectLst/>
              </a:rPr>
              <a:t>. </a:t>
            </a:r>
          </a:p>
          <a:p>
            <a:r>
              <a:rPr lang="en-GB" b="1" i="1" dirty="0">
                <a:effectLst/>
              </a:rPr>
              <a:t>Epics</a:t>
            </a:r>
            <a:r>
              <a:rPr lang="en-GB" b="0" i="0" dirty="0">
                <a:effectLst/>
              </a:rPr>
              <a:t> are large work items broken down into a set of stories, and multiple </a:t>
            </a:r>
            <a:r>
              <a:rPr lang="en-GB" b="1" i="1" dirty="0">
                <a:effectLst/>
              </a:rPr>
              <a:t>epics</a:t>
            </a:r>
            <a:r>
              <a:rPr lang="en-GB" b="0" i="0" dirty="0">
                <a:effectLst/>
              </a:rPr>
              <a:t> comprise an </a:t>
            </a:r>
            <a:r>
              <a:rPr lang="en-GB" b="1" i="1" dirty="0">
                <a:effectLst/>
              </a:rPr>
              <a:t>initiative</a:t>
            </a:r>
            <a:r>
              <a:rPr lang="en-GB" b="0" i="0" dirty="0">
                <a:effectLst/>
              </a:rPr>
              <a:t>. </a:t>
            </a:r>
          </a:p>
          <a:p>
            <a:r>
              <a:rPr lang="en-GB" b="0" i="0" dirty="0">
                <a:effectLst/>
              </a:rPr>
              <a:t>These larger structures ensure that the day-to-day work of the development team (on stores) contributes to the organizational goals built into </a:t>
            </a:r>
            <a:r>
              <a:rPr lang="en-GB" b="1" i="1" dirty="0">
                <a:effectLst/>
              </a:rPr>
              <a:t>epics</a:t>
            </a:r>
            <a:r>
              <a:rPr lang="en-GB" b="0" i="0" dirty="0">
                <a:effectLst/>
              </a:rPr>
              <a:t> and </a:t>
            </a:r>
            <a:r>
              <a:rPr lang="en-GB" b="1" i="1" dirty="0">
                <a:effectLst/>
              </a:rPr>
              <a:t>initiatives</a:t>
            </a:r>
            <a:r>
              <a:rPr lang="en-GB" b="0" i="0" dirty="0">
                <a:effectLst/>
              </a:rPr>
              <a:t>.</a:t>
            </a:r>
          </a:p>
          <a:p>
            <a:pPr marL="0" indent="0">
              <a:buNone/>
            </a:pPr>
            <a:endParaRPr lang="en-GB" dirty="0"/>
          </a:p>
        </p:txBody>
      </p:sp>
    </p:spTree>
    <p:extLst>
      <p:ext uri="{BB962C8B-B14F-4D97-AF65-F5344CB8AC3E}">
        <p14:creationId xmlns:p14="http://schemas.microsoft.com/office/powerpoint/2010/main" val="1482399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D29E-A6EB-49EC-B461-787400FE2BE0}"/>
              </a:ext>
            </a:extLst>
          </p:cNvPr>
          <p:cNvSpPr>
            <a:spLocks noGrp="1"/>
          </p:cNvSpPr>
          <p:nvPr>
            <p:ph type="title"/>
          </p:nvPr>
        </p:nvSpPr>
        <p:spPr/>
        <p:txBody>
          <a:bodyPr/>
          <a:lstStyle/>
          <a:p>
            <a:r>
              <a:rPr lang="en-GB" dirty="0"/>
              <a:t>OOP - Developing an SRS 29</a:t>
            </a:r>
          </a:p>
        </p:txBody>
      </p:sp>
      <p:sp>
        <p:nvSpPr>
          <p:cNvPr id="3" name="Content Placeholder 2">
            <a:extLst>
              <a:ext uri="{FF2B5EF4-FFF2-40B4-BE49-F238E27FC236}">
                <a16:creationId xmlns:a16="http://schemas.microsoft.com/office/drawing/2014/main" id="{4E4218E3-AEC9-42D5-B69C-5CEE9907AF26}"/>
              </a:ext>
            </a:extLst>
          </p:cNvPr>
          <p:cNvSpPr>
            <a:spLocks noGrp="1"/>
          </p:cNvSpPr>
          <p:nvPr>
            <p:ph idx="1"/>
          </p:nvPr>
        </p:nvSpPr>
        <p:spPr>
          <a:xfrm>
            <a:off x="838200" y="1825625"/>
            <a:ext cx="11188700" cy="4351338"/>
          </a:xfrm>
        </p:spPr>
        <p:txBody>
          <a:bodyPr>
            <a:normAutofit/>
          </a:bodyPr>
          <a:lstStyle/>
          <a:p>
            <a:r>
              <a:rPr lang="en-GB" dirty="0"/>
              <a:t>The diagram below shows a sample sequence diagram for the Process Movie Rental scenario discussed earlier.</a:t>
            </a:r>
          </a:p>
          <a:p>
            <a:r>
              <a:rPr lang="en-GB" dirty="0"/>
              <a:t> At this point, the diagram only models the case where the movie is in stock.</a:t>
            </a:r>
          </a:p>
          <a:p>
            <a:endParaRPr lang="en-GB" dirty="0"/>
          </a:p>
        </p:txBody>
      </p:sp>
      <p:pic>
        <p:nvPicPr>
          <p:cNvPr id="5" name="Picture 4">
            <a:extLst>
              <a:ext uri="{FF2B5EF4-FFF2-40B4-BE49-F238E27FC236}">
                <a16:creationId xmlns:a16="http://schemas.microsoft.com/office/drawing/2014/main" id="{7F52ECFD-9712-426F-A41C-566081656EE6}"/>
              </a:ext>
            </a:extLst>
          </p:cNvPr>
          <p:cNvPicPr>
            <a:picLocks noChangeAspect="1"/>
          </p:cNvPicPr>
          <p:nvPr/>
        </p:nvPicPr>
        <p:blipFill>
          <a:blip r:embed="rId2"/>
          <a:stretch>
            <a:fillRect/>
          </a:stretch>
        </p:blipFill>
        <p:spPr>
          <a:xfrm>
            <a:off x="3086100" y="3787775"/>
            <a:ext cx="6019800" cy="2524125"/>
          </a:xfrm>
          <a:prstGeom prst="rect">
            <a:avLst/>
          </a:prstGeom>
        </p:spPr>
      </p:pic>
    </p:spTree>
    <p:extLst>
      <p:ext uri="{BB962C8B-B14F-4D97-AF65-F5344CB8AC3E}">
        <p14:creationId xmlns:p14="http://schemas.microsoft.com/office/powerpoint/2010/main" val="40397235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593A-42FA-4F05-A1FB-4EFE5ACA9384}"/>
              </a:ext>
            </a:extLst>
          </p:cNvPr>
          <p:cNvSpPr>
            <a:spLocks noGrp="1"/>
          </p:cNvSpPr>
          <p:nvPr>
            <p:ph type="title"/>
          </p:nvPr>
        </p:nvSpPr>
        <p:spPr/>
        <p:txBody>
          <a:bodyPr/>
          <a:lstStyle/>
          <a:p>
            <a:r>
              <a:rPr lang="en-GB" dirty="0"/>
              <a:t>OOP - Developing an SRS 30</a:t>
            </a:r>
          </a:p>
        </p:txBody>
      </p:sp>
      <p:sp>
        <p:nvSpPr>
          <p:cNvPr id="3" name="Content Placeholder 2">
            <a:extLst>
              <a:ext uri="{FF2B5EF4-FFF2-40B4-BE49-F238E27FC236}">
                <a16:creationId xmlns:a16="http://schemas.microsoft.com/office/drawing/2014/main" id="{A4F9CE9F-332E-490E-958E-720232C1A597}"/>
              </a:ext>
            </a:extLst>
          </p:cNvPr>
          <p:cNvSpPr>
            <a:spLocks noGrp="1"/>
          </p:cNvSpPr>
          <p:nvPr>
            <p:ph idx="1"/>
          </p:nvPr>
        </p:nvSpPr>
        <p:spPr>
          <a:xfrm>
            <a:off x="838200" y="1825625"/>
            <a:ext cx="10515600" cy="4667250"/>
          </a:xfrm>
        </p:spPr>
        <p:txBody>
          <a:bodyPr>
            <a:normAutofit fontScale="70000" lnSpcReduction="20000"/>
          </a:bodyPr>
          <a:lstStyle/>
          <a:p>
            <a:r>
              <a:rPr lang="en-GB" dirty="0"/>
              <a:t>As you analyse the sequence diagram, you gain an understanding of the classes of objects that will be involved in carrying out the program processing; you will also understand what methods you will need to create and attach to those classes. </a:t>
            </a:r>
          </a:p>
          <a:p>
            <a:r>
              <a:rPr lang="en-GB" dirty="0"/>
              <a:t>You should also model the classes and methods depicted in the sequence diagram in the class diagram.</a:t>
            </a:r>
          </a:p>
          <a:p>
            <a:r>
              <a:rPr lang="en-GB" dirty="0"/>
              <a:t>These design documents must be continually cross-referenced and revised as necessary.</a:t>
            </a:r>
          </a:p>
          <a:p>
            <a:r>
              <a:rPr lang="en-GB" dirty="0"/>
              <a:t>The sequence diagram in on the previous slide reveals that there will be four objects involved in carrying out the Process Movie Rental scenario.</a:t>
            </a:r>
          </a:p>
          <a:p>
            <a:r>
              <a:rPr lang="en-GB" dirty="0"/>
              <a:t>The Customer object is an instance of the Customer class and is responsible for encapsulating and maintaining the information pertaining to a customer.</a:t>
            </a:r>
          </a:p>
          <a:p>
            <a:r>
              <a:rPr lang="en-GB" dirty="0"/>
              <a:t>The </a:t>
            </a:r>
            <a:r>
              <a:rPr lang="en-GB" i="1" dirty="0" err="1"/>
              <a:t>RentalClerk</a:t>
            </a:r>
            <a:r>
              <a:rPr lang="en-GB" dirty="0"/>
              <a:t> object is an instance of the </a:t>
            </a:r>
            <a:r>
              <a:rPr lang="en-GB" i="1" dirty="0" err="1"/>
              <a:t>RentalClerk</a:t>
            </a:r>
            <a:r>
              <a:rPr lang="en-GB" dirty="0"/>
              <a:t> class and is responsible for managing the processing involved in renting a movie.</a:t>
            </a:r>
          </a:p>
          <a:p>
            <a:r>
              <a:rPr lang="en-GB" dirty="0"/>
              <a:t>The </a:t>
            </a:r>
            <a:r>
              <a:rPr lang="en-GB" i="1" dirty="0" err="1"/>
              <a:t>RentalItem</a:t>
            </a:r>
            <a:r>
              <a:rPr lang="en-GB" dirty="0"/>
              <a:t> object is an instance of the </a:t>
            </a:r>
            <a:r>
              <a:rPr lang="en-GB" i="1" dirty="0" err="1"/>
              <a:t>RentalItem</a:t>
            </a:r>
            <a:r>
              <a:rPr lang="en-GB" dirty="0"/>
              <a:t> class and is responsible for encapsulating and maintaining the information pertaining to a video available for rent.</a:t>
            </a:r>
          </a:p>
          <a:p>
            <a:r>
              <a:rPr lang="en-GB" dirty="0"/>
              <a:t>The Rental object is an instance of the Rental class and is responsible for encapsulating and maintaining the information pertaining to a video currently being rented.</a:t>
            </a:r>
          </a:p>
        </p:txBody>
      </p:sp>
    </p:spTree>
    <p:extLst>
      <p:ext uri="{BB962C8B-B14F-4D97-AF65-F5344CB8AC3E}">
        <p14:creationId xmlns:p14="http://schemas.microsoft.com/office/powerpoint/2010/main" val="681304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593A-42FA-4F05-A1FB-4EFE5ACA9384}"/>
              </a:ext>
            </a:extLst>
          </p:cNvPr>
          <p:cNvSpPr>
            <a:spLocks noGrp="1"/>
          </p:cNvSpPr>
          <p:nvPr>
            <p:ph type="title"/>
          </p:nvPr>
        </p:nvSpPr>
        <p:spPr/>
        <p:txBody>
          <a:bodyPr/>
          <a:lstStyle/>
          <a:p>
            <a:r>
              <a:rPr lang="en-GB" dirty="0"/>
              <a:t>OOP - Developing an SRS 31</a:t>
            </a:r>
          </a:p>
        </p:txBody>
      </p:sp>
      <p:sp>
        <p:nvSpPr>
          <p:cNvPr id="3" name="Content Placeholder 2">
            <a:extLst>
              <a:ext uri="{FF2B5EF4-FFF2-40B4-BE49-F238E27FC236}">
                <a16:creationId xmlns:a16="http://schemas.microsoft.com/office/drawing/2014/main" id="{A4F9CE9F-332E-490E-958E-720232C1A597}"/>
              </a:ext>
            </a:extLst>
          </p:cNvPr>
          <p:cNvSpPr>
            <a:spLocks noGrp="1"/>
          </p:cNvSpPr>
          <p:nvPr>
            <p:ph idx="1"/>
          </p:nvPr>
        </p:nvSpPr>
        <p:spPr/>
        <p:txBody>
          <a:bodyPr>
            <a:normAutofit/>
          </a:bodyPr>
          <a:lstStyle/>
          <a:p>
            <a:pPr marL="0" indent="0">
              <a:buNone/>
            </a:pPr>
            <a:r>
              <a:rPr lang="en-GB" b="1" dirty="0"/>
              <a:t>Message Types</a:t>
            </a:r>
          </a:p>
          <a:p>
            <a:r>
              <a:rPr lang="en-GB" dirty="0"/>
              <a:t>By analysing the sequence diagram, you can determine what messages must be passed between the objects involved in the processing. </a:t>
            </a:r>
          </a:p>
          <a:p>
            <a:r>
              <a:rPr lang="en-GB" dirty="0"/>
              <a:t>In OOP, messages are passed synchronously or asynchronously.</a:t>
            </a:r>
          </a:p>
          <a:p>
            <a:r>
              <a:rPr lang="en-GB" dirty="0"/>
              <a:t>When messages are passed synchronously, the sending object suspends processing and waits for a response before continuing. </a:t>
            </a:r>
          </a:p>
          <a:p>
            <a:r>
              <a:rPr lang="en-GB" dirty="0"/>
              <a:t>A line drawn with a closed arrowhead in the sequence diagram represents synchronous messaging.</a:t>
            </a:r>
          </a:p>
          <a:p>
            <a:endParaRPr lang="en-GB" dirty="0"/>
          </a:p>
        </p:txBody>
      </p:sp>
    </p:spTree>
    <p:extLst>
      <p:ext uri="{BB962C8B-B14F-4D97-AF65-F5344CB8AC3E}">
        <p14:creationId xmlns:p14="http://schemas.microsoft.com/office/powerpoint/2010/main" val="206421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593A-42FA-4F05-A1FB-4EFE5ACA9384}"/>
              </a:ext>
            </a:extLst>
          </p:cNvPr>
          <p:cNvSpPr>
            <a:spLocks noGrp="1"/>
          </p:cNvSpPr>
          <p:nvPr>
            <p:ph type="title"/>
          </p:nvPr>
        </p:nvSpPr>
        <p:spPr/>
        <p:txBody>
          <a:bodyPr/>
          <a:lstStyle/>
          <a:p>
            <a:r>
              <a:rPr lang="en-GB" dirty="0"/>
              <a:t>OOP - Developing an SRS 32</a:t>
            </a:r>
          </a:p>
        </p:txBody>
      </p:sp>
      <p:sp>
        <p:nvSpPr>
          <p:cNvPr id="3" name="Content Placeholder 2">
            <a:extLst>
              <a:ext uri="{FF2B5EF4-FFF2-40B4-BE49-F238E27FC236}">
                <a16:creationId xmlns:a16="http://schemas.microsoft.com/office/drawing/2014/main" id="{A4F9CE9F-332E-490E-958E-720232C1A597}"/>
              </a:ext>
            </a:extLst>
          </p:cNvPr>
          <p:cNvSpPr>
            <a:spLocks noGrp="1"/>
          </p:cNvSpPr>
          <p:nvPr>
            <p:ph idx="1"/>
          </p:nvPr>
        </p:nvSpPr>
        <p:spPr>
          <a:xfrm>
            <a:off x="838200" y="1825625"/>
            <a:ext cx="6426200" cy="4351338"/>
          </a:xfrm>
        </p:spPr>
        <p:txBody>
          <a:bodyPr>
            <a:normAutofit lnSpcReduction="10000"/>
          </a:bodyPr>
          <a:lstStyle/>
          <a:p>
            <a:pPr marL="0" indent="0">
              <a:buNone/>
            </a:pPr>
            <a:r>
              <a:rPr lang="en-GB" b="1" dirty="0"/>
              <a:t>Message Types - continued</a:t>
            </a:r>
          </a:p>
          <a:p>
            <a:r>
              <a:rPr lang="en-GB" dirty="0"/>
              <a:t>When an object sends an asynchronous message, the object continues processing and is not expecting an immediate response from the receiving object. </a:t>
            </a:r>
          </a:p>
          <a:p>
            <a:r>
              <a:rPr lang="en-GB" dirty="0"/>
              <a:t>A line drawn with an open arrowhead in the sequence diagram represents asynchronous messaging. </a:t>
            </a:r>
          </a:p>
          <a:p>
            <a:r>
              <a:rPr lang="en-GB" dirty="0"/>
              <a:t>A dashed arrow usually depicts a response message. These lines are shown here:</a:t>
            </a:r>
          </a:p>
        </p:txBody>
      </p:sp>
      <p:pic>
        <p:nvPicPr>
          <p:cNvPr id="5" name="Picture 4">
            <a:extLst>
              <a:ext uri="{FF2B5EF4-FFF2-40B4-BE49-F238E27FC236}">
                <a16:creationId xmlns:a16="http://schemas.microsoft.com/office/drawing/2014/main" id="{ABF1FD94-96B9-43CB-86C8-85EA4522C6C0}"/>
              </a:ext>
            </a:extLst>
          </p:cNvPr>
          <p:cNvPicPr>
            <a:picLocks noChangeAspect="1"/>
          </p:cNvPicPr>
          <p:nvPr/>
        </p:nvPicPr>
        <p:blipFill>
          <a:blip r:embed="rId2"/>
          <a:stretch>
            <a:fillRect/>
          </a:stretch>
        </p:blipFill>
        <p:spPr>
          <a:xfrm>
            <a:off x="7264400" y="2248694"/>
            <a:ext cx="4311188" cy="2971006"/>
          </a:xfrm>
          <a:prstGeom prst="rect">
            <a:avLst/>
          </a:prstGeom>
        </p:spPr>
      </p:pic>
    </p:spTree>
    <p:extLst>
      <p:ext uri="{BB962C8B-B14F-4D97-AF65-F5344CB8AC3E}">
        <p14:creationId xmlns:p14="http://schemas.microsoft.com/office/powerpoint/2010/main" val="2547408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27CC-1BF6-4918-9846-FDCDD90F43EF}"/>
              </a:ext>
            </a:extLst>
          </p:cNvPr>
          <p:cNvSpPr>
            <a:spLocks noGrp="1"/>
          </p:cNvSpPr>
          <p:nvPr>
            <p:ph type="title"/>
          </p:nvPr>
        </p:nvSpPr>
        <p:spPr/>
        <p:txBody>
          <a:bodyPr/>
          <a:lstStyle/>
          <a:p>
            <a:r>
              <a:rPr lang="en-GB" dirty="0"/>
              <a:t>OOP - Developing an SRS 33</a:t>
            </a:r>
          </a:p>
        </p:txBody>
      </p:sp>
      <p:sp>
        <p:nvSpPr>
          <p:cNvPr id="3" name="Content Placeholder 2">
            <a:extLst>
              <a:ext uri="{FF2B5EF4-FFF2-40B4-BE49-F238E27FC236}">
                <a16:creationId xmlns:a16="http://schemas.microsoft.com/office/drawing/2014/main" id="{A5570755-AD67-4B0F-A014-ED070564DEBD}"/>
              </a:ext>
            </a:extLst>
          </p:cNvPr>
          <p:cNvSpPr>
            <a:spLocks noGrp="1"/>
          </p:cNvSpPr>
          <p:nvPr>
            <p:ph idx="1"/>
          </p:nvPr>
        </p:nvSpPr>
        <p:spPr/>
        <p:txBody>
          <a:bodyPr>
            <a:normAutofit fontScale="85000" lnSpcReduction="20000"/>
          </a:bodyPr>
          <a:lstStyle/>
          <a:p>
            <a:r>
              <a:rPr lang="en-GB" dirty="0"/>
              <a:t>By studying the sequence diagram for the Process Movie Rental scenario shown on slide 56, you can see the types of messages that must be passed. </a:t>
            </a:r>
          </a:p>
          <a:p>
            <a:r>
              <a:rPr lang="en-GB" dirty="0"/>
              <a:t>For example, the </a:t>
            </a:r>
            <a:r>
              <a:rPr lang="en-GB" i="1" dirty="0" err="1"/>
              <a:t>RentalClerk</a:t>
            </a:r>
            <a:r>
              <a:rPr lang="en-GB" dirty="0"/>
              <a:t> object initiates a synchronous message with the </a:t>
            </a:r>
            <a:r>
              <a:rPr lang="en-GB" i="1" dirty="0" err="1"/>
              <a:t>RentalItem</a:t>
            </a:r>
            <a:r>
              <a:rPr lang="en-GB" dirty="0"/>
              <a:t> object, requesting information as to whether a copy of the movie is in stock. </a:t>
            </a:r>
          </a:p>
          <a:p>
            <a:r>
              <a:rPr lang="en-GB" dirty="0"/>
              <a:t>The </a:t>
            </a:r>
            <a:r>
              <a:rPr lang="en-GB" i="1" dirty="0" err="1"/>
              <a:t>RentalItem</a:t>
            </a:r>
            <a:r>
              <a:rPr lang="en-GB" dirty="0"/>
              <a:t> object then sends a response back to the </a:t>
            </a:r>
            <a:r>
              <a:rPr lang="en-GB" i="1" dirty="0" err="1"/>
              <a:t>RentalClerk</a:t>
            </a:r>
            <a:r>
              <a:rPr lang="en-GB" dirty="0"/>
              <a:t> object, indicating a copy is in stock. </a:t>
            </a:r>
          </a:p>
          <a:p>
            <a:r>
              <a:rPr lang="en-GB" dirty="0"/>
              <a:t>This needs to be synchronous because the </a:t>
            </a:r>
            <a:r>
              <a:rPr lang="en-GB" i="1" dirty="0" err="1"/>
              <a:t>RentalClerk</a:t>
            </a:r>
            <a:r>
              <a:rPr lang="en-GB" dirty="0"/>
              <a:t> is waiting for the response to process the request. </a:t>
            </a:r>
          </a:p>
          <a:p>
            <a:r>
              <a:rPr lang="en-GB" dirty="0"/>
              <a:t>An example of an asynchronous message would be if someone signs up for an e-mail alert when a movie is returned. </a:t>
            </a:r>
          </a:p>
          <a:p>
            <a:r>
              <a:rPr lang="en-GB" dirty="0"/>
              <a:t>In this case, a message would be sent to fire off the e-mail but there is no need for a response.</a:t>
            </a:r>
          </a:p>
          <a:p>
            <a:endParaRPr lang="en-GB" dirty="0"/>
          </a:p>
        </p:txBody>
      </p:sp>
    </p:spTree>
    <p:extLst>
      <p:ext uri="{BB962C8B-B14F-4D97-AF65-F5344CB8AC3E}">
        <p14:creationId xmlns:p14="http://schemas.microsoft.com/office/powerpoint/2010/main" val="2047767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003A-9DDF-4D46-919D-4B8B234FECF5}"/>
              </a:ext>
            </a:extLst>
          </p:cNvPr>
          <p:cNvSpPr>
            <a:spLocks noGrp="1"/>
          </p:cNvSpPr>
          <p:nvPr>
            <p:ph type="title"/>
          </p:nvPr>
        </p:nvSpPr>
        <p:spPr/>
        <p:txBody>
          <a:bodyPr/>
          <a:lstStyle/>
          <a:p>
            <a:r>
              <a:rPr lang="en-GB" dirty="0"/>
              <a:t>OOP - Developing an SRS 34</a:t>
            </a:r>
          </a:p>
        </p:txBody>
      </p:sp>
      <p:sp>
        <p:nvSpPr>
          <p:cNvPr id="3" name="Content Placeholder 2">
            <a:extLst>
              <a:ext uri="{FF2B5EF4-FFF2-40B4-BE49-F238E27FC236}">
                <a16:creationId xmlns:a16="http://schemas.microsoft.com/office/drawing/2014/main" id="{6B47F7DF-2194-43A2-8EC9-DA1A726653D5}"/>
              </a:ext>
            </a:extLst>
          </p:cNvPr>
          <p:cNvSpPr>
            <a:spLocks noGrp="1"/>
          </p:cNvSpPr>
          <p:nvPr>
            <p:ph idx="1"/>
          </p:nvPr>
        </p:nvSpPr>
        <p:spPr>
          <a:xfrm>
            <a:off x="838200" y="1825625"/>
            <a:ext cx="7035800" cy="4351338"/>
          </a:xfrm>
        </p:spPr>
        <p:txBody>
          <a:bodyPr>
            <a:normAutofit fontScale="85000" lnSpcReduction="20000"/>
          </a:bodyPr>
          <a:lstStyle/>
          <a:p>
            <a:pPr marL="0" indent="0">
              <a:buNone/>
            </a:pPr>
            <a:r>
              <a:rPr lang="en-GB" b="1" dirty="0"/>
              <a:t>Recursive Messages</a:t>
            </a:r>
          </a:p>
          <a:p>
            <a:r>
              <a:rPr lang="en-GB" dirty="0"/>
              <a:t>In OOP, it is not uncommon for an object to have an operation that invokes another object instance of itself. This is referred to as recursion. </a:t>
            </a:r>
          </a:p>
          <a:p>
            <a:r>
              <a:rPr lang="en-GB" dirty="0"/>
              <a:t>A message arrow that loops back toward the calling object represents recursion in the sequence diagram. </a:t>
            </a:r>
          </a:p>
          <a:p>
            <a:r>
              <a:rPr lang="en-GB" dirty="0"/>
              <a:t>The end of the arrow points to a smaller activation rectangle, representing a second object activation drawn on top of the original activation rectangle. </a:t>
            </a:r>
          </a:p>
          <a:p>
            <a:r>
              <a:rPr lang="en-GB" dirty="0"/>
              <a:t>For example, an Account object calculates compound interest for overdue payments. </a:t>
            </a:r>
          </a:p>
          <a:p>
            <a:r>
              <a:rPr lang="en-GB" dirty="0"/>
              <a:t>To calculate the interest over several compound periods, it needs to invoke itself several times.</a:t>
            </a:r>
          </a:p>
          <a:p>
            <a:endParaRPr lang="en-GB" dirty="0"/>
          </a:p>
        </p:txBody>
      </p:sp>
      <p:pic>
        <p:nvPicPr>
          <p:cNvPr id="5" name="Picture 4">
            <a:extLst>
              <a:ext uri="{FF2B5EF4-FFF2-40B4-BE49-F238E27FC236}">
                <a16:creationId xmlns:a16="http://schemas.microsoft.com/office/drawing/2014/main" id="{9ACAF479-CF73-440C-8F43-49E1D0C96B0A}"/>
              </a:ext>
            </a:extLst>
          </p:cNvPr>
          <p:cNvPicPr>
            <a:picLocks noChangeAspect="1"/>
          </p:cNvPicPr>
          <p:nvPr/>
        </p:nvPicPr>
        <p:blipFill>
          <a:blip r:embed="rId2"/>
          <a:stretch>
            <a:fillRect/>
          </a:stretch>
        </p:blipFill>
        <p:spPr>
          <a:xfrm>
            <a:off x="7874000" y="2591594"/>
            <a:ext cx="3962316" cy="2564606"/>
          </a:xfrm>
          <a:prstGeom prst="rect">
            <a:avLst/>
          </a:prstGeom>
        </p:spPr>
      </p:pic>
    </p:spTree>
    <p:extLst>
      <p:ext uri="{BB962C8B-B14F-4D97-AF65-F5344CB8AC3E}">
        <p14:creationId xmlns:p14="http://schemas.microsoft.com/office/powerpoint/2010/main" val="4294703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B81A-2438-4791-BC00-B91AABC42BFC}"/>
              </a:ext>
            </a:extLst>
          </p:cNvPr>
          <p:cNvSpPr>
            <a:spLocks noGrp="1"/>
          </p:cNvSpPr>
          <p:nvPr>
            <p:ph type="title"/>
          </p:nvPr>
        </p:nvSpPr>
        <p:spPr/>
        <p:txBody>
          <a:bodyPr/>
          <a:lstStyle/>
          <a:p>
            <a:r>
              <a:rPr lang="en-GB" dirty="0"/>
              <a:t>OOP - Developing an SRS 35</a:t>
            </a:r>
          </a:p>
        </p:txBody>
      </p:sp>
      <p:sp>
        <p:nvSpPr>
          <p:cNvPr id="3" name="Content Placeholder 2">
            <a:extLst>
              <a:ext uri="{FF2B5EF4-FFF2-40B4-BE49-F238E27FC236}">
                <a16:creationId xmlns:a16="http://schemas.microsoft.com/office/drawing/2014/main" id="{A9917766-1788-4A96-A546-FCF6C2721310}"/>
              </a:ext>
            </a:extLst>
          </p:cNvPr>
          <p:cNvSpPr>
            <a:spLocks noGrp="1"/>
          </p:cNvSpPr>
          <p:nvPr>
            <p:ph idx="1"/>
          </p:nvPr>
        </p:nvSpPr>
        <p:spPr>
          <a:xfrm>
            <a:off x="838200" y="1825625"/>
            <a:ext cx="6426200" cy="4351338"/>
          </a:xfrm>
        </p:spPr>
        <p:txBody>
          <a:bodyPr>
            <a:normAutofit fontScale="77500" lnSpcReduction="20000"/>
          </a:bodyPr>
          <a:lstStyle/>
          <a:p>
            <a:pPr marL="0" indent="0">
              <a:buNone/>
            </a:pPr>
            <a:r>
              <a:rPr lang="en-GB" b="1" dirty="0"/>
              <a:t>Message Iteration</a:t>
            </a:r>
          </a:p>
          <a:p>
            <a:r>
              <a:rPr lang="en-GB" dirty="0"/>
              <a:t>Sometimes, a message call is repeated until a condition is met. </a:t>
            </a:r>
          </a:p>
          <a:p>
            <a:r>
              <a:rPr lang="en-GB" dirty="0"/>
              <a:t>For example, when totalling rental charges, an Add method is called repeatedly until all rentals charged to the customer have been added to the total. </a:t>
            </a:r>
          </a:p>
          <a:p>
            <a:r>
              <a:rPr lang="en-GB" dirty="0"/>
              <a:t>In programming terminology, this is iteration. </a:t>
            </a:r>
          </a:p>
          <a:p>
            <a:r>
              <a:rPr lang="en-GB" dirty="0"/>
              <a:t>A rectangle drawn around the iterating messages represents an iteration in a sequence diagram. </a:t>
            </a:r>
          </a:p>
          <a:p>
            <a:r>
              <a:rPr lang="en-GB" dirty="0"/>
              <a:t>The binding condition of the iteration is depicted in the upper-left corner of the rectangle. </a:t>
            </a:r>
          </a:p>
          <a:p>
            <a:r>
              <a:rPr lang="en-GB" dirty="0"/>
              <a:t>This diagram shows an example of an iteration depicted in a sequence diagram.</a:t>
            </a:r>
          </a:p>
          <a:p>
            <a:endParaRPr lang="en-GB" dirty="0"/>
          </a:p>
        </p:txBody>
      </p:sp>
      <p:pic>
        <p:nvPicPr>
          <p:cNvPr id="5" name="Picture 4">
            <a:extLst>
              <a:ext uri="{FF2B5EF4-FFF2-40B4-BE49-F238E27FC236}">
                <a16:creationId xmlns:a16="http://schemas.microsoft.com/office/drawing/2014/main" id="{63644A58-94B2-4245-94B9-3C6C4B9520B7}"/>
              </a:ext>
            </a:extLst>
          </p:cNvPr>
          <p:cNvPicPr>
            <a:picLocks noChangeAspect="1"/>
          </p:cNvPicPr>
          <p:nvPr/>
        </p:nvPicPr>
        <p:blipFill>
          <a:blip r:embed="rId2"/>
          <a:stretch>
            <a:fillRect/>
          </a:stretch>
        </p:blipFill>
        <p:spPr>
          <a:xfrm>
            <a:off x="7001102" y="2668588"/>
            <a:ext cx="5190898" cy="2686050"/>
          </a:xfrm>
          <a:prstGeom prst="rect">
            <a:avLst/>
          </a:prstGeom>
        </p:spPr>
      </p:pic>
    </p:spTree>
    <p:extLst>
      <p:ext uri="{BB962C8B-B14F-4D97-AF65-F5344CB8AC3E}">
        <p14:creationId xmlns:p14="http://schemas.microsoft.com/office/powerpoint/2010/main" val="35048095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9F32-BD74-4221-9344-A5990C1F3A9F}"/>
              </a:ext>
            </a:extLst>
          </p:cNvPr>
          <p:cNvSpPr>
            <a:spLocks noGrp="1"/>
          </p:cNvSpPr>
          <p:nvPr>
            <p:ph type="title"/>
          </p:nvPr>
        </p:nvSpPr>
        <p:spPr/>
        <p:txBody>
          <a:bodyPr/>
          <a:lstStyle/>
          <a:p>
            <a:r>
              <a:rPr lang="en-GB" dirty="0"/>
              <a:t>OOP - Developing an SRS 36</a:t>
            </a:r>
          </a:p>
        </p:txBody>
      </p:sp>
      <p:sp>
        <p:nvSpPr>
          <p:cNvPr id="3" name="Content Placeholder 2">
            <a:extLst>
              <a:ext uri="{FF2B5EF4-FFF2-40B4-BE49-F238E27FC236}">
                <a16:creationId xmlns:a16="http://schemas.microsoft.com/office/drawing/2014/main" id="{146D9A59-F350-463D-BA01-1A247AF5348D}"/>
              </a:ext>
            </a:extLst>
          </p:cNvPr>
          <p:cNvSpPr>
            <a:spLocks noGrp="1"/>
          </p:cNvSpPr>
          <p:nvPr>
            <p:ph idx="1"/>
          </p:nvPr>
        </p:nvSpPr>
        <p:spPr>
          <a:xfrm>
            <a:off x="838200" y="1825625"/>
            <a:ext cx="10515600" cy="3216275"/>
          </a:xfrm>
        </p:spPr>
        <p:txBody>
          <a:bodyPr>
            <a:normAutofit fontScale="92500" lnSpcReduction="10000"/>
          </a:bodyPr>
          <a:lstStyle/>
          <a:p>
            <a:pPr marL="0" indent="0">
              <a:buNone/>
            </a:pPr>
            <a:r>
              <a:rPr lang="en-GB" b="1" dirty="0"/>
              <a:t>Message Constraints</a:t>
            </a:r>
          </a:p>
          <a:p>
            <a:r>
              <a:rPr lang="en-GB" dirty="0"/>
              <a:t>Message calls between objects may have a conditional constraint attached to them. </a:t>
            </a:r>
          </a:p>
          <a:p>
            <a:r>
              <a:rPr lang="en-GB" dirty="0"/>
              <a:t>For example, customers must be in good standing in order to be allowed to rent a movie. </a:t>
            </a:r>
          </a:p>
          <a:p>
            <a:r>
              <a:rPr lang="en-GB" dirty="0"/>
              <a:t>You place the condition of the constraint within brackets ([]) in the sequence. </a:t>
            </a:r>
          </a:p>
          <a:p>
            <a:r>
              <a:rPr lang="en-GB" dirty="0"/>
              <a:t>The message will be sent only if the condition evaluates to true</a:t>
            </a:r>
          </a:p>
        </p:txBody>
      </p:sp>
      <p:pic>
        <p:nvPicPr>
          <p:cNvPr id="5" name="Picture 4">
            <a:extLst>
              <a:ext uri="{FF2B5EF4-FFF2-40B4-BE49-F238E27FC236}">
                <a16:creationId xmlns:a16="http://schemas.microsoft.com/office/drawing/2014/main" id="{B29C188A-296D-4793-B2F3-7DA936A1A0CE}"/>
              </a:ext>
            </a:extLst>
          </p:cNvPr>
          <p:cNvPicPr>
            <a:picLocks noChangeAspect="1"/>
          </p:cNvPicPr>
          <p:nvPr/>
        </p:nvPicPr>
        <p:blipFill>
          <a:blip r:embed="rId2"/>
          <a:stretch>
            <a:fillRect/>
          </a:stretch>
        </p:blipFill>
        <p:spPr>
          <a:xfrm>
            <a:off x="3934618" y="5041900"/>
            <a:ext cx="4322763" cy="1737185"/>
          </a:xfrm>
          <a:prstGeom prst="rect">
            <a:avLst/>
          </a:prstGeom>
        </p:spPr>
      </p:pic>
    </p:spTree>
    <p:extLst>
      <p:ext uri="{BB962C8B-B14F-4D97-AF65-F5344CB8AC3E}">
        <p14:creationId xmlns:p14="http://schemas.microsoft.com/office/powerpoint/2010/main" val="8973757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4F0C-E86F-44DC-AF67-58842D59B8BD}"/>
              </a:ext>
            </a:extLst>
          </p:cNvPr>
          <p:cNvSpPr>
            <a:spLocks noGrp="1"/>
          </p:cNvSpPr>
          <p:nvPr>
            <p:ph type="title"/>
          </p:nvPr>
        </p:nvSpPr>
        <p:spPr/>
        <p:txBody>
          <a:bodyPr/>
          <a:lstStyle/>
          <a:p>
            <a:r>
              <a:rPr lang="en-GB" dirty="0"/>
              <a:t>OOP - Developing an SRS 37</a:t>
            </a:r>
          </a:p>
        </p:txBody>
      </p:sp>
      <p:sp>
        <p:nvSpPr>
          <p:cNvPr id="3" name="Content Placeholder 2">
            <a:extLst>
              <a:ext uri="{FF2B5EF4-FFF2-40B4-BE49-F238E27FC236}">
                <a16:creationId xmlns:a16="http://schemas.microsoft.com/office/drawing/2014/main" id="{41AD97B0-8584-4024-87EA-A756C50BE34A}"/>
              </a:ext>
            </a:extLst>
          </p:cNvPr>
          <p:cNvSpPr>
            <a:spLocks noGrp="1"/>
          </p:cNvSpPr>
          <p:nvPr>
            <p:ph idx="1"/>
          </p:nvPr>
        </p:nvSpPr>
        <p:spPr>
          <a:xfrm>
            <a:off x="838200" y="1825625"/>
            <a:ext cx="10515600" cy="2949575"/>
          </a:xfrm>
        </p:spPr>
        <p:txBody>
          <a:bodyPr>
            <a:normAutofit fontScale="70000" lnSpcReduction="20000"/>
          </a:bodyPr>
          <a:lstStyle/>
          <a:p>
            <a:r>
              <a:rPr lang="en-GB" b="1" dirty="0"/>
              <a:t>Message Branching</a:t>
            </a:r>
          </a:p>
          <a:p>
            <a:r>
              <a:rPr lang="en-GB" dirty="0"/>
              <a:t>When conditional constraints are tied to message calling, you often run into a branching situation where, depending on the condition, different messages may be invoked. </a:t>
            </a:r>
          </a:p>
          <a:p>
            <a:r>
              <a:rPr lang="en-GB" dirty="0"/>
              <a:t>This diagram represents a conditional constraint when requesting a movie rental. </a:t>
            </a:r>
          </a:p>
          <a:p>
            <a:r>
              <a:rPr lang="en-GB" dirty="0"/>
              <a:t>If the status of the rental item is “in stock,” a message is sent to the Rental object to create a rental. </a:t>
            </a:r>
          </a:p>
          <a:p>
            <a:r>
              <a:rPr lang="en-GB" dirty="0"/>
              <a:t>If the status of the rental item is “out of stock,” a message is sent to the Reservation object to create a reservation. </a:t>
            </a:r>
          </a:p>
          <a:p>
            <a:r>
              <a:rPr lang="en-GB" dirty="0"/>
              <a:t>A rectangle (labelled as alt) drawn around the messages shows the alternate paths that can occur depending on the condition.</a:t>
            </a:r>
          </a:p>
          <a:p>
            <a:endParaRPr lang="en-GB" dirty="0"/>
          </a:p>
        </p:txBody>
      </p:sp>
      <p:pic>
        <p:nvPicPr>
          <p:cNvPr id="5" name="Picture 4">
            <a:extLst>
              <a:ext uri="{FF2B5EF4-FFF2-40B4-BE49-F238E27FC236}">
                <a16:creationId xmlns:a16="http://schemas.microsoft.com/office/drawing/2014/main" id="{D337AD47-D3D8-42FB-A5F6-E1960753D9FD}"/>
              </a:ext>
            </a:extLst>
          </p:cNvPr>
          <p:cNvPicPr>
            <a:picLocks noChangeAspect="1"/>
          </p:cNvPicPr>
          <p:nvPr/>
        </p:nvPicPr>
        <p:blipFill>
          <a:blip r:embed="rId2"/>
          <a:stretch>
            <a:fillRect/>
          </a:stretch>
        </p:blipFill>
        <p:spPr>
          <a:xfrm>
            <a:off x="3505200" y="4567237"/>
            <a:ext cx="5181600" cy="2209800"/>
          </a:xfrm>
          <a:prstGeom prst="rect">
            <a:avLst/>
          </a:prstGeom>
        </p:spPr>
      </p:pic>
    </p:spTree>
    <p:extLst>
      <p:ext uri="{BB962C8B-B14F-4D97-AF65-F5344CB8AC3E}">
        <p14:creationId xmlns:p14="http://schemas.microsoft.com/office/powerpoint/2010/main" val="1435047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5C07-471D-4866-BB0B-605067FD769F}"/>
              </a:ext>
            </a:extLst>
          </p:cNvPr>
          <p:cNvSpPr>
            <a:spLocks noGrp="1"/>
          </p:cNvSpPr>
          <p:nvPr>
            <p:ph type="title"/>
          </p:nvPr>
        </p:nvSpPr>
        <p:spPr/>
        <p:txBody>
          <a:bodyPr/>
          <a:lstStyle/>
          <a:p>
            <a:r>
              <a:rPr lang="en-GB" dirty="0"/>
              <a:t>OOP - Developing an SRS 38</a:t>
            </a:r>
          </a:p>
        </p:txBody>
      </p:sp>
      <p:sp>
        <p:nvSpPr>
          <p:cNvPr id="3" name="Content Placeholder 2">
            <a:extLst>
              <a:ext uri="{FF2B5EF4-FFF2-40B4-BE49-F238E27FC236}">
                <a16:creationId xmlns:a16="http://schemas.microsoft.com/office/drawing/2014/main" id="{27540511-9490-4B5C-8249-5193D2B6898C}"/>
              </a:ext>
            </a:extLst>
          </p:cNvPr>
          <p:cNvSpPr>
            <a:spLocks noGrp="1"/>
          </p:cNvSpPr>
          <p:nvPr>
            <p:ph idx="1"/>
          </p:nvPr>
        </p:nvSpPr>
        <p:spPr/>
        <p:txBody>
          <a:bodyPr>
            <a:normAutofit lnSpcReduction="10000"/>
          </a:bodyPr>
          <a:lstStyle/>
          <a:p>
            <a:pPr marL="0" indent="0">
              <a:buNone/>
            </a:pPr>
            <a:r>
              <a:rPr lang="en-GB" b="1" dirty="0"/>
              <a:t>Understanding Activity Diagrams</a:t>
            </a:r>
          </a:p>
          <a:p>
            <a:r>
              <a:rPr lang="en-GB" dirty="0"/>
              <a:t>An activity diagram illustrates the flow of activities that need to occur during an operation or process. You can construct the activity diagram to view the workflow at various levels of focus.</a:t>
            </a:r>
          </a:p>
          <a:p>
            <a:r>
              <a:rPr lang="en-GB" dirty="0"/>
              <a:t>A high, system-level focus represents each use case as an activity and diagrams the workflow among the different use cases.</a:t>
            </a:r>
          </a:p>
          <a:p>
            <a:r>
              <a:rPr lang="en-GB" dirty="0"/>
              <a:t> A mid-level focus diagrams the workflow occurring within a particular use case. </a:t>
            </a:r>
          </a:p>
          <a:p>
            <a:r>
              <a:rPr lang="en-GB" dirty="0"/>
              <a:t>A low-level focus diagrams the workflow that occurs within a particular operation of one of the classes of the system.</a:t>
            </a:r>
          </a:p>
          <a:p>
            <a:endParaRPr lang="en-GB" dirty="0"/>
          </a:p>
        </p:txBody>
      </p:sp>
    </p:spTree>
    <p:extLst>
      <p:ext uri="{BB962C8B-B14F-4D97-AF65-F5344CB8AC3E}">
        <p14:creationId xmlns:p14="http://schemas.microsoft.com/office/powerpoint/2010/main" val="289834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1098-2F44-49E6-A952-2EBDBA63E18A}"/>
              </a:ext>
            </a:extLst>
          </p:cNvPr>
          <p:cNvSpPr>
            <a:spLocks noGrp="1"/>
          </p:cNvSpPr>
          <p:nvPr>
            <p:ph type="title"/>
          </p:nvPr>
        </p:nvSpPr>
        <p:spPr/>
        <p:txBody>
          <a:bodyPr/>
          <a:lstStyle/>
          <a:p>
            <a:r>
              <a:rPr lang="en-GB" dirty="0"/>
              <a:t>User Stories</a:t>
            </a:r>
          </a:p>
        </p:txBody>
      </p:sp>
      <p:sp>
        <p:nvSpPr>
          <p:cNvPr id="3" name="Content Placeholder 2">
            <a:extLst>
              <a:ext uri="{FF2B5EF4-FFF2-40B4-BE49-F238E27FC236}">
                <a16:creationId xmlns:a16="http://schemas.microsoft.com/office/drawing/2014/main" id="{D619E5E5-B86D-44BC-B621-AFA224365358}"/>
              </a:ext>
            </a:extLst>
          </p:cNvPr>
          <p:cNvSpPr>
            <a:spLocks noGrp="1"/>
          </p:cNvSpPr>
          <p:nvPr>
            <p:ph idx="1"/>
          </p:nvPr>
        </p:nvSpPr>
        <p:spPr>
          <a:xfrm>
            <a:off x="838200" y="1825624"/>
            <a:ext cx="10515600" cy="4778375"/>
          </a:xfrm>
        </p:spPr>
        <p:txBody>
          <a:bodyPr>
            <a:normAutofit fontScale="85000" lnSpcReduction="20000"/>
          </a:bodyPr>
          <a:lstStyle/>
          <a:p>
            <a:pPr marL="0" indent="0" algn="l" fontAlgn="base">
              <a:buNone/>
            </a:pPr>
            <a:r>
              <a:rPr lang="en-GB" b="1" i="0" dirty="0">
                <a:effectLst/>
              </a:rPr>
              <a:t>Why create user stories?</a:t>
            </a:r>
          </a:p>
          <a:p>
            <a:pPr algn="l" fontAlgn="base"/>
            <a:r>
              <a:rPr lang="en-GB" b="0" i="0" dirty="0">
                <a:effectLst/>
              </a:rPr>
              <a:t>For development teams, user stories sometimes seem like an added step. Why not just break the big project (</a:t>
            </a:r>
            <a:r>
              <a:rPr lang="en-GB" b="1" i="1" u="none" strike="noStrike" dirty="0">
                <a:effectLst/>
              </a:rPr>
              <a:t>the epic</a:t>
            </a:r>
            <a:r>
              <a:rPr lang="en-GB" b="0" i="0" dirty="0">
                <a:effectLst/>
              </a:rPr>
              <a:t>) into a series of steps and get on with it? But stories give the team important context and associate tasks with the value those tasks bring.</a:t>
            </a:r>
          </a:p>
          <a:p>
            <a:pPr algn="l" fontAlgn="base"/>
            <a:r>
              <a:rPr lang="en-GB" b="0" i="0" dirty="0">
                <a:effectLst/>
              </a:rPr>
              <a:t>User stories serve a number of key benefits:</a:t>
            </a:r>
          </a:p>
          <a:p>
            <a:pPr lvl="1" fontAlgn="base"/>
            <a:r>
              <a:rPr lang="en-GB" b="1" i="0" dirty="0">
                <a:effectLst/>
              </a:rPr>
              <a:t>Stories keep the focus on the user.</a:t>
            </a:r>
            <a:r>
              <a:rPr lang="en-GB" b="0" i="0" dirty="0">
                <a:effectLst/>
              </a:rPr>
              <a:t> A to-do list keeps the team focused on tasks that need to be checked off, but a collection of stories keeps the team focused on solving problems for real users.</a:t>
            </a:r>
            <a:br>
              <a:rPr lang="en-GB" b="0" i="0" dirty="0">
                <a:effectLst/>
              </a:rPr>
            </a:br>
            <a:r>
              <a:rPr lang="en-GB" b="0" i="0" dirty="0">
                <a:effectLst/>
              </a:rPr>
              <a:t> </a:t>
            </a:r>
          </a:p>
          <a:p>
            <a:pPr lvl="1" fontAlgn="base"/>
            <a:r>
              <a:rPr lang="en-GB" b="1" i="0" dirty="0">
                <a:effectLst/>
              </a:rPr>
              <a:t>Stories enable collaboration.</a:t>
            </a:r>
            <a:r>
              <a:rPr lang="en-GB" b="0" i="0" dirty="0">
                <a:effectLst/>
              </a:rPr>
              <a:t> With the end goal defined, the team can work together to decide how best to serve the user and meet that goal.</a:t>
            </a:r>
            <a:br>
              <a:rPr lang="en-GB" b="0" i="0" dirty="0">
                <a:effectLst/>
              </a:rPr>
            </a:br>
            <a:r>
              <a:rPr lang="en-GB" b="0" i="0" dirty="0">
                <a:effectLst/>
              </a:rPr>
              <a:t> </a:t>
            </a:r>
          </a:p>
          <a:p>
            <a:pPr lvl="1" fontAlgn="base"/>
            <a:r>
              <a:rPr lang="en-GB" b="1" i="0" dirty="0">
                <a:effectLst/>
              </a:rPr>
              <a:t>Stories drive creative solutions.</a:t>
            </a:r>
            <a:r>
              <a:rPr lang="en-GB" b="0" i="0" dirty="0">
                <a:effectLst/>
              </a:rPr>
              <a:t> Stories encourage the team to think critically and creatively about how to best solve for an end goal.</a:t>
            </a:r>
            <a:br>
              <a:rPr lang="en-GB" b="0" i="0" dirty="0">
                <a:effectLst/>
              </a:rPr>
            </a:br>
            <a:r>
              <a:rPr lang="en-GB" b="0" i="0" dirty="0">
                <a:effectLst/>
              </a:rPr>
              <a:t> </a:t>
            </a:r>
          </a:p>
          <a:p>
            <a:pPr lvl="1" fontAlgn="base"/>
            <a:r>
              <a:rPr lang="en-GB" b="1" i="0" dirty="0">
                <a:effectLst/>
              </a:rPr>
              <a:t>Stories create momentum.</a:t>
            </a:r>
            <a:r>
              <a:rPr lang="en-GB" b="0" i="0" dirty="0">
                <a:effectLst/>
              </a:rPr>
              <a:t> With each passing story, the development team enjoys a small challenge and a small win, driving momentum.  </a:t>
            </a:r>
          </a:p>
          <a:p>
            <a:pPr marL="0" indent="0">
              <a:buNone/>
            </a:pPr>
            <a:endParaRPr lang="en-GB" dirty="0"/>
          </a:p>
        </p:txBody>
      </p:sp>
    </p:spTree>
    <p:extLst>
      <p:ext uri="{BB962C8B-B14F-4D97-AF65-F5344CB8AC3E}">
        <p14:creationId xmlns:p14="http://schemas.microsoft.com/office/powerpoint/2010/main" val="10060488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5C07-471D-4866-BB0B-605067FD769F}"/>
              </a:ext>
            </a:extLst>
          </p:cNvPr>
          <p:cNvSpPr>
            <a:spLocks noGrp="1"/>
          </p:cNvSpPr>
          <p:nvPr>
            <p:ph type="title"/>
          </p:nvPr>
        </p:nvSpPr>
        <p:spPr/>
        <p:txBody>
          <a:bodyPr/>
          <a:lstStyle/>
          <a:p>
            <a:r>
              <a:rPr lang="en-GB" dirty="0"/>
              <a:t>OOP - Developing an SRS 39</a:t>
            </a:r>
          </a:p>
        </p:txBody>
      </p:sp>
      <p:sp>
        <p:nvSpPr>
          <p:cNvPr id="3" name="Content Placeholder 2">
            <a:extLst>
              <a:ext uri="{FF2B5EF4-FFF2-40B4-BE49-F238E27FC236}">
                <a16:creationId xmlns:a16="http://schemas.microsoft.com/office/drawing/2014/main" id="{27540511-9490-4B5C-8249-5193D2B6898C}"/>
              </a:ext>
            </a:extLst>
          </p:cNvPr>
          <p:cNvSpPr>
            <a:spLocks noGrp="1"/>
          </p:cNvSpPr>
          <p:nvPr>
            <p:ph idx="1"/>
          </p:nvPr>
        </p:nvSpPr>
        <p:spPr/>
        <p:txBody>
          <a:bodyPr>
            <a:normAutofit/>
          </a:bodyPr>
          <a:lstStyle/>
          <a:p>
            <a:pPr marL="0" indent="0">
              <a:buNone/>
            </a:pPr>
            <a:r>
              <a:rPr lang="en-GB" b="1" dirty="0"/>
              <a:t>Understanding Activity Diagrams - continued</a:t>
            </a:r>
          </a:p>
          <a:p>
            <a:r>
              <a:rPr lang="en-GB" dirty="0"/>
              <a:t>The activity diagram consists of the starting point of the process represented by a solid circle and transition arrows representing the flow or transition from one activity to the next. </a:t>
            </a:r>
          </a:p>
          <a:p>
            <a:r>
              <a:rPr lang="en-GB" dirty="0"/>
              <a:t>Rounded rectangles represent the activities, and a bull’s eye circle represents the ending point of the process. </a:t>
            </a:r>
          </a:p>
          <a:p>
            <a:r>
              <a:rPr lang="en-GB" dirty="0"/>
              <a:t>For example, here we can see a generic activity diagram that represents a process that starts with activity A, proceeds to activity B, and concludes.</a:t>
            </a:r>
          </a:p>
          <a:p>
            <a:endParaRPr lang="en-GB" dirty="0"/>
          </a:p>
        </p:txBody>
      </p:sp>
      <p:pic>
        <p:nvPicPr>
          <p:cNvPr id="5" name="Picture 4">
            <a:extLst>
              <a:ext uri="{FF2B5EF4-FFF2-40B4-BE49-F238E27FC236}">
                <a16:creationId xmlns:a16="http://schemas.microsoft.com/office/drawing/2014/main" id="{2B84994C-86DD-43FB-9000-BFD6DE0C12BB}"/>
              </a:ext>
            </a:extLst>
          </p:cNvPr>
          <p:cNvPicPr>
            <a:picLocks noChangeAspect="1"/>
          </p:cNvPicPr>
          <p:nvPr/>
        </p:nvPicPr>
        <p:blipFill>
          <a:blip r:embed="rId2"/>
          <a:stretch>
            <a:fillRect/>
          </a:stretch>
        </p:blipFill>
        <p:spPr>
          <a:xfrm>
            <a:off x="2676524" y="5695949"/>
            <a:ext cx="5424231" cy="796925"/>
          </a:xfrm>
          <a:prstGeom prst="rect">
            <a:avLst/>
          </a:prstGeom>
        </p:spPr>
      </p:pic>
    </p:spTree>
    <p:extLst>
      <p:ext uri="{BB962C8B-B14F-4D97-AF65-F5344CB8AC3E}">
        <p14:creationId xmlns:p14="http://schemas.microsoft.com/office/powerpoint/2010/main" val="1152036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A2E3-107F-4A89-B6EF-B5922BE2DBDA}"/>
              </a:ext>
            </a:extLst>
          </p:cNvPr>
          <p:cNvSpPr>
            <a:spLocks noGrp="1"/>
          </p:cNvSpPr>
          <p:nvPr>
            <p:ph type="title"/>
          </p:nvPr>
        </p:nvSpPr>
        <p:spPr/>
        <p:txBody>
          <a:bodyPr/>
          <a:lstStyle/>
          <a:p>
            <a:r>
              <a:rPr lang="en-GB" dirty="0"/>
              <a:t>OOP - Developing an SRS 40</a:t>
            </a:r>
          </a:p>
        </p:txBody>
      </p:sp>
      <p:sp>
        <p:nvSpPr>
          <p:cNvPr id="3" name="Content Placeholder 2">
            <a:extLst>
              <a:ext uri="{FF2B5EF4-FFF2-40B4-BE49-F238E27FC236}">
                <a16:creationId xmlns:a16="http://schemas.microsoft.com/office/drawing/2014/main" id="{9704F962-E383-41BE-AB8C-75DCE227FF83}"/>
              </a:ext>
            </a:extLst>
          </p:cNvPr>
          <p:cNvSpPr>
            <a:spLocks noGrp="1"/>
          </p:cNvSpPr>
          <p:nvPr>
            <p:ph idx="1"/>
          </p:nvPr>
        </p:nvSpPr>
        <p:spPr/>
        <p:txBody>
          <a:bodyPr/>
          <a:lstStyle/>
          <a:p>
            <a:pPr marL="0" indent="0">
              <a:buNone/>
            </a:pPr>
            <a:r>
              <a:rPr lang="en-GB" b="1" dirty="0"/>
              <a:t>Decision Points and Guard Conditions</a:t>
            </a:r>
          </a:p>
          <a:p>
            <a:r>
              <a:rPr lang="en-GB" dirty="0"/>
              <a:t>Often, one activity will conditionally follow another. For example, in order to rent a video, a PIN verifies membership.</a:t>
            </a:r>
          </a:p>
          <a:p>
            <a:r>
              <a:rPr lang="en-GB" dirty="0"/>
              <a:t>An activity diagram represents conditionality by a decision point (represented by a diamond) with the guard condition (the condition that must be met to proceed) in brackets next to the flow line:</a:t>
            </a:r>
          </a:p>
        </p:txBody>
      </p:sp>
      <p:pic>
        <p:nvPicPr>
          <p:cNvPr id="5" name="Picture 4">
            <a:extLst>
              <a:ext uri="{FF2B5EF4-FFF2-40B4-BE49-F238E27FC236}">
                <a16:creationId xmlns:a16="http://schemas.microsoft.com/office/drawing/2014/main" id="{A1B54BE7-521A-4EE2-B668-FEB1DA3E93DE}"/>
              </a:ext>
            </a:extLst>
          </p:cNvPr>
          <p:cNvPicPr>
            <a:picLocks noChangeAspect="1"/>
          </p:cNvPicPr>
          <p:nvPr/>
        </p:nvPicPr>
        <p:blipFill>
          <a:blip r:embed="rId2"/>
          <a:stretch>
            <a:fillRect/>
          </a:stretch>
        </p:blipFill>
        <p:spPr>
          <a:xfrm>
            <a:off x="2446337" y="4700587"/>
            <a:ext cx="6114117" cy="1792288"/>
          </a:xfrm>
          <a:prstGeom prst="rect">
            <a:avLst/>
          </a:prstGeom>
        </p:spPr>
      </p:pic>
    </p:spTree>
    <p:extLst>
      <p:ext uri="{BB962C8B-B14F-4D97-AF65-F5344CB8AC3E}">
        <p14:creationId xmlns:p14="http://schemas.microsoft.com/office/powerpoint/2010/main" val="2298064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7C1B-3258-4D04-A22D-F930299BA925}"/>
              </a:ext>
            </a:extLst>
          </p:cNvPr>
          <p:cNvSpPr>
            <a:spLocks noGrp="1"/>
          </p:cNvSpPr>
          <p:nvPr>
            <p:ph type="title"/>
          </p:nvPr>
        </p:nvSpPr>
        <p:spPr/>
        <p:txBody>
          <a:bodyPr/>
          <a:lstStyle/>
          <a:p>
            <a:r>
              <a:rPr lang="en-GB" dirty="0"/>
              <a:t>OOP - Developing an SRS 41</a:t>
            </a:r>
          </a:p>
        </p:txBody>
      </p:sp>
      <p:sp>
        <p:nvSpPr>
          <p:cNvPr id="3" name="Content Placeholder 2">
            <a:extLst>
              <a:ext uri="{FF2B5EF4-FFF2-40B4-BE49-F238E27FC236}">
                <a16:creationId xmlns:a16="http://schemas.microsoft.com/office/drawing/2014/main" id="{D71A58B6-D7BD-4F09-8BE2-1898E374D411}"/>
              </a:ext>
            </a:extLst>
          </p:cNvPr>
          <p:cNvSpPr>
            <a:spLocks noGrp="1"/>
          </p:cNvSpPr>
          <p:nvPr>
            <p:ph idx="1"/>
          </p:nvPr>
        </p:nvSpPr>
        <p:spPr>
          <a:xfrm>
            <a:off x="838200" y="1825625"/>
            <a:ext cx="6515100" cy="4351338"/>
          </a:xfrm>
        </p:spPr>
        <p:txBody>
          <a:bodyPr>
            <a:normAutofit fontScale="77500" lnSpcReduction="20000"/>
          </a:bodyPr>
          <a:lstStyle/>
          <a:p>
            <a:pPr marL="0" indent="0">
              <a:buNone/>
            </a:pPr>
            <a:r>
              <a:rPr lang="en-GB" b="1" dirty="0"/>
              <a:t>Parallel Processing</a:t>
            </a:r>
          </a:p>
          <a:p>
            <a:r>
              <a:rPr lang="en-GB" dirty="0"/>
              <a:t>In some cases, two or more activities can run in parallel instead of sequentially. </a:t>
            </a:r>
          </a:p>
          <a:p>
            <a:r>
              <a:rPr lang="en-GB" dirty="0"/>
              <a:t>A solid, bold line drawn perpendicularly to the transition arrow represents the splitting of the paths. </a:t>
            </a:r>
          </a:p>
          <a:p>
            <a:r>
              <a:rPr lang="en-GB" dirty="0"/>
              <a:t>After the split, a second solid, bold line represents the merge. This image shows an activity diagram for the processing of a movie return. </a:t>
            </a:r>
          </a:p>
          <a:p>
            <a:r>
              <a:rPr lang="en-GB" dirty="0"/>
              <a:t>The order in which the Increment Inventory and the Remove Rental activities occur does not matter. </a:t>
            </a:r>
          </a:p>
          <a:p>
            <a:r>
              <a:rPr lang="en-GB" dirty="0"/>
              <a:t>The parallel paths in the diagram represent this parallel processing.</a:t>
            </a:r>
          </a:p>
          <a:p>
            <a:endParaRPr lang="en-GB" dirty="0"/>
          </a:p>
        </p:txBody>
      </p:sp>
      <p:pic>
        <p:nvPicPr>
          <p:cNvPr id="5" name="Picture 4">
            <a:extLst>
              <a:ext uri="{FF2B5EF4-FFF2-40B4-BE49-F238E27FC236}">
                <a16:creationId xmlns:a16="http://schemas.microsoft.com/office/drawing/2014/main" id="{9441EBCF-FF1E-4EBE-B27F-745820BC7053}"/>
              </a:ext>
            </a:extLst>
          </p:cNvPr>
          <p:cNvPicPr>
            <a:picLocks noChangeAspect="1"/>
          </p:cNvPicPr>
          <p:nvPr/>
        </p:nvPicPr>
        <p:blipFill>
          <a:blip r:embed="rId2"/>
          <a:stretch>
            <a:fillRect/>
          </a:stretch>
        </p:blipFill>
        <p:spPr>
          <a:xfrm>
            <a:off x="7658100" y="1952624"/>
            <a:ext cx="3606800" cy="4367609"/>
          </a:xfrm>
          <a:prstGeom prst="rect">
            <a:avLst/>
          </a:prstGeom>
        </p:spPr>
      </p:pic>
    </p:spTree>
    <p:extLst>
      <p:ext uri="{BB962C8B-B14F-4D97-AF65-F5344CB8AC3E}">
        <p14:creationId xmlns:p14="http://schemas.microsoft.com/office/powerpoint/2010/main" val="41668515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6ECB-2D87-4DC6-8366-154A949FF62D}"/>
              </a:ext>
            </a:extLst>
          </p:cNvPr>
          <p:cNvSpPr>
            <a:spLocks noGrp="1"/>
          </p:cNvSpPr>
          <p:nvPr>
            <p:ph type="title"/>
          </p:nvPr>
        </p:nvSpPr>
        <p:spPr/>
        <p:txBody>
          <a:bodyPr/>
          <a:lstStyle/>
          <a:p>
            <a:r>
              <a:rPr lang="en-GB" dirty="0"/>
              <a:t>OOP - Developing an SRS 42</a:t>
            </a:r>
          </a:p>
        </p:txBody>
      </p:sp>
      <p:sp>
        <p:nvSpPr>
          <p:cNvPr id="3" name="Content Placeholder 2">
            <a:extLst>
              <a:ext uri="{FF2B5EF4-FFF2-40B4-BE49-F238E27FC236}">
                <a16:creationId xmlns:a16="http://schemas.microsoft.com/office/drawing/2014/main" id="{F80C49A7-4C63-4920-8845-8F69F91B6128}"/>
              </a:ext>
            </a:extLst>
          </p:cNvPr>
          <p:cNvSpPr>
            <a:spLocks noGrp="1"/>
          </p:cNvSpPr>
          <p:nvPr>
            <p:ph idx="1"/>
          </p:nvPr>
        </p:nvSpPr>
        <p:spPr>
          <a:xfrm>
            <a:off x="838200" y="1825624"/>
            <a:ext cx="5257800" cy="4867275"/>
          </a:xfrm>
        </p:spPr>
        <p:txBody>
          <a:bodyPr>
            <a:normAutofit fontScale="77500" lnSpcReduction="20000"/>
          </a:bodyPr>
          <a:lstStyle/>
          <a:p>
            <a:pPr marL="0" indent="0">
              <a:buNone/>
            </a:pPr>
            <a:r>
              <a:rPr lang="en-GB" b="1" dirty="0"/>
              <a:t>Activity Ownership</a:t>
            </a:r>
          </a:p>
          <a:p>
            <a:r>
              <a:rPr lang="en-GB" dirty="0"/>
              <a:t>The activity diagram’s purpose is to model the control flow from activity to activity as the program processes. </a:t>
            </a:r>
          </a:p>
          <a:p>
            <a:r>
              <a:rPr lang="en-GB" dirty="0"/>
              <a:t>The diagrams shown thus far do not indicate which objects have responsibility for these activities. </a:t>
            </a:r>
          </a:p>
          <a:p>
            <a:r>
              <a:rPr lang="en-GB" dirty="0"/>
              <a:t>To signify object ownership of the activities, you segment the activity diagram into a series of vertical partitions (also called swim lanes). </a:t>
            </a:r>
          </a:p>
          <a:p>
            <a:r>
              <a:rPr lang="en-GB" dirty="0"/>
              <a:t>The object role at the top of the partition is responsible for the activities in that partition. </a:t>
            </a:r>
          </a:p>
          <a:p>
            <a:r>
              <a:rPr lang="en-GB" dirty="0"/>
              <a:t>This image shows an activity diagram for processing a movie rental, with swim lanes included.</a:t>
            </a:r>
          </a:p>
          <a:p>
            <a:endParaRPr lang="en-GB" dirty="0"/>
          </a:p>
        </p:txBody>
      </p:sp>
      <p:pic>
        <p:nvPicPr>
          <p:cNvPr id="5" name="Picture 4">
            <a:extLst>
              <a:ext uri="{FF2B5EF4-FFF2-40B4-BE49-F238E27FC236}">
                <a16:creationId xmlns:a16="http://schemas.microsoft.com/office/drawing/2014/main" id="{C3072F2E-27C4-442D-9E94-D67EC92E0834}"/>
              </a:ext>
            </a:extLst>
          </p:cNvPr>
          <p:cNvPicPr>
            <a:picLocks noChangeAspect="1"/>
          </p:cNvPicPr>
          <p:nvPr/>
        </p:nvPicPr>
        <p:blipFill>
          <a:blip r:embed="rId3"/>
          <a:stretch>
            <a:fillRect/>
          </a:stretch>
        </p:blipFill>
        <p:spPr>
          <a:xfrm>
            <a:off x="6096000" y="2327273"/>
            <a:ext cx="5901144" cy="3863976"/>
          </a:xfrm>
          <a:prstGeom prst="rect">
            <a:avLst/>
          </a:prstGeom>
        </p:spPr>
      </p:pic>
    </p:spTree>
    <p:extLst>
      <p:ext uri="{BB962C8B-B14F-4D97-AF65-F5344CB8AC3E}">
        <p14:creationId xmlns:p14="http://schemas.microsoft.com/office/powerpoint/2010/main" val="2097531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EB00-4828-45FB-8398-8B168BC19BCA}"/>
              </a:ext>
            </a:extLst>
          </p:cNvPr>
          <p:cNvSpPr>
            <a:spLocks noGrp="1"/>
          </p:cNvSpPr>
          <p:nvPr>
            <p:ph type="title"/>
          </p:nvPr>
        </p:nvSpPr>
        <p:spPr/>
        <p:txBody>
          <a:bodyPr/>
          <a:lstStyle/>
          <a:p>
            <a:r>
              <a:rPr lang="en-GB" dirty="0"/>
              <a:t>OOP – UML- Further Reading</a:t>
            </a:r>
          </a:p>
        </p:txBody>
      </p:sp>
      <p:sp>
        <p:nvSpPr>
          <p:cNvPr id="3" name="Content Placeholder 2">
            <a:extLst>
              <a:ext uri="{FF2B5EF4-FFF2-40B4-BE49-F238E27FC236}">
                <a16:creationId xmlns:a16="http://schemas.microsoft.com/office/drawing/2014/main" id="{0878D375-6E17-4E2B-BFF4-C0FADC518AC8}"/>
              </a:ext>
            </a:extLst>
          </p:cNvPr>
          <p:cNvSpPr>
            <a:spLocks noGrp="1"/>
          </p:cNvSpPr>
          <p:nvPr>
            <p:ph idx="1"/>
          </p:nvPr>
        </p:nvSpPr>
        <p:spPr/>
        <p:txBody>
          <a:bodyPr/>
          <a:lstStyle/>
          <a:p>
            <a:r>
              <a:rPr lang="en-GB" dirty="0"/>
              <a:t>FreeCodeCamp Course on UML:</a:t>
            </a:r>
            <a:endParaRPr lang="en-GB" dirty="0">
              <a:hlinkClick r:id="rId2"/>
            </a:endParaRPr>
          </a:p>
          <a:p>
            <a:pPr lvl="1"/>
            <a:r>
              <a:rPr lang="en-GB" dirty="0">
                <a:hlinkClick r:id="rId2"/>
              </a:rPr>
              <a:t>UML Diagram Course – How to Design Databases and Systems (</a:t>
            </a:r>
            <a:r>
              <a:rPr lang="en-GB" dirty="0" err="1">
                <a:hlinkClick r:id="rId2"/>
              </a:rPr>
              <a:t>freecodecam</a:t>
            </a:r>
            <a:endParaRPr lang="en-GB" dirty="0">
              <a:hlinkClick r:id="rId2"/>
            </a:endParaRPr>
          </a:p>
          <a:p>
            <a:pPr lvl="1"/>
            <a:r>
              <a:rPr lang="en-GB" dirty="0">
                <a:hlinkClick r:id="rId2"/>
              </a:rPr>
              <a:t>p.org)</a:t>
            </a:r>
            <a:r>
              <a:rPr lang="en-GB" dirty="0"/>
              <a:t> </a:t>
            </a:r>
          </a:p>
        </p:txBody>
      </p:sp>
    </p:spTree>
    <p:extLst>
      <p:ext uri="{BB962C8B-B14F-4D97-AF65-F5344CB8AC3E}">
        <p14:creationId xmlns:p14="http://schemas.microsoft.com/office/powerpoint/2010/main" val="26112571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F47B-D06A-43A3-8C04-339F7819877E}"/>
              </a:ext>
            </a:extLst>
          </p:cNvPr>
          <p:cNvSpPr>
            <a:spLocks noGrp="1"/>
          </p:cNvSpPr>
          <p:nvPr>
            <p:ph type="title"/>
          </p:nvPr>
        </p:nvSpPr>
        <p:spPr/>
        <p:txBody>
          <a:bodyPr/>
          <a:lstStyle/>
          <a:p>
            <a:r>
              <a:rPr lang="en-GB" dirty="0"/>
              <a:t>Algorithms</a:t>
            </a:r>
          </a:p>
        </p:txBody>
      </p:sp>
      <p:sp>
        <p:nvSpPr>
          <p:cNvPr id="3" name="Text Placeholder 2">
            <a:extLst>
              <a:ext uri="{FF2B5EF4-FFF2-40B4-BE49-F238E27FC236}">
                <a16:creationId xmlns:a16="http://schemas.microsoft.com/office/drawing/2014/main" id="{330355E1-D737-40E9-AB86-CB5AB926B0A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21279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1E3E-B9C8-4A3B-A6E4-830B217B2715}"/>
              </a:ext>
            </a:extLst>
          </p:cNvPr>
          <p:cNvSpPr>
            <a:spLocks noGrp="1"/>
          </p:cNvSpPr>
          <p:nvPr>
            <p:ph type="title"/>
          </p:nvPr>
        </p:nvSpPr>
        <p:spPr/>
        <p:txBody>
          <a:bodyPr/>
          <a:lstStyle/>
          <a:p>
            <a:r>
              <a:rPr lang="en-GB" dirty="0"/>
              <a:t>What is an algorithm?</a:t>
            </a:r>
          </a:p>
        </p:txBody>
      </p:sp>
      <p:sp>
        <p:nvSpPr>
          <p:cNvPr id="3" name="Content Placeholder 2">
            <a:extLst>
              <a:ext uri="{FF2B5EF4-FFF2-40B4-BE49-F238E27FC236}">
                <a16:creationId xmlns:a16="http://schemas.microsoft.com/office/drawing/2014/main" id="{8E43A882-81E5-4402-88EC-2FBD840B5A32}"/>
              </a:ext>
            </a:extLst>
          </p:cNvPr>
          <p:cNvSpPr>
            <a:spLocks noGrp="1"/>
          </p:cNvSpPr>
          <p:nvPr>
            <p:ph idx="1"/>
          </p:nvPr>
        </p:nvSpPr>
        <p:spPr/>
        <p:txBody>
          <a:bodyPr>
            <a:normAutofit fontScale="85000" lnSpcReduction="20000"/>
          </a:bodyPr>
          <a:lstStyle/>
          <a:p>
            <a:r>
              <a:rPr lang="en-GB" dirty="0"/>
              <a:t>An Algorithm is a set of instructions for accomplishing a task. </a:t>
            </a:r>
          </a:p>
          <a:p>
            <a:r>
              <a:rPr lang="en-GB" dirty="0"/>
              <a:t>Every piece of code you write could therefore be called an algorithm. </a:t>
            </a:r>
          </a:p>
          <a:p>
            <a:r>
              <a:rPr lang="en-GB" dirty="0"/>
              <a:t>In fact, the joke runs that developers use the word ‘algorithm’ when they don’t want to explain what they’ve done.</a:t>
            </a:r>
          </a:p>
          <a:p>
            <a:r>
              <a:rPr lang="en-GB" dirty="0"/>
              <a:t>You can think of an algorithm as like a recipe on how to bake a cake.</a:t>
            </a:r>
          </a:p>
          <a:p>
            <a:r>
              <a:rPr lang="en-GB" dirty="0"/>
              <a:t>Computer algorithms work via input and output. They take the input and apply each step of the algorithm to that information to generate an output.</a:t>
            </a:r>
          </a:p>
          <a:p>
            <a:r>
              <a:rPr lang="en-GB" dirty="0"/>
              <a:t>For example, a search engine is an algorithm that takes a search query as an input and searches its database for items relevant to the words in the query. It then outputs the results.</a:t>
            </a:r>
          </a:p>
          <a:p>
            <a:r>
              <a:rPr lang="en-GB" dirty="0"/>
              <a:t>You can easily visualise algorithms as a flowchart. The input leads to steps and questions that need handling in order. When each section of the flowchart is completed, the generated result is the output. </a:t>
            </a:r>
          </a:p>
        </p:txBody>
      </p:sp>
    </p:spTree>
    <p:extLst>
      <p:ext uri="{BB962C8B-B14F-4D97-AF65-F5344CB8AC3E}">
        <p14:creationId xmlns:p14="http://schemas.microsoft.com/office/powerpoint/2010/main" val="2145097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1E3E-B9C8-4A3B-A6E4-830B217B2715}"/>
              </a:ext>
            </a:extLst>
          </p:cNvPr>
          <p:cNvSpPr>
            <a:spLocks noGrp="1"/>
          </p:cNvSpPr>
          <p:nvPr>
            <p:ph type="title"/>
          </p:nvPr>
        </p:nvSpPr>
        <p:spPr/>
        <p:txBody>
          <a:bodyPr/>
          <a:lstStyle/>
          <a:p>
            <a:r>
              <a:rPr lang="en-GB" dirty="0"/>
              <a:t>Visualising an algorithm?</a:t>
            </a:r>
          </a:p>
        </p:txBody>
      </p:sp>
      <p:sp>
        <p:nvSpPr>
          <p:cNvPr id="3" name="Content Placeholder 2">
            <a:extLst>
              <a:ext uri="{FF2B5EF4-FFF2-40B4-BE49-F238E27FC236}">
                <a16:creationId xmlns:a16="http://schemas.microsoft.com/office/drawing/2014/main" id="{8E43A882-81E5-4402-88EC-2FBD840B5A32}"/>
              </a:ext>
            </a:extLst>
          </p:cNvPr>
          <p:cNvSpPr>
            <a:spLocks noGrp="1"/>
          </p:cNvSpPr>
          <p:nvPr>
            <p:ph idx="1"/>
          </p:nvPr>
        </p:nvSpPr>
        <p:spPr/>
        <p:txBody>
          <a:bodyPr>
            <a:normAutofit/>
          </a:bodyPr>
          <a:lstStyle/>
          <a:p>
            <a:r>
              <a:rPr lang="en-GB" dirty="0"/>
              <a:t>As we know, an algorithm is simply a set of steps to accomplish a task. </a:t>
            </a:r>
          </a:p>
          <a:p>
            <a:r>
              <a:rPr lang="en-GB" dirty="0"/>
              <a:t>As part of our design process for an app, it may be helpful to try to visualise the process of how an app, or a web app, functions. </a:t>
            </a:r>
          </a:p>
          <a:p>
            <a:r>
              <a:rPr lang="en-GB" dirty="0"/>
              <a:t>Here is a great example of how a real-world developer uses flowcharts to visualise the algorithmic processing behind his apps. </a:t>
            </a:r>
          </a:p>
          <a:p>
            <a:r>
              <a:rPr lang="en-GB" dirty="0">
                <a:hlinkClick r:id="rId2"/>
              </a:rPr>
              <a:t>How I Design An App Flowchart – YouTube</a:t>
            </a:r>
            <a:r>
              <a:rPr lang="en-GB" dirty="0"/>
              <a:t> </a:t>
            </a:r>
          </a:p>
        </p:txBody>
      </p:sp>
    </p:spTree>
    <p:extLst>
      <p:ext uri="{BB962C8B-B14F-4D97-AF65-F5344CB8AC3E}">
        <p14:creationId xmlns:p14="http://schemas.microsoft.com/office/powerpoint/2010/main" val="1542591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1E3E-B9C8-4A3B-A6E4-830B217B2715}"/>
              </a:ext>
            </a:extLst>
          </p:cNvPr>
          <p:cNvSpPr>
            <a:spLocks noGrp="1"/>
          </p:cNvSpPr>
          <p:nvPr>
            <p:ph type="title"/>
          </p:nvPr>
        </p:nvSpPr>
        <p:spPr/>
        <p:txBody>
          <a:bodyPr/>
          <a:lstStyle/>
          <a:p>
            <a:r>
              <a:rPr lang="en-GB" dirty="0"/>
              <a:t>Visualising Algorithms – Learn more</a:t>
            </a:r>
          </a:p>
        </p:txBody>
      </p:sp>
      <p:sp>
        <p:nvSpPr>
          <p:cNvPr id="3" name="Content Placeholder 2">
            <a:extLst>
              <a:ext uri="{FF2B5EF4-FFF2-40B4-BE49-F238E27FC236}">
                <a16:creationId xmlns:a16="http://schemas.microsoft.com/office/drawing/2014/main" id="{8E43A882-81E5-4402-88EC-2FBD840B5A32}"/>
              </a:ext>
            </a:extLst>
          </p:cNvPr>
          <p:cNvSpPr>
            <a:spLocks noGrp="1"/>
          </p:cNvSpPr>
          <p:nvPr>
            <p:ph idx="1"/>
          </p:nvPr>
        </p:nvSpPr>
        <p:spPr/>
        <p:txBody>
          <a:bodyPr>
            <a:normAutofit/>
          </a:bodyPr>
          <a:lstStyle/>
          <a:p>
            <a:pPr marL="0" indent="0">
              <a:buNone/>
            </a:pPr>
            <a:r>
              <a:rPr lang="en-GB" b="1" dirty="0"/>
              <a:t>Flowchart Tutorial (with Symbols, Guide and Examples)</a:t>
            </a:r>
          </a:p>
          <a:p>
            <a:pPr lvl="1"/>
            <a:r>
              <a:rPr lang="en-GB" dirty="0">
                <a:hlinkClick r:id="rId2"/>
              </a:rPr>
              <a:t>https://www.visual-paradigm.com/tutorials/flowchart-tutorial/</a:t>
            </a:r>
            <a:r>
              <a:rPr lang="en-GB" dirty="0"/>
              <a:t> </a:t>
            </a:r>
          </a:p>
          <a:p>
            <a:pPr lvl="1"/>
            <a:endParaRPr lang="en-GB" dirty="0"/>
          </a:p>
          <a:p>
            <a:pPr marL="0" indent="0">
              <a:buNone/>
            </a:pPr>
            <a:r>
              <a:rPr lang="en-GB" b="1" dirty="0"/>
              <a:t>Introduction to Creating Flowcharts</a:t>
            </a:r>
          </a:p>
          <a:p>
            <a:pPr lvl="1"/>
            <a:r>
              <a:rPr lang="en-GB" dirty="0">
                <a:hlinkClick r:id="rId3"/>
              </a:rPr>
              <a:t>https://www.youtube.com/watch?v=SWRDqTx8d4k</a:t>
            </a:r>
            <a:r>
              <a:rPr lang="en-GB" dirty="0"/>
              <a:t> </a:t>
            </a:r>
          </a:p>
          <a:p>
            <a:pPr lvl="1"/>
            <a:endParaRPr lang="en-GB" dirty="0"/>
          </a:p>
          <a:p>
            <a:pPr marL="0" indent="0">
              <a:buNone/>
            </a:pPr>
            <a:r>
              <a:rPr lang="en-GB" b="1" dirty="0"/>
              <a:t>Wikipedia entry on Flowcharts</a:t>
            </a:r>
          </a:p>
          <a:p>
            <a:pPr lvl="1"/>
            <a:r>
              <a:rPr lang="en-GB" dirty="0">
                <a:hlinkClick r:id="rId4"/>
              </a:rPr>
              <a:t>https://en.wikipedia.org/wiki/Flowchart</a:t>
            </a:r>
            <a:r>
              <a:rPr lang="en-GB" dirty="0"/>
              <a:t> </a:t>
            </a:r>
          </a:p>
        </p:txBody>
      </p:sp>
    </p:spTree>
    <p:extLst>
      <p:ext uri="{BB962C8B-B14F-4D97-AF65-F5344CB8AC3E}">
        <p14:creationId xmlns:p14="http://schemas.microsoft.com/office/powerpoint/2010/main" val="17865485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BE6-82E1-409C-8763-2CAC54533135}"/>
              </a:ext>
            </a:extLst>
          </p:cNvPr>
          <p:cNvSpPr>
            <a:spLocks noGrp="1"/>
          </p:cNvSpPr>
          <p:nvPr>
            <p:ph type="title"/>
          </p:nvPr>
        </p:nvSpPr>
        <p:spPr/>
        <p:txBody>
          <a:bodyPr/>
          <a:lstStyle/>
          <a:p>
            <a:r>
              <a:rPr lang="en-GB" dirty="0"/>
              <a:t>Pseudocode</a:t>
            </a:r>
          </a:p>
        </p:txBody>
      </p:sp>
      <p:sp>
        <p:nvSpPr>
          <p:cNvPr id="3" name="Text Placeholder 2">
            <a:extLst>
              <a:ext uri="{FF2B5EF4-FFF2-40B4-BE49-F238E27FC236}">
                <a16:creationId xmlns:a16="http://schemas.microsoft.com/office/drawing/2014/main" id="{A64263BA-2309-465D-A015-2FF24963312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7279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1098-2F44-49E6-A952-2EBDBA63E18A}"/>
              </a:ext>
            </a:extLst>
          </p:cNvPr>
          <p:cNvSpPr>
            <a:spLocks noGrp="1"/>
          </p:cNvSpPr>
          <p:nvPr>
            <p:ph type="title"/>
          </p:nvPr>
        </p:nvSpPr>
        <p:spPr/>
        <p:txBody>
          <a:bodyPr/>
          <a:lstStyle/>
          <a:p>
            <a:r>
              <a:rPr lang="en-GB" dirty="0"/>
              <a:t>User Stories</a:t>
            </a:r>
          </a:p>
        </p:txBody>
      </p:sp>
      <p:sp>
        <p:nvSpPr>
          <p:cNvPr id="3" name="Content Placeholder 2">
            <a:extLst>
              <a:ext uri="{FF2B5EF4-FFF2-40B4-BE49-F238E27FC236}">
                <a16:creationId xmlns:a16="http://schemas.microsoft.com/office/drawing/2014/main" id="{D619E5E5-B86D-44BC-B621-AFA224365358}"/>
              </a:ext>
            </a:extLst>
          </p:cNvPr>
          <p:cNvSpPr>
            <a:spLocks noGrp="1"/>
          </p:cNvSpPr>
          <p:nvPr>
            <p:ph idx="1"/>
          </p:nvPr>
        </p:nvSpPr>
        <p:spPr/>
        <p:txBody>
          <a:bodyPr>
            <a:normAutofit fontScale="92500" lnSpcReduction="10000"/>
          </a:bodyPr>
          <a:lstStyle/>
          <a:p>
            <a:pPr marL="0" indent="0" algn="l" fontAlgn="base">
              <a:buNone/>
            </a:pPr>
            <a:r>
              <a:rPr lang="en-GB" b="1" i="0" dirty="0">
                <a:effectLst/>
              </a:rPr>
              <a:t>Working with user stories</a:t>
            </a:r>
          </a:p>
          <a:p>
            <a:pPr lvl="1" fontAlgn="base"/>
            <a:r>
              <a:rPr lang="en-GB" b="0" i="0" dirty="0">
                <a:effectLst/>
              </a:rPr>
              <a:t>Once a story has been written, it’s time to integrate it into your workflow. Generally a story is written by the product owner, product manager, or program manager and submitted for review.</a:t>
            </a:r>
          </a:p>
          <a:p>
            <a:pPr lvl="1" fontAlgn="base"/>
            <a:r>
              <a:rPr lang="en-GB" b="0" i="0" dirty="0">
                <a:effectLst/>
              </a:rPr>
              <a:t>During a sprint or iteration planning meeting, the team decides what stories they’ll tackle that sprint. Teams now discuss the requirements and functionality that each user story requires. This is an opportunity to get technical and creative in the team’s implementation of the story. Once agreed upon, these requirements are added to the story.</a:t>
            </a:r>
          </a:p>
          <a:p>
            <a:pPr lvl="1" fontAlgn="base"/>
            <a:r>
              <a:rPr lang="en-GB" b="0" i="0" dirty="0">
                <a:effectLst/>
              </a:rPr>
              <a:t>Another common step in this meeting is to score the stories based on their complexity or time to completion. Teams use t-shirt sizes, the Fibonacci sequence, or planning poker to make proper estimations. A story should be sized to complete in one sprint, so as the team specs each story, they make sure to break up stories that will go over that completion horizon.  </a:t>
            </a:r>
          </a:p>
          <a:p>
            <a:pPr marL="0" indent="0">
              <a:buNone/>
            </a:pPr>
            <a:endParaRPr lang="en-GB" dirty="0"/>
          </a:p>
        </p:txBody>
      </p:sp>
    </p:spTree>
    <p:extLst>
      <p:ext uri="{BB962C8B-B14F-4D97-AF65-F5344CB8AC3E}">
        <p14:creationId xmlns:p14="http://schemas.microsoft.com/office/powerpoint/2010/main" val="34653471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3" name="Content Placeholder 2">
            <a:extLst>
              <a:ext uri="{FF2B5EF4-FFF2-40B4-BE49-F238E27FC236}">
                <a16:creationId xmlns:a16="http://schemas.microsoft.com/office/drawing/2014/main" id="{757284CC-DAEA-4316-8C60-B5F2EA934599}"/>
              </a:ext>
            </a:extLst>
          </p:cNvPr>
          <p:cNvSpPr>
            <a:spLocks noGrp="1"/>
          </p:cNvSpPr>
          <p:nvPr>
            <p:ph idx="1"/>
          </p:nvPr>
        </p:nvSpPr>
        <p:spPr/>
        <p:txBody>
          <a:bodyPr>
            <a:normAutofit fontScale="92500" lnSpcReduction="10000"/>
          </a:bodyPr>
          <a:lstStyle/>
          <a:p>
            <a:r>
              <a:rPr lang="en-GB" b="1" dirty="0"/>
              <a:t>Pseudocode </a:t>
            </a:r>
            <a:r>
              <a:rPr lang="en-GB" dirty="0"/>
              <a:t>is a term which is often used in programming and algorithm based fields. </a:t>
            </a:r>
          </a:p>
          <a:p>
            <a:pPr lvl="1"/>
            <a:r>
              <a:rPr lang="en-GB" dirty="0"/>
              <a:t>It is a methodology that allows the programmer to represent the implementation of an algorithm. </a:t>
            </a:r>
          </a:p>
          <a:p>
            <a:pPr lvl="1"/>
            <a:r>
              <a:rPr lang="en-GB" dirty="0"/>
              <a:t>Simply, we can say that it’s the cooked up representation of an algorithm. </a:t>
            </a:r>
          </a:p>
          <a:p>
            <a:pPr lvl="1"/>
            <a:r>
              <a:rPr lang="en-GB" dirty="0"/>
              <a:t>Often at times, algorithms are represented with the help of pseudo codes as they can be interpreted by programmers no matter what their programming background or knowledge is. </a:t>
            </a:r>
          </a:p>
          <a:p>
            <a:pPr lvl="1"/>
            <a:r>
              <a:rPr lang="en-GB" dirty="0"/>
              <a:t>Pseudocode, as the name suggests, is a false code or a representation of code which can be understood by even a layman with some school level programming knowledge.</a:t>
            </a:r>
          </a:p>
          <a:p>
            <a:pPr lvl="1"/>
            <a:r>
              <a:rPr lang="en-GB" dirty="0"/>
              <a:t>Algorithm: It’s an organized logical sequence of the actions or the approach towards a particular problem. A programmer implements an algorithm to solve a problem. Algorithms are expressed using natural verbal but somewhat technical annotations.</a:t>
            </a:r>
          </a:p>
        </p:txBody>
      </p:sp>
    </p:spTree>
    <p:extLst>
      <p:ext uri="{BB962C8B-B14F-4D97-AF65-F5344CB8AC3E}">
        <p14:creationId xmlns:p14="http://schemas.microsoft.com/office/powerpoint/2010/main" val="2930167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3" name="Content Placeholder 2">
            <a:extLst>
              <a:ext uri="{FF2B5EF4-FFF2-40B4-BE49-F238E27FC236}">
                <a16:creationId xmlns:a16="http://schemas.microsoft.com/office/drawing/2014/main" id="{757284CC-DAEA-4316-8C60-B5F2EA934599}"/>
              </a:ext>
            </a:extLst>
          </p:cNvPr>
          <p:cNvSpPr>
            <a:spLocks noGrp="1"/>
          </p:cNvSpPr>
          <p:nvPr>
            <p:ph idx="1"/>
          </p:nvPr>
        </p:nvSpPr>
        <p:spPr/>
        <p:txBody>
          <a:bodyPr>
            <a:normAutofit/>
          </a:bodyPr>
          <a:lstStyle/>
          <a:p>
            <a:pPr algn="l" fontAlgn="base"/>
            <a:r>
              <a:rPr lang="en-GB" b="1" dirty="0"/>
              <a:t>Pseudocode </a:t>
            </a:r>
            <a:r>
              <a:rPr lang="en-GB" dirty="0">
                <a:solidFill>
                  <a:srgbClr val="273239"/>
                </a:solidFill>
                <a:latin typeface="urw-din"/>
              </a:rPr>
              <a:t>i</a:t>
            </a:r>
            <a:r>
              <a:rPr lang="en-GB" b="0" i="0" dirty="0">
                <a:solidFill>
                  <a:srgbClr val="273239"/>
                </a:solidFill>
                <a:effectLst/>
                <a:latin typeface="urw-din"/>
              </a:rPr>
              <a:t>s simply an implementation of an algorithm written in plain English. </a:t>
            </a:r>
          </a:p>
          <a:p>
            <a:pPr algn="l" fontAlgn="base"/>
            <a:r>
              <a:rPr lang="en-GB" b="0" i="0" dirty="0">
                <a:solidFill>
                  <a:srgbClr val="273239"/>
                </a:solidFill>
                <a:effectLst/>
                <a:latin typeface="urw-din"/>
              </a:rPr>
              <a:t>It has no syntax and thus can’t be compiled or interpreted by the computer.</a:t>
            </a:r>
          </a:p>
          <a:p>
            <a:pPr algn="l" fontAlgn="base"/>
            <a:r>
              <a:rPr lang="en-GB" dirty="0">
                <a:solidFill>
                  <a:srgbClr val="273239"/>
                </a:solidFill>
                <a:latin typeface="urw-din"/>
              </a:rPr>
              <a:t>Its use is to help us understand what is going on in a program. </a:t>
            </a:r>
            <a:endParaRPr lang="en-GB" b="0" i="0" dirty="0">
              <a:solidFill>
                <a:srgbClr val="273239"/>
              </a:solidFill>
              <a:effectLst/>
              <a:latin typeface="urw-din"/>
            </a:endParaRPr>
          </a:p>
          <a:p>
            <a:pPr marL="0" indent="0" algn="l" fontAlgn="base">
              <a:buNone/>
            </a:pPr>
            <a:br>
              <a:rPr lang="en-GB" dirty="0"/>
            </a:br>
            <a:endParaRPr lang="en-GB" dirty="0"/>
          </a:p>
        </p:txBody>
      </p:sp>
    </p:spTree>
    <p:extLst>
      <p:ext uri="{BB962C8B-B14F-4D97-AF65-F5344CB8AC3E}">
        <p14:creationId xmlns:p14="http://schemas.microsoft.com/office/powerpoint/2010/main" val="9260170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3" name="Content Placeholder 2">
            <a:extLst>
              <a:ext uri="{FF2B5EF4-FFF2-40B4-BE49-F238E27FC236}">
                <a16:creationId xmlns:a16="http://schemas.microsoft.com/office/drawing/2014/main" id="{757284CC-DAEA-4316-8C60-B5F2EA934599}"/>
              </a:ext>
            </a:extLst>
          </p:cNvPr>
          <p:cNvSpPr>
            <a:spLocks noGrp="1"/>
          </p:cNvSpPr>
          <p:nvPr>
            <p:ph idx="1"/>
          </p:nvPr>
        </p:nvSpPr>
        <p:spPr>
          <a:xfrm>
            <a:off x="838200" y="1333500"/>
            <a:ext cx="10515600" cy="4843463"/>
          </a:xfrm>
        </p:spPr>
        <p:txBody>
          <a:bodyPr>
            <a:normAutofit fontScale="85000" lnSpcReduction="20000"/>
          </a:bodyPr>
          <a:lstStyle/>
          <a:p>
            <a:pPr marL="0" indent="0" algn="l">
              <a:buNone/>
            </a:pPr>
            <a:r>
              <a:rPr lang="en-GB" b="1" i="0" dirty="0">
                <a:solidFill>
                  <a:srgbClr val="292929"/>
                </a:solidFill>
                <a:effectLst/>
              </a:rPr>
              <a:t>Why use pseudocode at all?</a:t>
            </a:r>
          </a:p>
          <a:p>
            <a:pPr lvl="1">
              <a:buFont typeface="+mj-lt"/>
              <a:buAutoNum type="arabicPeriod"/>
            </a:pPr>
            <a:r>
              <a:rPr lang="en-GB" b="1" i="0" dirty="0">
                <a:solidFill>
                  <a:srgbClr val="292929"/>
                </a:solidFill>
                <a:effectLst/>
              </a:rPr>
              <a:t>Better readability</a:t>
            </a:r>
            <a:r>
              <a:rPr lang="en-GB" b="0" i="0" dirty="0">
                <a:solidFill>
                  <a:srgbClr val="292929"/>
                </a:solidFill>
                <a:effectLst/>
              </a:rPr>
              <a:t>. Often, programmers work alongside people from other domains, such as mathematicians, business partners, managers, and so on. Using pseudocode to explain the mechanics of the code will make the communication between the different backgrounds easier and more efficient.</a:t>
            </a:r>
          </a:p>
          <a:p>
            <a:pPr lvl="1">
              <a:buFont typeface="+mj-lt"/>
              <a:buAutoNum type="arabicPeriod"/>
            </a:pPr>
            <a:r>
              <a:rPr lang="en-GB" b="1" i="0" dirty="0">
                <a:solidFill>
                  <a:srgbClr val="292929"/>
                </a:solidFill>
                <a:effectLst/>
              </a:rPr>
              <a:t>Ease up code construction.</a:t>
            </a:r>
            <a:r>
              <a:rPr lang="en-GB" b="0" i="0" dirty="0">
                <a:solidFill>
                  <a:srgbClr val="292929"/>
                </a:solidFill>
                <a:effectLst/>
              </a:rPr>
              <a:t> When the programmer goes through the process of developing and generating pseudocode, the process of converting that into real code written in any programming language will become much easier and faster as well.</a:t>
            </a:r>
          </a:p>
          <a:p>
            <a:pPr lvl="1">
              <a:buFont typeface="+mj-lt"/>
              <a:buAutoNum type="arabicPeriod"/>
            </a:pPr>
            <a:r>
              <a:rPr lang="en-GB" b="1" i="0" dirty="0">
                <a:solidFill>
                  <a:srgbClr val="292929"/>
                </a:solidFill>
                <a:effectLst/>
              </a:rPr>
              <a:t>A good middle point between flowchart and code.</a:t>
            </a:r>
            <a:r>
              <a:rPr lang="en-GB" b="0" i="0" dirty="0">
                <a:solidFill>
                  <a:srgbClr val="292929"/>
                </a:solidFill>
                <a:effectLst/>
              </a:rPr>
              <a:t> Moving directly from the idea to the flowchart to the code is not always a smooth ride. That’s where pseudocode presents a way to make the transition between the different stages somewhat smoother.</a:t>
            </a:r>
          </a:p>
          <a:p>
            <a:pPr lvl="1">
              <a:buFont typeface="+mj-lt"/>
              <a:buAutoNum type="arabicPeriod"/>
            </a:pPr>
            <a:r>
              <a:rPr lang="en-GB" b="1" i="0" dirty="0">
                <a:solidFill>
                  <a:srgbClr val="292929"/>
                </a:solidFill>
                <a:effectLst/>
              </a:rPr>
              <a:t>Act as a start point for documentation. </a:t>
            </a:r>
            <a:r>
              <a:rPr lang="en-GB" b="0" i="0" dirty="0">
                <a:solidFill>
                  <a:srgbClr val="292929"/>
                </a:solidFill>
                <a:effectLst/>
              </a:rPr>
              <a:t>Documentation is an essential aspect of building a good project. Often, starting documentation is the most difficult part. However, pseudocode can represent a good starting point for what the documentation should include. Sometimes, programmers include the pseudocode as a docstring at the beginning of the code file.</a:t>
            </a:r>
          </a:p>
          <a:p>
            <a:pPr lvl="1">
              <a:buFont typeface="+mj-lt"/>
              <a:buAutoNum type="arabicPeriod"/>
            </a:pPr>
            <a:r>
              <a:rPr lang="en-GB" b="1" i="0" dirty="0">
                <a:solidFill>
                  <a:srgbClr val="292929"/>
                </a:solidFill>
                <a:effectLst/>
              </a:rPr>
              <a:t>Easier bug detection and fixing.</a:t>
            </a:r>
            <a:r>
              <a:rPr lang="en-GB" b="0" i="0" dirty="0">
                <a:solidFill>
                  <a:srgbClr val="292929"/>
                </a:solidFill>
                <a:effectLst/>
              </a:rPr>
              <a:t> Since pseudocode is written in a human-readable format, it is easier to edit and discover bugs before actually writing a single line of code. Editing pseudocode can be done more efficiently than testing, debugging, and fixing actual code.</a:t>
            </a:r>
          </a:p>
        </p:txBody>
      </p:sp>
      <p:sp>
        <p:nvSpPr>
          <p:cNvPr id="4" name="TextBox 3">
            <a:extLst>
              <a:ext uri="{FF2B5EF4-FFF2-40B4-BE49-F238E27FC236}">
                <a16:creationId xmlns:a16="http://schemas.microsoft.com/office/drawing/2014/main" id="{1BC82BB9-0B91-4571-8925-5F4A48FEA046}"/>
              </a:ext>
            </a:extLst>
          </p:cNvPr>
          <p:cNvSpPr txBox="1"/>
          <p:nvPr/>
        </p:nvSpPr>
        <p:spPr>
          <a:xfrm>
            <a:off x="330200" y="6123543"/>
            <a:ext cx="10644645" cy="369332"/>
          </a:xfrm>
          <a:prstGeom prst="rect">
            <a:avLst/>
          </a:prstGeom>
          <a:noFill/>
        </p:spPr>
        <p:txBody>
          <a:bodyPr wrap="none" rtlCol="0">
            <a:spAutoFit/>
          </a:bodyPr>
          <a:lstStyle/>
          <a:p>
            <a:r>
              <a:rPr lang="en-GB" dirty="0">
                <a:hlinkClick r:id="rId2"/>
              </a:rPr>
              <a:t>https://towardsdatascience.com/pseudocode-101-an-introduction-to-writing-good-pseudocode-1331cb855be7</a:t>
            </a:r>
            <a:r>
              <a:rPr lang="en-GB" dirty="0"/>
              <a:t> </a:t>
            </a:r>
          </a:p>
        </p:txBody>
      </p:sp>
    </p:spTree>
    <p:extLst>
      <p:ext uri="{BB962C8B-B14F-4D97-AF65-F5344CB8AC3E}">
        <p14:creationId xmlns:p14="http://schemas.microsoft.com/office/powerpoint/2010/main" val="3256013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3" name="Content Placeholder 2">
            <a:extLst>
              <a:ext uri="{FF2B5EF4-FFF2-40B4-BE49-F238E27FC236}">
                <a16:creationId xmlns:a16="http://schemas.microsoft.com/office/drawing/2014/main" id="{757284CC-DAEA-4316-8C60-B5F2EA934599}"/>
              </a:ext>
            </a:extLst>
          </p:cNvPr>
          <p:cNvSpPr>
            <a:spLocks noGrp="1"/>
          </p:cNvSpPr>
          <p:nvPr>
            <p:ph idx="1"/>
          </p:nvPr>
        </p:nvSpPr>
        <p:spPr/>
        <p:txBody>
          <a:bodyPr>
            <a:normAutofit fontScale="92500" lnSpcReduction="20000"/>
          </a:bodyPr>
          <a:lstStyle/>
          <a:p>
            <a:pPr marL="0" indent="0" algn="l">
              <a:buNone/>
            </a:pPr>
            <a:r>
              <a:rPr lang="en-GB" b="1" i="0" dirty="0">
                <a:solidFill>
                  <a:srgbClr val="292929"/>
                </a:solidFill>
                <a:effectLst/>
              </a:rPr>
              <a:t>The main constructs of pseudocode</a:t>
            </a:r>
          </a:p>
          <a:p>
            <a:pPr algn="l"/>
            <a:r>
              <a:rPr lang="en-GB" b="0" i="0" dirty="0">
                <a:solidFill>
                  <a:srgbClr val="292929"/>
                </a:solidFill>
                <a:effectLst/>
              </a:rPr>
              <a:t>The core of pseudocode is the ability to represent 6 programming constructs (always written in uppercase): </a:t>
            </a:r>
            <a:r>
              <a:rPr lang="en-GB" b="0" i="1" dirty="0">
                <a:solidFill>
                  <a:srgbClr val="292929"/>
                </a:solidFill>
                <a:effectLst/>
              </a:rPr>
              <a:t>SEQUENCE, CASE, WHILE, REPEAT-UNTIL, FOR, and IF-THEN-ELSE</a:t>
            </a:r>
            <a:r>
              <a:rPr lang="en-GB" b="0" i="0" dirty="0">
                <a:solidFill>
                  <a:srgbClr val="292929"/>
                </a:solidFill>
                <a:effectLst/>
              </a:rPr>
              <a:t>. </a:t>
            </a:r>
          </a:p>
          <a:p>
            <a:pPr algn="l"/>
            <a:r>
              <a:rPr lang="en-GB" b="0" i="0" dirty="0">
                <a:solidFill>
                  <a:srgbClr val="292929"/>
                </a:solidFill>
                <a:effectLst/>
              </a:rPr>
              <a:t>These constructs — also called keywords —are used to describe the control flow of the algorithm.</a:t>
            </a:r>
          </a:p>
          <a:p>
            <a:pPr lvl="1">
              <a:buFont typeface="+mj-lt"/>
              <a:buAutoNum type="arabicPeriod"/>
            </a:pPr>
            <a:r>
              <a:rPr lang="en-GB" b="1" i="0" dirty="0">
                <a:solidFill>
                  <a:srgbClr val="292929"/>
                </a:solidFill>
                <a:effectLst/>
              </a:rPr>
              <a:t>SEQUENCE</a:t>
            </a:r>
            <a:r>
              <a:rPr lang="en-GB" b="0" i="0" dirty="0">
                <a:solidFill>
                  <a:srgbClr val="292929"/>
                </a:solidFill>
                <a:effectLst/>
              </a:rPr>
              <a:t> represents linear tasks sequentially performed one after the other.</a:t>
            </a:r>
          </a:p>
          <a:p>
            <a:pPr lvl="1">
              <a:buFont typeface="+mj-lt"/>
              <a:buAutoNum type="arabicPeriod"/>
            </a:pPr>
            <a:r>
              <a:rPr lang="en-GB" b="1" i="0" dirty="0">
                <a:solidFill>
                  <a:srgbClr val="292929"/>
                </a:solidFill>
                <a:effectLst/>
              </a:rPr>
              <a:t>WHILE</a:t>
            </a:r>
            <a:r>
              <a:rPr lang="en-GB" b="0" i="0" dirty="0">
                <a:solidFill>
                  <a:srgbClr val="292929"/>
                </a:solidFill>
                <a:effectLst/>
              </a:rPr>
              <a:t> a loop with a condition at its beginning.</a:t>
            </a:r>
          </a:p>
          <a:p>
            <a:pPr lvl="1">
              <a:buFont typeface="+mj-lt"/>
              <a:buAutoNum type="arabicPeriod"/>
            </a:pPr>
            <a:r>
              <a:rPr lang="en-GB" b="1" i="0" dirty="0">
                <a:solidFill>
                  <a:srgbClr val="292929"/>
                </a:solidFill>
                <a:effectLst/>
              </a:rPr>
              <a:t>REPEAT-UNTIL</a:t>
            </a:r>
            <a:r>
              <a:rPr lang="en-GB" b="0" i="0" dirty="0">
                <a:solidFill>
                  <a:srgbClr val="292929"/>
                </a:solidFill>
                <a:effectLst/>
              </a:rPr>
              <a:t> a loop with a condition at the bottom.</a:t>
            </a:r>
          </a:p>
          <a:p>
            <a:pPr lvl="1">
              <a:buFont typeface="+mj-lt"/>
              <a:buAutoNum type="arabicPeriod"/>
            </a:pPr>
            <a:r>
              <a:rPr lang="en-GB" b="1" i="0" dirty="0">
                <a:solidFill>
                  <a:srgbClr val="292929"/>
                </a:solidFill>
                <a:effectLst/>
              </a:rPr>
              <a:t>FOR </a:t>
            </a:r>
            <a:r>
              <a:rPr lang="en-GB" b="0" i="0" dirty="0">
                <a:solidFill>
                  <a:srgbClr val="292929"/>
                </a:solidFill>
                <a:effectLst/>
              </a:rPr>
              <a:t>another way of looping.</a:t>
            </a:r>
          </a:p>
          <a:p>
            <a:pPr lvl="1">
              <a:buFont typeface="+mj-lt"/>
              <a:buAutoNum type="arabicPeriod"/>
            </a:pPr>
            <a:r>
              <a:rPr lang="en-GB" b="1" i="0" dirty="0">
                <a:solidFill>
                  <a:srgbClr val="292929"/>
                </a:solidFill>
                <a:effectLst/>
              </a:rPr>
              <a:t>IF-THEN-ELSE</a:t>
            </a:r>
            <a:r>
              <a:rPr lang="en-GB" b="0" i="0" dirty="0">
                <a:solidFill>
                  <a:srgbClr val="292929"/>
                </a:solidFill>
                <a:effectLst/>
              </a:rPr>
              <a:t> a conditional statement changing the flow of the algorithm.</a:t>
            </a:r>
          </a:p>
          <a:p>
            <a:pPr lvl="1">
              <a:buFont typeface="+mj-lt"/>
              <a:buAutoNum type="arabicPeriod"/>
            </a:pPr>
            <a:r>
              <a:rPr lang="en-GB" b="1" i="0" dirty="0">
                <a:solidFill>
                  <a:srgbClr val="292929"/>
                </a:solidFill>
                <a:effectLst/>
              </a:rPr>
              <a:t>CASE</a:t>
            </a:r>
            <a:r>
              <a:rPr lang="en-GB" b="0" i="0" dirty="0">
                <a:solidFill>
                  <a:srgbClr val="292929"/>
                </a:solidFill>
                <a:effectLst/>
              </a:rPr>
              <a:t> the generalization form of IF-THEN-ELSE.</a:t>
            </a:r>
          </a:p>
          <a:p>
            <a:pPr marL="457200" lvl="1" indent="0" fontAlgn="base">
              <a:buNone/>
            </a:pPr>
            <a:br>
              <a:rPr lang="en-GB" dirty="0"/>
            </a:br>
            <a:endParaRPr lang="en-GB" dirty="0"/>
          </a:p>
        </p:txBody>
      </p:sp>
      <p:sp>
        <p:nvSpPr>
          <p:cNvPr id="4" name="TextBox 3">
            <a:extLst>
              <a:ext uri="{FF2B5EF4-FFF2-40B4-BE49-F238E27FC236}">
                <a16:creationId xmlns:a16="http://schemas.microsoft.com/office/drawing/2014/main" id="{FB0DAF5F-0DB6-4E78-8584-1FF7C5985965}"/>
              </a:ext>
            </a:extLst>
          </p:cNvPr>
          <p:cNvSpPr txBox="1"/>
          <p:nvPr/>
        </p:nvSpPr>
        <p:spPr>
          <a:xfrm>
            <a:off x="330200" y="6123543"/>
            <a:ext cx="10644645" cy="369332"/>
          </a:xfrm>
          <a:prstGeom prst="rect">
            <a:avLst/>
          </a:prstGeom>
          <a:noFill/>
        </p:spPr>
        <p:txBody>
          <a:bodyPr wrap="none" rtlCol="0">
            <a:spAutoFit/>
          </a:bodyPr>
          <a:lstStyle/>
          <a:p>
            <a:r>
              <a:rPr lang="en-GB" dirty="0">
                <a:hlinkClick r:id="rId2"/>
              </a:rPr>
              <a:t>https://towardsdatascience.com/pseudocode-101-an-introduction-to-writing-good-pseudocode-1331cb855be7</a:t>
            </a:r>
            <a:r>
              <a:rPr lang="en-GB" dirty="0"/>
              <a:t> </a:t>
            </a:r>
          </a:p>
        </p:txBody>
      </p:sp>
    </p:spTree>
    <p:extLst>
      <p:ext uri="{BB962C8B-B14F-4D97-AF65-F5344CB8AC3E}">
        <p14:creationId xmlns:p14="http://schemas.microsoft.com/office/powerpoint/2010/main" val="1413593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4" name="TextBox 3">
            <a:extLst>
              <a:ext uri="{FF2B5EF4-FFF2-40B4-BE49-F238E27FC236}">
                <a16:creationId xmlns:a16="http://schemas.microsoft.com/office/drawing/2014/main" id="{FB0DAF5F-0DB6-4E78-8584-1FF7C5985965}"/>
              </a:ext>
            </a:extLst>
          </p:cNvPr>
          <p:cNvSpPr txBox="1"/>
          <p:nvPr/>
        </p:nvSpPr>
        <p:spPr>
          <a:xfrm>
            <a:off x="330200" y="6123543"/>
            <a:ext cx="10644645" cy="369332"/>
          </a:xfrm>
          <a:prstGeom prst="rect">
            <a:avLst/>
          </a:prstGeom>
          <a:noFill/>
        </p:spPr>
        <p:txBody>
          <a:bodyPr wrap="none" rtlCol="0">
            <a:spAutoFit/>
          </a:bodyPr>
          <a:lstStyle/>
          <a:p>
            <a:r>
              <a:rPr lang="en-GB" dirty="0">
                <a:hlinkClick r:id="rId2"/>
              </a:rPr>
              <a:t>https://towardsdatascience.com/pseudocode-101-an-introduction-to-writing-good-pseudocode-1331cb855be7</a:t>
            </a:r>
            <a:r>
              <a:rPr lang="en-GB" dirty="0"/>
              <a:t> </a:t>
            </a:r>
          </a:p>
        </p:txBody>
      </p:sp>
      <p:pic>
        <p:nvPicPr>
          <p:cNvPr id="21506" name="Picture 2">
            <a:extLst>
              <a:ext uri="{FF2B5EF4-FFF2-40B4-BE49-F238E27FC236}">
                <a16:creationId xmlns:a16="http://schemas.microsoft.com/office/drawing/2014/main" id="{7DB2A7E0-A018-44CC-8468-943B2F411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1690688"/>
            <a:ext cx="6667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0946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3" name="Content Placeholder 2">
            <a:extLst>
              <a:ext uri="{FF2B5EF4-FFF2-40B4-BE49-F238E27FC236}">
                <a16:creationId xmlns:a16="http://schemas.microsoft.com/office/drawing/2014/main" id="{757284CC-DAEA-4316-8C60-B5F2EA934599}"/>
              </a:ext>
            </a:extLst>
          </p:cNvPr>
          <p:cNvSpPr>
            <a:spLocks noGrp="1"/>
          </p:cNvSpPr>
          <p:nvPr>
            <p:ph idx="1"/>
          </p:nvPr>
        </p:nvSpPr>
        <p:spPr/>
        <p:txBody>
          <a:bodyPr>
            <a:normAutofit/>
          </a:bodyPr>
          <a:lstStyle/>
          <a:p>
            <a:pPr algn="l"/>
            <a:r>
              <a:rPr lang="en-GB" b="0" i="0" dirty="0">
                <a:solidFill>
                  <a:srgbClr val="292929"/>
                </a:solidFill>
                <a:effectLst/>
                <a:latin typeface="charter"/>
              </a:rPr>
              <a:t>Although these 6 constructs are the most often used ones, you can theoretically use them to implement any algorithm. You might find yourself needing some more based on your specific application. Perhaps the two most needed commands are:</a:t>
            </a:r>
          </a:p>
          <a:p>
            <a:pPr lvl="1">
              <a:buFont typeface="+mj-lt"/>
              <a:buAutoNum type="arabicPeriod"/>
            </a:pPr>
            <a:r>
              <a:rPr lang="en-GB" b="0" i="0" dirty="0">
                <a:solidFill>
                  <a:srgbClr val="292929"/>
                </a:solidFill>
                <a:effectLst/>
                <a:latin typeface="charter"/>
              </a:rPr>
              <a:t>Invoking classes or calling functions (using the </a:t>
            </a:r>
            <a:r>
              <a:rPr lang="en-GB" b="0" i="1" dirty="0">
                <a:solidFill>
                  <a:srgbClr val="292929"/>
                </a:solidFill>
                <a:effectLst/>
                <a:latin typeface="charter"/>
              </a:rPr>
              <a:t>CALL </a:t>
            </a:r>
            <a:r>
              <a:rPr lang="en-GB" b="0" i="0" dirty="0">
                <a:solidFill>
                  <a:srgbClr val="292929"/>
                </a:solidFill>
                <a:effectLst/>
                <a:latin typeface="charter"/>
              </a:rPr>
              <a:t>keyword).</a:t>
            </a:r>
          </a:p>
          <a:p>
            <a:pPr lvl="1">
              <a:buFont typeface="+mj-lt"/>
              <a:buAutoNum type="arabicPeriod"/>
            </a:pPr>
            <a:r>
              <a:rPr lang="en-GB" b="0" i="0" dirty="0">
                <a:solidFill>
                  <a:srgbClr val="292929"/>
                </a:solidFill>
                <a:effectLst/>
                <a:latin typeface="charter"/>
              </a:rPr>
              <a:t>Handling exceptions (using</a:t>
            </a:r>
            <a:r>
              <a:rPr lang="en-GB" b="0" i="1" dirty="0">
                <a:solidFill>
                  <a:srgbClr val="292929"/>
                </a:solidFill>
                <a:effectLst/>
                <a:latin typeface="charter"/>
              </a:rPr>
              <a:t> EXCEPTION, WHEN</a:t>
            </a:r>
            <a:r>
              <a:rPr lang="en-GB" b="0" i="0" dirty="0">
                <a:solidFill>
                  <a:srgbClr val="292929"/>
                </a:solidFill>
                <a:effectLst/>
                <a:latin typeface="charter"/>
              </a:rPr>
              <a:t> keywords).</a:t>
            </a:r>
          </a:p>
          <a:p>
            <a:pPr marL="457200" lvl="1" indent="0" fontAlgn="base">
              <a:buNone/>
            </a:pPr>
            <a:br>
              <a:rPr lang="en-GB" dirty="0"/>
            </a:br>
            <a:endParaRPr lang="en-GB" dirty="0"/>
          </a:p>
        </p:txBody>
      </p:sp>
      <p:sp>
        <p:nvSpPr>
          <p:cNvPr id="4" name="TextBox 3">
            <a:extLst>
              <a:ext uri="{FF2B5EF4-FFF2-40B4-BE49-F238E27FC236}">
                <a16:creationId xmlns:a16="http://schemas.microsoft.com/office/drawing/2014/main" id="{FB0DAF5F-0DB6-4E78-8584-1FF7C5985965}"/>
              </a:ext>
            </a:extLst>
          </p:cNvPr>
          <p:cNvSpPr txBox="1"/>
          <p:nvPr/>
        </p:nvSpPr>
        <p:spPr>
          <a:xfrm>
            <a:off x="330200" y="6123543"/>
            <a:ext cx="10644645" cy="369332"/>
          </a:xfrm>
          <a:prstGeom prst="rect">
            <a:avLst/>
          </a:prstGeom>
          <a:noFill/>
        </p:spPr>
        <p:txBody>
          <a:bodyPr wrap="none" rtlCol="0">
            <a:spAutoFit/>
          </a:bodyPr>
          <a:lstStyle/>
          <a:p>
            <a:r>
              <a:rPr lang="en-GB" dirty="0">
                <a:hlinkClick r:id="rId2"/>
              </a:rPr>
              <a:t>https://towardsdatascience.com/pseudocode-101-an-introduction-to-writing-good-pseudocode-1331cb855be7</a:t>
            </a:r>
            <a:r>
              <a:rPr lang="en-GB" dirty="0"/>
              <a:t> </a:t>
            </a:r>
          </a:p>
        </p:txBody>
      </p:sp>
    </p:spTree>
    <p:extLst>
      <p:ext uri="{BB962C8B-B14F-4D97-AF65-F5344CB8AC3E}">
        <p14:creationId xmlns:p14="http://schemas.microsoft.com/office/powerpoint/2010/main" val="39670864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4" name="TextBox 3">
            <a:extLst>
              <a:ext uri="{FF2B5EF4-FFF2-40B4-BE49-F238E27FC236}">
                <a16:creationId xmlns:a16="http://schemas.microsoft.com/office/drawing/2014/main" id="{FB0DAF5F-0DB6-4E78-8584-1FF7C5985965}"/>
              </a:ext>
            </a:extLst>
          </p:cNvPr>
          <p:cNvSpPr txBox="1"/>
          <p:nvPr/>
        </p:nvSpPr>
        <p:spPr>
          <a:xfrm>
            <a:off x="330200" y="6123543"/>
            <a:ext cx="10644645" cy="369332"/>
          </a:xfrm>
          <a:prstGeom prst="rect">
            <a:avLst/>
          </a:prstGeom>
          <a:noFill/>
        </p:spPr>
        <p:txBody>
          <a:bodyPr wrap="none" rtlCol="0">
            <a:spAutoFit/>
          </a:bodyPr>
          <a:lstStyle/>
          <a:p>
            <a:r>
              <a:rPr lang="en-GB" dirty="0">
                <a:hlinkClick r:id="rId2"/>
              </a:rPr>
              <a:t>https://towardsdatascience.com/pseudocode-101-an-introduction-to-writing-good-pseudocode-1331cb855be7</a:t>
            </a:r>
            <a:r>
              <a:rPr lang="en-GB" dirty="0"/>
              <a:t> </a:t>
            </a:r>
          </a:p>
        </p:txBody>
      </p:sp>
      <p:pic>
        <p:nvPicPr>
          <p:cNvPr id="22530" name="Picture 2">
            <a:extLst>
              <a:ext uri="{FF2B5EF4-FFF2-40B4-BE49-F238E27FC236}">
                <a16:creationId xmlns:a16="http://schemas.microsoft.com/office/drawing/2014/main" id="{A461919B-7EF9-4695-9031-F1F1E8884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2043113"/>
            <a:ext cx="666750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96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3" name="Content Placeholder 2">
            <a:extLst>
              <a:ext uri="{FF2B5EF4-FFF2-40B4-BE49-F238E27FC236}">
                <a16:creationId xmlns:a16="http://schemas.microsoft.com/office/drawing/2014/main" id="{757284CC-DAEA-4316-8C60-B5F2EA934599}"/>
              </a:ext>
            </a:extLst>
          </p:cNvPr>
          <p:cNvSpPr>
            <a:spLocks noGrp="1"/>
          </p:cNvSpPr>
          <p:nvPr>
            <p:ph idx="1"/>
          </p:nvPr>
        </p:nvSpPr>
        <p:spPr/>
        <p:txBody>
          <a:bodyPr>
            <a:normAutofit/>
          </a:bodyPr>
          <a:lstStyle/>
          <a:p>
            <a:pPr algn="l"/>
            <a:r>
              <a:rPr lang="en-GB" b="0" i="0" dirty="0">
                <a:solidFill>
                  <a:srgbClr val="292929"/>
                </a:solidFill>
                <a:effectLst/>
                <a:latin typeface="charter"/>
              </a:rPr>
              <a:t>Of course, based on the field you’re working in, you might add more constructs (keywords) to your pseudocode glossary as long as you never use these keywords as variable names and that they are well known within your field or company.</a:t>
            </a:r>
            <a:br>
              <a:rPr lang="en-GB" dirty="0"/>
            </a:br>
            <a:endParaRPr lang="en-GB" dirty="0"/>
          </a:p>
        </p:txBody>
      </p:sp>
      <p:sp>
        <p:nvSpPr>
          <p:cNvPr id="4" name="TextBox 3">
            <a:extLst>
              <a:ext uri="{FF2B5EF4-FFF2-40B4-BE49-F238E27FC236}">
                <a16:creationId xmlns:a16="http://schemas.microsoft.com/office/drawing/2014/main" id="{FB0DAF5F-0DB6-4E78-8584-1FF7C5985965}"/>
              </a:ext>
            </a:extLst>
          </p:cNvPr>
          <p:cNvSpPr txBox="1"/>
          <p:nvPr/>
        </p:nvSpPr>
        <p:spPr>
          <a:xfrm>
            <a:off x="330200" y="6123543"/>
            <a:ext cx="10644645" cy="369332"/>
          </a:xfrm>
          <a:prstGeom prst="rect">
            <a:avLst/>
          </a:prstGeom>
          <a:noFill/>
        </p:spPr>
        <p:txBody>
          <a:bodyPr wrap="none" rtlCol="0">
            <a:spAutoFit/>
          </a:bodyPr>
          <a:lstStyle/>
          <a:p>
            <a:r>
              <a:rPr lang="en-GB" dirty="0">
                <a:hlinkClick r:id="rId2"/>
              </a:rPr>
              <a:t>https://towardsdatascience.com/pseudocode-101-an-introduction-to-writing-good-pseudocode-1331cb855be7</a:t>
            </a:r>
            <a:r>
              <a:rPr lang="en-GB" dirty="0"/>
              <a:t> </a:t>
            </a:r>
          </a:p>
        </p:txBody>
      </p:sp>
    </p:spTree>
    <p:extLst>
      <p:ext uri="{BB962C8B-B14F-4D97-AF65-F5344CB8AC3E}">
        <p14:creationId xmlns:p14="http://schemas.microsoft.com/office/powerpoint/2010/main" val="41632629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3" name="Content Placeholder 2">
            <a:extLst>
              <a:ext uri="{FF2B5EF4-FFF2-40B4-BE49-F238E27FC236}">
                <a16:creationId xmlns:a16="http://schemas.microsoft.com/office/drawing/2014/main" id="{757284CC-DAEA-4316-8C60-B5F2EA934599}"/>
              </a:ext>
            </a:extLst>
          </p:cNvPr>
          <p:cNvSpPr>
            <a:spLocks noGrp="1"/>
          </p:cNvSpPr>
          <p:nvPr>
            <p:ph idx="1"/>
          </p:nvPr>
        </p:nvSpPr>
        <p:spPr/>
        <p:txBody>
          <a:bodyPr>
            <a:normAutofit fontScale="85000" lnSpcReduction="10000"/>
          </a:bodyPr>
          <a:lstStyle/>
          <a:p>
            <a:pPr marL="0" indent="0" algn="l">
              <a:buNone/>
            </a:pPr>
            <a:r>
              <a:rPr lang="en-GB" b="1" i="0" dirty="0">
                <a:solidFill>
                  <a:srgbClr val="292929"/>
                </a:solidFill>
                <a:effectLst/>
                <a:latin typeface="sohne"/>
              </a:rPr>
              <a:t>Rules of writing pseudocode</a:t>
            </a:r>
          </a:p>
          <a:p>
            <a:pPr algn="l"/>
            <a:r>
              <a:rPr lang="en-GB" b="0" i="0" dirty="0">
                <a:solidFill>
                  <a:srgbClr val="292929"/>
                </a:solidFill>
                <a:effectLst/>
                <a:latin typeface="charter"/>
              </a:rPr>
              <a:t>When writing pseudocode, everyone often has their own style of presenting things out since it’s read by humans and not by a computer; its rules are less rigorous than that of a programming language. However, there are some simple rules that help make pseudocode more universally understood.</a:t>
            </a:r>
          </a:p>
          <a:p>
            <a:pPr lvl="1">
              <a:buFont typeface="+mj-lt"/>
              <a:buAutoNum type="arabicPeriod"/>
            </a:pPr>
            <a:r>
              <a:rPr lang="en-GB" b="0" i="0" dirty="0">
                <a:solidFill>
                  <a:srgbClr val="292929"/>
                </a:solidFill>
                <a:effectLst/>
                <a:latin typeface="charter"/>
              </a:rPr>
              <a:t>Always </a:t>
            </a:r>
            <a:r>
              <a:rPr lang="en-GB" b="1" i="0" dirty="0">
                <a:solidFill>
                  <a:srgbClr val="292929"/>
                </a:solidFill>
                <a:effectLst/>
                <a:latin typeface="charter"/>
              </a:rPr>
              <a:t>capitalize </a:t>
            </a:r>
            <a:r>
              <a:rPr lang="en-GB" b="0" i="0" dirty="0">
                <a:solidFill>
                  <a:srgbClr val="292929"/>
                </a:solidFill>
                <a:effectLst/>
                <a:latin typeface="charter"/>
              </a:rPr>
              <a:t>the initial word (often one of the main 6 constructs).</a:t>
            </a:r>
          </a:p>
          <a:p>
            <a:pPr lvl="1">
              <a:buFont typeface="+mj-lt"/>
              <a:buAutoNum type="arabicPeriod"/>
            </a:pPr>
            <a:r>
              <a:rPr lang="en-GB" b="0" i="0" dirty="0">
                <a:solidFill>
                  <a:srgbClr val="292929"/>
                </a:solidFill>
                <a:effectLst/>
                <a:latin typeface="charter"/>
              </a:rPr>
              <a:t>Have only </a:t>
            </a:r>
            <a:r>
              <a:rPr lang="en-GB" b="1" i="0" dirty="0">
                <a:solidFill>
                  <a:srgbClr val="292929"/>
                </a:solidFill>
                <a:effectLst/>
                <a:latin typeface="charter"/>
              </a:rPr>
              <a:t>one </a:t>
            </a:r>
            <a:r>
              <a:rPr lang="en-GB" b="0" i="0" dirty="0">
                <a:solidFill>
                  <a:srgbClr val="292929"/>
                </a:solidFill>
                <a:effectLst/>
                <a:latin typeface="charter"/>
              </a:rPr>
              <a:t>statement per line.</a:t>
            </a:r>
          </a:p>
          <a:p>
            <a:pPr lvl="1">
              <a:buFont typeface="+mj-lt"/>
              <a:buAutoNum type="arabicPeriod"/>
            </a:pPr>
            <a:r>
              <a:rPr lang="en-GB" b="1" i="0" dirty="0">
                <a:solidFill>
                  <a:srgbClr val="292929"/>
                </a:solidFill>
                <a:effectLst/>
                <a:latin typeface="charter"/>
              </a:rPr>
              <a:t>Indent </a:t>
            </a:r>
            <a:r>
              <a:rPr lang="en-GB" b="0" i="0" dirty="0">
                <a:solidFill>
                  <a:srgbClr val="292929"/>
                </a:solidFill>
                <a:effectLst/>
                <a:latin typeface="charter"/>
              </a:rPr>
              <a:t>to show hierarchy, improve readability, and show nested constructs.</a:t>
            </a:r>
          </a:p>
          <a:p>
            <a:pPr lvl="1">
              <a:buFont typeface="+mj-lt"/>
              <a:buAutoNum type="arabicPeriod"/>
            </a:pPr>
            <a:r>
              <a:rPr lang="en-GB" b="0" i="0" dirty="0">
                <a:solidFill>
                  <a:srgbClr val="292929"/>
                </a:solidFill>
                <a:effectLst/>
                <a:latin typeface="charter"/>
              </a:rPr>
              <a:t>Always </a:t>
            </a:r>
            <a:r>
              <a:rPr lang="en-GB" b="1" i="0" dirty="0">
                <a:solidFill>
                  <a:srgbClr val="292929"/>
                </a:solidFill>
                <a:effectLst/>
                <a:latin typeface="charter"/>
              </a:rPr>
              <a:t>end </a:t>
            </a:r>
            <a:r>
              <a:rPr lang="en-GB" b="0" i="0" dirty="0">
                <a:solidFill>
                  <a:srgbClr val="292929"/>
                </a:solidFill>
                <a:effectLst/>
                <a:latin typeface="charter"/>
              </a:rPr>
              <a:t>multiline sections using any of the END keywords (</a:t>
            </a:r>
            <a:r>
              <a:rPr lang="en-GB" b="0" i="1" dirty="0">
                <a:solidFill>
                  <a:srgbClr val="292929"/>
                </a:solidFill>
                <a:effectLst/>
                <a:latin typeface="charter"/>
              </a:rPr>
              <a:t>ENDIF</a:t>
            </a:r>
            <a:r>
              <a:rPr lang="en-GB" b="0" i="0" dirty="0">
                <a:solidFill>
                  <a:srgbClr val="292929"/>
                </a:solidFill>
                <a:effectLst/>
                <a:latin typeface="charter"/>
              </a:rPr>
              <a:t>, </a:t>
            </a:r>
            <a:r>
              <a:rPr lang="en-GB" b="0" i="1" dirty="0">
                <a:solidFill>
                  <a:srgbClr val="292929"/>
                </a:solidFill>
                <a:effectLst/>
                <a:latin typeface="charter"/>
              </a:rPr>
              <a:t>ENDWHILE</a:t>
            </a:r>
            <a:r>
              <a:rPr lang="en-GB" b="0" i="0" dirty="0">
                <a:solidFill>
                  <a:srgbClr val="292929"/>
                </a:solidFill>
                <a:effectLst/>
                <a:latin typeface="charter"/>
              </a:rPr>
              <a:t>, etc.).</a:t>
            </a:r>
          </a:p>
          <a:p>
            <a:pPr lvl="1">
              <a:buFont typeface="+mj-lt"/>
              <a:buAutoNum type="arabicPeriod"/>
            </a:pPr>
            <a:r>
              <a:rPr lang="en-GB" b="0" i="0" dirty="0">
                <a:solidFill>
                  <a:srgbClr val="292929"/>
                </a:solidFill>
                <a:effectLst/>
                <a:latin typeface="charter"/>
              </a:rPr>
              <a:t>Keep your statements programming language </a:t>
            </a:r>
            <a:r>
              <a:rPr lang="en-GB" b="1" i="0" dirty="0">
                <a:solidFill>
                  <a:srgbClr val="292929"/>
                </a:solidFill>
                <a:effectLst/>
                <a:latin typeface="charter"/>
              </a:rPr>
              <a:t>independent</a:t>
            </a:r>
            <a:r>
              <a:rPr lang="en-GB" b="0" i="0" dirty="0">
                <a:solidFill>
                  <a:srgbClr val="292929"/>
                </a:solidFill>
                <a:effectLst/>
                <a:latin typeface="charter"/>
              </a:rPr>
              <a:t>.</a:t>
            </a:r>
          </a:p>
          <a:p>
            <a:pPr lvl="1">
              <a:buFont typeface="+mj-lt"/>
              <a:buAutoNum type="arabicPeriod"/>
            </a:pPr>
            <a:r>
              <a:rPr lang="en-GB" b="0" i="0" dirty="0">
                <a:solidFill>
                  <a:srgbClr val="292929"/>
                </a:solidFill>
                <a:effectLst/>
                <a:latin typeface="charter"/>
              </a:rPr>
              <a:t>Use the naming domain of the </a:t>
            </a:r>
            <a:r>
              <a:rPr lang="en-GB" b="1" i="0" dirty="0">
                <a:solidFill>
                  <a:srgbClr val="292929"/>
                </a:solidFill>
                <a:effectLst/>
                <a:latin typeface="charter"/>
              </a:rPr>
              <a:t>problem</a:t>
            </a:r>
            <a:r>
              <a:rPr lang="en-GB" b="0" i="0" dirty="0">
                <a:solidFill>
                  <a:srgbClr val="292929"/>
                </a:solidFill>
                <a:effectLst/>
                <a:latin typeface="charter"/>
              </a:rPr>
              <a:t>, not that of the </a:t>
            </a:r>
            <a:r>
              <a:rPr lang="en-GB" b="1" i="0" dirty="0">
                <a:solidFill>
                  <a:srgbClr val="292929"/>
                </a:solidFill>
                <a:effectLst/>
                <a:latin typeface="charter"/>
              </a:rPr>
              <a:t>implementation</a:t>
            </a:r>
            <a:r>
              <a:rPr lang="en-GB" b="0" i="0" dirty="0">
                <a:solidFill>
                  <a:srgbClr val="292929"/>
                </a:solidFill>
                <a:effectLst/>
                <a:latin typeface="charter"/>
              </a:rPr>
              <a:t>. E.g., “</a:t>
            </a:r>
            <a:r>
              <a:rPr lang="en-GB" b="0" i="1" dirty="0">
                <a:solidFill>
                  <a:srgbClr val="292929"/>
                </a:solidFill>
                <a:effectLst/>
                <a:latin typeface="charter"/>
              </a:rPr>
              <a:t>Append the last name to the first name</a:t>
            </a:r>
            <a:r>
              <a:rPr lang="en-GB" b="0" i="0" dirty="0">
                <a:solidFill>
                  <a:srgbClr val="292929"/>
                </a:solidFill>
                <a:effectLst/>
                <a:latin typeface="charter"/>
              </a:rPr>
              <a:t>” instead of “</a:t>
            </a:r>
            <a:r>
              <a:rPr lang="en-GB" b="0" i="1" dirty="0">
                <a:solidFill>
                  <a:srgbClr val="292929"/>
                </a:solidFill>
                <a:effectLst/>
                <a:latin typeface="charter"/>
              </a:rPr>
              <a:t>name = first+ last.</a:t>
            </a:r>
            <a:r>
              <a:rPr lang="en-GB" b="0" i="0" dirty="0">
                <a:solidFill>
                  <a:srgbClr val="292929"/>
                </a:solidFill>
                <a:effectLst/>
                <a:latin typeface="charter"/>
              </a:rPr>
              <a:t>”</a:t>
            </a:r>
          </a:p>
          <a:p>
            <a:pPr lvl="1">
              <a:buFont typeface="+mj-lt"/>
              <a:buAutoNum type="arabicPeriod"/>
            </a:pPr>
            <a:r>
              <a:rPr lang="en-GB" b="0" i="0" dirty="0">
                <a:solidFill>
                  <a:srgbClr val="292929"/>
                </a:solidFill>
                <a:effectLst/>
                <a:latin typeface="charter"/>
              </a:rPr>
              <a:t>Keep it </a:t>
            </a:r>
            <a:r>
              <a:rPr lang="en-GB" b="1" i="0" dirty="0">
                <a:solidFill>
                  <a:srgbClr val="292929"/>
                </a:solidFill>
                <a:effectLst/>
                <a:latin typeface="charter"/>
              </a:rPr>
              <a:t>simple</a:t>
            </a:r>
            <a:r>
              <a:rPr lang="en-GB" b="0" i="0" dirty="0">
                <a:solidFill>
                  <a:srgbClr val="292929"/>
                </a:solidFill>
                <a:effectLst/>
                <a:latin typeface="charter"/>
              </a:rPr>
              <a:t>, </a:t>
            </a:r>
            <a:r>
              <a:rPr lang="en-GB" b="1" i="0" dirty="0">
                <a:solidFill>
                  <a:srgbClr val="292929"/>
                </a:solidFill>
                <a:effectLst/>
                <a:latin typeface="charter"/>
              </a:rPr>
              <a:t>concise</a:t>
            </a:r>
            <a:r>
              <a:rPr lang="en-GB" b="0" i="0" dirty="0">
                <a:solidFill>
                  <a:srgbClr val="292929"/>
                </a:solidFill>
                <a:effectLst/>
                <a:latin typeface="charter"/>
              </a:rPr>
              <a:t>, and </a:t>
            </a:r>
            <a:r>
              <a:rPr lang="en-GB" b="1" i="0" dirty="0">
                <a:solidFill>
                  <a:srgbClr val="292929"/>
                </a:solidFill>
                <a:effectLst/>
                <a:latin typeface="charter"/>
              </a:rPr>
              <a:t>readable</a:t>
            </a:r>
            <a:r>
              <a:rPr lang="en-GB" b="0" i="0" dirty="0">
                <a:solidFill>
                  <a:srgbClr val="292929"/>
                </a:solidFill>
                <a:effectLst/>
                <a:latin typeface="charter"/>
              </a:rPr>
              <a:t>.</a:t>
            </a:r>
            <a:br>
              <a:rPr lang="en-GB" dirty="0"/>
            </a:br>
            <a:endParaRPr lang="en-GB" dirty="0"/>
          </a:p>
        </p:txBody>
      </p:sp>
      <p:sp>
        <p:nvSpPr>
          <p:cNvPr id="4" name="TextBox 3">
            <a:extLst>
              <a:ext uri="{FF2B5EF4-FFF2-40B4-BE49-F238E27FC236}">
                <a16:creationId xmlns:a16="http://schemas.microsoft.com/office/drawing/2014/main" id="{FB0DAF5F-0DB6-4E78-8584-1FF7C5985965}"/>
              </a:ext>
            </a:extLst>
          </p:cNvPr>
          <p:cNvSpPr txBox="1"/>
          <p:nvPr/>
        </p:nvSpPr>
        <p:spPr>
          <a:xfrm>
            <a:off x="330200" y="6123543"/>
            <a:ext cx="10644645" cy="369332"/>
          </a:xfrm>
          <a:prstGeom prst="rect">
            <a:avLst/>
          </a:prstGeom>
          <a:noFill/>
        </p:spPr>
        <p:txBody>
          <a:bodyPr wrap="none" rtlCol="0">
            <a:spAutoFit/>
          </a:bodyPr>
          <a:lstStyle/>
          <a:p>
            <a:r>
              <a:rPr lang="en-GB" dirty="0">
                <a:hlinkClick r:id="rId2"/>
              </a:rPr>
              <a:t>https://towardsdatascience.com/pseudocode-101-an-introduction-to-writing-good-pseudocode-1331cb855be7</a:t>
            </a:r>
            <a:r>
              <a:rPr lang="en-GB" dirty="0"/>
              <a:t> </a:t>
            </a:r>
          </a:p>
        </p:txBody>
      </p:sp>
    </p:spTree>
    <p:extLst>
      <p:ext uri="{BB962C8B-B14F-4D97-AF65-F5344CB8AC3E}">
        <p14:creationId xmlns:p14="http://schemas.microsoft.com/office/powerpoint/2010/main" val="33366354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76E2-BC39-472E-A924-C00F06802298}"/>
              </a:ext>
            </a:extLst>
          </p:cNvPr>
          <p:cNvSpPr>
            <a:spLocks noGrp="1"/>
          </p:cNvSpPr>
          <p:nvPr>
            <p:ph type="title"/>
          </p:nvPr>
        </p:nvSpPr>
        <p:spPr/>
        <p:txBody>
          <a:bodyPr/>
          <a:lstStyle/>
          <a:p>
            <a:r>
              <a:rPr lang="en-GB" dirty="0"/>
              <a:t>Pseudocode</a:t>
            </a:r>
          </a:p>
        </p:txBody>
      </p:sp>
      <p:sp>
        <p:nvSpPr>
          <p:cNvPr id="3" name="Content Placeholder 2">
            <a:extLst>
              <a:ext uri="{FF2B5EF4-FFF2-40B4-BE49-F238E27FC236}">
                <a16:creationId xmlns:a16="http://schemas.microsoft.com/office/drawing/2014/main" id="{757284CC-DAEA-4316-8C60-B5F2EA934599}"/>
              </a:ext>
            </a:extLst>
          </p:cNvPr>
          <p:cNvSpPr>
            <a:spLocks noGrp="1"/>
          </p:cNvSpPr>
          <p:nvPr>
            <p:ph idx="1"/>
          </p:nvPr>
        </p:nvSpPr>
        <p:spPr>
          <a:xfrm>
            <a:off x="838200" y="1552058"/>
            <a:ext cx="10515600" cy="4351338"/>
          </a:xfrm>
        </p:spPr>
        <p:txBody>
          <a:bodyPr>
            <a:normAutofit/>
          </a:bodyPr>
          <a:lstStyle/>
          <a:p>
            <a:pPr marL="0" indent="0" algn="l">
              <a:buNone/>
            </a:pPr>
            <a:r>
              <a:rPr lang="en-GB" b="1" i="0" dirty="0">
                <a:solidFill>
                  <a:srgbClr val="292929"/>
                </a:solidFill>
                <a:effectLst/>
                <a:latin typeface="sohne"/>
              </a:rPr>
              <a:t>Rules of writing pseudocode</a:t>
            </a:r>
          </a:p>
          <a:p>
            <a:pPr algn="l"/>
            <a:r>
              <a:rPr lang="en-GB" b="0" i="0" dirty="0">
                <a:solidFill>
                  <a:srgbClr val="292929"/>
                </a:solidFill>
                <a:effectLst/>
                <a:latin typeface="charter"/>
              </a:rPr>
              <a:t>Following these rules help you generate readable pseudocode and be able to recognize a not well-written one.</a:t>
            </a:r>
          </a:p>
          <a:p>
            <a:pPr marL="0" indent="0" algn="l">
              <a:buNone/>
            </a:pPr>
            <a:br>
              <a:rPr lang="en-GB" dirty="0"/>
            </a:br>
            <a:endParaRPr lang="en-GB" dirty="0"/>
          </a:p>
        </p:txBody>
      </p:sp>
      <p:sp>
        <p:nvSpPr>
          <p:cNvPr id="4" name="TextBox 3">
            <a:extLst>
              <a:ext uri="{FF2B5EF4-FFF2-40B4-BE49-F238E27FC236}">
                <a16:creationId xmlns:a16="http://schemas.microsoft.com/office/drawing/2014/main" id="{FB0DAF5F-0DB6-4E78-8584-1FF7C5985965}"/>
              </a:ext>
            </a:extLst>
          </p:cNvPr>
          <p:cNvSpPr txBox="1"/>
          <p:nvPr/>
        </p:nvSpPr>
        <p:spPr>
          <a:xfrm>
            <a:off x="330200" y="6123543"/>
            <a:ext cx="10644645" cy="369332"/>
          </a:xfrm>
          <a:prstGeom prst="rect">
            <a:avLst/>
          </a:prstGeom>
          <a:noFill/>
        </p:spPr>
        <p:txBody>
          <a:bodyPr wrap="none" rtlCol="0">
            <a:spAutoFit/>
          </a:bodyPr>
          <a:lstStyle/>
          <a:p>
            <a:r>
              <a:rPr lang="en-GB" dirty="0">
                <a:hlinkClick r:id="rId2"/>
              </a:rPr>
              <a:t>https://towardsdatascience.com/pseudocode-101-an-introduction-to-writing-good-pseudocode-1331cb855be7</a:t>
            </a:r>
            <a:r>
              <a:rPr lang="en-GB" dirty="0"/>
              <a:t> </a:t>
            </a:r>
          </a:p>
        </p:txBody>
      </p:sp>
      <p:pic>
        <p:nvPicPr>
          <p:cNvPr id="23554" name="Picture 2">
            <a:extLst>
              <a:ext uri="{FF2B5EF4-FFF2-40B4-BE49-F238E27FC236}">
                <a16:creationId xmlns:a16="http://schemas.microsoft.com/office/drawing/2014/main" id="{15CAF715-5D83-444F-8A41-F6C62C470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3055421"/>
            <a:ext cx="66675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37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1098-2F44-49E6-A952-2EBDBA63E18A}"/>
              </a:ext>
            </a:extLst>
          </p:cNvPr>
          <p:cNvSpPr>
            <a:spLocks noGrp="1"/>
          </p:cNvSpPr>
          <p:nvPr>
            <p:ph type="title"/>
          </p:nvPr>
        </p:nvSpPr>
        <p:spPr/>
        <p:txBody>
          <a:bodyPr/>
          <a:lstStyle/>
          <a:p>
            <a:r>
              <a:rPr lang="en-GB" dirty="0"/>
              <a:t>User Stories</a:t>
            </a:r>
          </a:p>
        </p:txBody>
      </p:sp>
      <p:sp>
        <p:nvSpPr>
          <p:cNvPr id="3" name="Content Placeholder 2">
            <a:extLst>
              <a:ext uri="{FF2B5EF4-FFF2-40B4-BE49-F238E27FC236}">
                <a16:creationId xmlns:a16="http://schemas.microsoft.com/office/drawing/2014/main" id="{D619E5E5-B86D-44BC-B621-AFA224365358}"/>
              </a:ext>
            </a:extLst>
          </p:cNvPr>
          <p:cNvSpPr>
            <a:spLocks noGrp="1"/>
          </p:cNvSpPr>
          <p:nvPr>
            <p:ph idx="1"/>
          </p:nvPr>
        </p:nvSpPr>
        <p:spPr/>
        <p:txBody>
          <a:bodyPr>
            <a:normAutofit fontScale="85000" lnSpcReduction="20000"/>
          </a:bodyPr>
          <a:lstStyle/>
          <a:p>
            <a:pPr marL="0" indent="0" algn="l" fontAlgn="base">
              <a:buNone/>
            </a:pPr>
            <a:r>
              <a:rPr lang="en-GB" b="1" i="0" dirty="0">
                <a:effectLst/>
              </a:rPr>
              <a:t>How to write user stories</a:t>
            </a:r>
          </a:p>
          <a:p>
            <a:pPr algn="l" fontAlgn="base"/>
            <a:r>
              <a:rPr lang="en-GB" b="0" i="0" dirty="0">
                <a:effectLst/>
              </a:rPr>
              <a:t>Consider the following when writing user stories:</a:t>
            </a:r>
          </a:p>
          <a:p>
            <a:pPr lvl="1" fontAlgn="base"/>
            <a:r>
              <a:rPr lang="en-GB" b="1" i="0" dirty="0">
                <a:effectLst/>
              </a:rPr>
              <a:t>Definition of “done”</a:t>
            </a:r>
            <a:r>
              <a:rPr lang="en-GB" b="0" i="0" dirty="0">
                <a:effectLst/>
              </a:rPr>
              <a:t> — The story is generally “done” when the user can complete the outlined task, but make sure to define what that is.</a:t>
            </a:r>
          </a:p>
          <a:p>
            <a:pPr lvl="1" fontAlgn="base"/>
            <a:r>
              <a:rPr lang="en-GB" b="1" i="0" dirty="0">
                <a:effectLst/>
              </a:rPr>
              <a:t>Outline subtasks or tasks</a:t>
            </a:r>
            <a:r>
              <a:rPr lang="en-GB" b="0" i="0" dirty="0">
                <a:effectLst/>
              </a:rPr>
              <a:t> — Decide which specific steps need to be completed and who is responsible for each of them.</a:t>
            </a:r>
          </a:p>
          <a:p>
            <a:pPr lvl="1" fontAlgn="base"/>
            <a:r>
              <a:rPr lang="en-GB" b="1" i="0" dirty="0">
                <a:effectLst/>
              </a:rPr>
              <a:t>User personas</a:t>
            </a:r>
            <a:r>
              <a:rPr lang="en-GB" b="0" i="0" dirty="0">
                <a:effectLst/>
              </a:rPr>
              <a:t> — For whom? If there are multiple end users, consider making multiple stories.</a:t>
            </a:r>
          </a:p>
          <a:p>
            <a:pPr lvl="1" fontAlgn="base"/>
            <a:r>
              <a:rPr lang="en-GB" b="1" i="0" dirty="0">
                <a:effectLst/>
              </a:rPr>
              <a:t>Ordered Steps</a:t>
            </a:r>
            <a:r>
              <a:rPr lang="en-GB" b="0" i="0" dirty="0">
                <a:effectLst/>
              </a:rPr>
              <a:t> — Write a story for each step in a larger process.</a:t>
            </a:r>
          </a:p>
          <a:p>
            <a:pPr lvl="1" fontAlgn="base"/>
            <a:r>
              <a:rPr lang="en-GB" b="1" i="0" dirty="0">
                <a:effectLst/>
              </a:rPr>
              <a:t>Listen to feedback</a:t>
            </a:r>
            <a:r>
              <a:rPr lang="en-GB" b="0" i="0" dirty="0">
                <a:effectLst/>
              </a:rPr>
              <a:t> — Talk to your users and capture the problem or need in their words. No need to guess at stories when you can source them from your customers.</a:t>
            </a:r>
          </a:p>
          <a:p>
            <a:pPr lvl="1" fontAlgn="base"/>
            <a:r>
              <a:rPr lang="en-GB" b="1" i="0" dirty="0">
                <a:effectLst/>
              </a:rPr>
              <a:t>Time</a:t>
            </a:r>
            <a:r>
              <a:rPr lang="en-GB" b="0" i="0" dirty="0">
                <a:effectLst/>
              </a:rPr>
              <a:t> — Time is a touchy subject. Many development teams avoid discussions of time altogether, relying instead on their estimation frameworks. Since stories should be completable in one sprint, stories that might take weeks or months to complete should be broken up into smaller stories or should be considered their own epic.</a:t>
            </a:r>
          </a:p>
          <a:p>
            <a:pPr lvl="1" fontAlgn="base"/>
            <a:r>
              <a:rPr lang="en-GB" b="0" i="0" dirty="0">
                <a:effectLst/>
              </a:rPr>
              <a:t>Once the user stories are clearly defined, make sure they are visible for the entire team.</a:t>
            </a:r>
          </a:p>
          <a:p>
            <a:pPr marL="0" indent="0">
              <a:buNone/>
            </a:pPr>
            <a:endParaRPr lang="en-GB" dirty="0"/>
          </a:p>
        </p:txBody>
      </p:sp>
    </p:spTree>
    <p:extLst>
      <p:ext uri="{BB962C8B-B14F-4D97-AF65-F5344CB8AC3E}">
        <p14:creationId xmlns:p14="http://schemas.microsoft.com/office/powerpoint/2010/main" val="29377792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2658-33E5-4148-816C-99C080252F8D}"/>
              </a:ext>
            </a:extLst>
          </p:cNvPr>
          <p:cNvSpPr>
            <a:spLocks noGrp="1"/>
          </p:cNvSpPr>
          <p:nvPr>
            <p:ph type="title"/>
          </p:nvPr>
        </p:nvSpPr>
        <p:spPr/>
        <p:txBody>
          <a:bodyPr/>
          <a:lstStyle/>
          <a:p>
            <a:r>
              <a:rPr lang="en-GB" dirty="0"/>
              <a:t>Entity Relationships</a:t>
            </a:r>
          </a:p>
        </p:txBody>
      </p:sp>
      <p:sp>
        <p:nvSpPr>
          <p:cNvPr id="3" name="Text Placeholder 2">
            <a:extLst>
              <a:ext uri="{FF2B5EF4-FFF2-40B4-BE49-F238E27FC236}">
                <a16:creationId xmlns:a16="http://schemas.microsoft.com/office/drawing/2014/main" id="{3C9C6767-8EEB-458A-9055-C1ECC5E8D57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937324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E8DF-B69B-48C4-91DD-9F1770FD88DB}"/>
              </a:ext>
            </a:extLst>
          </p:cNvPr>
          <p:cNvSpPr>
            <a:spLocks noGrp="1"/>
          </p:cNvSpPr>
          <p:nvPr>
            <p:ph type="title"/>
          </p:nvPr>
        </p:nvSpPr>
        <p:spPr/>
        <p:txBody>
          <a:bodyPr/>
          <a:lstStyle/>
          <a:p>
            <a:r>
              <a:rPr lang="en-GB" dirty="0"/>
              <a:t>What is an Entity Relationship?</a:t>
            </a:r>
          </a:p>
        </p:txBody>
      </p:sp>
      <p:sp>
        <p:nvSpPr>
          <p:cNvPr id="3" name="Content Placeholder 2">
            <a:extLst>
              <a:ext uri="{FF2B5EF4-FFF2-40B4-BE49-F238E27FC236}">
                <a16:creationId xmlns:a16="http://schemas.microsoft.com/office/drawing/2014/main" id="{1775944B-3265-4EB3-8BA5-2B5FE15AC132}"/>
              </a:ext>
            </a:extLst>
          </p:cNvPr>
          <p:cNvSpPr>
            <a:spLocks noGrp="1"/>
          </p:cNvSpPr>
          <p:nvPr>
            <p:ph idx="1"/>
          </p:nvPr>
        </p:nvSpPr>
        <p:spPr/>
        <p:txBody>
          <a:bodyPr/>
          <a:lstStyle/>
          <a:p>
            <a:r>
              <a:rPr lang="en-GB" dirty="0"/>
              <a:t>ERD stands for Entity Relationship Diagram (AKA ER Model)</a:t>
            </a:r>
          </a:p>
          <a:p>
            <a:r>
              <a:rPr lang="en-GB" dirty="0"/>
              <a:t>An Entity–relationship model (ER model) describes the structure of a database with the help of a diagram, which is known as Entity Relationship Diagram (ER Diagram). </a:t>
            </a:r>
          </a:p>
          <a:p>
            <a:r>
              <a:rPr lang="en-GB" dirty="0"/>
              <a:t>An ER model is a design or blueprint of a database that can later be implemented as a database. The main components of E-R model are: entity set and relationship set.</a:t>
            </a:r>
          </a:p>
          <a:p>
            <a:endParaRPr lang="en-GB" dirty="0"/>
          </a:p>
          <a:p>
            <a:r>
              <a:rPr lang="en-GB" dirty="0">
                <a:hlinkClick r:id="rId2"/>
              </a:rPr>
              <a:t>https://beginnersbook.com/2015/04/e-r-model-in-dbms/</a:t>
            </a:r>
            <a:r>
              <a:rPr lang="en-GB" dirty="0"/>
              <a:t> </a:t>
            </a:r>
          </a:p>
        </p:txBody>
      </p:sp>
    </p:spTree>
    <p:extLst>
      <p:ext uri="{BB962C8B-B14F-4D97-AF65-F5344CB8AC3E}">
        <p14:creationId xmlns:p14="http://schemas.microsoft.com/office/powerpoint/2010/main" val="19071373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p:txBody>
          <a:bodyPr/>
          <a:lstStyle/>
          <a:p>
            <a:r>
              <a:rPr lang="en-GB" dirty="0"/>
              <a:t>The ER model defines the conceptual view of a database. </a:t>
            </a:r>
          </a:p>
          <a:p>
            <a:r>
              <a:rPr lang="en-GB" dirty="0"/>
              <a:t>It works around real-world entities and the associations among them. </a:t>
            </a:r>
          </a:p>
          <a:p>
            <a:r>
              <a:rPr lang="en-GB" dirty="0"/>
              <a:t>At view level, the ER model is considered a good option for designing databases.</a:t>
            </a:r>
          </a:p>
        </p:txBody>
      </p:sp>
    </p:spTree>
    <p:extLst>
      <p:ext uri="{BB962C8B-B14F-4D97-AF65-F5344CB8AC3E}">
        <p14:creationId xmlns:p14="http://schemas.microsoft.com/office/powerpoint/2010/main" val="22864815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p:txBody>
          <a:bodyPr>
            <a:normAutofit/>
          </a:bodyPr>
          <a:lstStyle/>
          <a:p>
            <a:pPr marL="0" indent="0">
              <a:buNone/>
            </a:pPr>
            <a:r>
              <a:rPr lang="en-GB" b="1" dirty="0"/>
              <a:t>Entity</a:t>
            </a:r>
          </a:p>
          <a:p>
            <a:pPr lvl="1"/>
            <a:r>
              <a:rPr lang="en-GB" dirty="0"/>
              <a:t>An entity can be a real-world object, either animate or inanimate, that can be easily identifiable. For example, in a school database, students, teachers, classes, and courses offered can be considered as entities. All these entities have some attributes or properties that give them their identity.</a:t>
            </a:r>
          </a:p>
          <a:p>
            <a:pPr lvl="1"/>
            <a:endParaRPr lang="en-GB" dirty="0"/>
          </a:p>
          <a:p>
            <a:pPr lvl="1"/>
            <a:r>
              <a:rPr lang="en-GB" dirty="0"/>
              <a:t>An entity set is a collection of similar types of entities. An entity set may contain entities with attribute sharing similar values. For example, a Students set may contain all the students of a school; likewise a Teachers set may contain all the teachers of a school from all faculties. Entity sets need not be disjoint.</a:t>
            </a:r>
          </a:p>
        </p:txBody>
      </p:sp>
    </p:spTree>
    <p:extLst>
      <p:ext uri="{BB962C8B-B14F-4D97-AF65-F5344CB8AC3E}">
        <p14:creationId xmlns:p14="http://schemas.microsoft.com/office/powerpoint/2010/main" val="30410406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p:txBody>
          <a:bodyPr>
            <a:normAutofit/>
          </a:bodyPr>
          <a:lstStyle/>
          <a:p>
            <a:pPr marL="0" indent="0" algn="l">
              <a:buNone/>
            </a:pPr>
            <a:r>
              <a:rPr lang="en-GB" b="1" i="0" dirty="0">
                <a:effectLst/>
              </a:rPr>
              <a:t>Attributes</a:t>
            </a:r>
          </a:p>
          <a:p>
            <a:pPr lvl="1" algn="just"/>
            <a:r>
              <a:rPr lang="en-GB" b="0" i="0" dirty="0">
                <a:solidFill>
                  <a:srgbClr val="000000"/>
                </a:solidFill>
                <a:effectLst/>
              </a:rPr>
              <a:t>Entities are represented by means of their properties, called </a:t>
            </a:r>
            <a:r>
              <a:rPr lang="en-GB" b="1" i="0" dirty="0">
                <a:solidFill>
                  <a:srgbClr val="000000"/>
                </a:solidFill>
                <a:effectLst/>
              </a:rPr>
              <a:t>attributes</a:t>
            </a:r>
            <a:r>
              <a:rPr lang="en-GB" b="0" i="0" dirty="0">
                <a:solidFill>
                  <a:srgbClr val="000000"/>
                </a:solidFill>
                <a:effectLst/>
              </a:rPr>
              <a:t>. All attributes have values. For example, a student entity may have name, class, and age as attributes.</a:t>
            </a:r>
          </a:p>
          <a:p>
            <a:pPr lvl="1" algn="just"/>
            <a:r>
              <a:rPr lang="en-GB" b="0" i="0" dirty="0">
                <a:solidFill>
                  <a:srgbClr val="000000"/>
                </a:solidFill>
                <a:effectLst/>
              </a:rPr>
              <a:t>There exists a domain or range of values that can be assigned to attributes. For example, a student's name cannot be a numeric value. It has to be alphabetic. A student's age cannot be negative, etc.</a:t>
            </a:r>
          </a:p>
        </p:txBody>
      </p:sp>
    </p:spTree>
    <p:extLst>
      <p:ext uri="{BB962C8B-B14F-4D97-AF65-F5344CB8AC3E}">
        <p14:creationId xmlns:p14="http://schemas.microsoft.com/office/powerpoint/2010/main" val="3612491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p:txBody>
          <a:bodyPr>
            <a:normAutofit lnSpcReduction="10000"/>
          </a:bodyPr>
          <a:lstStyle/>
          <a:p>
            <a:pPr marL="0" indent="0" algn="l">
              <a:buNone/>
            </a:pPr>
            <a:r>
              <a:rPr lang="en-GB" b="1" i="0" dirty="0">
                <a:effectLst/>
              </a:rPr>
              <a:t>Attributes</a:t>
            </a:r>
          </a:p>
          <a:p>
            <a:pPr lvl="1"/>
            <a:r>
              <a:rPr lang="en-GB" b="0" i="0" dirty="0">
                <a:effectLst/>
              </a:rPr>
              <a:t>Types of Attributes</a:t>
            </a:r>
          </a:p>
          <a:p>
            <a:pPr lvl="2" algn="just"/>
            <a:r>
              <a:rPr lang="en-GB" b="1" i="0" dirty="0">
                <a:solidFill>
                  <a:srgbClr val="000000"/>
                </a:solidFill>
                <a:effectLst/>
              </a:rPr>
              <a:t>Simple attribute</a:t>
            </a:r>
            <a:r>
              <a:rPr lang="en-GB" b="0" i="0" dirty="0">
                <a:solidFill>
                  <a:srgbClr val="000000"/>
                </a:solidFill>
                <a:effectLst/>
              </a:rPr>
              <a:t> − Simple attributes are atomic values, which cannot be divided further. For example, a student's phone number is an atomic value of 10 digits.</a:t>
            </a:r>
          </a:p>
          <a:p>
            <a:pPr lvl="2" algn="just"/>
            <a:r>
              <a:rPr lang="en-GB" b="1" i="0" dirty="0">
                <a:solidFill>
                  <a:srgbClr val="000000"/>
                </a:solidFill>
                <a:effectLst/>
              </a:rPr>
              <a:t>Composite attribute</a:t>
            </a:r>
            <a:r>
              <a:rPr lang="en-GB" b="0" i="0" dirty="0">
                <a:solidFill>
                  <a:srgbClr val="000000"/>
                </a:solidFill>
                <a:effectLst/>
              </a:rPr>
              <a:t> − Composite attributes are made of more than one simple attribute. For example, a student's complete name may have </a:t>
            </a:r>
            <a:r>
              <a:rPr lang="en-GB" b="0" i="0" dirty="0" err="1">
                <a:solidFill>
                  <a:srgbClr val="000000"/>
                </a:solidFill>
                <a:effectLst/>
              </a:rPr>
              <a:t>first_name</a:t>
            </a:r>
            <a:r>
              <a:rPr lang="en-GB" b="0" i="0" dirty="0">
                <a:solidFill>
                  <a:srgbClr val="000000"/>
                </a:solidFill>
                <a:effectLst/>
              </a:rPr>
              <a:t> and </a:t>
            </a:r>
            <a:r>
              <a:rPr lang="en-GB" b="0" i="0" dirty="0" err="1">
                <a:solidFill>
                  <a:srgbClr val="000000"/>
                </a:solidFill>
                <a:effectLst/>
              </a:rPr>
              <a:t>last_name</a:t>
            </a:r>
            <a:r>
              <a:rPr lang="en-GB" b="0" i="0" dirty="0">
                <a:solidFill>
                  <a:srgbClr val="000000"/>
                </a:solidFill>
                <a:effectLst/>
              </a:rPr>
              <a:t>.</a:t>
            </a:r>
          </a:p>
          <a:p>
            <a:pPr lvl="2" algn="just"/>
            <a:r>
              <a:rPr lang="en-GB" b="1" i="0" dirty="0">
                <a:solidFill>
                  <a:srgbClr val="000000"/>
                </a:solidFill>
                <a:effectLst/>
              </a:rPr>
              <a:t>Derived attribute</a:t>
            </a:r>
            <a:r>
              <a:rPr lang="en-GB" b="0" i="0" dirty="0">
                <a:solidFill>
                  <a:srgbClr val="000000"/>
                </a:solidFill>
                <a:effectLst/>
              </a:rPr>
              <a:t> − Derived attributes are the attributes that do not exist in the physical database, but their values are derived from other attributes present in the database. For example, </a:t>
            </a:r>
            <a:r>
              <a:rPr lang="en-GB" b="0" i="0" dirty="0" err="1">
                <a:solidFill>
                  <a:srgbClr val="000000"/>
                </a:solidFill>
                <a:effectLst/>
              </a:rPr>
              <a:t>average_salary</a:t>
            </a:r>
            <a:r>
              <a:rPr lang="en-GB" b="0" i="0" dirty="0">
                <a:solidFill>
                  <a:srgbClr val="000000"/>
                </a:solidFill>
                <a:effectLst/>
              </a:rPr>
              <a:t> in a department should not be saved directly in the database, instead it can be derived. For another example, age can be derived from </a:t>
            </a:r>
            <a:r>
              <a:rPr lang="en-GB" b="0" i="0" dirty="0" err="1">
                <a:solidFill>
                  <a:srgbClr val="000000"/>
                </a:solidFill>
                <a:effectLst/>
              </a:rPr>
              <a:t>data_of_birth</a:t>
            </a:r>
            <a:r>
              <a:rPr lang="en-GB" b="0" i="0" dirty="0">
                <a:solidFill>
                  <a:srgbClr val="000000"/>
                </a:solidFill>
                <a:effectLst/>
              </a:rPr>
              <a:t>.</a:t>
            </a:r>
          </a:p>
          <a:p>
            <a:pPr lvl="2" algn="just"/>
            <a:r>
              <a:rPr lang="en-GB" b="1" i="0" dirty="0">
                <a:solidFill>
                  <a:srgbClr val="000000"/>
                </a:solidFill>
                <a:effectLst/>
              </a:rPr>
              <a:t>Single-value attribute</a:t>
            </a:r>
            <a:r>
              <a:rPr lang="en-GB" b="0" i="0" dirty="0">
                <a:solidFill>
                  <a:srgbClr val="000000"/>
                </a:solidFill>
                <a:effectLst/>
              </a:rPr>
              <a:t> − Single-value attributes contain single value. For example − </a:t>
            </a:r>
            <a:r>
              <a:rPr lang="en-GB" b="0" i="0" dirty="0" err="1">
                <a:solidFill>
                  <a:srgbClr val="000000"/>
                </a:solidFill>
                <a:effectLst/>
              </a:rPr>
              <a:t>Social_Security_Number</a:t>
            </a:r>
            <a:r>
              <a:rPr lang="en-GB" b="0" i="0" dirty="0">
                <a:solidFill>
                  <a:srgbClr val="000000"/>
                </a:solidFill>
                <a:effectLst/>
              </a:rPr>
              <a:t>.</a:t>
            </a:r>
          </a:p>
          <a:p>
            <a:pPr lvl="2" algn="just"/>
            <a:r>
              <a:rPr lang="en-GB" b="1" i="0" dirty="0">
                <a:solidFill>
                  <a:srgbClr val="000000"/>
                </a:solidFill>
                <a:effectLst/>
              </a:rPr>
              <a:t>Multi-value attribute</a:t>
            </a:r>
            <a:r>
              <a:rPr lang="en-GB" b="0" i="0" dirty="0">
                <a:solidFill>
                  <a:srgbClr val="000000"/>
                </a:solidFill>
                <a:effectLst/>
              </a:rPr>
              <a:t> − Multi-value attributes may contain more than one values. For example, a person can have more than one phone number, </a:t>
            </a:r>
            <a:r>
              <a:rPr lang="en-GB" b="0" i="0" dirty="0" err="1">
                <a:solidFill>
                  <a:srgbClr val="000000"/>
                </a:solidFill>
                <a:effectLst/>
              </a:rPr>
              <a:t>email_address</a:t>
            </a:r>
            <a:r>
              <a:rPr lang="en-GB" b="0" i="0" dirty="0">
                <a:solidFill>
                  <a:srgbClr val="000000"/>
                </a:solidFill>
                <a:effectLst/>
              </a:rPr>
              <a:t>, etc.</a:t>
            </a:r>
          </a:p>
        </p:txBody>
      </p:sp>
    </p:spTree>
    <p:extLst>
      <p:ext uri="{BB962C8B-B14F-4D97-AF65-F5344CB8AC3E}">
        <p14:creationId xmlns:p14="http://schemas.microsoft.com/office/powerpoint/2010/main" val="41329498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p:txBody>
          <a:bodyPr>
            <a:normAutofit/>
          </a:bodyPr>
          <a:lstStyle/>
          <a:p>
            <a:pPr marL="0" indent="0" algn="l">
              <a:buNone/>
            </a:pPr>
            <a:r>
              <a:rPr lang="en-GB" b="1" i="0" dirty="0">
                <a:effectLst/>
              </a:rPr>
              <a:t>Attributes</a:t>
            </a:r>
          </a:p>
          <a:p>
            <a:pPr lvl="1"/>
            <a:r>
              <a:rPr lang="en-GB" b="0" i="0" dirty="0">
                <a:effectLst/>
              </a:rPr>
              <a:t>These attribute types can come together in a way like −</a:t>
            </a:r>
          </a:p>
          <a:p>
            <a:pPr lvl="2"/>
            <a:r>
              <a:rPr lang="en-GB" b="0" i="0" dirty="0">
                <a:effectLst/>
              </a:rPr>
              <a:t>simple single-valued attributes</a:t>
            </a:r>
          </a:p>
          <a:p>
            <a:pPr lvl="2"/>
            <a:r>
              <a:rPr lang="en-GB" b="0" i="0" dirty="0">
                <a:effectLst/>
              </a:rPr>
              <a:t>simple multi-valued attributes</a:t>
            </a:r>
          </a:p>
          <a:p>
            <a:pPr lvl="2"/>
            <a:r>
              <a:rPr lang="en-GB" b="0" i="0" dirty="0">
                <a:effectLst/>
              </a:rPr>
              <a:t>composite single-valued attributes</a:t>
            </a:r>
          </a:p>
          <a:p>
            <a:pPr lvl="2"/>
            <a:r>
              <a:rPr lang="en-GB" b="0" i="0" dirty="0">
                <a:effectLst/>
              </a:rPr>
              <a:t>composite multi-valued attributes</a:t>
            </a:r>
            <a:endParaRPr lang="en-GB" b="0" i="0" dirty="0">
              <a:solidFill>
                <a:srgbClr val="000000"/>
              </a:solidFill>
              <a:effectLst/>
            </a:endParaRPr>
          </a:p>
        </p:txBody>
      </p:sp>
    </p:spTree>
    <p:extLst>
      <p:ext uri="{BB962C8B-B14F-4D97-AF65-F5344CB8AC3E}">
        <p14:creationId xmlns:p14="http://schemas.microsoft.com/office/powerpoint/2010/main" val="2765481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p:txBody>
          <a:bodyPr>
            <a:normAutofit/>
          </a:bodyPr>
          <a:lstStyle/>
          <a:p>
            <a:pPr marL="0" indent="0" algn="l">
              <a:buNone/>
            </a:pPr>
            <a:r>
              <a:rPr lang="en-GB" b="1" i="0" dirty="0">
                <a:effectLst/>
              </a:rPr>
              <a:t>Attributes</a:t>
            </a:r>
          </a:p>
          <a:p>
            <a:pPr marL="0" indent="0" algn="l">
              <a:buNone/>
            </a:pPr>
            <a:r>
              <a:rPr lang="en-GB" b="0" i="0" dirty="0">
                <a:effectLst/>
              </a:rPr>
              <a:t>Entity-Set and Keys</a:t>
            </a:r>
          </a:p>
          <a:p>
            <a:pPr lvl="1" algn="just"/>
            <a:r>
              <a:rPr lang="en-GB" b="0" i="0" dirty="0">
                <a:solidFill>
                  <a:srgbClr val="000000"/>
                </a:solidFill>
                <a:effectLst/>
              </a:rPr>
              <a:t>Key is an attribute or collection of attributes that uniquely identifies an entity among entity set.</a:t>
            </a:r>
          </a:p>
          <a:p>
            <a:pPr lvl="1" algn="just"/>
            <a:r>
              <a:rPr lang="en-GB" b="0" i="0" dirty="0">
                <a:solidFill>
                  <a:srgbClr val="000000"/>
                </a:solidFill>
                <a:effectLst/>
              </a:rPr>
              <a:t>For example, the </a:t>
            </a:r>
            <a:r>
              <a:rPr lang="en-GB" b="0" i="0" dirty="0" err="1">
                <a:solidFill>
                  <a:srgbClr val="000000"/>
                </a:solidFill>
                <a:effectLst/>
              </a:rPr>
              <a:t>roll_number</a:t>
            </a:r>
            <a:r>
              <a:rPr lang="en-GB" b="0" i="0" dirty="0">
                <a:solidFill>
                  <a:srgbClr val="000000"/>
                </a:solidFill>
                <a:effectLst/>
              </a:rPr>
              <a:t> of a student makes him/her identifiable among students.</a:t>
            </a:r>
          </a:p>
          <a:p>
            <a:pPr lvl="2" algn="just"/>
            <a:r>
              <a:rPr lang="en-GB" b="1" i="0" dirty="0">
                <a:solidFill>
                  <a:srgbClr val="000000"/>
                </a:solidFill>
                <a:effectLst/>
              </a:rPr>
              <a:t>Super Key</a:t>
            </a:r>
            <a:r>
              <a:rPr lang="en-GB" b="0" i="0" dirty="0">
                <a:solidFill>
                  <a:srgbClr val="000000"/>
                </a:solidFill>
                <a:effectLst/>
              </a:rPr>
              <a:t> − A set of attributes (one or more) that collectively identifies an entity in an entity set.</a:t>
            </a:r>
          </a:p>
          <a:p>
            <a:pPr lvl="2" algn="just"/>
            <a:r>
              <a:rPr lang="en-GB" b="1" i="0" dirty="0">
                <a:solidFill>
                  <a:srgbClr val="000000"/>
                </a:solidFill>
                <a:effectLst/>
              </a:rPr>
              <a:t>Candidate Key</a:t>
            </a:r>
            <a:r>
              <a:rPr lang="en-GB" b="0" i="0" dirty="0">
                <a:solidFill>
                  <a:srgbClr val="000000"/>
                </a:solidFill>
                <a:effectLst/>
              </a:rPr>
              <a:t> − A minimal super key is called a candidate key. An entity set may have more than one candidate key.</a:t>
            </a:r>
          </a:p>
          <a:p>
            <a:pPr lvl="2" algn="just"/>
            <a:r>
              <a:rPr lang="en-GB" b="1" i="0" dirty="0">
                <a:solidFill>
                  <a:srgbClr val="000000"/>
                </a:solidFill>
                <a:effectLst/>
              </a:rPr>
              <a:t>Primary Key</a:t>
            </a:r>
            <a:r>
              <a:rPr lang="en-GB" b="0" i="0" dirty="0">
                <a:solidFill>
                  <a:srgbClr val="000000"/>
                </a:solidFill>
                <a:effectLst/>
              </a:rPr>
              <a:t> − A primary key is one of the candidate keys chosen by the database designer to uniquely identify the entity set.</a:t>
            </a:r>
          </a:p>
        </p:txBody>
      </p:sp>
    </p:spTree>
    <p:extLst>
      <p:ext uri="{BB962C8B-B14F-4D97-AF65-F5344CB8AC3E}">
        <p14:creationId xmlns:p14="http://schemas.microsoft.com/office/powerpoint/2010/main" val="14671379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p:txBody>
          <a:bodyPr>
            <a:normAutofit fontScale="92500" lnSpcReduction="10000"/>
          </a:bodyPr>
          <a:lstStyle/>
          <a:p>
            <a:pPr marL="0" indent="0" algn="l">
              <a:buNone/>
            </a:pPr>
            <a:r>
              <a:rPr lang="en-GB" b="1" i="0" dirty="0">
                <a:effectLst/>
              </a:rPr>
              <a:t>Relationship</a:t>
            </a:r>
          </a:p>
          <a:p>
            <a:pPr lvl="1"/>
            <a:r>
              <a:rPr lang="en-GB" i="0" dirty="0">
                <a:effectLst/>
              </a:rPr>
              <a:t>The association among entities is called a relationship. For example, an employee </a:t>
            </a:r>
            <a:r>
              <a:rPr lang="en-GB" i="0" dirty="0" err="1">
                <a:effectLst/>
              </a:rPr>
              <a:t>works_at</a:t>
            </a:r>
            <a:r>
              <a:rPr lang="en-GB" i="0" dirty="0">
                <a:effectLst/>
              </a:rPr>
              <a:t> a department, a student </a:t>
            </a:r>
            <a:r>
              <a:rPr lang="en-GB" i="0" dirty="0" err="1">
                <a:effectLst/>
              </a:rPr>
              <a:t>enrolls</a:t>
            </a:r>
            <a:r>
              <a:rPr lang="en-GB" i="0" dirty="0">
                <a:effectLst/>
              </a:rPr>
              <a:t> in a course. Here, </a:t>
            </a:r>
            <a:r>
              <a:rPr lang="en-GB" i="0" dirty="0" err="1">
                <a:effectLst/>
              </a:rPr>
              <a:t>Works_at</a:t>
            </a:r>
            <a:r>
              <a:rPr lang="en-GB" i="0" dirty="0">
                <a:effectLst/>
              </a:rPr>
              <a:t> and </a:t>
            </a:r>
            <a:r>
              <a:rPr lang="en-GB" i="0" dirty="0" err="1">
                <a:effectLst/>
              </a:rPr>
              <a:t>Enrolls</a:t>
            </a:r>
            <a:r>
              <a:rPr lang="en-GB" i="0" dirty="0">
                <a:effectLst/>
              </a:rPr>
              <a:t> are called relationships.</a:t>
            </a:r>
          </a:p>
          <a:p>
            <a:pPr lvl="1"/>
            <a:endParaRPr lang="en-GB" i="0" dirty="0">
              <a:effectLst/>
            </a:endParaRPr>
          </a:p>
          <a:p>
            <a:pPr lvl="1"/>
            <a:r>
              <a:rPr lang="en-GB" i="0" dirty="0">
                <a:effectLst/>
              </a:rPr>
              <a:t>Relationship Set</a:t>
            </a:r>
          </a:p>
          <a:p>
            <a:pPr lvl="2"/>
            <a:r>
              <a:rPr lang="en-GB" i="0" dirty="0">
                <a:effectLst/>
              </a:rPr>
              <a:t>A set of relationships of similar type is called a relationship set. Like entities, a relationship too can have attributes. These attributes are called descriptive attributes.</a:t>
            </a:r>
          </a:p>
          <a:p>
            <a:pPr lvl="1"/>
            <a:endParaRPr lang="en-GB" i="0" dirty="0">
              <a:effectLst/>
            </a:endParaRPr>
          </a:p>
          <a:p>
            <a:pPr lvl="1"/>
            <a:r>
              <a:rPr lang="en-GB" i="0" dirty="0">
                <a:effectLst/>
              </a:rPr>
              <a:t>Degree of Relationship</a:t>
            </a:r>
          </a:p>
          <a:p>
            <a:pPr lvl="2"/>
            <a:r>
              <a:rPr lang="en-GB" i="0" dirty="0">
                <a:effectLst/>
              </a:rPr>
              <a:t>The number of participating entities in a relationship defines the degree of the relationship.</a:t>
            </a:r>
          </a:p>
          <a:p>
            <a:pPr lvl="3"/>
            <a:r>
              <a:rPr lang="en-GB" i="0" dirty="0">
                <a:effectLst/>
              </a:rPr>
              <a:t>Binary = degree 2</a:t>
            </a:r>
          </a:p>
          <a:p>
            <a:pPr lvl="3"/>
            <a:r>
              <a:rPr lang="en-GB" i="0" dirty="0">
                <a:effectLst/>
              </a:rPr>
              <a:t>Ternary = degree 3</a:t>
            </a:r>
          </a:p>
          <a:p>
            <a:pPr lvl="3"/>
            <a:r>
              <a:rPr lang="en-GB" i="0" dirty="0">
                <a:effectLst/>
              </a:rPr>
              <a:t>n-</a:t>
            </a:r>
            <a:r>
              <a:rPr lang="en-GB" i="0" dirty="0" err="1">
                <a:effectLst/>
              </a:rPr>
              <a:t>ary</a:t>
            </a:r>
            <a:r>
              <a:rPr lang="en-GB" i="0" dirty="0">
                <a:effectLst/>
              </a:rPr>
              <a:t> = degree</a:t>
            </a:r>
            <a:endParaRPr lang="en-GB" i="0" dirty="0">
              <a:solidFill>
                <a:srgbClr val="000000"/>
              </a:solidFill>
              <a:effectLst/>
            </a:endParaRPr>
          </a:p>
        </p:txBody>
      </p:sp>
    </p:spTree>
    <p:extLst>
      <p:ext uri="{BB962C8B-B14F-4D97-AF65-F5344CB8AC3E}">
        <p14:creationId xmlns:p14="http://schemas.microsoft.com/office/powerpoint/2010/main" val="11970341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5D5-70D4-44EF-A163-F822C65CF012}"/>
              </a:ext>
            </a:extLst>
          </p:cNvPr>
          <p:cNvSpPr>
            <a:spLocks noGrp="1"/>
          </p:cNvSpPr>
          <p:nvPr>
            <p:ph type="title"/>
          </p:nvPr>
        </p:nvSpPr>
        <p:spPr/>
        <p:txBody>
          <a:bodyPr/>
          <a:lstStyle/>
          <a:p>
            <a:r>
              <a:rPr lang="en-GB" dirty="0"/>
              <a:t>Entity Modelling</a:t>
            </a:r>
          </a:p>
        </p:txBody>
      </p:sp>
      <p:sp>
        <p:nvSpPr>
          <p:cNvPr id="3" name="Content Placeholder 2">
            <a:extLst>
              <a:ext uri="{FF2B5EF4-FFF2-40B4-BE49-F238E27FC236}">
                <a16:creationId xmlns:a16="http://schemas.microsoft.com/office/drawing/2014/main" id="{94A802D8-DB21-4CBC-988D-CBB07F0AF819}"/>
              </a:ext>
            </a:extLst>
          </p:cNvPr>
          <p:cNvSpPr>
            <a:spLocks noGrp="1"/>
          </p:cNvSpPr>
          <p:nvPr>
            <p:ph idx="1"/>
          </p:nvPr>
        </p:nvSpPr>
        <p:spPr>
          <a:xfrm>
            <a:off x="838200" y="1825625"/>
            <a:ext cx="4013200" cy="4351338"/>
          </a:xfrm>
        </p:spPr>
        <p:txBody>
          <a:bodyPr>
            <a:normAutofit fontScale="92500" lnSpcReduction="10000"/>
          </a:bodyPr>
          <a:lstStyle/>
          <a:p>
            <a:pPr marL="0" indent="0" algn="l">
              <a:buNone/>
            </a:pPr>
            <a:r>
              <a:rPr lang="en-GB" b="1" i="0" dirty="0">
                <a:effectLst/>
              </a:rPr>
              <a:t>Relationship</a:t>
            </a:r>
          </a:p>
          <a:p>
            <a:pPr marL="0" indent="0" algn="l">
              <a:buNone/>
            </a:pPr>
            <a:r>
              <a:rPr lang="en-GB" i="0" dirty="0">
                <a:effectLst/>
              </a:rPr>
              <a:t>Mapping Cardinalities</a:t>
            </a:r>
          </a:p>
          <a:p>
            <a:pPr lvl="1"/>
            <a:r>
              <a:rPr lang="en-GB" i="0" dirty="0">
                <a:effectLst/>
              </a:rPr>
              <a:t>Cardinality defines the number of entities in one entity set, which can be associated with the number of entities of other set via relationship set.</a:t>
            </a:r>
          </a:p>
          <a:p>
            <a:pPr lvl="1"/>
            <a:endParaRPr lang="en-GB" i="0" dirty="0">
              <a:effectLst/>
            </a:endParaRPr>
          </a:p>
          <a:p>
            <a:pPr lvl="1"/>
            <a:r>
              <a:rPr lang="en-GB" i="0" dirty="0">
                <a:effectLst/>
              </a:rPr>
              <a:t>One-to-one − One entity from entity set A can be associated with at most one entity of entity set B and vice versa.</a:t>
            </a:r>
          </a:p>
          <a:p>
            <a:pPr marL="457200" lvl="1" indent="0">
              <a:buNone/>
            </a:pPr>
            <a:endParaRPr lang="en-GB" i="0" dirty="0">
              <a:effectLst/>
            </a:endParaRPr>
          </a:p>
        </p:txBody>
      </p:sp>
      <p:pic>
        <p:nvPicPr>
          <p:cNvPr id="3076" name="Picture 4" descr="One-to-one relation">
            <a:extLst>
              <a:ext uri="{FF2B5EF4-FFF2-40B4-BE49-F238E27FC236}">
                <a16:creationId xmlns:a16="http://schemas.microsoft.com/office/drawing/2014/main" id="{9D18299B-8C34-4214-BDA3-61E946522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444750"/>
            <a:ext cx="4377033" cy="316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896512"/>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degree2</Template>
  <TotalTime>626</TotalTime>
  <Words>10791</Words>
  <Application>Microsoft Office PowerPoint</Application>
  <PresentationFormat>Widescreen</PresentationFormat>
  <Paragraphs>759</Paragraphs>
  <Slides>120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120</vt:i4>
      </vt:variant>
    </vt:vector>
  </HeadingPairs>
  <TitlesOfParts>
    <vt:vector size="129" baseType="lpstr">
      <vt:lpstr>Arial</vt:lpstr>
      <vt:lpstr>Calibri</vt:lpstr>
      <vt:lpstr>Calibri Light</vt:lpstr>
      <vt:lpstr>Charlie Text</vt:lpstr>
      <vt:lpstr>charter</vt:lpstr>
      <vt:lpstr>EuroStyle</vt:lpstr>
      <vt:lpstr>sohne</vt:lpstr>
      <vt:lpstr>urw-din</vt:lpstr>
      <vt:lpstr>degree2</vt:lpstr>
      <vt:lpstr>PowerPoint Presentation</vt:lpstr>
      <vt:lpstr>PowerPoint Presentation</vt:lpstr>
      <vt:lpstr>User Stories &amp; Use Cases</vt:lpstr>
      <vt:lpstr>User Stories</vt:lpstr>
      <vt:lpstr>User Stories</vt:lpstr>
      <vt:lpstr>User Stories</vt:lpstr>
      <vt:lpstr>User Stories</vt:lpstr>
      <vt:lpstr>User Stories</vt:lpstr>
      <vt:lpstr>User Stories</vt:lpstr>
      <vt:lpstr>User Stories</vt:lpstr>
      <vt:lpstr>User Stories</vt:lpstr>
      <vt:lpstr>User Stories</vt:lpstr>
      <vt:lpstr>User stories – Learn more</vt:lpstr>
      <vt:lpstr>Use Cases</vt:lpstr>
      <vt:lpstr>Use Cases</vt:lpstr>
      <vt:lpstr>Use Cases</vt:lpstr>
      <vt:lpstr>Use Cases</vt:lpstr>
      <vt:lpstr>Use Cases</vt:lpstr>
      <vt:lpstr>Use Cases</vt:lpstr>
      <vt:lpstr>Use Cases</vt:lpstr>
      <vt:lpstr>Use Cases</vt:lpstr>
      <vt:lpstr>Use Cases</vt:lpstr>
      <vt:lpstr>Use Cases – Learn more</vt:lpstr>
      <vt:lpstr>OOP &amp; UML</vt:lpstr>
      <vt:lpstr>OOP &amp; UML</vt:lpstr>
      <vt:lpstr>OOP &amp; UML</vt:lpstr>
      <vt:lpstr>OOP &amp; UML</vt:lpstr>
      <vt:lpstr>OOP &amp; UML</vt:lpstr>
      <vt:lpstr>OOP &amp; UML</vt:lpstr>
      <vt:lpstr>OOP &amp; UML</vt:lpstr>
      <vt:lpstr>OOP - Developing an SRS 1</vt:lpstr>
      <vt:lpstr>OOP - Developing an SRS 2</vt:lpstr>
      <vt:lpstr>OOP - Developing an SRS 3</vt:lpstr>
      <vt:lpstr>OOP - Developing an SRS 4</vt:lpstr>
      <vt:lpstr>OOP - Developing an SRS 5</vt:lpstr>
      <vt:lpstr>OOP - Developing an SRS 6</vt:lpstr>
      <vt:lpstr>OOP - Developing an SRS 7</vt:lpstr>
      <vt:lpstr>OOP - Developing an SRS 8</vt:lpstr>
      <vt:lpstr>OOP - Developing an SRS 9</vt:lpstr>
      <vt:lpstr>OOP - Developing an SRS 9</vt:lpstr>
      <vt:lpstr>OOP - Developing an SRS 10</vt:lpstr>
      <vt:lpstr>OOP - Developing an SRS 11</vt:lpstr>
      <vt:lpstr>OOP - Developing an SRS 12</vt:lpstr>
      <vt:lpstr>OOP - Developing an SRS 13</vt:lpstr>
      <vt:lpstr>OOP - Developing an SRS 14</vt:lpstr>
      <vt:lpstr>OOP - Developing an SRS 15</vt:lpstr>
      <vt:lpstr>OOP - Developing an SRS 16</vt:lpstr>
      <vt:lpstr>OOP - Developing an SRS 17</vt:lpstr>
      <vt:lpstr>OOP - Developing an SRS 18</vt:lpstr>
      <vt:lpstr>OOP - Developing an SRS 19</vt:lpstr>
      <vt:lpstr>OOP - Developing an SRS 20</vt:lpstr>
      <vt:lpstr>OOP - Developing an SRS 21</vt:lpstr>
      <vt:lpstr>OOP - Developing an SRS 22</vt:lpstr>
      <vt:lpstr>OOP - Developing an SRS 23</vt:lpstr>
      <vt:lpstr>OOP - Developing an SRS 24</vt:lpstr>
      <vt:lpstr>OOP - Developing an SRS 25</vt:lpstr>
      <vt:lpstr>OOP - Developing an SRS 26</vt:lpstr>
      <vt:lpstr>OOP - Developing an SRS 27</vt:lpstr>
      <vt:lpstr>OOP - Developing an SRS 28</vt:lpstr>
      <vt:lpstr>OOP - Developing an SRS 29</vt:lpstr>
      <vt:lpstr>OOP - Developing an SRS 30</vt:lpstr>
      <vt:lpstr>OOP - Developing an SRS 31</vt:lpstr>
      <vt:lpstr>OOP - Developing an SRS 32</vt:lpstr>
      <vt:lpstr>OOP - Developing an SRS 33</vt:lpstr>
      <vt:lpstr>OOP - Developing an SRS 34</vt:lpstr>
      <vt:lpstr>OOP - Developing an SRS 35</vt:lpstr>
      <vt:lpstr>OOP - Developing an SRS 36</vt:lpstr>
      <vt:lpstr>OOP - Developing an SRS 37</vt:lpstr>
      <vt:lpstr>OOP - Developing an SRS 38</vt:lpstr>
      <vt:lpstr>OOP - Developing an SRS 39</vt:lpstr>
      <vt:lpstr>OOP - Developing an SRS 40</vt:lpstr>
      <vt:lpstr>OOP - Developing an SRS 41</vt:lpstr>
      <vt:lpstr>OOP - Developing an SRS 42</vt:lpstr>
      <vt:lpstr>OOP – UML- Further Reading</vt:lpstr>
      <vt:lpstr>Algorithms</vt:lpstr>
      <vt:lpstr>What is an algorithm?</vt:lpstr>
      <vt:lpstr>Visualising an algorithm?</vt:lpstr>
      <vt:lpstr>Visualising Algorithms – Learn more</vt:lpstr>
      <vt:lpstr>Pseudocode</vt:lpstr>
      <vt:lpstr>Pseudocode</vt:lpstr>
      <vt:lpstr>Pseudocode</vt:lpstr>
      <vt:lpstr>Pseudocode</vt:lpstr>
      <vt:lpstr>Pseudocode</vt:lpstr>
      <vt:lpstr>Pseudocode</vt:lpstr>
      <vt:lpstr>Pseudocode</vt:lpstr>
      <vt:lpstr>Pseudocode</vt:lpstr>
      <vt:lpstr>Pseudocode</vt:lpstr>
      <vt:lpstr>Pseudocode</vt:lpstr>
      <vt:lpstr>Pseudocode</vt:lpstr>
      <vt:lpstr>Entity Relationships</vt:lpstr>
      <vt:lpstr>What is an Entity Relationship?</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vt:lpstr>
      <vt:lpstr>Entity Modelling – Learn More</vt:lpstr>
      <vt:lpstr>Good Practises</vt:lpstr>
      <vt:lpstr>Good Practices</vt:lpstr>
      <vt:lpstr>Good Practices - Comments</vt:lpstr>
      <vt:lpstr>Good Practices - Comments</vt:lpstr>
      <vt:lpstr>Good Practices - Comments</vt:lpstr>
      <vt:lpstr>Good Practices – Code Formatting &amp; Naming</vt:lpstr>
      <vt:lpstr>Good Practices – Code Formatting &amp; Naming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Mark Higgins</cp:lastModifiedBy>
  <cp:revision>14</cp:revision>
  <dcterms:created xsi:type="dcterms:W3CDTF">2021-01-18T11:18:24Z</dcterms:created>
  <dcterms:modified xsi:type="dcterms:W3CDTF">2021-12-02T17:15:41Z</dcterms:modified>
</cp:coreProperties>
</file>