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37"/>
  </p:notesMasterIdLst>
  <p:sldIdLst>
    <p:sldId id="610" r:id="rId2"/>
    <p:sldId id="262" r:id="rId3"/>
    <p:sldId id="611" r:id="rId4"/>
    <p:sldId id="618" r:id="rId5"/>
    <p:sldId id="620" r:id="rId6"/>
    <p:sldId id="622" r:id="rId7"/>
    <p:sldId id="623" r:id="rId8"/>
    <p:sldId id="624" r:id="rId9"/>
    <p:sldId id="625" r:id="rId10"/>
    <p:sldId id="626" r:id="rId11"/>
    <p:sldId id="627" r:id="rId12"/>
    <p:sldId id="628" r:id="rId13"/>
    <p:sldId id="629" r:id="rId14"/>
    <p:sldId id="630" r:id="rId15"/>
    <p:sldId id="632" r:id="rId16"/>
    <p:sldId id="633" r:id="rId17"/>
    <p:sldId id="631" r:id="rId18"/>
    <p:sldId id="634" r:id="rId19"/>
    <p:sldId id="638" r:id="rId20"/>
    <p:sldId id="639" r:id="rId21"/>
    <p:sldId id="635" r:id="rId22"/>
    <p:sldId id="640" r:id="rId23"/>
    <p:sldId id="641" r:id="rId24"/>
    <p:sldId id="636" r:id="rId25"/>
    <p:sldId id="642" r:id="rId26"/>
    <p:sldId id="643" r:id="rId27"/>
    <p:sldId id="644" r:id="rId28"/>
    <p:sldId id="648" r:id="rId29"/>
    <p:sldId id="649" r:id="rId30"/>
    <p:sldId id="650" r:id="rId31"/>
    <p:sldId id="651" r:id="rId32"/>
    <p:sldId id="637" r:id="rId33"/>
    <p:sldId id="645" r:id="rId34"/>
    <p:sldId id="646" r:id="rId35"/>
    <p:sldId id="647" r:id="rId3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2334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101" autoAdjust="0"/>
    <p:restoredTop sz="96283" autoAdjust="0"/>
  </p:normalViewPr>
  <p:slideViewPr>
    <p:cSldViewPr snapToGrid="0" showGuides="1">
      <p:cViewPr varScale="1">
        <p:scale>
          <a:sx n="76" d="100"/>
          <a:sy n="76" d="100"/>
        </p:scale>
        <p:origin x="126" y="74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42" Type="http://schemas.microsoft.com/office/2016/11/relationships/changesInfo" Target="changesInfos/changesInfo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k Higgins" userId="ad4ee43bd0f7a961" providerId="LiveId" clId="{DCCC9893-0BD5-4F09-8A2F-8145371C946C}"/>
    <pc:docChg chg="custSel modSld">
      <pc:chgData name="Mark Higgins" userId="ad4ee43bd0f7a961" providerId="LiveId" clId="{DCCC9893-0BD5-4F09-8A2F-8145371C946C}" dt="2021-10-13T13:42:12.210" v="720" actId="20577"/>
      <pc:docMkLst>
        <pc:docMk/>
      </pc:docMkLst>
      <pc:sldChg chg="modSp mod">
        <pc:chgData name="Mark Higgins" userId="ad4ee43bd0f7a961" providerId="LiveId" clId="{DCCC9893-0BD5-4F09-8A2F-8145371C946C}" dt="2021-10-13T13:34:13.967" v="342" actId="20577"/>
        <pc:sldMkLst>
          <pc:docMk/>
          <pc:sldMk cId="653415081" sldId="257"/>
        </pc:sldMkLst>
        <pc:spChg chg="mod">
          <ac:chgData name="Mark Higgins" userId="ad4ee43bd0f7a961" providerId="LiveId" clId="{DCCC9893-0BD5-4F09-8A2F-8145371C946C}" dt="2021-10-13T13:34:13.967" v="342" actId="20577"/>
          <ac:spMkLst>
            <pc:docMk/>
            <pc:sldMk cId="653415081" sldId="257"/>
            <ac:spMk id="3" creationId="{93E1A0CE-437E-4089-AE73-03BEE8D4C05A}"/>
          </ac:spMkLst>
        </pc:spChg>
      </pc:sldChg>
      <pc:sldChg chg="modSp mod">
        <pc:chgData name="Mark Higgins" userId="ad4ee43bd0f7a961" providerId="LiveId" clId="{DCCC9893-0BD5-4F09-8A2F-8145371C946C}" dt="2021-10-13T13:36:39.077" v="419" actId="20577"/>
        <pc:sldMkLst>
          <pc:docMk/>
          <pc:sldMk cId="2851725395" sldId="263"/>
        </pc:sldMkLst>
        <pc:spChg chg="mod">
          <ac:chgData name="Mark Higgins" userId="ad4ee43bd0f7a961" providerId="LiveId" clId="{DCCC9893-0BD5-4F09-8A2F-8145371C946C}" dt="2021-10-13T13:36:39.077" v="419" actId="20577"/>
          <ac:spMkLst>
            <pc:docMk/>
            <pc:sldMk cId="2851725395" sldId="263"/>
            <ac:spMk id="3" creationId="{93E1A0CE-437E-4089-AE73-03BEE8D4C05A}"/>
          </ac:spMkLst>
        </pc:spChg>
      </pc:sldChg>
      <pc:sldChg chg="modSp mod">
        <pc:chgData name="Mark Higgins" userId="ad4ee43bd0f7a961" providerId="LiveId" clId="{DCCC9893-0BD5-4F09-8A2F-8145371C946C}" dt="2021-10-13T13:42:12.210" v="720" actId="20577"/>
        <pc:sldMkLst>
          <pc:docMk/>
          <pc:sldMk cId="174211072" sldId="264"/>
        </pc:sldMkLst>
        <pc:spChg chg="mod">
          <ac:chgData name="Mark Higgins" userId="ad4ee43bd0f7a961" providerId="LiveId" clId="{DCCC9893-0BD5-4F09-8A2F-8145371C946C}" dt="2021-10-13T13:42:12.210" v="720" actId="20577"/>
          <ac:spMkLst>
            <pc:docMk/>
            <pc:sldMk cId="174211072" sldId="264"/>
            <ac:spMk id="3" creationId="{93E1A0CE-437E-4089-AE73-03BEE8D4C05A}"/>
          </ac:spMkLst>
        </pc:spChg>
      </pc:sldChg>
    </pc:docChg>
  </pc:docChgLst>
  <pc:docChgLst>
    <pc:chgData name="Mark Higgins" userId="ad4ee43bd0f7a961" providerId="LiveId" clId="{7B3C12DC-8600-4E20-806B-96FB228C8506}"/>
    <pc:docChg chg="undo custSel addSld delSld modSld sldOrd">
      <pc:chgData name="Mark Higgins" userId="ad4ee43bd0f7a961" providerId="LiveId" clId="{7B3C12DC-8600-4E20-806B-96FB228C8506}" dt="2021-09-06T10:37:23.513" v="2710" actId="20578"/>
      <pc:docMkLst>
        <pc:docMk/>
      </pc:docMkLst>
      <pc:sldChg chg="modSp mod">
        <pc:chgData name="Mark Higgins" userId="ad4ee43bd0f7a961" providerId="LiveId" clId="{7B3C12DC-8600-4E20-806B-96FB228C8506}" dt="2021-09-06T07:38:18.412" v="2709" actId="20577"/>
        <pc:sldMkLst>
          <pc:docMk/>
          <pc:sldMk cId="653415081" sldId="257"/>
        </pc:sldMkLst>
        <pc:spChg chg="mod">
          <ac:chgData name="Mark Higgins" userId="ad4ee43bd0f7a961" providerId="LiveId" clId="{7B3C12DC-8600-4E20-806B-96FB228C8506}" dt="2021-09-06T07:38:18.412" v="2709" actId="20577"/>
          <ac:spMkLst>
            <pc:docMk/>
            <pc:sldMk cId="653415081" sldId="257"/>
            <ac:spMk id="3" creationId="{93E1A0CE-437E-4089-AE73-03BEE8D4C05A}"/>
          </ac:spMkLst>
        </pc:spChg>
      </pc:sldChg>
      <pc:sldChg chg="modSp mod">
        <pc:chgData name="Mark Higgins" userId="ad4ee43bd0f7a961" providerId="LiveId" clId="{7B3C12DC-8600-4E20-806B-96FB228C8506}" dt="2021-09-02T09:29:40.658" v="470" actId="20577"/>
        <pc:sldMkLst>
          <pc:docMk/>
          <pc:sldMk cId="2851725395" sldId="263"/>
        </pc:sldMkLst>
        <pc:spChg chg="mod">
          <ac:chgData name="Mark Higgins" userId="ad4ee43bd0f7a961" providerId="LiveId" clId="{7B3C12DC-8600-4E20-806B-96FB228C8506}" dt="2021-09-02T09:29:40.658" v="470" actId="20577"/>
          <ac:spMkLst>
            <pc:docMk/>
            <pc:sldMk cId="2851725395" sldId="263"/>
            <ac:spMk id="3" creationId="{93E1A0CE-437E-4089-AE73-03BEE8D4C05A}"/>
          </ac:spMkLst>
        </pc:spChg>
      </pc:sldChg>
      <pc:sldChg chg="modSp mod">
        <pc:chgData name="Mark Higgins" userId="ad4ee43bd0f7a961" providerId="LiveId" clId="{7B3C12DC-8600-4E20-806B-96FB228C8506}" dt="2021-09-02T13:29:19.563" v="1109" actId="20577"/>
        <pc:sldMkLst>
          <pc:docMk/>
          <pc:sldMk cId="3474297635" sldId="268"/>
        </pc:sldMkLst>
        <pc:spChg chg="mod">
          <ac:chgData name="Mark Higgins" userId="ad4ee43bd0f7a961" providerId="LiveId" clId="{7B3C12DC-8600-4E20-806B-96FB228C8506}" dt="2021-09-02T13:29:19.563" v="1109" actId="20577"/>
          <ac:spMkLst>
            <pc:docMk/>
            <pc:sldMk cId="3474297635" sldId="268"/>
            <ac:spMk id="57" creationId="{C511BFB5-EEAD-4CA1-979C-CC71A3834622}"/>
          </ac:spMkLst>
        </pc:spChg>
      </pc:sldChg>
      <pc:sldChg chg="addSp modSp new mod modClrScheme chgLayout">
        <pc:chgData name="Mark Higgins" userId="ad4ee43bd0f7a961" providerId="LiveId" clId="{7B3C12DC-8600-4E20-806B-96FB228C8506}" dt="2021-08-31T15:08:04.352" v="380" actId="20577"/>
        <pc:sldMkLst>
          <pc:docMk/>
          <pc:sldMk cId="162881234" sldId="688"/>
        </pc:sldMkLst>
        <pc:spChg chg="add mod">
          <ac:chgData name="Mark Higgins" userId="ad4ee43bd0f7a961" providerId="LiveId" clId="{7B3C12DC-8600-4E20-806B-96FB228C8506}" dt="2021-08-31T15:04:49.074" v="37" actId="20577"/>
          <ac:spMkLst>
            <pc:docMk/>
            <pc:sldMk cId="162881234" sldId="688"/>
            <ac:spMk id="2" creationId="{3C7980E3-0EE6-4C5B-AFFA-DAA9DC8F3954}"/>
          </ac:spMkLst>
        </pc:spChg>
        <pc:spChg chg="add mod">
          <ac:chgData name="Mark Higgins" userId="ad4ee43bd0f7a961" providerId="LiveId" clId="{7B3C12DC-8600-4E20-806B-96FB228C8506}" dt="2021-08-31T15:08:04.352" v="380" actId="20577"/>
          <ac:spMkLst>
            <pc:docMk/>
            <pc:sldMk cId="162881234" sldId="688"/>
            <ac:spMk id="3" creationId="{18505FD1-CDB0-486D-9380-51AA02B060F4}"/>
          </ac:spMkLst>
        </pc:spChg>
      </pc:sldChg>
      <pc:sldChg chg="modSp new mod">
        <pc:chgData name="Mark Higgins" userId="ad4ee43bd0f7a961" providerId="LiveId" clId="{7B3C12DC-8600-4E20-806B-96FB228C8506}" dt="2021-08-31T15:14:00.507" v="405" actId="20577"/>
        <pc:sldMkLst>
          <pc:docMk/>
          <pc:sldMk cId="116519343" sldId="689"/>
        </pc:sldMkLst>
        <pc:spChg chg="mod">
          <ac:chgData name="Mark Higgins" userId="ad4ee43bd0f7a961" providerId="LiveId" clId="{7B3C12DC-8600-4E20-806B-96FB228C8506}" dt="2021-08-31T15:14:00.507" v="405" actId="20577"/>
          <ac:spMkLst>
            <pc:docMk/>
            <pc:sldMk cId="116519343" sldId="689"/>
            <ac:spMk id="2" creationId="{9E110F69-0966-4622-AED3-9BC52FB22C17}"/>
          </ac:spMkLst>
        </pc:spChg>
        <pc:spChg chg="mod">
          <ac:chgData name="Mark Higgins" userId="ad4ee43bd0f7a961" providerId="LiveId" clId="{7B3C12DC-8600-4E20-806B-96FB228C8506}" dt="2021-08-31T15:13:51.500" v="386" actId="12"/>
          <ac:spMkLst>
            <pc:docMk/>
            <pc:sldMk cId="116519343" sldId="689"/>
            <ac:spMk id="3" creationId="{09131163-B45F-4BE2-828A-91FC58F41A68}"/>
          </ac:spMkLst>
        </pc:spChg>
      </pc:sldChg>
      <pc:sldChg chg="modSp new del mod">
        <pc:chgData name="Mark Higgins" userId="ad4ee43bd0f7a961" providerId="LiveId" clId="{7B3C12DC-8600-4E20-806B-96FB228C8506}" dt="2021-09-02T13:17:28.917" v="730" actId="47"/>
        <pc:sldMkLst>
          <pc:docMk/>
          <pc:sldMk cId="3064485875" sldId="690"/>
        </pc:sldMkLst>
        <pc:spChg chg="mod">
          <ac:chgData name="Mark Higgins" userId="ad4ee43bd0f7a961" providerId="LiveId" clId="{7B3C12DC-8600-4E20-806B-96FB228C8506}" dt="2021-09-02T09:27:13.745" v="421" actId="20577"/>
          <ac:spMkLst>
            <pc:docMk/>
            <pc:sldMk cId="3064485875" sldId="690"/>
            <ac:spMk id="2" creationId="{8C354346-84C1-4DD7-8567-53955776F4DF}"/>
          </ac:spMkLst>
        </pc:spChg>
        <pc:spChg chg="mod">
          <ac:chgData name="Mark Higgins" userId="ad4ee43bd0f7a961" providerId="LiveId" clId="{7B3C12DC-8600-4E20-806B-96FB228C8506}" dt="2021-09-02T09:27:53.773" v="468" actId="20577"/>
          <ac:spMkLst>
            <pc:docMk/>
            <pc:sldMk cId="3064485875" sldId="690"/>
            <ac:spMk id="3" creationId="{0DF5B948-8EA0-45C1-83AF-41C9D55535B1}"/>
          </ac:spMkLst>
        </pc:spChg>
      </pc:sldChg>
      <pc:sldChg chg="addSp delSp modSp new del mod modClrScheme chgLayout">
        <pc:chgData name="Mark Higgins" userId="ad4ee43bd0f7a961" providerId="LiveId" clId="{7B3C12DC-8600-4E20-806B-96FB228C8506}" dt="2021-09-02T13:17:27.502" v="729" actId="47"/>
        <pc:sldMkLst>
          <pc:docMk/>
          <pc:sldMk cId="940422249" sldId="691"/>
        </pc:sldMkLst>
        <pc:spChg chg="del mod ord">
          <ac:chgData name="Mark Higgins" userId="ad4ee43bd0f7a961" providerId="LiveId" clId="{7B3C12DC-8600-4E20-806B-96FB228C8506}" dt="2021-09-02T09:27:22.823" v="423" actId="700"/>
          <ac:spMkLst>
            <pc:docMk/>
            <pc:sldMk cId="940422249" sldId="691"/>
            <ac:spMk id="2" creationId="{2C977287-6116-4F8D-B6DC-67F8F1CD77C3}"/>
          </ac:spMkLst>
        </pc:spChg>
        <pc:spChg chg="del mod ord">
          <ac:chgData name="Mark Higgins" userId="ad4ee43bd0f7a961" providerId="LiveId" clId="{7B3C12DC-8600-4E20-806B-96FB228C8506}" dt="2021-09-02T09:27:22.823" v="423" actId="700"/>
          <ac:spMkLst>
            <pc:docMk/>
            <pc:sldMk cId="940422249" sldId="691"/>
            <ac:spMk id="3" creationId="{0530D1CD-4A99-4E65-8B1D-4C3E0F06956A}"/>
          </ac:spMkLst>
        </pc:spChg>
        <pc:spChg chg="add mod ord">
          <ac:chgData name="Mark Higgins" userId="ad4ee43bd0f7a961" providerId="LiveId" clId="{7B3C12DC-8600-4E20-806B-96FB228C8506}" dt="2021-09-02T09:27:28.431" v="438" actId="20577"/>
          <ac:spMkLst>
            <pc:docMk/>
            <pc:sldMk cId="940422249" sldId="691"/>
            <ac:spMk id="4" creationId="{5A960BC8-E4FC-4059-8946-042FA3E00F0A}"/>
          </ac:spMkLst>
        </pc:spChg>
        <pc:spChg chg="add mod ord">
          <ac:chgData name="Mark Higgins" userId="ad4ee43bd0f7a961" providerId="LiveId" clId="{7B3C12DC-8600-4E20-806B-96FB228C8506}" dt="2021-09-02T09:27:22.823" v="423" actId="700"/>
          <ac:spMkLst>
            <pc:docMk/>
            <pc:sldMk cId="940422249" sldId="691"/>
            <ac:spMk id="5" creationId="{9908692F-8927-4638-B7ED-B4169BFE2084}"/>
          </ac:spMkLst>
        </pc:spChg>
      </pc:sldChg>
      <pc:sldChg chg="modSp new del mod">
        <pc:chgData name="Mark Higgins" userId="ad4ee43bd0f7a961" providerId="LiveId" clId="{7B3C12DC-8600-4E20-806B-96FB228C8506}" dt="2021-09-02T13:17:24.913" v="728" actId="47"/>
        <pc:sldMkLst>
          <pc:docMk/>
          <pc:sldMk cId="732828431" sldId="692"/>
        </pc:sldMkLst>
        <pc:spChg chg="mod">
          <ac:chgData name="Mark Higgins" userId="ad4ee43bd0f7a961" providerId="LiveId" clId="{7B3C12DC-8600-4E20-806B-96FB228C8506}" dt="2021-09-02T09:27:44.686" v="456" actId="20577"/>
          <ac:spMkLst>
            <pc:docMk/>
            <pc:sldMk cId="732828431" sldId="692"/>
            <ac:spMk id="2" creationId="{94801735-E090-4CCE-B9A1-F59FC5B1D327}"/>
          </ac:spMkLst>
        </pc:spChg>
      </pc:sldChg>
      <pc:sldChg chg="addSp delSp modSp new mod">
        <pc:chgData name="Mark Higgins" userId="ad4ee43bd0f7a961" providerId="LiveId" clId="{7B3C12DC-8600-4E20-806B-96FB228C8506}" dt="2021-09-02T13:14:20.566" v="727" actId="20577"/>
        <pc:sldMkLst>
          <pc:docMk/>
          <pc:sldMk cId="1637030846" sldId="693"/>
        </pc:sldMkLst>
        <pc:spChg chg="mod">
          <ac:chgData name="Mark Higgins" userId="ad4ee43bd0f7a961" providerId="LiveId" clId="{7B3C12DC-8600-4E20-806B-96FB228C8506}" dt="2021-09-02T13:11:30.617" v="542" actId="20577"/>
          <ac:spMkLst>
            <pc:docMk/>
            <pc:sldMk cId="1637030846" sldId="693"/>
            <ac:spMk id="2" creationId="{2EF52883-B499-4376-9815-3C46047A0A2F}"/>
          </ac:spMkLst>
        </pc:spChg>
        <pc:spChg chg="del mod">
          <ac:chgData name="Mark Higgins" userId="ad4ee43bd0f7a961" providerId="LiveId" clId="{7B3C12DC-8600-4E20-806B-96FB228C8506}" dt="2021-09-02T13:12:17.665" v="594" actId="3680"/>
          <ac:spMkLst>
            <pc:docMk/>
            <pc:sldMk cId="1637030846" sldId="693"/>
            <ac:spMk id="3" creationId="{6A0C9F5E-534E-469B-805F-FD485FA1EFC5}"/>
          </ac:spMkLst>
        </pc:spChg>
        <pc:graphicFrameChg chg="add mod ord modGraphic">
          <ac:chgData name="Mark Higgins" userId="ad4ee43bd0f7a961" providerId="LiveId" clId="{7B3C12DC-8600-4E20-806B-96FB228C8506}" dt="2021-09-02T13:14:20.566" v="727" actId="20577"/>
          <ac:graphicFrameMkLst>
            <pc:docMk/>
            <pc:sldMk cId="1637030846" sldId="693"/>
            <ac:graphicFrameMk id="4" creationId="{E030EAED-58A5-4164-A2E2-5394113E1482}"/>
          </ac:graphicFrameMkLst>
        </pc:graphicFrameChg>
      </pc:sldChg>
      <pc:sldChg chg="addSp delSp modSp new mod modClrScheme chgLayout">
        <pc:chgData name="Mark Higgins" userId="ad4ee43bd0f7a961" providerId="LiveId" clId="{7B3C12DC-8600-4E20-806B-96FB228C8506}" dt="2021-09-02T13:18:03.404" v="785" actId="20577"/>
        <pc:sldMkLst>
          <pc:docMk/>
          <pc:sldMk cId="550359697" sldId="694"/>
        </pc:sldMkLst>
        <pc:spChg chg="del mod ord">
          <ac:chgData name="Mark Higgins" userId="ad4ee43bd0f7a961" providerId="LiveId" clId="{7B3C12DC-8600-4E20-806B-96FB228C8506}" dt="2021-09-02T13:17:39.254" v="732" actId="700"/>
          <ac:spMkLst>
            <pc:docMk/>
            <pc:sldMk cId="550359697" sldId="694"/>
            <ac:spMk id="2" creationId="{7AD203C2-6969-407B-ACF3-FEE9E7B64B89}"/>
          </ac:spMkLst>
        </pc:spChg>
        <pc:spChg chg="del mod ord">
          <ac:chgData name="Mark Higgins" userId="ad4ee43bd0f7a961" providerId="LiveId" clId="{7B3C12DC-8600-4E20-806B-96FB228C8506}" dt="2021-09-02T13:17:39.254" v="732" actId="700"/>
          <ac:spMkLst>
            <pc:docMk/>
            <pc:sldMk cId="550359697" sldId="694"/>
            <ac:spMk id="3" creationId="{8F9D8F73-1196-4FF7-AC2E-428B26AEE99A}"/>
          </ac:spMkLst>
        </pc:spChg>
        <pc:spChg chg="add mod ord">
          <ac:chgData name="Mark Higgins" userId="ad4ee43bd0f7a961" providerId="LiveId" clId="{7B3C12DC-8600-4E20-806B-96FB228C8506}" dt="2021-09-02T13:17:44.877" v="738" actId="20577"/>
          <ac:spMkLst>
            <pc:docMk/>
            <pc:sldMk cId="550359697" sldId="694"/>
            <ac:spMk id="4" creationId="{978B8C4E-AF22-437A-81FB-CB7B59C12767}"/>
          </ac:spMkLst>
        </pc:spChg>
        <pc:spChg chg="add mod ord">
          <ac:chgData name="Mark Higgins" userId="ad4ee43bd0f7a961" providerId="LiveId" clId="{7B3C12DC-8600-4E20-806B-96FB228C8506}" dt="2021-09-02T13:18:03.404" v="785" actId="20577"/>
          <ac:spMkLst>
            <pc:docMk/>
            <pc:sldMk cId="550359697" sldId="694"/>
            <ac:spMk id="5" creationId="{69B94D9C-A8CC-4D81-8AF9-23A6DFC412A1}"/>
          </ac:spMkLst>
        </pc:spChg>
      </pc:sldChg>
      <pc:sldChg chg="modSp new mod">
        <pc:chgData name="Mark Higgins" userId="ad4ee43bd0f7a961" providerId="LiveId" clId="{7B3C12DC-8600-4E20-806B-96FB228C8506}" dt="2021-09-02T13:18:39.542" v="849" actId="20577"/>
        <pc:sldMkLst>
          <pc:docMk/>
          <pc:sldMk cId="247146181" sldId="695"/>
        </pc:sldMkLst>
        <pc:spChg chg="mod">
          <ac:chgData name="Mark Higgins" userId="ad4ee43bd0f7a961" providerId="LiveId" clId="{7B3C12DC-8600-4E20-806B-96FB228C8506}" dt="2021-09-02T13:18:39.542" v="849" actId="20577"/>
          <ac:spMkLst>
            <pc:docMk/>
            <pc:sldMk cId="247146181" sldId="695"/>
            <ac:spMk id="2" creationId="{6517ADE2-0A50-4DFE-85F5-C1E1371D6EA4}"/>
          </ac:spMkLst>
        </pc:spChg>
      </pc:sldChg>
      <pc:sldChg chg="modSp new mod ord">
        <pc:chgData name="Mark Higgins" userId="ad4ee43bd0f7a961" providerId="LiveId" clId="{7B3C12DC-8600-4E20-806B-96FB228C8506}" dt="2021-09-02T13:19:08.162" v="867"/>
        <pc:sldMkLst>
          <pc:docMk/>
          <pc:sldMk cId="961037850" sldId="696"/>
        </pc:sldMkLst>
        <pc:spChg chg="mod">
          <ac:chgData name="Mark Higgins" userId="ad4ee43bd0f7a961" providerId="LiveId" clId="{7B3C12DC-8600-4E20-806B-96FB228C8506}" dt="2021-09-02T13:18:59.270" v="865" actId="20577"/>
          <ac:spMkLst>
            <pc:docMk/>
            <pc:sldMk cId="961037850" sldId="696"/>
            <ac:spMk id="2" creationId="{E0F2F5B7-3BD1-40E6-8619-7C3D586FAA6F}"/>
          </ac:spMkLst>
        </pc:spChg>
      </pc:sldChg>
      <pc:sldChg chg="modSp new mod">
        <pc:chgData name="Mark Higgins" userId="ad4ee43bd0f7a961" providerId="LiveId" clId="{7B3C12DC-8600-4E20-806B-96FB228C8506}" dt="2021-09-02T13:19:41.437" v="889" actId="20577"/>
        <pc:sldMkLst>
          <pc:docMk/>
          <pc:sldMk cId="2382590890" sldId="697"/>
        </pc:sldMkLst>
        <pc:spChg chg="mod">
          <ac:chgData name="Mark Higgins" userId="ad4ee43bd0f7a961" providerId="LiveId" clId="{7B3C12DC-8600-4E20-806B-96FB228C8506}" dt="2021-09-02T13:19:41.437" v="889" actId="20577"/>
          <ac:spMkLst>
            <pc:docMk/>
            <pc:sldMk cId="2382590890" sldId="697"/>
            <ac:spMk id="2" creationId="{2E144EA4-3BA7-44CE-A85C-9619B006399F}"/>
          </ac:spMkLst>
        </pc:spChg>
      </pc:sldChg>
      <pc:sldChg chg="modSp new mod">
        <pc:chgData name="Mark Higgins" userId="ad4ee43bd0f7a961" providerId="LiveId" clId="{7B3C12DC-8600-4E20-806B-96FB228C8506}" dt="2021-09-02T13:19:58.524" v="910" actId="20577"/>
        <pc:sldMkLst>
          <pc:docMk/>
          <pc:sldMk cId="2816790370" sldId="698"/>
        </pc:sldMkLst>
        <pc:spChg chg="mod">
          <ac:chgData name="Mark Higgins" userId="ad4ee43bd0f7a961" providerId="LiveId" clId="{7B3C12DC-8600-4E20-806B-96FB228C8506}" dt="2021-09-02T13:19:58.524" v="910" actId="20577"/>
          <ac:spMkLst>
            <pc:docMk/>
            <pc:sldMk cId="2816790370" sldId="698"/>
            <ac:spMk id="2" creationId="{209669A0-8379-4B62-A887-00CF5775A344}"/>
          </ac:spMkLst>
        </pc:spChg>
      </pc:sldChg>
      <pc:sldChg chg="modSp new mod">
        <pc:chgData name="Mark Higgins" userId="ad4ee43bd0f7a961" providerId="LiveId" clId="{7B3C12DC-8600-4E20-806B-96FB228C8506}" dt="2021-09-02T13:21:05.799" v="958" actId="20577"/>
        <pc:sldMkLst>
          <pc:docMk/>
          <pc:sldMk cId="4291132042" sldId="699"/>
        </pc:sldMkLst>
        <pc:spChg chg="mod">
          <ac:chgData name="Mark Higgins" userId="ad4ee43bd0f7a961" providerId="LiveId" clId="{7B3C12DC-8600-4E20-806B-96FB228C8506}" dt="2021-09-02T13:20:46.293" v="927" actId="20577"/>
          <ac:spMkLst>
            <pc:docMk/>
            <pc:sldMk cId="4291132042" sldId="699"/>
            <ac:spMk id="2" creationId="{81FC3673-9079-4D64-B67A-90E485736989}"/>
          </ac:spMkLst>
        </pc:spChg>
        <pc:spChg chg="mod">
          <ac:chgData name="Mark Higgins" userId="ad4ee43bd0f7a961" providerId="LiveId" clId="{7B3C12DC-8600-4E20-806B-96FB228C8506}" dt="2021-09-02T13:21:05.799" v="958" actId="20577"/>
          <ac:spMkLst>
            <pc:docMk/>
            <pc:sldMk cId="4291132042" sldId="699"/>
            <ac:spMk id="3" creationId="{A2B44A85-0027-42D7-999F-F7D112C5EA7E}"/>
          </ac:spMkLst>
        </pc:spChg>
      </pc:sldChg>
      <pc:sldChg chg="modSp new mod">
        <pc:chgData name="Mark Higgins" userId="ad4ee43bd0f7a961" providerId="LiveId" clId="{7B3C12DC-8600-4E20-806B-96FB228C8506}" dt="2021-09-02T13:21:22.567" v="975" actId="20577"/>
        <pc:sldMkLst>
          <pc:docMk/>
          <pc:sldMk cId="2299538971" sldId="700"/>
        </pc:sldMkLst>
        <pc:spChg chg="mod">
          <ac:chgData name="Mark Higgins" userId="ad4ee43bd0f7a961" providerId="LiveId" clId="{7B3C12DC-8600-4E20-806B-96FB228C8506}" dt="2021-09-02T13:21:22.567" v="975" actId="20577"/>
          <ac:spMkLst>
            <pc:docMk/>
            <pc:sldMk cId="2299538971" sldId="700"/>
            <ac:spMk id="2" creationId="{E8F27E77-B677-4EC4-896A-15CB00C3CF04}"/>
          </ac:spMkLst>
        </pc:spChg>
      </pc:sldChg>
      <pc:sldChg chg="modSp new mod">
        <pc:chgData name="Mark Higgins" userId="ad4ee43bd0f7a961" providerId="LiveId" clId="{7B3C12DC-8600-4E20-806B-96FB228C8506}" dt="2021-09-02T13:22:55.728" v="1038" actId="20577"/>
        <pc:sldMkLst>
          <pc:docMk/>
          <pc:sldMk cId="3647801122" sldId="701"/>
        </pc:sldMkLst>
        <pc:spChg chg="mod">
          <ac:chgData name="Mark Higgins" userId="ad4ee43bd0f7a961" providerId="LiveId" clId="{7B3C12DC-8600-4E20-806B-96FB228C8506}" dt="2021-09-02T13:22:38.199" v="981" actId="20577"/>
          <ac:spMkLst>
            <pc:docMk/>
            <pc:sldMk cId="3647801122" sldId="701"/>
            <ac:spMk id="2" creationId="{13E505DE-2040-48D9-9703-FAF4F6DF914C}"/>
          </ac:spMkLst>
        </pc:spChg>
        <pc:spChg chg="mod">
          <ac:chgData name="Mark Higgins" userId="ad4ee43bd0f7a961" providerId="LiveId" clId="{7B3C12DC-8600-4E20-806B-96FB228C8506}" dt="2021-09-02T13:22:55.728" v="1038" actId="20577"/>
          <ac:spMkLst>
            <pc:docMk/>
            <pc:sldMk cId="3647801122" sldId="701"/>
            <ac:spMk id="3" creationId="{31F98659-4FB7-4E33-9613-8E718FF9FB09}"/>
          </ac:spMkLst>
        </pc:spChg>
      </pc:sldChg>
      <pc:sldChg chg="modSp new mod">
        <pc:chgData name="Mark Higgins" userId="ad4ee43bd0f7a961" providerId="LiveId" clId="{7B3C12DC-8600-4E20-806B-96FB228C8506}" dt="2021-09-02T14:42:42.800" v="1397" actId="20577"/>
        <pc:sldMkLst>
          <pc:docMk/>
          <pc:sldMk cId="1124660872" sldId="702"/>
        </pc:sldMkLst>
        <pc:spChg chg="mod">
          <ac:chgData name="Mark Higgins" userId="ad4ee43bd0f7a961" providerId="LiveId" clId="{7B3C12DC-8600-4E20-806B-96FB228C8506}" dt="2021-09-02T13:24:41.459" v="1044" actId="20577"/>
          <ac:spMkLst>
            <pc:docMk/>
            <pc:sldMk cId="1124660872" sldId="702"/>
            <ac:spMk id="2" creationId="{02CC0FA7-F787-44AB-B5BE-14E4E8C3A307}"/>
          </ac:spMkLst>
        </pc:spChg>
        <pc:spChg chg="mod">
          <ac:chgData name="Mark Higgins" userId="ad4ee43bd0f7a961" providerId="LiveId" clId="{7B3C12DC-8600-4E20-806B-96FB228C8506}" dt="2021-09-02T14:42:42.800" v="1397" actId="20577"/>
          <ac:spMkLst>
            <pc:docMk/>
            <pc:sldMk cId="1124660872" sldId="702"/>
            <ac:spMk id="3" creationId="{492CB42C-1481-4724-8EF8-CB22236A5125}"/>
          </ac:spMkLst>
        </pc:spChg>
      </pc:sldChg>
      <pc:sldChg chg="modSp add mod ord">
        <pc:chgData name="Mark Higgins" userId="ad4ee43bd0f7a961" providerId="LiveId" clId="{7B3C12DC-8600-4E20-806B-96FB228C8506}" dt="2021-09-02T13:29:39.605" v="1118" actId="20577"/>
        <pc:sldMkLst>
          <pc:docMk/>
          <pc:sldMk cId="3031805303" sldId="703"/>
        </pc:sldMkLst>
        <pc:spChg chg="mod">
          <ac:chgData name="Mark Higgins" userId="ad4ee43bd0f7a961" providerId="LiveId" clId="{7B3C12DC-8600-4E20-806B-96FB228C8506}" dt="2021-09-02T13:29:39.605" v="1118" actId="20577"/>
          <ac:spMkLst>
            <pc:docMk/>
            <pc:sldMk cId="3031805303" sldId="703"/>
            <ac:spMk id="57" creationId="{C511BFB5-EEAD-4CA1-979C-CC71A3834622}"/>
          </ac:spMkLst>
        </pc:spChg>
      </pc:sldChg>
      <pc:sldChg chg="modSp add mod">
        <pc:chgData name="Mark Higgins" userId="ad4ee43bd0f7a961" providerId="LiveId" clId="{7B3C12DC-8600-4E20-806B-96FB228C8506}" dt="2021-09-02T13:29:48.077" v="1121" actId="20577"/>
        <pc:sldMkLst>
          <pc:docMk/>
          <pc:sldMk cId="140445724" sldId="704"/>
        </pc:sldMkLst>
        <pc:spChg chg="mod">
          <ac:chgData name="Mark Higgins" userId="ad4ee43bd0f7a961" providerId="LiveId" clId="{7B3C12DC-8600-4E20-806B-96FB228C8506}" dt="2021-09-02T13:29:48.077" v="1121" actId="20577"/>
          <ac:spMkLst>
            <pc:docMk/>
            <pc:sldMk cId="140445724" sldId="704"/>
            <ac:spMk id="57" creationId="{C511BFB5-EEAD-4CA1-979C-CC71A3834622}"/>
          </ac:spMkLst>
        </pc:spChg>
      </pc:sldChg>
      <pc:sldChg chg="modSp new mod">
        <pc:chgData name="Mark Higgins" userId="ad4ee43bd0f7a961" providerId="LiveId" clId="{7B3C12DC-8600-4E20-806B-96FB228C8506}" dt="2021-09-02T13:30:09.958" v="1127" actId="20577"/>
        <pc:sldMkLst>
          <pc:docMk/>
          <pc:sldMk cId="68695730" sldId="705"/>
        </pc:sldMkLst>
        <pc:spChg chg="mod">
          <ac:chgData name="Mark Higgins" userId="ad4ee43bd0f7a961" providerId="LiveId" clId="{7B3C12DC-8600-4E20-806B-96FB228C8506}" dt="2021-09-02T13:30:09.958" v="1127" actId="20577"/>
          <ac:spMkLst>
            <pc:docMk/>
            <pc:sldMk cId="68695730" sldId="705"/>
            <ac:spMk id="2" creationId="{F7E9CFC5-72DE-4A72-93D6-A2402CD95D37}"/>
          </ac:spMkLst>
        </pc:spChg>
      </pc:sldChg>
      <pc:sldChg chg="modSp new mod">
        <pc:chgData name="Mark Higgins" userId="ad4ee43bd0f7a961" providerId="LiveId" clId="{7B3C12DC-8600-4E20-806B-96FB228C8506}" dt="2021-09-02T14:04:32.237" v="1330" actId="20577"/>
        <pc:sldMkLst>
          <pc:docMk/>
          <pc:sldMk cId="296084717" sldId="706"/>
        </pc:sldMkLst>
        <pc:spChg chg="mod">
          <ac:chgData name="Mark Higgins" userId="ad4ee43bd0f7a961" providerId="LiveId" clId="{7B3C12DC-8600-4E20-806B-96FB228C8506}" dt="2021-09-02T14:03:36.756" v="1142" actId="20577"/>
          <ac:spMkLst>
            <pc:docMk/>
            <pc:sldMk cId="296084717" sldId="706"/>
            <ac:spMk id="2" creationId="{6C9111C4-F75C-46E7-A994-F49B6A31C81F}"/>
          </ac:spMkLst>
        </pc:spChg>
        <pc:spChg chg="mod">
          <ac:chgData name="Mark Higgins" userId="ad4ee43bd0f7a961" providerId="LiveId" clId="{7B3C12DC-8600-4E20-806B-96FB228C8506}" dt="2021-09-02T14:04:32.237" v="1330" actId="20577"/>
          <ac:spMkLst>
            <pc:docMk/>
            <pc:sldMk cId="296084717" sldId="706"/>
            <ac:spMk id="3" creationId="{1AAEBC1C-4D11-45DA-A78B-8059ED5C863F}"/>
          </ac:spMkLst>
        </pc:spChg>
      </pc:sldChg>
      <pc:sldChg chg="modSp new mod">
        <pc:chgData name="Mark Higgins" userId="ad4ee43bd0f7a961" providerId="LiveId" clId="{7B3C12DC-8600-4E20-806B-96FB228C8506}" dt="2021-09-02T14:43:01.710" v="1405" actId="20577"/>
        <pc:sldMkLst>
          <pc:docMk/>
          <pc:sldMk cId="2510874112" sldId="707"/>
        </pc:sldMkLst>
        <pc:spChg chg="mod">
          <ac:chgData name="Mark Higgins" userId="ad4ee43bd0f7a961" providerId="LiveId" clId="{7B3C12DC-8600-4E20-806B-96FB228C8506}" dt="2021-09-02T14:43:01.710" v="1405" actId="20577"/>
          <ac:spMkLst>
            <pc:docMk/>
            <pc:sldMk cId="2510874112" sldId="707"/>
            <ac:spMk id="2" creationId="{756C7C0F-CDD1-4AF3-9883-A75EC6CA0C6F}"/>
          </ac:spMkLst>
        </pc:spChg>
      </pc:sldChg>
      <pc:sldChg chg="modSp new mod">
        <pc:chgData name="Mark Higgins" userId="ad4ee43bd0f7a961" providerId="LiveId" clId="{7B3C12DC-8600-4E20-806B-96FB228C8506}" dt="2021-09-02T14:43:34.623" v="1484" actId="20577"/>
        <pc:sldMkLst>
          <pc:docMk/>
          <pc:sldMk cId="197150763" sldId="708"/>
        </pc:sldMkLst>
        <pc:spChg chg="mod">
          <ac:chgData name="Mark Higgins" userId="ad4ee43bd0f7a961" providerId="LiveId" clId="{7B3C12DC-8600-4E20-806B-96FB228C8506}" dt="2021-09-02T14:43:11.274" v="1411" actId="20577"/>
          <ac:spMkLst>
            <pc:docMk/>
            <pc:sldMk cId="197150763" sldId="708"/>
            <ac:spMk id="2" creationId="{D0B98489-9094-4B50-81E2-E8ECBD06CD02}"/>
          </ac:spMkLst>
        </pc:spChg>
        <pc:spChg chg="mod">
          <ac:chgData name="Mark Higgins" userId="ad4ee43bd0f7a961" providerId="LiveId" clId="{7B3C12DC-8600-4E20-806B-96FB228C8506}" dt="2021-09-02T14:43:34.623" v="1484" actId="20577"/>
          <ac:spMkLst>
            <pc:docMk/>
            <pc:sldMk cId="197150763" sldId="708"/>
            <ac:spMk id="3" creationId="{F95DFA5F-F4B0-48B0-9AC6-E53277EE8324}"/>
          </ac:spMkLst>
        </pc:spChg>
      </pc:sldChg>
      <pc:sldChg chg="modSp new mod ord">
        <pc:chgData name="Mark Higgins" userId="ad4ee43bd0f7a961" providerId="LiveId" clId="{7B3C12DC-8600-4E20-806B-96FB228C8506}" dt="2021-09-06T10:37:23.513" v="2710" actId="20578"/>
        <pc:sldMkLst>
          <pc:docMk/>
          <pc:sldMk cId="2149614142" sldId="709"/>
        </pc:sldMkLst>
        <pc:spChg chg="mod">
          <ac:chgData name="Mark Higgins" userId="ad4ee43bd0f7a961" providerId="LiveId" clId="{7B3C12DC-8600-4E20-806B-96FB228C8506}" dt="2021-09-02T14:44:14.508" v="1511" actId="20577"/>
          <ac:spMkLst>
            <pc:docMk/>
            <pc:sldMk cId="2149614142" sldId="709"/>
            <ac:spMk id="2" creationId="{A9C75BA8-6A48-4376-A2D7-86A6BC57B3DD}"/>
          </ac:spMkLst>
        </pc:spChg>
        <pc:spChg chg="mod">
          <ac:chgData name="Mark Higgins" userId="ad4ee43bd0f7a961" providerId="LiveId" clId="{7B3C12DC-8600-4E20-806B-96FB228C8506}" dt="2021-09-06T10:37:23.513" v="2710" actId="20578"/>
          <ac:spMkLst>
            <pc:docMk/>
            <pc:sldMk cId="2149614142" sldId="709"/>
            <ac:spMk id="3" creationId="{4C17FE85-12AB-430C-A61C-16AE929CD02D}"/>
          </ac:spMkLst>
        </pc:spChg>
      </pc:sldChg>
      <pc:sldChg chg="modSp new mod">
        <pc:chgData name="Mark Higgins" userId="ad4ee43bd0f7a961" providerId="LiveId" clId="{7B3C12DC-8600-4E20-806B-96FB228C8506}" dt="2021-09-03T07:26:09.082" v="1875" actId="20577"/>
        <pc:sldMkLst>
          <pc:docMk/>
          <pc:sldMk cId="3350938539" sldId="710"/>
        </pc:sldMkLst>
        <pc:spChg chg="mod">
          <ac:chgData name="Mark Higgins" userId="ad4ee43bd0f7a961" providerId="LiveId" clId="{7B3C12DC-8600-4E20-806B-96FB228C8506}" dt="2021-09-03T07:25:47.626" v="1822" actId="20577"/>
          <ac:spMkLst>
            <pc:docMk/>
            <pc:sldMk cId="3350938539" sldId="710"/>
            <ac:spMk id="2" creationId="{152EBD53-9A75-44A4-90E7-893A77B25089}"/>
          </ac:spMkLst>
        </pc:spChg>
        <pc:spChg chg="mod">
          <ac:chgData name="Mark Higgins" userId="ad4ee43bd0f7a961" providerId="LiveId" clId="{7B3C12DC-8600-4E20-806B-96FB228C8506}" dt="2021-09-03T07:26:09.082" v="1875" actId="20577"/>
          <ac:spMkLst>
            <pc:docMk/>
            <pc:sldMk cId="3350938539" sldId="710"/>
            <ac:spMk id="3" creationId="{199CB72E-FF2C-473D-B7E7-E4C48B38C8B8}"/>
          </ac:spMkLst>
        </pc:spChg>
      </pc:sldChg>
      <pc:sldChg chg="modSp new mod modNotesTx">
        <pc:chgData name="Mark Higgins" userId="ad4ee43bd0f7a961" providerId="LiveId" clId="{7B3C12DC-8600-4E20-806B-96FB228C8506}" dt="2021-09-03T07:26:51.852" v="1909" actId="20577"/>
        <pc:sldMkLst>
          <pc:docMk/>
          <pc:sldMk cId="3878494634" sldId="711"/>
        </pc:sldMkLst>
        <pc:spChg chg="mod">
          <ac:chgData name="Mark Higgins" userId="ad4ee43bd0f7a961" providerId="LiveId" clId="{7B3C12DC-8600-4E20-806B-96FB228C8506}" dt="2021-09-03T07:26:51.852" v="1909" actId="20577"/>
          <ac:spMkLst>
            <pc:docMk/>
            <pc:sldMk cId="3878494634" sldId="711"/>
            <ac:spMk id="2" creationId="{C6C46E45-1325-427A-81CC-E0E6418851C2}"/>
          </ac:spMkLst>
        </pc:spChg>
      </pc:sldChg>
      <pc:sldChg chg="modSp new mod">
        <pc:chgData name="Mark Higgins" userId="ad4ee43bd0f7a961" providerId="LiveId" clId="{7B3C12DC-8600-4E20-806B-96FB228C8506}" dt="2021-09-03T07:27:21.044" v="1960" actId="20577"/>
        <pc:sldMkLst>
          <pc:docMk/>
          <pc:sldMk cId="3216072036" sldId="712"/>
        </pc:sldMkLst>
        <pc:spChg chg="mod">
          <ac:chgData name="Mark Higgins" userId="ad4ee43bd0f7a961" providerId="LiveId" clId="{7B3C12DC-8600-4E20-806B-96FB228C8506}" dt="2021-09-03T07:27:21.044" v="1960" actId="20577"/>
          <ac:spMkLst>
            <pc:docMk/>
            <pc:sldMk cId="3216072036" sldId="712"/>
            <ac:spMk id="2" creationId="{61B8CA62-B38F-4CEB-B187-38DB524378D1}"/>
          </ac:spMkLst>
        </pc:spChg>
      </pc:sldChg>
      <pc:sldChg chg="modSp new mod">
        <pc:chgData name="Mark Higgins" userId="ad4ee43bd0f7a961" providerId="LiveId" clId="{7B3C12DC-8600-4E20-806B-96FB228C8506}" dt="2021-09-03T07:28:17.604" v="2022" actId="20577"/>
        <pc:sldMkLst>
          <pc:docMk/>
          <pc:sldMk cId="779021081" sldId="713"/>
        </pc:sldMkLst>
        <pc:spChg chg="mod">
          <ac:chgData name="Mark Higgins" userId="ad4ee43bd0f7a961" providerId="LiveId" clId="{7B3C12DC-8600-4E20-806B-96FB228C8506}" dt="2021-09-03T07:28:17.604" v="2022" actId="20577"/>
          <ac:spMkLst>
            <pc:docMk/>
            <pc:sldMk cId="779021081" sldId="713"/>
            <ac:spMk id="2" creationId="{EA9A251B-82B6-454F-B5B1-EF59737C9708}"/>
          </ac:spMkLst>
        </pc:spChg>
      </pc:sldChg>
      <pc:sldChg chg="modSp new mod">
        <pc:chgData name="Mark Higgins" userId="ad4ee43bd0f7a961" providerId="LiveId" clId="{7B3C12DC-8600-4E20-806B-96FB228C8506}" dt="2021-09-03T07:28:42.567" v="2084" actId="20577"/>
        <pc:sldMkLst>
          <pc:docMk/>
          <pc:sldMk cId="4245500416" sldId="714"/>
        </pc:sldMkLst>
        <pc:spChg chg="mod">
          <ac:chgData name="Mark Higgins" userId="ad4ee43bd0f7a961" providerId="LiveId" clId="{7B3C12DC-8600-4E20-806B-96FB228C8506}" dt="2021-09-03T07:28:42.567" v="2084" actId="20577"/>
          <ac:spMkLst>
            <pc:docMk/>
            <pc:sldMk cId="4245500416" sldId="714"/>
            <ac:spMk id="2" creationId="{0104DD9D-360E-4EF0-A433-CA249067D0C9}"/>
          </ac:spMkLst>
        </pc:spChg>
      </pc:sldChg>
      <pc:sldChg chg="modSp new mod">
        <pc:chgData name="Mark Higgins" userId="ad4ee43bd0f7a961" providerId="LiveId" clId="{7B3C12DC-8600-4E20-806B-96FB228C8506}" dt="2021-09-03T07:29:17.062" v="2130" actId="20577"/>
        <pc:sldMkLst>
          <pc:docMk/>
          <pc:sldMk cId="2036575152" sldId="715"/>
        </pc:sldMkLst>
        <pc:spChg chg="mod">
          <ac:chgData name="Mark Higgins" userId="ad4ee43bd0f7a961" providerId="LiveId" clId="{7B3C12DC-8600-4E20-806B-96FB228C8506}" dt="2021-09-03T07:29:17.062" v="2130" actId="20577"/>
          <ac:spMkLst>
            <pc:docMk/>
            <pc:sldMk cId="2036575152" sldId="715"/>
            <ac:spMk id="2" creationId="{485B26D3-76DA-4B2E-9802-D07A9A7170E6}"/>
          </ac:spMkLst>
        </pc:spChg>
      </pc:sldChg>
      <pc:sldChg chg="modSp new mod">
        <pc:chgData name="Mark Higgins" userId="ad4ee43bd0f7a961" providerId="LiveId" clId="{7B3C12DC-8600-4E20-806B-96FB228C8506}" dt="2021-09-03T07:29:38.432" v="2174" actId="20577"/>
        <pc:sldMkLst>
          <pc:docMk/>
          <pc:sldMk cId="3626110082" sldId="716"/>
        </pc:sldMkLst>
        <pc:spChg chg="mod">
          <ac:chgData name="Mark Higgins" userId="ad4ee43bd0f7a961" providerId="LiveId" clId="{7B3C12DC-8600-4E20-806B-96FB228C8506}" dt="2021-09-03T07:29:38.432" v="2174" actId="20577"/>
          <ac:spMkLst>
            <pc:docMk/>
            <pc:sldMk cId="3626110082" sldId="716"/>
            <ac:spMk id="2" creationId="{ABCFE2F7-A7F9-4FA8-AA00-657D44227B05}"/>
          </ac:spMkLst>
        </pc:spChg>
      </pc:sldChg>
      <pc:sldChg chg="modSp new mod">
        <pc:chgData name="Mark Higgins" userId="ad4ee43bd0f7a961" providerId="LiveId" clId="{7B3C12DC-8600-4E20-806B-96FB228C8506}" dt="2021-09-03T07:31:58.706" v="2207" actId="20577"/>
        <pc:sldMkLst>
          <pc:docMk/>
          <pc:sldMk cId="2046844614" sldId="717"/>
        </pc:sldMkLst>
        <pc:spChg chg="mod">
          <ac:chgData name="Mark Higgins" userId="ad4ee43bd0f7a961" providerId="LiveId" clId="{7B3C12DC-8600-4E20-806B-96FB228C8506}" dt="2021-09-03T07:31:58.706" v="2207" actId="20577"/>
          <ac:spMkLst>
            <pc:docMk/>
            <pc:sldMk cId="2046844614" sldId="717"/>
            <ac:spMk id="2" creationId="{F00E1C08-9226-4A0D-8F2B-46638B491956}"/>
          </ac:spMkLst>
        </pc:spChg>
      </pc:sldChg>
      <pc:sldChg chg="modSp new mod">
        <pc:chgData name="Mark Higgins" userId="ad4ee43bd0f7a961" providerId="LiveId" clId="{7B3C12DC-8600-4E20-806B-96FB228C8506}" dt="2021-09-03T07:38:08.310" v="2255" actId="20577"/>
        <pc:sldMkLst>
          <pc:docMk/>
          <pc:sldMk cId="2364488843" sldId="718"/>
        </pc:sldMkLst>
        <pc:spChg chg="mod">
          <ac:chgData name="Mark Higgins" userId="ad4ee43bd0f7a961" providerId="LiveId" clId="{7B3C12DC-8600-4E20-806B-96FB228C8506}" dt="2021-09-03T07:37:55.466" v="2225" actId="20577"/>
          <ac:spMkLst>
            <pc:docMk/>
            <pc:sldMk cId="2364488843" sldId="718"/>
            <ac:spMk id="2" creationId="{B4E6A346-583D-4A08-ACEE-1FA52C8A4E47}"/>
          </ac:spMkLst>
        </pc:spChg>
        <pc:spChg chg="mod">
          <ac:chgData name="Mark Higgins" userId="ad4ee43bd0f7a961" providerId="LiveId" clId="{7B3C12DC-8600-4E20-806B-96FB228C8506}" dt="2021-09-03T07:38:08.310" v="2255" actId="20577"/>
          <ac:spMkLst>
            <pc:docMk/>
            <pc:sldMk cId="2364488843" sldId="718"/>
            <ac:spMk id="3" creationId="{FF26F51F-86B6-468C-A0EE-79EEF77E9886}"/>
          </ac:spMkLst>
        </pc:spChg>
      </pc:sldChg>
      <pc:sldChg chg="new">
        <pc:chgData name="Mark Higgins" userId="ad4ee43bd0f7a961" providerId="LiveId" clId="{7B3C12DC-8600-4E20-806B-96FB228C8506}" dt="2021-09-03T07:38:20.569" v="2256" actId="680"/>
        <pc:sldMkLst>
          <pc:docMk/>
          <pc:sldMk cId="3837821357" sldId="719"/>
        </pc:sldMkLst>
      </pc:sldChg>
      <pc:sldChg chg="modSp new mod">
        <pc:chgData name="Mark Higgins" userId="ad4ee43bd0f7a961" providerId="LiveId" clId="{7B3C12DC-8600-4E20-806B-96FB228C8506}" dt="2021-09-03T07:40:24.730" v="2332" actId="20577"/>
        <pc:sldMkLst>
          <pc:docMk/>
          <pc:sldMk cId="2418004797" sldId="720"/>
        </pc:sldMkLst>
        <pc:spChg chg="mod">
          <ac:chgData name="Mark Higgins" userId="ad4ee43bd0f7a961" providerId="LiveId" clId="{7B3C12DC-8600-4E20-806B-96FB228C8506}" dt="2021-09-03T07:39:59.065" v="2285" actId="20577"/>
          <ac:spMkLst>
            <pc:docMk/>
            <pc:sldMk cId="2418004797" sldId="720"/>
            <ac:spMk id="2" creationId="{15DAC176-F679-450B-A448-86EF6AB8319D}"/>
          </ac:spMkLst>
        </pc:spChg>
        <pc:spChg chg="mod">
          <ac:chgData name="Mark Higgins" userId="ad4ee43bd0f7a961" providerId="LiveId" clId="{7B3C12DC-8600-4E20-806B-96FB228C8506}" dt="2021-09-03T07:40:24.730" v="2332" actId="20577"/>
          <ac:spMkLst>
            <pc:docMk/>
            <pc:sldMk cId="2418004797" sldId="720"/>
            <ac:spMk id="3" creationId="{6BE8BAD4-A032-49C7-81B5-0C1099F25D4F}"/>
          </ac:spMkLst>
        </pc:spChg>
      </pc:sldChg>
      <pc:sldChg chg="modSp new mod">
        <pc:chgData name="Mark Higgins" userId="ad4ee43bd0f7a961" providerId="LiveId" clId="{7B3C12DC-8600-4E20-806B-96FB228C8506}" dt="2021-09-03T13:51:57.586" v="2695" actId="15"/>
        <pc:sldMkLst>
          <pc:docMk/>
          <pc:sldMk cId="3209023164" sldId="721"/>
        </pc:sldMkLst>
        <pc:spChg chg="mod">
          <ac:chgData name="Mark Higgins" userId="ad4ee43bd0f7a961" providerId="LiveId" clId="{7B3C12DC-8600-4E20-806B-96FB228C8506}" dt="2021-09-03T07:47:34.229" v="2346" actId="20577"/>
          <ac:spMkLst>
            <pc:docMk/>
            <pc:sldMk cId="3209023164" sldId="721"/>
            <ac:spMk id="2" creationId="{5BA81E49-68D9-4F7A-932D-E56999EEAD59}"/>
          </ac:spMkLst>
        </pc:spChg>
        <pc:spChg chg="mod">
          <ac:chgData name="Mark Higgins" userId="ad4ee43bd0f7a961" providerId="LiveId" clId="{7B3C12DC-8600-4E20-806B-96FB228C8506}" dt="2021-09-03T13:51:57.586" v="2695" actId="15"/>
          <ac:spMkLst>
            <pc:docMk/>
            <pc:sldMk cId="3209023164" sldId="721"/>
            <ac:spMk id="3" creationId="{D58EEB7D-6C62-4412-9F24-E7EAC58CA6D2}"/>
          </ac:spMkLst>
        </pc:spChg>
      </pc:sldChg>
      <pc:sldChg chg="modSp new mod">
        <pc:chgData name="Mark Higgins" userId="ad4ee43bd0f7a961" providerId="LiveId" clId="{7B3C12DC-8600-4E20-806B-96FB228C8506}" dt="2021-09-03T13:37:51.990" v="2492" actId="20577"/>
        <pc:sldMkLst>
          <pc:docMk/>
          <pc:sldMk cId="630191231" sldId="722"/>
        </pc:sldMkLst>
        <pc:spChg chg="mod">
          <ac:chgData name="Mark Higgins" userId="ad4ee43bd0f7a961" providerId="LiveId" clId="{7B3C12DC-8600-4E20-806B-96FB228C8506}" dt="2021-09-03T13:37:51.990" v="2492" actId="20577"/>
          <ac:spMkLst>
            <pc:docMk/>
            <pc:sldMk cId="630191231" sldId="722"/>
            <ac:spMk id="2" creationId="{6E667076-F219-455D-8EAF-8096530104F4}"/>
          </ac:spMkLst>
        </pc:spChg>
        <pc:spChg chg="mod">
          <ac:chgData name="Mark Higgins" userId="ad4ee43bd0f7a961" providerId="LiveId" clId="{7B3C12DC-8600-4E20-806B-96FB228C8506}" dt="2021-09-03T13:37:48.525" v="2487" actId="20577"/>
          <ac:spMkLst>
            <pc:docMk/>
            <pc:sldMk cId="630191231" sldId="722"/>
            <ac:spMk id="3" creationId="{4958ED21-021C-40CF-8523-D90047E81597}"/>
          </ac:spMkLst>
        </pc:spChg>
      </pc:sldChg>
      <pc:sldChg chg="modSp new mod">
        <pc:chgData name="Mark Higgins" userId="ad4ee43bd0f7a961" providerId="LiveId" clId="{7B3C12DC-8600-4E20-806B-96FB228C8506}" dt="2021-09-03T07:49:50.311" v="2439" actId="20577"/>
        <pc:sldMkLst>
          <pc:docMk/>
          <pc:sldMk cId="2585457873" sldId="723"/>
        </pc:sldMkLst>
        <pc:spChg chg="mod">
          <ac:chgData name="Mark Higgins" userId="ad4ee43bd0f7a961" providerId="LiveId" clId="{7B3C12DC-8600-4E20-806B-96FB228C8506}" dt="2021-09-03T07:48:40.397" v="2401" actId="20577"/>
          <ac:spMkLst>
            <pc:docMk/>
            <pc:sldMk cId="2585457873" sldId="723"/>
            <ac:spMk id="2" creationId="{7A4B060A-2BFA-47ED-B6B9-0D9D37A6591F}"/>
          </ac:spMkLst>
        </pc:spChg>
        <pc:spChg chg="mod">
          <ac:chgData name="Mark Higgins" userId="ad4ee43bd0f7a961" providerId="LiveId" clId="{7B3C12DC-8600-4E20-806B-96FB228C8506}" dt="2021-09-03T07:49:50.311" v="2439" actId="20577"/>
          <ac:spMkLst>
            <pc:docMk/>
            <pc:sldMk cId="2585457873" sldId="723"/>
            <ac:spMk id="3" creationId="{5FF1ED6F-CC4E-450C-807D-5E0A8FA2A32D}"/>
          </ac:spMkLst>
        </pc:spChg>
      </pc:sldChg>
      <pc:sldChg chg="modSp new mod">
        <pc:chgData name="Mark Higgins" userId="ad4ee43bd0f7a961" providerId="LiveId" clId="{7B3C12DC-8600-4E20-806B-96FB228C8506}" dt="2021-09-03T07:52:02.419" v="2452" actId="20577"/>
        <pc:sldMkLst>
          <pc:docMk/>
          <pc:sldMk cId="2626823195" sldId="724"/>
        </pc:sldMkLst>
        <pc:spChg chg="mod">
          <ac:chgData name="Mark Higgins" userId="ad4ee43bd0f7a961" providerId="LiveId" clId="{7B3C12DC-8600-4E20-806B-96FB228C8506}" dt="2021-09-03T07:52:02.419" v="2452" actId="20577"/>
          <ac:spMkLst>
            <pc:docMk/>
            <pc:sldMk cId="2626823195" sldId="724"/>
            <ac:spMk id="2" creationId="{75E2DDF0-CFA3-493C-A8A1-B22A537AD6EF}"/>
          </ac:spMkLst>
        </pc:spChg>
        <pc:spChg chg="mod">
          <ac:chgData name="Mark Higgins" userId="ad4ee43bd0f7a961" providerId="LiveId" clId="{7B3C12DC-8600-4E20-806B-96FB228C8506}" dt="2021-09-03T07:51:48.516" v="2447" actId="20577"/>
          <ac:spMkLst>
            <pc:docMk/>
            <pc:sldMk cId="2626823195" sldId="724"/>
            <ac:spMk id="3" creationId="{DA8C4FE6-F025-47D6-A280-2D2F8013A576}"/>
          </ac:spMkLst>
        </pc:spChg>
      </pc:sldChg>
      <pc:sldChg chg="modSp new mod">
        <pc:chgData name="Mark Higgins" userId="ad4ee43bd0f7a961" providerId="LiveId" clId="{7B3C12DC-8600-4E20-806B-96FB228C8506}" dt="2021-09-03T13:48:07.597" v="2628" actId="20577"/>
        <pc:sldMkLst>
          <pc:docMk/>
          <pc:sldMk cId="1913810849" sldId="725"/>
        </pc:sldMkLst>
        <pc:spChg chg="mod">
          <ac:chgData name="Mark Higgins" userId="ad4ee43bd0f7a961" providerId="LiveId" clId="{7B3C12DC-8600-4E20-806B-96FB228C8506}" dt="2021-09-03T13:46:47.756" v="2521" actId="20577"/>
          <ac:spMkLst>
            <pc:docMk/>
            <pc:sldMk cId="1913810849" sldId="725"/>
            <ac:spMk id="2" creationId="{C13D9572-0D40-4CEA-B854-02D074333E64}"/>
          </ac:spMkLst>
        </pc:spChg>
        <pc:spChg chg="mod">
          <ac:chgData name="Mark Higgins" userId="ad4ee43bd0f7a961" providerId="LiveId" clId="{7B3C12DC-8600-4E20-806B-96FB228C8506}" dt="2021-09-03T13:48:07.597" v="2628" actId="20577"/>
          <ac:spMkLst>
            <pc:docMk/>
            <pc:sldMk cId="1913810849" sldId="725"/>
            <ac:spMk id="3" creationId="{3D4BF050-3D39-49BE-A1E1-7CA3E382C0FC}"/>
          </ac:spMkLst>
        </pc:spChg>
      </pc:sldChg>
      <pc:sldChg chg="new">
        <pc:chgData name="Mark Higgins" userId="ad4ee43bd0f7a961" providerId="LiveId" clId="{7B3C12DC-8600-4E20-806B-96FB228C8506}" dt="2021-09-03T13:47:13.481" v="2572" actId="680"/>
        <pc:sldMkLst>
          <pc:docMk/>
          <pc:sldMk cId="1326003313" sldId="726"/>
        </pc:sldMkLst>
      </pc:sldChg>
    </pc:docChg>
  </pc:docChgLst>
  <pc:docChgLst>
    <pc:chgData name="Mark Higgins" userId="f99148ad-7e67-4304-8c11-27c7a53efd31" providerId="ADAL" clId="{C3CDCC03-E0AA-43C0-8445-A7388C5488B3}"/>
    <pc:docChg chg="delSld">
      <pc:chgData name="Mark Higgins" userId="f99148ad-7e67-4304-8c11-27c7a53efd31" providerId="ADAL" clId="{C3CDCC03-E0AA-43C0-8445-A7388C5488B3}" dt="2022-03-08T19:20:40.185" v="1" actId="47"/>
      <pc:docMkLst>
        <pc:docMk/>
      </pc:docMkLst>
      <pc:sldChg chg="del">
        <pc:chgData name="Mark Higgins" userId="f99148ad-7e67-4304-8c11-27c7a53efd31" providerId="ADAL" clId="{C3CDCC03-E0AA-43C0-8445-A7388C5488B3}" dt="2022-03-08T19:20:36.421" v="0" actId="47"/>
        <pc:sldMkLst>
          <pc:docMk/>
          <pc:sldMk cId="120691084" sldId="615"/>
        </pc:sldMkLst>
      </pc:sldChg>
      <pc:sldChg chg="del">
        <pc:chgData name="Mark Higgins" userId="f99148ad-7e67-4304-8c11-27c7a53efd31" providerId="ADAL" clId="{C3CDCC03-E0AA-43C0-8445-A7388C5488B3}" dt="2022-03-08T19:20:40.185" v="1" actId="47"/>
        <pc:sldMkLst>
          <pc:docMk/>
          <pc:sldMk cId="1649280099" sldId="616"/>
        </pc:sldMkLst>
      </pc:sldChg>
    </pc:docChg>
  </pc:docChgLst>
  <pc:docChgLst>
    <pc:chgData name="Mark Higgins" userId="f99148ad-7e67-4304-8c11-27c7a53efd31" providerId="ADAL" clId="{45868DDC-58C1-484C-83F5-3A1208B99A95}"/>
    <pc:docChg chg="delSld modSld">
      <pc:chgData name="Mark Higgins" userId="f99148ad-7e67-4304-8c11-27c7a53efd31" providerId="ADAL" clId="{45868DDC-58C1-484C-83F5-3A1208B99A95}" dt="2022-11-07T15:20:11.672" v="4" actId="6549"/>
      <pc:docMkLst>
        <pc:docMk/>
      </pc:docMkLst>
      <pc:sldChg chg="modSp mod">
        <pc:chgData name="Mark Higgins" userId="f99148ad-7e67-4304-8c11-27c7a53efd31" providerId="ADAL" clId="{45868DDC-58C1-484C-83F5-3A1208B99A95}" dt="2022-11-07T15:18:29.158" v="1"/>
        <pc:sldMkLst>
          <pc:docMk/>
          <pc:sldMk cId="3643197197" sldId="611"/>
        </pc:sldMkLst>
        <pc:spChg chg="mod">
          <ac:chgData name="Mark Higgins" userId="f99148ad-7e67-4304-8c11-27c7a53efd31" providerId="ADAL" clId="{45868DDC-58C1-484C-83F5-3A1208B99A95}" dt="2022-11-07T15:18:29.158" v="1"/>
          <ac:spMkLst>
            <pc:docMk/>
            <pc:sldMk cId="3643197197" sldId="611"/>
            <ac:spMk id="3" creationId="{3426C9BE-30F8-4785-8F45-B7B515C12A2E}"/>
          </ac:spMkLst>
        </pc:spChg>
      </pc:sldChg>
      <pc:sldChg chg="del">
        <pc:chgData name="Mark Higgins" userId="f99148ad-7e67-4304-8c11-27c7a53efd31" providerId="ADAL" clId="{45868DDC-58C1-484C-83F5-3A1208B99A95}" dt="2022-11-07T15:18:51.995" v="2" actId="47"/>
        <pc:sldMkLst>
          <pc:docMk/>
          <pc:sldMk cId="1734125863" sldId="621"/>
        </pc:sldMkLst>
      </pc:sldChg>
      <pc:sldChg chg="modSp mod">
        <pc:chgData name="Mark Higgins" userId="f99148ad-7e67-4304-8c11-27c7a53efd31" providerId="ADAL" clId="{45868DDC-58C1-484C-83F5-3A1208B99A95}" dt="2022-11-07T15:20:11.672" v="4" actId="6549"/>
        <pc:sldMkLst>
          <pc:docMk/>
          <pc:sldMk cId="1492200750" sldId="641"/>
        </pc:sldMkLst>
        <pc:spChg chg="mod">
          <ac:chgData name="Mark Higgins" userId="f99148ad-7e67-4304-8c11-27c7a53efd31" providerId="ADAL" clId="{45868DDC-58C1-484C-83F5-3A1208B99A95}" dt="2022-11-07T15:20:11.672" v="4" actId="6549"/>
          <ac:spMkLst>
            <pc:docMk/>
            <pc:sldMk cId="1492200750" sldId="641"/>
            <ac:spMk id="3" creationId="{74D12186-8295-4965-812D-2A4F31A4C94C}"/>
          </ac:spMkLst>
        </pc:spChg>
      </pc:sldChg>
    </pc:docChg>
  </pc:docChgLst>
  <pc:docChgLst>
    <pc:chgData name="Mark Higgins" userId="f99148ad-7e67-4304-8c11-27c7a53efd31" providerId="ADAL" clId="{47DC10C3-81B3-4CBD-89BF-2B4D68781B8D}"/>
    <pc:docChg chg="undo redo custSel addSld delSld modSld sldOrd">
      <pc:chgData name="Mark Higgins" userId="f99148ad-7e67-4304-8c11-27c7a53efd31" providerId="ADAL" clId="{47DC10C3-81B3-4CBD-89BF-2B4D68781B8D}" dt="2021-11-07T20:59:39.033" v="32880" actId="47"/>
      <pc:docMkLst>
        <pc:docMk/>
      </pc:docMkLst>
      <pc:sldChg chg="addSp delSp modSp mod">
        <pc:chgData name="Mark Higgins" userId="f99148ad-7e67-4304-8c11-27c7a53efd31" providerId="ADAL" clId="{47DC10C3-81B3-4CBD-89BF-2B4D68781B8D}" dt="2021-11-07T16:02:44.249" v="32861" actId="20577"/>
        <pc:sldMkLst>
          <pc:docMk/>
          <pc:sldMk cId="653415081" sldId="257"/>
        </pc:sldMkLst>
        <pc:spChg chg="del">
          <ac:chgData name="Mark Higgins" userId="f99148ad-7e67-4304-8c11-27c7a53efd31" providerId="ADAL" clId="{47DC10C3-81B3-4CBD-89BF-2B4D68781B8D}" dt="2021-11-03T10:08:59.435" v="9" actId="21"/>
          <ac:spMkLst>
            <pc:docMk/>
            <pc:sldMk cId="653415081" sldId="257"/>
            <ac:spMk id="2" creationId="{6F72D086-A43B-4CDC-A095-32ECF695D0EB}"/>
          </ac:spMkLst>
        </pc:spChg>
        <pc:spChg chg="mod">
          <ac:chgData name="Mark Higgins" userId="f99148ad-7e67-4304-8c11-27c7a53efd31" providerId="ADAL" clId="{47DC10C3-81B3-4CBD-89BF-2B4D68781B8D}" dt="2021-11-07T16:02:44.249" v="32861" actId="20577"/>
          <ac:spMkLst>
            <pc:docMk/>
            <pc:sldMk cId="653415081" sldId="257"/>
            <ac:spMk id="3" creationId="{93E1A0CE-437E-4089-AE73-03BEE8D4C05A}"/>
          </ac:spMkLst>
        </pc:spChg>
        <pc:spChg chg="add mod">
          <ac:chgData name="Mark Higgins" userId="f99148ad-7e67-4304-8c11-27c7a53efd31" providerId="ADAL" clId="{47DC10C3-81B3-4CBD-89BF-2B4D68781B8D}" dt="2021-11-03T10:09:26.259" v="16" actId="1076"/>
          <ac:spMkLst>
            <pc:docMk/>
            <pc:sldMk cId="653415081" sldId="257"/>
            <ac:spMk id="4" creationId="{D5320410-ED88-4971-A4E2-E93173A47682}"/>
          </ac:spMkLst>
        </pc:spChg>
        <pc:spChg chg="add del mod">
          <ac:chgData name="Mark Higgins" userId="f99148ad-7e67-4304-8c11-27c7a53efd31" providerId="ADAL" clId="{47DC10C3-81B3-4CBD-89BF-2B4D68781B8D}" dt="2021-11-03T10:09:22.875" v="15" actId="478"/>
          <ac:spMkLst>
            <pc:docMk/>
            <pc:sldMk cId="653415081" sldId="257"/>
            <ac:spMk id="6" creationId="{2F1BE11E-A40A-4D76-9106-83BFCA47D0C9}"/>
          </ac:spMkLst>
        </pc:spChg>
      </pc:sldChg>
      <pc:sldChg chg="modSp mod">
        <pc:chgData name="Mark Higgins" userId="f99148ad-7e67-4304-8c11-27c7a53efd31" providerId="ADAL" clId="{47DC10C3-81B3-4CBD-89BF-2B4D68781B8D}" dt="2021-11-07T16:03:28.467" v="32868" actId="20577"/>
        <pc:sldMkLst>
          <pc:docMk/>
          <pc:sldMk cId="1015055181" sldId="258"/>
        </pc:sldMkLst>
        <pc:spChg chg="mod">
          <ac:chgData name="Mark Higgins" userId="f99148ad-7e67-4304-8c11-27c7a53efd31" providerId="ADAL" clId="{47DC10C3-81B3-4CBD-89BF-2B4D68781B8D}" dt="2021-11-07T16:03:28.467" v="32868" actId="20577"/>
          <ac:spMkLst>
            <pc:docMk/>
            <pc:sldMk cId="1015055181" sldId="258"/>
            <ac:spMk id="3" creationId="{AE492C01-75B6-409A-93EA-70DADA5312C3}"/>
          </ac:spMkLst>
        </pc:spChg>
      </pc:sldChg>
      <pc:sldChg chg="addSp delSp modSp mod ord">
        <pc:chgData name="Mark Higgins" userId="f99148ad-7e67-4304-8c11-27c7a53efd31" providerId="ADAL" clId="{47DC10C3-81B3-4CBD-89BF-2B4D68781B8D}" dt="2021-11-07T16:01:44.720" v="32836" actId="15"/>
        <pc:sldMkLst>
          <pc:docMk/>
          <pc:sldMk cId="2851725395" sldId="263"/>
        </pc:sldMkLst>
        <pc:spChg chg="del mod">
          <ac:chgData name="Mark Higgins" userId="f99148ad-7e67-4304-8c11-27c7a53efd31" providerId="ADAL" clId="{47DC10C3-81B3-4CBD-89BF-2B4D68781B8D}" dt="2021-11-03T10:09:05.990" v="10" actId="478"/>
          <ac:spMkLst>
            <pc:docMk/>
            <pc:sldMk cId="2851725395" sldId="263"/>
            <ac:spMk id="2" creationId="{6F72D086-A43B-4CDC-A095-32ECF695D0EB}"/>
          </ac:spMkLst>
        </pc:spChg>
        <pc:spChg chg="mod">
          <ac:chgData name="Mark Higgins" userId="f99148ad-7e67-4304-8c11-27c7a53efd31" providerId="ADAL" clId="{47DC10C3-81B3-4CBD-89BF-2B4D68781B8D}" dt="2021-11-07T15:59:47.351" v="32773" actId="20577"/>
          <ac:spMkLst>
            <pc:docMk/>
            <pc:sldMk cId="2851725395" sldId="263"/>
            <ac:spMk id="3" creationId="{93E1A0CE-437E-4089-AE73-03BEE8D4C05A}"/>
          </ac:spMkLst>
        </pc:spChg>
        <pc:spChg chg="add del mod">
          <ac:chgData name="Mark Higgins" userId="f99148ad-7e67-4304-8c11-27c7a53efd31" providerId="ADAL" clId="{47DC10C3-81B3-4CBD-89BF-2B4D68781B8D}" dt="2021-11-03T10:09:10.759" v="13" actId="478"/>
          <ac:spMkLst>
            <pc:docMk/>
            <pc:sldMk cId="2851725395" sldId="263"/>
            <ac:spMk id="5" creationId="{56E84042-8413-4241-B888-76F166264630}"/>
          </ac:spMkLst>
        </pc:spChg>
        <pc:spChg chg="add mod">
          <ac:chgData name="Mark Higgins" userId="f99148ad-7e67-4304-8c11-27c7a53efd31" providerId="ADAL" clId="{47DC10C3-81B3-4CBD-89BF-2B4D68781B8D}" dt="2021-11-03T10:09:15.509" v="14" actId="1076"/>
          <ac:spMkLst>
            <pc:docMk/>
            <pc:sldMk cId="2851725395" sldId="263"/>
            <ac:spMk id="6" creationId="{A696E764-ED5D-47A2-A9F9-4C808777F5D4}"/>
          </ac:spMkLst>
        </pc:spChg>
        <pc:spChg chg="add mod">
          <ac:chgData name="Mark Higgins" userId="f99148ad-7e67-4304-8c11-27c7a53efd31" providerId="ADAL" clId="{47DC10C3-81B3-4CBD-89BF-2B4D68781B8D}" dt="2021-11-07T16:01:44.720" v="32836" actId="15"/>
          <ac:spMkLst>
            <pc:docMk/>
            <pc:sldMk cId="2851725395" sldId="263"/>
            <ac:spMk id="7" creationId="{18128484-EA74-4207-8743-D6890E77D4AF}"/>
          </ac:spMkLst>
        </pc:spChg>
      </pc:sldChg>
      <pc:sldChg chg="modSp del mod">
        <pc:chgData name="Mark Higgins" userId="f99148ad-7e67-4304-8c11-27c7a53efd31" providerId="ADAL" clId="{47DC10C3-81B3-4CBD-89BF-2B4D68781B8D}" dt="2021-11-07T20:59:39.033" v="32880" actId="47"/>
        <pc:sldMkLst>
          <pc:docMk/>
          <pc:sldMk cId="174211072" sldId="264"/>
        </pc:sldMkLst>
        <pc:spChg chg="mod">
          <ac:chgData name="Mark Higgins" userId="f99148ad-7e67-4304-8c11-27c7a53efd31" providerId="ADAL" clId="{47DC10C3-81B3-4CBD-89BF-2B4D68781B8D}" dt="2021-11-07T20:59:17.129" v="32873" actId="21"/>
          <ac:spMkLst>
            <pc:docMk/>
            <pc:sldMk cId="174211072" sldId="264"/>
            <ac:spMk id="2" creationId="{6F72D086-A43B-4CDC-A095-32ECF695D0EB}"/>
          </ac:spMkLst>
        </pc:spChg>
        <pc:spChg chg="mod">
          <ac:chgData name="Mark Higgins" userId="f99148ad-7e67-4304-8c11-27c7a53efd31" providerId="ADAL" clId="{47DC10C3-81B3-4CBD-89BF-2B4D68781B8D}" dt="2021-11-07T20:59:34.481" v="32878" actId="21"/>
          <ac:spMkLst>
            <pc:docMk/>
            <pc:sldMk cId="174211072" sldId="264"/>
            <ac:spMk id="3" creationId="{93E1A0CE-437E-4089-AE73-03BEE8D4C05A}"/>
          </ac:spMkLst>
        </pc:spChg>
      </pc:sldChg>
      <pc:sldChg chg="del">
        <pc:chgData name="Mark Higgins" userId="f99148ad-7e67-4304-8c11-27c7a53efd31" providerId="ADAL" clId="{47DC10C3-81B3-4CBD-89BF-2B4D68781B8D}" dt="2021-11-07T16:04:10.168" v="32869" actId="2696"/>
        <pc:sldMkLst>
          <pc:docMk/>
          <pc:sldMk cId="1845766208" sldId="273"/>
        </pc:sldMkLst>
      </pc:sldChg>
      <pc:sldChg chg="del">
        <pc:chgData name="Mark Higgins" userId="f99148ad-7e67-4304-8c11-27c7a53efd31" providerId="ADAL" clId="{47DC10C3-81B3-4CBD-89BF-2B4D68781B8D}" dt="2021-11-03T10:08:03.385" v="0" actId="47"/>
        <pc:sldMkLst>
          <pc:docMk/>
          <pc:sldMk cId="2149614142" sldId="709"/>
        </pc:sldMkLst>
      </pc:sldChg>
      <pc:sldChg chg="modSp new del mod">
        <pc:chgData name="Mark Higgins" userId="f99148ad-7e67-4304-8c11-27c7a53efd31" providerId="ADAL" clId="{47DC10C3-81B3-4CBD-89BF-2B4D68781B8D}" dt="2021-11-07T16:04:36.021" v="32870" actId="47"/>
        <pc:sldMkLst>
          <pc:docMk/>
          <pc:sldMk cId="448120669" sldId="751"/>
        </pc:sldMkLst>
        <pc:spChg chg="mod">
          <ac:chgData name="Mark Higgins" userId="f99148ad-7e67-4304-8c11-27c7a53efd31" providerId="ADAL" clId="{47DC10C3-81B3-4CBD-89BF-2B4D68781B8D}" dt="2021-11-03T10:11:18.275" v="34" actId="20577"/>
          <ac:spMkLst>
            <pc:docMk/>
            <pc:sldMk cId="448120669" sldId="751"/>
            <ac:spMk id="2" creationId="{8AEF27D0-D0B1-4EC9-8D67-E9BA95D15C05}"/>
          </ac:spMkLst>
        </pc:spChg>
        <pc:spChg chg="mod">
          <ac:chgData name="Mark Higgins" userId="f99148ad-7e67-4304-8c11-27c7a53efd31" providerId="ADAL" clId="{47DC10C3-81B3-4CBD-89BF-2B4D68781B8D}" dt="2021-11-03T10:22:48.941" v="440" actId="20577"/>
          <ac:spMkLst>
            <pc:docMk/>
            <pc:sldMk cId="448120669" sldId="751"/>
            <ac:spMk id="3" creationId="{1724013F-FD33-483F-B6A1-487D1C081F19}"/>
          </ac:spMkLst>
        </pc:spChg>
      </pc:sldChg>
      <pc:sldChg chg="del">
        <pc:chgData name="Mark Higgins" userId="f99148ad-7e67-4304-8c11-27c7a53efd31" providerId="ADAL" clId="{47DC10C3-81B3-4CBD-89BF-2B4D68781B8D}" dt="2021-11-03T10:11:06.364" v="18" actId="47"/>
        <pc:sldMkLst>
          <pc:docMk/>
          <pc:sldMk cId="2594139224" sldId="751"/>
        </pc:sldMkLst>
      </pc:sldChg>
      <pc:sldChg chg="modSp new mod">
        <pc:chgData name="Mark Higgins" userId="f99148ad-7e67-4304-8c11-27c7a53efd31" providerId="ADAL" clId="{47DC10C3-81B3-4CBD-89BF-2B4D68781B8D}" dt="2021-11-07T20:59:36.957" v="32879"/>
        <pc:sldMkLst>
          <pc:docMk/>
          <pc:sldMk cId="3012017243" sldId="751"/>
        </pc:sldMkLst>
        <pc:spChg chg="mod">
          <ac:chgData name="Mark Higgins" userId="f99148ad-7e67-4304-8c11-27c7a53efd31" providerId="ADAL" clId="{47DC10C3-81B3-4CBD-89BF-2B4D68781B8D}" dt="2021-11-07T20:59:19.833" v="32874"/>
          <ac:spMkLst>
            <pc:docMk/>
            <pc:sldMk cId="3012017243" sldId="751"/>
            <ac:spMk id="2" creationId="{372F292C-D909-4287-8696-E17CC5C5AEAE}"/>
          </ac:spMkLst>
        </pc:spChg>
        <pc:spChg chg="mod">
          <ac:chgData name="Mark Higgins" userId="f99148ad-7e67-4304-8c11-27c7a53efd31" providerId="ADAL" clId="{47DC10C3-81B3-4CBD-89BF-2B4D68781B8D}" dt="2021-11-07T20:59:29.644" v="32877"/>
          <ac:spMkLst>
            <pc:docMk/>
            <pc:sldMk cId="3012017243" sldId="751"/>
            <ac:spMk id="3" creationId="{65EFF8C6-42AC-4A83-BF2F-E83C6EFB2852}"/>
          </ac:spMkLst>
        </pc:spChg>
        <pc:spChg chg="mod">
          <ac:chgData name="Mark Higgins" userId="f99148ad-7e67-4304-8c11-27c7a53efd31" providerId="ADAL" clId="{47DC10C3-81B3-4CBD-89BF-2B4D68781B8D}" dt="2021-11-07T20:59:36.957" v="32879"/>
          <ac:spMkLst>
            <pc:docMk/>
            <pc:sldMk cId="3012017243" sldId="751"/>
            <ac:spMk id="4" creationId="{329A02A2-A49E-472D-942E-0F21016C4BE1}"/>
          </ac:spMkLst>
        </pc:spChg>
      </pc:sldChg>
      <pc:sldChg chg="modSp add del mod">
        <pc:chgData name="Mark Higgins" userId="f99148ad-7e67-4304-8c11-27c7a53efd31" providerId="ADAL" clId="{47DC10C3-81B3-4CBD-89BF-2B4D68781B8D}" dt="2021-11-07T16:04:36.021" v="32870" actId="47"/>
        <pc:sldMkLst>
          <pc:docMk/>
          <pc:sldMk cId="1053663098" sldId="752"/>
        </pc:sldMkLst>
        <pc:spChg chg="mod">
          <ac:chgData name="Mark Higgins" userId="f99148ad-7e67-4304-8c11-27c7a53efd31" providerId="ADAL" clId="{47DC10C3-81B3-4CBD-89BF-2B4D68781B8D}" dt="2021-11-03T10:11:30.736" v="42" actId="20577"/>
          <ac:spMkLst>
            <pc:docMk/>
            <pc:sldMk cId="1053663098" sldId="752"/>
            <ac:spMk id="2" creationId="{8AEF27D0-D0B1-4EC9-8D67-E9BA95D15C05}"/>
          </ac:spMkLst>
        </pc:spChg>
      </pc:sldChg>
      <pc:sldChg chg="del">
        <pc:chgData name="Mark Higgins" userId="f99148ad-7e67-4304-8c11-27c7a53efd31" providerId="ADAL" clId="{47DC10C3-81B3-4CBD-89BF-2B4D68781B8D}" dt="2021-11-03T10:11:06.364" v="18" actId="47"/>
        <pc:sldMkLst>
          <pc:docMk/>
          <pc:sldMk cId="1261467683" sldId="752"/>
        </pc:sldMkLst>
      </pc:sldChg>
      <pc:sldChg chg="del">
        <pc:chgData name="Mark Higgins" userId="f99148ad-7e67-4304-8c11-27c7a53efd31" providerId="ADAL" clId="{47DC10C3-81B3-4CBD-89BF-2B4D68781B8D}" dt="2021-11-03T10:11:06.364" v="18" actId="47"/>
        <pc:sldMkLst>
          <pc:docMk/>
          <pc:sldMk cId="515646528" sldId="753"/>
        </pc:sldMkLst>
      </pc:sldChg>
      <pc:sldChg chg="modSp add del mod">
        <pc:chgData name="Mark Higgins" userId="f99148ad-7e67-4304-8c11-27c7a53efd31" providerId="ADAL" clId="{47DC10C3-81B3-4CBD-89BF-2B4D68781B8D}" dt="2021-11-07T16:04:36.021" v="32870" actId="47"/>
        <pc:sldMkLst>
          <pc:docMk/>
          <pc:sldMk cId="2247607445" sldId="753"/>
        </pc:sldMkLst>
        <pc:spChg chg="mod">
          <ac:chgData name="Mark Higgins" userId="f99148ad-7e67-4304-8c11-27c7a53efd31" providerId="ADAL" clId="{47DC10C3-81B3-4CBD-89BF-2B4D68781B8D}" dt="2021-11-03T10:11:38.013" v="52" actId="20577"/>
          <ac:spMkLst>
            <pc:docMk/>
            <pc:sldMk cId="2247607445" sldId="753"/>
            <ac:spMk id="2" creationId="{8AEF27D0-D0B1-4EC9-8D67-E9BA95D15C05}"/>
          </ac:spMkLst>
        </pc:spChg>
      </pc:sldChg>
      <pc:sldChg chg="del">
        <pc:chgData name="Mark Higgins" userId="f99148ad-7e67-4304-8c11-27c7a53efd31" providerId="ADAL" clId="{47DC10C3-81B3-4CBD-89BF-2B4D68781B8D}" dt="2021-11-03T10:11:06.364" v="18" actId="47"/>
        <pc:sldMkLst>
          <pc:docMk/>
          <pc:sldMk cId="373148995" sldId="754"/>
        </pc:sldMkLst>
      </pc:sldChg>
      <pc:sldChg chg="modSp add del mod">
        <pc:chgData name="Mark Higgins" userId="f99148ad-7e67-4304-8c11-27c7a53efd31" providerId="ADAL" clId="{47DC10C3-81B3-4CBD-89BF-2B4D68781B8D}" dt="2021-11-07T16:04:36.021" v="32870" actId="47"/>
        <pc:sldMkLst>
          <pc:docMk/>
          <pc:sldMk cId="3006557055" sldId="754"/>
        </pc:sldMkLst>
        <pc:spChg chg="mod">
          <ac:chgData name="Mark Higgins" userId="f99148ad-7e67-4304-8c11-27c7a53efd31" providerId="ADAL" clId="{47DC10C3-81B3-4CBD-89BF-2B4D68781B8D}" dt="2021-11-03T10:11:44.910" v="61" actId="20577"/>
          <ac:spMkLst>
            <pc:docMk/>
            <pc:sldMk cId="3006557055" sldId="754"/>
            <ac:spMk id="2" creationId="{8AEF27D0-D0B1-4EC9-8D67-E9BA95D15C05}"/>
          </ac:spMkLst>
        </pc:spChg>
      </pc:sldChg>
      <pc:sldChg chg="modSp add del mod">
        <pc:chgData name="Mark Higgins" userId="f99148ad-7e67-4304-8c11-27c7a53efd31" providerId="ADAL" clId="{47DC10C3-81B3-4CBD-89BF-2B4D68781B8D}" dt="2021-11-07T16:04:36.021" v="32870" actId="47"/>
        <pc:sldMkLst>
          <pc:docMk/>
          <pc:sldMk cId="1393377782" sldId="755"/>
        </pc:sldMkLst>
        <pc:spChg chg="mod">
          <ac:chgData name="Mark Higgins" userId="f99148ad-7e67-4304-8c11-27c7a53efd31" providerId="ADAL" clId="{47DC10C3-81B3-4CBD-89BF-2B4D68781B8D}" dt="2021-11-03T10:11:51.174" v="68" actId="20577"/>
          <ac:spMkLst>
            <pc:docMk/>
            <pc:sldMk cId="1393377782" sldId="755"/>
            <ac:spMk id="2" creationId="{8AEF27D0-D0B1-4EC9-8D67-E9BA95D15C05}"/>
          </ac:spMkLst>
        </pc:spChg>
      </pc:sldChg>
      <pc:sldChg chg="addSp modSp new del mod">
        <pc:chgData name="Mark Higgins" userId="f99148ad-7e67-4304-8c11-27c7a53efd31" providerId="ADAL" clId="{47DC10C3-81B3-4CBD-89BF-2B4D68781B8D}" dt="2021-11-07T16:04:36.021" v="32870" actId="47"/>
        <pc:sldMkLst>
          <pc:docMk/>
          <pc:sldMk cId="1075700081" sldId="756"/>
        </pc:sldMkLst>
        <pc:spChg chg="mod">
          <ac:chgData name="Mark Higgins" userId="f99148ad-7e67-4304-8c11-27c7a53efd31" providerId="ADAL" clId="{47DC10C3-81B3-4CBD-89BF-2B4D68781B8D}" dt="2021-11-03T10:20:48.011" v="417" actId="20577"/>
          <ac:spMkLst>
            <pc:docMk/>
            <pc:sldMk cId="1075700081" sldId="756"/>
            <ac:spMk id="2" creationId="{2134C352-E4A5-41FA-84BA-AB49D466F7E5}"/>
          </ac:spMkLst>
        </pc:spChg>
        <pc:spChg chg="mod">
          <ac:chgData name="Mark Higgins" userId="f99148ad-7e67-4304-8c11-27c7a53efd31" providerId="ADAL" clId="{47DC10C3-81B3-4CBD-89BF-2B4D68781B8D}" dt="2021-11-03T11:40:43.486" v="860" actId="15"/>
          <ac:spMkLst>
            <pc:docMk/>
            <pc:sldMk cId="1075700081" sldId="756"/>
            <ac:spMk id="3" creationId="{0D4F0188-F81C-4776-BD24-02146EB4F3A8}"/>
          </ac:spMkLst>
        </pc:spChg>
        <pc:picChg chg="add mod">
          <ac:chgData name="Mark Higgins" userId="f99148ad-7e67-4304-8c11-27c7a53efd31" providerId="ADAL" clId="{47DC10C3-81B3-4CBD-89BF-2B4D68781B8D}" dt="2021-11-03T11:38:50.006" v="678" actId="1076"/>
          <ac:picMkLst>
            <pc:docMk/>
            <pc:sldMk cId="1075700081" sldId="756"/>
            <ac:picMk id="5" creationId="{3B81153D-5349-40AA-A362-D71B74E117FB}"/>
          </ac:picMkLst>
        </pc:picChg>
      </pc:sldChg>
      <pc:sldChg chg="addSp modSp new del mod">
        <pc:chgData name="Mark Higgins" userId="f99148ad-7e67-4304-8c11-27c7a53efd31" providerId="ADAL" clId="{47DC10C3-81B3-4CBD-89BF-2B4D68781B8D}" dt="2021-11-07T16:04:36.021" v="32870" actId="47"/>
        <pc:sldMkLst>
          <pc:docMk/>
          <pc:sldMk cId="674505606" sldId="757"/>
        </pc:sldMkLst>
        <pc:spChg chg="mod">
          <ac:chgData name="Mark Higgins" userId="f99148ad-7e67-4304-8c11-27c7a53efd31" providerId="ADAL" clId="{47DC10C3-81B3-4CBD-89BF-2B4D68781B8D}" dt="2021-11-03T10:30:22.420" v="528" actId="20577"/>
          <ac:spMkLst>
            <pc:docMk/>
            <pc:sldMk cId="674505606" sldId="757"/>
            <ac:spMk id="2" creationId="{7D577F7F-2FA6-4CD4-9420-1AB686FBDE20}"/>
          </ac:spMkLst>
        </pc:spChg>
        <pc:spChg chg="mod">
          <ac:chgData name="Mark Higgins" userId="f99148ad-7e67-4304-8c11-27c7a53efd31" providerId="ADAL" clId="{47DC10C3-81B3-4CBD-89BF-2B4D68781B8D}" dt="2021-11-03T15:58:50.977" v="2140" actId="15"/>
          <ac:spMkLst>
            <pc:docMk/>
            <pc:sldMk cId="674505606" sldId="757"/>
            <ac:spMk id="3" creationId="{B7015CF0-2B28-4A27-945F-B8A50F91C9F6}"/>
          </ac:spMkLst>
        </pc:spChg>
        <pc:spChg chg="add mod">
          <ac:chgData name="Mark Higgins" userId="f99148ad-7e67-4304-8c11-27c7a53efd31" providerId="ADAL" clId="{47DC10C3-81B3-4CBD-89BF-2B4D68781B8D}" dt="2021-11-03T15:59:02.774" v="2151" actId="20577"/>
          <ac:spMkLst>
            <pc:docMk/>
            <pc:sldMk cId="674505606" sldId="757"/>
            <ac:spMk id="4" creationId="{7C9E946C-1D72-4714-AF57-74C4C4A2BE39}"/>
          </ac:spMkLst>
        </pc:spChg>
      </pc:sldChg>
      <pc:sldChg chg="delSp modSp add del mod">
        <pc:chgData name="Mark Higgins" userId="f99148ad-7e67-4304-8c11-27c7a53efd31" providerId="ADAL" clId="{47DC10C3-81B3-4CBD-89BF-2B4D68781B8D}" dt="2021-11-07T16:04:36.021" v="32870" actId="47"/>
        <pc:sldMkLst>
          <pc:docMk/>
          <pc:sldMk cId="1093601633" sldId="758"/>
        </pc:sldMkLst>
        <pc:spChg chg="mod">
          <ac:chgData name="Mark Higgins" userId="f99148ad-7e67-4304-8c11-27c7a53efd31" providerId="ADAL" clId="{47DC10C3-81B3-4CBD-89BF-2B4D68781B8D}" dt="2021-11-03T13:26:59.418" v="1460" actId="20577"/>
          <ac:spMkLst>
            <pc:docMk/>
            <pc:sldMk cId="1093601633" sldId="758"/>
            <ac:spMk id="3" creationId="{0D4F0188-F81C-4776-BD24-02146EB4F3A8}"/>
          </ac:spMkLst>
        </pc:spChg>
        <pc:picChg chg="del">
          <ac:chgData name="Mark Higgins" userId="f99148ad-7e67-4304-8c11-27c7a53efd31" providerId="ADAL" clId="{47DC10C3-81B3-4CBD-89BF-2B4D68781B8D}" dt="2021-11-03T11:39:32.587" v="694" actId="478"/>
          <ac:picMkLst>
            <pc:docMk/>
            <pc:sldMk cId="1093601633" sldId="758"/>
            <ac:picMk id="5" creationId="{3B81153D-5349-40AA-A362-D71B74E117FB}"/>
          </ac:picMkLst>
        </pc:picChg>
      </pc:sldChg>
      <pc:sldChg chg="modSp new del mod">
        <pc:chgData name="Mark Higgins" userId="f99148ad-7e67-4304-8c11-27c7a53efd31" providerId="ADAL" clId="{47DC10C3-81B3-4CBD-89BF-2B4D68781B8D}" dt="2021-11-07T16:04:36.021" v="32870" actId="47"/>
        <pc:sldMkLst>
          <pc:docMk/>
          <pc:sldMk cId="2040909276" sldId="759"/>
        </pc:sldMkLst>
        <pc:spChg chg="mod">
          <ac:chgData name="Mark Higgins" userId="f99148ad-7e67-4304-8c11-27c7a53efd31" providerId="ADAL" clId="{47DC10C3-81B3-4CBD-89BF-2B4D68781B8D}" dt="2021-11-03T13:27:08.510" v="1473" actId="20577"/>
          <ac:spMkLst>
            <pc:docMk/>
            <pc:sldMk cId="2040909276" sldId="759"/>
            <ac:spMk id="2" creationId="{C7F62CA8-5973-4BB5-A7D8-99F52CCA1B40}"/>
          </ac:spMkLst>
        </pc:spChg>
        <pc:spChg chg="mod">
          <ac:chgData name="Mark Higgins" userId="f99148ad-7e67-4304-8c11-27c7a53efd31" providerId="ADAL" clId="{47DC10C3-81B3-4CBD-89BF-2B4D68781B8D}" dt="2021-11-03T16:17:01.989" v="2190" actId="20577"/>
          <ac:spMkLst>
            <pc:docMk/>
            <pc:sldMk cId="2040909276" sldId="759"/>
            <ac:spMk id="3" creationId="{40E3E3BB-94A6-4218-AE4A-102B7C9CC149}"/>
          </ac:spMkLst>
        </pc:spChg>
      </pc:sldChg>
      <pc:sldChg chg="modSp add del mod">
        <pc:chgData name="Mark Higgins" userId="f99148ad-7e67-4304-8c11-27c7a53efd31" providerId="ADAL" clId="{47DC10C3-81B3-4CBD-89BF-2B4D68781B8D}" dt="2021-11-07T16:04:36.021" v="32870" actId="47"/>
        <pc:sldMkLst>
          <pc:docMk/>
          <pc:sldMk cId="2004826366" sldId="760"/>
        </pc:sldMkLst>
        <pc:spChg chg="mod">
          <ac:chgData name="Mark Higgins" userId="f99148ad-7e67-4304-8c11-27c7a53efd31" providerId="ADAL" clId="{47DC10C3-81B3-4CBD-89BF-2B4D68781B8D}" dt="2021-11-03T16:17:15.531" v="2196" actId="20577"/>
          <ac:spMkLst>
            <pc:docMk/>
            <pc:sldMk cId="2004826366" sldId="760"/>
            <ac:spMk id="2" creationId="{C7F62CA8-5973-4BB5-A7D8-99F52CCA1B40}"/>
          </ac:spMkLst>
        </pc:spChg>
        <pc:spChg chg="mod">
          <ac:chgData name="Mark Higgins" userId="f99148ad-7e67-4304-8c11-27c7a53efd31" providerId="ADAL" clId="{47DC10C3-81B3-4CBD-89BF-2B4D68781B8D}" dt="2021-11-03T16:18:30.219" v="2316" actId="15"/>
          <ac:spMkLst>
            <pc:docMk/>
            <pc:sldMk cId="2004826366" sldId="760"/>
            <ac:spMk id="3" creationId="{40E3E3BB-94A6-4218-AE4A-102B7C9CC149}"/>
          </ac:spMkLst>
        </pc:spChg>
      </pc:sldChg>
      <pc:sldChg chg="modSp add del mod">
        <pc:chgData name="Mark Higgins" userId="f99148ad-7e67-4304-8c11-27c7a53efd31" providerId="ADAL" clId="{47DC10C3-81B3-4CBD-89BF-2B4D68781B8D}" dt="2021-11-07T16:04:36.021" v="32870" actId="47"/>
        <pc:sldMkLst>
          <pc:docMk/>
          <pc:sldMk cId="4272030496" sldId="761"/>
        </pc:sldMkLst>
        <pc:spChg chg="mod">
          <ac:chgData name="Mark Higgins" userId="f99148ad-7e67-4304-8c11-27c7a53efd31" providerId="ADAL" clId="{47DC10C3-81B3-4CBD-89BF-2B4D68781B8D}" dt="2021-11-03T16:19:41.781" v="2321" actId="20577"/>
          <ac:spMkLst>
            <pc:docMk/>
            <pc:sldMk cId="4272030496" sldId="761"/>
            <ac:spMk id="2" creationId="{C7F62CA8-5973-4BB5-A7D8-99F52CCA1B40}"/>
          </ac:spMkLst>
        </pc:spChg>
        <pc:spChg chg="mod">
          <ac:chgData name="Mark Higgins" userId="f99148ad-7e67-4304-8c11-27c7a53efd31" providerId="ADAL" clId="{47DC10C3-81B3-4CBD-89BF-2B4D68781B8D}" dt="2021-11-03T16:20:08.976" v="2344" actId="20577"/>
          <ac:spMkLst>
            <pc:docMk/>
            <pc:sldMk cId="4272030496" sldId="761"/>
            <ac:spMk id="3" creationId="{40E3E3BB-94A6-4218-AE4A-102B7C9CC149}"/>
          </ac:spMkLst>
        </pc:spChg>
      </pc:sldChg>
      <pc:sldChg chg="modSp add del mod">
        <pc:chgData name="Mark Higgins" userId="f99148ad-7e67-4304-8c11-27c7a53efd31" providerId="ADAL" clId="{47DC10C3-81B3-4CBD-89BF-2B4D68781B8D}" dt="2021-11-07T16:04:36.021" v="32870" actId="47"/>
        <pc:sldMkLst>
          <pc:docMk/>
          <pc:sldMk cId="2760839303" sldId="762"/>
        </pc:sldMkLst>
        <pc:spChg chg="mod">
          <ac:chgData name="Mark Higgins" userId="f99148ad-7e67-4304-8c11-27c7a53efd31" providerId="ADAL" clId="{47DC10C3-81B3-4CBD-89BF-2B4D68781B8D}" dt="2021-11-03T16:19:52.447" v="2329" actId="20577"/>
          <ac:spMkLst>
            <pc:docMk/>
            <pc:sldMk cId="2760839303" sldId="762"/>
            <ac:spMk id="2" creationId="{C7F62CA8-5973-4BB5-A7D8-99F52CCA1B40}"/>
          </ac:spMkLst>
        </pc:spChg>
        <pc:spChg chg="mod">
          <ac:chgData name="Mark Higgins" userId="f99148ad-7e67-4304-8c11-27c7a53efd31" providerId="ADAL" clId="{47DC10C3-81B3-4CBD-89BF-2B4D68781B8D}" dt="2021-11-03T16:20:05.914" v="2343" actId="20577"/>
          <ac:spMkLst>
            <pc:docMk/>
            <pc:sldMk cId="2760839303" sldId="762"/>
            <ac:spMk id="3" creationId="{40E3E3BB-94A6-4218-AE4A-102B7C9CC149}"/>
          </ac:spMkLst>
        </pc:spChg>
      </pc:sldChg>
      <pc:sldChg chg="modSp add del mod">
        <pc:chgData name="Mark Higgins" userId="f99148ad-7e67-4304-8c11-27c7a53efd31" providerId="ADAL" clId="{47DC10C3-81B3-4CBD-89BF-2B4D68781B8D}" dt="2021-11-07T16:04:36.021" v="32870" actId="47"/>
        <pc:sldMkLst>
          <pc:docMk/>
          <pc:sldMk cId="1837961892" sldId="763"/>
        </pc:sldMkLst>
        <pc:spChg chg="mod">
          <ac:chgData name="Mark Higgins" userId="f99148ad-7e67-4304-8c11-27c7a53efd31" providerId="ADAL" clId="{47DC10C3-81B3-4CBD-89BF-2B4D68781B8D}" dt="2021-11-03T16:19:59.317" v="2341" actId="20577"/>
          <ac:spMkLst>
            <pc:docMk/>
            <pc:sldMk cId="1837961892" sldId="763"/>
            <ac:spMk id="2" creationId="{C7F62CA8-5973-4BB5-A7D8-99F52CCA1B40}"/>
          </ac:spMkLst>
        </pc:spChg>
        <pc:spChg chg="mod">
          <ac:chgData name="Mark Higgins" userId="f99148ad-7e67-4304-8c11-27c7a53efd31" providerId="ADAL" clId="{47DC10C3-81B3-4CBD-89BF-2B4D68781B8D}" dt="2021-11-05T13:26:34.719" v="28179" actId="20577"/>
          <ac:spMkLst>
            <pc:docMk/>
            <pc:sldMk cId="1837961892" sldId="763"/>
            <ac:spMk id="3" creationId="{40E3E3BB-94A6-4218-AE4A-102B7C9CC149}"/>
          </ac:spMkLst>
        </pc:spChg>
      </pc:sldChg>
      <pc:sldChg chg="addSp modSp add del mod ord">
        <pc:chgData name="Mark Higgins" userId="f99148ad-7e67-4304-8c11-27c7a53efd31" providerId="ADAL" clId="{47DC10C3-81B3-4CBD-89BF-2B4D68781B8D}" dt="2021-11-07T16:04:36.021" v="32870" actId="47"/>
        <pc:sldMkLst>
          <pc:docMk/>
          <pc:sldMk cId="2655191991" sldId="764"/>
        </pc:sldMkLst>
        <pc:spChg chg="mod">
          <ac:chgData name="Mark Higgins" userId="f99148ad-7e67-4304-8c11-27c7a53efd31" providerId="ADAL" clId="{47DC10C3-81B3-4CBD-89BF-2B4D68781B8D}" dt="2021-11-03T16:21:18.036" v="2383" actId="20577"/>
          <ac:spMkLst>
            <pc:docMk/>
            <pc:sldMk cId="2655191991" sldId="764"/>
            <ac:spMk id="2" creationId="{C7F62CA8-5973-4BB5-A7D8-99F52CCA1B40}"/>
          </ac:spMkLst>
        </pc:spChg>
        <pc:spChg chg="mod">
          <ac:chgData name="Mark Higgins" userId="f99148ad-7e67-4304-8c11-27c7a53efd31" providerId="ADAL" clId="{47DC10C3-81B3-4CBD-89BF-2B4D68781B8D}" dt="2021-11-03T16:22:20.182" v="2488" actId="6549"/>
          <ac:spMkLst>
            <pc:docMk/>
            <pc:sldMk cId="2655191991" sldId="764"/>
            <ac:spMk id="3" creationId="{40E3E3BB-94A6-4218-AE4A-102B7C9CC149}"/>
          </ac:spMkLst>
        </pc:spChg>
        <pc:picChg chg="add mod">
          <ac:chgData name="Mark Higgins" userId="f99148ad-7e67-4304-8c11-27c7a53efd31" providerId="ADAL" clId="{47DC10C3-81B3-4CBD-89BF-2B4D68781B8D}" dt="2021-11-03T16:21:45.583" v="2386" actId="1076"/>
          <ac:picMkLst>
            <pc:docMk/>
            <pc:sldMk cId="2655191991" sldId="764"/>
            <ac:picMk id="5" creationId="{36776A52-AFBA-41BE-88EB-06775FAF9AA2}"/>
          </ac:picMkLst>
        </pc:picChg>
      </pc:sldChg>
      <pc:sldChg chg="modSp new del mod">
        <pc:chgData name="Mark Higgins" userId="f99148ad-7e67-4304-8c11-27c7a53efd31" providerId="ADAL" clId="{47DC10C3-81B3-4CBD-89BF-2B4D68781B8D}" dt="2021-11-07T16:04:36.021" v="32870" actId="47"/>
        <pc:sldMkLst>
          <pc:docMk/>
          <pc:sldMk cId="501986438" sldId="765"/>
        </pc:sldMkLst>
        <pc:spChg chg="mod">
          <ac:chgData name="Mark Higgins" userId="f99148ad-7e67-4304-8c11-27c7a53efd31" providerId="ADAL" clId="{47DC10C3-81B3-4CBD-89BF-2B4D68781B8D}" dt="2021-11-03T16:20:42.877" v="2368" actId="20577"/>
          <ac:spMkLst>
            <pc:docMk/>
            <pc:sldMk cId="501986438" sldId="765"/>
            <ac:spMk id="2" creationId="{5EA970DC-D17C-4BFF-BBDB-9A187D494579}"/>
          </ac:spMkLst>
        </pc:spChg>
      </pc:sldChg>
      <pc:sldChg chg="modSp new del mod">
        <pc:chgData name="Mark Higgins" userId="f99148ad-7e67-4304-8c11-27c7a53efd31" providerId="ADAL" clId="{47DC10C3-81B3-4CBD-89BF-2B4D68781B8D}" dt="2021-11-07T16:04:36.021" v="32870" actId="47"/>
        <pc:sldMkLst>
          <pc:docMk/>
          <pc:sldMk cId="1834219082" sldId="766"/>
        </pc:sldMkLst>
        <pc:spChg chg="mod">
          <ac:chgData name="Mark Higgins" userId="f99148ad-7e67-4304-8c11-27c7a53efd31" providerId="ADAL" clId="{47DC10C3-81B3-4CBD-89BF-2B4D68781B8D}" dt="2021-11-03T16:28:04.548" v="2517" actId="20577"/>
          <ac:spMkLst>
            <pc:docMk/>
            <pc:sldMk cId="1834219082" sldId="766"/>
            <ac:spMk id="2" creationId="{E55F140D-EE0F-48BC-8808-033DD18EF9C1}"/>
          </ac:spMkLst>
        </pc:spChg>
      </pc:sldChg>
      <pc:sldChg chg="modSp add del mod">
        <pc:chgData name="Mark Higgins" userId="f99148ad-7e67-4304-8c11-27c7a53efd31" providerId="ADAL" clId="{47DC10C3-81B3-4CBD-89BF-2B4D68781B8D}" dt="2021-11-07T16:04:36.021" v="32870" actId="47"/>
        <pc:sldMkLst>
          <pc:docMk/>
          <pc:sldMk cId="1394071020" sldId="767"/>
        </pc:sldMkLst>
        <pc:spChg chg="mod">
          <ac:chgData name="Mark Higgins" userId="f99148ad-7e67-4304-8c11-27c7a53efd31" providerId="ADAL" clId="{47DC10C3-81B3-4CBD-89BF-2B4D68781B8D}" dt="2021-11-03T16:28:24.077" v="2535" actId="20577"/>
          <ac:spMkLst>
            <pc:docMk/>
            <pc:sldMk cId="1394071020" sldId="767"/>
            <ac:spMk id="2" creationId="{E55F140D-EE0F-48BC-8808-033DD18EF9C1}"/>
          </ac:spMkLst>
        </pc:spChg>
        <pc:spChg chg="mod">
          <ac:chgData name="Mark Higgins" userId="f99148ad-7e67-4304-8c11-27c7a53efd31" providerId="ADAL" clId="{47DC10C3-81B3-4CBD-89BF-2B4D68781B8D}" dt="2021-11-04T13:01:09.224" v="6120" actId="313"/>
          <ac:spMkLst>
            <pc:docMk/>
            <pc:sldMk cId="1394071020" sldId="767"/>
            <ac:spMk id="3" creationId="{637FF243-07DF-4207-B1DB-726973C81453}"/>
          </ac:spMkLst>
        </pc:spChg>
      </pc:sldChg>
      <pc:sldChg chg="addSp modSp add del mod modNotesTx">
        <pc:chgData name="Mark Higgins" userId="f99148ad-7e67-4304-8c11-27c7a53efd31" providerId="ADAL" clId="{47DC10C3-81B3-4CBD-89BF-2B4D68781B8D}" dt="2021-11-07T16:04:36.021" v="32870" actId="47"/>
        <pc:sldMkLst>
          <pc:docMk/>
          <pc:sldMk cId="1459537521" sldId="768"/>
        </pc:sldMkLst>
        <pc:spChg chg="mod">
          <ac:chgData name="Mark Higgins" userId="f99148ad-7e67-4304-8c11-27c7a53efd31" providerId="ADAL" clId="{47DC10C3-81B3-4CBD-89BF-2B4D68781B8D}" dt="2021-11-04T12:55:40.872" v="5677" actId="20577"/>
          <ac:spMkLst>
            <pc:docMk/>
            <pc:sldMk cId="1459537521" sldId="768"/>
            <ac:spMk id="2" creationId="{E55F140D-EE0F-48BC-8808-033DD18EF9C1}"/>
          </ac:spMkLst>
        </pc:spChg>
        <pc:spChg chg="mod">
          <ac:chgData name="Mark Higgins" userId="f99148ad-7e67-4304-8c11-27c7a53efd31" providerId="ADAL" clId="{47DC10C3-81B3-4CBD-89BF-2B4D68781B8D}" dt="2021-11-04T12:58:07.247" v="5853" actId="15"/>
          <ac:spMkLst>
            <pc:docMk/>
            <pc:sldMk cId="1459537521" sldId="768"/>
            <ac:spMk id="3" creationId="{637FF243-07DF-4207-B1DB-726973C81453}"/>
          </ac:spMkLst>
        </pc:spChg>
        <pc:picChg chg="add mod">
          <ac:chgData name="Mark Higgins" userId="f99148ad-7e67-4304-8c11-27c7a53efd31" providerId="ADAL" clId="{47DC10C3-81B3-4CBD-89BF-2B4D68781B8D}" dt="2021-11-04T12:58:12.025" v="5854" actId="14100"/>
          <ac:picMkLst>
            <pc:docMk/>
            <pc:sldMk cId="1459537521" sldId="768"/>
            <ac:picMk id="5" creationId="{3522892C-2F16-4FA8-BF13-507E0562F0E6}"/>
          </ac:picMkLst>
        </pc:picChg>
      </pc:sldChg>
      <pc:sldChg chg="modSp add del mod">
        <pc:chgData name="Mark Higgins" userId="f99148ad-7e67-4304-8c11-27c7a53efd31" providerId="ADAL" clId="{47DC10C3-81B3-4CBD-89BF-2B4D68781B8D}" dt="2021-11-07T16:04:36.021" v="32870" actId="47"/>
        <pc:sldMkLst>
          <pc:docMk/>
          <pc:sldMk cId="3828662389" sldId="769"/>
        </pc:sldMkLst>
        <pc:spChg chg="mod">
          <ac:chgData name="Mark Higgins" userId="f99148ad-7e67-4304-8c11-27c7a53efd31" providerId="ADAL" clId="{47DC10C3-81B3-4CBD-89BF-2B4D68781B8D}" dt="2021-11-03T16:29:02.679" v="2576" actId="313"/>
          <ac:spMkLst>
            <pc:docMk/>
            <pc:sldMk cId="3828662389" sldId="769"/>
            <ac:spMk id="2" creationId="{E55F140D-EE0F-48BC-8808-033DD18EF9C1}"/>
          </ac:spMkLst>
        </pc:spChg>
        <pc:spChg chg="mod">
          <ac:chgData name="Mark Higgins" userId="f99148ad-7e67-4304-8c11-27c7a53efd31" providerId="ADAL" clId="{47DC10C3-81B3-4CBD-89BF-2B4D68781B8D}" dt="2021-11-04T12:55:11.562" v="5674" actId="20577"/>
          <ac:spMkLst>
            <pc:docMk/>
            <pc:sldMk cId="3828662389" sldId="769"/>
            <ac:spMk id="3" creationId="{637FF243-07DF-4207-B1DB-726973C81453}"/>
          </ac:spMkLst>
        </pc:spChg>
      </pc:sldChg>
      <pc:sldChg chg="modSp add del mod">
        <pc:chgData name="Mark Higgins" userId="f99148ad-7e67-4304-8c11-27c7a53efd31" providerId="ADAL" clId="{47DC10C3-81B3-4CBD-89BF-2B4D68781B8D}" dt="2021-11-07T16:04:36.021" v="32870" actId="47"/>
        <pc:sldMkLst>
          <pc:docMk/>
          <pc:sldMk cId="848994891" sldId="770"/>
        </pc:sldMkLst>
        <pc:spChg chg="mod">
          <ac:chgData name="Mark Higgins" userId="f99148ad-7e67-4304-8c11-27c7a53efd31" providerId="ADAL" clId="{47DC10C3-81B3-4CBD-89BF-2B4D68781B8D}" dt="2021-11-03T16:29:13.764" v="2598" actId="20577"/>
          <ac:spMkLst>
            <pc:docMk/>
            <pc:sldMk cId="848994891" sldId="770"/>
            <ac:spMk id="2" creationId="{E55F140D-EE0F-48BC-8808-033DD18EF9C1}"/>
          </ac:spMkLst>
        </pc:spChg>
        <pc:spChg chg="mod">
          <ac:chgData name="Mark Higgins" userId="f99148ad-7e67-4304-8c11-27c7a53efd31" providerId="ADAL" clId="{47DC10C3-81B3-4CBD-89BF-2B4D68781B8D}" dt="2021-11-04T12:52:54.180" v="5442" actId="20577"/>
          <ac:spMkLst>
            <pc:docMk/>
            <pc:sldMk cId="848994891" sldId="770"/>
            <ac:spMk id="3" creationId="{637FF243-07DF-4207-B1DB-726973C81453}"/>
          </ac:spMkLst>
        </pc:spChg>
      </pc:sldChg>
      <pc:sldChg chg="modSp add del mod">
        <pc:chgData name="Mark Higgins" userId="f99148ad-7e67-4304-8c11-27c7a53efd31" providerId="ADAL" clId="{47DC10C3-81B3-4CBD-89BF-2B4D68781B8D}" dt="2021-11-07T16:04:36.021" v="32870" actId="47"/>
        <pc:sldMkLst>
          <pc:docMk/>
          <pc:sldMk cId="2310618842" sldId="771"/>
        </pc:sldMkLst>
        <pc:spChg chg="mod">
          <ac:chgData name="Mark Higgins" userId="f99148ad-7e67-4304-8c11-27c7a53efd31" providerId="ADAL" clId="{47DC10C3-81B3-4CBD-89BF-2B4D68781B8D}" dt="2021-11-03T16:29:26.402" v="2625" actId="20577"/>
          <ac:spMkLst>
            <pc:docMk/>
            <pc:sldMk cId="2310618842" sldId="771"/>
            <ac:spMk id="2" creationId="{E55F140D-EE0F-48BC-8808-033DD18EF9C1}"/>
          </ac:spMkLst>
        </pc:spChg>
        <pc:spChg chg="mod">
          <ac:chgData name="Mark Higgins" userId="f99148ad-7e67-4304-8c11-27c7a53efd31" providerId="ADAL" clId="{47DC10C3-81B3-4CBD-89BF-2B4D68781B8D}" dt="2021-11-04T12:46:59.355" v="4918" actId="20577"/>
          <ac:spMkLst>
            <pc:docMk/>
            <pc:sldMk cId="2310618842" sldId="771"/>
            <ac:spMk id="3" creationId="{637FF243-07DF-4207-B1DB-726973C81453}"/>
          </ac:spMkLst>
        </pc:spChg>
      </pc:sldChg>
      <pc:sldChg chg="modSp add del mod">
        <pc:chgData name="Mark Higgins" userId="f99148ad-7e67-4304-8c11-27c7a53efd31" providerId="ADAL" clId="{47DC10C3-81B3-4CBD-89BF-2B4D68781B8D}" dt="2021-11-07T16:04:36.021" v="32870" actId="47"/>
        <pc:sldMkLst>
          <pc:docMk/>
          <pc:sldMk cId="4126821666" sldId="772"/>
        </pc:sldMkLst>
        <pc:spChg chg="mod">
          <ac:chgData name="Mark Higgins" userId="f99148ad-7e67-4304-8c11-27c7a53efd31" providerId="ADAL" clId="{47DC10C3-81B3-4CBD-89BF-2B4D68781B8D}" dt="2021-11-03T16:29:40.854" v="2656" actId="20577"/>
          <ac:spMkLst>
            <pc:docMk/>
            <pc:sldMk cId="4126821666" sldId="772"/>
            <ac:spMk id="2" creationId="{E55F140D-EE0F-48BC-8808-033DD18EF9C1}"/>
          </ac:spMkLst>
        </pc:spChg>
        <pc:spChg chg="mod">
          <ac:chgData name="Mark Higgins" userId="f99148ad-7e67-4304-8c11-27c7a53efd31" providerId="ADAL" clId="{47DC10C3-81B3-4CBD-89BF-2B4D68781B8D}" dt="2021-11-04T12:44:48.545" v="4716" actId="20577"/>
          <ac:spMkLst>
            <pc:docMk/>
            <pc:sldMk cId="4126821666" sldId="772"/>
            <ac:spMk id="3" creationId="{637FF243-07DF-4207-B1DB-726973C81453}"/>
          </ac:spMkLst>
        </pc:spChg>
      </pc:sldChg>
      <pc:sldChg chg="modSp add del mod">
        <pc:chgData name="Mark Higgins" userId="f99148ad-7e67-4304-8c11-27c7a53efd31" providerId="ADAL" clId="{47DC10C3-81B3-4CBD-89BF-2B4D68781B8D}" dt="2021-11-04T12:42:45.182" v="4326" actId="47"/>
        <pc:sldMkLst>
          <pc:docMk/>
          <pc:sldMk cId="2932652462" sldId="773"/>
        </pc:sldMkLst>
        <pc:spChg chg="mod">
          <ac:chgData name="Mark Higgins" userId="f99148ad-7e67-4304-8c11-27c7a53efd31" providerId="ADAL" clId="{47DC10C3-81B3-4CBD-89BF-2B4D68781B8D}" dt="2021-11-03T16:29:51.571" v="2668" actId="20577"/>
          <ac:spMkLst>
            <pc:docMk/>
            <pc:sldMk cId="2932652462" sldId="773"/>
            <ac:spMk id="2" creationId="{E55F140D-EE0F-48BC-8808-033DD18EF9C1}"/>
          </ac:spMkLst>
        </pc:spChg>
      </pc:sldChg>
      <pc:sldChg chg="addSp modSp add del mod">
        <pc:chgData name="Mark Higgins" userId="f99148ad-7e67-4304-8c11-27c7a53efd31" providerId="ADAL" clId="{47DC10C3-81B3-4CBD-89BF-2B4D68781B8D}" dt="2021-11-07T16:04:36.021" v="32870" actId="47"/>
        <pc:sldMkLst>
          <pc:docMk/>
          <pc:sldMk cId="4180525082" sldId="774"/>
        </pc:sldMkLst>
        <pc:spChg chg="mod">
          <ac:chgData name="Mark Higgins" userId="f99148ad-7e67-4304-8c11-27c7a53efd31" providerId="ADAL" clId="{47DC10C3-81B3-4CBD-89BF-2B4D68781B8D}" dt="2021-11-03T16:30:12.796" v="2698" actId="115"/>
          <ac:spMkLst>
            <pc:docMk/>
            <pc:sldMk cId="4180525082" sldId="774"/>
            <ac:spMk id="2" creationId="{E55F140D-EE0F-48BC-8808-033DD18EF9C1}"/>
          </ac:spMkLst>
        </pc:spChg>
        <pc:spChg chg="mod">
          <ac:chgData name="Mark Higgins" userId="f99148ad-7e67-4304-8c11-27c7a53efd31" providerId="ADAL" clId="{47DC10C3-81B3-4CBD-89BF-2B4D68781B8D}" dt="2021-11-04T12:38:01.550" v="4063" actId="27636"/>
          <ac:spMkLst>
            <pc:docMk/>
            <pc:sldMk cId="4180525082" sldId="774"/>
            <ac:spMk id="3" creationId="{637FF243-07DF-4207-B1DB-726973C81453}"/>
          </ac:spMkLst>
        </pc:spChg>
        <pc:picChg chg="add mod">
          <ac:chgData name="Mark Higgins" userId="f99148ad-7e67-4304-8c11-27c7a53efd31" providerId="ADAL" clId="{47DC10C3-81B3-4CBD-89BF-2B4D68781B8D}" dt="2021-11-04T12:38:22.484" v="4065" actId="1076"/>
          <ac:picMkLst>
            <pc:docMk/>
            <pc:sldMk cId="4180525082" sldId="774"/>
            <ac:picMk id="5" creationId="{DD388562-C7D3-49CC-B0BD-EB3E545E0206}"/>
          </ac:picMkLst>
        </pc:picChg>
      </pc:sldChg>
      <pc:sldChg chg="addSp modSp add del mod">
        <pc:chgData name="Mark Higgins" userId="f99148ad-7e67-4304-8c11-27c7a53efd31" providerId="ADAL" clId="{47DC10C3-81B3-4CBD-89BF-2B4D68781B8D}" dt="2021-11-07T16:04:36.021" v="32870" actId="47"/>
        <pc:sldMkLst>
          <pc:docMk/>
          <pc:sldMk cId="3075322656" sldId="775"/>
        </pc:sldMkLst>
        <pc:spChg chg="mod">
          <ac:chgData name="Mark Higgins" userId="f99148ad-7e67-4304-8c11-27c7a53efd31" providerId="ADAL" clId="{47DC10C3-81B3-4CBD-89BF-2B4D68781B8D}" dt="2021-11-03T16:30:24.752" v="2714" actId="20577"/>
          <ac:spMkLst>
            <pc:docMk/>
            <pc:sldMk cId="3075322656" sldId="775"/>
            <ac:spMk id="2" creationId="{E55F140D-EE0F-48BC-8808-033DD18EF9C1}"/>
          </ac:spMkLst>
        </pc:spChg>
        <pc:spChg chg="mod">
          <ac:chgData name="Mark Higgins" userId="f99148ad-7e67-4304-8c11-27c7a53efd31" providerId="ADAL" clId="{47DC10C3-81B3-4CBD-89BF-2B4D68781B8D}" dt="2021-11-04T12:33:19.703" v="3555" actId="20577"/>
          <ac:spMkLst>
            <pc:docMk/>
            <pc:sldMk cId="3075322656" sldId="775"/>
            <ac:spMk id="3" creationId="{637FF243-07DF-4207-B1DB-726973C81453}"/>
          </ac:spMkLst>
        </pc:spChg>
        <pc:picChg chg="add mod">
          <ac:chgData name="Mark Higgins" userId="f99148ad-7e67-4304-8c11-27c7a53efd31" providerId="ADAL" clId="{47DC10C3-81B3-4CBD-89BF-2B4D68781B8D}" dt="2021-11-04T12:32:23.816" v="3464" actId="1076"/>
          <ac:picMkLst>
            <pc:docMk/>
            <pc:sldMk cId="3075322656" sldId="775"/>
            <ac:picMk id="5" creationId="{07CFD01F-0B6F-4DA1-836A-DD80AA60A4F1}"/>
          </ac:picMkLst>
        </pc:picChg>
      </pc:sldChg>
      <pc:sldChg chg="modSp add del mod">
        <pc:chgData name="Mark Higgins" userId="f99148ad-7e67-4304-8c11-27c7a53efd31" providerId="ADAL" clId="{47DC10C3-81B3-4CBD-89BF-2B4D68781B8D}" dt="2021-11-07T16:04:36.021" v="32870" actId="47"/>
        <pc:sldMkLst>
          <pc:docMk/>
          <pc:sldMk cId="2644101182" sldId="776"/>
        </pc:sldMkLst>
        <pc:spChg chg="mod">
          <ac:chgData name="Mark Higgins" userId="f99148ad-7e67-4304-8c11-27c7a53efd31" providerId="ADAL" clId="{47DC10C3-81B3-4CBD-89BF-2B4D68781B8D}" dt="2021-11-03T16:30:40.727" v="2741" actId="20577"/>
          <ac:spMkLst>
            <pc:docMk/>
            <pc:sldMk cId="2644101182" sldId="776"/>
            <ac:spMk id="2" creationId="{E55F140D-EE0F-48BC-8808-033DD18EF9C1}"/>
          </ac:spMkLst>
        </pc:spChg>
        <pc:spChg chg="mod">
          <ac:chgData name="Mark Higgins" userId="f99148ad-7e67-4304-8c11-27c7a53efd31" providerId="ADAL" clId="{47DC10C3-81B3-4CBD-89BF-2B4D68781B8D}" dt="2021-11-04T12:29:58.132" v="3228" actId="15"/>
          <ac:spMkLst>
            <pc:docMk/>
            <pc:sldMk cId="2644101182" sldId="776"/>
            <ac:spMk id="3" creationId="{637FF243-07DF-4207-B1DB-726973C81453}"/>
          </ac:spMkLst>
        </pc:spChg>
      </pc:sldChg>
      <pc:sldChg chg="modSp new del mod ord">
        <pc:chgData name="Mark Higgins" userId="f99148ad-7e67-4304-8c11-27c7a53efd31" providerId="ADAL" clId="{47DC10C3-81B3-4CBD-89BF-2B4D68781B8D}" dt="2021-11-07T16:04:36.021" v="32870" actId="47"/>
        <pc:sldMkLst>
          <pc:docMk/>
          <pc:sldMk cId="20185765" sldId="777"/>
        </pc:sldMkLst>
        <pc:spChg chg="mod">
          <ac:chgData name="Mark Higgins" userId="f99148ad-7e67-4304-8c11-27c7a53efd31" providerId="ADAL" clId="{47DC10C3-81B3-4CBD-89BF-2B4D68781B8D}" dt="2021-11-03T16:32:30.616" v="2767" actId="20577"/>
          <ac:spMkLst>
            <pc:docMk/>
            <pc:sldMk cId="20185765" sldId="777"/>
            <ac:spMk id="2" creationId="{4C64D302-202C-40EA-9939-E96C31EFB7CC}"/>
          </ac:spMkLst>
        </pc:spChg>
      </pc:sldChg>
      <pc:sldChg chg="modSp new del mod">
        <pc:chgData name="Mark Higgins" userId="f99148ad-7e67-4304-8c11-27c7a53efd31" providerId="ADAL" clId="{47DC10C3-81B3-4CBD-89BF-2B4D68781B8D}" dt="2021-11-07T16:04:36.021" v="32870" actId="47"/>
        <pc:sldMkLst>
          <pc:docMk/>
          <pc:sldMk cId="4198735718" sldId="778"/>
        </pc:sldMkLst>
        <pc:spChg chg="mod">
          <ac:chgData name="Mark Higgins" userId="f99148ad-7e67-4304-8c11-27c7a53efd31" providerId="ADAL" clId="{47DC10C3-81B3-4CBD-89BF-2B4D68781B8D}" dt="2021-11-03T16:32:48.990" v="2792" actId="20577"/>
          <ac:spMkLst>
            <pc:docMk/>
            <pc:sldMk cId="4198735718" sldId="778"/>
            <ac:spMk id="2" creationId="{1EC13C53-DB21-4043-B696-4BE1025334DE}"/>
          </ac:spMkLst>
        </pc:spChg>
      </pc:sldChg>
      <pc:sldChg chg="modSp new del mod">
        <pc:chgData name="Mark Higgins" userId="f99148ad-7e67-4304-8c11-27c7a53efd31" providerId="ADAL" clId="{47DC10C3-81B3-4CBD-89BF-2B4D68781B8D}" dt="2021-11-07T16:04:36.021" v="32870" actId="47"/>
        <pc:sldMkLst>
          <pc:docMk/>
          <pc:sldMk cId="3550930138" sldId="779"/>
        </pc:sldMkLst>
        <pc:spChg chg="mod">
          <ac:chgData name="Mark Higgins" userId="f99148ad-7e67-4304-8c11-27c7a53efd31" providerId="ADAL" clId="{47DC10C3-81B3-4CBD-89BF-2B4D68781B8D}" dt="2021-11-03T16:33:39.224" v="2811" actId="20577"/>
          <ac:spMkLst>
            <pc:docMk/>
            <pc:sldMk cId="3550930138" sldId="779"/>
            <ac:spMk id="2" creationId="{BF68AD0D-779B-4B4C-AF70-FAE9FC4F11F7}"/>
          </ac:spMkLst>
        </pc:spChg>
      </pc:sldChg>
      <pc:sldChg chg="modSp add del mod">
        <pc:chgData name="Mark Higgins" userId="f99148ad-7e67-4304-8c11-27c7a53efd31" providerId="ADAL" clId="{47DC10C3-81B3-4CBD-89BF-2B4D68781B8D}" dt="2021-11-07T16:04:36.021" v="32870" actId="47"/>
        <pc:sldMkLst>
          <pc:docMk/>
          <pc:sldMk cId="2402439807" sldId="780"/>
        </pc:sldMkLst>
        <pc:spChg chg="mod">
          <ac:chgData name="Mark Higgins" userId="f99148ad-7e67-4304-8c11-27c7a53efd31" providerId="ADAL" clId="{47DC10C3-81B3-4CBD-89BF-2B4D68781B8D}" dt="2021-11-03T16:33:50.446" v="2816" actId="20577"/>
          <ac:spMkLst>
            <pc:docMk/>
            <pc:sldMk cId="2402439807" sldId="780"/>
            <ac:spMk id="2" creationId="{BF68AD0D-779B-4B4C-AF70-FAE9FC4F11F7}"/>
          </ac:spMkLst>
        </pc:spChg>
      </pc:sldChg>
      <pc:sldChg chg="modSp add del mod">
        <pc:chgData name="Mark Higgins" userId="f99148ad-7e67-4304-8c11-27c7a53efd31" providerId="ADAL" clId="{47DC10C3-81B3-4CBD-89BF-2B4D68781B8D}" dt="2021-11-07T16:04:36.021" v="32870" actId="47"/>
        <pc:sldMkLst>
          <pc:docMk/>
          <pc:sldMk cId="94368716" sldId="781"/>
        </pc:sldMkLst>
        <pc:spChg chg="mod">
          <ac:chgData name="Mark Higgins" userId="f99148ad-7e67-4304-8c11-27c7a53efd31" providerId="ADAL" clId="{47DC10C3-81B3-4CBD-89BF-2B4D68781B8D}" dt="2021-11-03T16:34:35.911" v="2839" actId="20577"/>
          <ac:spMkLst>
            <pc:docMk/>
            <pc:sldMk cId="94368716" sldId="781"/>
            <ac:spMk id="2" creationId="{BF68AD0D-779B-4B4C-AF70-FAE9FC4F11F7}"/>
          </ac:spMkLst>
        </pc:spChg>
      </pc:sldChg>
      <pc:sldChg chg="modSp add del mod">
        <pc:chgData name="Mark Higgins" userId="f99148ad-7e67-4304-8c11-27c7a53efd31" providerId="ADAL" clId="{47DC10C3-81B3-4CBD-89BF-2B4D68781B8D}" dt="2021-11-07T16:04:36.021" v="32870" actId="47"/>
        <pc:sldMkLst>
          <pc:docMk/>
          <pc:sldMk cId="3580167779" sldId="782"/>
        </pc:sldMkLst>
        <pc:spChg chg="mod">
          <ac:chgData name="Mark Higgins" userId="f99148ad-7e67-4304-8c11-27c7a53efd31" providerId="ADAL" clId="{47DC10C3-81B3-4CBD-89BF-2B4D68781B8D}" dt="2021-11-03T16:35:10.695" v="2864" actId="20577"/>
          <ac:spMkLst>
            <pc:docMk/>
            <pc:sldMk cId="3580167779" sldId="782"/>
            <ac:spMk id="2" creationId="{BF68AD0D-779B-4B4C-AF70-FAE9FC4F11F7}"/>
          </ac:spMkLst>
        </pc:spChg>
      </pc:sldChg>
      <pc:sldChg chg="addSp modSp new del mod">
        <pc:chgData name="Mark Higgins" userId="f99148ad-7e67-4304-8c11-27c7a53efd31" providerId="ADAL" clId="{47DC10C3-81B3-4CBD-89BF-2B4D68781B8D}" dt="2021-11-07T16:04:36.021" v="32870" actId="47"/>
        <pc:sldMkLst>
          <pc:docMk/>
          <pc:sldMk cId="3639021523" sldId="783"/>
        </pc:sldMkLst>
        <pc:spChg chg="mod">
          <ac:chgData name="Mark Higgins" userId="f99148ad-7e67-4304-8c11-27c7a53efd31" providerId="ADAL" clId="{47DC10C3-81B3-4CBD-89BF-2B4D68781B8D}" dt="2021-11-03T16:36:25.695" v="2893" actId="20577"/>
          <ac:spMkLst>
            <pc:docMk/>
            <pc:sldMk cId="3639021523" sldId="783"/>
            <ac:spMk id="2" creationId="{BDDF1BBA-AD47-40D7-9A64-3CAB62922152}"/>
          </ac:spMkLst>
        </pc:spChg>
        <pc:spChg chg="mod">
          <ac:chgData name="Mark Higgins" userId="f99148ad-7e67-4304-8c11-27c7a53efd31" providerId="ADAL" clId="{47DC10C3-81B3-4CBD-89BF-2B4D68781B8D}" dt="2021-11-04T13:13:08.705" v="6996" actId="20577"/>
          <ac:spMkLst>
            <pc:docMk/>
            <pc:sldMk cId="3639021523" sldId="783"/>
            <ac:spMk id="3" creationId="{4D7D2F95-411D-4FD9-A190-DAF4DCE44AA6}"/>
          </ac:spMkLst>
        </pc:spChg>
        <pc:picChg chg="add mod">
          <ac:chgData name="Mark Higgins" userId="f99148ad-7e67-4304-8c11-27c7a53efd31" providerId="ADAL" clId="{47DC10C3-81B3-4CBD-89BF-2B4D68781B8D}" dt="2021-11-04T13:13:03.948" v="6994" actId="1076"/>
          <ac:picMkLst>
            <pc:docMk/>
            <pc:sldMk cId="3639021523" sldId="783"/>
            <ac:picMk id="4" creationId="{F3C4E893-649B-443F-94E8-9606B1A7EBFD}"/>
          </ac:picMkLst>
        </pc:picChg>
      </pc:sldChg>
      <pc:sldChg chg="addSp modSp add del mod">
        <pc:chgData name="Mark Higgins" userId="f99148ad-7e67-4304-8c11-27c7a53efd31" providerId="ADAL" clId="{47DC10C3-81B3-4CBD-89BF-2B4D68781B8D}" dt="2021-11-07T16:04:36.021" v="32870" actId="47"/>
        <pc:sldMkLst>
          <pc:docMk/>
          <pc:sldMk cId="2078875398" sldId="784"/>
        </pc:sldMkLst>
        <pc:spChg chg="mod">
          <ac:chgData name="Mark Higgins" userId="f99148ad-7e67-4304-8c11-27c7a53efd31" providerId="ADAL" clId="{47DC10C3-81B3-4CBD-89BF-2B4D68781B8D}" dt="2021-11-03T16:36:53.670" v="2919" actId="20577"/>
          <ac:spMkLst>
            <pc:docMk/>
            <pc:sldMk cId="2078875398" sldId="784"/>
            <ac:spMk id="2" creationId="{BDDF1BBA-AD47-40D7-9A64-3CAB62922152}"/>
          </ac:spMkLst>
        </pc:spChg>
        <pc:spChg chg="mod">
          <ac:chgData name="Mark Higgins" userId="f99148ad-7e67-4304-8c11-27c7a53efd31" providerId="ADAL" clId="{47DC10C3-81B3-4CBD-89BF-2B4D68781B8D}" dt="2021-11-04T13:21:23.364" v="7616" actId="27636"/>
          <ac:spMkLst>
            <pc:docMk/>
            <pc:sldMk cId="2078875398" sldId="784"/>
            <ac:spMk id="3" creationId="{4D7D2F95-411D-4FD9-A190-DAF4DCE44AA6}"/>
          </ac:spMkLst>
        </pc:spChg>
        <pc:picChg chg="add mod ord">
          <ac:chgData name="Mark Higgins" userId="f99148ad-7e67-4304-8c11-27c7a53efd31" providerId="ADAL" clId="{47DC10C3-81B3-4CBD-89BF-2B4D68781B8D}" dt="2021-11-04T13:22:17.182" v="7625" actId="1076"/>
          <ac:picMkLst>
            <pc:docMk/>
            <pc:sldMk cId="2078875398" sldId="784"/>
            <ac:picMk id="5" creationId="{CDBEAD32-E808-4095-86EE-CF6A8B1C4478}"/>
          </ac:picMkLst>
        </pc:picChg>
      </pc:sldChg>
      <pc:sldChg chg="addSp delSp modSp add del mod">
        <pc:chgData name="Mark Higgins" userId="f99148ad-7e67-4304-8c11-27c7a53efd31" providerId="ADAL" clId="{47DC10C3-81B3-4CBD-89BF-2B4D68781B8D}" dt="2021-11-07T16:04:36.021" v="32870" actId="47"/>
        <pc:sldMkLst>
          <pc:docMk/>
          <pc:sldMk cId="4101521925" sldId="785"/>
        </pc:sldMkLst>
        <pc:spChg chg="mod">
          <ac:chgData name="Mark Higgins" userId="f99148ad-7e67-4304-8c11-27c7a53efd31" providerId="ADAL" clId="{47DC10C3-81B3-4CBD-89BF-2B4D68781B8D}" dt="2021-11-03T16:37:07.724" v="2942" actId="20577"/>
          <ac:spMkLst>
            <pc:docMk/>
            <pc:sldMk cId="4101521925" sldId="785"/>
            <ac:spMk id="2" creationId="{BDDF1BBA-AD47-40D7-9A64-3CAB62922152}"/>
          </ac:spMkLst>
        </pc:spChg>
        <pc:spChg chg="mod">
          <ac:chgData name="Mark Higgins" userId="f99148ad-7e67-4304-8c11-27c7a53efd31" providerId="ADAL" clId="{47DC10C3-81B3-4CBD-89BF-2B4D68781B8D}" dt="2021-11-04T13:32:35.847" v="7900" actId="20577"/>
          <ac:spMkLst>
            <pc:docMk/>
            <pc:sldMk cId="4101521925" sldId="785"/>
            <ac:spMk id="3" creationId="{4D7D2F95-411D-4FD9-A190-DAF4DCE44AA6}"/>
          </ac:spMkLst>
        </pc:spChg>
        <pc:spChg chg="add del">
          <ac:chgData name="Mark Higgins" userId="f99148ad-7e67-4304-8c11-27c7a53efd31" providerId="ADAL" clId="{47DC10C3-81B3-4CBD-89BF-2B4D68781B8D}" dt="2021-11-04T13:31:49.622" v="7876"/>
          <ac:spMkLst>
            <pc:docMk/>
            <pc:sldMk cId="4101521925" sldId="785"/>
            <ac:spMk id="4" creationId="{70B9A2B3-3A06-4FAB-8DD1-AD2CD2AEEACA}"/>
          </ac:spMkLst>
        </pc:spChg>
        <pc:spChg chg="add del">
          <ac:chgData name="Mark Higgins" userId="f99148ad-7e67-4304-8c11-27c7a53efd31" providerId="ADAL" clId="{47DC10C3-81B3-4CBD-89BF-2B4D68781B8D}" dt="2021-11-04T13:31:57.631" v="7882"/>
          <ac:spMkLst>
            <pc:docMk/>
            <pc:sldMk cId="4101521925" sldId="785"/>
            <ac:spMk id="5" creationId="{B6969430-E714-4663-9820-2191DB03A0F1}"/>
          </ac:spMkLst>
        </pc:spChg>
      </pc:sldChg>
      <pc:sldChg chg="modSp add del mod modNotesTx">
        <pc:chgData name="Mark Higgins" userId="f99148ad-7e67-4304-8c11-27c7a53efd31" providerId="ADAL" clId="{47DC10C3-81B3-4CBD-89BF-2B4D68781B8D}" dt="2021-11-07T16:04:36.021" v="32870" actId="47"/>
        <pc:sldMkLst>
          <pc:docMk/>
          <pc:sldMk cId="1707891961" sldId="786"/>
        </pc:sldMkLst>
        <pc:spChg chg="mod">
          <ac:chgData name="Mark Higgins" userId="f99148ad-7e67-4304-8c11-27c7a53efd31" providerId="ADAL" clId="{47DC10C3-81B3-4CBD-89BF-2B4D68781B8D}" dt="2021-11-04T14:40:28.049" v="7934" actId="20577"/>
          <ac:spMkLst>
            <pc:docMk/>
            <pc:sldMk cId="1707891961" sldId="786"/>
            <ac:spMk id="2" creationId="{BDDF1BBA-AD47-40D7-9A64-3CAB62922152}"/>
          </ac:spMkLst>
        </pc:spChg>
        <pc:spChg chg="mod">
          <ac:chgData name="Mark Higgins" userId="f99148ad-7e67-4304-8c11-27c7a53efd31" providerId="ADAL" clId="{47DC10C3-81B3-4CBD-89BF-2B4D68781B8D}" dt="2021-11-04T14:45:30.734" v="8463" actId="20577"/>
          <ac:spMkLst>
            <pc:docMk/>
            <pc:sldMk cId="1707891961" sldId="786"/>
            <ac:spMk id="3" creationId="{4D7D2F95-411D-4FD9-A190-DAF4DCE44AA6}"/>
          </ac:spMkLst>
        </pc:spChg>
      </pc:sldChg>
      <pc:sldChg chg="modSp new del mod">
        <pc:chgData name="Mark Higgins" userId="f99148ad-7e67-4304-8c11-27c7a53efd31" providerId="ADAL" clId="{47DC10C3-81B3-4CBD-89BF-2B4D68781B8D}" dt="2021-11-07T16:04:36.021" v="32870" actId="47"/>
        <pc:sldMkLst>
          <pc:docMk/>
          <pc:sldMk cId="587866261" sldId="787"/>
        </pc:sldMkLst>
        <pc:spChg chg="mod">
          <ac:chgData name="Mark Higgins" userId="f99148ad-7e67-4304-8c11-27c7a53efd31" providerId="ADAL" clId="{47DC10C3-81B3-4CBD-89BF-2B4D68781B8D}" dt="2021-11-04T13:02:13.897" v="6145" actId="20577"/>
          <ac:spMkLst>
            <pc:docMk/>
            <pc:sldMk cId="587866261" sldId="787"/>
            <ac:spMk id="2" creationId="{1CA19B7A-4B70-4030-8323-5FE8F3518749}"/>
          </ac:spMkLst>
        </pc:spChg>
        <pc:spChg chg="mod">
          <ac:chgData name="Mark Higgins" userId="f99148ad-7e67-4304-8c11-27c7a53efd31" providerId="ADAL" clId="{47DC10C3-81B3-4CBD-89BF-2B4D68781B8D}" dt="2021-11-04T13:06:07.869" v="6710" actId="20577"/>
          <ac:spMkLst>
            <pc:docMk/>
            <pc:sldMk cId="587866261" sldId="787"/>
            <ac:spMk id="3" creationId="{6138C104-CAF6-40C4-9AA7-B54B33254EAD}"/>
          </ac:spMkLst>
        </pc:spChg>
      </pc:sldChg>
      <pc:sldChg chg="modSp add del mod">
        <pc:chgData name="Mark Higgins" userId="f99148ad-7e67-4304-8c11-27c7a53efd31" providerId="ADAL" clId="{47DC10C3-81B3-4CBD-89BF-2B4D68781B8D}" dt="2021-11-07T16:04:36.021" v="32870" actId="47"/>
        <pc:sldMkLst>
          <pc:docMk/>
          <pc:sldMk cId="1557479678" sldId="788"/>
        </pc:sldMkLst>
        <pc:spChg chg="mod">
          <ac:chgData name="Mark Higgins" userId="f99148ad-7e67-4304-8c11-27c7a53efd31" providerId="ADAL" clId="{47DC10C3-81B3-4CBD-89BF-2B4D68781B8D}" dt="2021-11-04T13:30:01.009" v="7868" actId="12"/>
          <ac:spMkLst>
            <pc:docMk/>
            <pc:sldMk cId="1557479678" sldId="788"/>
            <ac:spMk id="3" creationId="{4D7D2F95-411D-4FD9-A190-DAF4DCE44AA6}"/>
          </ac:spMkLst>
        </pc:spChg>
      </pc:sldChg>
      <pc:sldChg chg="modSp add del mod">
        <pc:chgData name="Mark Higgins" userId="f99148ad-7e67-4304-8c11-27c7a53efd31" providerId="ADAL" clId="{47DC10C3-81B3-4CBD-89BF-2B4D68781B8D}" dt="2021-11-04T13:07:41.662" v="6711" actId="47"/>
        <pc:sldMkLst>
          <pc:docMk/>
          <pc:sldMk cId="4113528564" sldId="788"/>
        </pc:sldMkLst>
        <pc:spChg chg="mod">
          <ac:chgData name="Mark Higgins" userId="f99148ad-7e67-4304-8c11-27c7a53efd31" providerId="ADAL" clId="{47DC10C3-81B3-4CBD-89BF-2B4D68781B8D}" dt="2021-11-04T13:05:14.161" v="6605" actId="20577"/>
          <ac:spMkLst>
            <pc:docMk/>
            <pc:sldMk cId="4113528564" sldId="788"/>
            <ac:spMk id="3" creationId="{6138C104-CAF6-40C4-9AA7-B54B33254EAD}"/>
          </ac:spMkLst>
        </pc:spChg>
      </pc:sldChg>
      <pc:sldChg chg="modSp add del mod">
        <pc:chgData name="Mark Higgins" userId="f99148ad-7e67-4304-8c11-27c7a53efd31" providerId="ADAL" clId="{47DC10C3-81B3-4CBD-89BF-2B4D68781B8D}" dt="2021-11-07T16:04:36.021" v="32870" actId="47"/>
        <pc:sldMkLst>
          <pc:docMk/>
          <pc:sldMk cId="1702450550" sldId="789"/>
        </pc:sldMkLst>
        <pc:spChg chg="mod">
          <ac:chgData name="Mark Higgins" userId="f99148ad-7e67-4304-8c11-27c7a53efd31" providerId="ADAL" clId="{47DC10C3-81B3-4CBD-89BF-2B4D68781B8D}" dt="2021-11-04T14:45:47.355" v="8480" actId="20577"/>
          <ac:spMkLst>
            <pc:docMk/>
            <pc:sldMk cId="1702450550" sldId="789"/>
            <ac:spMk id="2" creationId="{BDDF1BBA-AD47-40D7-9A64-3CAB62922152}"/>
          </ac:spMkLst>
        </pc:spChg>
        <pc:spChg chg="mod">
          <ac:chgData name="Mark Higgins" userId="f99148ad-7e67-4304-8c11-27c7a53efd31" providerId="ADAL" clId="{47DC10C3-81B3-4CBD-89BF-2B4D68781B8D}" dt="2021-11-04T14:47:51.235" v="8604" actId="27636"/>
          <ac:spMkLst>
            <pc:docMk/>
            <pc:sldMk cId="1702450550" sldId="789"/>
            <ac:spMk id="3" creationId="{4D7D2F95-411D-4FD9-A190-DAF4DCE44AA6}"/>
          </ac:spMkLst>
        </pc:spChg>
      </pc:sldChg>
      <pc:sldChg chg="modSp add del mod">
        <pc:chgData name="Mark Higgins" userId="f99148ad-7e67-4304-8c11-27c7a53efd31" providerId="ADAL" clId="{47DC10C3-81B3-4CBD-89BF-2B4D68781B8D}" dt="2021-11-07T16:04:36.021" v="32870" actId="47"/>
        <pc:sldMkLst>
          <pc:docMk/>
          <pc:sldMk cId="3543625010" sldId="790"/>
        </pc:sldMkLst>
        <pc:spChg chg="mod">
          <ac:chgData name="Mark Higgins" userId="f99148ad-7e67-4304-8c11-27c7a53efd31" providerId="ADAL" clId="{47DC10C3-81B3-4CBD-89BF-2B4D68781B8D}" dt="2021-11-04T14:53:10.524" v="8630" actId="20577"/>
          <ac:spMkLst>
            <pc:docMk/>
            <pc:sldMk cId="3543625010" sldId="790"/>
            <ac:spMk id="2" creationId="{BDDF1BBA-AD47-40D7-9A64-3CAB62922152}"/>
          </ac:spMkLst>
        </pc:spChg>
        <pc:spChg chg="mod">
          <ac:chgData name="Mark Higgins" userId="f99148ad-7e67-4304-8c11-27c7a53efd31" providerId="ADAL" clId="{47DC10C3-81B3-4CBD-89BF-2B4D68781B8D}" dt="2021-11-04T14:54:28.301" v="8911" actId="20577"/>
          <ac:spMkLst>
            <pc:docMk/>
            <pc:sldMk cId="3543625010" sldId="790"/>
            <ac:spMk id="3" creationId="{4D7D2F95-411D-4FD9-A190-DAF4DCE44AA6}"/>
          </ac:spMkLst>
        </pc:spChg>
      </pc:sldChg>
      <pc:sldChg chg="add del">
        <pc:chgData name="Mark Higgins" userId="f99148ad-7e67-4304-8c11-27c7a53efd31" providerId="ADAL" clId="{47DC10C3-81B3-4CBD-89BF-2B4D68781B8D}" dt="2021-11-04T14:49:19.096" v="8622" actId="47"/>
        <pc:sldMkLst>
          <pc:docMk/>
          <pc:sldMk cId="365126653" sldId="791"/>
        </pc:sldMkLst>
      </pc:sldChg>
      <pc:sldChg chg="modSp add del mod">
        <pc:chgData name="Mark Higgins" userId="f99148ad-7e67-4304-8c11-27c7a53efd31" providerId="ADAL" clId="{47DC10C3-81B3-4CBD-89BF-2B4D68781B8D}" dt="2021-11-07T16:04:36.021" v="32870" actId="47"/>
        <pc:sldMkLst>
          <pc:docMk/>
          <pc:sldMk cId="2359952045" sldId="791"/>
        </pc:sldMkLst>
        <pc:spChg chg="mod">
          <ac:chgData name="Mark Higgins" userId="f99148ad-7e67-4304-8c11-27c7a53efd31" providerId="ADAL" clId="{47DC10C3-81B3-4CBD-89BF-2B4D68781B8D}" dt="2021-11-04T14:56:17.857" v="8987" actId="14100"/>
          <ac:spMkLst>
            <pc:docMk/>
            <pc:sldMk cId="2359952045" sldId="791"/>
            <ac:spMk id="2" creationId="{BDDF1BBA-AD47-40D7-9A64-3CAB62922152}"/>
          </ac:spMkLst>
        </pc:spChg>
        <pc:spChg chg="mod">
          <ac:chgData name="Mark Higgins" userId="f99148ad-7e67-4304-8c11-27c7a53efd31" providerId="ADAL" clId="{47DC10C3-81B3-4CBD-89BF-2B4D68781B8D}" dt="2021-11-04T14:56:25.538" v="9009" actId="20577"/>
          <ac:spMkLst>
            <pc:docMk/>
            <pc:sldMk cId="2359952045" sldId="791"/>
            <ac:spMk id="3" creationId="{4D7D2F95-411D-4FD9-A190-DAF4DCE44AA6}"/>
          </ac:spMkLst>
        </pc:spChg>
      </pc:sldChg>
      <pc:sldChg chg="modSp add del mod">
        <pc:chgData name="Mark Higgins" userId="f99148ad-7e67-4304-8c11-27c7a53efd31" providerId="ADAL" clId="{47DC10C3-81B3-4CBD-89BF-2B4D68781B8D}" dt="2021-11-07T16:04:36.021" v="32870" actId="47"/>
        <pc:sldMkLst>
          <pc:docMk/>
          <pc:sldMk cId="1054937364" sldId="792"/>
        </pc:sldMkLst>
        <pc:spChg chg="mod">
          <ac:chgData name="Mark Higgins" userId="f99148ad-7e67-4304-8c11-27c7a53efd31" providerId="ADAL" clId="{47DC10C3-81B3-4CBD-89BF-2B4D68781B8D}" dt="2021-11-04T15:00:21.369" v="9041" actId="20577"/>
          <ac:spMkLst>
            <pc:docMk/>
            <pc:sldMk cId="1054937364" sldId="792"/>
            <ac:spMk id="2" creationId="{BDDF1BBA-AD47-40D7-9A64-3CAB62922152}"/>
          </ac:spMkLst>
        </pc:spChg>
        <pc:spChg chg="mod">
          <ac:chgData name="Mark Higgins" userId="f99148ad-7e67-4304-8c11-27c7a53efd31" providerId="ADAL" clId="{47DC10C3-81B3-4CBD-89BF-2B4D68781B8D}" dt="2021-11-04T15:01:51.668" v="9249" actId="20577"/>
          <ac:spMkLst>
            <pc:docMk/>
            <pc:sldMk cId="1054937364" sldId="792"/>
            <ac:spMk id="3" creationId="{4D7D2F95-411D-4FD9-A190-DAF4DCE44AA6}"/>
          </ac:spMkLst>
        </pc:spChg>
      </pc:sldChg>
      <pc:sldChg chg="add del">
        <pc:chgData name="Mark Higgins" userId="f99148ad-7e67-4304-8c11-27c7a53efd31" providerId="ADAL" clId="{47DC10C3-81B3-4CBD-89BF-2B4D68781B8D}" dt="2021-11-04T14:49:17.818" v="8621" actId="47"/>
        <pc:sldMkLst>
          <pc:docMk/>
          <pc:sldMk cId="3994099967" sldId="792"/>
        </pc:sldMkLst>
      </pc:sldChg>
      <pc:sldChg chg="modSp add del mod">
        <pc:chgData name="Mark Higgins" userId="f99148ad-7e67-4304-8c11-27c7a53efd31" providerId="ADAL" clId="{47DC10C3-81B3-4CBD-89BF-2B4D68781B8D}" dt="2021-11-04T14:49:16.155" v="8620" actId="47"/>
        <pc:sldMkLst>
          <pc:docMk/>
          <pc:sldMk cId="955212835" sldId="793"/>
        </pc:sldMkLst>
        <pc:spChg chg="mod">
          <ac:chgData name="Mark Higgins" userId="f99148ad-7e67-4304-8c11-27c7a53efd31" providerId="ADAL" clId="{47DC10C3-81B3-4CBD-89BF-2B4D68781B8D}" dt="2021-11-04T14:48:21.564" v="8619" actId="20577"/>
          <ac:spMkLst>
            <pc:docMk/>
            <pc:sldMk cId="955212835" sldId="793"/>
            <ac:spMk id="2" creationId="{BDDF1BBA-AD47-40D7-9A64-3CAB62922152}"/>
          </ac:spMkLst>
        </pc:spChg>
      </pc:sldChg>
      <pc:sldChg chg="modSp add del mod">
        <pc:chgData name="Mark Higgins" userId="f99148ad-7e67-4304-8c11-27c7a53efd31" providerId="ADAL" clId="{47DC10C3-81B3-4CBD-89BF-2B4D68781B8D}" dt="2021-11-07T16:04:36.021" v="32870" actId="47"/>
        <pc:sldMkLst>
          <pc:docMk/>
          <pc:sldMk cId="2682385095" sldId="793"/>
        </pc:sldMkLst>
        <pc:spChg chg="mod">
          <ac:chgData name="Mark Higgins" userId="f99148ad-7e67-4304-8c11-27c7a53efd31" providerId="ADAL" clId="{47DC10C3-81B3-4CBD-89BF-2B4D68781B8D}" dt="2021-11-04T15:03:00.172" v="9306" actId="20577"/>
          <ac:spMkLst>
            <pc:docMk/>
            <pc:sldMk cId="2682385095" sldId="793"/>
            <ac:spMk id="2" creationId="{BDDF1BBA-AD47-40D7-9A64-3CAB62922152}"/>
          </ac:spMkLst>
        </pc:spChg>
        <pc:spChg chg="mod">
          <ac:chgData name="Mark Higgins" userId="f99148ad-7e67-4304-8c11-27c7a53efd31" providerId="ADAL" clId="{47DC10C3-81B3-4CBD-89BF-2B4D68781B8D}" dt="2021-11-04T15:03:42.726" v="9457" actId="20577"/>
          <ac:spMkLst>
            <pc:docMk/>
            <pc:sldMk cId="2682385095" sldId="793"/>
            <ac:spMk id="3" creationId="{4D7D2F95-411D-4FD9-A190-DAF4DCE44AA6}"/>
          </ac:spMkLst>
        </pc:spChg>
      </pc:sldChg>
      <pc:sldChg chg="modSp add del mod">
        <pc:chgData name="Mark Higgins" userId="f99148ad-7e67-4304-8c11-27c7a53efd31" providerId="ADAL" clId="{47DC10C3-81B3-4CBD-89BF-2B4D68781B8D}" dt="2021-11-07T16:04:36.021" v="32870" actId="47"/>
        <pc:sldMkLst>
          <pc:docMk/>
          <pc:sldMk cId="3975867134" sldId="794"/>
        </pc:sldMkLst>
        <pc:spChg chg="mod">
          <ac:chgData name="Mark Higgins" userId="f99148ad-7e67-4304-8c11-27c7a53efd31" providerId="ADAL" clId="{47DC10C3-81B3-4CBD-89BF-2B4D68781B8D}" dt="2021-11-04T15:04:44.691" v="9473" actId="20577"/>
          <ac:spMkLst>
            <pc:docMk/>
            <pc:sldMk cId="3975867134" sldId="794"/>
            <ac:spMk id="2" creationId="{BDDF1BBA-AD47-40D7-9A64-3CAB62922152}"/>
          </ac:spMkLst>
        </pc:spChg>
        <pc:spChg chg="mod">
          <ac:chgData name="Mark Higgins" userId="f99148ad-7e67-4304-8c11-27c7a53efd31" providerId="ADAL" clId="{47DC10C3-81B3-4CBD-89BF-2B4D68781B8D}" dt="2021-11-04T15:07:25.986" v="9883" actId="20577"/>
          <ac:spMkLst>
            <pc:docMk/>
            <pc:sldMk cId="3975867134" sldId="794"/>
            <ac:spMk id="3" creationId="{4D7D2F95-411D-4FD9-A190-DAF4DCE44AA6}"/>
          </ac:spMkLst>
        </pc:spChg>
      </pc:sldChg>
      <pc:sldChg chg="modSp new del mod">
        <pc:chgData name="Mark Higgins" userId="f99148ad-7e67-4304-8c11-27c7a53efd31" providerId="ADAL" clId="{47DC10C3-81B3-4CBD-89BF-2B4D68781B8D}" dt="2021-11-07T16:04:36.021" v="32870" actId="47"/>
        <pc:sldMkLst>
          <pc:docMk/>
          <pc:sldMk cId="2457915311" sldId="795"/>
        </pc:sldMkLst>
        <pc:spChg chg="mod">
          <ac:chgData name="Mark Higgins" userId="f99148ad-7e67-4304-8c11-27c7a53efd31" providerId="ADAL" clId="{47DC10C3-81B3-4CBD-89BF-2B4D68781B8D}" dt="2021-11-04T15:14:59.940" v="10133" actId="20577"/>
          <ac:spMkLst>
            <pc:docMk/>
            <pc:sldMk cId="2457915311" sldId="795"/>
            <ac:spMk id="2" creationId="{C4ED6C99-3222-435B-A08A-EA9335185C02}"/>
          </ac:spMkLst>
        </pc:spChg>
        <pc:spChg chg="mod">
          <ac:chgData name="Mark Higgins" userId="f99148ad-7e67-4304-8c11-27c7a53efd31" providerId="ADAL" clId="{47DC10C3-81B3-4CBD-89BF-2B4D68781B8D}" dt="2021-11-04T15:19:48.113" v="10618" actId="27636"/>
          <ac:spMkLst>
            <pc:docMk/>
            <pc:sldMk cId="2457915311" sldId="795"/>
            <ac:spMk id="3" creationId="{A2353FD4-3E44-4536-ABAC-D82650AEE307}"/>
          </ac:spMkLst>
        </pc:spChg>
      </pc:sldChg>
      <pc:sldChg chg="addSp modSp add del mod modClrScheme chgLayout">
        <pc:chgData name="Mark Higgins" userId="f99148ad-7e67-4304-8c11-27c7a53efd31" providerId="ADAL" clId="{47DC10C3-81B3-4CBD-89BF-2B4D68781B8D}" dt="2021-11-04T15:14:08.718" v="10101" actId="47"/>
        <pc:sldMkLst>
          <pc:docMk/>
          <pc:sldMk cId="2790928741" sldId="795"/>
        </pc:sldMkLst>
        <pc:spChg chg="mod ord">
          <ac:chgData name="Mark Higgins" userId="f99148ad-7e67-4304-8c11-27c7a53efd31" providerId="ADAL" clId="{47DC10C3-81B3-4CBD-89BF-2B4D68781B8D}" dt="2021-11-04T15:11:37.292" v="10020" actId="20577"/>
          <ac:spMkLst>
            <pc:docMk/>
            <pc:sldMk cId="2790928741" sldId="795"/>
            <ac:spMk id="2" creationId="{BDDF1BBA-AD47-40D7-9A64-3CAB62922152}"/>
          </ac:spMkLst>
        </pc:spChg>
        <pc:spChg chg="mod ord">
          <ac:chgData name="Mark Higgins" userId="f99148ad-7e67-4304-8c11-27c7a53efd31" providerId="ADAL" clId="{47DC10C3-81B3-4CBD-89BF-2B4D68781B8D}" dt="2021-11-04T15:09:52.283" v="9953" actId="27636"/>
          <ac:spMkLst>
            <pc:docMk/>
            <pc:sldMk cId="2790928741" sldId="795"/>
            <ac:spMk id="3" creationId="{4D7D2F95-411D-4FD9-A190-DAF4DCE44AA6}"/>
          </ac:spMkLst>
        </pc:spChg>
        <pc:spChg chg="add mod ord">
          <ac:chgData name="Mark Higgins" userId="f99148ad-7e67-4304-8c11-27c7a53efd31" providerId="ADAL" clId="{47DC10C3-81B3-4CBD-89BF-2B4D68781B8D}" dt="2021-11-04T15:10:10.053" v="9961" actId="20577"/>
          <ac:spMkLst>
            <pc:docMk/>
            <pc:sldMk cId="2790928741" sldId="795"/>
            <ac:spMk id="4" creationId="{091F82CB-8378-46AA-B0C8-39412A9FE060}"/>
          </ac:spMkLst>
        </pc:spChg>
      </pc:sldChg>
      <pc:sldChg chg="addSp modSp add del mod">
        <pc:chgData name="Mark Higgins" userId="f99148ad-7e67-4304-8c11-27c7a53efd31" providerId="ADAL" clId="{47DC10C3-81B3-4CBD-89BF-2B4D68781B8D}" dt="2021-11-07T16:04:36.021" v="32870" actId="47"/>
        <pc:sldMkLst>
          <pc:docMk/>
          <pc:sldMk cId="303869230" sldId="796"/>
        </pc:sldMkLst>
        <pc:spChg chg="mod">
          <ac:chgData name="Mark Higgins" userId="f99148ad-7e67-4304-8c11-27c7a53efd31" providerId="ADAL" clId="{47DC10C3-81B3-4CBD-89BF-2B4D68781B8D}" dt="2021-11-04T15:20:27.014" v="10626" actId="20577"/>
          <ac:spMkLst>
            <pc:docMk/>
            <pc:sldMk cId="303869230" sldId="796"/>
            <ac:spMk id="3" creationId="{A2353FD4-3E44-4536-ABAC-D82650AEE307}"/>
          </ac:spMkLst>
        </pc:spChg>
        <pc:spChg chg="add mod">
          <ac:chgData name="Mark Higgins" userId="f99148ad-7e67-4304-8c11-27c7a53efd31" providerId="ADAL" clId="{47DC10C3-81B3-4CBD-89BF-2B4D68781B8D}" dt="2021-11-04T15:21:37.185" v="10650" actId="20577"/>
          <ac:spMkLst>
            <pc:docMk/>
            <pc:sldMk cId="303869230" sldId="796"/>
            <ac:spMk id="6" creationId="{2AA08A95-89CD-490D-BCD0-D7A539C179E0}"/>
          </ac:spMkLst>
        </pc:spChg>
        <pc:picChg chg="add mod">
          <ac:chgData name="Mark Higgins" userId="f99148ad-7e67-4304-8c11-27c7a53efd31" providerId="ADAL" clId="{47DC10C3-81B3-4CBD-89BF-2B4D68781B8D}" dt="2021-11-04T15:20:19.985" v="10625" actId="1076"/>
          <ac:picMkLst>
            <pc:docMk/>
            <pc:sldMk cId="303869230" sldId="796"/>
            <ac:picMk id="5" creationId="{0CA3C560-09A7-4B68-BA4C-D90899C64E33}"/>
          </ac:picMkLst>
        </pc:picChg>
      </pc:sldChg>
      <pc:sldChg chg="addSp modSp add del mod modClrScheme chgLayout">
        <pc:chgData name="Mark Higgins" userId="f99148ad-7e67-4304-8c11-27c7a53efd31" providerId="ADAL" clId="{47DC10C3-81B3-4CBD-89BF-2B4D68781B8D}" dt="2021-11-04T15:14:10.396" v="10102" actId="47"/>
        <pc:sldMkLst>
          <pc:docMk/>
          <pc:sldMk cId="326437757" sldId="796"/>
        </pc:sldMkLst>
        <pc:spChg chg="mod ord">
          <ac:chgData name="Mark Higgins" userId="f99148ad-7e67-4304-8c11-27c7a53efd31" providerId="ADAL" clId="{47DC10C3-81B3-4CBD-89BF-2B4D68781B8D}" dt="2021-11-04T15:11:41.899" v="10023" actId="20577"/>
          <ac:spMkLst>
            <pc:docMk/>
            <pc:sldMk cId="326437757" sldId="796"/>
            <ac:spMk id="2" creationId="{BDDF1BBA-AD47-40D7-9A64-3CAB62922152}"/>
          </ac:spMkLst>
        </pc:spChg>
        <pc:spChg chg="mod ord">
          <ac:chgData name="Mark Higgins" userId="f99148ad-7e67-4304-8c11-27c7a53efd31" providerId="ADAL" clId="{47DC10C3-81B3-4CBD-89BF-2B4D68781B8D}" dt="2021-11-04T15:11:14.304" v="10012" actId="27636"/>
          <ac:spMkLst>
            <pc:docMk/>
            <pc:sldMk cId="326437757" sldId="796"/>
            <ac:spMk id="3" creationId="{4D7D2F95-411D-4FD9-A190-DAF4DCE44AA6}"/>
          </ac:spMkLst>
        </pc:spChg>
        <pc:spChg chg="add mod ord">
          <ac:chgData name="Mark Higgins" userId="f99148ad-7e67-4304-8c11-27c7a53efd31" providerId="ADAL" clId="{47DC10C3-81B3-4CBD-89BF-2B4D68781B8D}" dt="2021-11-04T15:11:18.814" v="10017" actId="20577"/>
          <ac:spMkLst>
            <pc:docMk/>
            <pc:sldMk cId="326437757" sldId="796"/>
            <ac:spMk id="4" creationId="{0E2C519D-DAD4-4C5D-8D6A-AFF9E89C22D3}"/>
          </ac:spMkLst>
        </pc:spChg>
      </pc:sldChg>
      <pc:sldChg chg="modSp new del mod">
        <pc:chgData name="Mark Higgins" userId="f99148ad-7e67-4304-8c11-27c7a53efd31" providerId="ADAL" clId="{47DC10C3-81B3-4CBD-89BF-2B4D68781B8D}" dt="2021-11-04T15:14:07.742" v="10100" actId="47"/>
        <pc:sldMkLst>
          <pc:docMk/>
          <pc:sldMk cId="3910097528" sldId="797"/>
        </pc:sldMkLst>
        <pc:spChg chg="mod">
          <ac:chgData name="Mark Higgins" userId="f99148ad-7e67-4304-8c11-27c7a53efd31" providerId="ADAL" clId="{47DC10C3-81B3-4CBD-89BF-2B4D68781B8D}" dt="2021-11-04T15:11:52.144" v="10026" actId="20577"/>
          <ac:spMkLst>
            <pc:docMk/>
            <pc:sldMk cId="3910097528" sldId="797"/>
            <ac:spMk id="2" creationId="{6FA8A6FE-BDE8-4882-B1B7-EB7770C51074}"/>
          </ac:spMkLst>
        </pc:spChg>
        <pc:spChg chg="mod">
          <ac:chgData name="Mark Higgins" userId="f99148ad-7e67-4304-8c11-27c7a53efd31" providerId="ADAL" clId="{47DC10C3-81B3-4CBD-89BF-2B4D68781B8D}" dt="2021-11-04T15:13:34.077" v="10091" actId="27636"/>
          <ac:spMkLst>
            <pc:docMk/>
            <pc:sldMk cId="3910097528" sldId="797"/>
            <ac:spMk id="3" creationId="{AD6DDC13-7270-44DB-9468-C9B614DA91E6}"/>
          </ac:spMkLst>
        </pc:spChg>
        <pc:spChg chg="mod">
          <ac:chgData name="Mark Higgins" userId="f99148ad-7e67-4304-8c11-27c7a53efd31" providerId="ADAL" clId="{47DC10C3-81B3-4CBD-89BF-2B4D68781B8D}" dt="2021-11-04T15:13:47.486" v="10099" actId="20577"/>
          <ac:spMkLst>
            <pc:docMk/>
            <pc:sldMk cId="3910097528" sldId="797"/>
            <ac:spMk id="4" creationId="{B088D075-6B4C-48B9-B318-F84F75C1F1A4}"/>
          </ac:spMkLst>
        </pc:spChg>
      </pc:sldChg>
      <pc:sldChg chg="add del">
        <pc:chgData name="Mark Higgins" userId="f99148ad-7e67-4304-8c11-27c7a53efd31" providerId="ADAL" clId="{47DC10C3-81B3-4CBD-89BF-2B4D68781B8D}" dt="2021-11-07T16:04:36.021" v="32870" actId="47"/>
        <pc:sldMkLst>
          <pc:docMk/>
          <pc:sldMk cId="3928847040" sldId="797"/>
        </pc:sldMkLst>
      </pc:sldChg>
      <pc:sldChg chg="modSp new del mod">
        <pc:chgData name="Mark Higgins" userId="f99148ad-7e67-4304-8c11-27c7a53efd31" providerId="ADAL" clId="{47DC10C3-81B3-4CBD-89BF-2B4D68781B8D}" dt="2021-11-07T16:04:36.021" v="32870" actId="47"/>
        <pc:sldMkLst>
          <pc:docMk/>
          <pc:sldMk cId="1396839363" sldId="798"/>
        </pc:sldMkLst>
        <pc:spChg chg="mod">
          <ac:chgData name="Mark Higgins" userId="f99148ad-7e67-4304-8c11-27c7a53efd31" providerId="ADAL" clId="{47DC10C3-81B3-4CBD-89BF-2B4D68781B8D}" dt="2021-11-04T15:38:20.513" v="10678" actId="20577"/>
          <ac:spMkLst>
            <pc:docMk/>
            <pc:sldMk cId="1396839363" sldId="798"/>
            <ac:spMk id="2" creationId="{37D79E6E-ECC5-43EB-A2E1-5DA2F6A6BBF6}"/>
          </ac:spMkLst>
        </pc:spChg>
        <pc:spChg chg="mod">
          <ac:chgData name="Mark Higgins" userId="f99148ad-7e67-4304-8c11-27c7a53efd31" providerId="ADAL" clId="{47DC10C3-81B3-4CBD-89BF-2B4D68781B8D}" dt="2021-11-04T15:44:33.726" v="11158" actId="20577"/>
          <ac:spMkLst>
            <pc:docMk/>
            <pc:sldMk cId="1396839363" sldId="798"/>
            <ac:spMk id="3" creationId="{165B4980-64B0-4BA9-A5A9-25BF56C3D1AF}"/>
          </ac:spMkLst>
        </pc:spChg>
      </pc:sldChg>
      <pc:sldChg chg="modSp add del mod">
        <pc:chgData name="Mark Higgins" userId="f99148ad-7e67-4304-8c11-27c7a53efd31" providerId="ADAL" clId="{47DC10C3-81B3-4CBD-89BF-2B4D68781B8D}" dt="2021-11-07T16:04:36.021" v="32870" actId="47"/>
        <pc:sldMkLst>
          <pc:docMk/>
          <pc:sldMk cId="2552081327" sldId="799"/>
        </pc:sldMkLst>
        <pc:spChg chg="mod">
          <ac:chgData name="Mark Higgins" userId="f99148ad-7e67-4304-8c11-27c7a53efd31" providerId="ADAL" clId="{47DC10C3-81B3-4CBD-89BF-2B4D68781B8D}" dt="2021-11-04T15:48:15.891" v="11585" actId="20577"/>
          <ac:spMkLst>
            <pc:docMk/>
            <pc:sldMk cId="2552081327" sldId="799"/>
            <ac:spMk id="3" creationId="{165B4980-64B0-4BA9-A5A9-25BF56C3D1AF}"/>
          </ac:spMkLst>
        </pc:spChg>
      </pc:sldChg>
      <pc:sldChg chg="modSp add del mod">
        <pc:chgData name="Mark Higgins" userId="f99148ad-7e67-4304-8c11-27c7a53efd31" providerId="ADAL" clId="{47DC10C3-81B3-4CBD-89BF-2B4D68781B8D}" dt="2021-11-07T16:04:36.021" v="32870" actId="47"/>
        <pc:sldMkLst>
          <pc:docMk/>
          <pc:sldMk cId="722898187" sldId="800"/>
        </pc:sldMkLst>
        <pc:spChg chg="mod">
          <ac:chgData name="Mark Higgins" userId="f99148ad-7e67-4304-8c11-27c7a53efd31" providerId="ADAL" clId="{47DC10C3-81B3-4CBD-89BF-2B4D68781B8D}" dt="2021-11-04T15:53:01.354" v="12166" actId="20577"/>
          <ac:spMkLst>
            <pc:docMk/>
            <pc:sldMk cId="722898187" sldId="800"/>
            <ac:spMk id="3" creationId="{165B4980-64B0-4BA9-A5A9-25BF56C3D1AF}"/>
          </ac:spMkLst>
        </pc:spChg>
      </pc:sldChg>
      <pc:sldChg chg="modSp add del mod">
        <pc:chgData name="Mark Higgins" userId="f99148ad-7e67-4304-8c11-27c7a53efd31" providerId="ADAL" clId="{47DC10C3-81B3-4CBD-89BF-2B4D68781B8D}" dt="2021-11-07T16:04:36.021" v="32870" actId="47"/>
        <pc:sldMkLst>
          <pc:docMk/>
          <pc:sldMk cId="3552729967" sldId="801"/>
        </pc:sldMkLst>
        <pc:spChg chg="mod">
          <ac:chgData name="Mark Higgins" userId="f99148ad-7e67-4304-8c11-27c7a53efd31" providerId="ADAL" clId="{47DC10C3-81B3-4CBD-89BF-2B4D68781B8D}" dt="2021-11-04T16:04:17.694" v="12680" actId="12"/>
          <ac:spMkLst>
            <pc:docMk/>
            <pc:sldMk cId="3552729967" sldId="801"/>
            <ac:spMk id="3" creationId="{165B4980-64B0-4BA9-A5A9-25BF56C3D1AF}"/>
          </ac:spMkLst>
        </pc:spChg>
      </pc:sldChg>
      <pc:sldChg chg="modSp add del mod">
        <pc:chgData name="Mark Higgins" userId="f99148ad-7e67-4304-8c11-27c7a53efd31" providerId="ADAL" clId="{47DC10C3-81B3-4CBD-89BF-2B4D68781B8D}" dt="2021-11-07T16:04:36.021" v="32870" actId="47"/>
        <pc:sldMkLst>
          <pc:docMk/>
          <pc:sldMk cId="3480944567" sldId="802"/>
        </pc:sldMkLst>
        <pc:spChg chg="mod">
          <ac:chgData name="Mark Higgins" userId="f99148ad-7e67-4304-8c11-27c7a53efd31" providerId="ADAL" clId="{47DC10C3-81B3-4CBD-89BF-2B4D68781B8D}" dt="2021-11-04T16:05:27.841" v="12851" actId="20577"/>
          <ac:spMkLst>
            <pc:docMk/>
            <pc:sldMk cId="3480944567" sldId="802"/>
            <ac:spMk id="3" creationId="{165B4980-64B0-4BA9-A5A9-25BF56C3D1AF}"/>
          </ac:spMkLst>
        </pc:spChg>
      </pc:sldChg>
      <pc:sldChg chg="modSp new del mod">
        <pc:chgData name="Mark Higgins" userId="f99148ad-7e67-4304-8c11-27c7a53efd31" providerId="ADAL" clId="{47DC10C3-81B3-4CBD-89BF-2B4D68781B8D}" dt="2021-11-07T16:04:36.021" v="32870" actId="47"/>
        <pc:sldMkLst>
          <pc:docMk/>
          <pc:sldMk cId="3332709110" sldId="803"/>
        </pc:sldMkLst>
        <pc:spChg chg="mod">
          <ac:chgData name="Mark Higgins" userId="f99148ad-7e67-4304-8c11-27c7a53efd31" providerId="ADAL" clId="{47DC10C3-81B3-4CBD-89BF-2B4D68781B8D}" dt="2021-11-04T16:07:46.825" v="12888" actId="20577"/>
          <ac:spMkLst>
            <pc:docMk/>
            <pc:sldMk cId="3332709110" sldId="803"/>
            <ac:spMk id="2" creationId="{395D77D5-3EAC-4FC3-8295-E5EC05E32A10}"/>
          </ac:spMkLst>
        </pc:spChg>
        <pc:spChg chg="mod">
          <ac:chgData name="Mark Higgins" userId="f99148ad-7e67-4304-8c11-27c7a53efd31" providerId="ADAL" clId="{47DC10C3-81B3-4CBD-89BF-2B4D68781B8D}" dt="2021-11-04T16:24:59.238" v="13380" actId="15"/>
          <ac:spMkLst>
            <pc:docMk/>
            <pc:sldMk cId="3332709110" sldId="803"/>
            <ac:spMk id="3" creationId="{71A9DBA3-9005-434A-91B8-7BE7167379C1}"/>
          </ac:spMkLst>
        </pc:spChg>
      </pc:sldChg>
      <pc:sldChg chg="modSp add del mod">
        <pc:chgData name="Mark Higgins" userId="f99148ad-7e67-4304-8c11-27c7a53efd31" providerId="ADAL" clId="{47DC10C3-81B3-4CBD-89BF-2B4D68781B8D}" dt="2021-11-07T16:04:36.021" v="32870" actId="47"/>
        <pc:sldMkLst>
          <pc:docMk/>
          <pc:sldMk cId="2823507175" sldId="804"/>
        </pc:sldMkLst>
        <pc:spChg chg="mod">
          <ac:chgData name="Mark Higgins" userId="f99148ad-7e67-4304-8c11-27c7a53efd31" providerId="ADAL" clId="{47DC10C3-81B3-4CBD-89BF-2B4D68781B8D}" dt="2021-11-04T16:27:12.243" v="13646" actId="20577"/>
          <ac:spMkLst>
            <pc:docMk/>
            <pc:sldMk cId="2823507175" sldId="804"/>
            <ac:spMk id="3" creationId="{71A9DBA3-9005-434A-91B8-7BE7167379C1}"/>
          </ac:spMkLst>
        </pc:spChg>
      </pc:sldChg>
      <pc:sldChg chg="modSp new del mod">
        <pc:chgData name="Mark Higgins" userId="f99148ad-7e67-4304-8c11-27c7a53efd31" providerId="ADAL" clId="{47DC10C3-81B3-4CBD-89BF-2B4D68781B8D}" dt="2021-11-07T16:04:36.021" v="32870" actId="47"/>
        <pc:sldMkLst>
          <pc:docMk/>
          <pc:sldMk cId="1589370958" sldId="805"/>
        </pc:sldMkLst>
        <pc:spChg chg="mod">
          <ac:chgData name="Mark Higgins" userId="f99148ad-7e67-4304-8c11-27c7a53efd31" providerId="ADAL" clId="{47DC10C3-81B3-4CBD-89BF-2B4D68781B8D}" dt="2021-11-04T16:27:48.932" v="13661" actId="20577"/>
          <ac:spMkLst>
            <pc:docMk/>
            <pc:sldMk cId="1589370958" sldId="805"/>
            <ac:spMk id="2" creationId="{BEB226A5-B7F5-4976-B797-41176B53888D}"/>
          </ac:spMkLst>
        </pc:spChg>
        <pc:spChg chg="mod">
          <ac:chgData name="Mark Higgins" userId="f99148ad-7e67-4304-8c11-27c7a53efd31" providerId="ADAL" clId="{47DC10C3-81B3-4CBD-89BF-2B4D68781B8D}" dt="2021-11-04T16:31:30.811" v="14098" actId="20577"/>
          <ac:spMkLst>
            <pc:docMk/>
            <pc:sldMk cId="1589370958" sldId="805"/>
            <ac:spMk id="3" creationId="{3A04F272-5F02-45D9-B409-85647324DA30}"/>
          </ac:spMkLst>
        </pc:spChg>
      </pc:sldChg>
      <pc:sldChg chg="modSp add del mod">
        <pc:chgData name="Mark Higgins" userId="f99148ad-7e67-4304-8c11-27c7a53efd31" providerId="ADAL" clId="{47DC10C3-81B3-4CBD-89BF-2B4D68781B8D}" dt="2021-11-07T16:04:36.021" v="32870" actId="47"/>
        <pc:sldMkLst>
          <pc:docMk/>
          <pc:sldMk cId="3305164382" sldId="806"/>
        </pc:sldMkLst>
        <pc:spChg chg="mod">
          <ac:chgData name="Mark Higgins" userId="f99148ad-7e67-4304-8c11-27c7a53efd31" providerId="ADAL" clId="{47DC10C3-81B3-4CBD-89BF-2B4D68781B8D}" dt="2021-11-04T16:32:23.671" v="14129" actId="20577"/>
          <ac:spMkLst>
            <pc:docMk/>
            <pc:sldMk cId="3305164382" sldId="806"/>
            <ac:spMk id="2" creationId="{BEB226A5-B7F5-4976-B797-41176B53888D}"/>
          </ac:spMkLst>
        </pc:spChg>
        <pc:spChg chg="mod">
          <ac:chgData name="Mark Higgins" userId="f99148ad-7e67-4304-8c11-27c7a53efd31" providerId="ADAL" clId="{47DC10C3-81B3-4CBD-89BF-2B4D68781B8D}" dt="2021-11-04T16:35:38.428" v="14519" actId="20577"/>
          <ac:spMkLst>
            <pc:docMk/>
            <pc:sldMk cId="3305164382" sldId="806"/>
            <ac:spMk id="3" creationId="{3A04F272-5F02-45D9-B409-85647324DA30}"/>
          </ac:spMkLst>
        </pc:spChg>
      </pc:sldChg>
      <pc:sldChg chg="add del">
        <pc:chgData name="Mark Higgins" userId="f99148ad-7e67-4304-8c11-27c7a53efd31" providerId="ADAL" clId="{47DC10C3-81B3-4CBD-89BF-2B4D68781B8D}" dt="2021-11-07T16:04:36.021" v="32870" actId="47"/>
        <pc:sldMkLst>
          <pc:docMk/>
          <pc:sldMk cId="4006833409" sldId="807"/>
        </pc:sldMkLst>
      </pc:sldChg>
      <pc:sldChg chg="addSp modSp add del mod">
        <pc:chgData name="Mark Higgins" userId="f99148ad-7e67-4304-8c11-27c7a53efd31" providerId="ADAL" clId="{47DC10C3-81B3-4CBD-89BF-2B4D68781B8D}" dt="2021-11-07T16:04:36.021" v="32870" actId="47"/>
        <pc:sldMkLst>
          <pc:docMk/>
          <pc:sldMk cId="3825521229" sldId="808"/>
        </pc:sldMkLst>
        <pc:spChg chg="mod">
          <ac:chgData name="Mark Higgins" userId="f99148ad-7e67-4304-8c11-27c7a53efd31" providerId="ADAL" clId="{47DC10C3-81B3-4CBD-89BF-2B4D68781B8D}" dt="2021-11-04T16:36:41.833" v="14528" actId="20577"/>
          <ac:spMkLst>
            <pc:docMk/>
            <pc:sldMk cId="3825521229" sldId="808"/>
            <ac:spMk id="2" creationId="{BEB226A5-B7F5-4976-B797-41176B53888D}"/>
          </ac:spMkLst>
        </pc:spChg>
        <pc:spChg chg="mod">
          <ac:chgData name="Mark Higgins" userId="f99148ad-7e67-4304-8c11-27c7a53efd31" providerId="ADAL" clId="{47DC10C3-81B3-4CBD-89BF-2B4D68781B8D}" dt="2021-11-04T16:39:09.387" v="14702" actId="14100"/>
          <ac:spMkLst>
            <pc:docMk/>
            <pc:sldMk cId="3825521229" sldId="808"/>
            <ac:spMk id="3" creationId="{3A04F272-5F02-45D9-B409-85647324DA30}"/>
          </ac:spMkLst>
        </pc:spChg>
        <pc:picChg chg="add mod">
          <ac:chgData name="Mark Higgins" userId="f99148ad-7e67-4304-8c11-27c7a53efd31" providerId="ADAL" clId="{47DC10C3-81B3-4CBD-89BF-2B4D68781B8D}" dt="2021-11-04T16:39:17.990" v="14706" actId="1076"/>
          <ac:picMkLst>
            <pc:docMk/>
            <pc:sldMk cId="3825521229" sldId="808"/>
            <ac:picMk id="5" creationId="{56518AB4-7F2D-449D-9FDB-3806F11CC37D}"/>
          </ac:picMkLst>
        </pc:picChg>
      </pc:sldChg>
      <pc:sldChg chg="delSp modSp add del mod">
        <pc:chgData name="Mark Higgins" userId="f99148ad-7e67-4304-8c11-27c7a53efd31" providerId="ADAL" clId="{47DC10C3-81B3-4CBD-89BF-2B4D68781B8D}" dt="2021-11-07T16:04:36.021" v="32870" actId="47"/>
        <pc:sldMkLst>
          <pc:docMk/>
          <pc:sldMk cId="2315385055" sldId="809"/>
        </pc:sldMkLst>
        <pc:spChg chg="mod">
          <ac:chgData name="Mark Higgins" userId="f99148ad-7e67-4304-8c11-27c7a53efd31" providerId="ADAL" clId="{47DC10C3-81B3-4CBD-89BF-2B4D68781B8D}" dt="2021-11-04T16:50:57.186" v="15050" actId="20577"/>
          <ac:spMkLst>
            <pc:docMk/>
            <pc:sldMk cId="2315385055" sldId="809"/>
            <ac:spMk id="3" creationId="{3A04F272-5F02-45D9-B409-85647324DA30}"/>
          </ac:spMkLst>
        </pc:spChg>
        <pc:picChg chg="del">
          <ac:chgData name="Mark Higgins" userId="f99148ad-7e67-4304-8c11-27c7a53efd31" providerId="ADAL" clId="{47DC10C3-81B3-4CBD-89BF-2B4D68781B8D}" dt="2021-11-04T16:39:34.318" v="14708" actId="478"/>
          <ac:picMkLst>
            <pc:docMk/>
            <pc:sldMk cId="2315385055" sldId="809"/>
            <ac:picMk id="5" creationId="{56518AB4-7F2D-449D-9FDB-3806F11CC37D}"/>
          </ac:picMkLst>
        </pc:picChg>
      </pc:sldChg>
      <pc:sldChg chg="modSp add del mod">
        <pc:chgData name="Mark Higgins" userId="f99148ad-7e67-4304-8c11-27c7a53efd31" providerId="ADAL" clId="{47DC10C3-81B3-4CBD-89BF-2B4D68781B8D}" dt="2021-11-07T16:04:36.021" v="32870" actId="47"/>
        <pc:sldMkLst>
          <pc:docMk/>
          <pc:sldMk cId="1125009967" sldId="810"/>
        </pc:sldMkLst>
        <pc:spChg chg="mod">
          <ac:chgData name="Mark Higgins" userId="f99148ad-7e67-4304-8c11-27c7a53efd31" providerId="ADAL" clId="{47DC10C3-81B3-4CBD-89BF-2B4D68781B8D}" dt="2021-11-04T16:52:17.855" v="15073" actId="20577"/>
          <ac:spMkLst>
            <pc:docMk/>
            <pc:sldMk cId="1125009967" sldId="810"/>
            <ac:spMk id="2" creationId="{BEB226A5-B7F5-4976-B797-41176B53888D}"/>
          </ac:spMkLst>
        </pc:spChg>
        <pc:spChg chg="mod">
          <ac:chgData name="Mark Higgins" userId="f99148ad-7e67-4304-8c11-27c7a53efd31" providerId="ADAL" clId="{47DC10C3-81B3-4CBD-89BF-2B4D68781B8D}" dt="2021-11-04T16:55:13.237" v="15509" actId="20577"/>
          <ac:spMkLst>
            <pc:docMk/>
            <pc:sldMk cId="1125009967" sldId="810"/>
            <ac:spMk id="3" creationId="{3A04F272-5F02-45D9-B409-85647324DA30}"/>
          </ac:spMkLst>
        </pc:spChg>
      </pc:sldChg>
      <pc:sldChg chg="modSp new del mod ord">
        <pc:chgData name="Mark Higgins" userId="f99148ad-7e67-4304-8c11-27c7a53efd31" providerId="ADAL" clId="{47DC10C3-81B3-4CBD-89BF-2B4D68781B8D}" dt="2021-11-07T16:04:36.021" v="32870" actId="47"/>
        <pc:sldMkLst>
          <pc:docMk/>
          <pc:sldMk cId="2531581508" sldId="811"/>
        </pc:sldMkLst>
        <pc:spChg chg="mod">
          <ac:chgData name="Mark Higgins" userId="f99148ad-7e67-4304-8c11-27c7a53efd31" providerId="ADAL" clId="{47DC10C3-81B3-4CBD-89BF-2B4D68781B8D}" dt="2021-11-05T09:13:35.540" v="16381" actId="20577"/>
          <ac:spMkLst>
            <pc:docMk/>
            <pc:sldMk cId="2531581508" sldId="811"/>
            <ac:spMk id="2" creationId="{45AC14A6-F145-4950-8180-3A0B8675D6C4}"/>
          </ac:spMkLst>
        </pc:spChg>
        <pc:spChg chg="mod">
          <ac:chgData name="Mark Higgins" userId="f99148ad-7e67-4304-8c11-27c7a53efd31" providerId="ADAL" clId="{47DC10C3-81B3-4CBD-89BF-2B4D68781B8D}" dt="2021-11-04T17:23:03.445" v="15927" actId="20577"/>
          <ac:spMkLst>
            <pc:docMk/>
            <pc:sldMk cId="2531581508" sldId="811"/>
            <ac:spMk id="3" creationId="{17C05246-ECBB-4B68-BF60-03D03AB749BA}"/>
          </ac:spMkLst>
        </pc:spChg>
      </pc:sldChg>
      <pc:sldChg chg="modSp add del mod ord">
        <pc:chgData name="Mark Higgins" userId="f99148ad-7e67-4304-8c11-27c7a53efd31" providerId="ADAL" clId="{47DC10C3-81B3-4CBD-89BF-2B4D68781B8D}" dt="2021-11-07T16:04:36.021" v="32870" actId="47"/>
        <pc:sldMkLst>
          <pc:docMk/>
          <pc:sldMk cId="1220454332" sldId="812"/>
        </pc:sldMkLst>
        <pc:spChg chg="mod">
          <ac:chgData name="Mark Higgins" userId="f99148ad-7e67-4304-8c11-27c7a53efd31" providerId="ADAL" clId="{47DC10C3-81B3-4CBD-89BF-2B4D68781B8D}" dt="2021-11-05T09:13:44.420" v="16397" actId="20577"/>
          <ac:spMkLst>
            <pc:docMk/>
            <pc:sldMk cId="1220454332" sldId="812"/>
            <ac:spMk id="2" creationId="{45AC14A6-F145-4950-8180-3A0B8675D6C4}"/>
          </ac:spMkLst>
        </pc:spChg>
        <pc:spChg chg="mod">
          <ac:chgData name="Mark Higgins" userId="f99148ad-7e67-4304-8c11-27c7a53efd31" providerId="ADAL" clId="{47DC10C3-81B3-4CBD-89BF-2B4D68781B8D}" dt="2021-11-04T17:13:47.547" v="15897" actId="20577"/>
          <ac:spMkLst>
            <pc:docMk/>
            <pc:sldMk cId="1220454332" sldId="812"/>
            <ac:spMk id="3" creationId="{17C05246-ECBB-4B68-BF60-03D03AB749BA}"/>
          </ac:spMkLst>
        </pc:spChg>
      </pc:sldChg>
      <pc:sldChg chg="modSp new mod">
        <pc:chgData name="Mark Higgins" userId="f99148ad-7e67-4304-8c11-27c7a53efd31" providerId="ADAL" clId="{47DC10C3-81B3-4CBD-89BF-2B4D68781B8D}" dt="2021-11-05T09:17:41.598" v="16767" actId="20577"/>
        <pc:sldMkLst>
          <pc:docMk/>
          <pc:sldMk cId="900502132" sldId="813"/>
        </pc:sldMkLst>
        <pc:spChg chg="mod">
          <ac:chgData name="Mark Higgins" userId="f99148ad-7e67-4304-8c11-27c7a53efd31" providerId="ADAL" clId="{47DC10C3-81B3-4CBD-89BF-2B4D68781B8D}" dt="2021-11-05T09:15:10.067" v="16440" actId="20577"/>
          <ac:spMkLst>
            <pc:docMk/>
            <pc:sldMk cId="900502132" sldId="813"/>
            <ac:spMk id="2" creationId="{1C4C4EF9-F87C-4D39-9F98-C4AAACD4099B}"/>
          </ac:spMkLst>
        </pc:spChg>
        <pc:spChg chg="mod">
          <ac:chgData name="Mark Higgins" userId="f99148ad-7e67-4304-8c11-27c7a53efd31" providerId="ADAL" clId="{47DC10C3-81B3-4CBD-89BF-2B4D68781B8D}" dt="2021-11-05T09:17:41.598" v="16767" actId="20577"/>
          <ac:spMkLst>
            <pc:docMk/>
            <pc:sldMk cId="900502132" sldId="813"/>
            <ac:spMk id="3" creationId="{A6018881-2D20-49F6-9922-C514BD9BE124}"/>
          </ac:spMkLst>
        </pc:spChg>
      </pc:sldChg>
      <pc:sldChg chg="del">
        <pc:chgData name="Mark Higgins" userId="f99148ad-7e67-4304-8c11-27c7a53efd31" providerId="ADAL" clId="{47DC10C3-81B3-4CBD-89BF-2B4D68781B8D}" dt="2021-11-07T16:04:36.021" v="32870" actId="47"/>
        <pc:sldMkLst>
          <pc:docMk/>
          <pc:sldMk cId="3768102261" sldId="814"/>
        </pc:sldMkLst>
        <pc:spChg chg="mod">
          <ac:chgData name="Mark Higgins" userId="f99148ad-7e67-4304-8c11-27c7a53efd31" providerId="ADAL" clId="{47DC10C3-81B3-4CBD-89BF-2B4D68781B8D}" dt="2021-11-05T09:24:07.304" v="17487" actId="313"/>
          <ac:spMkLst>
            <pc:docMk/>
            <pc:sldMk cId="3768102261" sldId="814"/>
            <ac:spMk id="3" creationId="{A6018881-2D20-49F6-9922-C514BD9BE124}"/>
          </ac:spMkLst>
        </pc:spChg>
      </pc:sldChg>
      <pc:sldChg chg="del">
        <pc:chgData name="Mark Higgins" userId="f99148ad-7e67-4304-8c11-27c7a53efd31" providerId="ADAL" clId="{47DC10C3-81B3-4CBD-89BF-2B4D68781B8D}" dt="2021-11-07T16:04:36.021" v="32870" actId="47"/>
        <pc:sldMkLst>
          <pc:docMk/>
          <pc:sldMk cId="2348555775" sldId="815"/>
        </pc:sldMkLst>
        <pc:spChg chg="mod">
          <ac:chgData name="Mark Higgins" userId="f99148ad-7e67-4304-8c11-27c7a53efd31" providerId="ADAL" clId="{47DC10C3-81B3-4CBD-89BF-2B4D68781B8D}" dt="2021-11-05T09:24:55.681" v="17491" actId="20577"/>
          <ac:spMkLst>
            <pc:docMk/>
            <pc:sldMk cId="2348555775" sldId="815"/>
            <ac:spMk id="2" creationId="{1C4C4EF9-F87C-4D39-9F98-C4AAACD4099B}"/>
          </ac:spMkLst>
        </pc:spChg>
        <pc:spChg chg="mod">
          <ac:chgData name="Mark Higgins" userId="f99148ad-7e67-4304-8c11-27c7a53efd31" providerId="ADAL" clId="{47DC10C3-81B3-4CBD-89BF-2B4D68781B8D}" dt="2021-11-05T09:30:04.829" v="17980" actId="20577"/>
          <ac:spMkLst>
            <pc:docMk/>
            <pc:sldMk cId="2348555775" sldId="815"/>
            <ac:spMk id="3" creationId="{A6018881-2D20-49F6-9922-C514BD9BE124}"/>
          </ac:spMkLst>
        </pc:spChg>
      </pc:sldChg>
      <pc:sldChg chg="modSp add mod">
        <pc:chgData name="Mark Higgins" userId="f99148ad-7e67-4304-8c11-27c7a53efd31" providerId="ADAL" clId="{47DC10C3-81B3-4CBD-89BF-2B4D68781B8D}" dt="2021-11-05T09:33:39.628" v="18336" actId="20577"/>
        <pc:sldMkLst>
          <pc:docMk/>
          <pc:sldMk cId="1916672220" sldId="816"/>
        </pc:sldMkLst>
        <pc:spChg chg="mod">
          <ac:chgData name="Mark Higgins" userId="f99148ad-7e67-4304-8c11-27c7a53efd31" providerId="ADAL" clId="{47DC10C3-81B3-4CBD-89BF-2B4D68781B8D}" dt="2021-11-05T09:30:21.343" v="17993" actId="20577"/>
          <ac:spMkLst>
            <pc:docMk/>
            <pc:sldMk cId="1916672220" sldId="816"/>
            <ac:spMk id="2" creationId="{1C4C4EF9-F87C-4D39-9F98-C4AAACD4099B}"/>
          </ac:spMkLst>
        </pc:spChg>
        <pc:spChg chg="mod">
          <ac:chgData name="Mark Higgins" userId="f99148ad-7e67-4304-8c11-27c7a53efd31" providerId="ADAL" clId="{47DC10C3-81B3-4CBD-89BF-2B4D68781B8D}" dt="2021-11-05T09:33:39.628" v="18336" actId="20577"/>
          <ac:spMkLst>
            <pc:docMk/>
            <pc:sldMk cId="1916672220" sldId="816"/>
            <ac:spMk id="3" creationId="{A6018881-2D20-49F6-9922-C514BD9BE124}"/>
          </ac:spMkLst>
        </pc:spChg>
      </pc:sldChg>
      <pc:sldChg chg="modSp add del mod">
        <pc:chgData name="Mark Higgins" userId="f99148ad-7e67-4304-8c11-27c7a53efd31" providerId="ADAL" clId="{47DC10C3-81B3-4CBD-89BF-2B4D68781B8D}" dt="2021-11-07T16:04:36.021" v="32870" actId="47"/>
        <pc:sldMkLst>
          <pc:docMk/>
          <pc:sldMk cId="239849581" sldId="817"/>
        </pc:sldMkLst>
        <pc:spChg chg="mod">
          <ac:chgData name="Mark Higgins" userId="f99148ad-7e67-4304-8c11-27c7a53efd31" providerId="ADAL" clId="{47DC10C3-81B3-4CBD-89BF-2B4D68781B8D}" dt="2021-11-05T10:36:44.444" v="19188" actId="20577"/>
          <ac:spMkLst>
            <pc:docMk/>
            <pc:sldMk cId="239849581" sldId="817"/>
            <ac:spMk id="3" creationId="{A6018881-2D20-49F6-9922-C514BD9BE124}"/>
          </ac:spMkLst>
        </pc:spChg>
      </pc:sldChg>
      <pc:sldChg chg="modSp add del mod">
        <pc:chgData name="Mark Higgins" userId="f99148ad-7e67-4304-8c11-27c7a53efd31" providerId="ADAL" clId="{47DC10C3-81B3-4CBD-89BF-2B4D68781B8D}" dt="2021-11-07T16:04:36.021" v="32870" actId="47"/>
        <pc:sldMkLst>
          <pc:docMk/>
          <pc:sldMk cId="3117205841" sldId="818"/>
        </pc:sldMkLst>
        <pc:spChg chg="mod">
          <ac:chgData name="Mark Higgins" userId="f99148ad-7e67-4304-8c11-27c7a53efd31" providerId="ADAL" clId="{47DC10C3-81B3-4CBD-89BF-2B4D68781B8D}" dt="2021-11-05T10:38:28.982" v="19208" actId="20577"/>
          <ac:spMkLst>
            <pc:docMk/>
            <pc:sldMk cId="3117205841" sldId="818"/>
            <ac:spMk id="2" creationId="{1C4C4EF9-F87C-4D39-9F98-C4AAACD4099B}"/>
          </ac:spMkLst>
        </pc:spChg>
        <pc:spChg chg="mod">
          <ac:chgData name="Mark Higgins" userId="f99148ad-7e67-4304-8c11-27c7a53efd31" providerId="ADAL" clId="{47DC10C3-81B3-4CBD-89BF-2B4D68781B8D}" dt="2021-11-05T10:41:40.572" v="19604" actId="12"/>
          <ac:spMkLst>
            <pc:docMk/>
            <pc:sldMk cId="3117205841" sldId="818"/>
            <ac:spMk id="3" creationId="{A6018881-2D20-49F6-9922-C514BD9BE124}"/>
          </ac:spMkLst>
        </pc:spChg>
      </pc:sldChg>
      <pc:sldChg chg="modSp add del mod">
        <pc:chgData name="Mark Higgins" userId="f99148ad-7e67-4304-8c11-27c7a53efd31" providerId="ADAL" clId="{47DC10C3-81B3-4CBD-89BF-2B4D68781B8D}" dt="2021-11-07T16:04:36.021" v="32870" actId="47"/>
        <pc:sldMkLst>
          <pc:docMk/>
          <pc:sldMk cId="2704137461" sldId="819"/>
        </pc:sldMkLst>
        <pc:spChg chg="mod">
          <ac:chgData name="Mark Higgins" userId="f99148ad-7e67-4304-8c11-27c7a53efd31" providerId="ADAL" clId="{47DC10C3-81B3-4CBD-89BF-2B4D68781B8D}" dt="2021-11-05T10:42:15.223" v="19612" actId="20577"/>
          <ac:spMkLst>
            <pc:docMk/>
            <pc:sldMk cId="2704137461" sldId="819"/>
            <ac:spMk id="2" creationId="{1C4C4EF9-F87C-4D39-9F98-C4AAACD4099B}"/>
          </ac:spMkLst>
        </pc:spChg>
        <pc:spChg chg="mod">
          <ac:chgData name="Mark Higgins" userId="f99148ad-7e67-4304-8c11-27c7a53efd31" providerId="ADAL" clId="{47DC10C3-81B3-4CBD-89BF-2B4D68781B8D}" dt="2021-11-05T10:45:09.840" v="19869" actId="20577"/>
          <ac:spMkLst>
            <pc:docMk/>
            <pc:sldMk cId="2704137461" sldId="819"/>
            <ac:spMk id="3" creationId="{A6018881-2D20-49F6-9922-C514BD9BE124}"/>
          </ac:spMkLst>
        </pc:spChg>
      </pc:sldChg>
      <pc:sldChg chg="modSp add del mod">
        <pc:chgData name="Mark Higgins" userId="f99148ad-7e67-4304-8c11-27c7a53efd31" providerId="ADAL" clId="{47DC10C3-81B3-4CBD-89BF-2B4D68781B8D}" dt="2021-11-07T16:04:36.021" v="32870" actId="47"/>
        <pc:sldMkLst>
          <pc:docMk/>
          <pc:sldMk cId="2437519917" sldId="820"/>
        </pc:sldMkLst>
        <pc:spChg chg="mod">
          <ac:chgData name="Mark Higgins" userId="f99148ad-7e67-4304-8c11-27c7a53efd31" providerId="ADAL" clId="{47DC10C3-81B3-4CBD-89BF-2B4D68781B8D}" dt="2021-11-05T10:45:18.177" v="19877" actId="20577"/>
          <ac:spMkLst>
            <pc:docMk/>
            <pc:sldMk cId="2437519917" sldId="820"/>
            <ac:spMk id="2" creationId="{1C4C4EF9-F87C-4D39-9F98-C4AAACD4099B}"/>
          </ac:spMkLst>
        </pc:spChg>
        <pc:spChg chg="mod">
          <ac:chgData name="Mark Higgins" userId="f99148ad-7e67-4304-8c11-27c7a53efd31" providerId="ADAL" clId="{47DC10C3-81B3-4CBD-89BF-2B4D68781B8D}" dt="2021-11-05T10:47:22.967" v="20153" actId="15"/>
          <ac:spMkLst>
            <pc:docMk/>
            <pc:sldMk cId="2437519917" sldId="820"/>
            <ac:spMk id="3" creationId="{A6018881-2D20-49F6-9922-C514BD9BE124}"/>
          </ac:spMkLst>
        </pc:spChg>
      </pc:sldChg>
      <pc:sldChg chg="modSp add del mod">
        <pc:chgData name="Mark Higgins" userId="f99148ad-7e67-4304-8c11-27c7a53efd31" providerId="ADAL" clId="{47DC10C3-81B3-4CBD-89BF-2B4D68781B8D}" dt="2021-11-07T16:04:36.021" v="32870" actId="47"/>
        <pc:sldMkLst>
          <pc:docMk/>
          <pc:sldMk cId="4040583694" sldId="821"/>
        </pc:sldMkLst>
        <pc:spChg chg="mod">
          <ac:chgData name="Mark Higgins" userId="f99148ad-7e67-4304-8c11-27c7a53efd31" providerId="ADAL" clId="{47DC10C3-81B3-4CBD-89BF-2B4D68781B8D}" dt="2021-11-05T10:47:51.743" v="20158" actId="20577"/>
          <ac:spMkLst>
            <pc:docMk/>
            <pc:sldMk cId="4040583694" sldId="821"/>
            <ac:spMk id="2" creationId="{1C4C4EF9-F87C-4D39-9F98-C4AAACD4099B}"/>
          </ac:spMkLst>
        </pc:spChg>
        <pc:spChg chg="mod">
          <ac:chgData name="Mark Higgins" userId="f99148ad-7e67-4304-8c11-27c7a53efd31" providerId="ADAL" clId="{47DC10C3-81B3-4CBD-89BF-2B4D68781B8D}" dt="2021-11-05T10:55:25.509" v="20800" actId="27636"/>
          <ac:spMkLst>
            <pc:docMk/>
            <pc:sldMk cId="4040583694" sldId="821"/>
            <ac:spMk id="3" creationId="{A6018881-2D20-49F6-9922-C514BD9BE124}"/>
          </ac:spMkLst>
        </pc:spChg>
      </pc:sldChg>
      <pc:sldChg chg="modSp add del mod">
        <pc:chgData name="Mark Higgins" userId="f99148ad-7e67-4304-8c11-27c7a53efd31" providerId="ADAL" clId="{47DC10C3-81B3-4CBD-89BF-2B4D68781B8D}" dt="2021-11-07T16:04:36.021" v="32870" actId="47"/>
        <pc:sldMkLst>
          <pc:docMk/>
          <pc:sldMk cId="2555758089" sldId="822"/>
        </pc:sldMkLst>
        <pc:spChg chg="mod">
          <ac:chgData name="Mark Higgins" userId="f99148ad-7e67-4304-8c11-27c7a53efd31" providerId="ADAL" clId="{47DC10C3-81B3-4CBD-89BF-2B4D68781B8D}" dt="2021-11-05T10:56:50.588" v="20905" actId="14100"/>
          <ac:spMkLst>
            <pc:docMk/>
            <pc:sldMk cId="2555758089" sldId="822"/>
            <ac:spMk id="2" creationId="{1C4C4EF9-F87C-4D39-9F98-C4AAACD4099B}"/>
          </ac:spMkLst>
        </pc:spChg>
        <pc:spChg chg="mod">
          <ac:chgData name="Mark Higgins" userId="f99148ad-7e67-4304-8c11-27c7a53efd31" providerId="ADAL" clId="{47DC10C3-81B3-4CBD-89BF-2B4D68781B8D}" dt="2021-11-05T11:00:27.996" v="21272" actId="20577"/>
          <ac:spMkLst>
            <pc:docMk/>
            <pc:sldMk cId="2555758089" sldId="822"/>
            <ac:spMk id="3" creationId="{A6018881-2D20-49F6-9922-C514BD9BE124}"/>
          </ac:spMkLst>
        </pc:spChg>
      </pc:sldChg>
      <pc:sldChg chg="modSp add del mod">
        <pc:chgData name="Mark Higgins" userId="f99148ad-7e67-4304-8c11-27c7a53efd31" providerId="ADAL" clId="{47DC10C3-81B3-4CBD-89BF-2B4D68781B8D}" dt="2021-11-07T16:04:36.021" v="32870" actId="47"/>
        <pc:sldMkLst>
          <pc:docMk/>
          <pc:sldMk cId="3353560502" sldId="823"/>
        </pc:sldMkLst>
        <pc:spChg chg="mod">
          <ac:chgData name="Mark Higgins" userId="f99148ad-7e67-4304-8c11-27c7a53efd31" providerId="ADAL" clId="{47DC10C3-81B3-4CBD-89BF-2B4D68781B8D}" dt="2021-11-05T11:06:00.798" v="21963" actId="14100"/>
          <ac:spMkLst>
            <pc:docMk/>
            <pc:sldMk cId="3353560502" sldId="823"/>
            <ac:spMk id="2" creationId="{1C4C4EF9-F87C-4D39-9F98-C4AAACD4099B}"/>
          </ac:spMkLst>
        </pc:spChg>
        <pc:spChg chg="mod">
          <ac:chgData name="Mark Higgins" userId="f99148ad-7e67-4304-8c11-27c7a53efd31" providerId="ADAL" clId="{47DC10C3-81B3-4CBD-89BF-2B4D68781B8D}" dt="2021-11-05T11:06:59.313" v="22104" actId="20577"/>
          <ac:spMkLst>
            <pc:docMk/>
            <pc:sldMk cId="3353560502" sldId="823"/>
            <ac:spMk id="3" creationId="{A6018881-2D20-49F6-9922-C514BD9BE124}"/>
          </ac:spMkLst>
        </pc:spChg>
      </pc:sldChg>
      <pc:sldChg chg="modSp add del mod">
        <pc:chgData name="Mark Higgins" userId="f99148ad-7e67-4304-8c11-27c7a53efd31" providerId="ADAL" clId="{47DC10C3-81B3-4CBD-89BF-2B4D68781B8D}" dt="2021-11-07T16:04:36.021" v="32870" actId="47"/>
        <pc:sldMkLst>
          <pc:docMk/>
          <pc:sldMk cId="110935259" sldId="824"/>
        </pc:sldMkLst>
        <pc:spChg chg="mod">
          <ac:chgData name="Mark Higgins" userId="f99148ad-7e67-4304-8c11-27c7a53efd31" providerId="ADAL" clId="{47DC10C3-81B3-4CBD-89BF-2B4D68781B8D}" dt="2021-11-05T11:07:23.976" v="22122" actId="14100"/>
          <ac:spMkLst>
            <pc:docMk/>
            <pc:sldMk cId="110935259" sldId="824"/>
            <ac:spMk id="2" creationId="{1C4C4EF9-F87C-4D39-9F98-C4AAACD4099B}"/>
          </ac:spMkLst>
        </pc:spChg>
        <pc:spChg chg="mod">
          <ac:chgData name="Mark Higgins" userId="f99148ad-7e67-4304-8c11-27c7a53efd31" providerId="ADAL" clId="{47DC10C3-81B3-4CBD-89BF-2B4D68781B8D}" dt="2021-11-05T11:08:59.673" v="22331" actId="20577"/>
          <ac:spMkLst>
            <pc:docMk/>
            <pc:sldMk cId="110935259" sldId="824"/>
            <ac:spMk id="3" creationId="{A6018881-2D20-49F6-9922-C514BD9BE124}"/>
          </ac:spMkLst>
        </pc:spChg>
      </pc:sldChg>
      <pc:sldChg chg="modSp add del mod">
        <pc:chgData name="Mark Higgins" userId="f99148ad-7e67-4304-8c11-27c7a53efd31" providerId="ADAL" clId="{47DC10C3-81B3-4CBD-89BF-2B4D68781B8D}" dt="2021-11-07T16:04:36.021" v="32870" actId="47"/>
        <pc:sldMkLst>
          <pc:docMk/>
          <pc:sldMk cId="3661565922" sldId="825"/>
        </pc:sldMkLst>
        <pc:spChg chg="mod">
          <ac:chgData name="Mark Higgins" userId="f99148ad-7e67-4304-8c11-27c7a53efd31" providerId="ADAL" clId="{47DC10C3-81B3-4CBD-89BF-2B4D68781B8D}" dt="2021-11-05T11:09:59.657" v="22336" actId="20577"/>
          <ac:spMkLst>
            <pc:docMk/>
            <pc:sldMk cId="3661565922" sldId="825"/>
            <ac:spMk id="2" creationId="{1C4C4EF9-F87C-4D39-9F98-C4AAACD4099B}"/>
          </ac:spMkLst>
        </pc:spChg>
        <pc:spChg chg="mod">
          <ac:chgData name="Mark Higgins" userId="f99148ad-7e67-4304-8c11-27c7a53efd31" providerId="ADAL" clId="{47DC10C3-81B3-4CBD-89BF-2B4D68781B8D}" dt="2021-11-05T11:12:08.522" v="22735" actId="20577"/>
          <ac:spMkLst>
            <pc:docMk/>
            <pc:sldMk cId="3661565922" sldId="825"/>
            <ac:spMk id="3" creationId="{A6018881-2D20-49F6-9922-C514BD9BE124}"/>
          </ac:spMkLst>
        </pc:spChg>
      </pc:sldChg>
      <pc:sldChg chg="modSp add del mod">
        <pc:chgData name="Mark Higgins" userId="f99148ad-7e67-4304-8c11-27c7a53efd31" providerId="ADAL" clId="{47DC10C3-81B3-4CBD-89BF-2B4D68781B8D}" dt="2021-11-07T16:04:36.021" v="32870" actId="47"/>
        <pc:sldMkLst>
          <pc:docMk/>
          <pc:sldMk cId="2604574823" sldId="826"/>
        </pc:sldMkLst>
        <pc:spChg chg="mod">
          <ac:chgData name="Mark Higgins" userId="f99148ad-7e67-4304-8c11-27c7a53efd31" providerId="ADAL" clId="{47DC10C3-81B3-4CBD-89BF-2B4D68781B8D}" dt="2021-11-05T11:12:59.087" v="22754" actId="20577"/>
          <ac:spMkLst>
            <pc:docMk/>
            <pc:sldMk cId="2604574823" sldId="826"/>
            <ac:spMk id="2" creationId="{1C4C4EF9-F87C-4D39-9F98-C4AAACD4099B}"/>
          </ac:spMkLst>
        </pc:spChg>
        <pc:spChg chg="mod">
          <ac:chgData name="Mark Higgins" userId="f99148ad-7e67-4304-8c11-27c7a53efd31" providerId="ADAL" clId="{47DC10C3-81B3-4CBD-89BF-2B4D68781B8D}" dt="2021-11-05T11:16:06.736" v="23258" actId="20577"/>
          <ac:spMkLst>
            <pc:docMk/>
            <pc:sldMk cId="2604574823" sldId="826"/>
            <ac:spMk id="3" creationId="{A6018881-2D20-49F6-9922-C514BD9BE124}"/>
          </ac:spMkLst>
        </pc:spChg>
      </pc:sldChg>
      <pc:sldChg chg="modSp add del mod">
        <pc:chgData name="Mark Higgins" userId="f99148ad-7e67-4304-8c11-27c7a53efd31" providerId="ADAL" clId="{47DC10C3-81B3-4CBD-89BF-2B4D68781B8D}" dt="2021-11-07T16:04:36.021" v="32870" actId="47"/>
        <pc:sldMkLst>
          <pc:docMk/>
          <pc:sldMk cId="2993763494" sldId="827"/>
        </pc:sldMkLst>
        <pc:spChg chg="mod">
          <ac:chgData name="Mark Higgins" userId="f99148ad-7e67-4304-8c11-27c7a53efd31" providerId="ADAL" clId="{47DC10C3-81B3-4CBD-89BF-2B4D68781B8D}" dt="2021-11-05T11:16:54.644" v="23273" actId="20577"/>
          <ac:spMkLst>
            <pc:docMk/>
            <pc:sldMk cId="2993763494" sldId="827"/>
            <ac:spMk id="2" creationId="{1C4C4EF9-F87C-4D39-9F98-C4AAACD4099B}"/>
          </ac:spMkLst>
        </pc:spChg>
        <pc:spChg chg="mod">
          <ac:chgData name="Mark Higgins" userId="f99148ad-7e67-4304-8c11-27c7a53efd31" providerId="ADAL" clId="{47DC10C3-81B3-4CBD-89BF-2B4D68781B8D}" dt="2021-11-05T11:19:19.605" v="23527" actId="20577"/>
          <ac:spMkLst>
            <pc:docMk/>
            <pc:sldMk cId="2993763494" sldId="827"/>
            <ac:spMk id="3" creationId="{A6018881-2D20-49F6-9922-C514BD9BE124}"/>
          </ac:spMkLst>
        </pc:spChg>
      </pc:sldChg>
      <pc:sldChg chg="modSp add del mod">
        <pc:chgData name="Mark Higgins" userId="f99148ad-7e67-4304-8c11-27c7a53efd31" providerId="ADAL" clId="{47DC10C3-81B3-4CBD-89BF-2B4D68781B8D}" dt="2021-11-07T16:04:36.021" v="32870" actId="47"/>
        <pc:sldMkLst>
          <pc:docMk/>
          <pc:sldMk cId="1556107536" sldId="828"/>
        </pc:sldMkLst>
        <pc:spChg chg="mod">
          <ac:chgData name="Mark Higgins" userId="f99148ad-7e67-4304-8c11-27c7a53efd31" providerId="ADAL" clId="{47DC10C3-81B3-4CBD-89BF-2B4D68781B8D}" dt="2021-11-05T11:19:36.913" v="23536" actId="20577"/>
          <ac:spMkLst>
            <pc:docMk/>
            <pc:sldMk cId="1556107536" sldId="828"/>
            <ac:spMk id="2" creationId="{1C4C4EF9-F87C-4D39-9F98-C4AAACD4099B}"/>
          </ac:spMkLst>
        </pc:spChg>
        <pc:spChg chg="mod">
          <ac:chgData name="Mark Higgins" userId="f99148ad-7e67-4304-8c11-27c7a53efd31" providerId="ADAL" clId="{47DC10C3-81B3-4CBD-89BF-2B4D68781B8D}" dt="2021-11-05T11:22:32.321" v="23943" actId="20577"/>
          <ac:spMkLst>
            <pc:docMk/>
            <pc:sldMk cId="1556107536" sldId="828"/>
            <ac:spMk id="3" creationId="{A6018881-2D20-49F6-9922-C514BD9BE124}"/>
          </ac:spMkLst>
        </pc:spChg>
      </pc:sldChg>
      <pc:sldChg chg="addSp modSp add del mod">
        <pc:chgData name="Mark Higgins" userId="f99148ad-7e67-4304-8c11-27c7a53efd31" providerId="ADAL" clId="{47DC10C3-81B3-4CBD-89BF-2B4D68781B8D}" dt="2021-11-07T16:04:36.021" v="32870" actId="47"/>
        <pc:sldMkLst>
          <pc:docMk/>
          <pc:sldMk cId="2765444151" sldId="829"/>
        </pc:sldMkLst>
        <pc:spChg chg="mod">
          <ac:chgData name="Mark Higgins" userId="f99148ad-7e67-4304-8c11-27c7a53efd31" providerId="ADAL" clId="{47DC10C3-81B3-4CBD-89BF-2B4D68781B8D}" dt="2021-11-05T11:22:45.131" v="23961" actId="20577"/>
          <ac:spMkLst>
            <pc:docMk/>
            <pc:sldMk cId="2765444151" sldId="829"/>
            <ac:spMk id="2" creationId="{1C4C4EF9-F87C-4D39-9F98-C4AAACD4099B}"/>
          </ac:spMkLst>
        </pc:spChg>
        <pc:spChg chg="mod">
          <ac:chgData name="Mark Higgins" userId="f99148ad-7e67-4304-8c11-27c7a53efd31" providerId="ADAL" clId="{47DC10C3-81B3-4CBD-89BF-2B4D68781B8D}" dt="2021-11-05T11:32:23.065" v="24459" actId="20577"/>
          <ac:spMkLst>
            <pc:docMk/>
            <pc:sldMk cId="2765444151" sldId="829"/>
            <ac:spMk id="3" creationId="{A6018881-2D20-49F6-9922-C514BD9BE124}"/>
          </ac:spMkLst>
        </pc:spChg>
        <pc:picChg chg="add mod">
          <ac:chgData name="Mark Higgins" userId="f99148ad-7e67-4304-8c11-27c7a53efd31" providerId="ADAL" clId="{47DC10C3-81B3-4CBD-89BF-2B4D68781B8D}" dt="2021-11-05T11:32:02.394" v="24431" actId="1076"/>
          <ac:picMkLst>
            <pc:docMk/>
            <pc:sldMk cId="2765444151" sldId="829"/>
            <ac:picMk id="4" creationId="{75E437DA-3867-4804-9AFC-6C7310B36A73}"/>
          </ac:picMkLst>
        </pc:picChg>
      </pc:sldChg>
      <pc:sldChg chg="addSp delSp modSp add del mod">
        <pc:chgData name="Mark Higgins" userId="f99148ad-7e67-4304-8c11-27c7a53efd31" providerId="ADAL" clId="{47DC10C3-81B3-4CBD-89BF-2B4D68781B8D}" dt="2021-11-07T16:04:36.021" v="32870" actId="47"/>
        <pc:sldMkLst>
          <pc:docMk/>
          <pc:sldMk cId="4046248583" sldId="830"/>
        </pc:sldMkLst>
        <pc:spChg chg="mod">
          <ac:chgData name="Mark Higgins" userId="f99148ad-7e67-4304-8c11-27c7a53efd31" providerId="ADAL" clId="{47DC10C3-81B3-4CBD-89BF-2B4D68781B8D}" dt="2021-11-05T11:32:46.448" v="24472" actId="20577"/>
          <ac:spMkLst>
            <pc:docMk/>
            <pc:sldMk cId="4046248583" sldId="830"/>
            <ac:spMk id="2" creationId="{1C4C4EF9-F87C-4D39-9F98-C4AAACD4099B}"/>
          </ac:spMkLst>
        </pc:spChg>
        <pc:spChg chg="mod">
          <ac:chgData name="Mark Higgins" userId="f99148ad-7e67-4304-8c11-27c7a53efd31" providerId="ADAL" clId="{47DC10C3-81B3-4CBD-89BF-2B4D68781B8D}" dt="2021-11-05T11:34:51.504" v="24612" actId="14100"/>
          <ac:spMkLst>
            <pc:docMk/>
            <pc:sldMk cId="4046248583" sldId="830"/>
            <ac:spMk id="3" creationId="{A6018881-2D20-49F6-9922-C514BD9BE124}"/>
          </ac:spMkLst>
        </pc:spChg>
        <pc:picChg chg="del">
          <ac:chgData name="Mark Higgins" userId="f99148ad-7e67-4304-8c11-27c7a53efd31" providerId="ADAL" clId="{47DC10C3-81B3-4CBD-89BF-2B4D68781B8D}" dt="2021-11-05T11:33:12.833" v="24473" actId="478"/>
          <ac:picMkLst>
            <pc:docMk/>
            <pc:sldMk cId="4046248583" sldId="830"/>
            <ac:picMk id="4" creationId="{75E437DA-3867-4804-9AFC-6C7310B36A73}"/>
          </ac:picMkLst>
        </pc:picChg>
        <pc:picChg chg="add mod">
          <ac:chgData name="Mark Higgins" userId="f99148ad-7e67-4304-8c11-27c7a53efd31" providerId="ADAL" clId="{47DC10C3-81B3-4CBD-89BF-2B4D68781B8D}" dt="2021-11-05T11:34:55.972" v="24614" actId="1076"/>
          <ac:picMkLst>
            <pc:docMk/>
            <pc:sldMk cId="4046248583" sldId="830"/>
            <ac:picMk id="6" creationId="{973EFAC3-3C7B-4258-82B8-C2EF9DE20BC7}"/>
          </ac:picMkLst>
        </pc:picChg>
      </pc:sldChg>
      <pc:sldChg chg="addSp delSp modSp add del mod">
        <pc:chgData name="Mark Higgins" userId="f99148ad-7e67-4304-8c11-27c7a53efd31" providerId="ADAL" clId="{47DC10C3-81B3-4CBD-89BF-2B4D68781B8D}" dt="2021-11-05T11:37:15.452" v="24768" actId="47"/>
        <pc:sldMkLst>
          <pc:docMk/>
          <pc:sldMk cId="289154989" sldId="831"/>
        </pc:sldMkLst>
        <pc:spChg chg="mod">
          <ac:chgData name="Mark Higgins" userId="f99148ad-7e67-4304-8c11-27c7a53efd31" providerId="ADAL" clId="{47DC10C3-81B3-4CBD-89BF-2B4D68781B8D}" dt="2021-11-05T11:35:54.472" v="24630" actId="20577"/>
          <ac:spMkLst>
            <pc:docMk/>
            <pc:sldMk cId="289154989" sldId="831"/>
            <ac:spMk id="2" creationId="{1C4C4EF9-F87C-4D39-9F98-C4AAACD4099B}"/>
          </ac:spMkLst>
        </pc:spChg>
        <pc:spChg chg="mod">
          <ac:chgData name="Mark Higgins" userId="f99148ad-7e67-4304-8c11-27c7a53efd31" providerId="ADAL" clId="{47DC10C3-81B3-4CBD-89BF-2B4D68781B8D}" dt="2021-11-05T11:37:10.635" v="24767" actId="20577"/>
          <ac:spMkLst>
            <pc:docMk/>
            <pc:sldMk cId="289154989" sldId="831"/>
            <ac:spMk id="3" creationId="{A6018881-2D20-49F6-9922-C514BD9BE124}"/>
          </ac:spMkLst>
        </pc:spChg>
        <pc:picChg chg="add mod">
          <ac:chgData name="Mark Higgins" userId="f99148ad-7e67-4304-8c11-27c7a53efd31" providerId="ADAL" clId="{47DC10C3-81B3-4CBD-89BF-2B4D68781B8D}" dt="2021-11-05T11:36:08.705" v="24638" actId="1076"/>
          <ac:picMkLst>
            <pc:docMk/>
            <pc:sldMk cId="289154989" sldId="831"/>
            <ac:picMk id="5" creationId="{DFE5C3AA-C757-4119-8A17-21285347D951}"/>
          </ac:picMkLst>
        </pc:picChg>
        <pc:picChg chg="del">
          <ac:chgData name="Mark Higgins" userId="f99148ad-7e67-4304-8c11-27c7a53efd31" providerId="ADAL" clId="{47DC10C3-81B3-4CBD-89BF-2B4D68781B8D}" dt="2021-11-05T11:35:56.496" v="24631" actId="478"/>
          <ac:picMkLst>
            <pc:docMk/>
            <pc:sldMk cId="289154989" sldId="831"/>
            <ac:picMk id="6" creationId="{973EFAC3-3C7B-4258-82B8-C2EF9DE20BC7}"/>
          </ac:picMkLst>
        </pc:picChg>
      </pc:sldChg>
      <pc:sldChg chg="addSp delSp modSp add del mod">
        <pc:chgData name="Mark Higgins" userId="f99148ad-7e67-4304-8c11-27c7a53efd31" providerId="ADAL" clId="{47DC10C3-81B3-4CBD-89BF-2B4D68781B8D}" dt="2021-11-07T16:04:36.021" v="32870" actId="47"/>
        <pc:sldMkLst>
          <pc:docMk/>
          <pc:sldMk cId="2272084321" sldId="831"/>
        </pc:sldMkLst>
        <pc:spChg chg="mod">
          <ac:chgData name="Mark Higgins" userId="f99148ad-7e67-4304-8c11-27c7a53efd31" providerId="ADAL" clId="{47DC10C3-81B3-4CBD-89BF-2B4D68781B8D}" dt="2021-11-05T11:38:01.715" v="24795" actId="20577"/>
          <ac:spMkLst>
            <pc:docMk/>
            <pc:sldMk cId="2272084321" sldId="831"/>
            <ac:spMk id="2" creationId="{1C4C4EF9-F87C-4D39-9F98-C4AAACD4099B}"/>
          </ac:spMkLst>
        </pc:spChg>
        <pc:spChg chg="mod">
          <ac:chgData name="Mark Higgins" userId="f99148ad-7e67-4304-8c11-27c7a53efd31" providerId="ADAL" clId="{47DC10C3-81B3-4CBD-89BF-2B4D68781B8D}" dt="2021-11-05T11:41:36.870" v="25141" actId="27636"/>
          <ac:spMkLst>
            <pc:docMk/>
            <pc:sldMk cId="2272084321" sldId="831"/>
            <ac:spMk id="3" creationId="{A6018881-2D20-49F6-9922-C514BD9BE124}"/>
          </ac:spMkLst>
        </pc:spChg>
        <pc:picChg chg="add mod">
          <ac:chgData name="Mark Higgins" userId="f99148ad-7e67-4304-8c11-27c7a53efd31" providerId="ADAL" clId="{47DC10C3-81B3-4CBD-89BF-2B4D68781B8D}" dt="2021-11-05T11:39:06.226" v="24801" actId="1076"/>
          <ac:picMkLst>
            <pc:docMk/>
            <pc:sldMk cId="2272084321" sldId="831"/>
            <ac:picMk id="5" creationId="{B86B1C21-C4EB-47DF-BF41-824E85F7554E}"/>
          </ac:picMkLst>
        </pc:picChg>
        <pc:picChg chg="del">
          <ac:chgData name="Mark Higgins" userId="f99148ad-7e67-4304-8c11-27c7a53efd31" providerId="ADAL" clId="{47DC10C3-81B3-4CBD-89BF-2B4D68781B8D}" dt="2021-11-05T11:39:00.590" v="24796" actId="478"/>
          <ac:picMkLst>
            <pc:docMk/>
            <pc:sldMk cId="2272084321" sldId="831"/>
            <ac:picMk id="6" creationId="{973EFAC3-3C7B-4258-82B8-C2EF9DE20BC7}"/>
          </ac:picMkLst>
        </pc:picChg>
      </pc:sldChg>
      <pc:sldChg chg="modSp add del mod">
        <pc:chgData name="Mark Higgins" userId="f99148ad-7e67-4304-8c11-27c7a53efd31" providerId="ADAL" clId="{47DC10C3-81B3-4CBD-89BF-2B4D68781B8D}" dt="2021-11-07T16:04:36.021" v="32870" actId="47"/>
        <pc:sldMkLst>
          <pc:docMk/>
          <pc:sldMk cId="3262931488" sldId="832"/>
        </pc:sldMkLst>
        <pc:spChg chg="mod">
          <ac:chgData name="Mark Higgins" userId="f99148ad-7e67-4304-8c11-27c7a53efd31" providerId="ADAL" clId="{47DC10C3-81B3-4CBD-89BF-2B4D68781B8D}" dt="2021-11-05T11:43:13.142" v="25335" actId="20577"/>
          <ac:spMkLst>
            <pc:docMk/>
            <pc:sldMk cId="3262931488" sldId="832"/>
            <ac:spMk id="3" creationId="{A6018881-2D20-49F6-9922-C514BD9BE124}"/>
          </ac:spMkLst>
        </pc:spChg>
      </pc:sldChg>
      <pc:sldChg chg="modSp new del mod">
        <pc:chgData name="Mark Higgins" userId="f99148ad-7e67-4304-8c11-27c7a53efd31" providerId="ADAL" clId="{47DC10C3-81B3-4CBD-89BF-2B4D68781B8D}" dt="2021-11-07T16:04:36.021" v="32870" actId="47"/>
        <pc:sldMkLst>
          <pc:docMk/>
          <pc:sldMk cId="1551529447" sldId="833"/>
        </pc:sldMkLst>
        <pc:spChg chg="mod">
          <ac:chgData name="Mark Higgins" userId="f99148ad-7e67-4304-8c11-27c7a53efd31" providerId="ADAL" clId="{47DC10C3-81B3-4CBD-89BF-2B4D68781B8D}" dt="2021-11-05T11:44:09.978" v="25364" actId="20577"/>
          <ac:spMkLst>
            <pc:docMk/>
            <pc:sldMk cId="1551529447" sldId="833"/>
            <ac:spMk id="2" creationId="{1CCE3AA2-A676-4022-9AE5-158EC145A830}"/>
          </ac:spMkLst>
        </pc:spChg>
        <pc:spChg chg="mod">
          <ac:chgData name="Mark Higgins" userId="f99148ad-7e67-4304-8c11-27c7a53efd31" providerId="ADAL" clId="{47DC10C3-81B3-4CBD-89BF-2B4D68781B8D}" dt="2021-11-05T11:45:32.225" v="25607" actId="20577"/>
          <ac:spMkLst>
            <pc:docMk/>
            <pc:sldMk cId="1551529447" sldId="833"/>
            <ac:spMk id="3" creationId="{299153E3-C451-4F62-AFF0-C142AACB3D0C}"/>
          </ac:spMkLst>
        </pc:spChg>
      </pc:sldChg>
      <pc:sldChg chg="modSp add del mod">
        <pc:chgData name="Mark Higgins" userId="f99148ad-7e67-4304-8c11-27c7a53efd31" providerId="ADAL" clId="{47DC10C3-81B3-4CBD-89BF-2B4D68781B8D}" dt="2021-11-07T16:04:36.021" v="32870" actId="47"/>
        <pc:sldMkLst>
          <pc:docMk/>
          <pc:sldMk cId="1384918133" sldId="834"/>
        </pc:sldMkLst>
        <pc:spChg chg="mod">
          <ac:chgData name="Mark Higgins" userId="f99148ad-7e67-4304-8c11-27c7a53efd31" providerId="ADAL" clId="{47DC10C3-81B3-4CBD-89BF-2B4D68781B8D}" dt="2021-11-05T11:46:08.717" v="25635" actId="20577"/>
          <ac:spMkLst>
            <pc:docMk/>
            <pc:sldMk cId="1384918133" sldId="834"/>
            <ac:spMk id="2" creationId="{1CCE3AA2-A676-4022-9AE5-158EC145A830}"/>
          </ac:spMkLst>
        </pc:spChg>
        <pc:spChg chg="mod">
          <ac:chgData name="Mark Higgins" userId="f99148ad-7e67-4304-8c11-27c7a53efd31" providerId="ADAL" clId="{47DC10C3-81B3-4CBD-89BF-2B4D68781B8D}" dt="2021-11-05T11:47:56.117" v="25841" actId="20577"/>
          <ac:spMkLst>
            <pc:docMk/>
            <pc:sldMk cId="1384918133" sldId="834"/>
            <ac:spMk id="3" creationId="{299153E3-C451-4F62-AFF0-C142AACB3D0C}"/>
          </ac:spMkLst>
        </pc:spChg>
      </pc:sldChg>
      <pc:sldChg chg="modSp add del mod">
        <pc:chgData name="Mark Higgins" userId="f99148ad-7e67-4304-8c11-27c7a53efd31" providerId="ADAL" clId="{47DC10C3-81B3-4CBD-89BF-2B4D68781B8D}" dt="2021-11-07T16:04:36.021" v="32870" actId="47"/>
        <pc:sldMkLst>
          <pc:docMk/>
          <pc:sldMk cId="376602322" sldId="835"/>
        </pc:sldMkLst>
        <pc:spChg chg="mod">
          <ac:chgData name="Mark Higgins" userId="f99148ad-7e67-4304-8c11-27c7a53efd31" providerId="ADAL" clId="{47DC10C3-81B3-4CBD-89BF-2B4D68781B8D}" dt="2021-11-05T11:48:06.408" v="25847" actId="20577"/>
          <ac:spMkLst>
            <pc:docMk/>
            <pc:sldMk cId="376602322" sldId="835"/>
            <ac:spMk id="2" creationId="{1CCE3AA2-A676-4022-9AE5-158EC145A830}"/>
          </ac:spMkLst>
        </pc:spChg>
      </pc:sldChg>
      <pc:sldChg chg="modSp add del mod">
        <pc:chgData name="Mark Higgins" userId="f99148ad-7e67-4304-8c11-27c7a53efd31" providerId="ADAL" clId="{47DC10C3-81B3-4CBD-89BF-2B4D68781B8D}" dt="2021-11-07T16:04:36.021" v="32870" actId="47"/>
        <pc:sldMkLst>
          <pc:docMk/>
          <pc:sldMk cId="3365900308" sldId="836"/>
        </pc:sldMkLst>
        <pc:spChg chg="mod">
          <ac:chgData name="Mark Higgins" userId="f99148ad-7e67-4304-8c11-27c7a53efd31" providerId="ADAL" clId="{47DC10C3-81B3-4CBD-89BF-2B4D68781B8D}" dt="2021-11-05T12:00:57.566" v="26087" actId="20577"/>
          <ac:spMkLst>
            <pc:docMk/>
            <pc:sldMk cId="3365900308" sldId="836"/>
            <ac:spMk id="3" creationId="{299153E3-C451-4F62-AFF0-C142AACB3D0C}"/>
          </ac:spMkLst>
        </pc:spChg>
      </pc:sldChg>
      <pc:sldChg chg="modSp add del mod">
        <pc:chgData name="Mark Higgins" userId="f99148ad-7e67-4304-8c11-27c7a53efd31" providerId="ADAL" clId="{47DC10C3-81B3-4CBD-89BF-2B4D68781B8D}" dt="2021-11-07T16:04:36.021" v="32870" actId="47"/>
        <pc:sldMkLst>
          <pc:docMk/>
          <pc:sldMk cId="2860568311" sldId="837"/>
        </pc:sldMkLst>
        <pc:spChg chg="mod">
          <ac:chgData name="Mark Higgins" userId="f99148ad-7e67-4304-8c11-27c7a53efd31" providerId="ADAL" clId="{47DC10C3-81B3-4CBD-89BF-2B4D68781B8D}" dt="2021-11-05T12:03:15.085" v="26105" actId="20577"/>
          <ac:spMkLst>
            <pc:docMk/>
            <pc:sldMk cId="2860568311" sldId="837"/>
            <ac:spMk id="2" creationId="{1CCE3AA2-A676-4022-9AE5-158EC145A830}"/>
          </ac:spMkLst>
        </pc:spChg>
        <pc:spChg chg="mod">
          <ac:chgData name="Mark Higgins" userId="f99148ad-7e67-4304-8c11-27c7a53efd31" providerId="ADAL" clId="{47DC10C3-81B3-4CBD-89BF-2B4D68781B8D}" dt="2021-11-05T12:04:48.394" v="26250" actId="15"/>
          <ac:spMkLst>
            <pc:docMk/>
            <pc:sldMk cId="2860568311" sldId="837"/>
            <ac:spMk id="3" creationId="{299153E3-C451-4F62-AFF0-C142AACB3D0C}"/>
          </ac:spMkLst>
        </pc:spChg>
      </pc:sldChg>
      <pc:sldChg chg="modSp add del mod">
        <pc:chgData name="Mark Higgins" userId="f99148ad-7e67-4304-8c11-27c7a53efd31" providerId="ADAL" clId="{47DC10C3-81B3-4CBD-89BF-2B4D68781B8D}" dt="2021-11-07T16:04:36.021" v="32870" actId="47"/>
        <pc:sldMkLst>
          <pc:docMk/>
          <pc:sldMk cId="1594060769" sldId="838"/>
        </pc:sldMkLst>
        <pc:spChg chg="mod">
          <ac:chgData name="Mark Higgins" userId="f99148ad-7e67-4304-8c11-27c7a53efd31" providerId="ADAL" clId="{47DC10C3-81B3-4CBD-89BF-2B4D68781B8D}" dt="2021-11-05T12:07:55.735" v="26613" actId="20577"/>
          <ac:spMkLst>
            <pc:docMk/>
            <pc:sldMk cId="1594060769" sldId="838"/>
            <ac:spMk id="3" creationId="{299153E3-C451-4F62-AFF0-C142AACB3D0C}"/>
          </ac:spMkLst>
        </pc:spChg>
      </pc:sldChg>
      <pc:sldChg chg="modSp add del mod">
        <pc:chgData name="Mark Higgins" userId="f99148ad-7e67-4304-8c11-27c7a53efd31" providerId="ADAL" clId="{47DC10C3-81B3-4CBD-89BF-2B4D68781B8D}" dt="2021-11-07T16:04:36.021" v="32870" actId="47"/>
        <pc:sldMkLst>
          <pc:docMk/>
          <pc:sldMk cId="193928996" sldId="839"/>
        </pc:sldMkLst>
        <pc:spChg chg="mod">
          <ac:chgData name="Mark Higgins" userId="f99148ad-7e67-4304-8c11-27c7a53efd31" providerId="ADAL" clId="{47DC10C3-81B3-4CBD-89BF-2B4D68781B8D}" dt="2021-11-05T13:03:09.587" v="27012" actId="6549"/>
          <ac:spMkLst>
            <pc:docMk/>
            <pc:sldMk cId="193928996" sldId="839"/>
            <ac:spMk id="3" creationId="{299153E3-C451-4F62-AFF0-C142AACB3D0C}"/>
          </ac:spMkLst>
        </pc:spChg>
      </pc:sldChg>
      <pc:sldChg chg="addSp modSp add del mod modNotesTx">
        <pc:chgData name="Mark Higgins" userId="f99148ad-7e67-4304-8c11-27c7a53efd31" providerId="ADAL" clId="{47DC10C3-81B3-4CBD-89BF-2B4D68781B8D}" dt="2021-11-07T16:04:36.021" v="32870" actId="47"/>
        <pc:sldMkLst>
          <pc:docMk/>
          <pc:sldMk cId="3895410609" sldId="840"/>
        </pc:sldMkLst>
        <pc:spChg chg="mod">
          <ac:chgData name="Mark Higgins" userId="f99148ad-7e67-4304-8c11-27c7a53efd31" providerId="ADAL" clId="{47DC10C3-81B3-4CBD-89BF-2B4D68781B8D}" dt="2021-11-05T13:07:31.468" v="27331" actId="20577"/>
          <ac:spMkLst>
            <pc:docMk/>
            <pc:sldMk cId="3895410609" sldId="840"/>
            <ac:spMk id="3" creationId="{299153E3-C451-4F62-AFF0-C142AACB3D0C}"/>
          </ac:spMkLst>
        </pc:spChg>
        <pc:graphicFrameChg chg="add mod modGraphic">
          <ac:chgData name="Mark Higgins" userId="f99148ad-7e67-4304-8c11-27c7a53efd31" providerId="ADAL" clId="{47DC10C3-81B3-4CBD-89BF-2B4D68781B8D}" dt="2021-11-05T13:12:39.196" v="27709" actId="1076"/>
          <ac:graphicFrameMkLst>
            <pc:docMk/>
            <pc:sldMk cId="3895410609" sldId="840"/>
            <ac:graphicFrameMk id="4" creationId="{3E86F231-E39F-4AF6-B33C-7F66110B43BD}"/>
          </ac:graphicFrameMkLst>
        </pc:graphicFrameChg>
      </pc:sldChg>
      <pc:sldChg chg="delSp modSp add del mod">
        <pc:chgData name="Mark Higgins" userId="f99148ad-7e67-4304-8c11-27c7a53efd31" providerId="ADAL" clId="{47DC10C3-81B3-4CBD-89BF-2B4D68781B8D}" dt="2021-11-07T16:04:36.021" v="32870" actId="47"/>
        <pc:sldMkLst>
          <pc:docMk/>
          <pc:sldMk cId="1744556541" sldId="841"/>
        </pc:sldMkLst>
        <pc:spChg chg="mod">
          <ac:chgData name="Mark Higgins" userId="f99148ad-7e67-4304-8c11-27c7a53efd31" providerId="ADAL" clId="{47DC10C3-81B3-4CBD-89BF-2B4D68781B8D}" dt="2021-11-05T13:15:23.906" v="27951" actId="20577"/>
          <ac:spMkLst>
            <pc:docMk/>
            <pc:sldMk cId="1744556541" sldId="841"/>
            <ac:spMk id="3" creationId="{299153E3-C451-4F62-AFF0-C142AACB3D0C}"/>
          </ac:spMkLst>
        </pc:spChg>
        <pc:graphicFrameChg chg="del">
          <ac:chgData name="Mark Higgins" userId="f99148ad-7e67-4304-8c11-27c7a53efd31" providerId="ADAL" clId="{47DC10C3-81B3-4CBD-89BF-2B4D68781B8D}" dt="2021-11-05T13:13:10.835" v="27711" actId="478"/>
          <ac:graphicFrameMkLst>
            <pc:docMk/>
            <pc:sldMk cId="1744556541" sldId="841"/>
            <ac:graphicFrameMk id="4" creationId="{3E86F231-E39F-4AF6-B33C-7F66110B43BD}"/>
          </ac:graphicFrameMkLst>
        </pc:graphicFrameChg>
      </pc:sldChg>
      <pc:sldChg chg="addSp delSp modSp new del mod ord">
        <pc:chgData name="Mark Higgins" userId="f99148ad-7e67-4304-8c11-27c7a53efd31" providerId="ADAL" clId="{47DC10C3-81B3-4CBD-89BF-2B4D68781B8D}" dt="2021-11-07T16:04:36.021" v="32870" actId="47"/>
        <pc:sldMkLst>
          <pc:docMk/>
          <pc:sldMk cId="3684837684" sldId="842"/>
        </pc:sldMkLst>
        <pc:spChg chg="mod">
          <ac:chgData name="Mark Higgins" userId="f99148ad-7e67-4304-8c11-27c7a53efd31" providerId="ADAL" clId="{47DC10C3-81B3-4CBD-89BF-2B4D68781B8D}" dt="2021-11-05T13:18:16.599" v="27985"/>
          <ac:spMkLst>
            <pc:docMk/>
            <pc:sldMk cId="3684837684" sldId="842"/>
            <ac:spMk id="2" creationId="{CB23AB09-B23B-4748-9E4D-0D2787E85E17}"/>
          </ac:spMkLst>
        </pc:spChg>
        <pc:spChg chg="del">
          <ac:chgData name="Mark Higgins" userId="f99148ad-7e67-4304-8c11-27c7a53efd31" providerId="ADAL" clId="{47DC10C3-81B3-4CBD-89BF-2B4D68781B8D}" dt="2021-11-05T13:17:58.517" v="27982" actId="22"/>
          <ac:spMkLst>
            <pc:docMk/>
            <pc:sldMk cId="3684837684" sldId="842"/>
            <ac:spMk id="3" creationId="{A826E064-D00A-43D9-B9B7-433CD568F89D}"/>
          </ac:spMkLst>
        </pc:spChg>
        <pc:picChg chg="add mod ord">
          <ac:chgData name="Mark Higgins" userId="f99148ad-7e67-4304-8c11-27c7a53efd31" providerId="ADAL" clId="{47DC10C3-81B3-4CBD-89BF-2B4D68781B8D}" dt="2021-11-05T13:17:58.517" v="27982" actId="22"/>
          <ac:picMkLst>
            <pc:docMk/>
            <pc:sldMk cId="3684837684" sldId="842"/>
            <ac:picMk id="5" creationId="{2C512E3C-829E-47BF-B4DF-3066E2A9DFC3}"/>
          </ac:picMkLst>
        </pc:picChg>
      </pc:sldChg>
      <pc:sldChg chg="modSp new del mod ord">
        <pc:chgData name="Mark Higgins" userId="f99148ad-7e67-4304-8c11-27c7a53efd31" providerId="ADAL" clId="{47DC10C3-81B3-4CBD-89BF-2B4D68781B8D}" dt="2021-11-07T20:58:00.961" v="32871" actId="47"/>
        <pc:sldMkLst>
          <pc:docMk/>
          <pc:sldMk cId="1598835048" sldId="843"/>
        </pc:sldMkLst>
        <pc:spChg chg="mod">
          <ac:chgData name="Mark Higgins" userId="f99148ad-7e67-4304-8c11-27c7a53efd31" providerId="ADAL" clId="{47DC10C3-81B3-4CBD-89BF-2B4D68781B8D}" dt="2021-11-05T13:29:46.143" v="28187" actId="20577"/>
          <ac:spMkLst>
            <pc:docMk/>
            <pc:sldMk cId="1598835048" sldId="843"/>
            <ac:spMk id="2" creationId="{7A0A3EDC-7744-4A5F-BCBA-9B7F640A2838}"/>
          </ac:spMkLst>
        </pc:spChg>
        <pc:spChg chg="mod">
          <ac:chgData name="Mark Higgins" userId="f99148ad-7e67-4304-8c11-27c7a53efd31" providerId="ADAL" clId="{47DC10C3-81B3-4CBD-89BF-2B4D68781B8D}" dt="2021-11-05T13:31:11.660" v="28260" actId="20577"/>
          <ac:spMkLst>
            <pc:docMk/>
            <pc:sldMk cId="1598835048" sldId="843"/>
            <ac:spMk id="3" creationId="{BFD8389B-4552-4862-95D8-8F8206E865FE}"/>
          </ac:spMkLst>
        </pc:spChg>
      </pc:sldChg>
      <pc:sldChg chg="modSp new del mod">
        <pc:chgData name="Mark Higgins" userId="f99148ad-7e67-4304-8c11-27c7a53efd31" providerId="ADAL" clId="{47DC10C3-81B3-4CBD-89BF-2B4D68781B8D}" dt="2021-11-07T16:04:36.021" v="32870" actId="47"/>
        <pc:sldMkLst>
          <pc:docMk/>
          <pc:sldMk cId="4078172641" sldId="844"/>
        </pc:sldMkLst>
        <pc:spChg chg="mod">
          <ac:chgData name="Mark Higgins" userId="f99148ad-7e67-4304-8c11-27c7a53efd31" providerId="ADAL" clId="{47DC10C3-81B3-4CBD-89BF-2B4D68781B8D}" dt="2021-11-05T13:31:40.669" v="28278" actId="20577"/>
          <ac:spMkLst>
            <pc:docMk/>
            <pc:sldMk cId="4078172641" sldId="844"/>
            <ac:spMk id="2" creationId="{692673D9-2E10-4D50-A629-00F89FE163E2}"/>
          </ac:spMkLst>
        </pc:spChg>
        <pc:spChg chg="mod">
          <ac:chgData name="Mark Higgins" userId="f99148ad-7e67-4304-8c11-27c7a53efd31" providerId="ADAL" clId="{47DC10C3-81B3-4CBD-89BF-2B4D68781B8D}" dt="2021-11-05T13:48:05.552" v="28567" actId="20577"/>
          <ac:spMkLst>
            <pc:docMk/>
            <pc:sldMk cId="4078172641" sldId="844"/>
            <ac:spMk id="3" creationId="{5287A250-00F4-4177-9707-74F32710CE73}"/>
          </ac:spMkLst>
        </pc:spChg>
      </pc:sldChg>
      <pc:sldChg chg="modSp add del mod">
        <pc:chgData name="Mark Higgins" userId="f99148ad-7e67-4304-8c11-27c7a53efd31" providerId="ADAL" clId="{47DC10C3-81B3-4CBD-89BF-2B4D68781B8D}" dt="2021-11-07T16:04:36.021" v="32870" actId="47"/>
        <pc:sldMkLst>
          <pc:docMk/>
          <pc:sldMk cId="2108295463" sldId="845"/>
        </pc:sldMkLst>
        <pc:spChg chg="mod">
          <ac:chgData name="Mark Higgins" userId="f99148ad-7e67-4304-8c11-27c7a53efd31" providerId="ADAL" clId="{47DC10C3-81B3-4CBD-89BF-2B4D68781B8D}" dt="2021-11-05T13:32:17.299" v="28301" actId="20577"/>
          <ac:spMkLst>
            <pc:docMk/>
            <pc:sldMk cId="2108295463" sldId="845"/>
            <ac:spMk id="2" creationId="{692673D9-2E10-4D50-A629-00F89FE163E2}"/>
          </ac:spMkLst>
        </pc:spChg>
        <pc:spChg chg="mod">
          <ac:chgData name="Mark Higgins" userId="f99148ad-7e67-4304-8c11-27c7a53efd31" providerId="ADAL" clId="{47DC10C3-81B3-4CBD-89BF-2B4D68781B8D}" dt="2021-11-05T13:47:41.211" v="28509" actId="21"/>
          <ac:spMkLst>
            <pc:docMk/>
            <pc:sldMk cId="2108295463" sldId="845"/>
            <ac:spMk id="3" creationId="{5287A250-00F4-4177-9707-74F32710CE73}"/>
          </ac:spMkLst>
        </pc:spChg>
      </pc:sldChg>
      <pc:sldChg chg="modSp add del mod">
        <pc:chgData name="Mark Higgins" userId="f99148ad-7e67-4304-8c11-27c7a53efd31" providerId="ADAL" clId="{47DC10C3-81B3-4CBD-89BF-2B4D68781B8D}" dt="2021-11-07T16:04:36.021" v="32870" actId="47"/>
        <pc:sldMkLst>
          <pc:docMk/>
          <pc:sldMk cId="4151082881" sldId="846"/>
        </pc:sldMkLst>
        <pc:spChg chg="mod">
          <ac:chgData name="Mark Higgins" userId="f99148ad-7e67-4304-8c11-27c7a53efd31" providerId="ADAL" clId="{47DC10C3-81B3-4CBD-89BF-2B4D68781B8D}" dt="2021-11-05T13:34:43.999" v="28349" actId="20577"/>
          <ac:spMkLst>
            <pc:docMk/>
            <pc:sldMk cId="4151082881" sldId="846"/>
            <ac:spMk id="2" creationId="{692673D9-2E10-4D50-A629-00F89FE163E2}"/>
          </ac:spMkLst>
        </pc:spChg>
        <pc:spChg chg="mod">
          <ac:chgData name="Mark Higgins" userId="f99148ad-7e67-4304-8c11-27c7a53efd31" providerId="ADAL" clId="{47DC10C3-81B3-4CBD-89BF-2B4D68781B8D}" dt="2021-11-05T13:34:51.603" v="28373" actId="20577"/>
          <ac:spMkLst>
            <pc:docMk/>
            <pc:sldMk cId="4151082881" sldId="846"/>
            <ac:spMk id="3" creationId="{5287A250-00F4-4177-9707-74F32710CE73}"/>
          </ac:spMkLst>
        </pc:spChg>
      </pc:sldChg>
      <pc:sldChg chg="modSp add del mod">
        <pc:chgData name="Mark Higgins" userId="f99148ad-7e67-4304-8c11-27c7a53efd31" providerId="ADAL" clId="{47DC10C3-81B3-4CBD-89BF-2B4D68781B8D}" dt="2021-11-07T16:04:36.021" v="32870" actId="47"/>
        <pc:sldMkLst>
          <pc:docMk/>
          <pc:sldMk cId="810918560" sldId="847"/>
        </pc:sldMkLst>
        <pc:spChg chg="mod">
          <ac:chgData name="Mark Higgins" userId="f99148ad-7e67-4304-8c11-27c7a53efd31" providerId="ADAL" clId="{47DC10C3-81B3-4CBD-89BF-2B4D68781B8D}" dt="2021-11-05T13:35:04.905" v="28383" actId="20577"/>
          <ac:spMkLst>
            <pc:docMk/>
            <pc:sldMk cId="810918560" sldId="847"/>
            <ac:spMk id="2" creationId="{692673D9-2E10-4D50-A629-00F89FE163E2}"/>
          </ac:spMkLst>
        </pc:spChg>
        <pc:spChg chg="mod">
          <ac:chgData name="Mark Higgins" userId="f99148ad-7e67-4304-8c11-27c7a53efd31" providerId="ADAL" clId="{47DC10C3-81B3-4CBD-89BF-2B4D68781B8D}" dt="2021-11-05T13:35:08.569" v="28388" actId="20577"/>
          <ac:spMkLst>
            <pc:docMk/>
            <pc:sldMk cId="810918560" sldId="847"/>
            <ac:spMk id="3" creationId="{5287A250-00F4-4177-9707-74F32710CE73}"/>
          </ac:spMkLst>
        </pc:spChg>
      </pc:sldChg>
      <pc:sldChg chg="modSp new del mod">
        <pc:chgData name="Mark Higgins" userId="f99148ad-7e67-4304-8c11-27c7a53efd31" providerId="ADAL" clId="{47DC10C3-81B3-4CBD-89BF-2B4D68781B8D}" dt="2021-11-07T16:04:36.021" v="32870" actId="47"/>
        <pc:sldMkLst>
          <pc:docMk/>
          <pc:sldMk cId="568527114" sldId="848"/>
        </pc:sldMkLst>
        <pc:spChg chg="mod">
          <ac:chgData name="Mark Higgins" userId="f99148ad-7e67-4304-8c11-27c7a53efd31" providerId="ADAL" clId="{47DC10C3-81B3-4CBD-89BF-2B4D68781B8D}" dt="2021-11-05T13:54:57.822" v="28590" actId="20577"/>
          <ac:spMkLst>
            <pc:docMk/>
            <pc:sldMk cId="568527114" sldId="848"/>
            <ac:spMk id="2" creationId="{DD922B15-5AA1-4E30-A779-185AE2DBFD3D}"/>
          </ac:spMkLst>
        </pc:spChg>
        <pc:spChg chg="mod">
          <ac:chgData name="Mark Higgins" userId="f99148ad-7e67-4304-8c11-27c7a53efd31" providerId="ADAL" clId="{47DC10C3-81B3-4CBD-89BF-2B4D68781B8D}" dt="2021-11-05T14:09:38.345" v="29194" actId="27636"/>
          <ac:spMkLst>
            <pc:docMk/>
            <pc:sldMk cId="568527114" sldId="848"/>
            <ac:spMk id="3" creationId="{0B1A09D8-F462-4351-89E7-4B6C77E65EC9}"/>
          </ac:spMkLst>
        </pc:spChg>
      </pc:sldChg>
      <pc:sldChg chg="addSp modSp add del mod">
        <pc:chgData name="Mark Higgins" userId="f99148ad-7e67-4304-8c11-27c7a53efd31" providerId="ADAL" clId="{47DC10C3-81B3-4CBD-89BF-2B4D68781B8D}" dt="2021-11-07T16:04:36.021" v="32870" actId="47"/>
        <pc:sldMkLst>
          <pc:docMk/>
          <pc:sldMk cId="4245533759" sldId="849"/>
        </pc:sldMkLst>
        <pc:spChg chg="mod">
          <ac:chgData name="Mark Higgins" userId="f99148ad-7e67-4304-8c11-27c7a53efd31" providerId="ADAL" clId="{47DC10C3-81B3-4CBD-89BF-2B4D68781B8D}" dt="2021-11-05T13:55:37.764" v="28598" actId="20577"/>
          <ac:spMkLst>
            <pc:docMk/>
            <pc:sldMk cId="4245533759" sldId="849"/>
            <ac:spMk id="2" creationId="{DD922B15-5AA1-4E30-A779-185AE2DBFD3D}"/>
          </ac:spMkLst>
        </pc:spChg>
        <pc:spChg chg="mod">
          <ac:chgData name="Mark Higgins" userId="f99148ad-7e67-4304-8c11-27c7a53efd31" providerId="ADAL" clId="{47DC10C3-81B3-4CBD-89BF-2B4D68781B8D}" dt="2021-11-05T14:18:29.029" v="29929" actId="20577"/>
          <ac:spMkLst>
            <pc:docMk/>
            <pc:sldMk cId="4245533759" sldId="849"/>
            <ac:spMk id="3" creationId="{0B1A09D8-F462-4351-89E7-4B6C77E65EC9}"/>
          </ac:spMkLst>
        </pc:spChg>
        <pc:picChg chg="add mod">
          <ac:chgData name="Mark Higgins" userId="f99148ad-7e67-4304-8c11-27c7a53efd31" providerId="ADAL" clId="{47DC10C3-81B3-4CBD-89BF-2B4D68781B8D}" dt="2021-11-05T14:17:08.710" v="29760" actId="1076"/>
          <ac:picMkLst>
            <pc:docMk/>
            <pc:sldMk cId="4245533759" sldId="849"/>
            <ac:picMk id="4" creationId="{7225A89E-E2F8-41D7-9C13-895A50D41EDA}"/>
          </ac:picMkLst>
        </pc:picChg>
      </pc:sldChg>
      <pc:sldChg chg="modSp add del mod">
        <pc:chgData name="Mark Higgins" userId="f99148ad-7e67-4304-8c11-27c7a53efd31" providerId="ADAL" clId="{47DC10C3-81B3-4CBD-89BF-2B4D68781B8D}" dt="2021-11-07T16:04:36.021" v="32870" actId="47"/>
        <pc:sldMkLst>
          <pc:docMk/>
          <pc:sldMk cId="592469658" sldId="850"/>
        </pc:sldMkLst>
        <pc:spChg chg="mod">
          <ac:chgData name="Mark Higgins" userId="f99148ad-7e67-4304-8c11-27c7a53efd31" providerId="ADAL" clId="{47DC10C3-81B3-4CBD-89BF-2B4D68781B8D}" dt="2021-11-05T13:55:53.367" v="28609" actId="20577"/>
          <ac:spMkLst>
            <pc:docMk/>
            <pc:sldMk cId="592469658" sldId="850"/>
            <ac:spMk id="2" creationId="{DD922B15-5AA1-4E30-A779-185AE2DBFD3D}"/>
          </ac:spMkLst>
        </pc:spChg>
      </pc:sldChg>
      <pc:sldChg chg="modSp add del mod">
        <pc:chgData name="Mark Higgins" userId="f99148ad-7e67-4304-8c11-27c7a53efd31" providerId="ADAL" clId="{47DC10C3-81B3-4CBD-89BF-2B4D68781B8D}" dt="2021-11-07T16:04:36.021" v="32870" actId="47"/>
        <pc:sldMkLst>
          <pc:docMk/>
          <pc:sldMk cId="139413312" sldId="851"/>
        </pc:sldMkLst>
        <pc:spChg chg="mod">
          <ac:chgData name="Mark Higgins" userId="f99148ad-7e67-4304-8c11-27c7a53efd31" providerId="ADAL" clId="{47DC10C3-81B3-4CBD-89BF-2B4D68781B8D}" dt="2021-11-05T13:56:03.237" v="28617" actId="20577"/>
          <ac:spMkLst>
            <pc:docMk/>
            <pc:sldMk cId="139413312" sldId="851"/>
            <ac:spMk id="2" creationId="{DD922B15-5AA1-4E30-A779-185AE2DBFD3D}"/>
          </ac:spMkLst>
        </pc:spChg>
        <pc:spChg chg="mod">
          <ac:chgData name="Mark Higgins" userId="f99148ad-7e67-4304-8c11-27c7a53efd31" providerId="ADAL" clId="{47DC10C3-81B3-4CBD-89BF-2B4D68781B8D}" dt="2021-11-05T14:09:13.055" v="29192" actId="27636"/>
          <ac:spMkLst>
            <pc:docMk/>
            <pc:sldMk cId="139413312" sldId="851"/>
            <ac:spMk id="3" creationId="{0B1A09D8-F462-4351-89E7-4B6C77E65EC9}"/>
          </ac:spMkLst>
        </pc:spChg>
      </pc:sldChg>
      <pc:sldChg chg="modSp add del mod">
        <pc:chgData name="Mark Higgins" userId="f99148ad-7e67-4304-8c11-27c7a53efd31" providerId="ADAL" clId="{47DC10C3-81B3-4CBD-89BF-2B4D68781B8D}" dt="2021-11-07T16:04:36.021" v="32870" actId="47"/>
        <pc:sldMkLst>
          <pc:docMk/>
          <pc:sldMk cId="220787602" sldId="852"/>
        </pc:sldMkLst>
        <pc:spChg chg="mod">
          <ac:chgData name="Mark Higgins" userId="f99148ad-7e67-4304-8c11-27c7a53efd31" providerId="ADAL" clId="{47DC10C3-81B3-4CBD-89BF-2B4D68781B8D}" dt="2021-11-05T14:13:13.477" v="29439" actId="20577"/>
          <ac:spMkLst>
            <pc:docMk/>
            <pc:sldMk cId="220787602" sldId="852"/>
            <ac:spMk id="3" creationId="{0B1A09D8-F462-4351-89E7-4B6C77E65EC9}"/>
          </ac:spMkLst>
        </pc:spChg>
      </pc:sldChg>
      <pc:sldChg chg="addSp delSp modSp add del mod">
        <pc:chgData name="Mark Higgins" userId="f99148ad-7e67-4304-8c11-27c7a53efd31" providerId="ADAL" clId="{47DC10C3-81B3-4CBD-89BF-2B4D68781B8D}" dt="2021-11-07T16:04:36.021" v="32870" actId="47"/>
        <pc:sldMkLst>
          <pc:docMk/>
          <pc:sldMk cId="1396603108" sldId="853"/>
        </pc:sldMkLst>
        <pc:spChg chg="mod">
          <ac:chgData name="Mark Higgins" userId="f99148ad-7e67-4304-8c11-27c7a53efd31" providerId="ADAL" clId="{47DC10C3-81B3-4CBD-89BF-2B4D68781B8D}" dt="2021-11-05T14:21:08.572" v="30101" actId="20577"/>
          <ac:spMkLst>
            <pc:docMk/>
            <pc:sldMk cId="1396603108" sldId="853"/>
            <ac:spMk id="3" creationId="{0B1A09D8-F462-4351-89E7-4B6C77E65EC9}"/>
          </ac:spMkLst>
        </pc:spChg>
        <pc:spChg chg="add mod">
          <ac:chgData name="Mark Higgins" userId="f99148ad-7e67-4304-8c11-27c7a53efd31" providerId="ADAL" clId="{47DC10C3-81B3-4CBD-89BF-2B4D68781B8D}" dt="2021-11-05T14:31:25.007" v="30762" actId="1076"/>
          <ac:spMkLst>
            <pc:docMk/>
            <pc:sldMk cId="1396603108" sldId="853"/>
            <ac:spMk id="5" creationId="{A10576A3-158B-4ED8-BE12-B185F91C9C50}"/>
          </ac:spMkLst>
        </pc:spChg>
        <pc:spChg chg="add mod">
          <ac:chgData name="Mark Higgins" userId="f99148ad-7e67-4304-8c11-27c7a53efd31" providerId="ADAL" clId="{47DC10C3-81B3-4CBD-89BF-2B4D68781B8D}" dt="2021-11-05T14:31:25.007" v="30762" actId="1076"/>
          <ac:spMkLst>
            <pc:docMk/>
            <pc:sldMk cId="1396603108" sldId="853"/>
            <ac:spMk id="6" creationId="{2042977A-EF5E-41C4-80C3-35DBB40BC1A3}"/>
          </ac:spMkLst>
        </pc:spChg>
        <pc:spChg chg="add mod">
          <ac:chgData name="Mark Higgins" userId="f99148ad-7e67-4304-8c11-27c7a53efd31" providerId="ADAL" clId="{47DC10C3-81B3-4CBD-89BF-2B4D68781B8D}" dt="2021-11-05T14:31:25.007" v="30762" actId="1076"/>
          <ac:spMkLst>
            <pc:docMk/>
            <pc:sldMk cId="1396603108" sldId="853"/>
            <ac:spMk id="7" creationId="{E4CBF553-3E0B-4766-82AB-D90A96E6D963}"/>
          </ac:spMkLst>
        </pc:spChg>
        <pc:spChg chg="add mod">
          <ac:chgData name="Mark Higgins" userId="f99148ad-7e67-4304-8c11-27c7a53efd31" providerId="ADAL" clId="{47DC10C3-81B3-4CBD-89BF-2B4D68781B8D}" dt="2021-11-05T14:32:23.604" v="30763" actId="207"/>
          <ac:spMkLst>
            <pc:docMk/>
            <pc:sldMk cId="1396603108" sldId="853"/>
            <ac:spMk id="8" creationId="{5C072DCA-3D09-4A69-8463-6F5EAF5E4F07}"/>
          </ac:spMkLst>
        </pc:spChg>
        <pc:picChg chg="del mod">
          <ac:chgData name="Mark Higgins" userId="f99148ad-7e67-4304-8c11-27c7a53efd31" providerId="ADAL" clId="{47DC10C3-81B3-4CBD-89BF-2B4D68781B8D}" dt="2021-11-05T14:18:56.477" v="29932" actId="478"/>
          <ac:picMkLst>
            <pc:docMk/>
            <pc:sldMk cId="1396603108" sldId="853"/>
            <ac:picMk id="4" creationId="{7225A89E-E2F8-41D7-9C13-895A50D41EDA}"/>
          </ac:picMkLst>
        </pc:picChg>
      </pc:sldChg>
      <pc:sldChg chg="addSp modSp add del mod">
        <pc:chgData name="Mark Higgins" userId="f99148ad-7e67-4304-8c11-27c7a53efd31" providerId="ADAL" clId="{47DC10C3-81B3-4CBD-89BF-2B4D68781B8D}" dt="2021-11-07T16:04:36.021" v="32870" actId="47"/>
        <pc:sldMkLst>
          <pc:docMk/>
          <pc:sldMk cId="3426310375" sldId="854"/>
        </pc:sldMkLst>
        <pc:spChg chg="mod">
          <ac:chgData name="Mark Higgins" userId="f99148ad-7e67-4304-8c11-27c7a53efd31" providerId="ADAL" clId="{47DC10C3-81B3-4CBD-89BF-2B4D68781B8D}" dt="2021-11-05T14:21:39.957" v="30114" actId="20577"/>
          <ac:spMkLst>
            <pc:docMk/>
            <pc:sldMk cId="3426310375" sldId="854"/>
            <ac:spMk id="3" creationId="{0B1A09D8-F462-4351-89E7-4B6C77E65EC9}"/>
          </ac:spMkLst>
        </pc:spChg>
        <pc:spChg chg="add mod">
          <ac:chgData name="Mark Higgins" userId="f99148ad-7e67-4304-8c11-27c7a53efd31" providerId="ADAL" clId="{47DC10C3-81B3-4CBD-89BF-2B4D68781B8D}" dt="2021-11-05T14:32:41.902" v="30765" actId="1076"/>
          <ac:spMkLst>
            <pc:docMk/>
            <pc:sldMk cId="3426310375" sldId="854"/>
            <ac:spMk id="4" creationId="{A09B5F7A-A990-4EF7-9C04-C4A2F1B250F4}"/>
          </ac:spMkLst>
        </pc:spChg>
      </pc:sldChg>
      <pc:sldChg chg="modSp add del mod">
        <pc:chgData name="Mark Higgins" userId="f99148ad-7e67-4304-8c11-27c7a53efd31" providerId="ADAL" clId="{47DC10C3-81B3-4CBD-89BF-2B4D68781B8D}" dt="2021-11-07T16:04:36.021" v="32870" actId="47"/>
        <pc:sldMkLst>
          <pc:docMk/>
          <pc:sldMk cId="916494217" sldId="855"/>
        </pc:sldMkLst>
        <pc:spChg chg="mod">
          <ac:chgData name="Mark Higgins" userId="f99148ad-7e67-4304-8c11-27c7a53efd31" providerId="ADAL" clId="{47DC10C3-81B3-4CBD-89BF-2B4D68781B8D}" dt="2021-11-05T14:21:48.663" v="30123" actId="20577"/>
          <ac:spMkLst>
            <pc:docMk/>
            <pc:sldMk cId="916494217" sldId="855"/>
            <ac:spMk id="3" creationId="{0B1A09D8-F462-4351-89E7-4B6C77E65EC9}"/>
          </ac:spMkLst>
        </pc:spChg>
      </pc:sldChg>
      <pc:sldChg chg="modSp add del mod">
        <pc:chgData name="Mark Higgins" userId="f99148ad-7e67-4304-8c11-27c7a53efd31" providerId="ADAL" clId="{47DC10C3-81B3-4CBD-89BF-2B4D68781B8D}" dt="2021-11-07T16:04:36.021" v="32870" actId="47"/>
        <pc:sldMkLst>
          <pc:docMk/>
          <pc:sldMk cId="1824287898" sldId="856"/>
        </pc:sldMkLst>
        <pc:spChg chg="mod">
          <ac:chgData name="Mark Higgins" userId="f99148ad-7e67-4304-8c11-27c7a53efd31" providerId="ADAL" clId="{47DC10C3-81B3-4CBD-89BF-2B4D68781B8D}" dt="2021-11-05T14:21:58.053" v="30137" actId="20577"/>
          <ac:spMkLst>
            <pc:docMk/>
            <pc:sldMk cId="1824287898" sldId="856"/>
            <ac:spMk id="3" creationId="{0B1A09D8-F462-4351-89E7-4B6C77E65EC9}"/>
          </ac:spMkLst>
        </pc:spChg>
      </pc:sldChg>
      <pc:sldChg chg="modSp add del mod">
        <pc:chgData name="Mark Higgins" userId="f99148ad-7e67-4304-8c11-27c7a53efd31" providerId="ADAL" clId="{47DC10C3-81B3-4CBD-89BF-2B4D68781B8D}" dt="2021-11-07T16:04:36.021" v="32870" actId="47"/>
        <pc:sldMkLst>
          <pc:docMk/>
          <pc:sldMk cId="1060636736" sldId="857"/>
        </pc:sldMkLst>
        <pc:spChg chg="mod">
          <ac:chgData name="Mark Higgins" userId="f99148ad-7e67-4304-8c11-27c7a53efd31" providerId="ADAL" clId="{47DC10C3-81B3-4CBD-89BF-2B4D68781B8D}" dt="2021-11-05T14:25:08.188" v="30545" actId="27636"/>
          <ac:spMkLst>
            <pc:docMk/>
            <pc:sldMk cId="1060636736" sldId="857"/>
            <ac:spMk id="3" creationId="{0B1A09D8-F462-4351-89E7-4B6C77E65EC9}"/>
          </ac:spMkLst>
        </pc:spChg>
      </pc:sldChg>
      <pc:sldChg chg="modSp add del mod">
        <pc:chgData name="Mark Higgins" userId="f99148ad-7e67-4304-8c11-27c7a53efd31" providerId="ADAL" clId="{47DC10C3-81B3-4CBD-89BF-2B4D68781B8D}" dt="2021-11-07T16:04:36.021" v="32870" actId="47"/>
        <pc:sldMkLst>
          <pc:docMk/>
          <pc:sldMk cId="2081339204" sldId="858"/>
        </pc:sldMkLst>
        <pc:spChg chg="mod">
          <ac:chgData name="Mark Higgins" userId="f99148ad-7e67-4304-8c11-27c7a53efd31" providerId="ADAL" clId="{47DC10C3-81B3-4CBD-89BF-2B4D68781B8D}" dt="2021-11-05T14:26:07.096" v="30615" actId="20577"/>
          <ac:spMkLst>
            <pc:docMk/>
            <pc:sldMk cId="2081339204" sldId="858"/>
            <ac:spMk id="3" creationId="{0B1A09D8-F462-4351-89E7-4B6C77E65EC9}"/>
          </ac:spMkLst>
        </pc:spChg>
      </pc:sldChg>
      <pc:sldChg chg="addSp delSp modSp add del mod">
        <pc:chgData name="Mark Higgins" userId="f99148ad-7e67-4304-8c11-27c7a53efd31" providerId="ADAL" clId="{47DC10C3-81B3-4CBD-89BF-2B4D68781B8D}" dt="2021-11-07T16:04:36.021" v="32870" actId="47"/>
        <pc:sldMkLst>
          <pc:docMk/>
          <pc:sldMk cId="1848147037" sldId="859"/>
        </pc:sldMkLst>
        <pc:spChg chg="mod">
          <ac:chgData name="Mark Higgins" userId="f99148ad-7e67-4304-8c11-27c7a53efd31" providerId="ADAL" clId="{47DC10C3-81B3-4CBD-89BF-2B4D68781B8D}" dt="2021-11-05T14:42:41.064" v="30994" actId="20577"/>
          <ac:spMkLst>
            <pc:docMk/>
            <pc:sldMk cId="1848147037" sldId="859"/>
            <ac:spMk id="3" creationId="{0B1A09D8-F462-4351-89E7-4B6C77E65EC9}"/>
          </ac:spMkLst>
        </pc:spChg>
        <pc:spChg chg="add del">
          <ac:chgData name="Mark Higgins" userId="f99148ad-7e67-4304-8c11-27c7a53efd31" providerId="ADAL" clId="{47DC10C3-81B3-4CBD-89BF-2B4D68781B8D}" dt="2021-11-05T14:40:09.970" v="30865" actId="478"/>
          <ac:spMkLst>
            <pc:docMk/>
            <pc:sldMk cId="1848147037" sldId="859"/>
            <ac:spMk id="4" creationId="{BF272054-A5A7-493D-A681-BBA3B51F640C}"/>
          </ac:spMkLst>
        </pc:spChg>
        <pc:spChg chg="mod">
          <ac:chgData name="Mark Higgins" userId="f99148ad-7e67-4304-8c11-27c7a53efd31" providerId="ADAL" clId="{47DC10C3-81B3-4CBD-89BF-2B4D68781B8D}" dt="2021-11-05T14:39:03.810" v="30863" actId="1076"/>
          <ac:spMkLst>
            <pc:docMk/>
            <pc:sldMk cId="1848147037" sldId="859"/>
            <ac:spMk id="5" creationId="{A10576A3-158B-4ED8-BE12-B185F91C9C50}"/>
          </ac:spMkLst>
        </pc:spChg>
        <pc:spChg chg="mod">
          <ac:chgData name="Mark Higgins" userId="f99148ad-7e67-4304-8c11-27c7a53efd31" providerId="ADAL" clId="{47DC10C3-81B3-4CBD-89BF-2B4D68781B8D}" dt="2021-11-05T14:39:03.810" v="30863" actId="1076"/>
          <ac:spMkLst>
            <pc:docMk/>
            <pc:sldMk cId="1848147037" sldId="859"/>
            <ac:spMk id="6" creationId="{2042977A-EF5E-41C4-80C3-35DBB40BC1A3}"/>
          </ac:spMkLst>
        </pc:spChg>
        <pc:spChg chg="mod">
          <ac:chgData name="Mark Higgins" userId="f99148ad-7e67-4304-8c11-27c7a53efd31" providerId="ADAL" clId="{47DC10C3-81B3-4CBD-89BF-2B4D68781B8D}" dt="2021-11-05T14:39:03.810" v="30863" actId="1076"/>
          <ac:spMkLst>
            <pc:docMk/>
            <pc:sldMk cId="1848147037" sldId="859"/>
            <ac:spMk id="7" creationId="{E4CBF553-3E0B-4766-82AB-D90A96E6D963}"/>
          </ac:spMkLst>
        </pc:spChg>
        <pc:spChg chg="mod">
          <ac:chgData name="Mark Higgins" userId="f99148ad-7e67-4304-8c11-27c7a53efd31" providerId="ADAL" clId="{47DC10C3-81B3-4CBD-89BF-2B4D68781B8D}" dt="2021-11-05T14:39:03.810" v="30863" actId="1076"/>
          <ac:spMkLst>
            <pc:docMk/>
            <pc:sldMk cId="1848147037" sldId="859"/>
            <ac:spMk id="8" creationId="{5C072DCA-3D09-4A69-8463-6F5EAF5E4F07}"/>
          </ac:spMkLst>
        </pc:spChg>
        <pc:spChg chg="add mod">
          <ac:chgData name="Mark Higgins" userId="f99148ad-7e67-4304-8c11-27c7a53efd31" providerId="ADAL" clId="{47DC10C3-81B3-4CBD-89BF-2B4D68781B8D}" dt="2021-11-05T14:41:31.828" v="30881" actId="207"/>
          <ac:spMkLst>
            <pc:docMk/>
            <pc:sldMk cId="1848147037" sldId="859"/>
            <ac:spMk id="9" creationId="{C217E881-F5BC-4BD7-8EB1-779B06DB2B5C}"/>
          </ac:spMkLst>
        </pc:spChg>
        <pc:spChg chg="add mod">
          <ac:chgData name="Mark Higgins" userId="f99148ad-7e67-4304-8c11-27c7a53efd31" providerId="ADAL" clId="{47DC10C3-81B3-4CBD-89BF-2B4D68781B8D}" dt="2021-11-05T14:41:35.670" v="30882" actId="207"/>
          <ac:spMkLst>
            <pc:docMk/>
            <pc:sldMk cId="1848147037" sldId="859"/>
            <ac:spMk id="10" creationId="{3642834E-7B5F-4CEA-94E1-6FACA0E9C93B}"/>
          </ac:spMkLst>
        </pc:spChg>
        <pc:spChg chg="add mod">
          <ac:chgData name="Mark Higgins" userId="f99148ad-7e67-4304-8c11-27c7a53efd31" providerId="ADAL" clId="{47DC10C3-81B3-4CBD-89BF-2B4D68781B8D}" dt="2021-11-05T14:40:55.263" v="30873" actId="1076"/>
          <ac:spMkLst>
            <pc:docMk/>
            <pc:sldMk cId="1848147037" sldId="859"/>
            <ac:spMk id="11" creationId="{5635153F-B87C-4C0F-A022-8F0BAC567B81}"/>
          </ac:spMkLst>
        </pc:spChg>
        <pc:spChg chg="add mod">
          <ac:chgData name="Mark Higgins" userId="f99148ad-7e67-4304-8c11-27c7a53efd31" providerId="ADAL" clId="{47DC10C3-81B3-4CBD-89BF-2B4D68781B8D}" dt="2021-11-05T14:41:40.163" v="30883" actId="207"/>
          <ac:spMkLst>
            <pc:docMk/>
            <pc:sldMk cId="1848147037" sldId="859"/>
            <ac:spMk id="12" creationId="{BF04E44E-1417-4ADB-B73E-74E89A46131C}"/>
          </ac:spMkLst>
        </pc:spChg>
        <pc:spChg chg="add mod">
          <ac:chgData name="Mark Higgins" userId="f99148ad-7e67-4304-8c11-27c7a53efd31" providerId="ADAL" clId="{47DC10C3-81B3-4CBD-89BF-2B4D68781B8D}" dt="2021-11-05T14:41:26.675" v="30880" actId="207"/>
          <ac:spMkLst>
            <pc:docMk/>
            <pc:sldMk cId="1848147037" sldId="859"/>
            <ac:spMk id="13" creationId="{2374ACC7-0156-4268-92F3-90B90C5FBE8E}"/>
          </ac:spMkLst>
        </pc:spChg>
        <pc:spChg chg="add mod">
          <ac:chgData name="Mark Higgins" userId="f99148ad-7e67-4304-8c11-27c7a53efd31" providerId="ADAL" clId="{47DC10C3-81B3-4CBD-89BF-2B4D68781B8D}" dt="2021-11-05T14:42:03.256" v="30887" actId="207"/>
          <ac:spMkLst>
            <pc:docMk/>
            <pc:sldMk cId="1848147037" sldId="859"/>
            <ac:spMk id="14" creationId="{FF8DF90B-ACC9-47E9-84ED-74D72DAAB98D}"/>
          </ac:spMkLst>
        </pc:spChg>
      </pc:sldChg>
      <pc:sldChg chg="addSp delSp modSp add del mod">
        <pc:chgData name="Mark Higgins" userId="f99148ad-7e67-4304-8c11-27c7a53efd31" providerId="ADAL" clId="{47DC10C3-81B3-4CBD-89BF-2B4D68781B8D}" dt="2021-11-07T16:04:36.021" v="32870" actId="47"/>
        <pc:sldMkLst>
          <pc:docMk/>
          <pc:sldMk cId="2888613729" sldId="860"/>
        </pc:sldMkLst>
        <pc:spChg chg="mod">
          <ac:chgData name="Mark Higgins" userId="f99148ad-7e67-4304-8c11-27c7a53efd31" providerId="ADAL" clId="{47DC10C3-81B3-4CBD-89BF-2B4D68781B8D}" dt="2021-11-05T14:48:58.091" v="31065" actId="14100"/>
          <ac:spMkLst>
            <pc:docMk/>
            <pc:sldMk cId="2888613729" sldId="860"/>
            <ac:spMk id="2" creationId="{DD922B15-5AA1-4E30-A779-185AE2DBFD3D}"/>
          </ac:spMkLst>
        </pc:spChg>
        <pc:spChg chg="mod">
          <ac:chgData name="Mark Higgins" userId="f99148ad-7e67-4304-8c11-27c7a53efd31" providerId="ADAL" clId="{47DC10C3-81B3-4CBD-89BF-2B4D68781B8D}" dt="2021-11-05T15:05:21.316" v="31474" actId="20577"/>
          <ac:spMkLst>
            <pc:docMk/>
            <pc:sldMk cId="2888613729" sldId="860"/>
            <ac:spMk id="3" creationId="{0B1A09D8-F462-4351-89E7-4B6C77E65EC9}"/>
          </ac:spMkLst>
        </pc:spChg>
        <pc:spChg chg="mod">
          <ac:chgData name="Mark Higgins" userId="f99148ad-7e67-4304-8c11-27c7a53efd31" providerId="ADAL" clId="{47DC10C3-81B3-4CBD-89BF-2B4D68781B8D}" dt="2021-11-05T14:50:58.750" v="31074" actId="255"/>
          <ac:spMkLst>
            <pc:docMk/>
            <pc:sldMk cId="2888613729" sldId="860"/>
            <ac:spMk id="5" creationId="{A10576A3-158B-4ED8-BE12-B185F91C9C50}"/>
          </ac:spMkLst>
        </pc:spChg>
        <pc:spChg chg="mod">
          <ac:chgData name="Mark Higgins" userId="f99148ad-7e67-4304-8c11-27c7a53efd31" providerId="ADAL" clId="{47DC10C3-81B3-4CBD-89BF-2B4D68781B8D}" dt="2021-11-05T14:50:54.287" v="31073" actId="255"/>
          <ac:spMkLst>
            <pc:docMk/>
            <pc:sldMk cId="2888613729" sldId="860"/>
            <ac:spMk id="6" creationId="{2042977A-EF5E-41C4-80C3-35DBB40BC1A3}"/>
          </ac:spMkLst>
        </pc:spChg>
        <pc:spChg chg="mod">
          <ac:chgData name="Mark Higgins" userId="f99148ad-7e67-4304-8c11-27c7a53efd31" providerId="ADAL" clId="{47DC10C3-81B3-4CBD-89BF-2B4D68781B8D}" dt="2021-11-05T14:50:47.832" v="31072" actId="255"/>
          <ac:spMkLst>
            <pc:docMk/>
            <pc:sldMk cId="2888613729" sldId="860"/>
            <ac:spMk id="7" creationId="{E4CBF553-3E0B-4766-82AB-D90A96E6D963}"/>
          </ac:spMkLst>
        </pc:spChg>
        <pc:spChg chg="mod">
          <ac:chgData name="Mark Higgins" userId="f99148ad-7e67-4304-8c11-27c7a53efd31" providerId="ADAL" clId="{47DC10C3-81B3-4CBD-89BF-2B4D68781B8D}" dt="2021-11-05T14:50:40.743" v="31071" actId="255"/>
          <ac:spMkLst>
            <pc:docMk/>
            <pc:sldMk cId="2888613729" sldId="860"/>
            <ac:spMk id="8" creationId="{5C072DCA-3D09-4A69-8463-6F5EAF5E4F07}"/>
          </ac:spMkLst>
        </pc:spChg>
        <pc:spChg chg="del">
          <ac:chgData name="Mark Higgins" userId="f99148ad-7e67-4304-8c11-27c7a53efd31" providerId="ADAL" clId="{47DC10C3-81B3-4CBD-89BF-2B4D68781B8D}" dt="2021-11-05T14:51:28.474" v="31082" actId="478"/>
          <ac:spMkLst>
            <pc:docMk/>
            <pc:sldMk cId="2888613729" sldId="860"/>
            <ac:spMk id="9" creationId="{C217E881-F5BC-4BD7-8EB1-779B06DB2B5C}"/>
          </ac:spMkLst>
        </pc:spChg>
        <pc:spChg chg="del">
          <ac:chgData name="Mark Higgins" userId="f99148ad-7e67-4304-8c11-27c7a53efd31" providerId="ADAL" clId="{47DC10C3-81B3-4CBD-89BF-2B4D68781B8D}" dt="2021-11-05T14:51:28.474" v="31082" actId="478"/>
          <ac:spMkLst>
            <pc:docMk/>
            <pc:sldMk cId="2888613729" sldId="860"/>
            <ac:spMk id="10" creationId="{3642834E-7B5F-4CEA-94E1-6FACA0E9C93B}"/>
          </ac:spMkLst>
        </pc:spChg>
        <pc:spChg chg="del">
          <ac:chgData name="Mark Higgins" userId="f99148ad-7e67-4304-8c11-27c7a53efd31" providerId="ADAL" clId="{47DC10C3-81B3-4CBD-89BF-2B4D68781B8D}" dt="2021-11-05T14:51:28.474" v="31082" actId="478"/>
          <ac:spMkLst>
            <pc:docMk/>
            <pc:sldMk cId="2888613729" sldId="860"/>
            <ac:spMk id="11" creationId="{5635153F-B87C-4C0F-A022-8F0BAC567B81}"/>
          </ac:spMkLst>
        </pc:spChg>
        <pc:spChg chg="del">
          <ac:chgData name="Mark Higgins" userId="f99148ad-7e67-4304-8c11-27c7a53efd31" providerId="ADAL" clId="{47DC10C3-81B3-4CBD-89BF-2B4D68781B8D}" dt="2021-11-05T14:51:30.545" v="31083" actId="478"/>
          <ac:spMkLst>
            <pc:docMk/>
            <pc:sldMk cId="2888613729" sldId="860"/>
            <ac:spMk id="12" creationId="{BF04E44E-1417-4ADB-B73E-74E89A46131C}"/>
          </ac:spMkLst>
        </pc:spChg>
        <pc:spChg chg="del">
          <ac:chgData name="Mark Higgins" userId="f99148ad-7e67-4304-8c11-27c7a53efd31" providerId="ADAL" clId="{47DC10C3-81B3-4CBD-89BF-2B4D68781B8D}" dt="2021-11-05T14:51:28.474" v="31082" actId="478"/>
          <ac:spMkLst>
            <pc:docMk/>
            <pc:sldMk cId="2888613729" sldId="860"/>
            <ac:spMk id="13" creationId="{2374ACC7-0156-4268-92F3-90B90C5FBE8E}"/>
          </ac:spMkLst>
        </pc:spChg>
        <pc:spChg chg="del">
          <ac:chgData name="Mark Higgins" userId="f99148ad-7e67-4304-8c11-27c7a53efd31" providerId="ADAL" clId="{47DC10C3-81B3-4CBD-89BF-2B4D68781B8D}" dt="2021-11-05T14:51:28.474" v="31082" actId="478"/>
          <ac:spMkLst>
            <pc:docMk/>
            <pc:sldMk cId="2888613729" sldId="860"/>
            <ac:spMk id="14" creationId="{FF8DF90B-ACC9-47E9-84ED-74D72DAAB98D}"/>
          </ac:spMkLst>
        </pc:spChg>
        <pc:spChg chg="add mod">
          <ac:chgData name="Mark Higgins" userId="f99148ad-7e67-4304-8c11-27c7a53efd31" providerId="ADAL" clId="{47DC10C3-81B3-4CBD-89BF-2B4D68781B8D}" dt="2021-11-05T15:01:56.791" v="31263" actId="1076"/>
          <ac:spMkLst>
            <pc:docMk/>
            <pc:sldMk cId="2888613729" sldId="860"/>
            <ac:spMk id="15" creationId="{0E584953-ACDB-48AC-B34B-28FBDCC959F6}"/>
          </ac:spMkLst>
        </pc:spChg>
        <pc:spChg chg="add mod">
          <ac:chgData name="Mark Higgins" userId="f99148ad-7e67-4304-8c11-27c7a53efd31" providerId="ADAL" clId="{47DC10C3-81B3-4CBD-89BF-2B4D68781B8D}" dt="2021-11-05T15:01:56.791" v="31263" actId="1076"/>
          <ac:spMkLst>
            <pc:docMk/>
            <pc:sldMk cId="2888613729" sldId="860"/>
            <ac:spMk id="16" creationId="{BB59800D-5A04-44F9-BE44-49E844EADBDB}"/>
          </ac:spMkLst>
        </pc:spChg>
        <pc:spChg chg="add del mod">
          <ac:chgData name="Mark Higgins" userId="f99148ad-7e67-4304-8c11-27c7a53efd31" providerId="ADAL" clId="{47DC10C3-81B3-4CBD-89BF-2B4D68781B8D}" dt="2021-11-05T14:55:27.559" v="31185" actId="478"/>
          <ac:spMkLst>
            <pc:docMk/>
            <pc:sldMk cId="2888613729" sldId="860"/>
            <ac:spMk id="17" creationId="{735CDE72-88A9-488A-A3C7-6354FFB1B4AA}"/>
          </ac:spMkLst>
        </pc:spChg>
        <pc:spChg chg="add del mod">
          <ac:chgData name="Mark Higgins" userId="f99148ad-7e67-4304-8c11-27c7a53efd31" providerId="ADAL" clId="{47DC10C3-81B3-4CBD-89BF-2B4D68781B8D}" dt="2021-11-05T14:58:40.502" v="31223" actId="478"/>
          <ac:spMkLst>
            <pc:docMk/>
            <pc:sldMk cId="2888613729" sldId="860"/>
            <ac:spMk id="18" creationId="{5CADCA67-1E7A-4DFF-AF53-E3889564C644}"/>
          </ac:spMkLst>
        </pc:spChg>
        <pc:spChg chg="add del mod">
          <ac:chgData name="Mark Higgins" userId="f99148ad-7e67-4304-8c11-27c7a53efd31" providerId="ADAL" clId="{47DC10C3-81B3-4CBD-89BF-2B4D68781B8D}" dt="2021-11-05T15:01:04.531" v="31256" actId="478"/>
          <ac:spMkLst>
            <pc:docMk/>
            <pc:sldMk cId="2888613729" sldId="860"/>
            <ac:spMk id="19" creationId="{16E6D360-058A-481A-B898-8A709EF1F8D5}"/>
          </ac:spMkLst>
        </pc:spChg>
        <pc:spChg chg="add del mod">
          <ac:chgData name="Mark Higgins" userId="f99148ad-7e67-4304-8c11-27c7a53efd31" providerId="ADAL" clId="{47DC10C3-81B3-4CBD-89BF-2B4D68781B8D}" dt="2021-11-05T15:01:05.536" v="31257" actId="478"/>
          <ac:spMkLst>
            <pc:docMk/>
            <pc:sldMk cId="2888613729" sldId="860"/>
            <ac:spMk id="20" creationId="{EE7D62F0-6D76-468D-9205-FEA9966E9886}"/>
          </ac:spMkLst>
        </pc:spChg>
        <pc:spChg chg="add mod">
          <ac:chgData name="Mark Higgins" userId="f99148ad-7e67-4304-8c11-27c7a53efd31" providerId="ADAL" clId="{47DC10C3-81B3-4CBD-89BF-2B4D68781B8D}" dt="2021-11-05T15:01:56.791" v="31263" actId="1076"/>
          <ac:spMkLst>
            <pc:docMk/>
            <pc:sldMk cId="2888613729" sldId="860"/>
            <ac:spMk id="21" creationId="{BCAD9839-0EFA-412A-BDED-7AFF78F5390B}"/>
          </ac:spMkLst>
        </pc:spChg>
        <pc:spChg chg="add mod">
          <ac:chgData name="Mark Higgins" userId="f99148ad-7e67-4304-8c11-27c7a53efd31" providerId="ADAL" clId="{47DC10C3-81B3-4CBD-89BF-2B4D68781B8D}" dt="2021-11-05T15:01:56.791" v="31263" actId="1076"/>
          <ac:spMkLst>
            <pc:docMk/>
            <pc:sldMk cId="2888613729" sldId="860"/>
            <ac:spMk id="22" creationId="{0E5313FC-48A7-4E1E-A029-DCAA0C0B4F2A}"/>
          </ac:spMkLst>
        </pc:spChg>
        <pc:spChg chg="add mod">
          <ac:chgData name="Mark Higgins" userId="f99148ad-7e67-4304-8c11-27c7a53efd31" providerId="ADAL" clId="{47DC10C3-81B3-4CBD-89BF-2B4D68781B8D}" dt="2021-11-05T15:01:56.791" v="31263" actId="1076"/>
          <ac:spMkLst>
            <pc:docMk/>
            <pc:sldMk cId="2888613729" sldId="860"/>
            <ac:spMk id="23" creationId="{0DC431B3-79B5-4705-85FA-1EB1BDE16C2E}"/>
          </ac:spMkLst>
        </pc:spChg>
        <pc:spChg chg="add mod">
          <ac:chgData name="Mark Higgins" userId="f99148ad-7e67-4304-8c11-27c7a53efd31" providerId="ADAL" clId="{47DC10C3-81B3-4CBD-89BF-2B4D68781B8D}" dt="2021-11-05T15:01:56.791" v="31263" actId="1076"/>
          <ac:spMkLst>
            <pc:docMk/>
            <pc:sldMk cId="2888613729" sldId="860"/>
            <ac:spMk id="24" creationId="{E6B52D60-0FBF-47EF-AACA-DEBEAC81B177}"/>
          </ac:spMkLst>
        </pc:spChg>
        <pc:spChg chg="add mod">
          <ac:chgData name="Mark Higgins" userId="f99148ad-7e67-4304-8c11-27c7a53efd31" providerId="ADAL" clId="{47DC10C3-81B3-4CBD-89BF-2B4D68781B8D}" dt="2021-11-05T15:01:56.791" v="31263" actId="1076"/>
          <ac:spMkLst>
            <pc:docMk/>
            <pc:sldMk cId="2888613729" sldId="860"/>
            <ac:spMk id="25" creationId="{8EBC63C7-6EB5-4BA4-8552-F05BAA841EA7}"/>
          </ac:spMkLst>
        </pc:spChg>
        <pc:spChg chg="add mod">
          <ac:chgData name="Mark Higgins" userId="f99148ad-7e67-4304-8c11-27c7a53efd31" providerId="ADAL" clId="{47DC10C3-81B3-4CBD-89BF-2B4D68781B8D}" dt="2021-11-05T15:01:56.791" v="31263" actId="1076"/>
          <ac:spMkLst>
            <pc:docMk/>
            <pc:sldMk cId="2888613729" sldId="860"/>
            <ac:spMk id="26" creationId="{EFF544AE-672E-4C10-A5FC-70E7F1B93571}"/>
          </ac:spMkLst>
        </pc:spChg>
        <pc:spChg chg="add mod">
          <ac:chgData name="Mark Higgins" userId="f99148ad-7e67-4304-8c11-27c7a53efd31" providerId="ADAL" clId="{47DC10C3-81B3-4CBD-89BF-2B4D68781B8D}" dt="2021-11-05T15:01:56.791" v="31263" actId="1076"/>
          <ac:spMkLst>
            <pc:docMk/>
            <pc:sldMk cId="2888613729" sldId="860"/>
            <ac:spMk id="27" creationId="{5F8323AD-F8BA-411B-9146-6FAC3FE03A9B}"/>
          </ac:spMkLst>
        </pc:spChg>
        <pc:spChg chg="add mod">
          <ac:chgData name="Mark Higgins" userId="f99148ad-7e67-4304-8c11-27c7a53efd31" providerId="ADAL" clId="{47DC10C3-81B3-4CBD-89BF-2B4D68781B8D}" dt="2021-11-05T15:01:56.791" v="31263" actId="1076"/>
          <ac:spMkLst>
            <pc:docMk/>
            <pc:sldMk cId="2888613729" sldId="860"/>
            <ac:spMk id="28" creationId="{B79C4C2B-633D-4E4A-9839-50FA93F0B23C}"/>
          </ac:spMkLst>
        </pc:spChg>
        <pc:spChg chg="add mod">
          <ac:chgData name="Mark Higgins" userId="f99148ad-7e67-4304-8c11-27c7a53efd31" providerId="ADAL" clId="{47DC10C3-81B3-4CBD-89BF-2B4D68781B8D}" dt="2021-11-05T15:01:56.791" v="31263" actId="1076"/>
          <ac:spMkLst>
            <pc:docMk/>
            <pc:sldMk cId="2888613729" sldId="860"/>
            <ac:spMk id="33" creationId="{022137E9-05F4-4EB0-8118-1416333C6EEE}"/>
          </ac:spMkLst>
        </pc:spChg>
        <pc:spChg chg="add mod">
          <ac:chgData name="Mark Higgins" userId="f99148ad-7e67-4304-8c11-27c7a53efd31" providerId="ADAL" clId="{47DC10C3-81B3-4CBD-89BF-2B4D68781B8D}" dt="2021-11-05T15:01:56.791" v="31263" actId="1076"/>
          <ac:spMkLst>
            <pc:docMk/>
            <pc:sldMk cId="2888613729" sldId="860"/>
            <ac:spMk id="34" creationId="{6529A058-6D98-416E-B1FE-D7162650FCC6}"/>
          </ac:spMkLst>
        </pc:spChg>
        <pc:spChg chg="add mod">
          <ac:chgData name="Mark Higgins" userId="f99148ad-7e67-4304-8c11-27c7a53efd31" providerId="ADAL" clId="{47DC10C3-81B3-4CBD-89BF-2B4D68781B8D}" dt="2021-11-05T15:01:56.791" v="31263" actId="1076"/>
          <ac:spMkLst>
            <pc:docMk/>
            <pc:sldMk cId="2888613729" sldId="860"/>
            <ac:spMk id="35" creationId="{08F01DDA-221B-40EC-BA58-F755DC436452}"/>
          </ac:spMkLst>
        </pc:spChg>
        <pc:spChg chg="add mod">
          <ac:chgData name="Mark Higgins" userId="f99148ad-7e67-4304-8c11-27c7a53efd31" providerId="ADAL" clId="{47DC10C3-81B3-4CBD-89BF-2B4D68781B8D}" dt="2021-11-05T15:01:56.791" v="31263" actId="1076"/>
          <ac:spMkLst>
            <pc:docMk/>
            <pc:sldMk cId="2888613729" sldId="860"/>
            <ac:spMk id="36" creationId="{DF8B870E-9BE6-4E4B-BF38-0B03736C2F8E}"/>
          </ac:spMkLst>
        </pc:spChg>
        <pc:spChg chg="add mod">
          <ac:chgData name="Mark Higgins" userId="f99148ad-7e67-4304-8c11-27c7a53efd31" providerId="ADAL" clId="{47DC10C3-81B3-4CBD-89BF-2B4D68781B8D}" dt="2021-11-05T15:01:56.791" v="31263" actId="1076"/>
          <ac:spMkLst>
            <pc:docMk/>
            <pc:sldMk cId="2888613729" sldId="860"/>
            <ac:spMk id="37" creationId="{A743000F-FBC8-468D-9F73-BC678EEB9573}"/>
          </ac:spMkLst>
        </pc:spChg>
        <pc:spChg chg="add mod">
          <ac:chgData name="Mark Higgins" userId="f99148ad-7e67-4304-8c11-27c7a53efd31" providerId="ADAL" clId="{47DC10C3-81B3-4CBD-89BF-2B4D68781B8D}" dt="2021-11-05T15:01:56.791" v="31263" actId="1076"/>
          <ac:spMkLst>
            <pc:docMk/>
            <pc:sldMk cId="2888613729" sldId="860"/>
            <ac:spMk id="38" creationId="{317DA400-01F2-4C8B-9C74-6F36C965A164}"/>
          </ac:spMkLst>
        </pc:spChg>
        <pc:spChg chg="add mod">
          <ac:chgData name="Mark Higgins" userId="f99148ad-7e67-4304-8c11-27c7a53efd31" providerId="ADAL" clId="{47DC10C3-81B3-4CBD-89BF-2B4D68781B8D}" dt="2021-11-05T15:02:21.703" v="31277" actId="20577"/>
          <ac:spMkLst>
            <pc:docMk/>
            <pc:sldMk cId="2888613729" sldId="860"/>
            <ac:spMk id="41" creationId="{51D8DB1A-ABA8-4C0B-8058-C2AD217FE83E}"/>
          </ac:spMkLst>
        </pc:spChg>
        <pc:spChg chg="add mod">
          <ac:chgData name="Mark Higgins" userId="f99148ad-7e67-4304-8c11-27c7a53efd31" providerId="ADAL" clId="{47DC10C3-81B3-4CBD-89BF-2B4D68781B8D}" dt="2021-11-05T15:02:53.571" v="31282" actId="1076"/>
          <ac:spMkLst>
            <pc:docMk/>
            <pc:sldMk cId="2888613729" sldId="860"/>
            <ac:spMk id="42" creationId="{B837F1C0-7C90-4F0E-A35C-7CB696B3FBDA}"/>
          </ac:spMkLst>
        </pc:spChg>
        <pc:spChg chg="add mod">
          <ac:chgData name="Mark Higgins" userId="f99148ad-7e67-4304-8c11-27c7a53efd31" providerId="ADAL" clId="{47DC10C3-81B3-4CBD-89BF-2B4D68781B8D}" dt="2021-11-05T15:02:53.571" v="31282" actId="1076"/>
          <ac:spMkLst>
            <pc:docMk/>
            <pc:sldMk cId="2888613729" sldId="860"/>
            <ac:spMk id="43" creationId="{B4FE998F-9D75-4734-A701-1814D74AFF79}"/>
          </ac:spMkLst>
        </pc:spChg>
        <pc:spChg chg="add mod">
          <ac:chgData name="Mark Higgins" userId="f99148ad-7e67-4304-8c11-27c7a53efd31" providerId="ADAL" clId="{47DC10C3-81B3-4CBD-89BF-2B4D68781B8D}" dt="2021-11-05T15:02:53.571" v="31282" actId="1076"/>
          <ac:spMkLst>
            <pc:docMk/>
            <pc:sldMk cId="2888613729" sldId="860"/>
            <ac:spMk id="44" creationId="{104E6C96-2A29-43A8-9623-FB4EEFED93D5}"/>
          </ac:spMkLst>
        </pc:spChg>
        <pc:spChg chg="add mod">
          <ac:chgData name="Mark Higgins" userId="f99148ad-7e67-4304-8c11-27c7a53efd31" providerId="ADAL" clId="{47DC10C3-81B3-4CBD-89BF-2B4D68781B8D}" dt="2021-11-05T15:02:53.571" v="31282" actId="1076"/>
          <ac:spMkLst>
            <pc:docMk/>
            <pc:sldMk cId="2888613729" sldId="860"/>
            <ac:spMk id="45" creationId="{785A0473-0950-46AC-9E80-1AB150F9ACBA}"/>
          </ac:spMkLst>
        </pc:spChg>
        <pc:spChg chg="add mod">
          <ac:chgData name="Mark Higgins" userId="f99148ad-7e67-4304-8c11-27c7a53efd31" providerId="ADAL" clId="{47DC10C3-81B3-4CBD-89BF-2B4D68781B8D}" dt="2021-11-05T15:06:10.482" v="31492" actId="20577"/>
          <ac:spMkLst>
            <pc:docMk/>
            <pc:sldMk cId="2888613729" sldId="860"/>
            <ac:spMk id="48" creationId="{4B906AE1-6AE4-4CF3-94F0-D2CF6326B7DD}"/>
          </ac:spMkLst>
        </pc:spChg>
        <pc:spChg chg="add mod">
          <ac:chgData name="Mark Higgins" userId="f99148ad-7e67-4304-8c11-27c7a53efd31" providerId="ADAL" clId="{47DC10C3-81B3-4CBD-89BF-2B4D68781B8D}" dt="2021-11-05T15:07:03.675" v="31498" actId="207"/>
          <ac:spMkLst>
            <pc:docMk/>
            <pc:sldMk cId="2888613729" sldId="860"/>
            <ac:spMk id="49" creationId="{E8BD2D1C-DCC3-4920-B9A6-6EACDD107A8E}"/>
          </ac:spMkLst>
        </pc:spChg>
        <pc:spChg chg="add mod">
          <ac:chgData name="Mark Higgins" userId="f99148ad-7e67-4304-8c11-27c7a53efd31" providerId="ADAL" clId="{47DC10C3-81B3-4CBD-89BF-2B4D68781B8D}" dt="2021-11-05T15:07:03.675" v="31498" actId="207"/>
          <ac:spMkLst>
            <pc:docMk/>
            <pc:sldMk cId="2888613729" sldId="860"/>
            <ac:spMk id="50" creationId="{C4431943-00E5-4594-B7EE-793ACBE6D98E}"/>
          </ac:spMkLst>
        </pc:spChg>
        <pc:spChg chg="add mod">
          <ac:chgData name="Mark Higgins" userId="f99148ad-7e67-4304-8c11-27c7a53efd31" providerId="ADAL" clId="{47DC10C3-81B3-4CBD-89BF-2B4D68781B8D}" dt="2021-11-05T15:07:03.675" v="31498" actId="207"/>
          <ac:spMkLst>
            <pc:docMk/>
            <pc:sldMk cId="2888613729" sldId="860"/>
            <ac:spMk id="51" creationId="{1EC18F8E-7905-45DF-A239-DCC7238C8109}"/>
          </ac:spMkLst>
        </pc:spChg>
        <pc:spChg chg="add mod">
          <ac:chgData name="Mark Higgins" userId="f99148ad-7e67-4304-8c11-27c7a53efd31" providerId="ADAL" clId="{47DC10C3-81B3-4CBD-89BF-2B4D68781B8D}" dt="2021-11-05T15:07:03.675" v="31498" actId="207"/>
          <ac:spMkLst>
            <pc:docMk/>
            <pc:sldMk cId="2888613729" sldId="860"/>
            <ac:spMk id="52" creationId="{10B5D811-1475-42A9-8D10-8D8C580CD497}"/>
          </ac:spMkLst>
        </pc:spChg>
        <pc:spChg chg="add del mod">
          <ac:chgData name="Mark Higgins" userId="f99148ad-7e67-4304-8c11-27c7a53efd31" providerId="ADAL" clId="{47DC10C3-81B3-4CBD-89BF-2B4D68781B8D}" dt="2021-11-05T15:08:06.334" v="31504" actId="11529"/>
          <ac:spMkLst>
            <pc:docMk/>
            <pc:sldMk cId="2888613729" sldId="860"/>
            <ac:spMk id="55" creationId="{AF7E84D2-70C1-49D4-AB8B-7F369163498B}"/>
          </ac:spMkLst>
        </pc:spChg>
        <pc:spChg chg="add del">
          <ac:chgData name="Mark Higgins" userId="f99148ad-7e67-4304-8c11-27c7a53efd31" providerId="ADAL" clId="{47DC10C3-81B3-4CBD-89BF-2B4D68781B8D}" dt="2021-11-05T15:08:25.773" v="31506" actId="11529"/>
          <ac:spMkLst>
            <pc:docMk/>
            <pc:sldMk cId="2888613729" sldId="860"/>
            <ac:spMk id="56" creationId="{3377830D-D265-4592-9567-5D5FF764FF89}"/>
          </ac:spMkLst>
        </pc:spChg>
        <pc:spChg chg="add del">
          <ac:chgData name="Mark Higgins" userId="f99148ad-7e67-4304-8c11-27c7a53efd31" providerId="ADAL" clId="{47DC10C3-81B3-4CBD-89BF-2B4D68781B8D}" dt="2021-11-05T15:08:48.029" v="31508" actId="478"/>
          <ac:spMkLst>
            <pc:docMk/>
            <pc:sldMk cId="2888613729" sldId="860"/>
            <ac:spMk id="57" creationId="{DF240B1E-49EE-48B3-8E04-7BCEFD838764}"/>
          </ac:spMkLst>
        </pc:spChg>
        <pc:spChg chg="add mod">
          <ac:chgData name="Mark Higgins" userId="f99148ad-7e67-4304-8c11-27c7a53efd31" providerId="ADAL" clId="{47DC10C3-81B3-4CBD-89BF-2B4D68781B8D}" dt="2021-11-05T15:10:52.687" v="31521" actId="1076"/>
          <ac:spMkLst>
            <pc:docMk/>
            <pc:sldMk cId="2888613729" sldId="860"/>
            <ac:spMk id="58" creationId="{FA8ABB9A-2B63-4E74-A5EC-3700BD49ECB7}"/>
          </ac:spMkLst>
        </pc:spChg>
        <pc:spChg chg="add mod">
          <ac:chgData name="Mark Higgins" userId="f99148ad-7e67-4304-8c11-27c7a53efd31" providerId="ADAL" clId="{47DC10C3-81B3-4CBD-89BF-2B4D68781B8D}" dt="2021-11-05T15:10:55.590" v="31522" actId="1076"/>
          <ac:spMkLst>
            <pc:docMk/>
            <pc:sldMk cId="2888613729" sldId="860"/>
            <ac:spMk id="59" creationId="{9EAF4EB8-FCFB-4F74-BF26-6119257F32CA}"/>
          </ac:spMkLst>
        </pc:spChg>
        <pc:spChg chg="add mod">
          <ac:chgData name="Mark Higgins" userId="f99148ad-7e67-4304-8c11-27c7a53efd31" providerId="ADAL" clId="{47DC10C3-81B3-4CBD-89BF-2B4D68781B8D}" dt="2021-11-05T15:11:10.645" v="31524" actId="1076"/>
          <ac:spMkLst>
            <pc:docMk/>
            <pc:sldMk cId="2888613729" sldId="860"/>
            <ac:spMk id="60" creationId="{7D752115-6AAD-4FE4-BB07-D7AA0DCA6FA0}"/>
          </ac:spMkLst>
        </pc:spChg>
        <pc:spChg chg="add mod">
          <ac:chgData name="Mark Higgins" userId="f99148ad-7e67-4304-8c11-27c7a53efd31" providerId="ADAL" clId="{47DC10C3-81B3-4CBD-89BF-2B4D68781B8D}" dt="2021-11-05T15:11:10.645" v="31524" actId="1076"/>
          <ac:spMkLst>
            <pc:docMk/>
            <pc:sldMk cId="2888613729" sldId="860"/>
            <ac:spMk id="61" creationId="{414C5559-67DB-417B-ACC7-026954D28CB1}"/>
          </ac:spMkLst>
        </pc:spChg>
        <pc:grpChg chg="add mod">
          <ac:chgData name="Mark Higgins" userId="f99148ad-7e67-4304-8c11-27c7a53efd31" providerId="ADAL" clId="{47DC10C3-81B3-4CBD-89BF-2B4D68781B8D}" dt="2021-11-05T15:01:50.088" v="31262" actId="14100"/>
          <ac:grpSpMkLst>
            <pc:docMk/>
            <pc:sldMk cId="2888613729" sldId="860"/>
            <ac:grpSpMk id="4" creationId="{426C40AC-0A4D-44D2-95AF-25CCC142474C}"/>
          </ac:grpSpMkLst>
        </pc:grpChg>
        <pc:cxnChg chg="add mod">
          <ac:chgData name="Mark Higgins" userId="f99148ad-7e67-4304-8c11-27c7a53efd31" providerId="ADAL" clId="{47DC10C3-81B3-4CBD-89BF-2B4D68781B8D}" dt="2021-11-05T15:11:50.694" v="31525" actId="1582"/>
          <ac:cxnSpMkLst>
            <pc:docMk/>
            <pc:sldMk cId="2888613729" sldId="860"/>
            <ac:cxnSpMk id="30" creationId="{D436E85A-DF9B-456D-A1A8-A963C87C7768}"/>
          </ac:cxnSpMkLst>
        </pc:cxnChg>
        <pc:cxnChg chg="add mod ord">
          <ac:chgData name="Mark Higgins" userId="f99148ad-7e67-4304-8c11-27c7a53efd31" providerId="ADAL" clId="{47DC10C3-81B3-4CBD-89BF-2B4D68781B8D}" dt="2021-11-05T15:01:56.791" v="31263" actId="1076"/>
          <ac:cxnSpMkLst>
            <pc:docMk/>
            <pc:sldMk cId="2888613729" sldId="860"/>
            <ac:cxnSpMk id="32" creationId="{FF06A099-4A85-4F05-A5F5-3A373BDB49FE}"/>
          </ac:cxnSpMkLst>
        </pc:cxnChg>
        <pc:cxnChg chg="add mod">
          <ac:chgData name="Mark Higgins" userId="f99148ad-7e67-4304-8c11-27c7a53efd31" providerId="ADAL" clId="{47DC10C3-81B3-4CBD-89BF-2B4D68781B8D}" dt="2021-11-05T15:01:56.791" v="31263" actId="1076"/>
          <ac:cxnSpMkLst>
            <pc:docMk/>
            <pc:sldMk cId="2888613729" sldId="860"/>
            <ac:cxnSpMk id="39" creationId="{2DD2C012-D11C-4165-9F40-F5B70702215D}"/>
          </ac:cxnSpMkLst>
        </pc:cxnChg>
        <pc:cxnChg chg="add mod">
          <ac:chgData name="Mark Higgins" userId="f99148ad-7e67-4304-8c11-27c7a53efd31" providerId="ADAL" clId="{47DC10C3-81B3-4CBD-89BF-2B4D68781B8D}" dt="2021-11-05T15:03:18.109" v="31284" actId="1582"/>
          <ac:cxnSpMkLst>
            <pc:docMk/>
            <pc:sldMk cId="2888613729" sldId="860"/>
            <ac:cxnSpMk id="47" creationId="{C13A2987-256E-47DE-877F-41F184A466E0}"/>
          </ac:cxnSpMkLst>
        </pc:cxnChg>
        <pc:cxnChg chg="add mod">
          <ac:chgData name="Mark Higgins" userId="f99148ad-7e67-4304-8c11-27c7a53efd31" providerId="ADAL" clId="{47DC10C3-81B3-4CBD-89BF-2B4D68781B8D}" dt="2021-11-05T15:07:31.134" v="31500" actId="1582"/>
          <ac:cxnSpMkLst>
            <pc:docMk/>
            <pc:sldMk cId="2888613729" sldId="860"/>
            <ac:cxnSpMk id="54" creationId="{5B391ADE-878B-4616-95AB-A2A47DF0503B}"/>
          </ac:cxnSpMkLst>
        </pc:cxnChg>
      </pc:sldChg>
      <pc:sldChg chg="modSp new del mod">
        <pc:chgData name="Mark Higgins" userId="f99148ad-7e67-4304-8c11-27c7a53efd31" providerId="ADAL" clId="{47DC10C3-81B3-4CBD-89BF-2B4D68781B8D}" dt="2021-11-07T16:04:36.021" v="32870" actId="47"/>
        <pc:sldMkLst>
          <pc:docMk/>
          <pc:sldMk cId="2709567172" sldId="861"/>
        </pc:sldMkLst>
        <pc:spChg chg="mod">
          <ac:chgData name="Mark Higgins" userId="f99148ad-7e67-4304-8c11-27c7a53efd31" providerId="ADAL" clId="{47DC10C3-81B3-4CBD-89BF-2B4D68781B8D}" dt="2021-11-05T15:12:19.239" v="31542" actId="20577"/>
          <ac:spMkLst>
            <pc:docMk/>
            <pc:sldMk cId="2709567172" sldId="861"/>
            <ac:spMk id="2" creationId="{E7D41EA8-2192-48EC-95DF-CCF3C7D49A60}"/>
          </ac:spMkLst>
        </pc:spChg>
        <pc:spChg chg="mod">
          <ac:chgData name="Mark Higgins" userId="f99148ad-7e67-4304-8c11-27c7a53efd31" providerId="ADAL" clId="{47DC10C3-81B3-4CBD-89BF-2B4D68781B8D}" dt="2021-11-05T15:56:14.416" v="32186" actId="20577"/>
          <ac:spMkLst>
            <pc:docMk/>
            <pc:sldMk cId="2709567172" sldId="861"/>
            <ac:spMk id="3" creationId="{61D20A67-44BB-4E6C-9207-19C35568A8AD}"/>
          </ac:spMkLst>
        </pc:spChg>
      </pc:sldChg>
      <pc:sldChg chg="modSp add del mod modNotesTx">
        <pc:chgData name="Mark Higgins" userId="f99148ad-7e67-4304-8c11-27c7a53efd31" providerId="ADAL" clId="{47DC10C3-81B3-4CBD-89BF-2B4D68781B8D}" dt="2021-11-07T16:04:36.021" v="32870" actId="47"/>
        <pc:sldMkLst>
          <pc:docMk/>
          <pc:sldMk cId="1451592651" sldId="862"/>
        </pc:sldMkLst>
        <pc:spChg chg="mod">
          <ac:chgData name="Mark Higgins" userId="f99148ad-7e67-4304-8c11-27c7a53efd31" providerId="ADAL" clId="{47DC10C3-81B3-4CBD-89BF-2B4D68781B8D}" dt="2021-11-05T16:18:18.471" v="32490" actId="20577"/>
          <ac:spMkLst>
            <pc:docMk/>
            <pc:sldMk cId="1451592651" sldId="862"/>
            <ac:spMk id="3" creationId="{61D20A67-44BB-4E6C-9207-19C35568A8AD}"/>
          </ac:spMkLst>
        </pc:spChg>
      </pc:sldChg>
      <pc:sldChg chg="modSp add del mod modNotesTx">
        <pc:chgData name="Mark Higgins" userId="f99148ad-7e67-4304-8c11-27c7a53efd31" providerId="ADAL" clId="{47DC10C3-81B3-4CBD-89BF-2B4D68781B8D}" dt="2021-11-05T16:19:45.586" v="32516" actId="47"/>
        <pc:sldMkLst>
          <pc:docMk/>
          <pc:sldMk cId="2440841830" sldId="863"/>
        </pc:sldMkLst>
        <pc:spChg chg="mod">
          <ac:chgData name="Mark Higgins" userId="f99148ad-7e67-4304-8c11-27c7a53efd31" providerId="ADAL" clId="{47DC10C3-81B3-4CBD-89BF-2B4D68781B8D}" dt="2021-11-05T16:19:30.889" v="32512" actId="20577"/>
          <ac:spMkLst>
            <pc:docMk/>
            <pc:sldMk cId="2440841830" sldId="863"/>
            <ac:spMk id="2" creationId="{E7D41EA8-2192-48EC-95DF-CCF3C7D49A60}"/>
          </ac:spMkLst>
        </pc:spChg>
        <pc:spChg chg="mod">
          <ac:chgData name="Mark Higgins" userId="f99148ad-7e67-4304-8c11-27c7a53efd31" providerId="ADAL" clId="{47DC10C3-81B3-4CBD-89BF-2B4D68781B8D}" dt="2021-11-05T16:19:35.046" v="32514" actId="27636"/>
          <ac:spMkLst>
            <pc:docMk/>
            <pc:sldMk cId="2440841830" sldId="863"/>
            <ac:spMk id="3" creationId="{61D20A67-44BB-4E6C-9207-19C35568A8AD}"/>
          </ac:spMkLst>
        </pc:spChg>
      </pc:sldChg>
      <pc:sldChg chg="modSp new del mod">
        <pc:chgData name="Mark Higgins" userId="f99148ad-7e67-4304-8c11-27c7a53efd31" providerId="ADAL" clId="{47DC10C3-81B3-4CBD-89BF-2B4D68781B8D}" dt="2021-11-07T16:04:36.021" v="32870" actId="47"/>
        <pc:sldMkLst>
          <pc:docMk/>
          <pc:sldMk cId="3657178527" sldId="863"/>
        </pc:sldMkLst>
        <pc:spChg chg="mod">
          <ac:chgData name="Mark Higgins" userId="f99148ad-7e67-4304-8c11-27c7a53efd31" providerId="ADAL" clId="{47DC10C3-81B3-4CBD-89BF-2B4D68781B8D}" dt="2021-11-05T16:20:40.235" v="32522" actId="20577"/>
          <ac:spMkLst>
            <pc:docMk/>
            <pc:sldMk cId="3657178527" sldId="863"/>
            <ac:spMk id="2" creationId="{BD7EC90B-B03D-43CC-9D6F-C364227D6DC5}"/>
          </ac:spMkLst>
        </pc:spChg>
      </pc:sldChg>
      <pc:sldChg chg="addSp modSp new del mod">
        <pc:chgData name="Mark Higgins" userId="f99148ad-7e67-4304-8c11-27c7a53efd31" providerId="ADAL" clId="{47DC10C3-81B3-4CBD-89BF-2B4D68781B8D}" dt="2021-11-07T16:04:36.021" v="32870" actId="47"/>
        <pc:sldMkLst>
          <pc:docMk/>
          <pc:sldMk cId="3167096775" sldId="864"/>
        </pc:sldMkLst>
        <pc:spChg chg="mod">
          <ac:chgData name="Mark Higgins" userId="f99148ad-7e67-4304-8c11-27c7a53efd31" providerId="ADAL" clId="{47DC10C3-81B3-4CBD-89BF-2B4D68781B8D}" dt="2021-11-05T16:22:44.434" v="32539" actId="20577"/>
          <ac:spMkLst>
            <pc:docMk/>
            <pc:sldMk cId="3167096775" sldId="864"/>
            <ac:spMk id="2" creationId="{15BA410C-BFC6-48C5-90E6-03542C5FA9B5}"/>
          </ac:spMkLst>
        </pc:spChg>
        <pc:spChg chg="mod">
          <ac:chgData name="Mark Higgins" userId="f99148ad-7e67-4304-8c11-27c7a53efd31" providerId="ADAL" clId="{47DC10C3-81B3-4CBD-89BF-2B4D68781B8D}" dt="2021-11-05T16:25:32.004" v="32625" actId="20577"/>
          <ac:spMkLst>
            <pc:docMk/>
            <pc:sldMk cId="3167096775" sldId="864"/>
            <ac:spMk id="3" creationId="{AC8CEC7C-0F2E-45AF-9F72-E8CF4E85E0B4}"/>
          </ac:spMkLst>
        </pc:spChg>
        <pc:picChg chg="add mod">
          <ac:chgData name="Mark Higgins" userId="f99148ad-7e67-4304-8c11-27c7a53efd31" providerId="ADAL" clId="{47DC10C3-81B3-4CBD-89BF-2B4D68781B8D}" dt="2021-11-05T16:25:39.111" v="32628" actId="1076"/>
          <ac:picMkLst>
            <pc:docMk/>
            <pc:sldMk cId="3167096775" sldId="864"/>
            <ac:picMk id="5" creationId="{82789947-D846-4DDE-BDB0-BFAB5B13D70F}"/>
          </ac:picMkLst>
        </pc:picChg>
      </pc:sldChg>
      <pc:sldChg chg="addSp delSp modSp add del mod">
        <pc:chgData name="Mark Higgins" userId="f99148ad-7e67-4304-8c11-27c7a53efd31" providerId="ADAL" clId="{47DC10C3-81B3-4CBD-89BF-2B4D68781B8D}" dt="2021-11-07T16:04:36.021" v="32870" actId="47"/>
        <pc:sldMkLst>
          <pc:docMk/>
          <pc:sldMk cId="1401798083" sldId="865"/>
        </pc:sldMkLst>
        <pc:spChg chg="mod">
          <ac:chgData name="Mark Higgins" userId="f99148ad-7e67-4304-8c11-27c7a53efd31" providerId="ADAL" clId="{47DC10C3-81B3-4CBD-89BF-2B4D68781B8D}" dt="2021-11-05T16:27:39.396" v="32706" actId="20577"/>
          <ac:spMkLst>
            <pc:docMk/>
            <pc:sldMk cId="1401798083" sldId="865"/>
            <ac:spMk id="3" creationId="{AC8CEC7C-0F2E-45AF-9F72-E8CF4E85E0B4}"/>
          </ac:spMkLst>
        </pc:spChg>
        <pc:picChg chg="del">
          <ac:chgData name="Mark Higgins" userId="f99148ad-7e67-4304-8c11-27c7a53efd31" providerId="ADAL" clId="{47DC10C3-81B3-4CBD-89BF-2B4D68781B8D}" dt="2021-11-05T16:28:19.321" v="32707" actId="478"/>
          <ac:picMkLst>
            <pc:docMk/>
            <pc:sldMk cId="1401798083" sldId="865"/>
            <ac:picMk id="5" creationId="{82789947-D846-4DDE-BDB0-BFAB5B13D70F}"/>
          </ac:picMkLst>
        </pc:picChg>
        <pc:picChg chg="add mod">
          <ac:chgData name="Mark Higgins" userId="f99148ad-7e67-4304-8c11-27c7a53efd31" providerId="ADAL" clId="{47DC10C3-81B3-4CBD-89BF-2B4D68781B8D}" dt="2021-11-05T16:28:27.990" v="32710" actId="1076"/>
          <ac:picMkLst>
            <pc:docMk/>
            <pc:sldMk cId="1401798083" sldId="865"/>
            <ac:picMk id="6" creationId="{DBCB2AFF-B668-4B31-8BED-50B4E40F80EF}"/>
          </ac:picMkLst>
        </pc:picChg>
      </pc:sldChg>
      <pc:sldChg chg="modSp new del mod">
        <pc:chgData name="Mark Higgins" userId="f99148ad-7e67-4304-8c11-27c7a53efd31" providerId="ADAL" clId="{47DC10C3-81B3-4CBD-89BF-2B4D68781B8D}" dt="2021-11-07T16:04:36.021" v="32870" actId="47"/>
        <pc:sldMkLst>
          <pc:docMk/>
          <pc:sldMk cId="2237213001" sldId="866"/>
        </pc:sldMkLst>
        <pc:spChg chg="mod">
          <ac:chgData name="Mark Higgins" userId="f99148ad-7e67-4304-8c11-27c7a53efd31" providerId="ADAL" clId="{47DC10C3-81B3-4CBD-89BF-2B4D68781B8D}" dt="2021-11-05T16:32:02.326" v="32713" actId="20577"/>
          <ac:spMkLst>
            <pc:docMk/>
            <pc:sldMk cId="2237213001" sldId="866"/>
            <ac:spMk id="2" creationId="{BAC314C1-CA82-442F-B98B-C8A6402C7526}"/>
          </ac:spMkLst>
        </pc:spChg>
      </pc:sldChg>
    </pc:docChg>
  </pc:docChgLst>
  <pc:docChgLst>
    <pc:chgData name="Mark Higgins" userId="f99148ad-7e67-4304-8c11-27c7a53efd31" providerId="ADAL" clId="{0928E129-FD99-40CD-AF85-5E16D3AA9BEE}"/>
    <pc:docChg chg="undo custSel addSld delSld modSld sldOrd">
      <pc:chgData name="Mark Higgins" userId="f99148ad-7e67-4304-8c11-27c7a53efd31" providerId="ADAL" clId="{0928E129-FD99-40CD-AF85-5E16D3AA9BEE}" dt="2021-10-19T15:02:00.832" v="1669" actId="27636"/>
      <pc:docMkLst>
        <pc:docMk/>
      </pc:docMkLst>
      <pc:sldChg chg="add modTransition">
        <pc:chgData name="Mark Higgins" userId="f99148ad-7e67-4304-8c11-27c7a53efd31" providerId="ADAL" clId="{0928E129-FD99-40CD-AF85-5E16D3AA9BEE}" dt="2021-10-19T10:14:05.289" v="539"/>
        <pc:sldMkLst>
          <pc:docMk/>
          <pc:sldMk cId="195010966" sldId="256"/>
        </pc:sldMkLst>
      </pc:sldChg>
      <pc:sldChg chg="modSp mod">
        <pc:chgData name="Mark Higgins" userId="f99148ad-7e67-4304-8c11-27c7a53efd31" providerId="ADAL" clId="{0928E129-FD99-40CD-AF85-5E16D3AA9BEE}" dt="2021-10-19T09:57:42.722" v="245" actId="20577"/>
        <pc:sldMkLst>
          <pc:docMk/>
          <pc:sldMk cId="653415081" sldId="257"/>
        </pc:sldMkLst>
        <pc:spChg chg="mod">
          <ac:chgData name="Mark Higgins" userId="f99148ad-7e67-4304-8c11-27c7a53efd31" providerId="ADAL" clId="{0928E129-FD99-40CD-AF85-5E16D3AA9BEE}" dt="2021-10-19T09:57:42.722" v="245" actId="20577"/>
          <ac:spMkLst>
            <pc:docMk/>
            <pc:sldMk cId="653415081" sldId="257"/>
            <ac:spMk id="3" creationId="{93E1A0CE-437E-4089-AE73-03BEE8D4C05A}"/>
          </ac:spMkLst>
        </pc:spChg>
      </pc:sldChg>
      <pc:sldChg chg="add modTransition">
        <pc:chgData name="Mark Higgins" userId="f99148ad-7e67-4304-8c11-27c7a53efd31" providerId="ADAL" clId="{0928E129-FD99-40CD-AF85-5E16D3AA9BEE}" dt="2021-10-19T10:14:05.289" v="539"/>
        <pc:sldMkLst>
          <pc:docMk/>
          <pc:sldMk cId="1340715411" sldId="259"/>
        </pc:sldMkLst>
      </pc:sldChg>
      <pc:sldChg chg="add modTransition">
        <pc:chgData name="Mark Higgins" userId="f99148ad-7e67-4304-8c11-27c7a53efd31" providerId="ADAL" clId="{0928E129-FD99-40CD-AF85-5E16D3AA9BEE}" dt="2021-10-19T10:14:05.289" v="539"/>
        <pc:sldMkLst>
          <pc:docMk/>
          <pc:sldMk cId="308592299" sldId="260"/>
        </pc:sldMkLst>
      </pc:sldChg>
      <pc:sldChg chg="add modTransition">
        <pc:chgData name="Mark Higgins" userId="f99148ad-7e67-4304-8c11-27c7a53efd31" providerId="ADAL" clId="{0928E129-FD99-40CD-AF85-5E16D3AA9BEE}" dt="2021-10-19T10:14:05.289" v="539"/>
        <pc:sldMkLst>
          <pc:docMk/>
          <pc:sldMk cId="3620027515" sldId="261"/>
        </pc:sldMkLst>
      </pc:sldChg>
      <pc:sldChg chg="modSp mod">
        <pc:chgData name="Mark Higgins" userId="f99148ad-7e67-4304-8c11-27c7a53efd31" providerId="ADAL" clId="{0928E129-FD99-40CD-AF85-5E16D3AA9BEE}" dt="2021-10-19T14:59:43.062" v="1542" actId="20577"/>
        <pc:sldMkLst>
          <pc:docMk/>
          <pc:sldMk cId="2851725395" sldId="263"/>
        </pc:sldMkLst>
        <pc:spChg chg="mod">
          <ac:chgData name="Mark Higgins" userId="f99148ad-7e67-4304-8c11-27c7a53efd31" providerId="ADAL" clId="{0928E129-FD99-40CD-AF85-5E16D3AA9BEE}" dt="2021-10-19T14:59:43.062" v="1542" actId="20577"/>
          <ac:spMkLst>
            <pc:docMk/>
            <pc:sldMk cId="2851725395" sldId="263"/>
            <ac:spMk id="3" creationId="{93E1A0CE-437E-4089-AE73-03BEE8D4C05A}"/>
          </ac:spMkLst>
        </pc:spChg>
      </pc:sldChg>
      <pc:sldChg chg="add modTransition">
        <pc:chgData name="Mark Higgins" userId="f99148ad-7e67-4304-8c11-27c7a53efd31" providerId="ADAL" clId="{0928E129-FD99-40CD-AF85-5E16D3AA9BEE}" dt="2021-10-19T10:14:05.289" v="539"/>
        <pc:sldMkLst>
          <pc:docMk/>
          <pc:sldMk cId="431508216" sldId="270"/>
        </pc:sldMkLst>
      </pc:sldChg>
      <pc:sldChg chg="add modTransition">
        <pc:chgData name="Mark Higgins" userId="f99148ad-7e67-4304-8c11-27c7a53efd31" providerId="ADAL" clId="{0928E129-FD99-40CD-AF85-5E16D3AA9BEE}" dt="2021-10-19T10:14:05.289" v="539"/>
        <pc:sldMkLst>
          <pc:docMk/>
          <pc:sldMk cId="4227811471" sldId="271"/>
        </pc:sldMkLst>
      </pc:sldChg>
      <pc:sldChg chg="add modTransition">
        <pc:chgData name="Mark Higgins" userId="f99148ad-7e67-4304-8c11-27c7a53efd31" providerId="ADAL" clId="{0928E129-FD99-40CD-AF85-5E16D3AA9BEE}" dt="2021-10-19T10:14:05.289" v="539"/>
        <pc:sldMkLst>
          <pc:docMk/>
          <pc:sldMk cId="1248674225" sldId="275"/>
        </pc:sldMkLst>
      </pc:sldChg>
      <pc:sldChg chg="add modTransition">
        <pc:chgData name="Mark Higgins" userId="f99148ad-7e67-4304-8c11-27c7a53efd31" providerId="ADAL" clId="{0928E129-FD99-40CD-AF85-5E16D3AA9BEE}" dt="2021-10-19T10:14:05.289" v="539"/>
        <pc:sldMkLst>
          <pc:docMk/>
          <pc:sldMk cId="3739762004" sldId="276"/>
        </pc:sldMkLst>
      </pc:sldChg>
      <pc:sldChg chg="add modTransition">
        <pc:chgData name="Mark Higgins" userId="f99148ad-7e67-4304-8c11-27c7a53efd31" providerId="ADAL" clId="{0928E129-FD99-40CD-AF85-5E16D3AA9BEE}" dt="2021-10-19T10:14:05.289" v="539"/>
        <pc:sldMkLst>
          <pc:docMk/>
          <pc:sldMk cId="2583232243" sldId="277"/>
        </pc:sldMkLst>
      </pc:sldChg>
      <pc:sldChg chg="add modTransition">
        <pc:chgData name="Mark Higgins" userId="f99148ad-7e67-4304-8c11-27c7a53efd31" providerId="ADAL" clId="{0928E129-FD99-40CD-AF85-5E16D3AA9BEE}" dt="2021-10-19T10:14:05.289" v="539"/>
        <pc:sldMkLst>
          <pc:docMk/>
          <pc:sldMk cId="1334762385" sldId="278"/>
        </pc:sldMkLst>
      </pc:sldChg>
      <pc:sldChg chg="add modTransition">
        <pc:chgData name="Mark Higgins" userId="f99148ad-7e67-4304-8c11-27c7a53efd31" providerId="ADAL" clId="{0928E129-FD99-40CD-AF85-5E16D3AA9BEE}" dt="2021-10-19T10:14:05.289" v="539"/>
        <pc:sldMkLst>
          <pc:docMk/>
          <pc:sldMk cId="360803380" sldId="279"/>
        </pc:sldMkLst>
      </pc:sldChg>
      <pc:sldChg chg="add modTransition">
        <pc:chgData name="Mark Higgins" userId="f99148ad-7e67-4304-8c11-27c7a53efd31" providerId="ADAL" clId="{0928E129-FD99-40CD-AF85-5E16D3AA9BEE}" dt="2021-10-19T10:14:05.289" v="539"/>
        <pc:sldMkLst>
          <pc:docMk/>
          <pc:sldMk cId="4207859248" sldId="280"/>
        </pc:sldMkLst>
      </pc:sldChg>
      <pc:sldChg chg="add modTransition">
        <pc:chgData name="Mark Higgins" userId="f99148ad-7e67-4304-8c11-27c7a53efd31" providerId="ADAL" clId="{0928E129-FD99-40CD-AF85-5E16D3AA9BEE}" dt="2021-10-19T10:14:05.289" v="539"/>
        <pc:sldMkLst>
          <pc:docMk/>
          <pc:sldMk cId="3368538443" sldId="283"/>
        </pc:sldMkLst>
      </pc:sldChg>
      <pc:sldChg chg="add modTransition">
        <pc:chgData name="Mark Higgins" userId="f99148ad-7e67-4304-8c11-27c7a53efd31" providerId="ADAL" clId="{0928E129-FD99-40CD-AF85-5E16D3AA9BEE}" dt="2021-10-19T10:14:05.289" v="539"/>
        <pc:sldMkLst>
          <pc:docMk/>
          <pc:sldMk cId="3011566704" sldId="284"/>
        </pc:sldMkLst>
      </pc:sldChg>
      <pc:sldChg chg="add modTransition">
        <pc:chgData name="Mark Higgins" userId="f99148ad-7e67-4304-8c11-27c7a53efd31" providerId="ADAL" clId="{0928E129-FD99-40CD-AF85-5E16D3AA9BEE}" dt="2021-10-19T10:14:05.289" v="539"/>
        <pc:sldMkLst>
          <pc:docMk/>
          <pc:sldMk cId="467139853" sldId="285"/>
        </pc:sldMkLst>
      </pc:sldChg>
      <pc:sldChg chg="add modTransition">
        <pc:chgData name="Mark Higgins" userId="f99148ad-7e67-4304-8c11-27c7a53efd31" providerId="ADAL" clId="{0928E129-FD99-40CD-AF85-5E16D3AA9BEE}" dt="2021-10-19T10:14:05.289" v="539"/>
        <pc:sldMkLst>
          <pc:docMk/>
          <pc:sldMk cId="1899824347" sldId="286"/>
        </pc:sldMkLst>
      </pc:sldChg>
      <pc:sldChg chg="add modTransition">
        <pc:chgData name="Mark Higgins" userId="f99148ad-7e67-4304-8c11-27c7a53efd31" providerId="ADAL" clId="{0928E129-FD99-40CD-AF85-5E16D3AA9BEE}" dt="2021-10-19T10:14:05.289" v="539"/>
        <pc:sldMkLst>
          <pc:docMk/>
          <pc:sldMk cId="226983718" sldId="287"/>
        </pc:sldMkLst>
      </pc:sldChg>
      <pc:sldChg chg="add modTransition">
        <pc:chgData name="Mark Higgins" userId="f99148ad-7e67-4304-8c11-27c7a53efd31" providerId="ADAL" clId="{0928E129-FD99-40CD-AF85-5E16D3AA9BEE}" dt="2021-10-19T10:14:05.289" v="539"/>
        <pc:sldMkLst>
          <pc:docMk/>
          <pc:sldMk cId="564759367" sldId="288"/>
        </pc:sldMkLst>
      </pc:sldChg>
      <pc:sldChg chg="add modTransition">
        <pc:chgData name="Mark Higgins" userId="f99148ad-7e67-4304-8c11-27c7a53efd31" providerId="ADAL" clId="{0928E129-FD99-40CD-AF85-5E16D3AA9BEE}" dt="2021-10-19T10:14:05.289" v="539"/>
        <pc:sldMkLst>
          <pc:docMk/>
          <pc:sldMk cId="1424505544" sldId="290"/>
        </pc:sldMkLst>
      </pc:sldChg>
      <pc:sldChg chg="add modTransition">
        <pc:chgData name="Mark Higgins" userId="f99148ad-7e67-4304-8c11-27c7a53efd31" providerId="ADAL" clId="{0928E129-FD99-40CD-AF85-5E16D3AA9BEE}" dt="2021-10-19T10:14:05.289" v="539"/>
        <pc:sldMkLst>
          <pc:docMk/>
          <pc:sldMk cId="1748441030" sldId="292"/>
        </pc:sldMkLst>
      </pc:sldChg>
      <pc:sldChg chg="add modTransition">
        <pc:chgData name="Mark Higgins" userId="f99148ad-7e67-4304-8c11-27c7a53efd31" providerId="ADAL" clId="{0928E129-FD99-40CD-AF85-5E16D3AA9BEE}" dt="2021-10-19T10:14:05.289" v="539"/>
        <pc:sldMkLst>
          <pc:docMk/>
          <pc:sldMk cId="335237346" sldId="293"/>
        </pc:sldMkLst>
      </pc:sldChg>
      <pc:sldChg chg="add">
        <pc:chgData name="Mark Higgins" userId="f99148ad-7e67-4304-8c11-27c7a53efd31" providerId="ADAL" clId="{0928E129-FD99-40CD-AF85-5E16D3AA9BEE}" dt="2021-10-19T10:15:30.868" v="546"/>
        <pc:sldMkLst>
          <pc:docMk/>
          <pc:sldMk cId="762404290" sldId="297"/>
        </pc:sldMkLst>
      </pc:sldChg>
      <pc:sldChg chg="add modTransition">
        <pc:chgData name="Mark Higgins" userId="f99148ad-7e67-4304-8c11-27c7a53efd31" providerId="ADAL" clId="{0928E129-FD99-40CD-AF85-5E16D3AA9BEE}" dt="2021-10-19T10:14:05.289" v="539"/>
        <pc:sldMkLst>
          <pc:docMk/>
          <pc:sldMk cId="2852573246" sldId="298"/>
        </pc:sldMkLst>
      </pc:sldChg>
      <pc:sldChg chg="add modTransition">
        <pc:chgData name="Mark Higgins" userId="f99148ad-7e67-4304-8c11-27c7a53efd31" providerId="ADAL" clId="{0928E129-FD99-40CD-AF85-5E16D3AA9BEE}" dt="2021-10-19T10:14:05.289" v="539"/>
        <pc:sldMkLst>
          <pc:docMk/>
          <pc:sldMk cId="2548354788" sldId="299"/>
        </pc:sldMkLst>
      </pc:sldChg>
      <pc:sldChg chg="add modTransition">
        <pc:chgData name="Mark Higgins" userId="f99148ad-7e67-4304-8c11-27c7a53efd31" providerId="ADAL" clId="{0928E129-FD99-40CD-AF85-5E16D3AA9BEE}" dt="2021-10-19T10:14:05.289" v="539"/>
        <pc:sldMkLst>
          <pc:docMk/>
          <pc:sldMk cId="2406529237" sldId="300"/>
        </pc:sldMkLst>
      </pc:sldChg>
      <pc:sldChg chg="add modTransition">
        <pc:chgData name="Mark Higgins" userId="f99148ad-7e67-4304-8c11-27c7a53efd31" providerId="ADAL" clId="{0928E129-FD99-40CD-AF85-5E16D3AA9BEE}" dt="2021-10-19T10:14:05.289" v="539"/>
        <pc:sldMkLst>
          <pc:docMk/>
          <pc:sldMk cId="1860378534" sldId="301"/>
        </pc:sldMkLst>
      </pc:sldChg>
      <pc:sldChg chg="add modTransition">
        <pc:chgData name="Mark Higgins" userId="f99148ad-7e67-4304-8c11-27c7a53efd31" providerId="ADAL" clId="{0928E129-FD99-40CD-AF85-5E16D3AA9BEE}" dt="2021-10-19T10:14:05.289" v="539"/>
        <pc:sldMkLst>
          <pc:docMk/>
          <pc:sldMk cId="1088354717" sldId="302"/>
        </pc:sldMkLst>
      </pc:sldChg>
      <pc:sldChg chg="add modTransition">
        <pc:chgData name="Mark Higgins" userId="f99148ad-7e67-4304-8c11-27c7a53efd31" providerId="ADAL" clId="{0928E129-FD99-40CD-AF85-5E16D3AA9BEE}" dt="2021-10-19T10:14:05.289" v="539"/>
        <pc:sldMkLst>
          <pc:docMk/>
          <pc:sldMk cId="3139637837" sldId="303"/>
        </pc:sldMkLst>
      </pc:sldChg>
      <pc:sldChg chg="add modTransition">
        <pc:chgData name="Mark Higgins" userId="f99148ad-7e67-4304-8c11-27c7a53efd31" providerId="ADAL" clId="{0928E129-FD99-40CD-AF85-5E16D3AA9BEE}" dt="2021-10-19T10:14:05.289" v="539"/>
        <pc:sldMkLst>
          <pc:docMk/>
          <pc:sldMk cId="1806893274" sldId="304"/>
        </pc:sldMkLst>
      </pc:sldChg>
      <pc:sldChg chg="add modTransition">
        <pc:chgData name="Mark Higgins" userId="f99148ad-7e67-4304-8c11-27c7a53efd31" providerId="ADAL" clId="{0928E129-FD99-40CD-AF85-5E16D3AA9BEE}" dt="2021-10-19T10:14:05.289" v="539"/>
        <pc:sldMkLst>
          <pc:docMk/>
          <pc:sldMk cId="3421881770" sldId="305"/>
        </pc:sldMkLst>
      </pc:sldChg>
      <pc:sldChg chg="modSp add mod modTransition">
        <pc:chgData name="Mark Higgins" userId="f99148ad-7e67-4304-8c11-27c7a53efd31" providerId="ADAL" clId="{0928E129-FD99-40CD-AF85-5E16D3AA9BEE}" dt="2021-10-19T10:14:05.516" v="542" actId="27636"/>
        <pc:sldMkLst>
          <pc:docMk/>
          <pc:sldMk cId="1306140612" sldId="307"/>
        </pc:sldMkLst>
        <pc:spChg chg="mod">
          <ac:chgData name="Mark Higgins" userId="f99148ad-7e67-4304-8c11-27c7a53efd31" providerId="ADAL" clId="{0928E129-FD99-40CD-AF85-5E16D3AA9BEE}" dt="2021-10-19T10:14:05.516" v="542" actId="27636"/>
          <ac:spMkLst>
            <pc:docMk/>
            <pc:sldMk cId="1306140612" sldId="307"/>
            <ac:spMk id="2" creationId="{00000000-0000-0000-0000-000000000000}"/>
          </ac:spMkLst>
        </pc:spChg>
      </pc:sldChg>
      <pc:sldChg chg="add modTransition">
        <pc:chgData name="Mark Higgins" userId="f99148ad-7e67-4304-8c11-27c7a53efd31" providerId="ADAL" clId="{0928E129-FD99-40CD-AF85-5E16D3AA9BEE}" dt="2021-10-19T10:14:05.289" v="539"/>
        <pc:sldMkLst>
          <pc:docMk/>
          <pc:sldMk cId="3314251560" sldId="308"/>
        </pc:sldMkLst>
      </pc:sldChg>
      <pc:sldChg chg="add modTransition">
        <pc:chgData name="Mark Higgins" userId="f99148ad-7e67-4304-8c11-27c7a53efd31" providerId="ADAL" clId="{0928E129-FD99-40CD-AF85-5E16D3AA9BEE}" dt="2021-10-19T10:14:05.289" v="539"/>
        <pc:sldMkLst>
          <pc:docMk/>
          <pc:sldMk cId="2616973605" sldId="309"/>
        </pc:sldMkLst>
      </pc:sldChg>
      <pc:sldChg chg="add modTransition">
        <pc:chgData name="Mark Higgins" userId="f99148ad-7e67-4304-8c11-27c7a53efd31" providerId="ADAL" clId="{0928E129-FD99-40CD-AF85-5E16D3AA9BEE}" dt="2021-10-19T10:14:05.289" v="539"/>
        <pc:sldMkLst>
          <pc:docMk/>
          <pc:sldMk cId="1068501209" sldId="312"/>
        </pc:sldMkLst>
      </pc:sldChg>
      <pc:sldChg chg="add modTransition">
        <pc:chgData name="Mark Higgins" userId="f99148ad-7e67-4304-8c11-27c7a53efd31" providerId="ADAL" clId="{0928E129-FD99-40CD-AF85-5E16D3AA9BEE}" dt="2021-10-19T10:14:05.289" v="539"/>
        <pc:sldMkLst>
          <pc:docMk/>
          <pc:sldMk cId="316319052" sldId="314"/>
        </pc:sldMkLst>
      </pc:sldChg>
      <pc:sldChg chg="add modTransition">
        <pc:chgData name="Mark Higgins" userId="f99148ad-7e67-4304-8c11-27c7a53efd31" providerId="ADAL" clId="{0928E129-FD99-40CD-AF85-5E16D3AA9BEE}" dt="2021-10-19T10:14:05.289" v="539"/>
        <pc:sldMkLst>
          <pc:docMk/>
          <pc:sldMk cId="3560707118" sldId="315"/>
        </pc:sldMkLst>
      </pc:sldChg>
      <pc:sldChg chg="add modTransition">
        <pc:chgData name="Mark Higgins" userId="f99148ad-7e67-4304-8c11-27c7a53efd31" providerId="ADAL" clId="{0928E129-FD99-40CD-AF85-5E16D3AA9BEE}" dt="2021-10-19T10:14:05.289" v="539"/>
        <pc:sldMkLst>
          <pc:docMk/>
          <pc:sldMk cId="1207979006" sldId="316"/>
        </pc:sldMkLst>
      </pc:sldChg>
      <pc:sldChg chg="add modTransition">
        <pc:chgData name="Mark Higgins" userId="f99148ad-7e67-4304-8c11-27c7a53efd31" providerId="ADAL" clId="{0928E129-FD99-40CD-AF85-5E16D3AA9BEE}" dt="2021-10-19T10:14:05.289" v="539"/>
        <pc:sldMkLst>
          <pc:docMk/>
          <pc:sldMk cId="3712599942" sldId="317"/>
        </pc:sldMkLst>
      </pc:sldChg>
      <pc:sldChg chg="add modTransition">
        <pc:chgData name="Mark Higgins" userId="f99148ad-7e67-4304-8c11-27c7a53efd31" providerId="ADAL" clId="{0928E129-FD99-40CD-AF85-5E16D3AA9BEE}" dt="2021-10-19T10:14:05.289" v="539"/>
        <pc:sldMkLst>
          <pc:docMk/>
          <pc:sldMk cId="1467444371" sldId="319"/>
        </pc:sldMkLst>
      </pc:sldChg>
      <pc:sldChg chg="add modTransition">
        <pc:chgData name="Mark Higgins" userId="f99148ad-7e67-4304-8c11-27c7a53efd31" providerId="ADAL" clId="{0928E129-FD99-40CD-AF85-5E16D3AA9BEE}" dt="2021-10-19T10:14:05.289" v="539"/>
        <pc:sldMkLst>
          <pc:docMk/>
          <pc:sldMk cId="1530099250" sldId="320"/>
        </pc:sldMkLst>
      </pc:sldChg>
      <pc:sldChg chg="add modTransition">
        <pc:chgData name="Mark Higgins" userId="f99148ad-7e67-4304-8c11-27c7a53efd31" providerId="ADAL" clId="{0928E129-FD99-40CD-AF85-5E16D3AA9BEE}" dt="2021-10-19T10:14:05.289" v="539"/>
        <pc:sldMkLst>
          <pc:docMk/>
          <pc:sldMk cId="595332086" sldId="321"/>
        </pc:sldMkLst>
      </pc:sldChg>
      <pc:sldChg chg="add modTransition">
        <pc:chgData name="Mark Higgins" userId="f99148ad-7e67-4304-8c11-27c7a53efd31" providerId="ADAL" clId="{0928E129-FD99-40CD-AF85-5E16D3AA9BEE}" dt="2021-10-19T10:14:05.289" v="539"/>
        <pc:sldMkLst>
          <pc:docMk/>
          <pc:sldMk cId="655083374" sldId="324"/>
        </pc:sldMkLst>
      </pc:sldChg>
      <pc:sldChg chg="add modTransition">
        <pc:chgData name="Mark Higgins" userId="f99148ad-7e67-4304-8c11-27c7a53efd31" providerId="ADAL" clId="{0928E129-FD99-40CD-AF85-5E16D3AA9BEE}" dt="2021-10-19T10:14:05.289" v="539"/>
        <pc:sldMkLst>
          <pc:docMk/>
          <pc:sldMk cId="3809584291" sldId="325"/>
        </pc:sldMkLst>
      </pc:sldChg>
      <pc:sldChg chg="add modTransition">
        <pc:chgData name="Mark Higgins" userId="f99148ad-7e67-4304-8c11-27c7a53efd31" providerId="ADAL" clId="{0928E129-FD99-40CD-AF85-5E16D3AA9BEE}" dt="2021-10-19T10:14:05.289" v="539"/>
        <pc:sldMkLst>
          <pc:docMk/>
          <pc:sldMk cId="973167700" sldId="326"/>
        </pc:sldMkLst>
      </pc:sldChg>
      <pc:sldChg chg="add modTransition">
        <pc:chgData name="Mark Higgins" userId="f99148ad-7e67-4304-8c11-27c7a53efd31" providerId="ADAL" clId="{0928E129-FD99-40CD-AF85-5E16D3AA9BEE}" dt="2021-10-19T10:14:05.289" v="539"/>
        <pc:sldMkLst>
          <pc:docMk/>
          <pc:sldMk cId="3354282219" sldId="327"/>
        </pc:sldMkLst>
      </pc:sldChg>
      <pc:sldChg chg="add modTransition">
        <pc:chgData name="Mark Higgins" userId="f99148ad-7e67-4304-8c11-27c7a53efd31" providerId="ADAL" clId="{0928E129-FD99-40CD-AF85-5E16D3AA9BEE}" dt="2021-10-19T10:14:05.289" v="539"/>
        <pc:sldMkLst>
          <pc:docMk/>
          <pc:sldMk cId="4196323642" sldId="328"/>
        </pc:sldMkLst>
      </pc:sldChg>
      <pc:sldChg chg="add modTransition">
        <pc:chgData name="Mark Higgins" userId="f99148ad-7e67-4304-8c11-27c7a53efd31" providerId="ADAL" clId="{0928E129-FD99-40CD-AF85-5E16D3AA9BEE}" dt="2021-10-19T10:14:05.289" v="539"/>
        <pc:sldMkLst>
          <pc:docMk/>
          <pc:sldMk cId="1239372303" sldId="329"/>
        </pc:sldMkLst>
      </pc:sldChg>
      <pc:sldChg chg="add modTransition">
        <pc:chgData name="Mark Higgins" userId="f99148ad-7e67-4304-8c11-27c7a53efd31" providerId="ADAL" clId="{0928E129-FD99-40CD-AF85-5E16D3AA9BEE}" dt="2021-10-19T10:14:05.289" v="539"/>
        <pc:sldMkLst>
          <pc:docMk/>
          <pc:sldMk cId="1175094082" sldId="330"/>
        </pc:sldMkLst>
      </pc:sldChg>
      <pc:sldChg chg="add modTransition">
        <pc:chgData name="Mark Higgins" userId="f99148ad-7e67-4304-8c11-27c7a53efd31" providerId="ADAL" clId="{0928E129-FD99-40CD-AF85-5E16D3AA9BEE}" dt="2021-10-19T10:14:05.289" v="539"/>
        <pc:sldMkLst>
          <pc:docMk/>
          <pc:sldMk cId="3924781023" sldId="331"/>
        </pc:sldMkLst>
      </pc:sldChg>
      <pc:sldChg chg="add modTransition">
        <pc:chgData name="Mark Higgins" userId="f99148ad-7e67-4304-8c11-27c7a53efd31" providerId="ADAL" clId="{0928E129-FD99-40CD-AF85-5E16D3AA9BEE}" dt="2021-10-19T10:14:05.289" v="539"/>
        <pc:sldMkLst>
          <pc:docMk/>
          <pc:sldMk cId="1584957530" sldId="332"/>
        </pc:sldMkLst>
      </pc:sldChg>
      <pc:sldChg chg="modSp add mod modTransition">
        <pc:chgData name="Mark Higgins" userId="f99148ad-7e67-4304-8c11-27c7a53efd31" providerId="ADAL" clId="{0928E129-FD99-40CD-AF85-5E16D3AA9BEE}" dt="2021-10-19T10:14:05.471" v="540" actId="27636"/>
        <pc:sldMkLst>
          <pc:docMk/>
          <pc:sldMk cId="79574591" sldId="333"/>
        </pc:sldMkLst>
        <pc:spChg chg="mod">
          <ac:chgData name="Mark Higgins" userId="f99148ad-7e67-4304-8c11-27c7a53efd31" providerId="ADAL" clId="{0928E129-FD99-40CD-AF85-5E16D3AA9BEE}" dt="2021-10-19T10:14:05.471" v="540" actId="27636"/>
          <ac:spMkLst>
            <pc:docMk/>
            <pc:sldMk cId="79574591" sldId="333"/>
            <ac:spMk id="10243" creationId="{00000000-0000-0000-0000-000000000000}"/>
          </ac:spMkLst>
        </pc:spChg>
      </pc:sldChg>
      <pc:sldChg chg="add modTransition">
        <pc:chgData name="Mark Higgins" userId="f99148ad-7e67-4304-8c11-27c7a53efd31" providerId="ADAL" clId="{0928E129-FD99-40CD-AF85-5E16D3AA9BEE}" dt="2021-10-19T10:14:05.289" v="539"/>
        <pc:sldMkLst>
          <pc:docMk/>
          <pc:sldMk cId="2433432481" sldId="334"/>
        </pc:sldMkLst>
      </pc:sldChg>
      <pc:sldChg chg="add modTransition">
        <pc:chgData name="Mark Higgins" userId="f99148ad-7e67-4304-8c11-27c7a53efd31" providerId="ADAL" clId="{0928E129-FD99-40CD-AF85-5E16D3AA9BEE}" dt="2021-10-19T10:14:05.289" v="539"/>
        <pc:sldMkLst>
          <pc:docMk/>
          <pc:sldMk cId="800638942" sldId="335"/>
        </pc:sldMkLst>
      </pc:sldChg>
      <pc:sldChg chg="add modTransition">
        <pc:chgData name="Mark Higgins" userId="f99148ad-7e67-4304-8c11-27c7a53efd31" providerId="ADAL" clId="{0928E129-FD99-40CD-AF85-5E16D3AA9BEE}" dt="2021-10-19T10:14:05.289" v="539"/>
        <pc:sldMkLst>
          <pc:docMk/>
          <pc:sldMk cId="2339599335" sldId="338"/>
        </pc:sldMkLst>
      </pc:sldChg>
      <pc:sldChg chg="add modTransition">
        <pc:chgData name="Mark Higgins" userId="f99148ad-7e67-4304-8c11-27c7a53efd31" providerId="ADAL" clId="{0928E129-FD99-40CD-AF85-5E16D3AA9BEE}" dt="2021-10-19T10:14:05.289" v="539"/>
        <pc:sldMkLst>
          <pc:docMk/>
          <pc:sldMk cId="2815121568" sldId="339"/>
        </pc:sldMkLst>
      </pc:sldChg>
      <pc:sldChg chg="add modTransition">
        <pc:chgData name="Mark Higgins" userId="f99148ad-7e67-4304-8c11-27c7a53efd31" providerId="ADAL" clId="{0928E129-FD99-40CD-AF85-5E16D3AA9BEE}" dt="2021-10-19T10:14:05.289" v="539"/>
        <pc:sldMkLst>
          <pc:docMk/>
          <pc:sldMk cId="2498991220" sldId="340"/>
        </pc:sldMkLst>
      </pc:sldChg>
      <pc:sldChg chg="add">
        <pc:chgData name="Mark Higgins" userId="f99148ad-7e67-4304-8c11-27c7a53efd31" providerId="ADAL" clId="{0928E129-FD99-40CD-AF85-5E16D3AA9BEE}" dt="2021-10-19T10:14:05.289" v="539"/>
        <pc:sldMkLst>
          <pc:docMk/>
          <pc:sldMk cId="720897595" sldId="341"/>
        </pc:sldMkLst>
      </pc:sldChg>
      <pc:sldChg chg="add modTransition">
        <pc:chgData name="Mark Higgins" userId="f99148ad-7e67-4304-8c11-27c7a53efd31" providerId="ADAL" clId="{0928E129-FD99-40CD-AF85-5E16D3AA9BEE}" dt="2021-10-19T10:14:05.289" v="539"/>
        <pc:sldMkLst>
          <pc:docMk/>
          <pc:sldMk cId="1331042237" sldId="342"/>
        </pc:sldMkLst>
      </pc:sldChg>
      <pc:sldChg chg="add modTransition">
        <pc:chgData name="Mark Higgins" userId="f99148ad-7e67-4304-8c11-27c7a53efd31" providerId="ADAL" clId="{0928E129-FD99-40CD-AF85-5E16D3AA9BEE}" dt="2021-10-19T10:14:05.289" v="539"/>
        <pc:sldMkLst>
          <pc:docMk/>
          <pc:sldMk cId="2524869878" sldId="343"/>
        </pc:sldMkLst>
      </pc:sldChg>
      <pc:sldChg chg="add">
        <pc:chgData name="Mark Higgins" userId="f99148ad-7e67-4304-8c11-27c7a53efd31" providerId="ADAL" clId="{0928E129-FD99-40CD-AF85-5E16D3AA9BEE}" dt="2021-10-19T10:14:05.289" v="539"/>
        <pc:sldMkLst>
          <pc:docMk/>
          <pc:sldMk cId="442263038" sldId="344"/>
        </pc:sldMkLst>
      </pc:sldChg>
      <pc:sldChg chg="add">
        <pc:chgData name="Mark Higgins" userId="f99148ad-7e67-4304-8c11-27c7a53efd31" providerId="ADAL" clId="{0928E129-FD99-40CD-AF85-5E16D3AA9BEE}" dt="2021-10-19T10:14:05.289" v="539"/>
        <pc:sldMkLst>
          <pc:docMk/>
          <pc:sldMk cId="381527668" sldId="345"/>
        </pc:sldMkLst>
      </pc:sldChg>
      <pc:sldChg chg="add">
        <pc:chgData name="Mark Higgins" userId="f99148ad-7e67-4304-8c11-27c7a53efd31" providerId="ADAL" clId="{0928E129-FD99-40CD-AF85-5E16D3AA9BEE}" dt="2021-10-19T10:14:05.289" v="539"/>
        <pc:sldMkLst>
          <pc:docMk/>
          <pc:sldMk cId="1354352999" sldId="346"/>
        </pc:sldMkLst>
      </pc:sldChg>
      <pc:sldChg chg="add">
        <pc:chgData name="Mark Higgins" userId="f99148ad-7e67-4304-8c11-27c7a53efd31" providerId="ADAL" clId="{0928E129-FD99-40CD-AF85-5E16D3AA9BEE}" dt="2021-10-19T10:14:05.289" v="539"/>
        <pc:sldMkLst>
          <pc:docMk/>
          <pc:sldMk cId="4031584946" sldId="347"/>
        </pc:sldMkLst>
      </pc:sldChg>
      <pc:sldChg chg="add">
        <pc:chgData name="Mark Higgins" userId="f99148ad-7e67-4304-8c11-27c7a53efd31" providerId="ADAL" clId="{0928E129-FD99-40CD-AF85-5E16D3AA9BEE}" dt="2021-10-19T10:14:05.289" v="539"/>
        <pc:sldMkLst>
          <pc:docMk/>
          <pc:sldMk cId="4037647330" sldId="348"/>
        </pc:sldMkLst>
      </pc:sldChg>
      <pc:sldChg chg="add">
        <pc:chgData name="Mark Higgins" userId="f99148ad-7e67-4304-8c11-27c7a53efd31" providerId="ADAL" clId="{0928E129-FD99-40CD-AF85-5E16D3AA9BEE}" dt="2021-10-19T10:14:05.289" v="539"/>
        <pc:sldMkLst>
          <pc:docMk/>
          <pc:sldMk cId="1798815253" sldId="349"/>
        </pc:sldMkLst>
      </pc:sldChg>
      <pc:sldChg chg="add">
        <pc:chgData name="Mark Higgins" userId="f99148ad-7e67-4304-8c11-27c7a53efd31" providerId="ADAL" clId="{0928E129-FD99-40CD-AF85-5E16D3AA9BEE}" dt="2021-10-19T10:14:05.289" v="539"/>
        <pc:sldMkLst>
          <pc:docMk/>
          <pc:sldMk cId="25094573" sldId="350"/>
        </pc:sldMkLst>
      </pc:sldChg>
      <pc:sldChg chg="add">
        <pc:chgData name="Mark Higgins" userId="f99148ad-7e67-4304-8c11-27c7a53efd31" providerId="ADAL" clId="{0928E129-FD99-40CD-AF85-5E16D3AA9BEE}" dt="2021-10-19T10:14:05.289" v="539"/>
        <pc:sldMkLst>
          <pc:docMk/>
          <pc:sldMk cId="187441037" sldId="351"/>
        </pc:sldMkLst>
      </pc:sldChg>
      <pc:sldChg chg="add">
        <pc:chgData name="Mark Higgins" userId="f99148ad-7e67-4304-8c11-27c7a53efd31" providerId="ADAL" clId="{0928E129-FD99-40CD-AF85-5E16D3AA9BEE}" dt="2021-10-19T10:14:05.289" v="539"/>
        <pc:sldMkLst>
          <pc:docMk/>
          <pc:sldMk cId="263494010" sldId="352"/>
        </pc:sldMkLst>
      </pc:sldChg>
      <pc:sldChg chg="add">
        <pc:chgData name="Mark Higgins" userId="f99148ad-7e67-4304-8c11-27c7a53efd31" providerId="ADAL" clId="{0928E129-FD99-40CD-AF85-5E16D3AA9BEE}" dt="2021-10-19T10:14:05.289" v="539"/>
        <pc:sldMkLst>
          <pc:docMk/>
          <pc:sldMk cId="3175947865" sldId="353"/>
        </pc:sldMkLst>
      </pc:sldChg>
      <pc:sldChg chg="add">
        <pc:chgData name="Mark Higgins" userId="f99148ad-7e67-4304-8c11-27c7a53efd31" providerId="ADAL" clId="{0928E129-FD99-40CD-AF85-5E16D3AA9BEE}" dt="2021-10-19T10:14:05.289" v="539"/>
        <pc:sldMkLst>
          <pc:docMk/>
          <pc:sldMk cId="2280632060" sldId="354"/>
        </pc:sldMkLst>
      </pc:sldChg>
      <pc:sldChg chg="modSp add mod">
        <pc:chgData name="Mark Higgins" userId="f99148ad-7e67-4304-8c11-27c7a53efd31" providerId="ADAL" clId="{0928E129-FD99-40CD-AF85-5E16D3AA9BEE}" dt="2021-10-19T10:14:05.499" v="541" actId="27636"/>
        <pc:sldMkLst>
          <pc:docMk/>
          <pc:sldMk cId="1279291995" sldId="355"/>
        </pc:sldMkLst>
        <pc:spChg chg="mod">
          <ac:chgData name="Mark Higgins" userId="f99148ad-7e67-4304-8c11-27c7a53efd31" providerId="ADAL" clId="{0928E129-FD99-40CD-AF85-5E16D3AA9BEE}" dt="2021-10-19T10:14:05.499" v="541" actId="27636"/>
          <ac:spMkLst>
            <pc:docMk/>
            <pc:sldMk cId="1279291995" sldId="355"/>
            <ac:spMk id="31746" creationId="{00000000-0000-0000-0000-000000000000}"/>
          </ac:spMkLst>
        </pc:spChg>
      </pc:sldChg>
      <pc:sldChg chg="add">
        <pc:chgData name="Mark Higgins" userId="f99148ad-7e67-4304-8c11-27c7a53efd31" providerId="ADAL" clId="{0928E129-FD99-40CD-AF85-5E16D3AA9BEE}" dt="2021-10-19T10:14:05.289" v="539"/>
        <pc:sldMkLst>
          <pc:docMk/>
          <pc:sldMk cId="3282233655" sldId="356"/>
        </pc:sldMkLst>
      </pc:sldChg>
      <pc:sldChg chg="add">
        <pc:chgData name="Mark Higgins" userId="f99148ad-7e67-4304-8c11-27c7a53efd31" providerId="ADAL" clId="{0928E129-FD99-40CD-AF85-5E16D3AA9BEE}" dt="2021-10-19T10:14:05.289" v="539"/>
        <pc:sldMkLst>
          <pc:docMk/>
          <pc:sldMk cId="798366066" sldId="357"/>
        </pc:sldMkLst>
      </pc:sldChg>
      <pc:sldChg chg="add">
        <pc:chgData name="Mark Higgins" userId="f99148ad-7e67-4304-8c11-27c7a53efd31" providerId="ADAL" clId="{0928E129-FD99-40CD-AF85-5E16D3AA9BEE}" dt="2021-10-19T10:14:05.289" v="539"/>
        <pc:sldMkLst>
          <pc:docMk/>
          <pc:sldMk cId="3090888529" sldId="358"/>
        </pc:sldMkLst>
      </pc:sldChg>
      <pc:sldChg chg="add">
        <pc:chgData name="Mark Higgins" userId="f99148ad-7e67-4304-8c11-27c7a53efd31" providerId="ADAL" clId="{0928E129-FD99-40CD-AF85-5E16D3AA9BEE}" dt="2021-10-19T10:14:05.289" v="539"/>
        <pc:sldMkLst>
          <pc:docMk/>
          <pc:sldMk cId="1278481872" sldId="359"/>
        </pc:sldMkLst>
      </pc:sldChg>
      <pc:sldChg chg="add modTransition">
        <pc:chgData name="Mark Higgins" userId="f99148ad-7e67-4304-8c11-27c7a53efd31" providerId="ADAL" clId="{0928E129-FD99-40CD-AF85-5E16D3AA9BEE}" dt="2021-10-19T10:14:05.289" v="539"/>
        <pc:sldMkLst>
          <pc:docMk/>
          <pc:sldMk cId="757728401" sldId="360"/>
        </pc:sldMkLst>
      </pc:sldChg>
      <pc:sldChg chg="add">
        <pc:chgData name="Mark Higgins" userId="f99148ad-7e67-4304-8c11-27c7a53efd31" providerId="ADAL" clId="{0928E129-FD99-40CD-AF85-5E16D3AA9BEE}" dt="2021-10-19T10:15:30.868" v="546"/>
        <pc:sldMkLst>
          <pc:docMk/>
          <pc:sldMk cId="3092675455" sldId="361"/>
        </pc:sldMkLst>
      </pc:sldChg>
      <pc:sldChg chg="add">
        <pc:chgData name="Mark Higgins" userId="f99148ad-7e67-4304-8c11-27c7a53efd31" providerId="ADAL" clId="{0928E129-FD99-40CD-AF85-5E16D3AA9BEE}" dt="2021-10-19T10:15:30.868" v="546"/>
        <pc:sldMkLst>
          <pc:docMk/>
          <pc:sldMk cId="1328544128" sldId="362"/>
        </pc:sldMkLst>
      </pc:sldChg>
      <pc:sldChg chg="add">
        <pc:chgData name="Mark Higgins" userId="f99148ad-7e67-4304-8c11-27c7a53efd31" providerId="ADAL" clId="{0928E129-FD99-40CD-AF85-5E16D3AA9BEE}" dt="2021-10-19T10:15:30.868" v="546"/>
        <pc:sldMkLst>
          <pc:docMk/>
          <pc:sldMk cId="833547864" sldId="363"/>
        </pc:sldMkLst>
      </pc:sldChg>
      <pc:sldChg chg="add">
        <pc:chgData name="Mark Higgins" userId="f99148ad-7e67-4304-8c11-27c7a53efd31" providerId="ADAL" clId="{0928E129-FD99-40CD-AF85-5E16D3AA9BEE}" dt="2021-10-19T10:15:30.868" v="546"/>
        <pc:sldMkLst>
          <pc:docMk/>
          <pc:sldMk cId="1097937262" sldId="364"/>
        </pc:sldMkLst>
      </pc:sldChg>
      <pc:sldChg chg="add">
        <pc:chgData name="Mark Higgins" userId="f99148ad-7e67-4304-8c11-27c7a53efd31" providerId="ADAL" clId="{0928E129-FD99-40CD-AF85-5E16D3AA9BEE}" dt="2021-10-19T10:15:30.868" v="546"/>
        <pc:sldMkLst>
          <pc:docMk/>
          <pc:sldMk cId="2640944913" sldId="365"/>
        </pc:sldMkLst>
      </pc:sldChg>
      <pc:sldChg chg="add modTransition">
        <pc:chgData name="Mark Higgins" userId="f99148ad-7e67-4304-8c11-27c7a53efd31" providerId="ADAL" clId="{0928E129-FD99-40CD-AF85-5E16D3AA9BEE}" dt="2021-10-19T10:14:05.289" v="539"/>
        <pc:sldMkLst>
          <pc:docMk/>
          <pc:sldMk cId="1231510094" sldId="367"/>
        </pc:sldMkLst>
      </pc:sldChg>
      <pc:sldChg chg="add modTransition">
        <pc:chgData name="Mark Higgins" userId="f99148ad-7e67-4304-8c11-27c7a53efd31" providerId="ADAL" clId="{0928E129-FD99-40CD-AF85-5E16D3AA9BEE}" dt="2021-10-19T10:14:05.289" v="539"/>
        <pc:sldMkLst>
          <pc:docMk/>
          <pc:sldMk cId="903832305" sldId="369"/>
        </pc:sldMkLst>
      </pc:sldChg>
      <pc:sldChg chg="add modTransition">
        <pc:chgData name="Mark Higgins" userId="f99148ad-7e67-4304-8c11-27c7a53efd31" providerId="ADAL" clId="{0928E129-FD99-40CD-AF85-5E16D3AA9BEE}" dt="2021-10-19T10:14:05.289" v="539"/>
        <pc:sldMkLst>
          <pc:docMk/>
          <pc:sldMk cId="556409987" sldId="373"/>
        </pc:sldMkLst>
      </pc:sldChg>
      <pc:sldChg chg="add modTransition">
        <pc:chgData name="Mark Higgins" userId="f99148ad-7e67-4304-8c11-27c7a53efd31" providerId="ADAL" clId="{0928E129-FD99-40CD-AF85-5E16D3AA9BEE}" dt="2021-10-19T10:14:05.289" v="539"/>
        <pc:sldMkLst>
          <pc:docMk/>
          <pc:sldMk cId="486224407" sldId="377"/>
        </pc:sldMkLst>
      </pc:sldChg>
      <pc:sldChg chg="add modTransition">
        <pc:chgData name="Mark Higgins" userId="f99148ad-7e67-4304-8c11-27c7a53efd31" providerId="ADAL" clId="{0928E129-FD99-40CD-AF85-5E16D3AA9BEE}" dt="2021-10-19T10:14:05.289" v="539"/>
        <pc:sldMkLst>
          <pc:docMk/>
          <pc:sldMk cId="2826229378" sldId="378"/>
        </pc:sldMkLst>
      </pc:sldChg>
      <pc:sldChg chg="add modTransition">
        <pc:chgData name="Mark Higgins" userId="f99148ad-7e67-4304-8c11-27c7a53efd31" providerId="ADAL" clId="{0928E129-FD99-40CD-AF85-5E16D3AA9BEE}" dt="2021-10-19T10:14:05.289" v="539"/>
        <pc:sldMkLst>
          <pc:docMk/>
          <pc:sldMk cId="1059443082" sldId="379"/>
        </pc:sldMkLst>
      </pc:sldChg>
      <pc:sldChg chg="add modTransition">
        <pc:chgData name="Mark Higgins" userId="f99148ad-7e67-4304-8c11-27c7a53efd31" providerId="ADAL" clId="{0928E129-FD99-40CD-AF85-5E16D3AA9BEE}" dt="2021-10-19T10:14:05.289" v="539"/>
        <pc:sldMkLst>
          <pc:docMk/>
          <pc:sldMk cId="217333681" sldId="380"/>
        </pc:sldMkLst>
      </pc:sldChg>
      <pc:sldChg chg="add modTransition">
        <pc:chgData name="Mark Higgins" userId="f99148ad-7e67-4304-8c11-27c7a53efd31" providerId="ADAL" clId="{0928E129-FD99-40CD-AF85-5E16D3AA9BEE}" dt="2021-10-19T10:14:05.289" v="539"/>
        <pc:sldMkLst>
          <pc:docMk/>
          <pc:sldMk cId="761647083" sldId="388"/>
        </pc:sldMkLst>
      </pc:sldChg>
      <pc:sldChg chg="add modTransition">
        <pc:chgData name="Mark Higgins" userId="f99148ad-7e67-4304-8c11-27c7a53efd31" providerId="ADAL" clId="{0928E129-FD99-40CD-AF85-5E16D3AA9BEE}" dt="2021-10-19T10:14:05.289" v="539"/>
        <pc:sldMkLst>
          <pc:docMk/>
          <pc:sldMk cId="2918068631" sldId="389"/>
        </pc:sldMkLst>
      </pc:sldChg>
      <pc:sldChg chg="add modTransition">
        <pc:chgData name="Mark Higgins" userId="f99148ad-7e67-4304-8c11-27c7a53efd31" providerId="ADAL" clId="{0928E129-FD99-40CD-AF85-5E16D3AA9BEE}" dt="2021-10-19T10:14:05.289" v="539"/>
        <pc:sldMkLst>
          <pc:docMk/>
          <pc:sldMk cId="845237742" sldId="390"/>
        </pc:sldMkLst>
      </pc:sldChg>
      <pc:sldChg chg="add modTransition">
        <pc:chgData name="Mark Higgins" userId="f99148ad-7e67-4304-8c11-27c7a53efd31" providerId="ADAL" clId="{0928E129-FD99-40CD-AF85-5E16D3AA9BEE}" dt="2021-10-19T10:14:05.289" v="539"/>
        <pc:sldMkLst>
          <pc:docMk/>
          <pc:sldMk cId="1248848706" sldId="391"/>
        </pc:sldMkLst>
      </pc:sldChg>
      <pc:sldChg chg="add modTransition">
        <pc:chgData name="Mark Higgins" userId="f99148ad-7e67-4304-8c11-27c7a53efd31" providerId="ADAL" clId="{0928E129-FD99-40CD-AF85-5E16D3AA9BEE}" dt="2021-10-19T10:14:05.289" v="539"/>
        <pc:sldMkLst>
          <pc:docMk/>
          <pc:sldMk cId="1516249719" sldId="392"/>
        </pc:sldMkLst>
      </pc:sldChg>
      <pc:sldChg chg="add modTransition">
        <pc:chgData name="Mark Higgins" userId="f99148ad-7e67-4304-8c11-27c7a53efd31" providerId="ADAL" clId="{0928E129-FD99-40CD-AF85-5E16D3AA9BEE}" dt="2021-10-19T10:14:05.289" v="539"/>
        <pc:sldMkLst>
          <pc:docMk/>
          <pc:sldMk cId="2184032674" sldId="393"/>
        </pc:sldMkLst>
      </pc:sldChg>
      <pc:sldChg chg="add modTransition">
        <pc:chgData name="Mark Higgins" userId="f99148ad-7e67-4304-8c11-27c7a53efd31" providerId="ADAL" clId="{0928E129-FD99-40CD-AF85-5E16D3AA9BEE}" dt="2021-10-19T10:14:05.289" v="539"/>
        <pc:sldMkLst>
          <pc:docMk/>
          <pc:sldMk cId="3052757254" sldId="394"/>
        </pc:sldMkLst>
      </pc:sldChg>
      <pc:sldChg chg="add modTransition">
        <pc:chgData name="Mark Higgins" userId="f99148ad-7e67-4304-8c11-27c7a53efd31" providerId="ADAL" clId="{0928E129-FD99-40CD-AF85-5E16D3AA9BEE}" dt="2021-10-19T10:14:05.289" v="539"/>
        <pc:sldMkLst>
          <pc:docMk/>
          <pc:sldMk cId="3926405391" sldId="395"/>
        </pc:sldMkLst>
      </pc:sldChg>
      <pc:sldChg chg="add modTransition">
        <pc:chgData name="Mark Higgins" userId="f99148ad-7e67-4304-8c11-27c7a53efd31" providerId="ADAL" clId="{0928E129-FD99-40CD-AF85-5E16D3AA9BEE}" dt="2021-10-19T10:14:05.289" v="539"/>
        <pc:sldMkLst>
          <pc:docMk/>
          <pc:sldMk cId="1511910403" sldId="396"/>
        </pc:sldMkLst>
      </pc:sldChg>
      <pc:sldChg chg="add modTransition">
        <pc:chgData name="Mark Higgins" userId="f99148ad-7e67-4304-8c11-27c7a53efd31" providerId="ADAL" clId="{0928E129-FD99-40CD-AF85-5E16D3AA9BEE}" dt="2021-10-19T10:14:05.289" v="539"/>
        <pc:sldMkLst>
          <pc:docMk/>
          <pc:sldMk cId="1544895526" sldId="397"/>
        </pc:sldMkLst>
      </pc:sldChg>
      <pc:sldChg chg="add modTransition">
        <pc:chgData name="Mark Higgins" userId="f99148ad-7e67-4304-8c11-27c7a53efd31" providerId="ADAL" clId="{0928E129-FD99-40CD-AF85-5E16D3AA9BEE}" dt="2021-10-19T10:14:05.289" v="539"/>
        <pc:sldMkLst>
          <pc:docMk/>
          <pc:sldMk cId="2465785807" sldId="398"/>
        </pc:sldMkLst>
      </pc:sldChg>
      <pc:sldChg chg="add modTransition">
        <pc:chgData name="Mark Higgins" userId="f99148ad-7e67-4304-8c11-27c7a53efd31" providerId="ADAL" clId="{0928E129-FD99-40CD-AF85-5E16D3AA9BEE}" dt="2021-10-19T10:14:05.289" v="539"/>
        <pc:sldMkLst>
          <pc:docMk/>
          <pc:sldMk cId="3222968002" sldId="399"/>
        </pc:sldMkLst>
      </pc:sldChg>
      <pc:sldChg chg="add modTransition">
        <pc:chgData name="Mark Higgins" userId="f99148ad-7e67-4304-8c11-27c7a53efd31" providerId="ADAL" clId="{0928E129-FD99-40CD-AF85-5E16D3AA9BEE}" dt="2021-10-19T10:14:05.289" v="539"/>
        <pc:sldMkLst>
          <pc:docMk/>
          <pc:sldMk cId="2056755039" sldId="400"/>
        </pc:sldMkLst>
      </pc:sldChg>
      <pc:sldChg chg="add modTransition">
        <pc:chgData name="Mark Higgins" userId="f99148ad-7e67-4304-8c11-27c7a53efd31" providerId="ADAL" clId="{0928E129-FD99-40CD-AF85-5E16D3AA9BEE}" dt="2021-10-19T10:14:05.289" v="539"/>
        <pc:sldMkLst>
          <pc:docMk/>
          <pc:sldMk cId="481534088" sldId="401"/>
        </pc:sldMkLst>
      </pc:sldChg>
      <pc:sldChg chg="add modTransition">
        <pc:chgData name="Mark Higgins" userId="f99148ad-7e67-4304-8c11-27c7a53efd31" providerId="ADAL" clId="{0928E129-FD99-40CD-AF85-5E16D3AA9BEE}" dt="2021-10-19T10:14:05.289" v="539"/>
        <pc:sldMkLst>
          <pc:docMk/>
          <pc:sldMk cId="2952593591" sldId="402"/>
        </pc:sldMkLst>
      </pc:sldChg>
      <pc:sldChg chg="add modTransition">
        <pc:chgData name="Mark Higgins" userId="f99148ad-7e67-4304-8c11-27c7a53efd31" providerId="ADAL" clId="{0928E129-FD99-40CD-AF85-5E16D3AA9BEE}" dt="2021-10-19T10:14:05.289" v="539"/>
        <pc:sldMkLst>
          <pc:docMk/>
          <pc:sldMk cId="1250941793" sldId="403"/>
        </pc:sldMkLst>
      </pc:sldChg>
      <pc:sldChg chg="add modTransition">
        <pc:chgData name="Mark Higgins" userId="f99148ad-7e67-4304-8c11-27c7a53efd31" providerId="ADAL" clId="{0928E129-FD99-40CD-AF85-5E16D3AA9BEE}" dt="2021-10-19T10:14:05.289" v="539"/>
        <pc:sldMkLst>
          <pc:docMk/>
          <pc:sldMk cId="624383718" sldId="404"/>
        </pc:sldMkLst>
      </pc:sldChg>
      <pc:sldChg chg="add modTransition">
        <pc:chgData name="Mark Higgins" userId="f99148ad-7e67-4304-8c11-27c7a53efd31" providerId="ADAL" clId="{0928E129-FD99-40CD-AF85-5E16D3AA9BEE}" dt="2021-10-19T10:14:05.289" v="539"/>
        <pc:sldMkLst>
          <pc:docMk/>
          <pc:sldMk cId="1975970897" sldId="405"/>
        </pc:sldMkLst>
      </pc:sldChg>
      <pc:sldChg chg="add modTransition">
        <pc:chgData name="Mark Higgins" userId="f99148ad-7e67-4304-8c11-27c7a53efd31" providerId="ADAL" clId="{0928E129-FD99-40CD-AF85-5E16D3AA9BEE}" dt="2021-10-19T10:14:05.289" v="539"/>
        <pc:sldMkLst>
          <pc:docMk/>
          <pc:sldMk cId="4114315404" sldId="406"/>
        </pc:sldMkLst>
      </pc:sldChg>
      <pc:sldChg chg="add modTransition">
        <pc:chgData name="Mark Higgins" userId="f99148ad-7e67-4304-8c11-27c7a53efd31" providerId="ADAL" clId="{0928E129-FD99-40CD-AF85-5E16D3AA9BEE}" dt="2021-10-19T10:14:05.289" v="539"/>
        <pc:sldMkLst>
          <pc:docMk/>
          <pc:sldMk cId="2654113757" sldId="407"/>
        </pc:sldMkLst>
      </pc:sldChg>
      <pc:sldChg chg="add modTransition">
        <pc:chgData name="Mark Higgins" userId="f99148ad-7e67-4304-8c11-27c7a53efd31" providerId="ADAL" clId="{0928E129-FD99-40CD-AF85-5E16D3AA9BEE}" dt="2021-10-19T10:14:05.289" v="539"/>
        <pc:sldMkLst>
          <pc:docMk/>
          <pc:sldMk cId="1410555242" sldId="408"/>
        </pc:sldMkLst>
      </pc:sldChg>
      <pc:sldChg chg="add modTransition">
        <pc:chgData name="Mark Higgins" userId="f99148ad-7e67-4304-8c11-27c7a53efd31" providerId="ADAL" clId="{0928E129-FD99-40CD-AF85-5E16D3AA9BEE}" dt="2021-10-19T10:14:05.289" v="539"/>
        <pc:sldMkLst>
          <pc:docMk/>
          <pc:sldMk cId="706236086" sldId="409"/>
        </pc:sldMkLst>
      </pc:sldChg>
      <pc:sldChg chg="add modTransition">
        <pc:chgData name="Mark Higgins" userId="f99148ad-7e67-4304-8c11-27c7a53efd31" providerId="ADAL" clId="{0928E129-FD99-40CD-AF85-5E16D3AA9BEE}" dt="2021-10-19T10:14:05.289" v="539"/>
        <pc:sldMkLst>
          <pc:docMk/>
          <pc:sldMk cId="4238912955" sldId="410"/>
        </pc:sldMkLst>
      </pc:sldChg>
      <pc:sldChg chg="add modTransition">
        <pc:chgData name="Mark Higgins" userId="f99148ad-7e67-4304-8c11-27c7a53efd31" providerId="ADAL" clId="{0928E129-FD99-40CD-AF85-5E16D3AA9BEE}" dt="2021-10-19T10:14:05.289" v="539"/>
        <pc:sldMkLst>
          <pc:docMk/>
          <pc:sldMk cId="2602691375" sldId="411"/>
        </pc:sldMkLst>
      </pc:sldChg>
      <pc:sldChg chg="modSp add mod modTransition">
        <pc:chgData name="Mark Higgins" userId="f99148ad-7e67-4304-8c11-27c7a53efd31" providerId="ADAL" clId="{0928E129-FD99-40CD-AF85-5E16D3AA9BEE}" dt="2021-10-19T10:14:05.608" v="543" actId="27636"/>
        <pc:sldMkLst>
          <pc:docMk/>
          <pc:sldMk cId="1337448394" sldId="412"/>
        </pc:sldMkLst>
        <pc:spChg chg="mod">
          <ac:chgData name="Mark Higgins" userId="f99148ad-7e67-4304-8c11-27c7a53efd31" providerId="ADAL" clId="{0928E129-FD99-40CD-AF85-5E16D3AA9BEE}" dt="2021-10-19T10:14:05.608" v="543" actId="27636"/>
          <ac:spMkLst>
            <pc:docMk/>
            <pc:sldMk cId="1337448394" sldId="412"/>
            <ac:spMk id="3" creationId="{00000000-0000-0000-0000-000000000000}"/>
          </ac:spMkLst>
        </pc:spChg>
      </pc:sldChg>
      <pc:sldChg chg="add modTransition">
        <pc:chgData name="Mark Higgins" userId="f99148ad-7e67-4304-8c11-27c7a53efd31" providerId="ADAL" clId="{0928E129-FD99-40CD-AF85-5E16D3AA9BEE}" dt="2021-10-19T10:14:05.289" v="539"/>
        <pc:sldMkLst>
          <pc:docMk/>
          <pc:sldMk cId="3573841059" sldId="413"/>
        </pc:sldMkLst>
      </pc:sldChg>
      <pc:sldChg chg="add modTransition">
        <pc:chgData name="Mark Higgins" userId="f99148ad-7e67-4304-8c11-27c7a53efd31" providerId="ADAL" clId="{0928E129-FD99-40CD-AF85-5E16D3AA9BEE}" dt="2021-10-19T10:14:05.289" v="539"/>
        <pc:sldMkLst>
          <pc:docMk/>
          <pc:sldMk cId="2629586236" sldId="414"/>
        </pc:sldMkLst>
      </pc:sldChg>
      <pc:sldChg chg="modSp add mod modTransition">
        <pc:chgData name="Mark Higgins" userId="f99148ad-7e67-4304-8c11-27c7a53efd31" providerId="ADAL" clId="{0928E129-FD99-40CD-AF85-5E16D3AA9BEE}" dt="2021-10-19T10:14:05.620" v="544" actId="27636"/>
        <pc:sldMkLst>
          <pc:docMk/>
          <pc:sldMk cId="680340156" sldId="415"/>
        </pc:sldMkLst>
        <pc:spChg chg="mod">
          <ac:chgData name="Mark Higgins" userId="f99148ad-7e67-4304-8c11-27c7a53efd31" providerId="ADAL" clId="{0928E129-FD99-40CD-AF85-5E16D3AA9BEE}" dt="2021-10-19T10:14:05.620" v="544" actId="27636"/>
          <ac:spMkLst>
            <pc:docMk/>
            <pc:sldMk cId="680340156" sldId="415"/>
            <ac:spMk id="3" creationId="{00000000-0000-0000-0000-000000000000}"/>
          </ac:spMkLst>
        </pc:spChg>
      </pc:sldChg>
      <pc:sldChg chg="add modTransition">
        <pc:chgData name="Mark Higgins" userId="f99148ad-7e67-4304-8c11-27c7a53efd31" providerId="ADAL" clId="{0928E129-FD99-40CD-AF85-5E16D3AA9BEE}" dt="2021-10-19T10:14:05.289" v="539"/>
        <pc:sldMkLst>
          <pc:docMk/>
          <pc:sldMk cId="2650830124" sldId="416"/>
        </pc:sldMkLst>
      </pc:sldChg>
      <pc:sldChg chg="add modTransition">
        <pc:chgData name="Mark Higgins" userId="f99148ad-7e67-4304-8c11-27c7a53efd31" providerId="ADAL" clId="{0928E129-FD99-40CD-AF85-5E16D3AA9BEE}" dt="2021-10-19T10:14:05.289" v="539"/>
        <pc:sldMkLst>
          <pc:docMk/>
          <pc:sldMk cId="3730956495" sldId="417"/>
        </pc:sldMkLst>
      </pc:sldChg>
      <pc:sldChg chg="add modTransition">
        <pc:chgData name="Mark Higgins" userId="f99148ad-7e67-4304-8c11-27c7a53efd31" providerId="ADAL" clId="{0928E129-FD99-40CD-AF85-5E16D3AA9BEE}" dt="2021-10-19T10:14:05.289" v="539"/>
        <pc:sldMkLst>
          <pc:docMk/>
          <pc:sldMk cId="4223131663" sldId="418"/>
        </pc:sldMkLst>
      </pc:sldChg>
      <pc:sldChg chg="add modTransition">
        <pc:chgData name="Mark Higgins" userId="f99148ad-7e67-4304-8c11-27c7a53efd31" providerId="ADAL" clId="{0928E129-FD99-40CD-AF85-5E16D3AA9BEE}" dt="2021-10-19T10:14:05.289" v="539"/>
        <pc:sldMkLst>
          <pc:docMk/>
          <pc:sldMk cId="1778816030" sldId="421"/>
        </pc:sldMkLst>
      </pc:sldChg>
      <pc:sldChg chg="add modTransition setBg">
        <pc:chgData name="Mark Higgins" userId="f99148ad-7e67-4304-8c11-27c7a53efd31" providerId="ADAL" clId="{0928E129-FD99-40CD-AF85-5E16D3AA9BEE}" dt="2021-10-19T10:14:05.289" v="539"/>
        <pc:sldMkLst>
          <pc:docMk/>
          <pc:sldMk cId="607490500" sldId="422"/>
        </pc:sldMkLst>
      </pc:sldChg>
      <pc:sldChg chg="add modTransition">
        <pc:chgData name="Mark Higgins" userId="f99148ad-7e67-4304-8c11-27c7a53efd31" providerId="ADAL" clId="{0928E129-FD99-40CD-AF85-5E16D3AA9BEE}" dt="2021-10-19T10:14:05.289" v="539"/>
        <pc:sldMkLst>
          <pc:docMk/>
          <pc:sldMk cId="1890531109" sldId="424"/>
        </pc:sldMkLst>
      </pc:sldChg>
      <pc:sldChg chg="add modTransition">
        <pc:chgData name="Mark Higgins" userId="f99148ad-7e67-4304-8c11-27c7a53efd31" providerId="ADAL" clId="{0928E129-FD99-40CD-AF85-5E16D3AA9BEE}" dt="2021-10-19T10:14:05.289" v="539"/>
        <pc:sldMkLst>
          <pc:docMk/>
          <pc:sldMk cId="1673904469" sldId="425"/>
        </pc:sldMkLst>
      </pc:sldChg>
      <pc:sldChg chg="add modTransition">
        <pc:chgData name="Mark Higgins" userId="f99148ad-7e67-4304-8c11-27c7a53efd31" providerId="ADAL" clId="{0928E129-FD99-40CD-AF85-5E16D3AA9BEE}" dt="2021-10-19T10:14:05.289" v="539"/>
        <pc:sldMkLst>
          <pc:docMk/>
          <pc:sldMk cId="658609329" sldId="426"/>
        </pc:sldMkLst>
      </pc:sldChg>
      <pc:sldChg chg="add modTransition">
        <pc:chgData name="Mark Higgins" userId="f99148ad-7e67-4304-8c11-27c7a53efd31" providerId="ADAL" clId="{0928E129-FD99-40CD-AF85-5E16D3AA9BEE}" dt="2021-10-19T10:14:05.289" v="539"/>
        <pc:sldMkLst>
          <pc:docMk/>
          <pc:sldMk cId="2422120360" sldId="430"/>
        </pc:sldMkLst>
      </pc:sldChg>
      <pc:sldChg chg="add modTransition">
        <pc:chgData name="Mark Higgins" userId="f99148ad-7e67-4304-8c11-27c7a53efd31" providerId="ADAL" clId="{0928E129-FD99-40CD-AF85-5E16D3AA9BEE}" dt="2021-10-19T10:14:05.289" v="539"/>
        <pc:sldMkLst>
          <pc:docMk/>
          <pc:sldMk cId="3231987782" sldId="433"/>
        </pc:sldMkLst>
      </pc:sldChg>
      <pc:sldChg chg="add modTransition">
        <pc:chgData name="Mark Higgins" userId="f99148ad-7e67-4304-8c11-27c7a53efd31" providerId="ADAL" clId="{0928E129-FD99-40CD-AF85-5E16D3AA9BEE}" dt="2021-10-19T10:14:05.289" v="539"/>
        <pc:sldMkLst>
          <pc:docMk/>
          <pc:sldMk cId="625691769" sldId="435"/>
        </pc:sldMkLst>
      </pc:sldChg>
      <pc:sldChg chg="add modTransition">
        <pc:chgData name="Mark Higgins" userId="f99148ad-7e67-4304-8c11-27c7a53efd31" providerId="ADAL" clId="{0928E129-FD99-40CD-AF85-5E16D3AA9BEE}" dt="2021-10-19T10:14:05.289" v="539"/>
        <pc:sldMkLst>
          <pc:docMk/>
          <pc:sldMk cId="3149446475" sldId="436"/>
        </pc:sldMkLst>
      </pc:sldChg>
      <pc:sldChg chg="add modTransition">
        <pc:chgData name="Mark Higgins" userId="f99148ad-7e67-4304-8c11-27c7a53efd31" providerId="ADAL" clId="{0928E129-FD99-40CD-AF85-5E16D3AA9BEE}" dt="2021-10-19T10:14:05.289" v="539"/>
        <pc:sldMkLst>
          <pc:docMk/>
          <pc:sldMk cId="331857268" sldId="437"/>
        </pc:sldMkLst>
      </pc:sldChg>
      <pc:sldChg chg="add modTransition">
        <pc:chgData name="Mark Higgins" userId="f99148ad-7e67-4304-8c11-27c7a53efd31" providerId="ADAL" clId="{0928E129-FD99-40CD-AF85-5E16D3AA9BEE}" dt="2021-10-19T10:14:05.289" v="539"/>
        <pc:sldMkLst>
          <pc:docMk/>
          <pc:sldMk cId="2734321847" sldId="438"/>
        </pc:sldMkLst>
      </pc:sldChg>
      <pc:sldChg chg="add modTransition">
        <pc:chgData name="Mark Higgins" userId="f99148ad-7e67-4304-8c11-27c7a53efd31" providerId="ADAL" clId="{0928E129-FD99-40CD-AF85-5E16D3AA9BEE}" dt="2021-10-19T10:14:05.289" v="539"/>
        <pc:sldMkLst>
          <pc:docMk/>
          <pc:sldMk cId="205147612" sldId="439"/>
        </pc:sldMkLst>
      </pc:sldChg>
      <pc:sldChg chg="add modTransition">
        <pc:chgData name="Mark Higgins" userId="f99148ad-7e67-4304-8c11-27c7a53efd31" providerId="ADAL" clId="{0928E129-FD99-40CD-AF85-5E16D3AA9BEE}" dt="2021-10-19T10:14:05.289" v="539"/>
        <pc:sldMkLst>
          <pc:docMk/>
          <pc:sldMk cId="2991292184" sldId="441"/>
        </pc:sldMkLst>
      </pc:sldChg>
      <pc:sldChg chg="add modTransition">
        <pc:chgData name="Mark Higgins" userId="f99148ad-7e67-4304-8c11-27c7a53efd31" providerId="ADAL" clId="{0928E129-FD99-40CD-AF85-5E16D3AA9BEE}" dt="2021-10-19T10:14:05.289" v="539"/>
        <pc:sldMkLst>
          <pc:docMk/>
          <pc:sldMk cId="3362721485" sldId="442"/>
        </pc:sldMkLst>
      </pc:sldChg>
      <pc:sldChg chg="add modTransition">
        <pc:chgData name="Mark Higgins" userId="f99148ad-7e67-4304-8c11-27c7a53efd31" providerId="ADAL" clId="{0928E129-FD99-40CD-AF85-5E16D3AA9BEE}" dt="2021-10-19T10:14:05.289" v="539"/>
        <pc:sldMkLst>
          <pc:docMk/>
          <pc:sldMk cId="2387050593" sldId="443"/>
        </pc:sldMkLst>
      </pc:sldChg>
      <pc:sldChg chg="add modTransition">
        <pc:chgData name="Mark Higgins" userId="f99148ad-7e67-4304-8c11-27c7a53efd31" providerId="ADAL" clId="{0928E129-FD99-40CD-AF85-5E16D3AA9BEE}" dt="2021-10-19T10:14:05.289" v="539"/>
        <pc:sldMkLst>
          <pc:docMk/>
          <pc:sldMk cId="389213653" sldId="444"/>
        </pc:sldMkLst>
      </pc:sldChg>
      <pc:sldChg chg="add modTransition">
        <pc:chgData name="Mark Higgins" userId="f99148ad-7e67-4304-8c11-27c7a53efd31" providerId="ADAL" clId="{0928E129-FD99-40CD-AF85-5E16D3AA9BEE}" dt="2021-10-19T10:14:05.289" v="539"/>
        <pc:sldMkLst>
          <pc:docMk/>
          <pc:sldMk cId="558151786" sldId="445"/>
        </pc:sldMkLst>
      </pc:sldChg>
      <pc:sldChg chg="del">
        <pc:chgData name="Mark Higgins" userId="f99148ad-7e67-4304-8c11-27c7a53efd31" providerId="ADAL" clId="{0928E129-FD99-40CD-AF85-5E16D3AA9BEE}" dt="2021-10-19T10:04:27.564" v="487" actId="47"/>
        <pc:sldMkLst>
          <pc:docMk/>
          <pc:sldMk cId="2266756688" sldId="688"/>
        </pc:sldMkLst>
      </pc:sldChg>
      <pc:sldChg chg="del">
        <pc:chgData name="Mark Higgins" userId="f99148ad-7e67-4304-8c11-27c7a53efd31" providerId="ADAL" clId="{0928E129-FD99-40CD-AF85-5E16D3AA9BEE}" dt="2021-10-19T14:40:39.656" v="830" actId="47"/>
        <pc:sldMkLst>
          <pc:docMk/>
          <pc:sldMk cId="1816344671" sldId="707"/>
        </pc:sldMkLst>
      </pc:sldChg>
      <pc:sldChg chg="del">
        <pc:chgData name="Mark Higgins" userId="f99148ad-7e67-4304-8c11-27c7a53efd31" providerId="ADAL" clId="{0928E129-FD99-40CD-AF85-5E16D3AA9BEE}" dt="2021-10-19T14:40:41.346" v="831" actId="47"/>
        <pc:sldMkLst>
          <pc:docMk/>
          <pc:sldMk cId="4156006121" sldId="717"/>
        </pc:sldMkLst>
      </pc:sldChg>
      <pc:sldChg chg="del">
        <pc:chgData name="Mark Higgins" userId="f99148ad-7e67-4304-8c11-27c7a53efd31" providerId="ADAL" clId="{0928E129-FD99-40CD-AF85-5E16D3AA9BEE}" dt="2021-10-19T10:03:42.653" v="486" actId="47"/>
        <pc:sldMkLst>
          <pc:docMk/>
          <pc:sldMk cId="1326003313" sldId="726"/>
        </pc:sldMkLst>
      </pc:sldChg>
      <pc:sldChg chg="del">
        <pc:chgData name="Mark Higgins" userId="f99148ad-7e67-4304-8c11-27c7a53efd31" providerId="ADAL" clId="{0928E129-FD99-40CD-AF85-5E16D3AA9BEE}" dt="2021-10-19T10:04:27.564" v="487" actId="47"/>
        <pc:sldMkLst>
          <pc:docMk/>
          <pc:sldMk cId="4089840093" sldId="728"/>
        </pc:sldMkLst>
      </pc:sldChg>
      <pc:sldChg chg="del">
        <pc:chgData name="Mark Higgins" userId="f99148ad-7e67-4304-8c11-27c7a53efd31" providerId="ADAL" clId="{0928E129-FD99-40CD-AF85-5E16D3AA9BEE}" dt="2021-10-19T10:03:42.653" v="486" actId="47"/>
        <pc:sldMkLst>
          <pc:docMk/>
          <pc:sldMk cId="307547839" sldId="730"/>
        </pc:sldMkLst>
      </pc:sldChg>
      <pc:sldChg chg="del">
        <pc:chgData name="Mark Higgins" userId="f99148ad-7e67-4304-8c11-27c7a53efd31" providerId="ADAL" clId="{0928E129-FD99-40CD-AF85-5E16D3AA9BEE}" dt="2021-10-19T10:03:42.653" v="486" actId="47"/>
        <pc:sldMkLst>
          <pc:docMk/>
          <pc:sldMk cId="2642783198" sldId="731"/>
        </pc:sldMkLst>
      </pc:sldChg>
      <pc:sldChg chg="del">
        <pc:chgData name="Mark Higgins" userId="f99148ad-7e67-4304-8c11-27c7a53efd31" providerId="ADAL" clId="{0928E129-FD99-40CD-AF85-5E16D3AA9BEE}" dt="2021-10-19T10:03:42.653" v="486" actId="47"/>
        <pc:sldMkLst>
          <pc:docMk/>
          <pc:sldMk cId="4079892440" sldId="732"/>
        </pc:sldMkLst>
      </pc:sldChg>
      <pc:sldChg chg="del">
        <pc:chgData name="Mark Higgins" userId="f99148ad-7e67-4304-8c11-27c7a53efd31" providerId="ADAL" clId="{0928E129-FD99-40CD-AF85-5E16D3AA9BEE}" dt="2021-10-19T10:03:42.653" v="486" actId="47"/>
        <pc:sldMkLst>
          <pc:docMk/>
          <pc:sldMk cId="1934917559" sldId="733"/>
        </pc:sldMkLst>
      </pc:sldChg>
      <pc:sldChg chg="del">
        <pc:chgData name="Mark Higgins" userId="f99148ad-7e67-4304-8c11-27c7a53efd31" providerId="ADAL" clId="{0928E129-FD99-40CD-AF85-5E16D3AA9BEE}" dt="2021-10-19T10:03:42.653" v="486" actId="47"/>
        <pc:sldMkLst>
          <pc:docMk/>
          <pc:sldMk cId="1696381284" sldId="734"/>
        </pc:sldMkLst>
      </pc:sldChg>
      <pc:sldChg chg="del">
        <pc:chgData name="Mark Higgins" userId="f99148ad-7e67-4304-8c11-27c7a53efd31" providerId="ADAL" clId="{0928E129-FD99-40CD-AF85-5E16D3AA9BEE}" dt="2021-10-19T10:03:42.653" v="486" actId="47"/>
        <pc:sldMkLst>
          <pc:docMk/>
          <pc:sldMk cId="4165303584" sldId="735"/>
        </pc:sldMkLst>
      </pc:sldChg>
      <pc:sldChg chg="del">
        <pc:chgData name="Mark Higgins" userId="f99148ad-7e67-4304-8c11-27c7a53efd31" providerId="ADAL" clId="{0928E129-FD99-40CD-AF85-5E16D3AA9BEE}" dt="2021-10-19T10:03:42.653" v="486" actId="47"/>
        <pc:sldMkLst>
          <pc:docMk/>
          <pc:sldMk cId="3470252975" sldId="737"/>
        </pc:sldMkLst>
      </pc:sldChg>
      <pc:sldChg chg="del">
        <pc:chgData name="Mark Higgins" userId="f99148ad-7e67-4304-8c11-27c7a53efd31" providerId="ADAL" clId="{0928E129-FD99-40CD-AF85-5E16D3AA9BEE}" dt="2021-10-19T10:03:42.653" v="486" actId="47"/>
        <pc:sldMkLst>
          <pc:docMk/>
          <pc:sldMk cId="332731690" sldId="738"/>
        </pc:sldMkLst>
      </pc:sldChg>
      <pc:sldChg chg="del">
        <pc:chgData name="Mark Higgins" userId="f99148ad-7e67-4304-8c11-27c7a53efd31" providerId="ADAL" clId="{0928E129-FD99-40CD-AF85-5E16D3AA9BEE}" dt="2021-10-19T10:03:42.653" v="486" actId="47"/>
        <pc:sldMkLst>
          <pc:docMk/>
          <pc:sldMk cId="3774060212" sldId="739"/>
        </pc:sldMkLst>
      </pc:sldChg>
      <pc:sldChg chg="del">
        <pc:chgData name="Mark Higgins" userId="f99148ad-7e67-4304-8c11-27c7a53efd31" providerId="ADAL" clId="{0928E129-FD99-40CD-AF85-5E16D3AA9BEE}" dt="2021-10-19T10:03:42.653" v="486" actId="47"/>
        <pc:sldMkLst>
          <pc:docMk/>
          <pc:sldMk cId="3122003498" sldId="740"/>
        </pc:sldMkLst>
      </pc:sldChg>
      <pc:sldChg chg="del">
        <pc:chgData name="Mark Higgins" userId="f99148ad-7e67-4304-8c11-27c7a53efd31" providerId="ADAL" clId="{0928E129-FD99-40CD-AF85-5E16D3AA9BEE}" dt="2021-10-19T10:04:27.564" v="487" actId="47"/>
        <pc:sldMkLst>
          <pc:docMk/>
          <pc:sldMk cId="4066186202" sldId="744"/>
        </pc:sldMkLst>
      </pc:sldChg>
      <pc:sldChg chg="del">
        <pc:chgData name="Mark Higgins" userId="f99148ad-7e67-4304-8c11-27c7a53efd31" providerId="ADAL" clId="{0928E129-FD99-40CD-AF85-5E16D3AA9BEE}" dt="2021-10-19T10:04:27.564" v="487" actId="47"/>
        <pc:sldMkLst>
          <pc:docMk/>
          <pc:sldMk cId="770630686" sldId="745"/>
        </pc:sldMkLst>
      </pc:sldChg>
      <pc:sldChg chg="del">
        <pc:chgData name="Mark Higgins" userId="f99148ad-7e67-4304-8c11-27c7a53efd31" providerId="ADAL" clId="{0928E129-FD99-40CD-AF85-5E16D3AA9BEE}" dt="2021-10-19T10:04:27.564" v="487" actId="47"/>
        <pc:sldMkLst>
          <pc:docMk/>
          <pc:sldMk cId="617376751" sldId="746"/>
        </pc:sldMkLst>
      </pc:sldChg>
      <pc:sldChg chg="del">
        <pc:chgData name="Mark Higgins" userId="f99148ad-7e67-4304-8c11-27c7a53efd31" providerId="ADAL" clId="{0928E129-FD99-40CD-AF85-5E16D3AA9BEE}" dt="2021-10-19T10:04:27.564" v="487" actId="47"/>
        <pc:sldMkLst>
          <pc:docMk/>
          <pc:sldMk cId="1570186602" sldId="747"/>
        </pc:sldMkLst>
      </pc:sldChg>
      <pc:sldChg chg="del">
        <pc:chgData name="Mark Higgins" userId="f99148ad-7e67-4304-8c11-27c7a53efd31" providerId="ADAL" clId="{0928E129-FD99-40CD-AF85-5E16D3AA9BEE}" dt="2021-10-19T10:04:27.564" v="487" actId="47"/>
        <pc:sldMkLst>
          <pc:docMk/>
          <pc:sldMk cId="2759050896" sldId="748"/>
        </pc:sldMkLst>
      </pc:sldChg>
      <pc:sldChg chg="del">
        <pc:chgData name="Mark Higgins" userId="f99148ad-7e67-4304-8c11-27c7a53efd31" providerId="ADAL" clId="{0928E129-FD99-40CD-AF85-5E16D3AA9BEE}" dt="2021-10-19T10:04:27.564" v="487" actId="47"/>
        <pc:sldMkLst>
          <pc:docMk/>
          <pc:sldMk cId="3539341101" sldId="751"/>
        </pc:sldMkLst>
      </pc:sldChg>
      <pc:sldChg chg="del">
        <pc:chgData name="Mark Higgins" userId="f99148ad-7e67-4304-8c11-27c7a53efd31" providerId="ADAL" clId="{0928E129-FD99-40CD-AF85-5E16D3AA9BEE}" dt="2021-10-19T10:04:27.564" v="487" actId="47"/>
        <pc:sldMkLst>
          <pc:docMk/>
          <pc:sldMk cId="3580120427" sldId="752"/>
        </pc:sldMkLst>
      </pc:sldChg>
      <pc:sldChg chg="del">
        <pc:chgData name="Mark Higgins" userId="f99148ad-7e67-4304-8c11-27c7a53efd31" providerId="ADAL" clId="{0928E129-FD99-40CD-AF85-5E16D3AA9BEE}" dt="2021-10-19T10:04:27.564" v="487" actId="47"/>
        <pc:sldMkLst>
          <pc:docMk/>
          <pc:sldMk cId="3010225684" sldId="753"/>
        </pc:sldMkLst>
      </pc:sldChg>
      <pc:sldChg chg="del">
        <pc:chgData name="Mark Higgins" userId="f99148ad-7e67-4304-8c11-27c7a53efd31" providerId="ADAL" clId="{0928E129-FD99-40CD-AF85-5E16D3AA9BEE}" dt="2021-10-19T10:04:27.564" v="487" actId="47"/>
        <pc:sldMkLst>
          <pc:docMk/>
          <pc:sldMk cId="1173022864" sldId="754"/>
        </pc:sldMkLst>
      </pc:sldChg>
      <pc:sldChg chg="del">
        <pc:chgData name="Mark Higgins" userId="f99148ad-7e67-4304-8c11-27c7a53efd31" providerId="ADAL" clId="{0928E129-FD99-40CD-AF85-5E16D3AA9BEE}" dt="2021-10-19T10:04:27.564" v="487" actId="47"/>
        <pc:sldMkLst>
          <pc:docMk/>
          <pc:sldMk cId="3597424047" sldId="755"/>
        </pc:sldMkLst>
      </pc:sldChg>
      <pc:sldChg chg="del">
        <pc:chgData name="Mark Higgins" userId="f99148ad-7e67-4304-8c11-27c7a53efd31" providerId="ADAL" clId="{0928E129-FD99-40CD-AF85-5E16D3AA9BEE}" dt="2021-10-19T10:04:27.564" v="487" actId="47"/>
        <pc:sldMkLst>
          <pc:docMk/>
          <pc:sldMk cId="192846444" sldId="756"/>
        </pc:sldMkLst>
      </pc:sldChg>
      <pc:sldChg chg="del">
        <pc:chgData name="Mark Higgins" userId="f99148ad-7e67-4304-8c11-27c7a53efd31" providerId="ADAL" clId="{0928E129-FD99-40CD-AF85-5E16D3AA9BEE}" dt="2021-10-19T10:04:27.564" v="487" actId="47"/>
        <pc:sldMkLst>
          <pc:docMk/>
          <pc:sldMk cId="1815768866" sldId="757"/>
        </pc:sldMkLst>
      </pc:sldChg>
      <pc:sldChg chg="del">
        <pc:chgData name="Mark Higgins" userId="f99148ad-7e67-4304-8c11-27c7a53efd31" providerId="ADAL" clId="{0928E129-FD99-40CD-AF85-5E16D3AA9BEE}" dt="2021-10-19T10:04:27.564" v="487" actId="47"/>
        <pc:sldMkLst>
          <pc:docMk/>
          <pc:sldMk cId="107335709" sldId="758"/>
        </pc:sldMkLst>
      </pc:sldChg>
      <pc:sldChg chg="del">
        <pc:chgData name="Mark Higgins" userId="f99148ad-7e67-4304-8c11-27c7a53efd31" providerId="ADAL" clId="{0928E129-FD99-40CD-AF85-5E16D3AA9BEE}" dt="2021-10-19T10:04:27.564" v="487" actId="47"/>
        <pc:sldMkLst>
          <pc:docMk/>
          <pc:sldMk cId="2045349611" sldId="759"/>
        </pc:sldMkLst>
      </pc:sldChg>
      <pc:sldChg chg="del">
        <pc:chgData name="Mark Higgins" userId="f99148ad-7e67-4304-8c11-27c7a53efd31" providerId="ADAL" clId="{0928E129-FD99-40CD-AF85-5E16D3AA9BEE}" dt="2021-10-19T10:04:27.564" v="487" actId="47"/>
        <pc:sldMkLst>
          <pc:docMk/>
          <pc:sldMk cId="3253721968" sldId="760"/>
        </pc:sldMkLst>
      </pc:sldChg>
      <pc:sldChg chg="del">
        <pc:chgData name="Mark Higgins" userId="f99148ad-7e67-4304-8c11-27c7a53efd31" providerId="ADAL" clId="{0928E129-FD99-40CD-AF85-5E16D3AA9BEE}" dt="2021-10-19T10:04:27.564" v="487" actId="47"/>
        <pc:sldMkLst>
          <pc:docMk/>
          <pc:sldMk cId="2057681853" sldId="761"/>
        </pc:sldMkLst>
      </pc:sldChg>
      <pc:sldChg chg="del">
        <pc:chgData name="Mark Higgins" userId="f99148ad-7e67-4304-8c11-27c7a53efd31" providerId="ADAL" clId="{0928E129-FD99-40CD-AF85-5E16D3AA9BEE}" dt="2021-10-19T10:04:27.564" v="487" actId="47"/>
        <pc:sldMkLst>
          <pc:docMk/>
          <pc:sldMk cId="1239202243" sldId="762"/>
        </pc:sldMkLst>
      </pc:sldChg>
      <pc:sldChg chg="del">
        <pc:chgData name="Mark Higgins" userId="f99148ad-7e67-4304-8c11-27c7a53efd31" providerId="ADAL" clId="{0928E129-FD99-40CD-AF85-5E16D3AA9BEE}" dt="2021-10-19T10:04:27.564" v="487" actId="47"/>
        <pc:sldMkLst>
          <pc:docMk/>
          <pc:sldMk cId="932549731" sldId="763"/>
        </pc:sldMkLst>
      </pc:sldChg>
      <pc:sldChg chg="del">
        <pc:chgData name="Mark Higgins" userId="f99148ad-7e67-4304-8c11-27c7a53efd31" providerId="ADAL" clId="{0928E129-FD99-40CD-AF85-5E16D3AA9BEE}" dt="2021-10-19T10:04:27.564" v="487" actId="47"/>
        <pc:sldMkLst>
          <pc:docMk/>
          <pc:sldMk cId="763952852" sldId="764"/>
        </pc:sldMkLst>
      </pc:sldChg>
      <pc:sldChg chg="del">
        <pc:chgData name="Mark Higgins" userId="f99148ad-7e67-4304-8c11-27c7a53efd31" providerId="ADAL" clId="{0928E129-FD99-40CD-AF85-5E16D3AA9BEE}" dt="2021-10-19T10:04:27.564" v="487" actId="47"/>
        <pc:sldMkLst>
          <pc:docMk/>
          <pc:sldMk cId="1031906618" sldId="765"/>
        </pc:sldMkLst>
      </pc:sldChg>
      <pc:sldChg chg="del">
        <pc:chgData name="Mark Higgins" userId="f99148ad-7e67-4304-8c11-27c7a53efd31" providerId="ADAL" clId="{0928E129-FD99-40CD-AF85-5E16D3AA9BEE}" dt="2021-10-19T10:04:27.564" v="487" actId="47"/>
        <pc:sldMkLst>
          <pc:docMk/>
          <pc:sldMk cId="4045849453" sldId="766"/>
        </pc:sldMkLst>
      </pc:sldChg>
      <pc:sldChg chg="del">
        <pc:chgData name="Mark Higgins" userId="f99148ad-7e67-4304-8c11-27c7a53efd31" providerId="ADAL" clId="{0928E129-FD99-40CD-AF85-5E16D3AA9BEE}" dt="2021-10-19T10:04:27.564" v="487" actId="47"/>
        <pc:sldMkLst>
          <pc:docMk/>
          <pc:sldMk cId="148442352" sldId="767"/>
        </pc:sldMkLst>
      </pc:sldChg>
      <pc:sldChg chg="del">
        <pc:chgData name="Mark Higgins" userId="f99148ad-7e67-4304-8c11-27c7a53efd31" providerId="ADAL" clId="{0928E129-FD99-40CD-AF85-5E16D3AA9BEE}" dt="2021-10-19T10:04:27.564" v="487" actId="47"/>
        <pc:sldMkLst>
          <pc:docMk/>
          <pc:sldMk cId="1954010883" sldId="769"/>
        </pc:sldMkLst>
      </pc:sldChg>
      <pc:sldChg chg="del">
        <pc:chgData name="Mark Higgins" userId="f99148ad-7e67-4304-8c11-27c7a53efd31" providerId="ADAL" clId="{0928E129-FD99-40CD-AF85-5E16D3AA9BEE}" dt="2021-10-19T10:04:27.564" v="487" actId="47"/>
        <pc:sldMkLst>
          <pc:docMk/>
          <pc:sldMk cId="1604972400" sldId="770"/>
        </pc:sldMkLst>
      </pc:sldChg>
      <pc:sldChg chg="del">
        <pc:chgData name="Mark Higgins" userId="f99148ad-7e67-4304-8c11-27c7a53efd31" providerId="ADAL" clId="{0928E129-FD99-40CD-AF85-5E16D3AA9BEE}" dt="2021-10-19T10:04:27.564" v="487" actId="47"/>
        <pc:sldMkLst>
          <pc:docMk/>
          <pc:sldMk cId="2510440238" sldId="771"/>
        </pc:sldMkLst>
      </pc:sldChg>
      <pc:sldChg chg="del">
        <pc:chgData name="Mark Higgins" userId="f99148ad-7e67-4304-8c11-27c7a53efd31" providerId="ADAL" clId="{0928E129-FD99-40CD-AF85-5E16D3AA9BEE}" dt="2021-10-19T10:04:27.564" v="487" actId="47"/>
        <pc:sldMkLst>
          <pc:docMk/>
          <pc:sldMk cId="676233634" sldId="772"/>
        </pc:sldMkLst>
      </pc:sldChg>
      <pc:sldChg chg="del">
        <pc:chgData name="Mark Higgins" userId="f99148ad-7e67-4304-8c11-27c7a53efd31" providerId="ADAL" clId="{0928E129-FD99-40CD-AF85-5E16D3AA9BEE}" dt="2021-10-19T10:04:27.564" v="487" actId="47"/>
        <pc:sldMkLst>
          <pc:docMk/>
          <pc:sldMk cId="1934469221" sldId="773"/>
        </pc:sldMkLst>
      </pc:sldChg>
      <pc:sldChg chg="del">
        <pc:chgData name="Mark Higgins" userId="f99148ad-7e67-4304-8c11-27c7a53efd31" providerId="ADAL" clId="{0928E129-FD99-40CD-AF85-5E16D3AA9BEE}" dt="2021-10-19T10:04:27.564" v="487" actId="47"/>
        <pc:sldMkLst>
          <pc:docMk/>
          <pc:sldMk cId="1886039604" sldId="774"/>
        </pc:sldMkLst>
      </pc:sldChg>
      <pc:sldChg chg="del">
        <pc:chgData name="Mark Higgins" userId="f99148ad-7e67-4304-8c11-27c7a53efd31" providerId="ADAL" clId="{0928E129-FD99-40CD-AF85-5E16D3AA9BEE}" dt="2021-10-19T10:04:27.564" v="487" actId="47"/>
        <pc:sldMkLst>
          <pc:docMk/>
          <pc:sldMk cId="2319426009" sldId="775"/>
        </pc:sldMkLst>
      </pc:sldChg>
      <pc:sldChg chg="del">
        <pc:chgData name="Mark Higgins" userId="f99148ad-7e67-4304-8c11-27c7a53efd31" providerId="ADAL" clId="{0928E129-FD99-40CD-AF85-5E16D3AA9BEE}" dt="2021-10-19T10:04:27.564" v="487" actId="47"/>
        <pc:sldMkLst>
          <pc:docMk/>
          <pc:sldMk cId="3786160514" sldId="776"/>
        </pc:sldMkLst>
      </pc:sldChg>
      <pc:sldChg chg="del">
        <pc:chgData name="Mark Higgins" userId="f99148ad-7e67-4304-8c11-27c7a53efd31" providerId="ADAL" clId="{0928E129-FD99-40CD-AF85-5E16D3AA9BEE}" dt="2021-10-19T10:04:27.564" v="487" actId="47"/>
        <pc:sldMkLst>
          <pc:docMk/>
          <pc:sldMk cId="2516407089" sldId="777"/>
        </pc:sldMkLst>
      </pc:sldChg>
      <pc:sldChg chg="del">
        <pc:chgData name="Mark Higgins" userId="f99148ad-7e67-4304-8c11-27c7a53efd31" providerId="ADAL" clId="{0928E129-FD99-40CD-AF85-5E16D3AA9BEE}" dt="2021-10-19T10:04:27.564" v="487" actId="47"/>
        <pc:sldMkLst>
          <pc:docMk/>
          <pc:sldMk cId="4293784501" sldId="778"/>
        </pc:sldMkLst>
      </pc:sldChg>
      <pc:sldChg chg="del">
        <pc:chgData name="Mark Higgins" userId="f99148ad-7e67-4304-8c11-27c7a53efd31" providerId="ADAL" clId="{0928E129-FD99-40CD-AF85-5E16D3AA9BEE}" dt="2021-10-19T10:04:27.564" v="487" actId="47"/>
        <pc:sldMkLst>
          <pc:docMk/>
          <pc:sldMk cId="1417685135" sldId="779"/>
        </pc:sldMkLst>
      </pc:sldChg>
      <pc:sldChg chg="del">
        <pc:chgData name="Mark Higgins" userId="f99148ad-7e67-4304-8c11-27c7a53efd31" providerId="ADAL" clId="{0928E129-FD99-40CD-AF85-5E16D3AA9BEE}" dt="2021-10-19T10:04:27.564" v="487" actId="47"/>
        <pc:sldMkLst>
          <pc:docMk/>
          <pc:sldMk cId="3894080252" sldId="780"/>
        </pc:sldMkLst>
      </pc:sldChg>
      <pc:sldChg chg="del">
        <pc:chgData name="Mark Higgins" userId="f99148ad-7e67-4304-8c11-27c7a53efd31" providerId="ADAL" clId="{0928E129-FD99-40CD-AF85-5E16D3AA9BEE}" dt="2021-10-19T10:04:27.564" v="487" actId="47"/>
        <pc:sldMkLst>
          <pc:docMk/>
          <pc:sldMk cId="2470802861" sldId="781"/>
        </pc:sldMkLst>
      </pc:sldChg>
      <pc:sldChg chg="del">
        <pc:chgData name="Mark Higgins" userId="f99148ad-7e67-4304-8c11-27c7a53efd31" providerId="ADAL" clId="{0928E129-FD99-40CD-AF85-5E16D3AA9BEE}" dt="2021-10-19T10:04:27.564" v="487" actId="47"/>
        <pc:sldMkLst>
          <pc:docMk/>
          <pc:sldMk cId="2774721002" sldId="782"/>
        </pc:sldMkLst>
      </pc:sldChg>
      <pc:sldChg chg="del">
        <pc:chgData name="Mark Higgins" userId="f99148ad-7e67-4304-8c11-27c7a53efd31" providerId="ADAL" clId="{0928E129-FD99-40CD-AF85-5E16D3AA9BEE}" dt="2021-10-19T10:04:27.564" v="487" actId="47"/>
        <pc:sldMkLst>
          <pc:docMk/>
          <pc:sldMk cId="2161751952" sldId="783"/>
        </pc:sldMkLst>
      </pc:sldChg>
      <pc:sldChg chg="del">
        <pc:chgData name="Mark Higgins" userId="f99148ad-7e67-4304-8c11-27c7a53efd31" providerId="ADAL" clId="{0928E129-FD99-40CD-AF85-5E16D3AA9BEE}" dt="2021-10-19T10:04:27.564" v="487" actId="47"/>
        <pc:sldMkLst>
          <pc:docMk/>
          <pc:sldMk cId="2213243107" sldId="784"/>
        </pc:sldMkLst>
      </pc:sldChg>
      <pc:sldChg chg="del">
        <pc:chgData name="Mark Higgins" userId="f99148ad-7e67-4304-8c11-27c7a53efd31" providerId="ADAL" clId="{0928E129-FD99-40CD-AF85-5E16D3AA9BEE}" dt="2021-10-19T10:04:27.564" v="487" actId="47"/>
        <pc:sldMkLst>
          <pc:docMk/>
          <pc:sldMk cId="2965334806" sldId="785"/>
        </pc:sldMkLst>
      </pc:sldChg>
      <pc:sldChg chg="modSp mod">
        <pc:chgData name="Mark Higgins" userId="f99148ad-7e67-4304-8c11-27c7a53efd31" providerId="ADAL" clId="{0928E129-FD99-40CD-AF85-5E16D3AA9BEE}" dt="2021-10-19T08:47:44.097" v="1" actId="27636"/>
        <pc:sldMkLst>
          <pc:docMk/>
          <pc:sldMk cId="943533271" sldId="786"/>
        </pc:sldMkLst>
        <pc:spChg chg="mod">
          <ac:chgData name="Mark Higgins" userId="f99148ad-7e67-4304-8c11-27c7a53efd31" providerId="ADAL" clId="{0928E129-FD99-40CD-AF85-5E16D3AA9BEE}" dt="2021-10-19T08:47:44.097" v="1" actId="27636"/>
          <ac:spMkLst>
            <pc:docMk/>
            <pc:sldMk cId="943533271" sldId="786"/>
            <ac:spMk id="3" creationId="{141F992C-D2D7-40B0-B135-B97BB1D085C5}"/>
          </ac:spMkLst>
        </pc:spChg>
      </pc:sldChg>
      <pc:sldChg chg="del">
        <pc:chgData name="Mark Higgins" userId="f99148ad-7e67-4304-8c11-27c7a53efd31" providerId="ADAL" clId="{0928E129-FD99-40CD-AF85-5E16D3AA9BEE}" dt="2021-10-19T10:04:27.564" v="487" actId="47"/>
        <pc:sldMkLst>
          <pc:docMk/>
          <pc:sldMk cId="2272625412" sldId="800"/>
        </pc:sldMkLst>
      </pc:sldChg>
      <pc:sldChg chg="addSp modSp new mod modClrScheme chgLayout">
        <pc:chgData name="Mark Higgins" userId="f99148ad-7e67-4304-8c11-27c7a53efd31" providerId="ADAL" clId="{0928E129-FD99-40CD-AF85-5E16D3AA9BEE}" dt="2021-10-19T10:12:05.614" v="504" actId="20577"/>
        <pc:sldMkLst>
          <pc:docMk/>
          <pc:sldMk cId="3307357044" sldId="800"/>
        </pc:sldMkLst>
        <pc:spChg chg="add mod">
          <ac:chgData name="Mark Higgins" userId="f99148ad-7e67-4304-8c11-27c7a53efd31" providerId="ADAL" clId="{0928E129-FD99-40CD-AF85-5E16D3AA9BEE}" dt="2021-10-19T10:12:05.614" v="504" actId="20577"/>
          <ac:spMkLst>
            <pc:docMk/>
            <pc:sldMk cId="3307357044" sldId="800"/>
            <ac:spMk id="2" creationId="{561DFFBF-2DD2-4B36-9AA0-43883CAD84ED}"/>
          </ac:spMkLst>
        </pc:spChg>
        <pc:spChg chg="add mod">
          <ac:chgData name="Mark Higgins" userId="f99148ad-7e67-4304-8c11-27c7a53efd31" providerId="ADAL" clId="{0928E129-FD99-40CD-AF85-5E16D3AA9BEE}" dt="2021-10-19T10:11:56.804" v="489" actId="700"/>
          <ac:spMkLst>
            <pc:docMk/>
            <pc:sldMk cId="3307357044" sldId="800"/>
            <ac:spMk id="3" creationId="{366E1BDA-41F7-4DA4-88DA-6FD3B4D267B5}"/>
          </ac:spMkLst>
        </pc:spChg>
      </pc:sldChg>
      <pc:sldChg chg="modSp add mod">
        <pc:chgData name="Mark Higgins" userId="f99148ad-7e67-4304-8c11-27c7a53efd31" providerId="ADAL" clId="{0928E129-FD99-40CD-AF85-5E16D3AA9BEE}" dt="2021-10-19T10:12:19.254" v="512" actId="20577"/>
        <pc:sldMkLst>
          <pc:docMk/>
          <pc:sldMk cId="2768283390" sldId="801"/>
        </pc:sldMkLst>
        <pc:spChg chg="mod">
          <ac:chgData name="Mark Higgins" userId="f99148ad-7e67-4304-8c11-27c7a53efd31" providerId="ADAL" clId="{0928E129-FD99-40CD-AF85-5E16D3AA9BEE}" dt="2021-10-19T10:12:19.254" v="512" actId="20577"/>
          <ac:spMkLst>
            <pc:docMk/>
            <pc:sldMk cId="2768283390" sldId="801"/>
            <ac:spMk id="2" creationId="{561DFFBF-2DD2-4B36-9AA0-43883CAD84ED}"/>
          </ac:spMkLst>
        </pc:spChg>
      </pc:sldChg>
      <pc:sldChg chg="addSp modSp add del mod modNotesTx">
        <pc:chgData name="Mark Higgins" userId="f99148ad-7e67-4304-8c11-27c7a53efd31" providerId="ADAL" clId="{0928E129-FD99-40CD-AF85-5E16D3AA9BEE}" dt="2021-10-19T10:04:27.564" v="487" actId="47"/>
        <pc:sldMkLst>
          <pc:docMk/>
          <pc:sldMk cId="3043698148" sldId="801"/>
        </pc:sldMkLst>
        <pc:spChg chg="mod">
          <ac:chgData name="Mark Higgins" userId="f99148ad-7e67-4304-8c11-27c7a53efd31" providerId="ADAL" clId="{0928E129-FD99-40CD-AF85-5E16D3AA9BEE}" dt="2021-10-19T08:47:57.779" v="13" actId="20577"/>
          <ac:spMkLst>
            <pc:docMk/>
            <pc:sldMk cId="3043698148" sldId="801"/>
            <ac:spMk id="2" creationId="{1387D88F-3D55-4FDF-99A3-B815C272A81E}"/>
          </ac:spMkLst>
        </pc:spChg>
        <pc:spChg chg="mod">
          <ac:chgData name="Mark Higgins" userId="f99148ad-7e67-4304-8c11-27c7a53efd31" providerId="ADAL" clId="{0928E129-FD99-40CD-AF85-5E16D3AA9BEE}" dt="2021-10-19T08:53:07.078" v="165" actId="20577"/>
          <ac:spMkLst>
            <pc:docMk/>
            <pc:sldMk cId="3043698148" sldId="801"/>
            <ac:spMk id="3" creationId="{3D8F4E44-C9E1-4A10-89BD-F086F4F898D4}"/>
          </ac:spMkLst>
        </pc:spChg>
        <pc:picChg chg="add mod">
          <ac:chgData name="Mark Higgins" userId="f99148ad-7e67-4304-8c11-27c7a53efd31" providerId="ADAL" clId="{0928E129-FD99-40CD-AF85-5E16D3AA9BEE}" dt="2021-10-19T08:52:54.061" v="145" actId="1076"/>
          <ac:picMkLst>
            <pc:docMk/>
            <pc:sldMk cId="3043698148" sldId="801"/>
            <ac:picMk id="5" creationId="{3465CF87-3FB7-43E2-8D35-FB89BF27FA98}"/>
          </ac:picMkLst>
        </pc:picChg>
      </pc:sldChg>
      <pc:sldChg chg="modSp add mod">
        <pc:chgData name="Mark Higgins" userId="f99148ad-7e67-4304-8c11-27c7a53efd31" providerId="ADAL" clId="{0928E129-FD99-40CD-AF85-5E16D3AA9BEE}" dt="2021-10-19T10:12:26.472" v="522" actId="20577"/>
        <pc:sldMkLst>
          <pc:docMk/>
          <pc:sldMk cId="269504932" sldId="802"/>
        </pc:sldMkLst>
        <pc:spChg chg="mod">
          <ac:chgData name="Mark Higgins" userId="f99148ad-7e67-4304-8c11-27c7a53efd31" providerId="ADAL" clId="{0928E129-FD99-40CD-AF85-5E16D3AA9BEE}" dt="2021-10-19T10:12:26.472" v="522" actId="20577"/>
          <ac:spMkLst>
            <pc:docMk/>
            <pc:sldMk cId="269504932" sldId="802"/>
            <ac:spMk id="2" creationId="{561DFFBF-2DD2-4B36-9AA0-43883CAD84ED}"/>
          </ac:spMkLst>
        </pc:spChg>
      </pc:sldChg>
      <pc:sldChg chg="modSp add del mod">
        <pc:chgData name="Mark Higgins" userId="f99148ad-7e67-4304-8c11-27c7a53efd31" providerId="ADAL" clId="{0928E129-FD99-40CD-AF85-5E16D3AA9BEE}" dt="2021-10-19T10:04:27.564" v="487" actId="47"/>
        <pc:sldMkLst>
          <pc:docMk/>
          <pc:sldMk cId="450227264" sldId="802"/>
        </pc:sldMkLst>
        <pc:spChg chg="mod">
          <ac:chgData name="Mark Higgins" userId="f99148ad-7e67-4304-8c11-27c7a53efd31" providerId="ADAL" clId="{0928E129-FD99-40CD-AF85-5E16D3AA9BEE}" dt="2021-10-19T08:48:12.935" v="18" actId="20577"/>
          <ac:spMkLst>
            <pc:docMk/>
            <pc:sldMk cId="450227264" sldId="802"/>
            <ac:spMk id="2" creationId="{1387D88F-3D55-4FDF-99A3-B815C272A81E}"/>
          </ac:spMkLst>
        </pc:spChg>
        <pc:spChg chg="mod">
          <ac:chgData name="Mark Higgins" userId="f99148ad-7e67-4304-8c11-27c7a53efd31" providerId="ADAL" clId="{0928E129-FD99-40CD-AF85-5E16D3AA9BEE}" dt="2021-10-19T08:53:37.274" v="166" actId="20577"/>
          <ac:spMkLst>
            <pc:docMk/>
            <pc:sldMk cId="450227264" sldId="802"/>
            <ac:spMk id="3" creationId="{3D8F4E44-C9E1-4A10-89BD-F086F4F898D4}"/>
          </ac:spMkLst>
        </pc:spChg>
      </pc:sldChg>
      <pc:sldChg chg="modSp add mod">
        <pc:chgData name="Mark Higgins" userId="f99148ad-7e67-4304-8c11-27c7a53efd31" providerId="ADAL" clId="{0928E129-FD99-40CD-AF85-5E16D3AA9BEE}" dt="2021-10-19T10:12:33.459" v="531" actId="20577"/>
        <pc:sldMkLst>
          <pc:docMk/>
          <pc:sldMk cId="936649872" sldId="803"/>
        </pc:sldMkLst>
        <pc:spChg chg="mod">
          <ac:chgData name="Mark Higgins" userId="f99148ad-7e67-4304-8c11-27c7a53efd31" providerId="ADAL" clId="{0928E129-FD99-40CD-AF85-5E16D3AA9BEE}" dt="2021-10-19T10:12:33.459" v="531" actId="20577"/>
          <ac:spMkLst>
            <pc:docMk/>
            <pc:sldMk cId="936649872" sldId="803"/>
            <ac:spMk id="2" creationId="{561DFFBF-2DD2-4B36-9AA0-43883CAD84ED}"/>
          </ac:spMkLst>
        </pc:spChg>
      </pc:sldChg>
      <pc:sldChg chg="modSp add mod">
        <pc:chgData name="Mark Higgins" userId="f99148ad-7e67-4304-8c11-27c7a53efd31" providerId="ADAL" clId="{0928E129-FD99-40CD-AF85-5E16D3AA9BEE}" dt="2021-10-19T10:12:40.128" v="538" actId="20577"/>
        <pc:sldMkLst>
          <pc:docMk/>
          <pc:sldMk cId="3756242935" sldId="804"/>
        </pc:sldMkLst>
        <pc:spChg chg="mod">
          <ac:chgData name="Mark Higgins" userId="f99148ad-7e67-4304-8c11-27c7a53efd31" providerId="ADAL" clId="{0928E129-FD99-40CD-AF85-5E16D3AA9BEE}" dt="2021-10-19T10:12:40.128" v="538" actId="20577"/>
          <ac:spMkLst>
            <pc:docMk/>
            <pc:sldMk cId="3756242935" sldId="804"/>
            <ac:spMk id="2" creationId="{561DFFBF-2DD2-4B36-9AA0-43883CAD84ED}"/>
          </ac:spMkLst>
        </pc:spChg>
      </pc:sldChg>
      <pc:sldChg chg="add modTransition">
        <pc:chgData name="Mark Higgins" userId="f99148ad-7e67-4304-8c11-27c7a53efd31" providerId="ADAL" clId="{0928E129-FD99-40CD-AF85-5E16D3AA9BEE}" dt="2021-10-19T10:14:05.289" v="539"/>
        <pc:sldMkLst>
          <pc:docMk/>
          <pc:sldMk cId="1709385537" sldId="805"/>
        </pc:sldMkLst>
      </pc:sldChg>
      <pc:sldChg chg="add modTransition">
        <pc:chgData name="Mark Higgins" userId="f99148ad-7e67-4304-8c11-27c7a53efd31" providerId="ADAL" clId="{0928E129-FD99-40CD-AF85-5E16D3AA9BEE}" dt="2021-10-19T10:14:05.289" v="539"/>
        <pc:sldMkLst>
          <pc:docMk/>
          <pc:sldMk cId="1556916043" sldId="806"/>
        </pc:sldMkLst>
      </pc:sldChg>
      <pc:sldChg chg="add modTransition">
        <pc:chgData name="Mark Higgins" userId="f99148ad-7e67-4304-8c11-27c7a53efd31" providerId="ADAL" clId="{0928E129-FD99-40CD-AF85-5E16D3AA9BEE}" dt="2021-10-19T10:14:05.289" v="539"/>
        <pc:sldMkLst>
          <pc:docMk/>
          <pc:sldMk cId="3746792967" sldId="807"/>
        </pc:sldMkLst>
      </pc:sldChg>
      <pc:sldChg chg="add modTransition">
        <pc:chgData name="Mark Higgins" userId="f99148ad-7e67-4304-8c11-27c7a53efd31" providerId="ADAL" clId="{0928E129-FD99-40CD-AF85-5E16D3AA9BEE}" dt="2021-10-19T10:14:05.289" v="539"/>
        <pc:sldMkLst>
          <pc:docMk/>
          <pc:sldMk cId="1423839089" sldId="808"/>
        </pc:sldMkLst>
      </pc:sldChg>
      <pc:sldChg chg="add modTransition">
        <pc:chgData name="Mark Higgins" userId="f99148ad-7e67-4304-8c11-27c7a53efd31" providerId="ADAL" clId="{0928E129-FD99-40CD-AF85-5E16D3AA9BEE}" dt="2021-10-19T10:14:05.289" v="539"/>
        <pc:sldMkLst>
          <pc:docMk/>
          <pc:sldMk cId="621884934" sldId="809"/>
        </pc:sldMkLst>
      </pc:sldChg>
      <pc:sldChg chg="add modTransition">
        <pc:chgData name="Mark Higgins" userId="f99148ad-7e67-4304-8c11-27c7a53efd31" providerId="ADAL" clId="{0928E129-FD99-40CD-AF85-5E16D3AA9BEE}" dt="2021-10-19T10:14:05.289" v="539"/>
        <pc:sldMkLst>
          <pc:docMk/>
          <pc:sldMk cId="3326104712" sldId="810"/>
        </pc:sldMkLst>
      </pc:sldChg>
      <pc:sldChg chg="add modTransition">
        <pc:chgData name="Mark Higgins" userId="f99148ad-7e67-4304-8c11-27c7a53efd31" providerId="ADAL" clId="{0928E129-FD99-40CD-AF85-5E16D3AA9BEE}" dt="2021-10-19T10:14:05.289" v="539"/>
        <pc:sldMkLst>
          <pc:docMk/>
          <pc:sldMk cId="2047518538" sldId="811"/>
        </pc:sldMkLst>
      </pc:sldChg>
      <pc:sldChg chg="add modTransition">
        <pc:chgData name="Mark Higgins" userId="f99148ad-7e67-4304-8c11-27c7a53efd31" providerId="ADAL" clId="{0928E129-FD99-40CD-AF85-5E16D3AA9BEE}" dt="2021-10-19T10:14:38.672" v="545"/>
        <pc:sldMkLst>
          <pc:docMk/>
          <pc:sldMk cId="1220454332" sldId="812"/>
        </pc:sldMkLst>
      </pc:sldChg>
      <pc:sldChg chg="add modTransition">
        <pc:chgData name="Mark Higgins" userId="f99148ad-7e67-4304-8c11-27c7a53efd31" providerId="ADAL" clId="{0928E129-FD99-40CD-AF85-5E16D3AA9BEE}" dt="2021-10-19T10:14:38.672" v="545"/>
        <pc:sldMkLst>
          <pc:docMk/>
          <pc:sldMk cId="900502132" sldId="813"/>
        </pc:sldMkLst>
      </pc:sldChg>
      <pc:sldChg chg="add modTransition">
        <pc:chgData name="Mark Higgins" userId="f99148ad-7e67-4304-8c11-27c7a53efd31" providerId="ADAL" clId="{0928E129-FD99-40CD-AF85-5E16D3AA9BEE}" dt="2021-10-19T10:14:38.672" v="545"/>
        <pc:sldMkLst>
          <pc:docMk/>
          <pc:sldMk cId="3768102261" sldId="814"/>
        </pc:sldMkLst>
      </pc:sldChg>
      <pc:sldChg chg="add modTransition">
        <pc:chgData name="Mark Higgins" userId="f99148ad-7e67-4304-8c11-27c7a53efd31" providerId="ADAL" clId="{0928E129-FD99-40CD-AF85-5E16D3AA9BEE}" dt="2021-10-19T10:14:38.672" v="545"/>
        <pc:sldMkLst>
          <pc:docMk/>
          <pc:sldMk cId="2348555775" sldId="815"/>
        </pc:sldMkLst>
      </pc:sldChg>
      <pc:sldChg chg="add modTransition">
        <pc:chgData name="Mark Higgins" userId="f99148ad-7e67-4304-8c11-27c7a53efd31" providerId="ADAL" clId="{0928E129-FD99-40CD-AF85-5E16D3AA9BEE}" dt="2021-10-19T10:14:38.672" v="545"/>
        <pc:sldMkLst>
          <pc:docMk/>
          <pc:sldMk cId="1916672220" sldId="816"/>
        </pc:sldMkLst>
      </pc:sldChg>
      <pc:sldChg chg="add">
        <pc:chgData name="Mark Higgins" userId="f99148ad-7e67-4304-8c11-27c7a53efd31" providerId="ADAL" clId="{0928E129-FD99-40CD-AF85-5E16D3AA9BEE}" dt="2021-10-19T10:15:30.868" v="546"/>
        <pc:sldMkLst>
          <pc:docMk/>
          <pc:sldMk cId="3990424974" sldId="817"/>
        </pc:sldMkLst>
      </pc:sldChg>
      <pc:sldChg chg="add">
        <pc:chgData name="Mark Higgins" userId="f99148ad-7e67-4304-8c11-27c7a53efd31" providerId="ADAL" clId="{0928E129-FD99-40CD-AF85-5E16D3AA9BEE}" dt="2021-10-19T10:15:30.868" v="546"/>
        <pc:sldMkLst>
          <pc:docMk/>
          <pc:sldMk cId="1268753974" sldId="818"/>
        </pc:sldMkLst>
      </pc:sldChg>
      <pc:sldChg chg="add">
        <pc:chgData name="Mark Higgins" userId="f99148ad-7e67-4304-8c11-27c7a53efd31" providerId="ADAL" clId="{0928E129-FD99-40CD-AF85-5E16D3AA9BEE}" dt="2021-10-19T10:15:30.868" v="546"/>
        <pc:sldMkLst>
          <pc:docMk/>
          <pc:sldMk cId="1662100627" sldId="819"/>
        </pc:sldMkLst>
      </pc:sldChg>
      <pc:sldChg chg="add">
        <pc:chgData name="Mark Higgins" userId="f99148ad-7e67-4304-8c11-27c7a53efd31" providerId="ADAL" clId="{0928E129-FD99-40CD-AF85-5E16D3AA9BEE}" dt="2021-10-19T10:15:30.868" v="546"/>
        <pc:sldMkLst>
          <pc:docMk/>
          <pc:sldMk cId="3132530425" sldId="820"/>
        </pc:sldMkLst>
      </pc:sldChg>
      <pc:sldChg chg="add">
        <pc:chgData name="Mark Higgins" userId="f99148ad-7e67-4304-8c11-27c7a53efd31" providerId="ADAL" clId="{0928E129-FD99-40CD-AF85-5E16D3AA9BEE}" dt="2021-10-19T10:15:30.868" v="546"/>
        <pc:sldMkLst>
          <pc:docMk/>
          <pc:sldMk cId="4159035664" sldId="821"/>
        </pc:sldMkLst>
      </pc:sldChg>
      <pc:sldChg chg="add">
        <pc:chgData name="Mark Higgins" userId="f99148ad-7e67-4304-8c11-27c7a53efd31" providerId="ADAL" clId="{0928E129-FD99-40CD-AF85-5E16D3AA9BEE}" dt="2021-10-19T10:15:30.868" v="546"/>
        <pc:sldMkLst>
          <pc:docMk/>
          <pc:sldMk cId="1002476302" sldId="822"/>
        </pc:sldMkLst>
      </pc:sldChg>
      <pc:sldChg chg="add">
        <pc:chgData name="Mark Higgins" userId="f99148ad-7e67-4304-8c11-27c7a53efd31" providerId="ADAL" clId="{0928E129-FD99-40CD-AF85-5E16D3AA9BEE}" dt="2021-10-19T10:15:30.868" v="546"/>
        <pc:sldMkLst>
          <pc:docMk/>
          <pc:sldMk cId="1185371609" sldId="823"/>
        </pc:sldMkLst>
      </pc:sldChg>
      <pc:sldChg chg="add">
        <pc:chgData name="Mark Higgins" userId="f99148ad-7e67-4304-8c11-27c7a53efd31" providerId="ADAL" clId="{0928E129-FD99-40CD-AF85-5E16D3AA9BEE}" dt="2021-10-19T10:15:30.868" v="546"/>
        <pc:sldMkLst>
          <pc:docMk/>
          <pc:sldMk cId="618070154" sldId="824"/>
        </pc:sldMkLst>
      </pc:sldChg>
      <pc:sldChg chg="modSp add mod">
        <pc:chgData name="Mark Higgins" userId="f99148ad-7e67-4304-8c11-27c7a53efd31" providerId="ADAL" clId="{0928E129-FD99-40CD-AF85-5E16D3AA9BEE}" dt="2021-10-19T10:15:30.949" v="547" actId="27636"/>
        <pc:sldMkLst>
          <pc:docMk/>
          <pc:sldMk cId="2758723342" sldId="825"/>
        </pc:sldMkLst>
        <pc:spChg chg="mod">
          <ac:chgData name="Mark Higgins" userId="f99148ad-7e67-4304-8c11-27c7a53efd31" providerId="ADAL" clId="{0928E129-FD99-40CD-AF85-5E16D3AA9BEE}" dt="2021-10-19T10:15:30.949" v="547" actId="27636"/>
          <ac:spMkLst>
            <pc:docMk/>
            <pc:sldMk cId="2758723342" sldId="825"/>
            <ac:spMk id="3" creationId="{00000000-0000-0000-0000-000000000000}"/>
          </ac:spMkLst>
        </pc:spChg>
      </pc:sldChg>
      <pc:sldChg chg="add">
        <pc:chgData name="Mark Higgins" userId="f99148ad-7e67-4304-8c11-27c7a53efd31" providerId="ADAL" clId="{0928E129-FD99-40CD-AF85-5E16D3AA9BEE}" dt="2021-10-19T10:15:30.868" v="546"/>
        <pc:sldMkLst>
          <pc:docMk/>
          <pc:sldMk cId="4089018560" sldId="826"/>
        </pc:sldMkLst>
      </pc:sldChg>
      <pc:sldChg chg="modSp add mod">
        <pc:chgData name="Mark Higgins" userId="f99148ad-7e67-4304-8c11-27c7a53efd31" providerId="ADAL" clId="{0928E129-FD99-40CD-AF85-5E16D3AA9BEE}" dt="2021-10-19T10:15:30.958" v="548" actId="27636"/>
        <pc:sldMkLst>
          <pc:docMk/>
          <pc:sldMk cId="2613124085" sldId="827"/>
        </pc:sldMkLst>
        <pc:spChg chg="mod">
          <ac:chgData name="Mark Higgins" userId="f99148ad-7e67-4304-8c11-27c7a53efd31" providerId="ADAL" clId="{0928E129-FD99-40CD-AF85-5E16D3AA9BEE}" dt="2021-10-19T10:15:30.958" v="548" actId="27636"/>
          <ac:spMkLst>
            <pc:docMk/>
            <pc:sldMk cId="2613124085" sldId="827"/>
            <ac:spMk id="3" creationId="{00000000-0000-0000-0000-000000000000}"/>
          </ac:spMkLst>
        </pc:spChg>
      </pc:sldChg>
      <pc:sldChg chg="add">
        <pc:chgData name="Mark Higgins" userId="f99148ad-7e67-4304-8c11-27c7a53efd31" providerId="ADAL" clId="{0928E129-FD99-40CD-AF85-5E16D3AA9BEE}" dt="2021-10-19T10:15:30.868" v="546"/>
        <pc:sldMkLst>
          <pc:docMk/>
          <pc:sldMk cId="3424191908" sldId="828"/>
        </pc:sldMkLst>
      </pc:sldChg>
      <pc:sldChg chg="add">
        <pc:chgData name="Mark Higgins" userId="f99148ad-7e67-4304-8c11-27c7a53efd31" providerId="ADAL" clId="{0928E129-FD99-40CD-AF85-5E16D3AA9BEE}" dt="2021-10-19T10:15:30.868" v="546"/>
        <pc:sldMkLst>
          <pc:docMk/>
          <pc:sldMk cId="3455165873" sldId="829"/>
        </pc:sldMkLst>
      </pc:sldChg>
      <pc:sldChg chg="add">
        <pc:chgData name="Mark Higgins" userId="f99148ad-7e67-4304-8c11-27c7a53efd31" providerId="ADAL" clId="{0928E129-FD99-40CD-AF85-5E16D3AA9BEE}" dt="2021-10-19T10:15:30.868" v="546"/>
        <pc:sldMkLst>
          <pc:docMk/>
          <pc:sldMk cId="2114535970" sldId="830"/>
        </pc:sldMkLst>
      </pc:sldChg>
      <pc:sldChg chg="add">
        <pc:chgData name="Mark Higgins" userId="f99148ad-7e67-4304-8c11-27c7a53efd31" providerId="ADAL" clId="{0928E129-FD99-40CD-AF85-5E16D3AA9BEE}" dt="2021-10-19T10:15:30.868" v="546"/>
        <pc:sldMkLst>
          <pc:docMk/>
          <pc:sldMk cId="2034332846" sldId="831"/>
        </pc:sldMkLst>
      </pc:sldChg>
      <pc:sldChg chg="add">
        <pc:chgData name="Mark Higgins" userId="f99148ad-7e67-4304-8c11-27c7a53efd31" providerId="ADAL" clId="{0928E129-FD99-40CD-AF85-5E16D3AA9BEE}" dt="2021-10-19T10:15:30.868" v="546"/>
        <pc:sldMkLst>
          <pc:docMk/>
          <pc:sldMk cId="3876447242" sldId="832"/>
        </pc:sldMkLst>
      </pc:sldChg>
      <pc:sldChg chg="add">
        <pc:chgData name="Mark Higgins" userId="f99148ad-7e67-4304-8c11-27c7a53efd31" providerId="ADAL" clId="{0928E129-FD99-40CD-AF85-5E16D3AA9BEE}" dt="2021-10-19T10:15:30.868" v="546"/>
        <pc:sldMkLst>
          <pc:docMk/>
          <pc:sldMk cId="61682309" sldId="833"/>
        </pc:sldMkLst>
      </pc:sldChg>
      <pc:sldChg chg="add">
        <pc:chgData name="Mark Higgins" userId="f99148ad-7e67-4304-8c11-27c7a53efd31" providerId="ADAL" clId="{0928E129-FD99-40CD-AF85-5E16D3AA9BEE}" dt="2021-10-19T10:15:30.868" v="546"/>
        <pc:sldMkLst>
          <pc:docMk/>
          <pc:sldMk cId="1797970716" sldId="834"/>
        </pc:sldMkLst>
      </pc:sldChg>
      <pc:sldChg chg="add">
        <pc:chgData name="Mark Higgins" userId="f99148ad-7e67-4304-8c11-27c7a53efd31" providerId="ADAL" clId="{0928E129-FD99-40CD-AF85-5E16D3AA9BEE}" dt="2021-10-19T10:15:30.868" v="546"/>
        <pc:sldMkLst>
          <pc:docMk/>
          <pc:sldMk cId="3014115190" sldId="835"/>
        </pc:sldMkLst>
      </pc:sldChg>
      <pc:sldChg chg="modSp add mod">
        <pc:chgData name="Mark Higgins" userId="f99148ad-7e67-4304-8c11-27c7a53efd31" providerId="ADAL" clId="{0928E129-FD99-40CD-AF85-5E16D3AA9BEE}" dt="2021-10-19T10:15:30.974" v="549" actId="27636"/>
        <pc:sldMkLst>
          <pc:docMk/>
          <pc:sldMk cId="2526394181" sldId="836"/>
        </pc:sldMkLst>
        <pc:spChg chg="mod">
          <ac:chgData name="Mark Higgins" userId="f99148ad-7e67-4304-8c11-27c7a53efd31" providerId="ADAL" clId="{0928E129-FD99-40CD-AF85-5E16D3AA9BEE}" dt="2021-10-19T10:15:30.974" v="549" actId="27636"/>
          <ac:spMkLst>
            <pc:docMk/>
            <pc:sldMk cId="2526394181" sldId="836"/>
            <ac:spMk id="3" creationId="{00000000-0000-0000-0000-000000000000}"/>
          </ac:spMkLst>
        </pc:spChg>
      </pc:sldChg>
      <pc:sldChg chg="addSp delSp modSp new mod ord modClrScheme chgLayout">
        <pc:chgData name="Mark Higgins" userId="f99148ad-7e67-4304-8c11-27c7a53efd31" providerId="ADAL" clId="{0928E129-FD99-40CD-AF85-5E16D3AA9BEE}" dt="2021-10-19T10:17:56.228" v="578"/>
        <pc:sldMkLst>
          <pc:docMk/>
          <pc:sldMk cId="3953925610" sldId="846"/>
        </pc:sldMkLst>
        <pc:spChg chg="del mod ord">
          <ac:chgData name="Mark Higgins" userId="f99148ad-7e67-4304-8c11-27c7a53efd31" providerId="ADAL" clId="{0928E129-FD99-40CD-AF85-5E16D3AA9BEE}" dt="2021-10-19T10:17:35.813" v="551" actId="700"/>
          <ac:spMkLst>
            <pc:docMk/>
            <pc:sldMk cId="3953925610" sldId="846"/>
            <ac:spMk id="2" creationId="{76C6AAF8-2BAF-48CD-9D41-3F9081A87CBF}"/>
          </ac:spMkLst>
        </pc:spChg>
        <pc:spChg chg="del mod ord">
          <ac:chgData name="Mark Higgins" userId="f99148ad-7e67-4304-8c11-27c7a53efd31" providerId="ADAL" clId="{0928E129-FD99-40CD-AF85-5E16D3AA9BEE}" dt="2021-10-19T10:17:35.813" v="551" actId="700"/>
          <ac:spMkLst>
            <pc:docMk/>
            <pc:sldMk cId="3953925610" sldId="846"/>
            <ac:spMk id="3" creationId="{35CF6141-792B-4CDA-A3F7-4B448769B80D}"/>
          </ac:spMkLst>
        </pc:spChg>
        <pc:spChg chg="add mod ord">
          <ac:chgData name="Mark Higgins" userId="f99148ad-7e67-4304-8c11-27c7a53efd31" providerId="ADAL" clId="{0928E129-FD99-40CD-AF85-5E16D3AA9BEE}" dt="2021-10-19T10:17:43.149" v="576" actId="20577"/>
          <ac:spMkLst>
            <pc:docMk/>
            <pc:sldMk cId="3953925610" sldId="846"/>
            <ac:spMk id="4" creationId="{96655DEA-8BB1-4346-9BFE-E203AC2F7E59}"/>
          </ac:spMkLst>
        </pc:spChg>
        <pc:spChg chg="add mod ord">
          <ac:chgData name="Mark Higgins" userId="f99148ad-7e67-4304-8c11-27c7a53efd31" providerId="ADAL" clId="{0928E129-FD99-40CD-AF85-5E16D3AA9BEE}" dt="2021-10-19T10:17:35.813" v="551" actId="700"/>
          <ac:spMkLst>
            <pc:docMk/>
            <pc:sldMk cId="3953925610" sldId="846"/>
            <ac:spMk id="5" creationId="{DC9F0EC1-676F-43FB-9C94-0134926FFC34}"/>
          </ac:spMkLst>
        </pc:spChg>
      </pc:sldChg>
      <pc:sldChg chg="modSp add mod">
        <pc:chgData name="Mark Higgins" userId="f99148ad-7e67-4304-8c11-27c7a53efd31" providerId="ADAL" clId="{0928E129-FD99-40CD-AF85-5E16D3AA9BEE}" dt="2021-10-19T10:18:09.492" v="589" actId="20577"/>
        <pc:sldMkLst>
          <pc:docMk/>
          <pc:sldMk cId="3166217738" sldId="847"/>
        </pc:sldMkLst>
        <pc:spChg chg="mod">
          <ac:chgData name="Mark Higgins" userId="f99148ad-7e67-4304-8c11-27c7a53efd31" providerId="ADAL" clId="{0928E129-FD99-40CD-AF85-5E16D3AA9BEE}" dt="2021-10-19T10:18:09.492" v="589" actId="20577"/>
          <ac:spMkLst>
            <pc:docMk/>
            <pc:sldMk cId="3166217738" sldId="847"/>
            <ac:spMk id="4" creationId="{96655DEA-8BB1-4346-9BFE-E203AC2F7E59}"/>
          </ac:spMkLst>
        </pc:spChg>
      </pc:sldChg>
      <pc:sldChg chg="modSp add mod">
        <pc:chgData name="Mark Higgins" userId="f99148ad-7e67-4304-8c11-27c7a53efd31" providerId="ADAL" clId="{0928E129-FD99-40CD-AF85-5E16D3AA9BEE}" dt="2021-10-19T10:19:18.987" v="616" actId="20577"/>
        <pc:sldMkLst>
          <pc:docMk/>
          <pc:sldMk cId="4139375702" sldId="848"/>
        </pc:sldMkLst>
        <pc:spChg chg="mod">
          <ac:chgData name="Mark Higgins" userId="f99148ad-7e67-4304-8c11-27c7a53efd31" providerId="ADAL" clId="{0928E129-FD99-40CD-AF85-5E16D3AA9BEE}" dt="2021-10-19T10:19:18.987" v="616" actId="20577"/>
          <ac:spMkLst>
            <pc:docMk/>
            <pc:sldMk cId="4139375702" sldId="848"/>
            <ac:spMk id="4" creationId="{96655DEA-8BB1-4346-9BFE-E203AC2F7E59}"/>
          </ac:spMkLst>
        </pc:spChg>
      </pc:sldChg>
      <pc:sldChg chg="modSp add mod">
        <pc:chgData name="Mark Higgins" userId="f99148ad-7e67-4304-8c11-27c7a53efd31" providerId="ADAL" clId="{0928E129-FD99-40CD-AF85-5E16D3AA9BEE}" dt="2021-10-19T10:19:27.275" v="619" actId="20577"/>
        <pc:sldMkLst>
          <pc:docMk/>
          <pc:sldMk cId="4293902586" sldId="849"/>
        </pc:sldMkLst>
        <pc:spChg chg="mod">
          <ac:chgData name="Mark Higgins" userId="f99148ad-7e67-4304-8c11-27c7a53efd31" providerId="ADAL" clId="{0928E129-FD99-40CD-AF85-5E16D3AA9BEE}" dt="2021-10-19T10:19:27.275" v="619" actId="20577"/>
          <ac:spMkLst>
            <pc:docMk/>
            <pc:sldMk cId="4293902586" sldId="849"/>
            <ac:spMk id="4" creationId="{96655DEA-8BB1-4346-9BFE-E203AC2F7E59}"/>
          </ac:spMkLst>
        </pc:spChg>
      </pc:sldChg>
      <pc:sldChg chg="modSp new mod">
        <pc:chgData name="Mark Higgins" userId="f99148ad-7e67-4304-8c11-27c7a53efd31" providerId="ADAL" clId="{0928E129-FD99-40CD-AF85-5E16D3AA9BEE}" dt="2021-10-19T14:36:04.002" v="792" actId="20577"/>
        <pc:sldMkLst>
          <pc:docMk/>
          <pc:sldMk cId="3489513525" sldId="850"/>
        </pc:sldMkLst>
        <pc:spChg chg="mod">
          <ac:chgData name="Mark Higgins" userId="f99148ad-7e67-4304-8c11-27c7a53efd31" providerId="ADAL" clId="{0928E129-FD99-40CD-AF85-5E16D3AA9BEE}" dt="2021-10-19T14:35:05.311" v="640" actId="20577"/>
          <ac:spMkLst>
            <pc:docMk/>
            <pc:sldMk cId="3489513525" sldId="850"/>
            <ac:spMk id="2" creationId="{67BEA296-FEC1-4DF5-BCE9-91624DC6A10B}"/>
          </ac:spMkLst>
        </pc:spChg>
        <pc:spChg chg="mod">
          <ac:chgData name="Mark Higgins" userId="f99148ad-7e67-4304-8c11-27c7a53efd31" providerId="ADAL" clId="{0928E129-FD99-40CD-AF85-5E16D3AA9BEE}" dt="2021-10-19T14:36:04.002" v="792" actId="20577"/>
          <ac:spMkLst>
            <pc:docMk/>
            <pc:sldMk cId="3489513525" sldId="850"/>
            <ac:spMk id="3" creationId="{2D2FD34C-392C-4E9C-964C-910BE2F35505}"/>
          </ac:spMkLst>
        </pc:spChg>
      </pc:sldChg>
      <pc:sldChg chg="modSp new mod ord">
        <pc:chgData name="Mark Higgins" userId="f99148ad-7e67-4304-8c11-27c7a53efd31" providerId="ADAL" clId="{0928E129-FD99-40CD-AF85-5E16D3AA9BEE}" dt="2021-10-19T14:42:38.812" v="927"/>
        <pc:sldMkLst>
          <pc:docMk/>
          <pc:sldMk cId="1141282613" sldId="851"/>
        </pc:sldMkLst>
        <pc:spChg chg="mod">
          <ac:chgData name="Mark Higgins" userId="f99148ad-7e67-4304-8c11-27c7a53efd31" providerId="ADAL" clId="{0928E129-FD99-40CD-AF85-5E16D3AA9BEE}" dt="2021-10-19T14:41:26.916" v="847" actId="20577"/>
          <ac:spMkLst>
            <pc:docMk/>
            <pc:sldMk cId="1141282613" sldId="851"/>
            <ac:spMk id="2" creationId="{7F347F87-C518-409F-916D-D19A681077FE}"/>
          </ac:spMkLst>
        </pc:spChg>
        <pc:spChg chg="mod">
          <ac:chgData name="Mark Higgins" userId="f99148ad-7e67-4304-8c11-27c7a53efd31" providerId="ADAL" clId="{0928E129-FD99-40CD-AF85-5E16D3AA9BEE}" dt="2021-10-19T14:42:18.812" v="925" actId="20577"/>
          <ac:spMkLst>
            <pc:docMk/>
            <pc:sldMk cId="1141282613" sldId="851"/>
            <ac:spMk id="3" creationId="{A219C69C-211A-438B-B0A7-CB9F6E4B315B}"/>
          </ac:spMkLst>
        </pc:spChg>
      </pc:sldChg>
      <pc:sldChg chg="modSp new mod">
        <pc:chgData name="Mark Higgins" userId="f99148ad-7e67-4304-8c11-27c7a53efd31" providerId="ADAL" clId="{0928E129-FD99-40CD-AF85-5E16D3AA9BEE}" dt="2021-10-19T14:47:28.440" v="1242" actId="20577"/>
        <pc:sldMkLst>
          <pc:docMk/>
          <pc:sldMk cId="677793915" sldId="852"/>
        </pc:sldMkLst>
        <pc:spChg chg="mod">
          <ac:chgData name="Mark Higgins" userId="f99148ad-7e67-4304-8c11-27c7a53efd31" providerId="ADAL" clId="{0928E129-FD99-40CD-AF85-5E16D3AA9BEE}" dt="2021-10-19T14:47:28.440" v="1242" actId="20577"/>
          <ac:spMkLst>
            <pc:docMk/>
            <pc:sldMk cId="677793915" sldId="852"/>
            <ac:spMk id="2" creationId="{AB4EE436-AC8B-4A51-97FB-F4411DA9BF7F}"/>
          </ac:spMkLst>
        </pc:spChg>
        <pc:spChg chg="mod">
          <ac:chgData name="Mark Higgins" userId="f99148ad-7e67-4304-8c11-27c7a53efd31" providerId="ADAL" clId="{0928E129-FD99-40CD-AF85-5E16D3AA9BEE}" dt="2021-10-19T14:46:04.723" v="1146" actId="21"/>
          <ac:spMkLst>
            <pc:docMk/>
            <pc:sldMk cId="677793915" sldId="852"/>
            <ac:spMk id="3" creationId="{4ED0DC97-7072-4ADD-804E-81693AC27789}"/>
          </ac:spMkLst>
        </pc:spChg>
      </pc:sldChg>
      <pc:sldChg chg="modSp new mod">
        <pc:chgData name="Mark Higgins" userId="f99148ad-7e67-4304-8c11-27c7a53efd31" providerId="ADAL" clId="{0928E129-FD99-40CD-AF85-5E16D3AA9BEE}" dt="2021-10-19T14:47:24.650" v="1240" actId="20577"/>
        <pc:sldMkLst>
          <pc:docMk/>
          <pc:sldMk cId="1416216133" sldId="853"/>
        </pc:sldMkLst>
        <pc:spChg chg="mod">
          <ac:chgData name="Mark Higgins" userId="f99148ad-7e67-4304-8c11-27c7a53efd31" providerId="ADAL" clId="{0928E129-FD99-40CD-AF85-5E16D3AA9BEE}" dt="2021-10-19T14:47:24.650" v="1240" actId="20577"/>
          <ac:spMkLst>
            <pc:docMk/>
            <pc:sldMk cId="1416216133" sldId="853"/>
            <ac:spMk id="2" creationId="{A6DE2671-E6DA-4D23-BFB8-F3D54A2535A5}"/>
          </ac:spMkLst>
        </pc:spChg>
        <pc:spChg chg="mod">
          <ac:chgData name="Mark Higgins" userId="f99148ad-7e67-4304-8c11-27c7a53efd31" providerId="ADAL" clId="{0928E129-FD99-40CD-AF85-5E16D3AA9BEE}" dt="2021-10-19T14:46:07.301" v="1147"/>
          <ac:spMkLst>
            <pc:docMk/>
            <pc:sldMk cId="1416216133" sldId="853"/>
            <ac:spMk id="3" creationId="{99B05E2F-DABA-4E20-BCC4-B6B8E5D0C36B}"/>
          </ac:spMkLst>
        </pc:spChg>
      </pc:sldChg>
      <pc:sldChg chg="modSp new mod">
        <pc:chgData name="Mark Higgins" userId="f99148ad-7e67-4304-8c11-27c7a53efd31" providerId="ADAL" clId="{0928E129-FD99-40CD-AF85-5E16D3AA9BEE}" dt="2021-10-19T14:47:44.688" v="1246" actId="15"/>
        <pc:sldMkLst>
          <pc:docMk/>
          <pc:sldMk cId="3931041411" sldId="854"/>
        </pc:sldMkLst>
        <pc:spChg chg="mod">
          <ac:chgData name="Mark Higgins" userId="f99148ad-7e67-4304-8c11-27c7a53efd31" providerId="ADAL" clId="{0928E129-FD99-40CD-AF85-5E16D3AA9BEE}" dt="2021-10-19T14:47:20.890" v="1238" actId="20577"/>
          <ac:spMkLst>
            <pc:docMk/>
            <pc:sldMk cId="3931041411" sldId="854"/>
            <ac:spMk id="2" creationId="{87217FF8-7422-4478-B6A0-B4591279EFA3}"/>
          </ac:spMkLst>
        </pc:spChg>
        <pc:spChg chg="mod">
          <ac:chgData name="Mark Higgins" userId="f99148ad-7e67-4304-8c11-27c7a53efd31" providerId="ADAL" clId="{0928E129-FD99-40CD-AF85-5E16D3AA9BEE}" dt="2021-10-19T14:47:44.688" v="1246" actId="15"/>
          <ac:spMkLst>
            <pc:docMk/>
            <pc:sldMk cId="3931041411" sldId="854"/>
            <ac:spMk id="3" creationId="{37B809BF-63BF-4BA4-B1E6-873F52BDB2C7}"/>
          </ac:spMkLst>
        </pc:spChg>
      </pc:sldChg>
      <pc:sldChg chg="modSp add mod">
        <pc:chgData name="Mark Higgins" userId="f99148ad-7e67-4304-8c11-27c7a53efd31" providerId="ADAL" clId="{0928E129-FD99-40CD-AF85-5E16D3AA9BEE}" dt="2021-10-19T14:49:11.047" v="1388" actId="15"/>
        <pc:sldMkLst>
          <pc:docMk/>
          <pc:sldMk cId="1905862668" sldId="855"/>
        </pc:sldMkLst>
        <pc:spChg chg="mod">
          <ac:chgData name="Mark Higgins" userId="f99148ad-7e67-4304-8c11-27c7a53efd31" providerId="ADAL" clId="{0928E129-FD99-40CD-AF85-5E16D3AA9BEE}" dt="2021-10-19T14:47:38.418" v="1245" actId="20577"/>
          <ac:spMkLst>
            <pc:docMk/>
            <pc:sldMk cId="1905862668" sldId="855"/>
            <ac:spMk id="2" creationId="{87217FF8-7422-4478-B6A0-B4591279EFA3}"/>
          </ac:spMkLst>
        </pc:spChg>
        <pc:spChg chg="mod">
          <ac:chgData name="Mark Higgins" userId="f99148ad-7e67-4304-8c11-27c7a53efd31" providerId="ADAL" clId="{0928E129-FD99-40CD-AF85-5E16D3AA9BEE}" dt="2021-10-19T14:49:11.047" v="1388" actId="15"/>
          <ac:spMkLst>
            <pc:docMk/>
            <pc:sldMk cId="1905862668" sldId="855"/>
            <ac:spMk id="3" creationId="{37B809BF-63BF-4BA4-B1E6-873F52BDB2C7}"/>
          </ac:spMkLst>
        </pc:spChg>
      </pc:sldChg>
      <pc:sldChg chg="modSp add mod">
        <pc:chgData name="Mark Higgins" userId="f99148ad-7e67-4304-8c11-27c7a53efd31" providerId="ADAL" clId="{0928E129-FD99-40CD-AF85-5E16D3AA9BEE}" dt="2021-10-19T14:55:22.896" v="1510" actId="20577"/>
        <pc:sldMkLst>
          <pc:docMk/>
          <pc:sldMk cId="3043899704" sldId="856"/>
        </pc:sldMkLst>
        <pc:spChg chg="mod">
          <ac:chgData name="Mark Higgins" userId="f99148ad-7e67-4304-8c11-27c7a53efd31" providerId="ADAL" clId="{0928E129-FD99-40CD-AF85-5E16D3AA9BEE}" dt="2021-10-19T14:49:17.430" v="1390" actId="20577"/>
          <ac:spMkLst>
            <pc:docMk/>
            <pc:sldMk cId="3043899704" sldId="856"/>
            <ac:spMk id="2" creationId="{87217FF8-7422-4478-B6A0-B4591279EFA3}"/>
          </ac:spMkLst>
        </pc:spChg>
        <pc:spChg chg="mod">
          <ac:chgData name="Mark Higgins" userId="f99148ad-7e67-4304-8c11-27c7a53efd31" providerId="ADAL" clId="{0928E129-FD99-40CD-AF85-5E16D3AA9BEE}" dt="2021-10-19T14:55:22.896" v="1510" actId="20577"/>
          <ac:spMkLst>
            <pc:docMk/>
            <pc:sldMk cId="3043899704" sldId="856"/>
            <ac:spMk id="3" creationId="{37B809BF-63BF-4BA4-B1E6-873F52BDB2C7}"/>
          </ac:spMkLst>
        </pc:spChg>
      </pc:sldChg>
      <pc:sldChg chg="modSp add mod">
        <pc:chgData name="Mark Higgins" userId="f99148ad-7e67-4304-8c11-27c7a53efd31" providerId="ADAL" clId="{0928E129-FD99-40CD-AF85-5E16D3AA9BEE}" dt="2021-10-19T15:02:00.832" v="1669" actId="27636"/>
        <pc:sldMkLst>
          <pc:docMk/>
          <pc:sldMk cId="1362578905" sldId="857"/>
        </pc:sldMkLst>
        <pc:spChg chg="mod">
          <ac:chgData name="Mark Higgins" userId="f99148ad-7e67-4304-8c11-27c7a53efd31" providerId="ADAL" clId="{0928E129-FD99-40CD-AF85-5E16D3AA9BEE}" dt="2021-10-19T14:56:29.733" v="1513" actId="20577"/>
          <ac:spMkLst>
            <pc:docMk/>
            <pc:sldMk cId="1362578905" sldId="857"/>
            <ac:spMk id="2" creationId="{87217FF8-7422-4478-B6A0-B4591279EFA3}"/>
          </ac:spMkLst>
        </pc:spChg>
        <pc:spChg chg="mod">
          <ac:chgData name="Mark Higgins" userId="f99148ad-7e67-4304-8c11-27c7a53efd31" providerId="ADAL" clId="{0928E129-FD99-40CD-AF85-5E16D3AA9BEE}" dt="2021-10-19T15:02:00.832" v="1669" actId="27636"/>
          <ac:spMkLst>
            <pc:docMk/>
            <pc:sldMk cId="1362578905" sldId="857"/>
            <ac:spMk id="3" creationId="{37B809BF-63BF-4BA4-B1E6-873F52BDB2C7}"/>
          </ac:spMkLst>
        </pc:spChg>
      </pc:sldChg>
    </pc:docChg>
  </pc:docChgLst>
  <pc:docChgLst>
    <pc:chgData name="Mark Higgins" userId="f99148ad-7e67-4304-8c11-27c7a53efd31" providerId="ADAL" clId="{1C874FB5-22DF-4C16-B459-700C901D8624}"/>
    <pc:docChg chg="undo custSel addSld delSld modSld">
      <pc:chgData name="Mark Higgins" userId="f99148ad-7e67-4304-8c11-27c7a53efd31" providerId="ADAL" clId="{1C874FB5-22DF-4C16-B459-700C901D8624}" dt="2022-03-09T15:47:48.648" v="6980" actId="5793"/>
      <pc:docMkLst>
        <pc:docMk/>
      </pc:docMkLst>
      <pc:sldChg chg="del">
        <pc:chgData name="Mark Higgins" userId="f99148ad-7e67-4304-8c11-27c7a53efd31" providerId="ADAL" clId="{1C874FB5-22DF-4C16-B459-700C901D8624}" dt="2022-03-02T10:20:22.754" v="2" actId="47"/>
        <pc:sldMkLst>
          <pc:docMk/>
          <pc:sldMk cId="1015055181" sldId="258"/>
        </pc:sldMkLst>
      </pc:sldChg>
      <pc:sldChg chg="modSp mod">
        <pc:chgData name="Mark Higgins" userId="f99148ad-7e67-4304-8c11-27c7a53efd31" providerId="ADAL" clId="{1C874FB5-22DF-4C16-B459-700C901D8624}" dt="2022-03-02T10:20:15.847" v="1" actId="207"/>
        <pc:sldMkLst>
          <pc:docMk/>
          <pc:sldMk cId="1120319146" sldId="262"/>
        </pc:sldMkLst>
        <pc:spChg chg="mod">
          <ac:chgData name="Mark Higgins" userId="f99148ad-7e67-4304-8c11-27c7a53efd31" providerId="ADAL" clId="{1C874FB5-22DF-4C16-B459-700C901D8624}" dt="2022-03-02T10:20:15.847" v="1" actId="207"/>
          <ac:spMkLst>
            <pc:docMk/>
            <pc:sldMk cId="1120319146" sldId="262"/>
            <ac:spMk id="58" creationId="{DE6C5A3C-32EF-4195-8A42-ECEC36D1B91E}"/>
          </ac:spMkLst>
        </pc:spChg>
        <pc:spChg chg="mod">
          <ac:chgData name="Mark Higgins" userId="f99148ad-7e67-4304-8c11-27c7a53efd31" providerId="ADAL" clId="{1C874FB5-22DF-4C16-B459-700C901D8624}" dt="2022-03-02T10:20:11.854" v="0" actId="207"/>
          <ac:spMkLst>
            <pc:docMk/>
            <pc:sldMk cId="1120319146" sldId="262"/>
            <ac:spMk id="61" creationId="{9CF244F9-7E36-42DC-B24D-59EBF30A28A1}"/>
          </ac:spMkLst>
        </pc:spChg>
      </pc:sldChg>
      <pc:sldChg chg="del">
        <pc:chgData name="Mark Higgins" userId="f99148ad-7e67-4304-8c11-27c7a53efd31" providerId="ADAL" clId="{1C874FB5-22DF-4C16-B459-700C901D8624}" dt="2022-03-02T10:20:22.754" v="2" actId="47"/>
        <pc:sldMkLst>
          <pc:docMk/>
          <pc:sldMk cId="2851725395" sldId="263"/>
        </pc:sldMkLst>
      </pc:sldChg>
      <pc:sldChg chg="del">
        <pc:chgData name="Mark Higgins" userId="f99148ad-7e67-4304-8c11-27c7a53efd31" providerId="ADAL" clId="{1C874FB5-22DF-4C16-B459-700C901D8624}" dt="2022-03-02T10:20:22.754" v="2" actId="47"/>
        <pc:sldMkLst>
          <pc:docMk/>
          <pc:sldMk cId="2229582701" sldId="265"/>
        </pc:sldMkLst>
      </pc:sldChg>
      <pc:sldChg chg="del">
        <pc:chgData name="Mark Higgins" userId="f99148ad-7e67-4304-8c11-27c7a53efd31" providerId="ADAL" clId="{1C874FB5-22DF-4C16-B459-700C901D8624}" dt="2022-03-02T10:20:22.754" v="2" actId="47"/>
        <pc:sldMkLst>
          <pc:docMk/>
          <pc:sldMk cId="610349236" sldId="266"/>
        </pc:sldMkLst>
      </pc:sldChg>
      <pc:sldChg chg="del">
        <pc:chgData name="Mark Higgins" userId="f99148ad-7e67-4304-8c11-27c7a53efd31" providerId="ADAL" clId="{1C874FB5-22DF-4C16-B459-700C901D8624}" dt="2022-03-02T10:20:22.754" v="2" actId="47"/>
        <pc:sldMkLst>
          <pc:docMk/>
          <pc:sldMk cId="365249416" sldId="269"/>
        </pc:sldMkLst>
      </pc:sldChg>
      <pc:sldChg chg="del">
        <pc:chgData name="Mark Higgins" userId="f99148ad-7e67-4304-8c11-27c7a53efd31" providerId="ADAL" clId="{1C874FB5-22DF-4C16-B459-700C901D8624}" dt="2022-03-02T10:20:22.754" v="2" actId="47"/>
        <pc:sldMkLst>
          <pc:docMk/>
          <pc:sldMk cId="1441771244" sldId="272"/>
        </pc:sldMkLst>
      </pc:sldChg>
      <pc:sldChg chg="modSp new mod">
        <pc:chgData name="Mark Higgins" userId="f99148ad-7e67-4304-8c11-27c7a53efd31" providerId="ADAL" clId="{1C874FB5-22DF-4C16-B459-700C901D8624}" dt="2022-03-08T21:37:05.556" v="456" actId="20577"/>
        <pc:sldMkLst>
          <pc:docMk/>
          <pc:sldMk cId="3643197197" sldId="611"/>
        </pc:sldMkLst>
        <pc:spChg chg="mod">
          <ac:chgData name="Mark Higgins" userId="f99148ad-7e67-4304-8c11-27c7a53efd31" providerId="ADAL" clId="{1C874FB5-22DF-4C16-B459-700C901D8624}" dt="2022-03-02T10:27:21.643" v="8" actId="20577"/>
          <ac:spMkLst>
            <pc:docMk/>
            <pc:sldMk cId="3643197197" sldId="611"/>
            <ac:spMk id="2" creationId="{315C5EE0-B0E0-4294-B373-6FA9BB8BE989}"/>
          </ac:spMkLst>
        </pc:spChg>
        <pc:spChg chg="mod">
          <ac:chgData name="Mark Higgins" userId="f99148ad-7e67-4304-8c11-27c7a53efd31" providerId="ADAL" clId="{1C874FB5-22DF-4C16-B459-700C901D8624}" dt="2022-03-08T21:37:05.556" v="456" actId="20577"/>
          <ac:spMkLst>
            <pc:docMk/>
            <pc:sldMk cId="3643197197" sldId="611"/>
            <ac:spMk id="3" creationId="{3426C9BE-30F8-4785-8F45-B7B515C12A2E}"/>
          </ac:spMkLst>
        </pc:spChg>
      </pc:sldChg>
      <pc:sldChg chg="modSp new add del mod">
        <pc:chgData name="Mark Higgins" userId="f99148ad-7e67-4304-8c11-27c7a53efd31" providerId="ADAL" clId="{1C874FB5-22DF-4C16-B459-700C901D8624}" dt="2022-03-09T09:01:53.403" v="6705" actId="47"/>
        <pc:sldMkLst>
          <pc:docMk/>
          <pc:sldMk cId="3019337683" sldId="612"/>
        </pc:sldMkLst>
        <pc:spChg chg="mod">
          <ac:chgData name="Mark Higgins" userId="f99148ad-7e67-4304-8c11-27c7a53efd31" providerId="ADAL" clId="{1C874FB5-22DF-4C16-B459-700C901D8624}" dt="2022-03-02T10:29:00.657" v="224" actId="20577"/>
          <ac:spMkLst>
            <pc:docMk/>
            <pc:sldMk cId="3019337683" sldId="612"/>
            <ac:spMk id="2" creationId="{9747AA09-EEDC-41B7-B003-3E8FC3B6FB3D}"/>
          </ac:spMkLst>
        </pc:spChg>
      </pc:sldChg>
      <pc:sldChg chg="modSp add del mod">
        <pc:chgData name="Mark Higgins" userId="f99148ad-7e67-4304-8c11-27c7a53efd31" providerId="ADAL" clId="{1C874FB5-22DF-4C16-B459-700C901D8624}" dt="2022-03-09T15:47:29.990" v="6977" actId="47"/>
        <pc:sldMkLst>
          <pc:docMk/>
          <pc:sldMk cId="3736255252" sldId="613"/>
        </pc:sldMkLst>
        <pc:spChg chg="mod">
          <ac:chgData name="Mark Higgins" userId="f99148ad-7e67-4304-8c11-27c7a53efd31" providerId="ADAL" clId="{1C874FB5-22DF-4C16-B459-700C901D8624}" dt="2022-03-09T09:01:44.742" v="6703" actId="20577"/>
          <ac:spMkLst>
            <pc:docMk/>
            <pc:sldMk cId="3736255252" sldId="613"/>
            <ac:spMk id="2" creationId="{515E340A-D6F1-4A07-9F65-78A1C4003D01}"/>
          </ac:spMkLst>
        </pc:spChg>
      </pc:sldChg>
      <pc:sldChg chg="add del">
        <pc:chgData name="Mark Higgins" userId="f99148ad-7e67-4304-8c11-27c7a53efd31" providerId="ADAL" clId="{1C874FB5-22DF-4C16-B459-700C901D8624}" dt="2022-03-09T09:01:53.403" v="6705" actId="47"/>
        <pc:sldMkLst>
          <pc:docMk/>
          <pc:sldMk cId="2697343702" sldId="614"/>
        </pc:sldMkLst>
      </pc:sldChg>
      <pc:sldChg chg="add del">
        <pc:chgData name="Mark Higgins" userId="f99148ad-7e67-4304-8c11-27c7a53efd31" providerId="ADAL" clId="{1C874FB5-22DF-4C16-B459-700C901D8624}" dt="2022-03-09T09:01:47.804" v="6704" actId="47"/>
        <pc:sldMkLst>
          <pc:docMk/>
          <pc:sldMk cId="4219654284" sldId="617"/>
        </pc:sldMkLst>
      </pc:sldChg>
      <pc:sldChg chg="modSp new mod">
        <pc:chgData name="Mark Higgins" userId="f99148ad-7e67-4304-8c11-27c7a53efd31" providerId="ADAL" clId="{1C874FB5-22DF-4C16-B459-700C901D8624}" dt="2022-03-08T21:40:39.947" v="803" actId="6549"/>
        <pc:sldMkLst>
          <pc:docMk/>
          <pc:sldMk cId="3295723936" sldId="618"/>
        </pc:sldMkLst>
        <pc:spChg chg="mod">
          <ac:chgData name="Mark Higgins" userId="f99148ad-7e67-4304-8c11-27c7a53efd31" providerId="ADAL" clId="{1C874FB5-22DF-4C16-B459-700C901D8624}" dt="2022-03-08T21:37:19.795" v="483" actId="20577"/>
          <ac:spMkLst>
            <pc:docMk/>
            <pc:sldMk cId="3295723936" sldId="618"/>
            <ac:spMk id="2" creationId="{72AC4F96-7765-4BD3-A40B-1BD960CFDD08}"/>
          </ac:spMkLst>
        </pc:spChg>
        <pc:spChg chg="mod">
          <ac:chgData name="Mark Higgins" userId="f99148ad-7e67-4304-8c11-27c7a53efd31" providerId="ADAL" clId="{1C874FB5-22DF-4C16-B459-700C901D8624}" dt="2022-03-08T21:40:39.947" v="803" actId="6549"/>
          <ac:spMkLst>
            <pc:docMk/>
            <pc:sldMk cId="3295723936" sldId="618"/>
            <ac:spMk id="3" creationId="{0DA3A6B3-6BB0-46C0-81D7-A3EF8F0B7711}"/>
          </ac:spMkLst>
        </pc:spChg>
      </pc:sldChg>
      <pc:sldChg chg="new del">
        <pc:chgData name="Mark Higgins" userId="f99148ad-7e67-4304-8c11-27c7a53efd31" providerId="ADAL" clId="{1C874FB5-22DF-4C16-B459-700C901D8624}" dt="2022-03-08T21:49:58.255" v="2241" actId="47"/>
        <pc:sldMkLst>
          <pc:docMk/>
          <pc:sldMk cId="2994363452" sldId="619"/>
        </pc:sldMkLst>
      </pc:sldChg>
      <pc:sldChg chg="modSp add mod">
        <pc:chgData name="Mark Higgins" userId="f99148ad-7e67-4304-8c11-27c7a53efd31" providerId="ADAL" clId="{1C874FB5-22DF-4C16-B459-700C901D8624}" dt="2022-03-08T21:42:00.248" v="1022" actId="20577"/>
        <pc:sldMkLst>
          <pc:docMk/>
          <pc:sldMk cId="514528525" sldId="620"/>
        </pc:sldMkLst>
        <pc:spChg chg="mod">
          <ac:chgData name="Mark Higgins" userId="f99148ad-7e67-4304-8c11-27c7a53efd31" providerId="ADAL" clId="{1C874FB5-22DF-4C16-B459-700C901D8624}" dt="2022-03-08T21:42:00.248" v="1022" actId="20577"/>
          <ac:spMkLst>
            <pc:docMk/>
            <pc:sldMk cId="514528525" sldId="620"/>
            <ac:spMk id="3" creationId="{0DA3A6B3-6BB0-46C0-81D7-A3EF8F0B7711}"/>
          </ac:spMkLst>
        </pc:spChg>
      </pc:sldChg>
      <pc:sldChg chg="modSp new mod">
        <pc:chgData name="Mark Higgins" userId="f99148ad-7e67-4304-8c11-27c7a53efd31" providerId="ADAL" clId="{1C874FB5-22DF-4C16-B459-700C901D8624}" dt="2022-03-08T21:42:33.263" v="1113" actId="20577"/>
        <pc:sldMkLst>
          <pc:docMk/>
          <pc:sldMk cId="1734125863" sldId="621"/>
        </pc:sldMkLst>
        <pc:spChg chg="mod">
          <ac:chgData name="Mark Higgins" userId="f99148ad-7e67-4304-8c11-27c7a53efd31" providerId="ADAL" clId="{1C874FB5-22DF-4C16-B459-700C901D8624}" dt="2022-03-08T21:42:10.039" v="1044" actId="20577"/>
          <ac:spMkLst>
            <pc:docMk/>
            <pc:sldMk cId="1734125863" sldId="621"/>
            <ac:spMk id="2" creationId="{CF1F1DF3-B3F8-4681-B9D3-20F92E72E810}"/>
          </ac:spMkLst>
        </pc:spChg>
        <pc:spChg chg="mod">
          <ac:chgData name="Mark Higgins" userId="f99148ad-7e67-4304-8c11-27c7a53efd31" providerId="ADAL" clId="{1C874FB5-22DF-4C16-B459-700C901D8624}" dt="2022-03-08T21:42:33.263" v="1113" actId="20577"/>
          <ac:spMkLst>
            <pc:docMk/>
            <pc:sldMk cId="1734125863" sldId="621"/>
            <ac:spMk id="3" creationId="{1EDC6E6B-5B3E-4DE5-ABAE-0D8FB5F4EB1D}"/>
          </ac:spMkLst>
        </pc:spChg>
      </pc:sldChg>
      <pc:sldChg chg="modSp add mod">
        <pc:chgData name="Mark Higgins" userId="f99148ad-7e67-4304-8c11-27c7a53efd31" providerId="ADAL" clId="{1C874FB5-22DF-4C16-B459-700C901D8624}" dt="2022-03-08T21:49:47.874" v="2239" actId="20577"/>
        <pc:sldMkLst>
          <pc:docMk/>
          <pc:sldMk cId="1516854602" sldId="622"/>
        </pc:sldMkLst>
        <pc:spChg chg="mod">
          <ac:chgData name="Mark Higgins" userId="f99148ad-7e67-4304-8c11-27c7a53efd31" providerId="ADAL" clId="{1C874FB5-22DF-4C16-B459-700C901D8624}" dt="2022-03-08T21:49:47.874" v="2239" actId="20577"/>
          <ac:spMkLst>
            <pc:docMk/>
            <pc:sldMk cId="1516854602" sldId="622"/>
            <ac:spMk id="3" creationId="{1EDC6E6B-5B3E-4DE5-ABAE-0D8FB5F4EB1D}"/>
          </ac:spMkLst>
        </pc:spChg>
      </pc:sldChg>
      <pc:sldChg chg="modSp add mod">
        <pc:chgData name="Mark Higgins" userId="f99148ad-7e67-4304-8c11-27c7a53efd31" providerId="ADAL" clId="{1C874FB5-22DF-4C16-B459-700C901D8624}" dt="2022-03-08T21:49:15.174" v="2139" actId="20577"/>
        <pc:sldMkLst>
          <pc:docMk/>
          <pc:sldMk cId="4216367110" sldId="623"/>
        </pc:sldMkLst>
        <pc:spChg chg="mod">
          <ac:chgData name="Mark Higgins" userId="f99148ad-7e67-4304-8c11-27c7a53efd31" providerId="ADAL" clId="{1C874FB5-22DF-4C16-B459-700C901D8624}" dt="2022-03-08T21:49:15.174" v="2139" actId="20577"/>
          <ac:spMkLst>
            <pc:docMk/>
            <pc:sldMk cId="4216367110" sldId="623"/>
            <ac:spMk id="3" creationId="{1EDC6E6B-5B3E-4DE5-ABAE-0D8FB5F4EB1D}"/>
          </ac:spMkLst>
        </pc:spChg>
      </pc:sldChg>
      <pc:sldChg chg="modSp add mod">
        <pc:chgData name="Mark Higgins" userId="f99148ad-7e67-4304-8c11-27c7a53efd31" providerId="ADAL" clId="{1C874FB5-22DF-4C16-B459-700C901D8624}" dt="2022-03-08T21:45:30.749" v="1600" actId="20577"/>
        <pc:sldMkLst>
          <pc:docMk/>
          <pc:sldMk cId="430063667" sldId="624"/>
        </pc:sldMkLst>
        <pc:spChg chg="mod">
          <ac:chgData name="Mark Higgins" userId="f99148ad-7e67-4304-8c11-27c7a53efd31" providerId="ADAL" clId="{1C874FB5-22DF-4C16-B459-700C901D8624}" dt="2022-03-08T21:45:30.749" v="1600" actId="20577"/>
          <ac:spMkLst>
            <pc:docMk/>
            <pc:sldMk cId="430063667" sldId="624"/>
            <ac:spMk id="3" creationId="{1EDC6E6B-5B3E-4DE5-ABAE-0D8FB5F4EB1D}"/>
          </ac:spMkLst>
        </pc:spChg>
      </pc:sldChg>
      <pc:sldChg chg="modSp add mod">
        <pc:chgData name="Mark Higgins" userId="f99148ad-7e67-4304-8c11-27c7a53efd31" providerId="ADAL" clId="{1C874FB5-22DF-4C16-B459-700C901D8624}" dt="2022-03-08T22:22:58.667" v="3937" actId="15"/>
        <pc:sldMkLst>
          <pc:docMk/>
          <pc:sldMk cId="1955111764" sldId="625"/>
        </pc:sldMkLst>
        <pc:spChg chg="mod">
          <ac:chgData name="Mark Higgins" userId="f99148ad-7e67-4304-8c11-27c7a53efd31" providerId="ADAL" clId="{1C874FB5-22DF-4C16-B459-700C901D8624}" dt="2022-03-08T22:22:58.667" v="3937" actId="15"/>
          <ac:spMkLst>
            <pc:docMk/>
            <pc:sldMk cId="1955111764" sldId="625"/>
            <ac:spMk id="3" creationId="{1EDC6E6B-5B3E-4DE5-ABAE-0D8FB5F4EB1D}"/>
          </ac:spMkLst>
        </pc:spChg>
      </pc:sldChg>
      <pc:sldChg chg="modSp add mod">
        <pc:chgData name="Mark Higgins" userId="f99148ad-7e67-4304-8c11-27c7a53efd31" providerId="ADAL" clId="{1C874FB5-22DF-4C16-B459-700C901D8624}" dt="2022-03-08T22:22:54.049" v="3936" actId="15"/>
        <pc:sldMkLst>
          <pc:docMk/>
          <pc:sldMk cId="820186544" sldId="626"/>
        </pc:sldMkLst>
        <pc:spChg chg="mod">
          <ac:chgData name="Mark Higgins" userId="f99148ad-7e67-4304-8c11-27c7a53efd31" providerId="ADAL" clId="{1C874FB5-22DF-4C16-B459-700C901D8624}" dt="2022-03-08T22:22:54.049" v="3936" actId="15"/>
          <ac:spMkLst>
            <pc:docMk/>
            <pc:sldMk cId="820186544" sldId="626"/>
            <ac:spMk id="3" creationId="{1EDC6E6B-5B3E-4DE5-ABAE-0D8FB5F4EB1D}"/>
          </ac:spMkLst>
        </pc:spChg>
      </pc:sldChg>
      <pc:sldChg chg="addSp delSp modSp new mod modAnim">
        <pc:chgData name="Mark Higgins" userId="f99148ad-7e67-4304-8c11-27c7a53efd31" providerId="ADAL" clId="{1C874FB5-22DF-4C16-B459-700C901D8624}" dt="2022-03-08T21:56:33.202" v="2958" actId="20577"/>
        <pc:sldMkLst>
          <pc:docMk/>
          <pc:sldMk cId="364680288" sldId="627"/>
        </pc:sldMkLst>
        <pc:spChg chg="mod">
          <ac:chgData name="Mark Higgins" userId="f99148ad-7e67-4304-8c11-27c7a53efd31" providerId="ADAL" clId="{1C874FB5-22DF-4C16-B459-700C901D8624}" dt="2022-03-08T21:56:33.202" v="2958" actId="20577"/>
          <ac:spMkLst>
            <pc:docMk/>
            <pc:sldMk cId="364680288" sldId="627"/>
            <ac:spMk id="2" creationId="{EBC64712-B39E-48AC-9A7C-3B70F0D5E91D}"/>
          </ac:spMkLst>
        </pc:spChg>
        <pc:spChg chg="del">
          <ac:chgData name="Mark Higgins" userId="f99148ad-7e67-4304-8c11-27c7a53efd31" providerId="ADAL" clId="{1C874FB5-22DF-4C16-B459-700C901D8624}" dt="2022-03-08T21:56:25.646" v="2937"/>
          <ac:spMkLst>
            <pc:docMk/>
            <pc:sldMk cId="364680288" sldId="627"/>
            <ac:spMk id="3" creationId="{92641C4C-3E44-49DD-B69B-885E3DF749E4}"/>
          </ac:spMkLst>
        </pc:spChg>
        <pc:picChg chg="add mod">
          <ac:chgData name="Mark Higgins" userId="f99148ad-7e67-4304-8c11-27c7a53efd31" providerId="ADAL" clId="{1C874FB5-22DF-4C16-B459-700C901D8624}" dt="2022-03-08T21:56:25.646" v="2937"/>
          <ac:picMkLst>
            <pc:docMk/>
            <pc:sldMk cId="364680288" sldId="627"/>
            <ac:picMk id="4" creationId="{6C86A468-26D7-481F-8378-A3863DCB4542}"/>
          </ac:picMkLst>
        </pc:picChg>
      </pc:sldChg>
      <pc:sldChg chg="modSp add mod">
        <pc:chgData name="Mark Higgins" userId="f99148ad-7e67-4304-8c11-27c7a53efd31" providerId="ADAL" clId="{1C874FB5-22DF-4C16-B459-700C901D8624}" dt="2022-03-08T22:22:40.212" v="3934" actId="15"/>
        <pc:sldMkLst>
          <pc:docMk/>
          <pc:sldMk cId="3769416596" sldId="628"/>
        </pc:sldMkLst>
        <pc:spChg chg="mod">
          <ac:chgData name="Mark Higgins" userId="f99148ad-7e67-4304-8c11-27c7a53efd31" providerId="ADAL" clId="{1C874FB5-22DF-4C16-B459-700C901D8624}" dt="2022-03-08T22:22:40.212" v="3934" actId="15"/>
          <ac:spMkLst>
            <pc:docMk/>
            <pc:sldMk cId="3769416596" sldId="628"/>
            <ac:spMk id="3" creationId="{1EDC6E6B-5B3E-4DE5-ABAE-0D8FB5F4EB1D}"/>
          </ac:spMkLst>
        </pc:spChg>
      </pc:sldChg>
      <pc:sldChg chg="modSp add mod">
        <pc:chgData name="Mark Higgins" userId="f99148ad-7e67-4304-8c11-27c7a53efd31" providerId="ADAL" clId="{1C874FB5-22DF-4C16-B459-700C901D8624}" dt="2022-03-08T22:22:47.484" v="3935" actId="15"/>
        <pc:sldMkLst>
          <pc:docMk/>
          <pc:sldMk cId="97737323" sldId="629"/>
        </pc:sldMkLst>
        <pc:spChg chg="mod">
          <ac:chgData name="Mark Higgins" userId="f99148ad-7e67-4304-8c11-27c7a53efd31" providerId="ADAL" clId="{1C874FB5-22DF-4C16-B459-700C901D8624}" dt="2022-03-08T22:22:47.484" v="3935" actId="15"/>
          <ac:spMkLst>
            <pc:docMk/>
            <pc:sldMk cId="97737323" sldId="629"/>
            <ac:spMk id="3" creationId="{1EDC6E6B-5B3E-4DE5-ABAE-0D8FB5F4EB1D}"/>
          </ac:spMkLst>
        </pc:spChg>
      </pc:sldChg>
      <pc:sldChg chg="addSp delSp modSp new mod modAnim">
        <pc:chgData name="Mark Higgins" userId="f99148ad-7e67-4304-8c11-27c7a53efd31" providerId="ADAL" clId="{1C874FB5-22DF-4C16-B459-700C901D8624}" dt="2022-03-08T22:05:37.229" v="3551" actId="20577"/>
        <pc:sldMkLst>
          <pc:docMk/>
          <pc:sldMk cId="1216258517" sldId="630"/>
        </pc:sldMkLst>
        <pc:spChg chg="mod">
          <ac:chgData name="Mark Higgins" userId="f99148ad-7e67-4304-8c11-27c7a53efd31" providerId="ADAL" clId="{1C874FB5-22DF-4C16-B459-700C901D8624}" dt="2022-03-08T22:05:37.229" v="3551" actId="20577"/>
          <ac:spMkLst>
            <pc:docMk/>
            <pc:sldMk cId="1216258517" sldId="630"/>
            <ac:spMk id="2" creationId="{19DD8749-4545-444A-ADA6-2F4D410DB5C2}"/>
          </ac:spMkLst>
        </pc:spChg>
        <pc:spChg chg="del">
          <ac:chgData name="Mark Higgins" userId="f99148ad-7e67-4304-8c11-27c7a53efd31" providerId="ADAL" clId="{1C874FB5-22DF-4C16-B459-700C901D8624}" dt="2022-03-08T22:05:24.590" v="3520"/>
          <ac:spMkLst>
            <pc:docMk/>
            <pc:sldMk cId="1216258517" sldId="630"/>
            <ac:spMk id="3" creationId="{D3A71F3E-8B42-49CA-B1A1-350E484603D5}"/>
          </ac:spMkLst>
        </pc:spChg>
        <pc:picChg chg="add mod">
          <ac:chgData name="Mark Higgins" userId="f99148ad-7e67-4304-8c11-27c7a53efd31" providerId="ADAL" clId="{1C874FB5-22DF-4C16-B459-700C901D8624}" dt="2022-03-08T22:05:24.590" v="3520"/>
          <ac:picMkLst>
            <pc:docMk/>
            <pc:sldMk cId="1216258517" sldId="630"/>
            <ac:picMk id="4" creationId="{130B1D6D-07F1-4AC5-936A-E205E111BFAE}"/>
          </ac:picMkLst>
        </pc:picChg>
      </pc:sldChg>
      <pc:sldChg chg="modSp new mod">
        <pc:chgData name="Mark Higgins" userId="f99148ad-7e67-4304-8c11-27c7a53efd31" providerId="ADAL" clId="{1C874FB5-22DF-4C16-B459-700C901D8624}" dt="2022-03-09T09:02:27.420" v="6711" actId="20577"/>
        <pc:sldMkLst>
          <pc:docMk/>
          <pc:sldMk cId="3933441307" sldId="631"/>
        </pc:sldMkLst>
        <pc:spChg chg="mod">
          <ac:chgData name="Mark Higgins" userId="f99148ad-7e67-4304-8c11-27c7a53efd31" providerId="ADAL" clId="{1C874FB5-22DF-4C16-B459-700C901D8624}" dt="2022-03-09T09:02:27.420" v="6711" actId="20577"/>
          <ac:spMkLst>
            <pc:docMk/>
            <pc:sldMk cId="3933441307" sldId="631"/>
            <ac:spMk id="2" creationId="{4FE052CB-F5E8-41D4-8040-C968BAEA660C}"/>
          </ac:spMkLst>
        </pc:spChg>
        <pc:spChg chg="mod">
          <ac:chgData name="Mark Higgins" userId="f99148ad-7e67-4304-8c11-27c7a53efd31" providerId="ADAL" clId="{1C874FB5-22DF-4C16-B459-700C901D8624}" dt="2022-03-09T08:13:25.242" v="4512" actId="20577"/>
          <ac:spMkLst>
            <pc:docMk/>
            <pc:sldMk cId="3933441307" sldId="631"/>
            <ac:spMk id="3" creationId="{BA60D866-8C50-4E97-BA47-803697B67412}"/>
          </ac:spMkLst>
        </pc:spChg>
      </pc:sldChg>
      <pc:sldChg chg="addSp modSp new mod">
        <pc:chgData name="Mark Higgins" userId="f99148ad-7e67-4304-8c11-27c7a53efd31" providerId="ADAL" clId="{1C874FB5-22DF-4C16-B459-700C901D8624}" dt="2022-03-08T22:18:19.266" v="3919" actId="1076"/>
        <pc:sldMkLst>
          <pc:docMk/>
          <pc:sldMk cId="1171964740" sldId="632"/>
        </pc:sldMkLst>
        <pc:spChg chg="mod">
          <ac:chgData name="Mark Higgins" userId="f99148ad-7e67-4304-8c11-27c7a53efd31" providerId="ADAL" clId="{1C874FB5-22DF-4C16-B459-700C901D8624}" dt="2022-03-08T22:13:36.908" v="3905" actId="20577"/>
          <ac:spMkLst>
            <pc:docMk/>
            <pc:sldMk cId="1171964740" sldId="632"/>
            <ac:spMk id="2" creationId="{33E60B27-D3BD-4641-8DEC-9EAE03AD6BDA}"/>
          </ac:spMkLst>
        </pc:spChg>
        <pc:spChg chg="mod">
          <ac:chgData name="Mark Higgins" userId="f99148ad-7e67-4304-8c11-27c7a53efd31" providerId="ADAL" clId="{1C874FB5-22DF-4C16-B459-700C901D8624}" dt="2022-03-08T22:18:08.799" v="3916" actId="20577"/>
          <ac:spMkLst>
            <pc:docMk/>
            <pc:sldMk cId="1171964740" sldId="632"/>
            <ac:spMk id="3" creationId="{469CAD27-AD84-453B-A20F-5716CC61E915}"/>
          </ac:spMkLst>
        </pc:spChg>
        <pc:picChg chg="add mod">
          <ac:chgData name="Mark Higgins" userId="f99148ad-7e67-4304-8c11-27c7a53efd31" providerId="ADAL" clId="{1C874FB5-22DF-4C16-B459-700C901D8624}" dt="2022-03-08T22:18:19.266" v="3919" actId="1076"/>
          <ac:picMkLst>
            <pc:docMk/>
            <pc:sldMk cId="1171964740" sldId="632"/>
            <ac:picMk id="5" creationId="{A5170417-6C21-412A-92C7-18146B31C574}"/>
          </ac:picMkLst>
        </pc:picChg>
      </pc:sldChg>
      <pc:sldChg chg="addSp delSp modSp add mod">
        <pc:chgData name="Mark Higgins" userId="f99148ad-7e67-4304-8c11-27c7a53efd31" providerId="ADAL" clId="{1C874FB5-22DF-4C16-B459-700C901D8624}" dt="2022-03-08T22:19:19.273" v="3930" actId="1076"/>
        <pc:sldMkLst>
          <pc:docMk/>
          <pc:sldMk cId="1152235968" sldId="633"/>
        </pc:sldMkLst>
        <pc:spChg chg="mod">
          <ac:chgData name="Mark Higgins" userId="f99148ad-7e67-4304-8c11-27c7a53efd31" providerId="ADAL" clId="{1C874FB5-22DF-4C16-B459-700C901D8624}" dt="2022-03-08T22:19:09.725" v="3927" actId="20577"/>
          <ac:spMkLst>
            <pc:docMk/>
            <pc:sldMk cId="1152235968" sldId="633"/>
            <ac:spMk id="3" creationId="{469CAD27-AD84-453B-A20F-5716CC61E915}"/>
          </ac:spMkLst>
        </pc:spChg>
        <pc:picChg chg="del">
          <ac:chgData name="Mark Higgins" userId="f99148ad-7e67-4304-8c11-27c7a53efd31" providerId="ADAL" clId="{1C874FB5-22DF-4C16-B459-700C901D8624}" dt="2022-03-08T22:18:25.270" v="3921" actId="478"/>
          <ac:picMkLst>
            <pc:docMk/>
            <pc:sldMk cId="1152235968" sldId="633"/>
            <ac:picMk id="5" creationId="{A5170417-6C21-412A-92C7-18146B31C574}"/>
          </ac:picMkLst>
        </pc:picChg>
        <pc:picChg chg="add mod">
          <ac:chgData name="Mark Higgins" userId="f99148ad-7e67-4304-8c11-27c7a53efd31" providerId="ADAL" clId="{1C874FB5-22DF-4C16-B459-700C901D8624}" dt="2022-03-08T22:19:19.273" v="3930" actId="1076"/>
          <ac:picMkLst>
            <pc:docMk/>
            <pc:sldMk cId="1152235968" sldId="633"/>
            <ac:picMk id="6" creationId="{8AC79C35-167B-443B-92D8-DA7049B2CA4C}"/>
          </ac:picMkLst>
        </pc:picChg>
      </pc:sldChg>
      <pc:sldChg chg="modSp new mod">
        <pc:chgData name="Mark Higgins" userId="f99148ad-7e67-4304-8c11-27c7a53efd31" providerId="ADAL" clId="{1C874FB5-22DF-4C16-B459-700C901D8624}" dt="2022-03-08T22:24:44.954" v="3951" actId="20577"/>
        <pc:sldMkLst>
          <pc:docMk/>
          <pc:sldMk cId="1360411152" sldId="634"/>
        </pc:sldMkLst>
        <pc:spChg chg="mod">
          <ac:chgData name="Mark Higgins" userId="f99148ad-7e67-4304-8c11-27c7a53efd31" providerId="ADAL" clId="{1C874FB5-22DF-4C16-B459-700C901D8624}" dt="2022-03-08T22:24:44.954" v="3951" actId="20577"/>
          <ac:spMkLst>
            <pc:docMk/>
            <pc:sldMk cId="1360411152" sldId="634"/>
            <ac:spMk id="2" creationId="{025BBA62-3C35-4400-A90D-C8D117293C77}"/>
          </ac:spMkLst>
        </pc:spChg>
      </pc:sldChg>
      <pc:sldChg chg="modSp new mod">
        <pc:chgData name="Mark Higgins" userId="f99148ad-7e67-4304-8c11-27c7a53efd31" providerId="ADAL" clId="{1C874FB5-22DF-4C16-B459-700C901D8624}" dt="2022-03-08T22:24:58.136" v="3969" actId="20577"/>
        <pc:sldMkLst>
          <pc:docMk/>
          <pc:sldMk cId="2068807848" sldId="635"/>
        </pc:sldMkLst>
        <pc:spChg chg="mod">
          <ac:chgData name="Mark Higgins" userId="f99148ad-7e67-4304-8c11-27c7a53efd31" providerId="ADAL" clId="{1C874FB5-22DF-4C16-B459-700C901D8624}" dt="2022-03-08T22:24:58.136" v="3969" actId="20577"/>
          <ac:spMkLst>
            <pc:docMk/>
            <pc:sldMk cId="2068807848" sldId="635"/>
            <ac:spMk id="2" creationId="{566C2838-6124-45C6-AFE0-CE37245739D0}"/>
          </ac:spMkLst>
        </pc:spChg>
      </pc:sldChg>
      <pc:sldChg chg="modSp new mod">
        <pc:chgData name="Mark Higgins" userId="f99148ad-7e67-4304-8c11-27c7a53efd31" providerId="ADAL" clId="{1C874FB5-22DF-4C16-B459-700C901D8624}" dt="2022-03-08T22:25:20.282" v="3992" actId="20577"/>
        <pc:sldMkLst>
          <pc:docMk/>
          <pc:sldMk cId="3599772135" sldId="636"/>
        </pc:sldMkLst>
        <pc:spChg chg="mod">
          <ac:chgData name="Mark Higgins" userId="f99148ad-7e67-4304-8c11-27c7a53efd31" providerId="ADAL" clId="{1C874FB5-22DF-4C16-B459-700C901D8624}" dt="2022-03-08T22:25:20.282" v="3992" actId="20577"/>
          <ac:spMkLst>
            <pc:docMk/>
            <pc:sldMk cId="3599772135" sldId="636"/>
            <ac:spMk id="2" creationId="{38BA0CDC-AE59-47E1-80F3-7BAAA50BD8A8}"/>
          </ac:spMkLst>
        </pc:spChg>
      </pc:sldChg>
      <pc:sldChg chg="modSp new mod">
        <pc:chgData name="Mark Higgins" userId="f99148ad-7e67-4304-8c11-27c7a53efd31" providerId="ADAL" clId="{1C874FB5-22DF-4C16-B459-700C901D8624}" dt="2022-03-08T22:25:35.867" v="4015" actId="20577"/>
        <pc:sldMkLst>
          <pc:docMk/>
          <pc:sldMk cId="3307471525" sldId="637"/>
        </pc:sldMkLst>
        <pc:spChg chg="mod">
          <ac:chgData name="Mark Higgins" userId="f99148ad-7e67-4304-8c11-27c7a53efd31" providerId="ADAL" clId="{1C874FB5-22DF-4C16-B459-700C901D8624}" dt="2022-03-08T22:25:35.867" v="4015" actId="20577"/>
          <ac:spMkLst>
            <pc:docMk/>
            <pc:sldMk cId="3307471525" sldId="637"/>
            <ac:spMk id="2" creationId="{4F49979F-36FA-412A-B092-EC0AC2FB2F2C}"/>
          </ac:spMkLst>
        </pc:spChg>
      </pc:sldChg>
      <pc:sldChg chg="modSp new mod">
        <pc:chgData name="Mark Higgins" userId="f99148ad-7e67-4304-8c11-27c7a53efd31" providerId="ADAL" clId="{1C874FB5-22DF-4C16-B459-700C901D8624}" dt="2022-03-09T15:47:48.648" v="6980" actId="5793"/>
        <pc:sldMkLst>
          <pc:docMk/>
          <pc:sldMk cId="667619499" sldId="638"/>
        </pc:sldMkLst>
        <pc:spChg chg="mod">
          <ac:chgData name="Mark Higgins" userId="f99148ad-7e67-4304-8c11-27c7a53efd31" providerId="ADAL" clId="{1C874FB5-22DF-4C16-B459-700C901D8624}" dt="2022-03-08T22:26:12.210" v="4029" actId="20577"/>
          <ac:spMkLst>
            <pc:docMk/>
            <pc:sldMk cId="667619499" sldId="638"/>
            <ac:spMk id="2" creationId="{771B3A1D-6FEE-45F2-B62A-A18E7D3A4CCE}"/>
          </ac:spMkLst>
        </pc:spChg>
        <pc:spChg chg="mod">
          <ac:chgData name="Mark Higgins" userId="f99148ad-7e67-4304-8c11-27c7a53efd31" providerId="ADAL" clId="{1C874FB5-22DF-4C16-B459-700C901D8624}" dt="2022-03-09T15:47:48.648" v="6980" actId="5793"/>
          <ac:spMkLst>
            <pc:docMk/>
            <pc:sldMk cId="667619499" sldId="638"/>
            <ac:spMk id="3" creationId="{05D0E8D6-E8AA-4D23-8D16-F7077F81290E}"/>
          </ac:spMkLst>
        </pc:spChg>
      </pc:sldChg>
      <pc:sldChg chg="modSp new mod">
        <pc:chgData name="Mark Higgins" userId="f99148ad-7e67-4304-8c11-27c7a53efd31" providerId="ADAL" clId="{1C874FB5-22DF-4C16-B459-700C901D8624}" dt="2022-03-09T08:18:18.276" v="4756" actId="15"/>
        <pc:sldMkLst>
          <pc:docMk/>
          <pc:sldMk cId="693954922" sldId="639"/>
        </pc:sldMkLst>
        <pc:spChg chg="mod">
          <ac:chgData name="Mark Higgins" userId="f99148ad-7e67-4304-8c11-27c7a53efd31" providerId="ADAL" clId="{1C874FB5-22DF-4C16-B459-700C901D8624}" dt="2022-03-09T08:16:14.488" v="4526" actId="20577"/>
          <ac:spMkLst>
            <pc:docMk/>
            <pc:sldMk cId="693954922" sldId="639"/>
            <ac:spMk id="2" creationId="{6ED46AA7-24D0-45E2-968A-D9EF79456A5A}"/>
          </ac:spMkLst>
        </pc:spChg>
        <pc:spChg chg="mod">
          <ac:chgData name="Mark Higgins" userId="f99148ad-7e67-4304-8c11-27c7a53efd31" providerId="ADAL" clId="{1C874FB5-22DF-4C16-B459-700C901D8624}" dt="2022-03-09T08:18:18.276" v="4756" actId="15"/>
          <ac:spMkLst>
            <pc:docMk/>
            <pc:sldMk cId="693954922" sldId="639"/>
            <ac:spMk id="3" creationId="{D438A046-CFD9-44D6-9781-C1B241A78D83}"/>
          </ac:spMkLst>
        </pc:spChg>
      </pc:sldChg>
      <pc:sldChg chg="modSp new mod">
        <pc:chgData name="Mark Higgins" userId="f99148ad-7e67-4304-8c11-27c7a53efd31" providerId="ADAL" clId="{1C874FB5-22DF-4C16-B459-700C901D8624}" dt="2022-03-09T08:27:20.588" v="5125" actId="20577"/>
        <pc:sldMkLst>
          <pc:docMk/>
          <pc:sldMk cId="1305712929" sldId="640"/>
        </pc:sldMkLst>
        <pc:spChg chg="mod">
          <ac:chgData name="Mark Higgins" userId="f99148ad-7e67-4304-8c11-27c7a53efd31" providerId="ADAL" clId="{1C874FB5-22DF-4C16-B459-700C901D8624}" dt="2022-03-09T08:18:28.204" v="4774" actId="20577"/>
          <ac:spMkLst>
            <pc:docMk/>
            <pc:sldMk cId="1305712929" sldId="640"/>
            <ac:spMk id="2" creationId="{17F159D4-257D-4F9A-8914-AD4BA5A3305C}"/>
          </ac:spMkLst>
        </pc:spChg>
        <pc:spChg chg="mod">
          <ac:chgData name="Mark Higgins" userId="f99148ad-7e67-4304-8c11-27c7a53efd31" providerId="ADAL" clId="{1C874FB5-22DF-4C16-B459-700C901D8624}" dt="2022-03-09T08:27:20.588" v="5125" actId="20577"/>
          <ac:spMkLst>
            <pc:docMk/>
            <pc:sldMk cId="1305712929" sldId="640"/>
            <ac:spMk id="3" creationId="{74D12186-8295-4965-812D-2A4F31A4C94C}"/>
          </ac:spMkLst>
        </pc:spChg>
      </pc:sldChg>
      <pc:sldChg chg="modSp add mod">
        <pc:chgData name="Mark Higgins" userId="f99148ad-7e67-4304-8c11-27c7a53efd31" providerId="ADAL" clId="{1C874FB5-22DF-4C16-B459-700C901D8624}" dt="2022-03-09T08:30:18.779" v="5333" actId="20577"/>
        <pc:sldMkLst>
          <pc:docMk/>
          <pc:sldMk cId="1492200750" sldId="641"/>
        </pc:sldMkLst>
        <pc:spChg chg="mod">
          <ac:chgData name="Mark Higgins" userId="f99148ad-7e67-4304-8c11-27c7a53efd31" providerId="ADAL" clId="{1C874FB5-22DF-4C16-B459-700C901D8624}" dt="2022-03-09T08:30:18.779" v="5333" actId="20577"/>
          <ac:spMkLst>
            <pc:docMk/>
            <pc:sldMk cId="1492200750" sldId="641"/>
            <ac:spMk id="3" creationId="{74D12186-8295-4965-812D-2A4F31A4C94C}"/>
          </ac:spMkLst>
        </pc:spChg>
      </pc:sldChg>
      <pc:sldChg chg="modSp new mod">
        <pc:chgData name="Mark Higgins" userId="f99148ad-7e67-4304-8c11-27c7a53efd31" providerId="ADAL" clId="{1C874FB5-22DF-4C16-B459-700C901D8624}" dt="2022-03-09T08:37:03.573" v="5413" actId="20577"/>
        <pc:sldMkLst>
          <pc:docMk/>
          <pc:sldMk cId="4225797538" sldId="642"/>
        </pc:sldMkLst>
        <pc:spChg chg="mod">
          <ac:chgData name="Mark Higgins" userId="f99148ad-7e67-4304-8c11-27c7a53efd31" providerId="ADAL" clId="{1C874FB5-22DF-4C16-B459-700C901D8624}" dt="2022-03-09T08:36:30.977" v="5348" actId="20577"/>
          <ac:spMkLst>
            <pc:docMk/>
            <pc:sldMk cId="4225797538" sldId="642"/>
            <ac:spMk id="2" creationId="{A02826F0-442F-42E4-8C29-75B5D53F2083}"/>
          </ac:spMkLst>
        </pc:spChg>
        <pc:spChg chg="mod">
          <ac:chgData name="Mark Higgins" userId="f99148ad-7e67-4304-8c11-27c7a53efd31" providerId="ADAL" clId="{1C874FB5-22DF-4C16-B459-700C901D8624}" dt="2022-03-09T08:37:03.573" v="5413" actId="20577"/>
          <ac:spMkLst>
            <pc:docMk/>
            <pc:sldMk cId="4225797538" sldId="642"/>
            <ac:spMk id="3" creationId="{F02DE3E4-FBA4-45ED-9E08-74E9C0A6E40E}"/>
          </ac:spMkLst>
        </pc:spChg>
      </pc:sldChg>
      <pc:sldChg chg="modSp add mod">
        <pc:chgData name="Mark Higgins" userId="f99148ad-7e67-4304-8c11-27c7a53efd31" providerId="ADAL" clId="{1C874FB5-22DF-4C16-B459-700C901D8624}" dt="2022-03-09T14:55:37.139" v="6974" actId="20577"/>
        <pc:sldMkLst>
          <pc:docMk/>
          <pc:sldMk cId="3827415456" sldId="643"/>
        </pc:sldMkLst>
        <pc:spChg chg="mod">
          <ac:chgData name="Mark Higgins" userId="f99148ad-7e67-4304-8c11-27c7a53efd31" providerId="ADAL" clId="{1C874FB5-22DF-4C16-B459-700C901D8624}" dt="2022-03-09T08:36:40.146" v="5354" actId="20577"/>
          <ac:spMkLst>
            <pc:docMk/>
            <pc:sldMk cId="3827415456" sldId="643"/>
            <ac:spMk id="2" creationId="{A02826F0-442F-42E4-8C29-75B5D53F2083}"/>
          </ac:spMkLst>
        </pc:spChg>
        <pc:spChg chg="mod">
          <ac:chgData name="Mark Higgins" userId="f99148ad-7e67-4304-8c11-27c7a53efd31" providerId="ADAL" clId="{1C874FB5-22DF-4C16-B459-700C901D8624}" dt="2022-03-09T14:55:37.139" v="6974" actId="20577"/>
          <ac:spMkLst>
            <pc:docMk/>
            <pc:sldMk cId="3827415456" sldId="643"/>
            <ac:spMk id="3" creationId="{F02DE3E4-FBA4-45ED-9E08-74E9C0A6E40E}"/>
          </ac:spMkLst>
        </pc:spChg>
      </pc:sldChg>
      <pc:sldChg chg="modSp new mod">
        <pc:chgData name="Mark Higgins" userId="f99148ad-7e67-4304-8c11-27c7a53efd31" providerId="ADAL" clId="{1C874FB5-22DF-4C16-B459-700C901D8624}" dt="2022-03-09T08:40:17.034" v="5838" actId="20577"/>
        <pc:sldMkLst>
          <pc:docMk/>
          <pc:sldMk cId="2675820589" sldId="644"/>
        </pc:sldMkLst>
        <pc:spChg chg="mod">
          <ac:chgData name="Mark Higgins" userId="f99148ad-7e67-4304-8c11-27c7a53efd31" providerId="ADAL" clId="{1C874FB5-22DF-4C16-B459-700C901D8624}" dt="2022-03-09T08:38:07.487" v="5573" actId="20577"/>
          <ac:spMkLst>
            <pc:docMk/>
            <pc:sldMk cId="2675820589" sldId="644"/>
            <ac:spMk id="2" creationId="{B0ECC944-9F3A-4139-ADC2-DBF2ADC214E0}"/>
          </ac:spMkLst>
        </pc:spChg>
        <pc:spChg chg="mod">
          <ac:chgData name="Mark Higgins" userId="f99148ad-7e67-4304-8c11-27c7a53efd31" providerId="ADAL" clId="{1C874FB5-22DF-4C16-B459-700C901D8624}" dt="2022-03-09T08:40:17.034" v="5838" actId="20577"/>
          <ac:spMkLst>
            <pc:docMk/>
            <pc:sldMk cId="2675820589" sldId="644"/>
            <ac:spMk id="3" creationId="{A1B91A98-D7D3-43CD-9300-5B2BF3C74C35}"/>
          </ac:spMkLst>
        </pc:spChg>
      </pc:sldChg>
      <pc:sldChg chg="modSp new mod">
        <pc:chgData name="Mark Higgins" userId="f99148ad-7e67-4304-8c11-27c7a53efd31" providerId="ADAL" clId="{1C874FB5-22DF-4C16-B459-700C901D8624}" dt="2022-03-09T08:44:12.015" v="6212" actId="20577"/>
        <pc:sldMkLst>
          <pc:docMk/>
          <pc:sldMk cId="2274696116" sldId="645"/>
        </pc:sldMkLst>
        <pc:spChg chg="mod">
          <ac:chgData name="Mark Higgins" userId="f99148ad-7e67-4304-8c11-27c7a53efd31" providerId="ADAL" clId="{1C874FB5-22DF-4C16-B459-700C901D8624}" dt="2022-03-09T08:41:03.125" v="5878" actId="313"/>
          <ac:spMkLst>
            <pc:docMk/>
            <pc:sldMk cId="2274696116" sldId="645"/>
            <ac:spMk id="2" creationId="{AF288F4E-DC07-43EA-8FF1-D4577F258B31}"/>
          </ac:spMkLst>
        </pc:spChg>
        <pc:spChg chg="mod">
          <ac:chgData name="Mark Higgins" userId="f99148ad-7e67-4304-8c11-27c7a53efd31" providerId="ADAL" clId="{1C874FB5-22DF-4C16-B459-700C901D8624}" dt="2022-03-09T08:44:12.015" v="6212" actId="20577"/>
          <ac:spMkLst>
            <pc:docMk/>
            <pc:sldMk cId="2274696116" sldId="645"/>
            <ac:spMk id="3" creationId="{69365637-F7B2-4A03-A6BC-7A6D1884D1EE}"/>
          </ac:spMkLst>
        </pc:spChg>
      </pc:sldChg>
      <pc:sldChg chg="modSp add mod">
        <pc:chgData name="Mark Higgins" userId="f99148ad-7e67-4304-8c11-27c7a53efd31" providerId="ADAL" clId="{1C874FB5-22DF-4C16-B459-700C901D8624}" dt="2022-03-09T08:56:15.359" v="6681" actId="20577"/>
        <pc:sldMkLst>
          <pc:docMk/>
          <pc:sldMk cId="690049799" sldId="646"/>
        </pc:sldMkLst>
        <pc:spChg chg="mod">
          <ac:chgData name="Mark Higgins" userId="f99148ad-7e67-4304-8c11-27c7a53efd31" providerId="ADAL" clId="{1C874FB5-22DF-4C16-B459-700C901D8624}" dt="2022-03-09T08:56:15.359" v="6681" actId="20577"/>
          <ac:spMkLst>
            <pc:docMk/>
            <pc:sldMk cId="690049799" sldId="646"/>
            <ac:spMk id="3" creationId="{69365637-F7B2-4A03-A6BC-7A6D1884D1EE}"/>
          </ac:spMkLst>
        </pc:spChg>
      </pc:sldChg>
      <pc:sldChg chg="addSp delSp modSp add del mod">
        <pc:chgData name="Mark Higgins" userId="f99148ad-7e67-4304-8c11-27c7a53efd31" providerId="ADAL" clId="{1C874FB5-22DF-4C16-B459-700C901D8624}" dt="2022-03-09T15:47:26.681" v="6976" actId="47"/>
        <pc:sldMkLst>
          <pc:docMk/>
          <pc:sldMk cId="3159482317" sldId="647"/>
        </pc:sldMkLst>
        <pc:spChg chg="mod">
          <ac:chgData name="Mark Higgins" userId="f99148ad-7e67-4304-8c11-27c7a53efd31" providerId="ADAL" clId="{1C874FB5-22DF-4C16-B459-700C901D8624}" dt="2022-03-09T08:57:57.390" v="6697" actId="20577"/>
          <ac:spMkLst>
            <pc:docMk/>
            <pc:sldMk cId="3159482317" sldId="647"/>
            <ac:spMk id="2" creationId="{AF288F4E-DC07-43EA-8FF1-D4577F258B31}"/>
          </ac:spMkLst>
        </pc:spChg>
        <pc:spChg chg="del mod">
          <ac:chgData name="Mark Higgins" userId="f99148ad-7e67-4304-8c11-27c7a53efd31" providerId="ADAL" clId="{1C874FB5-22DF-4C16-B459-700C901D8624}" dt="2022-03-09T08:57:34.536" v="6683" actId="478"/>
          <ac:spMkLst>
            <pc:docMk/>
            <pc:sldMk cId="3159482317" sldId="647"/>
            <ac:spMk id="3" creationId="{69365637-F7B2-4A03-A6BC-7A6D1884D1EE}"/>
          </ac:spMkLst>
        </pc:spChg>
        <pc:picChg chg="add mod">
          <ac:chgData name="Mark Higgins" userId="f99148ad-7e67-4304-8c11-27c7a53efd31" providerId="ADAL" clId="{1C874FB5-22DF-4C16-B459-700C901D8624}" dt="2022-03-09T08:57:49.707" v="6688" actId="1076"/>
          <ac:picMkLst>
            <pc:docMk/>
            <pc:sldMk cId="3159482317" sldId="647"/>
            <ac:picMk id="5" creationId="{CB13BCCC-C20A-4D2C-93B6-FD2DBA31086B}"/>
          </ac:picMkLst>
        </pc:picChg>
      </pc:sldChg>
      <pc:sldChg chg="addSp modSp add mod">
        <pc:chgData name="Mark Higgins" userId="f99148ad-7e67-4304-8c11-27c7a53efd31" providerId="ADAL" clId="{1C874FB5-22DF-4C16-B459-700C901D8624}" dt="2022-03-09T09:05:20.242" v="6930" actId="14100"/>
        <pc:sldMkLst>
          <pc:docMk/>
          <pc:sldMk cId="3790028188" sldId="648"/>
        </pc:sldMkLst>
        <pc:spChg chg="mod">
          <ac:chgData name="Mark Higgins" userId="f99148ad-7e67-4304-8c11-27c7a53efd31" providerId="ADAL" clId="{1C874FB5-22DF-4C16-B459-700C901D8624}" dt="2022-03-09T09:03:15.396" v="6717" actId="20577"/>
          <ac:spMkLst>
            <pc:docMk/>
            <pc:sldMk cId="3790028188" sldId="648"/>
            <ac:spMk id="2" creationId="{A02826F0-442F-42E4-8C29-75B5D53F2083}"/>
          </ac:spMkLst>
        </pc:spChg>
        <pc:spChg chg="mod">
          <ac:chgData name="Mark Higgins" userId="f99148ad-7e67-4304-8c11-27c7a53efd31" providerId="ADAL" clId="{1C874FB5-22DF-4C16-B459-700C901D8624}" dt="2022-03-09T09:05:20.242" v="6930" actId="14100"/>
          <ac:spMkLst>
            <pc:docMk/>
            <pc:sldMk cId="3790028188" sldId="648"/>
            <ac:spMk id="3" creationId="{F02DE3E4-FBA4-45ED-9E08-74E9C0A6E40E}"/>
          </ac:spMkLst>
        </pc:spChg>
        <pc:picChg chg="add mod">
          <ac:chgData name="Mark Higgins" userId="f99148ad-7e67-4304-8c11-27c7a53efd31" providerId="ADAL" clId="{1C874FB5-22DF-4C16-B459-700C901D8624}" dt="2022-03-09T09:05:15.392" v="6929" actId="1076"/>
          <ac:picMkLst>
            <pc:docMk/>
            <pc:sldMk cId="3790028188" sldId="648"/>
            <ac:picMk id="5" creationId="{3BD1AEC7-504C-4257-945A-151452486549}"/>
          </ac:picMkLst>
        </pc:picChg>
      </pc:sldChg>
      <pc:sldChg chg="delSp modSp add mod">
        <pc:chgData name="Mark Higgins" userId="f99148ad-7e67-4304-8c11-27c7a53efd31" providerId="ADAL" clId="{1C874FB5-22DF-4C16-B459-700C901D8624}" dt="2022-03-09T09:06:31.843" v="6960" actId="27636"/>
        <pc:sldMkLst>
          <pc:docMk/>
          <pc:sldMk cId="3380654639" sldId="649"/>
        </pc:sldMkLst>
        <pc:spChg chg="mod">
          <ac:chgData name="Mark Higgins" userId="f99148ad-7e67-4304-8c11-27c7a53efd31" providerId="ADAL" clId="{1C874FB5-22DF-4C16-B459-700C901D8624}" dt="2022-03-09T09:05:59.794" v="6952" actId="20577"/>
          <ac:spMkLst>
            <pc:docMk/>
            <pc:sldMk cId="3380654639" sldId="649"/>
            <ac:spMk id="2" creationId="{A02826F0-442F-42E4-8C29-75B5D53F2083}"/>
          </ac:spMkLst>
        </pc:spChg>
        <pc:spChg chg="mod">
          <ac:chgData name="Mark Higgins" userId="f99148ad-7e67-4304-8c11-27c7a53efd31" providerId="ADAL" clId="{1C874FB5-22DF-4C16-B459-700C901D8624}" dt="2022-03-09T09:06:31.843" v="6960" actId="27636"/>
          <ac:spMkLst>
            <pc:docMk/>
            <pc:sldMk cId="3380654639" sldId="649"/>
            <ac:spMk id="3" creationId="{F02DE3E4-FBA4-45ED-9E08-74E9C0A6E40E}"/>
          </ac:spMkLst>
        </pc:spChg>
        <pc:picChg chg="del">
          <ac:chgData name="Mark Higgins" userId="f99148ad-7e67-4304-8c11-27c7a53efd31" providerId="ADAL" clId="{1C874FB5-22DF-4C16-B459-700C901D8624}" dt="2022-03-09T09:06:16.035" v="6955" actId="478"/>
          <ac:picMkLst>
            <pc:docMk/>
            <pc:sldMk cId="3380654639" sldId="649"/>
            <ac:picMk id="5" creationId="{3BD1AEC7-504C-4257-945A-151452486549}"/>
          </ac:picMkLst>
        </pc:picChg>
      </pc:sldChg>
      <pc:sldChg chg="modSp add mod">
        <pc:chgData name="Mark Higgins" userId="f99148ad-7e67-4304-8c11-27c7a53efd31" providerId="ADAL" clId="{1C874FB5-22DF-4C16-B459-700C901D8624}" dt="2022-03-09T09:06:37.734" v="6962" actId="27636"/>
        <pc:sldMkLst>
          <pc:docMk/>
          <pc:sldMk cId="2618162118" sldId="650"/>
        </pc:sldMkLst>
        <pc:spChg chg="mod">
          <ac:chgData name="Mark Higgins" userId="f99148ad-7e67-4304-8c11-27c7a53efd31" providerId="ADAL" clId="{1C874FB5-22DF-4C16-B459-700C901D8624}" dt="2022-03-09T09:06:37.734" v="6962" actId="27636"/>
          <ac:spMkLst>
            <pc:docMk/>
            <pc:sldMk cId="2618162118" sldId="650"/>
            <ac:spMk id="3" creationId="{F02DE3E4-FBA4-45ED-9E08-74E9C0A6E40E}"/>
          </ac:spMkLst>
        </pc:spChg>
      </pc:sldChg>
      <pc:sldChg chg="addSp modSp add mod">
        <pc:chgData name="Mark Higgins" userId="f99148ad-7e67-4304-8c11-27c7a53efd31" providerId="ADAL" clId="{1C874FB5-22DF-4C16-B459-700C901D8624}" dt="2022-03-09T09:07:42.241" v="6972" actId="1076"/>
        <pc:sldMkLst>
          <pc:docMk/>
          <pc:sldMk cId="1609302050" sldId="651"/>
        </pc:sldMkLst>
        <pc:spChg chg="mod">
          <ac:chgData name="Mark Higgins" userId="f99148ad-7e67-4304-8c11-27c7a53efd31" providerId="ADAL" clId="{1C874FB5-22DF-4C16-B459-700C901D8624}" dt="2022-03-09T09:07:07.481" v="6966" actId="20577"/>
          <ac:spMkLst>
            <pc:docMk/>
            <pc:sldMk cId="1609302050" sldId="651"/>
            <ac:spMk id="3" creationId="{F02DE3E4-FBA4-45ED-9E08-74E9C0A6E40E}"/>
          </ac:spMkLst>
        </pc:spChg>
        <pc:spChg chg="add mod">
          <ac:chgData name="Mark Higgins" userId="f99148ad-7e67-4304-8c11-27c7a53efd31" providerId="ADAL" clId="{1C874FB5-22DF-4C16-B459-700C901D8624}" dt="2022-03-09T09:07:42.241" v="6972" actId="1076"/>
          <ac:spMkLst>
            <pc:docMk/>
            <pc:sldMk cId="1609302050" sldId="651"/>
            <ac:spMk id="6" creationId="{FC047FB6-592A-4E6B-A7A7-79BB09427CE9}"/>
          </ac:spMkLst>
        </pc:spChg>
        <pc:picChg chg="add mod">
          <ac:chgData name="Mark Higgins" userId="f99148ad-7e67-4304-8c11-27c7a53efd31" providerId="ADAL" clId="{1C874FB5-22DF-4C16-B459-700C901D8624}" dt="2022-03-09T09:07:26.131" v="6968" actId="1076"/>
          <ac:picMkLst>
            <pc:docMk/>
            <pc:sldMk cId="1609302050" sldId="651"/>
            <ac:picMk id="5" creationId="{C33AEDE1-41DF-4AAF-A8F3-D37E90DCE310}"/>
          </ac:picMkLst>
        </pc:picChg>
      </pc:sldChg>
      <pc:sldChg chg="del">
        <pc:chgData name="Mark Higgins" userId="f99148ad-7e67-4304-8c11-27c7a53efd31" providerId="ADAL" clId="{1C874FB5-22DF-4C16-B459-700C901D8624}" dt="2022-03-02T10:20:22.754" v="2" actId="47"/>
        <pc:sldMkLst>
          <pc:docMk/>
          <pc:sldMk cId="3260383663" sldId="683"/>
        </pc:sldMkLst>
      </pc:sldChg>
      <pc:sldChg chg="del">
        <pc:chgData name="Mark Higgins" userId="f99148ad-7e67-4304-8c11-27c7a53efd31" providerId="ADAL" clId="{1C874FB5-22DF-4C16-B459-700C901D8624}" dt="2022-03-02T10:20:22.754" v="2" actId="47"/>
        <pc:sldMkLst>
          <pc:docMk/>
          <pc:sldMk cId="4007501771" sldId="684"/>
        </pc:sldMkLst>
      </pc:sldChg>
      <pc:sldChg chg="del">
        <pc:chgData name="Mark Higgins" userId="f99148ad-7e67-4304-8c11-27c7a53efd31" providerId="ADAL" clId="{1C874FB5-22DF-4C16-B459-700C901D8624}" dt="2022-03-02T10:20:22.754" v="2" actId="47"/>
        <pc:sldMkLst>
          <pc:docMk/>
          <pc:sldMk cId="4014108337" sldId="685"/>
        </pc:sldMkLst>
      </pc:sldChg>
      <pc:sldChg chg="del">
        <pc:chgData name="Mark Higgins" userId="f99148ad-7e67-4304-8c11-27c7a53efd31" providerId="ADAL" clId="{1C874FB5-22DF-4C16-B459-700C901D8624}" dt="2022-03-02T10:20:22.754" v="2" actId="47"/>
        <pc:sldMkLst>
          <pc:docMk/>
          <pc:sldMk cId="359539618" sldId="686"/>
        </pc:sldMkLst>
      </pc:sldChg>
      <pc:sldChg chg="del">
        <pc:chgData name="Mark Higgins" userId="f99148ad-7e67-4304-8c11-27c7a53efd31" providerId="ADAL" clId="{1C874FB5-22DF-4C16-B459-700C901D8624}" dt="2022-03-02T10:20:22.754" v="2" actId="47"/>
        <pc:sldMkLst>
          <pc:docMk/>
          <pc:sldMk cId="3845661198" sldId="687"/>
        </pc:sldMkLst>
      </pc:sldChg>
      <pc:sldChg chg="del">
        <pc:chgData name="Mark Higgins" userId="f99148ad-7e67-4304-8c11-27c7a53efd31" providerId="ADAL" clId="{1C874FB5-22DF-4C16-B459-700C901D8624}" dt="2022-03-02T10:20:22.754" v="2" actId="47"/>
        <pc:sldMkLst>
          <pc:docMk/>
          <pc:sldMk cId="1637030846" sldId="693"/>
        </pc:sldMkLst>
      </pc:sldChg>
      <pc:sldChg chg="del">
        <pc:chgData name="Mark Higgins" userId="f99148ad-7e67-4304-8c11-27c7a53efd31" providerId="ADAL" clId="{1C874FB5-22DF-4C16-B459-700C901D8624}" dt="2022-03-02T10:20:22.754" v="2" actId="47"/>
        <pc:sldMkLst>
          <pc:docMk/>
          <pc:sldMk cId="2018838890" sldId="750"/>
        </pc:sldMkLst>
      </pc:sldChg>
      <pc:sldChg chg="del">
        <pc:chgData name="Mark Higgins" userId="f99148ad-7e67-4304-8c11-27c7a53efd31" providerId="ADAL" clId="{1C874FB5-22DF-4C16-B459-700C901D8624}" dt="2022-03-02T10:20:22.754" v="2" actId="47"/>
        <pc:sldMkLst>
          <pc:docMk/>
          <pc:sldMk cId="3462418458" sldId="753"/>
        </pc:sldMkLst>
      </pc:sldChg>
      <pc:sldChg chg="del">
        <pc:chgData name="Mark Higgins" userId="f99148ad-7e67-4304-8c11-27c7a53efd31" providerId="ADAL" clId="{1C874FB5-22DF-4C16-B459-700C901D8624}" dt="2022-03-02T10:20:22.754" v="2" actId="47"/>
        <pc:sldMkLst>
          <pc:docMk/>
          <pc:sldMk cId="2615977295" sldId="754"/>
        </pc:sldMkLst>
      </pc:sldChg>
      <pc:sldChg chg="del">
        <pc:chgData name="Mark Higgins" userId="f99148ad-7e67-4304-8c11-27c7a53efd31" providerId="ADAL" clId="{1C874FB5-22DF-4C16-B459-700C901D8624}" dt="2022-03-02T10:20:22.754" v="2" actId="47"/>
        <pc:sldMkLst>
          <pc:docMk/>
          <pc:sldMk cId="2369055837" sldId="755"/>
        </pc:sldMkLst>
      </pc:sldChg>
    </pc:docChg>
  </pc:docChgLst>
  <pc:docChgLst>
    <pc:chgData name="Mark Higgins" userId="f99148ad-7e67-4304-8c11-27c7a53efd31" providerId="ADAL" clId="{67496FA6-AE80-4589-8013-147AF777545E}"/>
    <pc:docChg chg="custSel addSld modSld sldOrd">
      <pc:chgData name="Mark Higgins" userId="f99148ad-7e67-4304-8c11-27c7a53efd31" providerId="ADAL" clId="{67496FA6-AE80-4589-8013-147AF777545E}" dt="2021-11-08T08:24:00.845" v="1240" actId="5793"/>
      <pc:docMkLst>
        <pc:docMk/>
      </pc:docMkLst>
      <pc:sldChg chg="modSp mod">
        <pc:chgData name="Mark Higgins" userId="f99148ad-7e67-4304-8c11-27c7a53efd31" providerId="ADAL" clId="{67496FA6-AE80-4589-8013-147AF777545E}" dt="2021-11-04T10:41:56.768" v="480" actId="20578"/>
        <pc:sldMkLst>
          <pc:docMk/>
          <pc:sldMk cId="2851725395" sldId="263"/>
        </pc:sldMkLst>
        <pc:spChg chg="mod">
          <ac:chgData name="Mark Higgins" userId="f99148ad-7e67-4304-8c11-27c7a53efd31" providerId="ADAL" clId="{67496FA6-AE80-4589-8013-147AF777545E}" dt="2021-11-04T10:41:23.807" v="479" actId="6549"/>
          <ac:spMkLst>
            <pc:docMk/>
            <pc:sldMk cId="2851725395" sldId="263"/>
            <ac:spMk id="3" creationId="{93E1A0CE-437E-4089-AE73-03BEE8D4C05A}"/>
          </ac:spMkLst>
        </pc:spChg>
        <pc:spChg chg="mod">
          <ac:chgData name="Mark Higgins" userId="f99148ad-7e67-4304-8c11-27c7a53efd31" providerId="ADAL" clId="{67496FA6-AE80-4589-8013-147AF777545E}" dt="2021-11-04T10:41:56.768" v="480" actId="20578"/>
          <ac:spMkLst>
            <pc:docMk/>
            <pc:sldMk cId="2851725395" sldId="263"/>
            <ac:spMk id="7" creationId="{18128484-EA74-4207-8743-D6890E77D4AF}"/>
          </ac:spMkLst>
        </pc:spChg>
      </pc:sldChg>
      <pc:sldChg chg="modSp mod">
        <pc:chgData name="Mark Higgins" userId="f99148ad-7e67-4304-8c11-27c7a53efd31" providerId="ADAL" clId="{67496FA6-AE80-4589-8013-147AF777545E}" dt="2021-11-04T10:36:26.832" v="39" actId="20577"/>
        <pc:sldMkLst>
          <pc:docMk/>
          <pc:sldMk cId="448120669" sldId="751"/>
        </pc:sldMkLst>
        <pc:spChg chg="mod">
          <ac:chgData name="Mark Higgins" userId="f99148ad-7e67-4304-8c11-27c7a53efd31" providerId="ADAL" clId="{67496FA6-AE80-4589-8013-147AF777545E}" dt="2021-11-04T10:36:26.832" v="39" actId="20577"/>
          <ac:spMkLst>
            <pc:docMk/>
            <pc:sldMk cId="448120669" sldId="751"/>
            <ac:spMk id="3" creationId="{1724013F-FD33-483F-B6A1-487D1C081F19}"/>
          </ac:spMkLst>
        </pc:spChg>
      </pc:sldChg>
      <pc:sldChg chg="modSp new mod ord">
        <pc:chgData name="Mark Higgins" userId="f99148ad-7e67-4304-8c11-27c7a53efd31" providerId="ADAL" clId="{67496FA6-AE80-4589-8013-147AF777545E}" dt="2021-11-08T08:22:05.094" v="1169" actId="20577"/>
        <pc:sldMkLst>
          <pc:docMk/>
          <pc:sldMk cId="661489223" sldId="752"/>
        </pc:sldMkLst>
        <pc:spChg chg="mod">
          <ac:chgData name="Mark Higgins" userId="f99148ad-7e67-4304-8c11-27c7a53efd31" providerId="ADAL" clId="{67496FA6-AE80-4589-8013-147AF777545E}" dt="2021-11-08T08:20:23.439" v="1005" actId="20577"/>
          <ac:spMkLst>
            <pc:docMk/>
            <pc:sldMk cId="661489223" sldId="752"/>
            <ac:spMk id="2" creationId="{581A0EBE-A6F2-4F4E-8876-6D47A8D5FFD8}"/>
          </ac:spMkLst>
        </pc:spChg>
        <pc:spChg chg="mod">
          <ac:chgData name="Mark Higgins" userId="f99148ad-7e67-4304-8c11-27c7a53efd31" providerId="ADAL" clId="{67496FA6-AE80-4589-8013-147AF777545E}" dt="2021-11-08T08:22:05.094" v="1169" actId="20577"/>
          <ac:spMkLst>
            <pc:docMk/>
            <pc:sldMk cId="661489223" sldId="752"/>
            <ac:spMk id="3" creationId="{EE86AC19-90FE-4327-BFE2-4899C40FF6D1}"/>
          </ac:spMkLst>
        </pc:spChg>
      </pc:sldChg>
      <pc:sldChg chg="modSp new mod">
        <pc:chgData name="Mark Higgins" userId="f99148ad-7e67-4304-8c11-27c7a53efd31" providerId="ADAL" clId="{67496FA6-AE80-4589-8013-147AF777545E}" dt="2021-11-08T08:24:00.845" v="1240" actId="5793"/>
        <pc:sldMkLst>
          <pc:docMk/>
          <pc:sldMk cId="3462418458" sldId="753"/>
        </pc:sldMkLst>
        <pc:spChg chg="mod">
          <ac:chgData name="Mark Higgins" userId="f99148ad-7e67-4304-8c11-27c7a53efd31" providerId="ADAL" clId="{67496FA6-AE80-4589-8013-147AF777545E}" dt="2021-11-08T08:22:21.344" v="1179" actId="20577"/>
          <ac:spMkLst>
            <pc:docMk/>
            <pc:sldMk cId="3462418458" sldId="753"/>
            <ac:spMk id="2" creationId="{80EBF94E-84D7-4C47-A3B1-EFB7C19F239F}"/>
          </ac:spMkLst>
        </pc:spChg>
        <pc:spChg chg="mod">
          <ac:chgData name="Mark Higgins" userId="f99148ad-7e67-4304-8c11-27c7a53efd31" providerId="ADAL" clId="{67496FA6-AE80-4589-8013-147AF777545E}" dt="2021-11-08T08:24:00.845" v="1240" actId="5793"/>
          <ac:spMkLst>
            <pc:docMk/>
            <pc:sldMk cId="3462418458" sldId="753"/>
            <ac:spMk id="3" creationId="{0423AAD1-C2D8-4983-8860-5298242C2722}"/>
          </ac:spMkLst>
        </pc:spChg>
      </pc:sldChg>
      <pc:sldChg chg="modSp mod">
        <pc:chgData name="Mark Higgins" userId="f99148ad-7e67-4304-8c11-27c7a53efd31" providerId="ADAL" clId="{67496FA6-AE80-4589-8013-147AF777545E}" dt="2021-11-04T10:37:59.005" v="178" actId="20577"/>
        <pc:sldMkLst>
          <pc:docMk/>
          <pc:sldMk cId="674505606" sldId="757"/>
        </pc:sldMkLst>
        <pc:spChg chg="mod">
          <ac:chgData name="Mark Higgins" userId="f99148ad-7e67-4304-8c11-27c7a53efd31" providerId="ADAL" clId="{67496FA6-AE80-4589-8013-147AF777545E}" dt="2021-11-04T10:37:59.005" v="178" actId="20577"/>
          <ac:spMkLst>
            <pc:docMk/>
            <pc:sldMk cId="674505606" sldId="757"/>
            <ac:spMk id="3" creationId="{B7015CF0-2B28-4A27-945F-B8A50F91C9F6}"/>
          </ac:spMkLst>
        </pc:spChg>
      </pc:sldChg>
      <pc:sldChg chg="modSp mod">
        <pc:chgData name="Mark Higgins" userId="f99148ad-7e67-4304-8c11-27c7a53efd31" providerId="ADAL" clId="{67496FA6-AE80-4589-8013-147AF777545E}" dt="2021-11-04T10:38:36.153" v="225" actId="20577"/>
        <pc:sldMkLst>
          <pc:docMk/>
          <pc:sldMk cId="2004826366" sldId="760"/>
        </pc:sldMkLst>
        <pc:spChg chg="mod">
          <ac:chgData name="Mark Higgins" userId="f99148ad-7e67-4304-8c11-27c7a53efd31" providerId="ADAL" clId="{67496FA6-AE80-4589-8013-147AF777545E}" dt="2021-11-04T10:38:36.153" v="225" actId="20577"/>
          <ac:spMkLst>
            <pc:docMk/>
            <pc:sldMk cId="2004826366" sldId="760"/>
            <ac:spMk id="3" creationId="{40E3E3BB-94A6-4218-AE4A-102B7C9CC149}"/>
          </ac:spMkLst>
        </pc:spChg>
      </pc:sldChg>
      <pc:sldChg chg="modSp mod">
        <pc:chgData name="Mark Higgins" userId="f99148ad-7e67-4304-8c11-27c7a53efd31" providerId="ADAL" clId="{67496FA6-AE80-4589-8013-147AF777545E}" dt="2021-11-04T10:40:20.082" v="455" actId="20577"/>
        <pc:sldMkLst>
          <pc:docMk/>
          <pc:sldMk cId="4272030496" sldId="761"/>
        </pc:sldMkLst>
        <pc:spChg chg="mod">
          <ac:chgData name="Mark Higgins" userId="f99148ad-7e67-4304-8c11-27c7a53efd31" providerId="ADAL" clId="{67496FA6-AE80-4589-8013-147AF777545E}" dt="2021-11-04T10:40:20.082" v="455" actId="20577"/>
          <ac:spMkLst>
            <pc:docMk/>
            <pc:sldMk cId="4272030496" sldId="761"/>
            <ac:spMk id="3" creationId="{40E3E3BB-94A6-4218-AE4A-102B7C9CC149}"/>
          </ac:spMkLst>
        </pc:spChg>
      </pc:sldChg>
      <pc:sldChg chg="modSp mod">
        <pc:chgData name="Mark Higgins" userId="f99148ad-7e67-4304-8c11-27c7a53efd31" providerId="ADAL" clId="{67496FA6-AE80-4589-8013-147AF777545E}" dt="2021-11-04T10:43:46.984" v="750" actId="20577"/>
        <pc:sldMkLst>
          <pc:docMk/>
          <pc:sldMk cId="2760839303" sldId="762"/>
        </pc:sldMkLst>
        <pc:spChg chg="mod">
          <ac:chgData name="Mark Higgins" userId="f99148ad-7e67-4304-8c11-27c7a53efd31" providerId="ADAL" clId="{67496FA6-AE80-4589-8013-147AF777545E}" dt="2021-11-04T10:43:46.984" v="750" actId="20577"/>
          <ac:spMkLst>
            <pc:docMk/>
            <pc:sldMk cId="2760839303" sldId="762"/>
            <ac:spMk id="3" creationId="{40E3E3BB-94A6-4218-AE4A-102B7C9CC149}"/>
          </ac:spMkLst>
        </pc:spChg>
      </pc:sldChg>
      <pc:sldChg chg="modSp mod modNotesTx">
        <pc:chgData name="Mark Higgins" userId="f99148ad-7e67-4304-8c11-27c7a53efd31" providerId="ADAL" clId="{67496FA6-AE80-4589-8013-147AF777545E}" dt="2021-11-04T10:59:13.758" v="989" actId="20577"/>
        <pc:sldMkLst>
          <pc:docMk/>
          <pc:sldMk cId="1834219082" sldId="766"/>
        </pc:sldMkLst>
        <pc:spChg chg="mod">
          <ac:chgData name="Mark Higgins" userId="f99148ad-7e67-4304-8c11-27c7a53efd31" providerId="ADAL" clId="{67496FA6-AE80-4589-8013-147AF777545E}" dt="2021-11-04T10:59:13.758" v="989" actId="20577"/>
          <ac:spMkLst>
            <pc:docMk/>
            <pc:sldMk cId="1834219082" sldId="766"/>
            <ac:spMk id="3" creationId="{637FF243-07DF-4207-B1DB-726973C81453}"/>
          </ac:spMkLst>
        </pc:spChg>
      </pc:sldChg>
    </pc:docChg>
  </pc:docChgLst>
  <pc:docChgLst>
    <pc:chgData name="Mark Higgins" userId="f99148ad-7e67-4304-8c11-27c7a53efd31" providerId="ADAL" clId="{DCFAB74D-1CCE-45EC-9EE4-C22A7E68EA1A}"/>
    <pc:docChg chg="addSld modSld">
      <pc:chgData name="Mark Higgins" userId="f99148ad-7e67-4304-8c11-27c7a53efd31" providerId="ADAL" clId="{DCFAB74D-1CCE-45EC-9EE4-C22A7E68EA1A}" dt="2022-03-08T16:36:30.662" v="72" actId="20577"/>
      <pc:docMkLst>
        <pc:docMk/>
      </pc:docMkLst>
      <pc:sldChg chg="modSp new mod">
        <pc:chgData name="Mark Higgins" userId="f99148ad-7e67-4304-8c11-27c7a53efd31" providerId="ADAL" clId="{DCFAB74D-1CCE-45EC-9EE4-C22A7E68EA1A}" dt="2022-03-08T16:36:30.662" v="72" actId="20577"/>
        <pc:sldMkLst>
          <pc:docMk/>
          <pc:sldMk cId="3736255252" sldId="613"/>
        </pc:sldMkLst>
        <pc:spChg chg="mod">
          <ac:chgData name="Mark Higgins" userId="f99148ad-7e67-4304-8c11-27c7a53efd31" providerId="ADAL" clId="{DCFAB74D-1CCE-45EC-9EE4-C22A7E68EA1A}" dt="2022-03-08T16:32:07.116" v="13" actId="20577"/>
          <ac:spMkLst>
            <pc:docMk/>
            <pc:sldMk cId="3736255252" sldId="613"/>
            <ac:spMk id="2" creationId="{515E340A-D6F1-4A07-9F65-78A1C4003D01}"/>
          </ac:spMkLst>
        </pc:spChg>
        <pc:spChg chg="mod">
          <ac:chgData name="Mark Higgins" userId="f99148ad-7e67-4304-8c11-27c7a53efd31" providerId="ADAL" clId="{DCFAB74D-1CCE-45EC-9EE4-C22A7E68EA1A}" dt="2022-03-08T16:36:30.662" v="72" actId="20577"/>
          <ac:spMkLst>
            <pc:docMk/>
            <pc:sldMk cId="3736255252" sldId="613"/>
            <ac:spMk id="3" creationId="{71BBF21E-EABA-47EA-8F9F-DD7F05C769C8}"/>
          </ac:spMkLst>
        </pc:spChg>
      </pc:sldChg>
      <pc:sldChg chg="modSp new mod">
        <pc:chgData name="Mark Higgins" userId="f99148ad-7e67-4304-8c11-27c7a53efd31" providerId="ADAL" clId="{DCFAB74D-1CCE-45EC-9EE4-C22A7E68EA1A}" dt="2022-03-08T16:32:17.385" v="19" actId="20577"/>
        <pc:sldMkLst>
          <pc:docMk/>
          <pc:sldMk cId="2697343702" sldId="614"/>
        </pc:sldMkLst>
        <pc:spChg chg="mod">
          <ac:chgData name="Mark Higgins" userId="f99148ad-7e67-4304-8c11-27c7a53efd31" providerId="ADAL" clId="{DCFAB74D-1CCE-45EC-9EE4-C22A7E68EA1A}" dt="2022-03-08T16:32:17.385" v="19" actId="20577"/>
          <ac:spMkLst>
            <pc:docMk/>
            <pc:sldMk cId="2697343702" sldId="614"/>
            <ac:spMk id="2" creationId="{EF143076-756A-44A5-95C3-D0ADDA552811}"/>
          </ac:spMkLst>
        </pc:spChg>
      </pc:sldChg>
      <pc:sldChg chg="modSp new mod">
        <pc:chgData name="Mark Higgins" userId="f99148ad-7e67-4304-8c11-27c7a53efd31" providerId="ADAL" clId="{DCFAB74D-1CCE-45EC-9EE4-C22A7E68EA1A}" dt="2022-03-08T16:34:32.121" v="24" actId="20577"/>
        <pc:sldMkLst>
          <pc:docMk/>
          <pc:sldMk cId="120691084" sldId="615"/>
        </pc:sldMkLst>
        <pc:spChg chg="mod">
          <ac:chgData name="Mark Higgins" userId="f99148ad-7e67-4304-8c11-27c7a53efd31" providerId="ADAL" clId="{DCFAB74D-1CCE-45EC-9EE4-C22A7E68EA1A}" dt="2022-03-08T16:34:32.121" v="24" actId="20577"/>
          <ac:spMkLst>
            <pc:docMk/>
            <pc:sldMk cId="120691084" sldId="615"/>
            <ac:spMk id="2" creationId="{5F17ECC6-A2B3-4972-984C-AF76AF3C74B5}"/>
          </ac:spMkLst>
        </pc:spChg>
      </pc:sldChg>
      <pc:sldChg chg="modSp new mod">
        <pc:chgData name="Mark Higgins" userId="f99148ad-7e67-4304-8c11-27c7a53efd31" providerId="ADAL" clId="{DCFAB74D-1CCE-45EC-9EE4-C22A7E68EA1A}" dt="2022-03-08T16:34:38.731" v="31" actId="20577"/>
        <pc:sldMkLst>
          <pc:docMk/>
          <pc:sldMk cId="1649280099" sldId="616"/>
        </pc:sldMkLst>
        <pc:spChg chg="mod">
          <ac:chgData name="Mark Higgins" userId="f99148ad-7e67-4304-8c11-27c7a53efd31" providerId="ADAL" clId="{DCFAB74D-1CCE-45EC-9EE4-C22A7E68EA1A}" dt="2022-03-08T16:34:38.731" v="31" actId="20577"/>
          <ac:spMkLst>
            <pc:docMk/>
            <pc:sldMk cId="1649280099" sldId="616"/>
            <ac:spMk id="2" creationId="{34B6E7F2-C183-4D36-A42B-CAE0AC42748C}"/>
          </ac:spMkLst>
        </pc:spChg>
      </pc:sldChg>
      <pc:sldChg chg="modSp new mod">
        <pc:chgData name="Mark Higgins" userId="f99148ad-7e67-4304-8c11-27c7a53efd31" providerId="ADAL" clId="{DCFAB74D-1CCE-45EC-9EE4-C22A7E68EA1A}" dt="2022-03-08T16:35:21.619" v="44" actId="20577"/>
        <pc:sldMkLst>
          <pc:docMk/>
          <pc:sldMk cId="4219654284" sldId="617"/>
        </pc:sldMkLst>
        <pc:spChg chg="mod">
          <ac:chgData name="Mark Higgins" userId="f99148ad-7e67-4304-8c11-27c7a53efd31" providerId="ADAL" clId="{DCFAB74D-1CCE-45EC-9EE4-C22A7E68EA1A}" dt="2022-03-08T16:35:21.619" v="44" actId="20577"/>
          <ac:spMkLst>
            <pc:docMk/>
            <pc:sldMk cId="4219654284" sldId="617"/>
            <ac:spMk id="2" creationId="{756D9AFC-28FC-45A2-9649-72784891C775}"/>
          </ac:spMkLst>
        </pc:spChg>
      </pc:sldChg>
    </pc:docChg>
  </pc:docChgLst>
  <pc:docChgLst>
    <pc:chgData name="Mark Higgins" userId="ad4ee43bd0f7a961" providerId="LiveId" clId="{D0EEBFFF-B99A-460D-AB6C-222D09397D2D}"/>
    <pc:docChg chg="undo custSel addSld delSld modSld">
      <pc:chgData name="Mark Higgins" userId="ad4ee43bd0f7a961" providerId="LiveId" clId="{D0EEBFFF-B99A-460D-AB6C-222D09397D2D}" dt="2021-09-20T20:26:33.046" v="726"/>
      <pc:docMkLst>
        <pc:docMk/>
      </pc:docMkLst>
      <pc:sldChg chg="modSp new mod">
        <pc:chgData name="Mark Higgins" userId="ad4ee43bd0f7a961" providerId="LiveId" clId="{D0EEBFFF-B99A-460D-AB6C-222D09397D2D}" dt="2021-09-20T15:46:34.789" v="390" actId="20577"/>
        <pc:sldMkLst>
          <pc:docMk/>
          <pc:sldMk cId="943533271" sldId="786"/>
        </pc:sldMkLst>
        <pc:spChg chg="mod">
          <ac:chgData name="Mark Higgins" userId="ad4ee43bd0f7a961" providerId="LiveId" clId="{D0EEBFFF-B99A-460D-AB6C-222D09397D2D}" dt="2021-09-20T15:35:32.106" v="12" actId="20577"/>
          <ac:spMkLst>
            <pc:docMk/>
            <pc:sldMk cId="943533271" sldId="786"/>
            <ac:spMk id="2" creationId="{895E720B-4926-4138-8999-41BF2C94BBE3}"/>
          </ac:spMkLst>
        </pc:spChg>
        <pc:spChg chg="mod">
          <ac:chgData name="Mark Higgins" userId="ad4ee43bd0f7a961" providerId="LiveId" clId="{D0EEBFFF-B99A-460D-AB6C-222D09397D2D}" dt="2021-09-20T15:46:34.789" v="390" actId="20577"/>
          <ac:spMkLst>
            <pc:docMk/>
            <pc:sldMk cId="943533271" sldId="786"/>
            <ac:spMk id="3" creationId="{141F992C-D2D7-40B0-B135-B97BB1D085C5}"/>
          </ac:spMkLst>
        </pc:spChg>
      </pc:sldChg>
      <pc:sldChg chg="addSp delSp modSp new mod">
        <pc:chgData name="Mark Higgins" userId="ad4ee43bd0f7a961" providerId="LiveId" clId="{D0EEBFFF-B99A-460D-AB6C-222D09397D2D}" dt="2021-09-20T15:46:18.124" v="385" actId="20577"/>
        <pc:sldMkLst>
          <pc:docMk/>
          <pc:sldMk cId="3315086354" sldId="787"/>
        </pc:sldMkLst>
        <pc:spChg chg="mod">
          <ac:chgData name="Mark Higgins" userId="ad4ee43bd0f7a961" providerId="LiveId" clId="{D0EEBFFF-B99A-460D-AB6C-222D09397D2D}" dt="2021-09-20T15:46:18.124" v="385" actId="20577"/>
          <ac:spMkLst>
            <pc:docMk/>
            <pc:sldMk cId="3315086354" sldId="787"/>
            <ac:spMk id="2" creationId="{28BD9BAA-5DA5-4B38-95D8-7D9070E30B19}"/>
          </ac:spMkLst>
        </pc:spChg>
        <pc:spChg chg="del">
          <ac:chgData name="Mark Higgins" userId="ad4ee43bd0f7a961" providerId="LiveId" clId="{D0EEBFFF-B99A-460D-AB6C-222D09397D2D}" dt="2021-09-20T15:38:41.090" v="34" actId="3680"/>
          <ac:spMkLst>
            <pc:docMk/>
            <pc:sldMk cId="3315086354" sldId="787"/>
            <ac:spMk id="3" creationId="{4273E47B-84F9-403D-A8CB-91CDB0DC1235}"/>
          </ac:spMkLst>
        </pc:spChg>
        <pc:graphicFrameChg chg="add mod ord modGraphic">
          <ac:chgData name="Mark Higgins" userId="ad4ee43bd0f7a961" providerId="LiveId" clId="{D0EEBFFF-B99A-460D-AB6C-222D09397D2D}" dt="2021-09-20T15:45:58.728" v="373" actId="14100"/>
          <ac:graphicFrameMkLst>
            <pc:docMk/>
            <pc:sldMk cId="3315086354" sldId="787"/>
            <ac:graphicFrameMk id="4" creationId="{B5C60E41-08CB-42B5-88A3-94D93B9179C2}"/>
          </ac:graphicFrameMkLst>
        </pc:graphicFrameChg>
      </pc:sldChg>
      <pc:sldChg chg="addSp delSp modSp new mod">
        <pc:chgData name="Mark Higgins" userId="ad4ee43bd0f7a961" providerId="LiveId" clId="{D0EEBFFF-B99A-460D-AB6C-222D09397D2D}" dt="2021-09-20T15:50:57.171" v="522" actId="27636"/>
        <pc:sldMkLst>
          <pc:docMk/>
          <pc:sldMk cId="2254413050" sldId="788"/>
        </pc:sldMkLst>
        <pc:spChg chg="mod">
          <ac:chgData name="Mark Higgins" userId="ad4ee43bd0f7a961" providerId="LiveId" clId="{D0EEBFFF-B99A-460D-AB6C-222D09397D2D}" dt="2021-09-20T15:50:57.171" v="522" actId="27636"/>
          <ac:spMkLst>
            <pc:docMk/>
            <pc:sldMk cId="2254413050" sldId="788"/>
            <ac:spMk id="2" creationId="{356D0041-616E-4477-9693-88C482402C04}"/>
          </ac:spMkLst>
        </pc:spChg>
        <pc:spChg chg="add del mod">
          <ac:chgData name="Mark Higgins" userId="ad4ee43bd0f7a961" providerId="LiveId" clId="{D0EEBFFF-B99A-460D-AB6C-222D09397D2D}" dt="2021-09-20T15:49:16.037" v="480" actId="20577"/>
          <ac:spMkLst>
            <pc:docMk/>
            <pc:sldMk cId="2254413050" sldId="788"/>
            <ac:spMk id="3" creationId="{1EB11020-8495-462E-BD15-0BC7988EF720}"/>
          </ac:spMkLst>
        </pc:spChg>
        <pc:graphicFrameChg chg="add del mod">
          <ac:chgData name="Mark Higgins" userId="ad4ee43bd0f7a961" providerId="LiveId" clId="{D0EEBFFF-B99A-460D-AB6C-222D09397D2D}" dt="2021-09-20T15:48:30.927" v="446"/>
          <ac:graphicFrameMkLst>
            <pc:docMk/>
            <pc:sldMk cId="2254413050" sldId="788"/>
            <ac:graphicFrameMk id="4" creationId="{17A21641-F50F-4033-900F-6F51F248A481}"/>
          </ac:graphicFrameMkLst>
        </pc:graphicFrameChg>
        <pc:graphicFrameChg chg="add del mod">
          <ac:chgData name="Mark Higgins" userId="ad4ee43bd0f7a961" providerId="LiveId" clId="{D0EEBFFF-B99A-460D-AB6C-222D09397D2D}" dt="2021-09-20T15:48:35.963" v="448"/>
          <ac:graphicFrameMkLst>
            <pc:docMk/>
            <pc:sldMk cId="2254413050" sldId="788"/>
            <ac:graphicFrameMk id="5" creationId="{8010E962-FEBD-4820-ADB8-4024E61F83D5}"/>
          </ac:graphicFrameMkLst>
        </pc:graphicFrameChg>
      </pc:sldChg>
      <pc:sldChg chg="modSp add mod">
        <pc:chgData name="Mark Higgins" userId="ad4ee43bd0f7a961" providerId="LiveId" clId="{D0EEBFFF-B99A-460D-AB6C-222D09397D2D}" dt="2021-09-20T15:51:04.103" v="525" actId="27636"/>
        <pc:sldMkLst>
          <pc:docMk/>
          <pc:sldMk cId="1898860426" sldId="789"/>
        </pc:sldMkLst>
        <pc:spChg chg="mod">
          <ac:chgData name="Mark Higgins" userId="ad4ee43bd0f7a961" providerId="LiveId" clId="{D0EEBFFF-B99A-460D-AB6C-222D09397D2D}" dt="2021-09-20T15:51:04.103" v="525" actId="27636"/>
          <ac:spMkLst>
            <pc:docMk/>
            <pc:sldMk cId="1898860426" sldId="789"/>
            <ac:spMk id="2" creationId="{356D0041-616E-4477-9693-88C482402C04}"/>
          </ac:spMkLst>
        </pc:spChg>
      </pc:sldChg>
      <pc:sldChg chg="modSp add mod">
        <pc:chgData name="Mark Higgins" userId="ad4ee43bd0f7a961" providerId="LiveId" clId="{D0EEBFFF-B99A-460D-AB6C-222D09397D2D}" dt="2021-09-20T15:50:48.598" v="519" actId="27636"/>
        <pc:sldMkLst>
          <pc:docMk/>
          <pc:sldMk cId="582655134" sldId="790"/>
        </pc:sldMkLst>
        <pc:spChg chg="mod">
          <ac:chgData name="Mark Higgins" userId="ad4ee43bd0f7a961" providerId="LiveId" clId="{D0EEBFFF-B99A-460D-AB6C-222D09397D2D}" dt="2021-09-20T15:50:48.598" v="519" actId="27636"/>
          <ac:spMkLst>
            <pc:docMk/>
            <pc:sldMk cId="582655134" sldId="790"/>
            <ac:spMk id="2" creationId="{356D0041-616E-4477-9693-88C482402C04}"/>
          </ac:spMkLst>
        </pc:spChg>
      </pc:sldChg>
      <pc:sldChg chg="modSp add mod">
        <pc:chgData name="Mark Higgins" userId="ad4ee43bd0f7a961" providerId="LiveId" clId="{D0EEBFFF-B99A-460D-AB6C-222D09397D2D}" dt="2021-09-20T15:51:28.734" v="533" actId="27636"/>
        <pc:sldMkLst>
          <pc:docMk/>
          <pc:sldMk cId="2115869644" sldId="791"/>
        </pc:sldMkLst>
        <pc:spChg chg="mod">
          <ac:chgData name="Mark Higgins" userId="ad4ee43bd0f7a961" providerId="LiveId" clId="{D0EEBFFF-B99A-460D-AB6C-222D09397D2D}" dt="2021-09-20T15:51:28.734" v="533" actId="27636"/>
          <ac:spMkLst>
            <pc:docMk/>
            <pc:sldMk cId="2115869644" sldId="791"/>
            <ac:spMk id="2" creationId="{356D0041-616E-4477-9693-88C482402C04}"/>
          </ac:spMkLst>
        </pc:spChg>
      </pc:sldChg>
      <pc:sldChg chg="modSp add mod">
        <pc:chgData name="Mark Higgins" userId="ad4ee43bd0f7a961" providerId="LiveId" clId="{D0EEBFFF-B99A-460D-AB6C-222D09397D2D}" dt="2021-09-20T15:51:59.376" v="540" actId="27636"/>
        <pc:sldMkLst>
          <pc:docMk/>
          <pc:sldMk cId="1430388509" sldId="792"/>
        </pc:sldMkLst>
        <pc:spChg chg="mod">
          <ac:chgData name="Mark Higgins" userId="ad4ee43bd0f7a961" providerId="LiveId" clId="{D0EEBFFF-B99A-460D-AB6C-222D09397D2D}" dt="2021-09-20T15:51:59.376" v="540" actId="27636"/>
          <ac:spMkLst>
            <pc:docMk/>
            <pc:sldMk cId="1430388509" sldId="792"/>
            <ac:spMk id="2" creationId="{356D0041-616E-4477-9693-88C482402C04}"/>
          </ac:spMkLst>
        </pc:spChg>
      </pc:sldChg>
      <pc:sldChg chg="modSp add mod">
        <pc:chgData name="Mark Higgins" userId="ad4ee43bd0f7a961" providerId="LiveId" clId="{D0EEBFFF-B99A-460D-AB6C-222D09397D2D}" dt="2021-09-20T15:52:21.081" v="548" actId="27636"/>
        <pc:sldMkLst>
          <pc:docMk/>
          <pc:sldMk cId="1305669384" sldId="793"/>
        </pc:sldMkLst>
        <pc:spChg chg="mod">
          <ac:chgData name="Mark Higgins" userId="ad4ee43bd0f7a961" providerId="LiveId" clId="{D0EEBFFF-B99A-460D-AB6C-222D09397D2D}" dt="2021-09-20T15:52:21.081" v="548" actId="27636"/>
          <ac:spMkLst>
            <pc:docMk/>
            <pc:sldMk cId="1305669384" sldId="793"/>
            <ac:spMk id="2" creationId="{356D0041-616E-4477-9693-88C482402C04}"/>
          </ac:spMkLst>
        </pc:spChg>
      </pc:sldChg>
      <pc:sldChg chg="modSp add mod">
        <pc:chgData name="Mark Higgins" userId="ad4ee43bd0f7a961" providerId="LiveId" clId="{D0EEBFFF-B99A-460D-AB6C-222D09397D2D}" dt="2021-09-20T15:52:41.589" v="555" actId="27636"/>
        <pc:sldMkLst>
          <pc:docMk/>
          <pc:sldMk cId="220799762" sldId="794"/>
        </pc:sldMkLst>
        <pc:spChg chg="mod">
          <ac:chgData name="Mark Higgins" userId="ad4ee43bd0f7a961" providerId="LiveId" clId="{D0EEBFFF-B99A-460D-AB6C-222D09397D2D}" dt="2021-09-20T15:52:41.589" v="555" actId="27636"/>
          <ac:spMkLst>
            <pc:docMk/>
            <pc:sldMk cId="220799762" sldId="794"/>
            <ac:spMk id="2" creationId="{356D0041-616E-4477-9693-88C482402C04}"/>
          </ac:spMkLst>
        </pc:spChg>
      </pc:sldChg>
      <pc:sldChg chg="modSp add mod">
        <pc:chgData name="Mark Higgins" userId="ad4ee43bd0f7a961" providerId="LiveId" clId="{D0EEBFFF-B99A-460D-AB6C-222D09397D2D}" dt="2021-09-20T15:53:04.487" v="563" actId="27636"/>
        <pc:sldMkLst>
          <pc:docMk/>
          <pc:sldMk cId="2721446035" sldId="795"/>
        </pc:sldMkLst>
        <pc:spChg chg="mod">
          <ac:chgData name="Mark Higgins" userId="ad4ee43bd0f7a961" providerId="LiveId" clId="{D0EEBFFF-B99A-460D-AB6C-222D09397D2D}" dt="2021-09-20T15:53:04.487" v="563" actId="27636"/>
          <ac:spMkLst>
            <pc:docMk/>
            <pc:sldMk cId="2721446035" sldId="795"/>
            <ac:spMk id="2" creationId="{356D0041-616E-4477-9693-88C482402C04}"/>
          </ac:spMkLst>
        </pc:spChg>
      </pc:sldChg>
      <pc:sldChg chg="modSp add mod">
        <pc:chgData name="Mark Higgins" userId="ad4ee43bd0f7a961" providerId="LiveId" clId="{D0EEBFFF-B99A-460D-AB6C-222D09397D2D}" dt="2021-09-20T15:53:31.961" v="571" actId="27636"/>
        <pc:sldMkLst>
          <pc:docMk/>
          <pc:sldMk cId="850367915" sldId="796"/>
        </pc:sldMkLst>
        <pc:spChg chg="mod">
          <ac:chgData name="Mark Higgins" userId="ad4ee43bd0f7a961" providerId="LiveId" clId="{D0EEBFFF-B99A-460D-AB6C-222D09397D2D}" dt="2021-09-20T15:53:31.961" v="571" actId="27636"/>
          <ac:spMkLst>
            <pc:docMk/>
            <pc:sldMk cId="850367915" sldId="796"/>
            <ac:spMk id="2" creationId="{356D0041-616E-4477-9693-88C482402C04}"/>
          </ac:spMkLst>
        </pc:spChg>
      </pc:sldChg>
      <pc:sldChg chg="modSp add mod">
        <pc:chgData name="Mark Higgins" userId="ad4ee43bd0f7a961" providerId="LiveId" clId="{D0EEBFFF-B99A-460D-AB6C-222D09397D2D}" dt="2021-09-20T15:53:53.736" v="579" actId="27636"/>
        <pc:sldMkLst>
          <pc:docMk/>
          <pc:sldMk cId="1309863362" sldId="797"/>
        </pc:sldMkLst>
        <pc:spChg chg="mod">
          <ac:chgData name="Mark Higgins" userId="ad4ee43bd0f7a961" providerId="LiveId" clId="{D0EEBFFF-B99A-460D-AB6C-222D09397D2D}" dt="2021-09-20T15:53:53.736" v="579" actId="27636"/>
          <ac:spMkLst>
            <pc:docMk/>
            <pc:sldMk cId="1309863362" sldId="797"/>
            <ac:spMk id="2" creationId="{356D0041-616E-4477-9693-88C482402C04}"/>
          </ac:spMkLst>
        </pc:spChg>
      </pc:sldChg>
      <pc:sldChg chg="modSp new mod">
        <pc:chgData name="Mark Higgins" userId="ad4ee43bd0f7a961" providerId="LiveId" clId="{D0EEBFFF-B99A-460D-AB6C-222D09397D2D}" dt="2021-09-20T16:02:19.695" v="627" actId="20577"/>
        <pc:sldMkLst>
          <pc:docMk/>
          <pc:sldMk cId="59047964" sldId="798"/>
        </pc:sldMkLst>
        <pc:spChg chg="mod">
          <ac:chgData name="Mark Higgins" userId="ad4ee43bd0f7a961" providerId="LiveId" clId="{D0EEBFFF-B99A-460D-AB6C-222D09397D2D}" dt="2021-09-20T16:02:19.695" v="627" actId="20577"/>
          <ac:spMkLst>
            <pc:docMk/>
            <pc:sldMk cId="59047964" sldId="798"/>
            <ac:spMk id="2" creationId="{8735BC34-66A9-4A25-8634-550555A5EF55}"/>
          </ac:spMkLst>
        </pc:spChg>
      </pc:sldChg>
      <pc:sldChg chg="new del">
        <pc:chgData name="Mark Higgins" userId="ad4ee43bd0f7a961" providerId="LiveId" clId="{D0EEBFFF-B99A-460D-AB6C-222D09397D2D}" dt="2021-09-20T16:01:45.337" v="581" actId="2696"/>
        <pc:sldMkLst>
          <pc:docMk/>
          <pc:sldMk cId="1743153787" sldId="798"/>
        </pc:sldMkLst>
      </pc:sldChg>
      <pc:sldChg chg="addSp modSp new mod">
        <pc:chgData name="Mark Higgins" userId="ad4ee43bd0f7a961" providerId="LiveId" clId="{D0EEBFFF-B99A-460D-AB6C-222D09397D2D}" dt="2021-09-20T20:26:33.046" v="726"/>
        <pc:sldMkLst>
          <pc:docMk/>
          <pc:sldMk cId="2917903884" sldId="799"/>
        </pc:sldMkLst>
        <pc:spChg chg="mod">
          <ac:chgData name="Mark Higgins" userId="ad4ee43bd0f7a961" providerId="LiveId" clId="{D0EEBFFF-B99A-460D-AB6C-222D09397D2D}" dt="2021-09-20T16:02:53.955" v="652" actId="20577"/>
          <ac:spMkLst>
            <pc:docMk/>
            <pc:sldMk cId="2917903884" sldId="799"/>
            <ac:spMk id="2" creationId="{B51CF2B1-A3F7-4792-8D4B-5B8DDBC8B158}"/>
          </ac:spMkLst>
        </pc:spChg>
        <pc:spChg chg="mod">
          <ac:chgData name="Mark Higgins" userId="ad4ee43bd0f7a961" providerId="LiveId" clId="{D0EEBFFF-B99A-460D-AB6C-222D09397D2D}" dt="2021-09-20T16:03:23.820" v="725" actId="20577"/>
          <ac:spMkLst>
            <pc:docMk/>
            <pc:sldMk cId="2917903884" sldId="799"/>
            <ac:spMk id="3" creationId="{86896204-D10B-43E1-9E51-B92BF6E1921D}"/>
          </ac:spMkLst>
        </pc:spChg>
        <pc:graphicFrameChg chg="add mod">
          <ac:chgData name="Mark Higgins" userId="ad4ee43bd0f7a961" providerId="LiveId" clId="{D0EEBFFF-B99A-460D-AB6C-222D09397D2D}" dt="2021-09-20T20:26:33.046" v="726"/>
          <ac:graphicFrameMkLst>
            <pc:docMk/>
            <pc:sldMk cId="2917903884" sldId="799"/>
            <ac:graphicFrameMk id="4" creationId="{31D51039-E77D-4355-A669-A1B4C5CDDC05}"/>
          </ac:graphicFrameMkLst>
        </pc:graphicFrameChg>
      </pc:sldChg>
    </pc:docChg>
  </pc:docChgLst>
  <pc:docChgLst>
    <pc:chgData name="Mark Higgins" userId="f99148ad-7e67-4304-8c11-27c7a53efd31" providerId="ADAL" clId="{BF7F3037-1DA4-4110-8A31-CB0B2EC85F67}"/>
    <pc:docChg chg="undo redo custSel addSld delSld modSld">
      <pc:chgData name="Mark Higgins" userId="f99148ad-7e67-4304-8c11-27c7a53efd31" providerId="ADAL" clId="{BF7F3037-1DA4-4110-8A31-CB0B2EC85F67}" dt="2022-01-24T14:25:03.318" v="410" actId="20577"/>
      <pc:docMkLst>
        <pc:docMk/>
      </pc:docMkLst>
      <pc:sldChg chg="del">
        <pc:chgData name="Mark Higgins" userId="f99148ad-7e67-4304-8c11-27c7a53efd31" providerId="ADAL" clId="{BF7F3037-1DA4-4110-8A31-CB0B2EC85F67}" dt="2022-01-24T11:44:46.120" v="107" actId="47"/>
        <pc:sldMkLst>
          <pc:docMk/>
          <pc:sldMk cId="653415081" sldId="257"/>
        </pc:sldMkLst>
      </pc:sldChg>
      <pc:sldChg chg="modSp mod">
        <pc:chgData name="Mark Higgins" userId="f99148ad-7e67-4304-8c11-27c7a53efd31" providerId="ADAL" clId="{BF7F3037-1DA4-4110-8A31-CB0B2EC85F67}" dt="2022-01-24T11:49:12.376" v="175" actId="20577"/>
        <pc:sldMkLst>
          <pc:docMk/>
          <pc:sldMk cId="1015055181" sldId="258"/>
        </pc:sldMkLst>
        <pc:spChg chg="mod">
          <ac:chgData name="Mark Higgins" userId="f99148ad-7e67-4304-8c11-27c7a53efd31" providerId="ADAL" clId="{BF7F3037-1DA4-4110-8A31-CB0B2EC85F67}" dt="2022-01-24T11:49:12.376" v="175" actId="20577"/>
          <ac:spMkLst>
            <pc:docMk/>
            <pc:sldMk cId="1015055181" sldId="258"/>
            <ac:spMk id="3" creationId="{AE492C01-75B6-409A-93EA-70DADA5312C3}"/>
          </ac:spMkLst>
        </pc:spChg>
      </pc:sldChg>
      <pc:sldChg chg="modSp mod">
        <pc:chgData name="Mark Higgins" userId="f99148ad-7e67-4304-8c11-27c7a53efd31" providerId="ADAL" clId="{BF7F3037-1DA4-4110-8A31-CB0B2EC85F67}" dt="2022-01-24T11:38:52.580" v="10"/>
        <pc:sldMkLst>
          <pc:docMk/>
          <pc:sldMk cId="1120319146" sldId="262"/>
        </pc:sldMkLst>
        <pc:spChg chg="mod">
          <ac:chgData name="Mark Higgins" userId="f99148ad-7e67-4304-8c11-27c7a53efd31" providerId="ADAL" clId="{BF7F3037-1DA4-4110-8A31-CB0B2EC85F67}" dt="2022-01-24T11:38:52.580" v="10"/>
          <ac:spMkLst>
            <pc:docMk/>
            <pc:sldMk cId="1120319146" sldId="262"/>
            <ac:spMk id="57" creationId="{C511BFB5-EEAD-4CA1-979C-CC71A3834622}"/>
          </ac:spMkLst>
        </pc:spChg>
      </pc:sldChg>
      <pc:sldChg chg="modSp mod">
        <pc:chgData name="Mark Higgins" userId="f99148ad-7e67-4304-8c11-27c7a53efd31" providerId="ADAL" clId="{BF7F3037-1DA4-4110-8A31-CB0B2EC85F67}" dt="2022-01-24T14:25:03.318" v="410" actId="20577"/>
        <pc:sldMkLst>
          <pc:docMk/>
          <pc:sldMk cId="2851725395" sldId="263"/>
        </pc:sldMkLst>
        <pc:spChg chg="mod">
          <ac:chgData name="Mark Higgins" userId="f99148ad-7e67-4304-8c11-27c7a53efd31" providerId="ADAL" clId="{BF7F3037-1DA4-4110-8A31-CB0B2EC85F67}" dt="2022-01-24T14:25:03.318" v="410" actId="20577"/>
          <ac:spMkLst>
            <pc:docMk/>
            <pc:sldMk cId="2851725395" sldId="263"/>
            <ac:spMk id="3" creationId="{93E1A0CE-437E-4089-AE73-03BEE8D4C05A}"/>
          </ac:spMkLst>
        </pc:spChg>
        <pc:spChg chg="mod">
          <ac:chgData name="Mark Higgins" userId="f99148ad-7e67-4304-8c11-27c7a53efd31" providerId="ADAL" clId="{BF7F3037-1DA4-4110-8A31-CB0B2EC85F67}" dt="2022-01-24T11:43:11.617" v="84" actId="20577"/>
          <ac:spMkLst>
            <pc:docMk/>
            <pc:sldMk cId="2851725395" sldId="263"/>
            <ac:spMk id="6" creationId="{A696E764-ED5D-47A2-A9F9-4C808777F5D4}"/>
          </ac:spMkLst>
        </pc:spChg>
        <pc:spChg chg="mod">
          <ac:chgData name="Mark Higgins" userId="f99148ad-7e67-4304-8c11-27c7a53efd31" providerId="ADAL" clId="{BF7F3037-1DA4-4110-8A31-CB0B2EC85F67}" dt="2022-01-24T13:43:10.854" v="402" actId="255"/>
          <ac:spMkLst>
            <pc:docMk/>
            <pc:sldMk cId="2851725395" sldId="263"/>
            <ac:spMk id="7" creationId="{18128484-EA74-4207-8743-D6890E77D4AF}"/>
          </ac:spMkLst>
        </pc:spChg>
      </pc:sldChg>
      <pc:sldChg chg="modSp mod">
        <pc:chgData name="Mark Higgins" userId="f99148ad-7e67-4304-8c11-27c7a53efd31" providerId="ADAL" clId="{BF7F3037-1DA4-4110-8A31-CB0B2EC85F67}" dt="2022-01-24T11:50:46.917" v="184" actId="20577"/>
        <pc:sldMkLst>
          <pc:docMk/>
          <pc:sldMk cId="2229582701" sldId="265"/>
        </pc:sldMkLst>
        <pc:spChg chg="mod">
          <ac:chgData name="Mark Higgins" userId="f99148ad-7e67-4304-8c11-27c7a53efd31" providerId="ADAL" clId="{BF7F3037-1DA4-4110-8A31-CB0B2EC85F67}" dt="2022-01-24T11:50:46.917" v="184" actId="20577"/>
          <ac:spMkLst>
            <pc:docMk/>
            <pc:sldMk cId="2229582701" sldId="265"/>
            <ac:spMk id="3" creationId="{AE492C01-75B6-409A-93EA-70DADA5312C3}"/>
          </ac:spMkLst>
        </pc:spChg>
      </pc:sldChg>
      <pc:sldChg chg="modSp mod">
        <pc:chgData name="Mark Higgins" userId="f99148ad-7e67-4304-8c11-27c7a53efd31" providerId="ADAL" clId="{BF7F3037-1DA4-4110-8A31-CB0B2EC85F67}" dt="2022-01-24T13:09:03.887" v="225" actId="20577"/>
        <pc:sldMkLst>
          <pc:docMk/>
          <pc:sldMk cId="610349236" sldId="266"/>
        </pc:sldMkLst>
        <pc:spChg chg="mod">
          <ac:chgData name="Mark Higgins" userId="f99148ad-7e67-4304-8c11-27c7a53efd31" providerId="ADAL" clId="{BF7F3037-1DA4-4110-8A31-CB0B2EC85F67}" dt="2022-01-24T13:09:03.887" v="225" actId="20577"/>
          <ac:spMkLst>
            <pc:docMk/>
            <pc:sldMk cId="610349236" sldId="266"/>
            <ac:spMk id="2" creationId="{4D301313-DB92-43E4-A175-3DCAA15427FD}"/>
          </ac:spMkLst>
        </pc:spChg>
        <pc:spChg chg="mod">
          <ac:chgData name="Mark Higgins" userId="f99148ad-7e67-4304-8c11-27c7a53efd31" providerId="ADAL" clId="{BF7F3037-1DA4-4110-8A31-CB0B2EC85F67}" dt="2022-01-24T13:08:39.302" v="222" actId="27636"/>
          <ac:spMkLst>
            <pc:docMk/>
            <pc:sldMk cId="610349236" sldId="266"/>
            <ac:spMk id="3" creationId="{AE492C01-75B6-409A-93EA-70DADA5312C3}"/>
          </ac:spMkLst>
        </pc:spChg>
      </pc:sldChg>
      <pc:sldChg chg="modSp mod">
        <pc:chgData name="Mark Higgins" userId="f99148ad-7e67-4304-8c11-27c7a53efd31" providerId="ADAL" clId="{BF7F3037-1DA4-4110-8A31-CB0B2EC85F67}" dt="2022-01-24T11:39:33.345" v="12"/>
        <pc:sldMkLst>
          <pc:docMk/>
          <pc:sldMk cId="365249416" sldId="269"/>
        </pc:sldMkLst>
        <pc:spChg chg="mod">
          <ac:chgData name="Mark Higgins" userId="f99148ad-7e67-4304-8c11-27c7a53efd31" providerId="ADAL" clId="{BF7F3037-1DA4-4110-8A31-CB0B2EC85F67}" dt="2022-01-24T11:39:33.345" v="12"/>
          <ac:spMkLst>
            <pc:docMk/>
            <pc:sldMk cId="365249416" sldId="269"/>
            <ac:spMk id="3" creationId="{93E1A0CE-437E-4089-AE73-03BEE8D4C05A}"/>
          </ac:spMkLst>
        </pc:spChg>
      </pc:sldChg>
      <pc:sldChg chg="modSp mod">
        <pc:chgData name="Mark Higgins" userId="f99148ad-7e67-4304-8c11-27c7a53efd31" providerId="ADAL" clId="{BF7F3037-1DA4-4110-8A31-CB0B2EC85F67}" dt="2022-01-24T11:38:33.695" v="5" actId="20577"/>
        <pc:sldMkLst>
          <pc:docMk/>
          <pc:sldMk cId="713642169" sldId="610"/>
        </pc:sldMkLst>
        <pc:spChg chg="mod">
          <ac:chgData name="Mark Higgins" userId="f99148ad-7e67-4304-8c11-27c7a53efd31" providerId="ADAL" clId="{BF7F3037-1DA4-4110-8A31-CB0B2EC85F67}" dt="2022-01-24T11:38:33.695" v="5" actId="20577"/>
          <ac:spMkLst>
            <pc:docMk/>
            <pc:sldMk cId="713642169" sldId="610"/>
            <ac:spMk id="3" creationId="{78941B76-ADFF-4B8C-BB38-21ADF089D1A0}"/>
          </ac:spMkLst>
        </pc:spChg>
      </pc:sldChg>
      <pc:sldChg chg="modSp mod">
        <pc:chgData name="Mark Higgins" userId="f99148ad-7e67-4304-8c11-27c7a53efd31" providerId="ADAL" clId="{BF7F3037-1DA4-4110-8A31-CB0B2EC85F67}" dt="2022-01-24T11:42:29.221" v="71"/>
        <pc:sldMkLst>
          <pc:docMk/>
          <pc:sldMk cId="2018838890" sldId="750"/>
        </pc:sldMkLst>
        <pc:graphicFrameChg chg="mod modGraphic">
          <ac:chgData name="Mark Higgins" userId="f99148ad-7e67-4304-8c11-27c7a53efd31" providerId="ADAL" clId="{BF7F3037-1DA4-4110-8A31-CB0B2EC85F67}" dt="2022-01-24T11:42:29.221" v="71"/>
          <ac:graphicFrameMkLst>
            <pc:docMk/>
            <pc:sldMk cId="2018838890" sldId="750"/>
            <ac:graphicFrameMk id="4" creationId="{8A37CDB9-E18B-44F7-B972-B90D1179C821}"/>
          </ac:graphicFrameMkLst>
        </pc:graphicFrameChg>
      </pc:sldChg>
      <pc:sldChg chg="del">
        <pc:chgData name="Mark Higgins" userId="f99148ad-7e67-4304-8c11-27c7a53efd31" providerId="ADAL" clId="{BF7F3037-1DA4-4110-8A31-CB0B2EC85F67}" dt="2022-01-24T11:44:47.198" v="108" actId="47"/>
        <pc:sldMkLst>
          <pc:docMk/>
          <pc:sldMk cId="3012017243" sldId="751"/>
        </pc:sldMkLst>
      </pc:sldChg>
      <pc:sldChg chg="del">
        <pc:chgData name="Mark Higgins" userId="f99148ad-7e67-4304-8c11-27c7a53efd31" providerId="ADAL" clId="{BF7F3037-1DA4-4110-8A31-CB0B2EC85F67}" dt="2022-01-24T13:09:22.387" v="227" actId="47"/>
        <pc:sldMkLst>
          <pc:docMk/>
          <pc:sldMk cId="661489223" sldId="752"/>
        </pc:sldMkLst>
      </pc:sldChg>
      <pc:sldChg chg="modSp add mod">
        <pc:chgData name="Mark Higgins" userId="f99148ad-7e67-4304-8c11-27c7a53efd31" providerId="ADAL" clId="{BF7F3037-1DA4-4110-8A31-CB0B2EC85F67}" dt="2022-01-24T11:44:27.261" v="101" actId="20577"/>
        <pc:sldMkLst>
          <pc:docMk/>
          <pc:sldMk cId="2615977295" sldId="754"/>
        </pc:sldMkLst>
        <pc:spChg chg="mod">
          <ac:chgData name="Mark Higgins" userId="f99148ad-7e67-4304-8c11-27c7a53efd31" providerId="ADAL" clId="{BF7F3037-1DA4-4110-8A31-CB0B2EC85F67}" dt="2022-01-24T11:44:27.261" v="101" actId="20577"/>
          <ac:spMkLst>
            <pc:docMk/>
            <pc:sldMk cId="2615977295" sldId="754"/>
            <ac:spMk id="6" creationId="{A696E764-ED5D-47A2-A9F9-4C808777F5D4}"/>
          </ac:spMkLst>
        </pc:spChg>
      </pc:sldChg>
      <pc:sldChg chg="modSp add mod">
        <pc:chgData name="Mark Higgins" userId="f99148ad-7e67-4304-8c11-27c7a53efd31" providerId="ADAL" clId="{BF7F3037-1DA4-4110-8A31-CB0B2EC85F67}" dt="2022-01-24T11:44:37.356" v="106" actId="6549"/>
        <pc:sldMkLst>
          <pc:docMk/>
          <pc:sldMk cId="2369055837" sldId="755"/>
        </pc:sldMkLst>
        <pc:spChg chg="mod">
          <ac:chgData name="Mark Higgins" userId="f99148ad-7e67-4304-8c11-27c7a53efd31" providerId="ADAL" clId="{BF7F3037-1DA4-4110-8A31-CB0B2EC85F67}" dt="2022-01-24T11:44:37.356" v="106" actId="6549"/>
          <ac:spMkLst>
            <pc:docMk/>
            <pc:sldMk cId="2369055837" sldId="755"/>
            <ac:spMk id="6" creationId="{A696E764-ED5D-47A2-A9F9-4C808777F5D4}"/>
          </ac:spMkLst>
        </pc:spChg>
      </pc:sldChg>
      <pc:sldChg chg="modSp add del mod">
        <pc:chgData name="Mark Higgins" userId="f99148ad-7e67-4304-8c11-27c7a53efd31" providerId="ADAL" clId="{BF7F3037-1DA4-4110-8A31-CB0B2EC85F67}" dt="2022-01-24T13:09:07.762" v="226" actId="47"/>
        <pc:sldMkLst>
          <pc:docMk/>
          <pc:sldMk cId="3561590488" sldId="756"/>
        </pc:sldMkLst>
        <pc:spChg chg="mod">
          <ac:chgData name="Mark Higgins" userId="f99148ad-7e67-4304-8c11-27c7a53efd31" providerId="ADAL" clId="{BF7F3037-1DA4-4110-8A31-CB0B2EC85F67}" dt="2022-01-24T11:51:09.077" v="195" actId="5793"/>
          <ac:spMkLst>
            <pc:docMk/>
            <pc:sldMk cId="3561590488" sldId="756"/>
            <ac:spMk id="2" creationId="{4D301313-DB92-43E4-A175-3DCAA15427FD}"/>
          </ac:spMkLst>
        </pc:spChg>
      </pc:sldChg>
    </pc:docChg>
  </pc:docChgLst>
  <pc:docChgLst>
    <pc:chgData name="Mark Higgins" userId="f99148ad-7e67-4304-8c11-27c7a53efd31" providerId="ADAL" clId="{BC333596-D8C3-4C9B-AD5F-947285B05F4F}"/>
    <pc:docChg chg="undo custSel addSld delSld modSld sldOrd">
      <pc:chgData name="Mark Higgins" userId="f99148ad-7e67-4304-8c11-27c7a53efd31" providerId="ADAL" clId="{BC333596-D8C3-4C9B-AD5F-947285B05F4F}" dt="2021-11-02T11:20:41.123" v="990" actId="20577"/>
      <pc:docMkLst>
        <pc:docMk/>
      </pc:docMkLst>
      <pc:sldChg chg="add del">
        <pc:chgData name="Mark Higgins" userId="f99148ad-7e67-4304-8c11-27c7a53efd31" providerId="ADAL" clId="{BC333596-D8C3-4C9B-AD5F-947285B05F4F}" dt="2021-10-19T15:30:31.824" v="4" actId="47"/>
        <pc:sldMkLst>
          <pc:docMk/>
          <pc:sldMk cId="195010966" sldId="256"/>
        </pc:sldMkLst>
      </pc:sldChg>
      <pc:sldChg chg="add del">
        <pc:chgData name="Mark Higgins" userId="f99148ad-7e67-4304-8c11-27c7a53efd31" providerId="ADAL" clId="{BC333596-D8C3-4C9B-AD5F-947285B05F4F}" dt="2021-10-19T15:29:53.945" v="3" actId="47"/>
        <pc:sldMkLst>
          <pc:docMk/>
          <pc:sldMk cId="653415081" sldId="257"/>
        </pc:sldMkLst>
      </pc:sldChg>
      <pc:sldChg chg="add del">
        <pc:chgData name="Mark Higgins" userId="f99148ad-7e67-4304-8c11-27c7a53efd31" providerId="ADAL" clId="{BC333596-D8C3-4C9B-AD5F-947285B05F4F}" dt="2021-10-19T15:29:53.945" v="3" actId="47"/>
        <pc:sldMkLst>
          <pc:docMk/>
          <pc:sldMk cId="1015055181" sldId="258"/>
        </pc:sldMkLst>
      </pc:sldChg>
      <pc:sldChg chg="add del">
        <pc:chgData name="Mark Higgins" userId="f99148ad-7e67-4304-8c11-27c7a53efd31" providerId="ADAL" clId="{BC333596-D8C3-4C9B-AD5F-947285B05F4F}" dt="2021-10-19T15:30:31.824" v="4" actId="47"/>
        <pc:sldMkLst>
          <pc:docMk/>
          <pc:sldMk cId="1340715411" sldId="259"/>
        </pc:sldMkLst>
      </pc:sldChg>
      <pc:sldChg chg="add del">
        <pc:chgData name="Mark Higgins" userId="f99148ad-7e67-4304-8c11-27c7a53efd31" providerId="ADAL" clId="{BC333596-D8C3-4C9B-AD5F-947285B05F4F}" dt="2021-10-19T15:30:31.824" v="4" actId="47"/>
        <pc:sldMkLst>
          <pc:docMk/>
          <pc:sldMk cId="308592299" sldId="260"/>
        </pc:sldMkLst>
      </pc:sldChg>
      <pc:sldChg chg="add del">
        <pc:chgData name="Mark Higgins" userId="f99148ad-7e67-4304-8c11-27c7a53efd31" providerId="ADAL" clId="{BC333596-D8C3-4C9B-AD5F-947285B05F4F}" dt="2021-10-19T15:30:31.824" v="4" actId="47"/>
        <pc:sldMkLst>
          <pc:docMk/>
          <pc:sldMk cId="3620027515" sldId="261"/>
        </pc:sldMkLst>
      </pc:sldChg>
      <pc:sldChg chg="modSp add del mod">
        <pc:chgData name="Mark Higgins" userId="f99148ad-7e67-4304-8c11-27c7a53efd31" providerId="ADAL" clId="{BC333596-D8C3-4C9B-AD5F-947285B05F4F}" dt="2021-10-19T15:29:53.945" v="3" actId="47"/>
        <pc:sldMkLst>
          <pc:docMk/>
          <pc:sldMk cId="2851725395" sldId="263"/>
        </pc:sldMkLst>
        <pc:spChg chg="mod">
          <ac:chgData name="Mark Higgins" userId="f99148ad-7e67-4304-8c11-27c7a53efd31" providerId="ADAL" clId="{BC333596-D8C3-4C9B-AD5F-947285B05F4F}" dt="2021-10-19T15:24:35.861" v="1" actId="20577"/>
          <ac:spMkLst>
            <pc:docMk/>
            <pc:sldMk cId="2851725395" sldId="263"/>
            <ac:spMk id="2" creationId="{6F72D086-A43B-4CDC-A095-32ECF695D0EB}"/>
          </ac:spMkLst>
        </pc:spChg>
      </pc:sldChg>
      <pc:sldChg chg="add del">
        <pc:chgData name="Mark Higgins" userId="f99148ad-7e67-4304-8c11-27c7a53efd31" providerId="ADAL" clId="{BC333596-D8C3-4C9B-AD5F-947285B05F4F}" dt="2021-10-19T15:29:53.945" v="3" actId="47"/>
        <pc:sldMkLst>
          <pc:docMk/>
          <pc:sldMk cId="174211072" sldId="264"/>
        </pc:sldMkLst>
      </pc:sldChg>
      <pc:sldChg chg="add del">
        <pc:chgData name="Mark Higgins" userId="f99148ad-7e67-4304-8c11-27c7a53efd31" providerId="ADAL" clId="{BC333596-D8C3-4C9B-AD5F-947285B05F4F}" dt="2021-10-19T15:29:53.945" v="3" actId="47"/>
        <pc:sldMkLst>
          <pc:docMk/>
          <pc:sldMk cId="2229582701" sldId="265"/>
        </pc:sldMkLst>
      </pc:sldChg>
      <pc:sldChg chg="add del">
        <pc:chgData name="Mark Higgins" userId="f99148ad-7e67-4304-8c11-27c7a53efd31" providerId="ADAL" clId="{BC333596-D8C3-4C9B-AD5F-947285B05F4F}" dt="2021-10-19T15:29:53.945" v="3" actId="47"/>
        <pc:sldMkLst>
          <pc:docMk/>
          <pc:sldMk cId="610349236" sldId="266"/>
        </pc:sldMkLst>
      </pc:sldChg>
      <pc:sldChg chg="add del">
        <pc:chgData name="Mark Higgins" userId="f99148ad-7e67-4304-8c11-27c7a53efd31" providerId="ADAL" clId="{BC333596-D8C3-4C9B-AD5F-947285B05F4F}" dt="2021-10-19T15:30:31.824" v="4" actId="47"/>
        <pc:sldMkLst>
          <pc:docMk/>
          <pc:sldMk cId="3474297635" sldId="268"/>
        </pc:sldMkLst>
      </pc:sldChg>
      <pc:sldChg chg="add del">
        <pc:chgData name="Mark Higgins" userId="f99148ad-7e67-4304-8c11-27c7a53efd31" providerId="ADAL" clId="{BC333596-D8C3-4C9B-AD5F-947285B05F4F}" dt="2021-10-19T15:30:31.824" v="4" actId="47"/>
        <pc:sldMkLst>
          <pc:docMk/>
          <pc:sldMk cId="431508216" sldId="270"/>
        </pc:sldMkLst>
      </pc:sldChg>
      <pc:sldChg chg="add del">
        <pc:chgData name="Mark Higgins" userId="f99148ad-7e67-4304-8c11-27c7a53efd31" providerId="ADAL" clId="{BC333596-D8C3-4C9B-AD5F-947285B05F4F}" dt="2021-10-19T15:30:31.824" v="4" actId="47"/>
        <pc:sldMkLst>
          <pc:docMk/>
          <pc:sldMk cId="4227811471" sldId="271"/>
        </pc:sldMkLst>
      </pc:sldChg>
      <pc:sldChg chg="add del">
        <pc:chgData name="Mark Higgins" userId="f99148ad-7e67-4304-8c11-27c7a53efd31" providerId="ADAL" clId="{BC333596-D8C3-4C9B-AD5F-947285B05F4F}" dt="2021-10-19T15:29:53.945" v="3" actId="47"/>
        <pc:sldMkLst>
          <pc:docMk/>
          <pc:sldMk cId="1441771244" sldId="272"/>
        </pc:sldMkLst>
      </pc:sldChg>
      <pc:sldChg chg="addSp modSp add del mod">
        <pc:chgData name="Mark Higgins" userId="f99148ad-7e67-4304-8c11-27c7a53efd31" providerId="ADAL" clId="{BC333596-D8C3-4C9B-AD5F-947285B05F4F}" dt="2021-10-19T15:31:40.514" v="24" actId="20577"/>
        <pc:sldMkLst>
          <pc:docMk/>
          <pc:sldMk cId="1845766208" sldId="273"/>
        </pc:sldMkLst>
        <pc:spChg chg="add mod">
          <ac:chgData name="Mark Higgins" userId="f99148ad-7e67-4304-8c11-27c7a53efd31" providerId="ADAL" clId="{BC333596-D8C3-4C9B-AD5F-947285B05F4F}" dt="2021-10-19T15:31:40.514" v="24" actId="20577"/>
          <ac:spMkLst>
            <pc:docMk/>
            <pc:sldMk cId="1845766208" sldId="273"/>
            <ac:spMk id="7" creationId="{6DBBD12B-BC83-43BA-ADD9-C0D5A4BF9910}"/>
          </ac:spMkLst>
        </pc:spChg>
        <pc:spChg chg="mod">
          <ac:chgData name="Mark Higgins" userId="f99148ad-7e67-4304-8c11-27c7a53efd31" providerId="ADAL" clId="{BC333596-D8C3-4C9B-AD5F-947285B05F4F}" dt="2021-10-19T15:31:02.452" v="6" actId="1076"/>
          <ac:spMkLst>
            <pc:docMk/>
            <pc:sldMk cId="1845766208" sldId="273"/>
            <ac:spMk id="10" creationId="{FFD1252B-8CDE-4CDF-84EE-A60BE7BB8D89}"/>
          </ac:spMkLst>
        </pc:spChg>
        <pc:spChg chg="mod">
          <ac:chgData name="Mark Higgins" userId="f99148ad-7e67-4304-8c11-27c7a53efd31" providerId="ADAL" clId="{BC333596-D8C3-4C9B-AD5F-947285B05F4F}" dt="2021-10-19T15:31:12.123" v="8" actId="1076"/>
          <ac:spMkLst>
            <pc:docMk/>
            <pc:sldMk cId="1845766208" sldId="273"/>
            <ac:spMk id="14" creationId="{48C61FE2-2E7A-454A-BAF0-E108F7755431}"/>
          </ac:spMkLst>
        </pc:spChg>
        <pc:picChg chg="mod">
          <ac:chgData name="Mark Higgins" userId="f99148ad-7e67-4304-8c11-27c7a53efd31" providerId="ADAL" clId="{BC333596-D8C3-4C9B-AD5F-947285B05F4F}" dt="2021-10-19T15:30:58.020" v="5" actId="1076"/>
          <ac:picMkLst>
            <pc:docMk/>
            <pc:sldMk cId="1845766208" sldId="273"/>
            <ac:picMk id="6" creationId="{581756FB-9C1B-4E8D-852E-BF3672970A49}"/>
          </ac:picMkLst>
        </pc:picChg>
        <pc:picChg chg="mod">
          <ac:chgData name="Mark Higgins" userId="f99148ad-7e67-4304-8c11-27c7a53efd31" providerId="ADAL" clId="{BC333596-D8C3-4C9B-AD5F-947285B05F4F}" dt="2021-10-19T15:31:05.253" v="7" actId="1076"/>
          <ac:picMkLst>
            <pc:docMk/>
            <pc:sldMk cId="1845766208" sldId="273"/>
            <ac:picMk id="8" creationId="{9D439313-A08A-4E54-9B06-1AC49BA0921A}"/>
          </ac:picMkLst>
        </pc:picChg>
      </pc:sldChg>
      <pc:sldChg chg="add del">
        <pc:chgData name="Mark Higgins" userId="f99148ad-7e67-4304-8c11-27c7a53efd31" providerId="ADAL" clId="{BC333596-D8C3-4C9B-AD5F-947285B05F4F}" dt="2021-10-19T15:30:31.824" v="4" actId="47"/>
        <pc:sldMkLst>
          <pc:docMk/>
          <pc:sldMk cId="1248674225" sldId="275"/>
        </pc:sldMkLst>
      </pc:sldChg>
      <pc:sldChg chg="add del">
        <pc:chgData name="Mark Higgins" userId="f99148ad-7e67-4304-8c11-27c7a53efd31" providerId="ADAL" clId="{BC333596-D8C3-4C9B-AD5F-947285B05F4F}" dt="2021-10-19T15:30:31.824" v="4" actId="47"/>
        <pc:sldMkLst>
          <pc:docMk/>
          <pc:sldMk cId="3739762004" sldId="276"/>
        </pc:sldMkLst>
      </pc:sldChg>
      <pc:sldChg chg="add del">
        <pc:chgData name="Mark Higgins" userId="f99148ad-7e67-4304-8c11-27c7a53efd31" providerId="ADAL" clId="{BC333596-D8C3-4C9B-AD5F-947285B05F4F}" dt="2021-10-19T15:30:31.824" v="4" actId="47"/>
        <pc:sldMkLst>
          <pc:docMk/>
          <pc:sldMk cId="2583232243" sldId="277"/>
        </pc:sldMkLst>
      </pc:sldChg>
      <pc:sldChg chg="add del">
        <pc:chgData name="Mark Higgins" userId="f99148ad-7e67-4304-8c11-27c7a53efd31" providerId="ADAL" clId="{BC333596-D8C3-4C9B-AD5F-947285B05F4F}" dt="2021-10-19T15:30:31.824" v="4" actId="47"/>
        <pc:sldMkLst>
          <pc:docMk/>
          <pc:sldMk cId="1334762385" sldId="278"/>
        </pc:sldMkLst>
      </pc:sldChg>
      <pc:sldChg chg="add del">
        <pc:chgData name="Mark Higgins" userId="f99148ad-7e67-4304-8c11-27c7a53efd31" providerId="ADAL" clId="{BC333596-D8C3-4C9B-AD5F-947285B05F4F}" dt="2021-10-19T15:30:31.824" v="4" actId="47"/>
        <pc:sldMkLst>
          <pc:docMk/>
          <pc:sldMk cId="360803380" sldId="279"/>
        </pc:sldMkLst>
      </pc:sldChg>
      <pc:sldChg chg="add del">
        <pc:chgData name="Mark Higgins" userId="f99148ad-7e67-4304-8c11-27c7a53efd31" providerId="ADAL" clId="{BC333596-D8C3-4C9B-AD5F-947285B05F4F}" dt="2021-10-19T15:30:31.824" v="4" actId="47"/>
        <pc:sldMkLst>
          <pc:docMk/>
          <pc:sldMk cId="4207859248" sldId="280"/>
        </pc:sldMkLst>
      </pc:sldChg>
      <pc:sldChg chg="add del">
        <pc:chgData name="Mark Higgins" userId="f99148ad-7e67-4304-8c11-27c7a53efd31" providerId="ADAL" clId="{BC333596-D8C3-4C9B-AD5F-947285B05F4F}" dt="2021-10-19T15:30:31.824" v="4" actId="47"/>
        <pc:sldMkLst>
          <pc:docMk/>
          <pc:sldMk cId="3368538443" sldId="283"/>
        </pc:sldMkLst>
      </pc:sldChg>
      <pc:sldChg chg="add del">
        <pc:chgData name="Mark Higgins" userId="f99148ad-7e67-4304-8c11-27c7a53efd31" providerId="ADAL" clId="{BC333596-D8C3-4C9B-AD5F-947285B05F4F}" dt="2021-10-19T15:30:31.824" v="4" actId="47"/>
        <pc:sldMkLst>
          <pc:docMk/>
          <pc:sldMk cId="3011566704" sldId="284"/>
        </pc:sldMkLst>
      </pc:sldChg>
      <pc:sldChg chg="add del">
        <pc:chgData name="Mark Higgins" userId="f99148ad-7e67-4304-8c11-27c7a53efd31" providerId="ADAL" clId="{BC333596-D8C3-4C9B-AD5F-947285B05F4F}" dt="2021-10-19T15:30:31.824" v="4" actId="47"/>
        <pc:sldMkLst>
          <pc:docMk/>
          <pc:sldMk cId="467139853" sldId="285"/>
        </pc:sldMkLst>
      </pc:sldChg>
      <pc:sldChg chg="add del">
        <pc:chgData name="Mark Higgins" userId="f99148ad-7e67-4304-8c11-27c7a53efd31" providerId="ADAL" clId="{BC333596-D8C3-4C9B-AD5F-947285B05F4F}" dt="2021-10-19T15:30:31.824" v="4" actId="47"/>
        <pc:sldMkLst>
          <pc:docMk/>
          <pc:sldMk cId="1899824347" sldId="286"/>
        </pc:sldMkLst>
      </pc:sldChg>
      <pc:sldChg chg="add del">
        <pc:chgData name="Mark Higgins" userId="f99148ad-7e67-4304-8c11-27c7a53efd31" providerId="ADAL" clId="{BC333596-D8C3-4C9B-AD5F-947285B05F4F}" dt="2021-10-19T15:30:31.824" v="4" actId="47"/>
        <pc:sldMkLst>
          <pc:docMk/>
          <pc:sldMk cId="226983718" sldId="287"/>
        </pc:sldMkLst>
      </pc:sldChg>
      <pc:sldChg chg="add del">
        <pc:chgData name="Mark Higgins" userId="f99148ad-7e67-4304-8c11-27c7a53efd31" providerId="ADAL" clId="{BC333596-D8C3-4C9B-AD5F-947285B05F4F}" dt="2021-10-19T15:30:31.824" v="4" actId="47"/>
        <pc:sldMkLst>
          <pc:docMk/>
          <pc:sldMk cId="564759367" sldId="288"/>
        </pc:sldMkLst>
      </pc:sldChg>
      <pc:sldChg chg="add del">
        <pc:chgData name="Mark Higgins" userId="f99148ad-7e67-4304-8c11-27c7a53efd31" providerId="ADAL" clId="{BC333596-D8C3-4C9B-AD5F-947285B05F4F}" dt="2021-10-19T15:30:31.824" v="4" actId="47"/>
        <pc:sldMkLst>
          <pc:docMk/>
          <pc:sldMk cId="1424505544" sldId="290"/>
        </pc:sldMkLst>
      </pc:sldChg>
      <pc:sldChg chg="add del">
        <pc:chgData name="Mark Higgins" userId="f99148ad-7e67-4304-8c11-27c7a53efd31" providerId="ADAL" clId="{BC333596-D8C3-4C9B-AD5F-947285B05F4F}" dt="2021-10-19T15:30:31.824" v="4" actId="47"/>
        <pc:sldMkLst>
          <pc:docMk/>
          <pc:sldMk cId="1748441030" sldId="292"/>
        </pc:sldMkLst>
      </pc:sldChg>
      <pc:sldChg chg="add del">
        <pc:chgData name="Mark Higgins" userId="f99148ad-7e67-4304-8c11-27c7a53efd31" providerId="ADAL" clId="{BC333596-D8C3-4C9B-AD5F-947285B05F4F}" dt="2021-10-19T15:30:31.824" v="4" actId="47"/>
        <pc:sldMkLst>
          <pc:docMk/>
          <pc:sldMk cId="335237346" sldId="293"/>
        </pc:sldMkLst>
      </pc:sldChg>
      <pc:sldChg chg="add del">
        <pc:chgData name="Mark Higgins" userId="f99148ad-7e67-4304-8c11-27c7a53efd31" providerId="ADAL" clId="{BC333596-D8C3-4C9B-AD5F-947285B05F4F}" dt="2021-10-19T15:30:31.824" v="4" actId="47"/>
        <pc:sldMkLst>
          <pc:docMk/>
          <pc:sldMk cId="762404290" sldId="297"/>
        </pc:sldMkLst>
      </pc:sldChg>
      <pc:sldChg chg="add del">
        <pc:chgData name="Mark Higgins" userId="f99148ad-7e67-4304-8c11-27c7a53efd31" providerId="ADAL" clId="{BC333596-D8C3-4C9B-AD5F-947285B05F4F}" dt="2021-10-19T15:30:31.824" v="4" actId="47"/>
        <pc:sldMkLst>
          <pc:docMk/>
          <pc:sldMk cId="2852573246" sldId="298"/>
        </pc:sldMkLst>
      </pc:sldChg>
      <pc:sldChg chg="add del">
        <pc:chgData name="Mark Higgins" userId="f99148ad-7e67-4304-8c11-27c7a53efd31" providerId="ADAL" clId="{BC333596-D8C3-4C9B-AD5F-947285B05F4F}" dt="2021-10-19T15:30:31.824" v="4" actId="47"/>
        <pc:sldMkLst>
          <pc:docMk/>
          <pc:sldMk cId="2548354788" sldId="299"/>
        </pc:sldMkLst>
      </pc:sldChg>
      <pc:sldChg chg="add del">
        <pc:chgData name="Mark Higgins" userId="f99148ad-7e67-4304-8c11-27c7a53efd31" providerId="ADAL" clId="{BC333596-D8C3-4C9B-AD5F-947285B05F4F}" dt="2021-10-19T15:30:31.824" v="4" actId="47"/>
        <pc:sldMkLst>
          <pc:docMk/>
          <pc:sldMk cId="2406529237" sldId="300"/>
        </pc:sldMkLst>
      </pc:sldChg>
      <pc:sldChg chg="add del">
        <pc:chgData name="Mark Higgins" userId="f99148ad-7e67-4304-8c11-27c7a53efd31" providerId="ADAL" clId="{BC333596-D8C3-4C9B-AD5F-947285B05F4F}" dt="2021-10-19T15:30:31.824" v="4" actId="47"/>
        <pc:sldMkLst>
          <pc:docMk/>
          <pc:sldMk cId="1860378534" sldId="301"/>
        </pc:sldMkLst>
      </pc:sldChg>
      <pc:sldChg chg="add del">
        <pc:chgData name="Mark Higgins" userId="f99148ad-7e67-4304-8c11-27c7a53efd31" providerId="ADAL" clId="{BC333596-D8C3-4C9B-AD5F-947285B05F4F}" dt="2021-10-19T15:30:31.824" v="4" actId="47"/>
        <pc:sldMkLst>
          <pc:docMk/>
          <pc:sldMk cId="1088354717" sldId="302"/>
        </pc:sldMkLst>
      </pc:sldChg>
      <pc:sldChg chg="add del">
        <pc:chgData name="Mark Higgins" userId="f99148ad-7e67-4304-8c11-27c7a53efd31" providerId="ADAL" clId="{BC333596-D8C3-4C9B-AD5F-947285B05F4F}" dt="2021-10-19T15:30:31.824" v="4" actId="47"/>
        <pc:sldMkLst>
          <pc:docMk/>
          <pc:sldMk cId="3139637837" sldId="303"/>
        </pc:sldMkLst>
      </pc:sldChg>
      <pc:sldChg chg="add del">
        <pc:chgData name="Mark Higgins" userId="f99148ad-7e67-4304-8c11-27c7a53efd31" providerId="ADAL" clId="{BC333596-D8C3-4C9B-AD5F-947285B05F4F}" dt="2021-10-19T15:30:31.824" v="4" actId="47"/>
        <pc:sldMkLst>
          <pc:docMk/>
          <pc:sldMk cId="1806893274" sldId="304"/>
        </pc:sldMkLst>
      </pc:sldChg>
      <pc:sldChg chg="add del">
        <pc:chgData name="Mark Higgins" userId="f99148ad-7e67-4304-8c11-27c7a53efd31" providerId="ADAL" clId="{BC333596-D8C3-4C9B-AD5F-947285B05F4F}" dt="2021-10-19T15:30:31.824" v="4" actId="47"/>
        <pc:sldMkLst>
          <pc:docMk/>
          <pc:sldMk cId="3421881770" sldId="305"/>
        </pc:sldMkLst>
      </pc:sldChg>
      <pc:sldChg chg="add del">
        <pc:chgData name="Mark Higgins" userId="f99148ad-7e67-4304-8c11-27c7a53efd31" providerId="ADAL" clId="{BC333596-D8C3-4C9B-AD5F-947285B05F4F}" dt="2021-10-19T15:30:31.824" v="4" actId="47"/>
        <pc:sldMkLst>
          <pc:docMk/>
          <pc:sldMk cId="1306140612" sldId="307"/>
        </pc:sldMkLst>
      </pc:sldChg>
      <pc:sldChg chg="add del">
        <pc:chgData name="Mark Higgins" userId="f99148ad-7e67-4304-8c11-27c7a53efd31" providerId="ADAL" clId="{BC333596-D8C3-4C9B-AD5F-947285B05F4F}" dt="2021-10-19T15:30:31.824" v="4" actId="47"/>
        <pc:sldMkLst>
          <pc:docMk/>
          <pc:sldMk cId="3314251560" sldId="308"/>
        </pc:sldMkLst>
      </pc:sldChg>
      <pc:sldChg chg="add del">
        <pc:chgData name="Mark Higgins" userId="f99148ad-7e67-4304-8c11-27c7a53efd31" providerId="ADAL" clId="{BC333596-D8C3-4C9B-AD5F-947285B05F4F}" dt="2021-10-19T15:30:31.824" v="4" actId="47"/>
        <pc:sldMkLst>
          <pc:docMk/>
          <pc:sldMk cId="2616973605" sldId="309"/>
        </pc:sldMkLst>
      </pc:sldChg>
      <pc:sldChg chg="add del">
        <pc:chgData name="Mark Higgins" userId="f99148ad-7e67-4304-8c11-27c7a53efd31" providerId="ADAL" clId="{BC333596-D8C3-4C9B-AD5F-947285B05F4F}" dt="2021-10-19T15:30:31.824" v="4" actId="47"/>
        <pc:sldMkLst>
          <pc:docMk/>
          <pc:sldMk cId="1068501209" sldId="312"/>
        </pc:sldMkLst>
      </pc:sldChg>
      <pc:sldChg chg="add del">
        <pc:chgData name="Mark Higgins" userId="f99148ad-7e67-4304-8c11-27c7a53efd31" providerId="ADAL" clId="{BC333596-D8C3-4C9B-AD5F-947285B05F4F}" dt="2021-10-19T15:30:31.824" v="4" actId="47"/>
        <pc:sldMkLst>
          <pc:docMk/>
          <pc:sldMk cId="316319052" sldId="314"/>
        </pc:sldMkLst>
      </pc:sldChg>
      <pc:sldChg chg="add del">
        <pc:chgData name="Mark Higgins" userId="f99148ad-7e67-4304-8c11-27c7a53efd31" providerId="ADAL" clId="{BC333596-D8C3-4C9B-AD5F-947285B05F4F}" dt="2021-10-19T15:30:31.824" v="4" actId="47"/>
        <pc:sldMkLst>
          <pc:docMk/>
          <pc:sldMk cId="3560707118" sldId="315"/>
        </pc:sldMkLst>
      </pc:sldChg>
      <pc:sldChg chg="add del">
        <pc:chgData name="Mark Higgins" userId="f99148ad-7e67-4304-8c11-27c7a53efd31" providerId="ADAL" clId="{BC333596-D8C3-4C9B-AD5F-947285B05F4F}" dt="2021-10-19T15:30:31.824" v="4" actId="47"/>
        <pc:sldMkLst>
          <pc:docMk/>
          <pc:sldMk cId="1207979006" sldId="316"/>
        </pc:sldMkLst>
      </pc:sldChg>
      <pc:sldChg chg="add del">
        <pc:chgData name="Mark Higgins" userId="f99148ad-7e67-4304-8c11-27c7a53efd31" providerId="ADAL" clId="{BC333596-D8C3-4C9B-AD5F-947285B05F4F}" dt="2021-10-19T15:30:31.824" v="4" actId="47"/>
        <pc:sldMkLst>
          <pc:docMk/>
          <pc:sldMk cId="3712599942" sldId="317"/>
        </pc:sldMkLst>
      </pc:sldChg>
      <pc:sldChg chg="add del">
        <pc:chgData name="Mark Higgins" userId="f99148ad-7e67-4304-8c11-27c7a53efd31" providerId="ADAL" clId="{BC333596-D8C3-4C9B-AD5F-947285B05F4F}" dt="2021-10-19T15:30:31.824" v="4" actId="47"/>
        <pc:sldMkLst>
          <pc:docMk/>
          <pc:sldMk cId="1467444371" sldId="319"/>
        </pc:sldMkLst>
      </pc:sldChg>
      <pc:sldChg chg="add del">
        <pc:chgData name="Mark Higgins" userId="f99148ad-7e67-4304-8c11-27c7a53efd31" providerId="ADAL" clId="{BC333596-D8C3-4C9B-AD5F-947285B05F4F}" dt="2021-10-19T15:30:31.824" v="4" actId="47"/>
        <pc:sldMkLst>
          <pc:docMk/>
          <pc:sldMk cId="1530099250" sldId="320"/>
        </pc:sldMkLst>
      </pc:sldChg>
      <pc:sldChg chg="add del">
        <pc:chgData name="Mark Higgins" userId="f99148ad-7e67-4304-8c11-27c7a53efd31" providerId="ADAL" clId="{BC333596-D8C3-4C9B-AD5F-947285B05F4F}" dt="2021-10-19T15:30:31.824" v="4" actId="47"/>
        <pc:sldMkLst>
          <pc:docMk/>
          <pc:sldMk cId="595332086" sldId="321"/>
        </pc:sldMkLst>
      </pc:sldChg>
      <pc:sldChg chg="add del">
        <pc:chgData name="Mark Higgins" userId="f99148ad-7e67-4304-8c11-27c7a53efd31" providerId="ADAL" clId="{BC333596-D8C3-4C9B-AD5F-947285B05F4F}" dt="2021-10-19T15:30:31.824" v="4" actId="47"/>
        <pc:sldMkLst>
          <pc:docMk/>
          <pc:sldMk cId="655083374" sldId="324"/>
        </pc:sldMkLst>
      </pc:sldChg>
      <pc:sldChg chg="add del">
        <pc:chgData name="Mark Higgins" userId="f99148ad-7e67-4304-8c11-27c7a53efd31" providerId="ADAL" clId="{BC333596-D8C3-4C9B-AD5F-947285B05F4F}" dt="2021-10-19T15:30:31.824" v="4" actId="47"/>
        <pc:sldMkLst>
          <pc:docMk/>
          <pc:sldMk cId="3809584291" sldId="325"/>
        </pc:sldMkLst>
      </pc:sldChg>
      <pc:sldChg chg="add del">
        <pc:chgData name="Mark Higgins" userId="f99148ad-7e67-4304-8c11-27c7a53efd31" providerId="ADAL" clId="{BC333596-D8C3-4C9B-AD5F-947285B05F4F}" dt="2021-10-19T15:30:31.824" v="4" actId="47"/>
        <pc:sldMkLst>
          <pc:docMk/>
          <pc:sldMk cId="973167700" sldId="326"/>
        </pc:sldMkLst>
      </pc:sldChg>
      <pc:sldChg chg="add del">
        <pc:chgData name="Mark Higgins" userId="f99148ad-7e67-4304-8c11-27c7a53efd31" providerId="ADAL" clId="{BC333596-D8C3-4C9B-AD5F-947285B05F4F}" dt="2021-10-19T15:30:31.824" v="4" actId="47"/>
        <pc:sldMkLst>
          <pc:docMk/>
          <pc:sldMk cId="3354282219" sldId="327"/>
        </pc:sldMkLst>
      </pc:sldChg>
      <pc:sldChg chg="add del">
        <pc:chgData name="Mark Higgins" userId="f99148ad-7e67-4304-8c11-27c7a53efd31" providerId="ADAL" clId="{BC333596-D8C3-4C9B-AD5F-947285B05F4F}" dt="2021-10-19T15:30:31.824" v="4" actId="47"/>
        <pc:sldMkLst>
          <pc:docMk/>
          <pc:sldMk cId="4196323642" sldId="328"/>
        </pc:sldMkLst>
      </pc:sldChg>
      <pc:sldChg chg="add del">
        <pc:chgData name="Mark Higgins" userId="f99148ad-7e67-4304-8c11-27c7a53efd31" providerId="ADAL" clId="{BC333596-D8C3-4C9B-AD5F-947285B05F4F}" dt="2021-10-19T15:30:31.824" v="4" actId="47"/>
        <pc:sldMkLst>
          <pc:docMk/>
          <pc:sldMk cId="1239372303" sldId="329"/>
        </pc:sldMkLst>
      </pc:sldChg>
      <pc:sldChg chg="add del">
        <pc:chgData name="Mark Higgins" userId="f99148ad-7e67-4304-8c11-27c7a53efd31" providerId="ADAL" clId="{BC333596-D8C3-4C9B-AD5F-947285B05F4F}" dt="2021-10-19T15:30:31.824" v="4" actId="47"/>
        <pc:sldMkLst>
          <pc:docMk/>
          <pc:sldMk cId="1175094082" sldId="330"/>
        </pc:sldMkLst>
      </pc:sldChg>
      <pc:sldChg chg="add del">
        <pc:chgData name="Mark Higgins" userId="f99148ad-7e67-4304-8c11-27c7a53efd31" providerId="ADAL" clId="{BC333596-D8C3-4C9B-AD5F-947285B05F4F}" dt="2021-10-19T15:30:31.824" v="4" actId="47"/>
        <pc:sldMkLst>
          <pc:docMk/>
          <pc:sldMk cId="3924781023" sldId="331"/>
        </pc:sldMkLst>
      </pc:sldChg>
      <pc:sldChg chg="add del">
        <pc:chgData name="Mark Higgins" userId="f99148ad-7e67-4304-8c11-27c7a53efd31" providerId="ADAL" clId="{BC333596-D8C3-4C9B-AD5F-947285B05F4F}" dt="2021-10-19T15:30:31.824" v="4" actId="47"/>
        <pc:sldMkLst>
          <pc:docMk/>
          <pc:sldMk cId="1584957530" sldId="332"/>
        </pc:sldMkLst>
      </pc:sldChg>
      <pc:sldChg chg="add del">
        <pc:chgData name="Mark Higgins" userId="f99148ad-7e67-4304-8c11-27c7a53efd31" providerId="ADAL" clId="{BC333596-D8C3-4C9B-AD5F-947285B05F4F}" dt="2021-10-19T15:30:31.824" v="4" actId="47"/>
        <pc:sldMkLst>
          <pc:docMk/>
          <pc:sldMk cId="79574591" sldId="333"/>
        </pc:sldMkLst>
      </pc:sldChg>
      <pc:sldChg chg="add del">
        <pc:chgData name="Mark Higgins" userId="f99148ad-7e67-4304-8c11-27c7a53efd31" providerId="ADAL" clId="{BC333596-D8C3-4C9B-AD5F-947285B05F4F}" dt="2021-10-19T15:30:31.824" v="4" actId="47"/>
        <pc:sldMkLst>
          <pc:docMk/>
          <pc:sldMk cId="2433432481" sldId="334"/>
        </pc:sldMkLst>
      </pc:sldChg>
      <pc:sldChg chg="add del">
        <pc:chgData name="Mark Higgins" userId="f99148ad-7e67-4304-8c11-27c7a53efd31" providerId="ADAL" clId="{BC333596-D8C3-4C9B-AD5F-947285B05F4F}" dt="2021-10-19T15:30:31.824" v="4" actId="47"/>
        <pc:sldMkLst>
          <pc:docMk/>
          <pc:sldMk cId="800638942" sldId="335"/>
        </pc:sldMkLst>
      </pc:sldChg>
      <pc:sldChg chg="add del">
        <pc:chgData name="Mark Higgins" userId="f99148ad-7e67-4304-8c11-27c7a53efd31" providerId="ADAL" clId="{BC333596-D8C3-4C9B-AD5F-947285B05F4F}" dt="2021-10-19T15:30:31.824" v="4" actId="47"/>
        <pc:sldMkLst>
          <pc:docMk/>
          <pc:sldMk cId="2339599335" sldId="338"/>
        </pc:sldMkLst>
      </pc:sldChg>
      <pc:sldChg chg="add del">
        <pc:chgData name="Mark Higgins" userId="f99148ad-7e67-4304-8c11-27c7a53efd31" providerId="ADAL" clId="{BC333596-D8C3-4C9B-AD5F-947285B05F4F}" dt="2021-10-19T15:30:31.824" v="4" actId="47"/>
        <pc:sldMkLst>
          <pc:docMk/>
          <pc:sldMk cId="2815121568" sldId="339"/>
        </pc:sldMkLst>
      </pc:sldChg>
      <pc:sldChg chg="add del">
        <pc:chgData name="Mark Higgins" userId="f99148ad-7e67-4304-8c11-27c7a53efd31" providerId="ADAL" clId="{BC333596-D8C3-4C9B-AD5F-947285B05F4F}" dt="2021-10-19T15:30:31.824" v="4" actId="47"/>
        <pc:sldMkLst>
          <pc:docMk/>
          <pc:sldMk cId="2498991220" sldId="340"/>
        </pc:sldMkLst>
      </pc:sldChg>
      <pc:sldChg chg="add del">
        <pc:chgData name="Mark Higgins" userId="f99148ad-7e67-4304-8c11-27c7a53efd31" providerId="ADAL" clId="{BC333596-D8C3-4C9B-AD5F-947285B05F4F}" dt="2021-10-19T15:30:31.824" v="4" actId="47"/>
        <pc:sldMkLst>
          <pc:docMk/>
          <pc:sldMk cId="720897595" sldId="341"/>
        </pc:sldMkLst>
      </pc:sldChg>
      <pc:sldChg chg="add del">
        <pc:chgData name="Mark Higgins" userId="f99148ad-7e67-4304-8c11-27c7a53efd31" providerId="ADAL" clId="{BC333596-D8C3-4C9B-AD5F-947285B05F4F}" dt="2021-10-19T15:30:31.824" v="4" actId="47"/>
        <pc:sldMkLst>
          <pc:docMk/>
          <pc:sldMk cId="1331042237" sldId="342"/>
        </pc:sldMkLst>
      </pc:sldChg>
      <pc:sldChg chg="add del">
        <pc:chgData name="Mark Higgins" userId="f99148ad-7e67-4304-8c11-27c7a53efd31" providerId="ADAL" clId="{BC333596-D8C3-4C9B-AD5F-947285B05F4F}" dt="2021-10-19T15:30:31.824" v="4" actId="47"/>
        <pc:sldMkLst>
          <pc:docMk/>
          <pc:sldMk cId="2524869878" sldId="343"/>
        </pc:sldMkLst>
      </pc:sldChg>
      <pc:sldChg chg="add del">
        <pc:chgData name="Mark Higgins" userId="f99148ad-7e67-4304-8c11-27c7a53efd31" providerId="ADAL" clId="{BC333596-D8C3-4C9B-AD5F-947285B05F4F}" dt="2021-10-19T15:30:31.824" v="4" actId="47"/>
        <pc:sldMkLst>
          <pc:docMk/>
          <pc:sldMk cId="442263038" sldId="344"/>
        </pc:sldMkLst>
      </pc:sldChg>
      <pc:sldChg chg="add del">
        <pc:chgData name="Mark Higgins" userId="f99148ad-7e67-4304-8c11-27c7a53efd31" providerId="ADAL" clId="{BC333596-D8C3-4C9B-AD5F-947285B05F4F}" dt="2021-10-19T15:30:31.824" v="4" actId="47"/>
        <pc:sldMkLst>
          <pc:docMk/>
          <pc:sldMk cId="381527668" sldId="345"/>
        </pc:sldMkLst>
      </pc:sldChg>
      <pc:sldChg chg="add del">
        <pc:chgData name="Mark Higgins" userId="f99148ad-7e67-4304-8c11-27c7a53efd31" providerId="ADAL" clId="{BC333596-D8C3-4C9B-AD5F-947285B05F4F}" dt="2021-10-19T15:30:31.824" v="4" actId="47"/>
        <pc:sldMkLst>
          <pc:docMk/>
          <pc:sldMk cId="1354352999" sldId="346"/>
        </pc:sldMkLst>
      </pc:sldChg>
      <pc:sldChg chg="add del">
        <pc:chgData name="Mark Higgins" userId="f99148ad-7e67-4304-8c11-27c7a53efd31" providerId="ADAL" clId="{BC333596-D8C3-4C9B-AD5F-947285B05F4F}" dt="2021-10-19T15:30:31.824" v="4" actId="47"/>
        <pc:sldMkLst>
          <pc:docMk/>
          <pc:sldMk cId="4031584946" sldId="347"/>
        </pc:sldMkLst>
      </pc:sldChg>
      <pc:sldChg chg="add del">
        <pc:chgData name="Mark Higgins" userId="f99148ad-7e67-4304-8c11-27c7a53efd31" providerId="ADAL" clId="{BC333596-D8C3-4C9B-AD5F-947285B05F4F}" dt="2021-10-19T15:30:31.824" v="4" actId="47"/>
        <pc:sldMkLst>
          <pc:docMk/>
          <pc:sldMk cId="4037647330" sldId="348"/>
        </pc:sldMkLst>
      </pc:sldChg>
      <pc:sldChg chg="add del">
        <pc:chgData name="Mark Higgins" userId="f99148ad-7e67-4304-8c11-27c7a53efd31" providerId="ADAL" clId="{BC333596-D8C3-4C9B-AD5F-947285B05F4F}" dt="2021-10-19T15:30:31.824" v="4" actId="47"/>
        <pc:sldMkLst>
          <pc:docMk/>
          <pc:sldMk cId="1798815253" sldId="349"/>
        </pc:sldMkLst>
      </pc:sldChg>
      <pc:sldChg chg="add del">
        <pc:chgData name="Mark Higgins" userId="f99148ad-7e67-4304-8c11-27c7a53efd31" providerId="ADAL" clId="{BC333596-D8C3-4C9B-AD5F-947285B05F4F}" dt="2021-10-19T15:30:31.824" v="4" actId="47"/>
        <pc:sldMkLst>
          <pc:docMk/>
          <pc:sldMk cId="25094573" sldId="350"/>
        </pc:sldMkLst>
      </pc:sldChg>
      <pc:sldChg chg="add del">
        <pc:chgData name="Mark Higgins" userId="f99148ad-7e67-4304-8c11-27c7a53efd31" providerId="ADAL" clId="{BC333596-D8C3-4C9B-AD5F-947285B05F4F}" dt="2021-10-19T15:30:31.824" v="4" actId="47"/>
        <pc:sldMkLst>
          <pc:docMk/>
          <pc:sldMk cId="187441037" sldId="351"/>
        </pc:sldMkLst>
      </pc:sldChg>
      <pc:sldChg chg="add del">
        <pc:chgData name="Mark Higgins" userId="f99148ad-7e67-4304-8c11-27c7a53efd31" providerId="ADAL" clId="{BC333596-D8C3-4C9B-AD5F-947285B05F4F}" dt="2021-10-19T15:30:31.824" v="4" actId="47"/>
        <pc:sldMkLst>
          <pc:docMk/>
          <pc:sldMk cId="263494010" sldId="352"/>
        </pc:sldMkLst>
      </pc:sldChg>
      <pc:sldChg chg="add del">
        <pc:chgData name="Mark Higgins" userId="f99148ad-7e67-4304-8c11-27c7a53efd31" providerId="ADAL" clId="{BC333596-D8C3-4C9B-AD5F-947285B05F4F}" dt="2021-10-19T15:30:31.824" v="4" actId="47"/>
        <pc:sldMkLst>
          <pc:docMk/>
          <pc:sldMk cId="3175947865" sldId="353"/>
        </pc:sldMkLst>
      </pc:sldChg>
      <pc:sldChg chg="add del">
        <pc:chgData name="Mark Higgins" userId="f99148ad-7e67-4304-8c11-27c7a53efd31" providerId="ADAL" clId="{BC333596-D8C3-4C9B-AD5F-947285B05F4F}" dt="2021-10-19T15:30:31.824" v="4" actId="47"/>
        <pc:sldMkLst>
          <pc:docMk/>
          <pc:sldMk cId="2280632060" sldId="354"/>
        </pc:sldMkLst>
      </pc:sldChg>
      <pc:sldChg chg="add del">
        <pc:chgData name="Mark Higgins" userId="f99148ad-7e67-4304-8c11-27c7a53efd31" providerId="ADAL" clId="{BC333596-D8C3-4C9B-AD5F-947285B05F4F}" dt="2021-10-19T15:30:31.824" v="4" actId="47"/>
        <pc:sldMkLst>
          <pc:docMk/>
          <pc:sldMk cId="1279291995" sldId="355"/>
        </pc:sldMkLst>
      </pc:sldChg>
      <pc:sldChg chg="add del">
        <pc:chgData name="Mark Higgins" userId="f99148ad-7e67-4304-8c11-27c7a53efd31" providerId="ADAL" clId="{BC333596-D8C3-4C9B-AD5F-947285B05F4F}" dt="2021-10-19T15:30:31.824" v="4" actId="47"/>
        <pc:sldMkLst>
          <pc:docMk/>
          <pc:sldMk cId="3282233655" sldId="356"/>
        </pc:sldMkLst>
      </pc:sldChg>
      <pc:sldChg chg="add del">
        <pc:chgData name="Mark Higgins" userId="f99148ad-7e67-4304-8c11-27c7a53efd31" providerId="ADAL" clId="{BC333596-D8C3-4C9B-AD5F-947285B05F4F}" dt="2021-10-19T15:30:31.824" v="4" actId="47"/>
        <pc:sldMkLst>
          <pc:docMk/>
          <pc:sldMk cId="798366066" sldId="357"/>
        </pc:sldMkLst>
      </pc:sldChg>
      <pc:sldChg chg="add del">
        <pc:chgData name="Mark Higgins" userId="f99148ad-7e67-4304-8c11-27c7a53efd31" providerId="ADAL" clId="{BC333596-D8C3-4C9B-AD5F-947285B05F4F}" dt="2021-10-19T15:30:31.824" v="4" actId="47"/>
        <pc:sldMkLst>
          <pc:docMk/>
          <pc:sldMk cId="3090888529" sldId="358"/>
        </pc:sldMkLst>
      </pc:sldChg>
      <pc:sldChg chg="add del">
        <pc:chgData name="Mark Higgins" userId="f99148ad-7e67-4304-8c11-27c7a53efd31" providerId="ADAL" clId="{BC333596-D8C3-4C9B-AD5F-947285B05F4F}" dt="2021-10-19T15:30:31.824" v="4" actId="47"/>
        <pc:sldMkLst>
          <pc:docMk/>
          <pc:sldMk cId="1278481872" sldId="359"/>
        </pc:sldMkLst>
      </pc:sldChg>
      <pc:sldChg chg="add del">
        <pc:chgData name="Mark Higgins" userId="f99148ad-7e67-4304-8c11-27c7a53efd31" providerId="ADAL" clId="{BC333596-D8C3-4C9B-AD5F-947285B05F4F}" dt="2021-10-19T15:30:31.824" v="4" actId="47"/>
        <pc:sldMkLst>
          <pc:docMk/>
          <pc:sldMk cId="757728401" sldId="360"/>
        </pc:sldMkLst>
      </pc:sldChg>
      <pc:sldChg chg="add del">
        <pc:chgData name="Mark Higgins" userId="f99148ad-7e67-4304-8c11-27c7a53efd31" providerId="ADAL" clId="{BC333596-D8C3-4C9B-AD5F-947285B05F4F}" dt="2021-10-19T15:30:31.824" v="4" actId="47"/>
        <pc:sldMkLst>
          <pc:docMk/>
          <pc:sldMk cId="3092675455" sldId="361"/>
        </pc:sldMkLst>
      </pc:sldChg>
      <pc:sldChg chg="add del">
        <pc:chgData name="Mark Higgins" userId="f99148ad-7e67-4304-8c11-27c7a53efd31" providerId="ADAL" clId="{BC333596-D8C3-4C9B-AD5F-947285B05F4F}" dt="2021-10-19T15:30:31.824" v="4" actId="47"/>
        <pc:sldMkLst>
          <pc:docMk/>
          <pc:sldMk cId="1328544128" sldId="362"/>
        </pc:sldMkLst>
      </pc:sldChg>
      <pc:sldChg chg="add del">
        <pc:chgData name="Mark Higgins" userId="f99148ad-7e67-4304-8c11-27c7a53efd31" providerId="ADAL" clId="{BC333596-D8C3-4C9B-AD5F-947285B05F4F}" dt="2021-10-19T15:30:31.824" v="4" actId="47"/>
        <pc:sldMkLst>
          <pc:docMk/>
          <pc:sldMk cId="833547864" sldId="363"/>
        </pc:sldMkLst>
      </pc:sldChg>
      <pc:sldChg chg="add del">
        <pc:chgData name="Mark Higgins" userId="f99148ad-7e67-4304-8c11-27c7a53efd31" providerId="ADAL" clId="{BC333596-D8C3-4C9B-AD5F-947285B05F4F}" dt="2021-10-19T15:30:31.824" v="4" actId="47"/>
        <pc:sldMkLst>
          <pc:docMk/>
          <pc:sldMk cId="1097937262" sldId="364"/>
        </pc:sldMkLst>
      </pc:sldChg>
      <pc:sldChg chg="add del">
        <pc:chgData name="Mark Higgins" userId="f99148ad-7e67-4304-8c11-27c7a53efd31" providerId="ADAL" clId="{BC333596-D8C3-4C9B-AD5F-947285B05F4F}" dt="2021-10-19T15:30:31.824" v="4" actId="47"/>
        <pc:sldMkLst>
          <pc:docMk/>
          <pc:sldMk cId="2640944913" sldId="365"/>
        </pc:sldMkLst>
      </pc:sldChg>
      <pc:sldChg chg="add del">
        <pc:chgData name="Mark Higgins" userId="f99148ad-7e67-4304-8c11-27c7a53efd31" providerId="ADAL" clId="{BC333596-D8C3-4C9B-AD5F-947285B05F4F}" dt="2021-10-19T15:30:31.824" v="4" actId="47"/>
        <pc:sldMkLst>
          <pc:docMk/>
          <pc:sldMk cId="1231510094" sldId="367"/>
        </pc:sldMkLst>
      </pc:sldChg>
      <pc:sldChg chg="add del">
        <pc:chgData name="Mark Higgins" userId="f99148ad-7e67-4304-8c11-27c7a53efd31" providerId="ADAL" clId="{BC333596-D8C3-4C9B-AD5F-947285B05F4F}" dt="2021-10-19T15:30:31.824" v="4" actId="47"/>
        <pc:sldMkLst>
          <pc:docMk/>
          <pc:sldMk cId="903832305" sldId="369"/>
        </pc:sldMkLst>
      </pc:sldChg>
      <pc:sldChg chg="add del">
        <pc:chgData name="Mark Higgins" userId="f99148ad-7e67-4304-8c11-27c7a53efd31" providerId="ADAL" clId="{BC333596-D8C3-4C9B-AD5F-947285B05F4F}" dt="2021-10-19T15:30:31.824" v="4" actId="47"/>
        <pc:sldMkLst>
          <pc:docMk/>
          <pc:sldMk cId="556409987" sldId="373"/>
        </pc:sldMkLst>
      </pc:sldChg>
      <pc:sldChg chg="add del">
        <pc:chgData name="Mark Higgins" userId="f99148ad-7e67-4304-8c11-27c7a53efd31" providerId="ADAL" clId="{BC333596-D8C3-4C9B-AD5F-947285B05F4F}" dt="2021-10-19T15:30:31.824" v="4" actId="47"/>
        <pc:sldMkLst>
          <pc:docMk/>
          <pc:sldMk cId="486224407" sldId="377"/>
        </pc:sldMkLst>
      </pc:sldChg>
      <pc:sldChg chg="add del">
        <pc:chgData name="Mark Higgins" userId="f99148ad-7e67-4304-8c11-27c7a53efd31" providerId="ADAL" clId="{BC333596-D8C3-4C9B-AD5F-947285B05F4F}" dt="2021-10-19T15:30:31.824" v="4" actId="47"/>
        <pc:sldMkLst>
          <pc:docMk/>
          <pc:sldMk cId="2826229378" sldId="378"/>
        </pc:sldMkLst>
      </pc:sldChg>
      <pc:sldChg chg="add del">
        <pc:chgData name="Mark Higgins" userId="f99148ad-7e67-4304-8c11-27c7a53efd31" providerId="ADAL" clId="{BC333596-D8C3-4C9B-AD5F-947285B05F4F}" dt="2021-10-19T15:30:31.824" v="4" actId="47"/>
        <pc:sldMkLst>
          <pc:docMk/>
          <pc:sldMk cId="1059443082" sldId="379"/>
        </pc:sldMkLst>
      </pc:sldChg>
      <pc:sldChg chg="add del">
        <pc:chgData name="Mark Higgins" userId="f99148ad-7e67-4304-8c11-27c7a53efd31" providerId="ADAL" clId="{BC333596-D8C3-4C9B-AD5F-947285B05F4F}" dt="2021-10-19T15:30:31.824" v="4" actId="47"/>
        <pc:sldMkLst>
          <pc:docMk/>
          <pc:sldMk cId="217333681" sldId="380"/>
        </pc:sldMkLst>
      </pc:sldChg>
      <pc:sldChg chg="add del">
        <pc:chgData name="Mark Higgins" userId="f99148ad-7e67-4304-8c11-27c7a53efd31" providerId="ADAL" clId="{BC333596-D8C3-4C9B-AD5F-947285B05F4F}" dt="2021-10-19T15:30:31.824" v="4" actId="47"/>
        <pc:sldMkLst>
          <pc:docMk/>
          <pc:sldMk cId="761647083" sldId="388"/>
        </pc:sldMkLst>
      </pc:sldChg>
      <pc:sldChg chg="add del">
        <pc:chgData name="Mark Higgins" userId="f99148ad-7e67-4304-8c11-27c7a53efd31" providerId="ADAL" clId="{BC333596-D8C3-4C9B-AD5F-947285B05F4F}" dt="2021-10-19T15:30:31.824" v="4" actId="47"/>
        <pc:sldMkLst>
          <pc:docMk/>
          <pc:sldMk cId="2918068631" sldId="389"/>
        </pc:sldMkLst>
      </pc:sldChg>
      <pc:sldChg chg="add del">
        <pc:chgData name="Mark Higgins" userId="f99148ad-7e67-4304-8c11-27c7a53efd31" providerId="ADAL" clId="{BC333596-D8C3-4C9B-AD5F-947285B05F4F}" dt="2021-10-19T15:30:31.824" v="4" actId="47"/>
        <pc:sldMkLst>
          <pc:docMk/>
          <pc:sldMk cId="845237742" sldId="390"/>
        </pc:sldMkLst>
      </pc:sldChg>
      <pc:sldChg chg="add del">
        <pc:chgData name="Mark Higgins" userId="f99148ad-7e67-4304-8c11-27c7a53efd31" providerId="ADAL" clId="{BC333596-D8C3-4C9B-AD5F-947285B05F4F}" dt="2021-10-19T15:30:31.824" v="4" actId="47"/>
        <pc:sldMkLst>
          <pc:docMk/>
          <pc:sldMk cId="1248848706" sldId="391"/>
        </pc:sldMkLst>
      </pc:sldChg>
      <pc:sldChg chg="add del">
        <pc:chgData name="Mark Higgins" userId="f99148ad-7e67-4304-8c11-27c7a53efd31" providerId="ADAL" clId="{BC333596-D8C3-4C9B-AD5F-947285B05F4F}" dt="2021-10-19T15:30:31.824" v="4" actId="47"/>
        <pc:sldMkLst>
          <pc:docMk/>
          <pc:sldMk cId="1516249719" sldId="392"/>
        </pc:sldMkLst>
      </pc:sldChg>
      <pc:sldChg chg="add del">
        <pc:chgData name="Mark Higgins" userId="f99148ad-7e67-4304-8c11-27c7a53efd31" providerId="ADAL" clId="{BC333596-D8C3-4C9B-AD5F-947285B05F4F}" dt="2021-10-19T15:30:31.824" v="4" actId="47"/>
        <pc:sldMkLst>
          <pc:docMk/>
          <pc:sldMk cId="2184032674" sldId="393"/>
        </pc:sldMkLst>
      </pc:sldChg>
      <pc:sldChg chg="add del">
        <pc:chgData name="Mark Higgins" userId="f99148ad-7e67-4304-8c11-27c7a53efd31" providerId="ADAL" clId="{BC333596-D8C3-4C9B-AD5F-947285B05F4F}" dt="2021-10-19T15:30:31.824" v="4" actId="47"/>
        <pc:sldMkLst>
          <pc:docMk/>
          <pc:sldMk cId="3052757254" sldId="394"/>
        </pc:sldMkLst>
      </pc:sldChg>
      <pc:sldChg chg="add del">
        <pc:chgData name="Mark Higgins" userId="f99148ad-7e67-4304-8c11-27c7a53efd31" providerId="ADAL" clId="{BC333596-D8C3-4C9B-AD5F-947285B05F4F}" dt="2021-10-19T15:30:31.824" v="4" actId="47"/>
        <pc:sldMkLst>
          <pc:docMk/>
          <pc:sldMk cId="3926405391" sldId="395"/>
        </pc:sldMkLst>
      </pc:sldChg>
      <pc:sldChg chg="add del">
        <pc:chgData name="Mark Higgins" userId="f99148ad-7e67-4304-8c11-27c7a53efd31" providerId="ADAL" clId="{BC333596-D8C3-4C9B-AD5F-947285B05F4F}" dt="2021-10-19T15:30:31.824" v="4" actId="47"/>
        <pc:sldMkLst>
          <pc:docMk/>
          <pc:sldMk cId="1511910403" sldId="396"/>
        </pc:sldMkLst>
      </pc:sldChg>
      <pc:sldChg chg="add del">
        <pc:chgData name="Mark Higgins" userId="f99148ad-7e67-4304-8c11-27c7a53efd31" providerId="ADAL" clId="{BC333596-D8C3-4C9B-AD5F-947285B05F4F}" dt="2021-10-19T15:30:31.824" v="4" actId="47"/>
        <pc:sldMkLst>
          <pc:docMk/>
          <pc:sldMk cId="1544895526" sldId="397"/>
        </pc:sldMkLst>
      </pc:sldChg>
      <pc:sldChg chg="add del">
        <pc:chgData name="Mark Higgins" userId="f99148ad-7e67-4304-8c11-27c7a53efd31" providerId="ADAL" clId="{BC333596-D8C3-4C9B-AD5F-947285B05F4F}" dt="2021-10-19T15:30:31.824" v="4" actId="47"/>
        <pc:sldMkLst>
          <pc:docMk/>
          <pc:sldMk cId="2465785807" sldId="398"/>
        </pc:sldMkLst>
      </pc:sldChg>
      <pc:sldChg chg="add del">
        <pc:chgData name="Mark Higgins" userId="f99148ad-7e67-4304-8c11-27c7a53efd31" providerId="ADAL" clId="{BC333596-D8C3-4C9B-AD5F-947285B05F4F}" dt="2021-10-19T15:30:31.824" v="4" actId="47"/>
        <pc:sldMkLst>
          <pc:docMk/>
          <pc:sldMk cId="3222968002" sldId="399"/>
        </pc:sldMkLst>
      </pc:sldChg>
      <pc:sldChg chg="add del">
        <pc:chgData name="Mark Higgins" userId="f99148ad-7e67-4304-8c11-27c7a53efd31" providerId="ADAL" clId="{BC333596-D8C3-4C9B-AD5F-947285B05F4F}" dt="2021-10-19T15:30:31.824" v="4" actId="47"/>
        <pc:sldMkLst>
          <pc:docMk/>
          <pc:sldMk cId="2056755039" sldId="400"/>
        </pc:sldMkLst>
      </pc:sldChg>
      <pc:sldChg chg="add del">
        <pc:chgData name="Mark Higgins" userId="f99148ad-7e67-4304-8c11-27c7a53efd31" providerId="ADAL" clId="{BC333596-D8C3-4C9B-AD5F-947285B05F4F}" dt="2021-10-19T15:30:31.824" v="4" actId="47"/>
        <pc:sldMkLst>
          <pc:docMk/>
          <pc:sldMk cId="481534088" sldId="401"/>
        </pc:sldMkLst>
      </pc:sldChg>
      <pc:sldChg chg="add del">
        <pc:chgData name="Mark Higgins" userId="f99148ad-7e67-4304-8c11-27c7a53efd31" providerId="ADAL" clId="{BC333596-D8C3-4C9B-AD5F-947285B05F4F}" dt="2021-10-19T15:30:31.824" v="4" actId="47"/>
        <pc:sldMkLst>
          <pc:docMk/>
          <pc:sldMk cId="2952593591" sldId="402"/>
        </pc:sldMkLst>
      </pc:sldChg>
      <pc:sldChg chg="add del">
        <pc:chgData name="Mark Higgins" userId="f99148ad-7e67-4304-8c11-27c7a53efd31" providerId="ADAL" clId="{BC333596-D8C3-4C9B-AD5F-947285B05F4F}" dt="2021-10-19T15:30:31.824" v="4" actId="47"/>
        <pc:sldMkLst>
          <pc:docMk/>
          <pc:sldMk cId="1250941793" sldId="403"/>
        </pc:sldMkLst>
      </pc:sldChg>
      <pc:sldChg chg="add del">
        <pc:chgData name="Mark Higgins" userId="f99148ad-7e67-4304-8c11-27c7a53efd31" providerId="ADAL" clId="{BC333596-D8C3-4C9B-AD5F-947285B05F4F}" dt="2021-10-19T15:30:31.824" v="4" actId="47"/>
        <pc:sldMkLst>
          <pc:docMk/>
          <pc:sldMk cId="624383718" sldId="404"/>
        </pc:sldMkLst>
      </pc:sldChg>
      <pc:sldChg chg="add del">
        <pc:chgData name="Mark Higgins" userId="f99148ad-7e67-4304-8c11-27c7a53efd31" providerId="ADAL" clId="{BC333596-D8C3-4C9B-AD5F-947285B05F4F}" dt="2021-10-19T15:30:31.824" v="4" actId="47"/>
        <pc:sldMkLst>
          <pc:docMk/>
          <pc:sldMk cId="1975970897" sldId="405"/>
        </pc:sldMkLst>
      </pc:sldChg>
      <pc:sldChg chg="add del">
        <pc:chgData name="Mark Higgins" userId="f99148ad-7e67-4304-8c11-27c7a53efd31" providerId="ADAL" clId="{BC333596-D8C3-4C9B-AD5F-947285B05F4F}" dt="2021-10-19T15:30:31.824" v="4" actId="47"/>
        <pc:sldMkLst>
          <pc:docMk/>
          <pc:sldMk cId="4114315404" sldId="406"/>
        </pc:sldMkLst>
      </pc:sldChg>
      <pc:sldChg chg="add del">
        <pc:chgData name="Mark Higgins" userId="f99148ad-7e67-4304-8c11-27c7a53efd31" providerId="ADAL" clId="{BC333596-D8C3-4C9B-AD5F-947285B05F4F}" dt="2021-10-19T15:30:31.824" v="4" actId="47"/>
        <pc:sldMkLst>
          <pc:docMk/>
          <pc:sldMk cId="2654113757" sldId="407"/>
        </pc:sldMkLst>
      </pc:sldChg>
      <pc:sldChg chg="add del">
        <pc:chgData name="Mark Higgins" userId="f99148ad-7e67-4304-8c11-27c7a53efd31" providerId="ADAL" clId="{BC333596-D8C3-4C9B-AD5F-947285B05F4F}" dt="2021-10-19T15:30:31.824" v="4" actId="47"/>
        <pc:sldMkLst>
          <pc:docMk/>
          <pc:sldMk cId="1410555242" sldId="408"/>
        </pc:sldMkLst>
      </pc:sldChg>
      <pc:sldChg chg="add del">
        <pc:chgData name="Mark Higgins" userId="f99148ad-7e67-4304-8c11-27c7a53efd31" providerId="ADAL" clId="{BC333596-D8C3-4C9B-AD5F-947285B05F4F}" dt="2021-10-19T15:30:31.824" v="4" actId="47"/>
        <pc:sldMkLst>
          <pc:docMk/>
          <pc:sldMk cId="706236086" sldId="409"/>
        </pc:sldMkLst>
      </pc:sldChg>
      <pc:sldChg chg="add del">
        <pc:chgData name="Mark Higgins" userId="f99148ad-7e67-4304-8c11-27c7a53efd31" providerId="ADAL" clId="{BC333596-D8C3-4C9B-AD5F-947285B05F4F}" dt="2021-10-19T15:30:31.824" v="4" actId="47"/>
        <pc:sldMkLst>
          <pc:docMk/>
          <pc:sldMk cId="4238912955" sldId="410"/>
        </pc:sldMkLst>
      </pc:sldChg>
      <pc:sldChg chg="add del">
        <pc:chgData name="Mark Higgins" userId="f99148ad-7e67-4304-8c11-27c7a53efd31" providerId="ADAL" clId="{BC333596-D8C3-4C9B-AD5F-947285B05F4F}" dt="2021-10-19T15:30:31.824" v="4" actId="47"/>
        <pc:sldMkLst>
          <pc:docMk/>
          <pc:sldMk cId="2602691375" sldId="411"/>
        </pc:sldMkLst>
      </pc:sldChg>
      <pc:sldChg chg="add del">
        <pc:chgData name="Mark Higgins" userId="f99148ad-7e67-4304-8c11-27c7a53efd31" providerId="ADAL" clId="{BC333596-D8C3-4C9B-AD5F-947285B05F4F}" dt="2021-10-19T15:30:31.824" v="4" actId="47"/>
        <pc:sldMkLst>
          <pc:docMk/>
          <pc:sldMk cId="1337448394" sldId="412"/>
        </pc:sldMkLst>
      </pc:sldChg>
      <pc:sldChg chg="add del">
        <pc:chgData name="Mark Higgins" userId="f99148ad-7e67-4304-8c11-27c7a53efd31" providerId="ADAL" clId="{BC333596-D8C3-4C9B-AD5F-947285B05F4F}" dt="2021-10-19T15:30:31.824" v="4" actId="47"/>
        <pc:sldMkLst>
          <pc:docMk/>
          <pc:sldMk cId="3573841059" sldId="413"/>
        </pc:sldMkLst>
      </pc:sldChg>
      <pc:sldChg chg="add del">
        <pc:chgData name="Mark Higgins" userId="f99148ad-7e67-4304-8c11-27c7a53efd31" providerId="ADAL" clId="{BC333596-D8C3-4C9B-AD5F-947285B05F4F}" dt="2021-10-19T15:30:31.824" v="4" actId="47"/>
        <pc:sldMkLst>
          <pc:docMk/>
          <pc:sldMk cId="2629586236" sldId="414"/>
        </pc:sldMkLst>
      </pc:sldChg>
      <pc:sldChg chg="add del">
        <pc:chgData name="Mark Higgins" userId="f99148ad-7e67-4304-8c11-27c7a53efd31" providerId="ADAL" clId="{BC333596-D8C3-4C9B-AD5F-947285B05F4F}" dt="2021-10-19T15:30:31.824" v="4" actId="47"/>
        <pc:sldMkLst>
          <pc:docMk/>
          <pc:sldMk cId="680340156" sldId="415"/>
        </pc:sldMkLst>
      </pc:sldChg>
      <pc:sldChg chg="add del">
        <pc:chgData name="Mark Higgins" userId="f99148ad-7e67-4304-8c11-27c7a53efd31" providerId="ADAL" clId="{BC333596-D8C3-4C9B-AD5F-947285B05F4F}" dt="2021-10-19T15:30:31.824" v="4" actId="47"/>
        <pc:sldMkLst>
          <pc:docMk/>
          <pc:sldMk cId="2650830124" sldId="416"/>
        </pc:sldMkLst>
      </pc:sldChg>
      <pc:sldChg chg="add del">
        <pc:chgData name="Mark Higgins" userId="f99148ad-7e67-4304-8c11-27c7a53efd31" providerId="ADAL" clId="{BC333596-D8C3-4C9B-AD5F-947285B05F4F}" dt="2021-10-19T15:30:31.824" v="4" actId="47"/>
        <pc:sldMkLst>
          <pc:docMk/>
          <pc:sldMk cId="3730956495" sldId="417"/>
        </pc:sldMkLst>
      </pc:sldChg>
      <pc:sldChg chg="add del">
        <pc:chgData name="Mark Higgins" userId="f99148ad-7e67-4304-8c11-27c7a53efd31" providerId="ADAL" clId="{BC333596-D8C3-4C9B-AD5F-947285B05F4F}" dt="2021-10-19T15:30:31.824" v="4" actId="47"/>
        <pc:sldMkLst>
          <pc:docMk/>
          <pc:sldMk cId="4223131663" sldId="418"/>
        </pc:sldMkLst>
      </pc:sldChg>
      <pc:sldChg chg="add del">
        <pc:chgData name="Mark Higgins" userId="f99148ad-7e67-4304-8c11-27c7a53efd31" providerId="ADAL" clId="{BC333596-D8C3-4C9B-AD5F-947285B05F4F}" dt="2021-10-19T15:30:31.824" v="4" actId="47"/>
        <pc:sldMkLst>
          <pc:docMk/>
          <pc:sldMk cId="1778816030" sldId="421"/>
        </pc:sldMkLst>
      </pc:sldChg>
      <pc:sldChg chg="add del">
        <pc:chgData name="Mark Higgins" userId="f99148ad-7e67-4304-8c11-27c7a53efd31" providerId="ADAL" clId="{BC333596-D8C3-4C9B-AD5F-947285B05F4F}" dt="2021-10-19T15:30:31.824" v="4" actId="47"/>
        <pc:sldMkLst>
          <pc:docMk/>
          <pc:sldMk cId="607490500" sldId="422"/>
        </pc:sldMkLst>
      </pc:sldChg>
      <pc:sldChg chg="add del">
        <pc:chgData name="Mark Higgins" userId="f99148ad-7e67-4304-8c11-27c7a53efd31" providerId="ADAL" clId="{BC333596-D8C3-4C9B-AD5F-947285B05F4F}" dt="2021-10-19T15:30:31.824" v="4" actId="47"/>
        <pc:sldMkLst>
          <pc:docMk/>
          <pc:sldMk cId="1890531109" sldId="424"/>
        </pc:sldMkLst>
      </pc:sldChg>
      <pc:sldChg chg="add del">
        <pc:chgData name="Mark Higgins" userId="f99148ad-7e67-4304-8c11-27c7a53efd31" providerId="ADAL" clId="{BC333596-D8C3-4C9B-AD5F-947285B05F4F}" dt="2021-10-19T15:30:31.824" v="4" actId="47"/>
        <pc:sldMkLst>
          <pc:docMk/>
          <pc:sldMk cId="1673904469" sldId="425"/>
        </pc:sldMkLst>
      </pc:sldChg>
      <pc:sldChg chg="add del">
        <pc:chgData name="Mark Higgins" userId="f99148ad-7e67-4304-8c11-27c7a53efd31" providerId="ADAL" clId="{BC333596-D8C3-4C9B-AD5F-947285B05F4F}" dt="2021-10-19T15:30:31.824" v="4" actId="47"/>
        <pc:sldMkLst>
          <pc:docMk/>
          <pc:sldMk cId="658609329" sldId="426"/>
        </pc:sldMkLst>
      </pc:sldChg>
      <pc:sldChg chg="add del">
        <pc:chgData name="Mark Higgins" userId="f99148ad-7e67-4304-8c11-27c7a53efd31" providerId="ADAL" clId="{BC333596-D8C3-4C9B-AD5F-947285B05F4F}" dt="2021-10-19T15:30:31.824" v="4" actId="47"/>
        <pc:sldMkLst>
          <pc:docMk/>
          <pc:sldMk cId="2422120360" sldId="430"/>
        </pc:sldMkLst>
      </pc:sldChg>
      <pc:sldChg chg="add del">
        <pc:chgData name="Mark Higgins" userId="f99148ad-7e67-4304-8c11-27c7a53efd31" providerId="ADAL" clId="{BC333596-D8C3-4C9B-AD5F-947285B05F4F}" dt="2021-10-19T15:30:31.824" v="4" actId="47"/>
        <pc:sldMkLst>
          <pc:docMk/>
          <pc:sldMk cId="3231987782" sldId="433"/>
        </pc:sldMkLst>
      </pc:sldChg>
      <pc:sldChg chg="add del">
        <pc:chgData name="Mark Higgins" userId="f99148ad-7e67-4304-8c11-27c7a53efd31" providerId="ADAL" clId="{BC333596-D8C3-4C9B-AD5F-947285B05F4F}" dt="2021-10-19T15:30:31.824" v="4" actId="47"/>
        <pc:sldMkLst>
          <pc:docMk/>
          <pc:sldMk cId="625691769" sldId="435"/>
        </pc:sldMkLst>
      </pc:sldChg>
      <pc:sldChg chg="add del">
        <pc:chgData name="Mark Higgins" userId="f99148ad-7e67-4304-8c11-27c7a53efd31" providerId="ADAL" clId="{BC333596-D8C3-4C9B-AD5F-947285B05F4F}" dt="2021-10-19T15:30:31.824" v="4" actId="47"/>
        <pc:sldMkLst>
          <pc:docMk/>
          <pc:sldMk cId="3149446475" sldId="436"/>
        </pc:sldMkLst>
      </pc:sldChg>
      <pc:sldChg chg="add del">
        <pc:chgData name="Mark Higgins" userId="f99148ad-7e67-4304-8c11-27c7a53efd31" providerId="ADAL" clId="{BC333596-D8C3-4C9B-AD5F-947285B05F4F}" dt="2021-10-19T15:30:31.824" v="4" actId="47"/>
        <pc:sldMkLst>
          <pc:docMk/>
          <pc:sldMk cId="331857268" sldId="437"/>
        </pc:sldMkLst>
      </pc:sldChg>
      <pc:sldChg chg="add del">
        <pc:chgData name="Mark Higgins" userId="f99148ad-7e67-4304-8c11-27c7a53efd31" providerId="ADAL" clId="{BC333596-D8C3-4C9B-AD5F-947285B05F4F}" dt="2021-10-19T15:30:31.824" v="4" actId="47"/>
        <pc:sldMkLst>
          <pc:docMk/>
          <pc:sldMk cId="2734321847" sldId="438"/>
        </pc:sldMkLst>
      </pc:sldChg>
      <pc:sldChg chg="add del">
        <pc:chgData name="Mark Higgins" userId="f99148ad-7e67-4304-8c11-27c7a53efd31" providerId="ADAL" clId="{BC333596-D8C3-4C9B-AD5F-947285B05F4F}" dt="2021-10-19T15:30:31.824" v="4" actId="47"/>
        <pc:sldMkLst>
          <pc:docMk/>
          <pc:sldMk cId="205147612" sldId="439"/>
        </pc:sldMkLst>
      </pc:sldChg>
      <pc:sldChg chg="add del">
        <pc:chgData name="Mark Higgins" userId="f99148ad-7e67-4304-8c11-27c7a53efd31" providerId="ADAL" clId="{BC333596-D8C3-4C9B-AD5F-947285B05F4F}" dt="2021-10-19T15:30:31.824" v="4" actId="47"/>
        <pc:sldMkLst>
          <pc:docMk/>
          <pc:sldMk cId="2991292184" sldId="441"/>
        </pc:sldMkLst>
      </pc:sldChg>
      <pc:sldChg chg="add del">
        <pc:chgData name="Mark Higgins" userId="f99148ad-7e67-4304-8c11-27c7a53efd31" providerId="ADAL" clId="{BC333596-D8C3-4C9B-AD5F-947285B05F4F}" dt="2021-10-19T15:30:31.824" v="4" actId="47"/>
        <pc:sldMkLst>
          <pc:docMk/>
          <pc:sldMk cId="3362721485" sldId="442"/>
        </pc:sldMkLst>
      </pc:sldChg>
      <pc:sldChg chg="add del">
        <pc:chgData name="Mark Higgins" userId="f99148ad-7e67-4304-8c11-27c7a53efd31" providerId="ADAL" clId="{BC333596-D8C3-4C9B-AD5F-947285B05F4F}" dt="2021-10-19T15:30:31.824" v="4" actId="47"/>
        <pc:sldMkLst>
          <pc:docMk/>
          <pc:sldMk cId="2387050593" sldId="443"/>
        </pc:sldMkLst>
      </pc:sldChg>
      <pc:sldChg chg="add del">
        <pc:chgData name="Mark Higgins" userId="f99148ad-7e67-4304-8c11-27c7a53efd31" providerId="ADAL" clId="{BC333596-D8C3-4C9B-AD5F-947285B05F4F}" dt="2021-10-19T15:30:31.824" v="4" actId="47"/>
        <pc:sldMkLst>
          <pc:docMk/>
          <pc:sldMk cId="389213653" sldId="444"/>
        </pc:sldMkLst>
      </pc:sldChg>
      <pc:sldChg chg="add del">
        <pc:chgData name="Mark Higgins" userId="f99148ad-7e67-4304-8c11-27c7a53efd31" providerId="ADAL" clId="{BC333596-D8C3-4C9B-AD5F-947285B05F4F}" dt="2021-10-19T15:30:31.824" v="4" actId="47"/>
        <pc:sldMkLst>
          <pc:docMk/>
          <pc:sldMk cId="558151786" sldId="445"/>
        </pc:sldMkLst>
      </pc:sldChg>
      <pc:sldChg chg="add del">
        <pc:chgData name="Mark Higgins" userId="f99148ad-7e67-4304-8c11-27c7a53efd31" providerId="ADAL" clId="{BC333596-D8C3-4C9B-AD5F-947285B05F4F}" dt="2021-10-19T15:29:53.945" v="3" actId="47"/>
        <pc:sldMkLst>
          <pc:docMk/>
          <pc:sldMk cId="3260383663" sldId="683"/>
        </pc:sldMkLst>
      </pc:sldChg>
      <pc:sldChg chg="add del">
        <pc:chgData name="Mark Higgins" userId="f99148ad-7e67-4304-8c11-27c7a53efd31" providerId="ADAL" clId="{BC333596-D8C3-4C9B-AD5F-947285B05F4F}" dt="2021-10-19T15:29:53.945" v="3" actId="47"/>
        <pc:sldMkLst>
          <pc:docMk/>
          <pc:sldMk cId="3845661198" sldId="687"/>
        </pc:sldMkLst>
      </pc:sldChg>
      <pc:sldChg chg="add del">
        <pc:chgData name="Mark Higgins" userId="f99148ad-7e67-4304-8c11-27c7a53efd31" providerId="ADAL" clId="{BC333596-D8C3-4C9B-AD5F-947285B05F4F}" dt="2021-10-19T15:30:31.824" v="4" actId="47"/>
        <pc:sldMkLst>
          <pc:docMk/>
          <pc:sldMk cId="3478056148" sldId="694"/>
        </pc:sldMkLst>
      </pc:sldChg>
      <pc:sldChg chg="add del">
        <pc:chgData name="Mark Higgins" userId="f99148ad-7e67-4304-8c11-27c7a53efd31" providerId="ADAL" clId="{BC333596-D8C3-4C9B-AD5F-947285B05F4F}" dt="2021-10-19T15:30:31.824" v="4" actId="47"/>
        <pc:sldMkLst>
          <pc:docMk/>
          <pc:sldMk cId="1384747455" sldId="695"/>
        </pc:sldMkLst>
      </pc:sldChg>
      <pc:sldChg chg="add del">
        <pc:chgData name="Mark Higgins" userId="f99148ad-7e67-4304-8c11-27c7a53efd31" providerId="ADAL" clId="{BC333596-D8C3-4C9B-AD5F-947285B05F4F}" dt="2021-10-19T15:30:31.824" v="4" actId="47"/>
        <pc:sldMkLst>
          <pc:docMk/>
          <pc:sldMk cId="961037850" sldId="696"/>
        </pc:sldMkLst>
      </pc:sldChg>
      <pc:sldChg chg="add del">
        <pc:chgData name="Mark Higgins" userId="f99148ad-7e67-4304-8c11-27c7a53efd31" providerId="ADAL" clId="{BC333596-D8C3-4C9B-AD5F-947285B05F4F}" dt="2021-10-19T15:30:31.824" v="4" actId="47"/>
        <pc:sldMkLst>
          <pc:docMk/>
          <pc:sldMk cId="2382590890" sldId="697"/>
        </pc:sldMkLst>
      </pc:sldChg>
      <pc:sldChg chg="add del">
        <pc:chgData name="Mark Higgins" userId="f99148ad-7e67-4304-8c11-27c7a53efd31" providerId="ADAL" clId="{BC333596-D8C3-4C9B-AD5F-947285B05F4F}" dt="2021-10-19T15:30:31.824" v="4" actId="47"/>
        <pc:sldMkLst>
          <pc:docMk/>
          <pc:sldMk cId="2816790370" sldId="698"/>
        </pc:sldMkLst>
      </pc:sldChg>
      <pc:sldChg chg="add del">
        <pc:chgData name="Mark Higgins" userId="f99148ad-7e67-4304-8c11-27c7a53efd31" providerId="ADAL" clId="{BC333596-D8C3-4C9B-AD5F-947285B05F4F}" dt="2021-10-19T15:30:31.824" v="4" actId="47"/>
        <pc:sldMkLst>
          <pc:docMk/>
          <pc:sldMk cId="4291132042" sldId="699"/>
        </pc:sldMkLst>
      </pc:sldChg>
      <pc:sldChg chg="add del">
        <pc:chgData name="Mark Higgins" userId="f99148ad-7e67-4304-8c11-27c7a53efd31" providerId="ADAL" clId="{BC333596-D8C3-4C9B-AD5F-947285B05F4F}" dt="2021-10-19T15:30:31.824" v="4" actId="47"/>
        <pc:sldMkLst>
          <pc:docMk/>
          <pc:sldMk cId="2299538971" sldId="700"/>
        </pc:sldMkLst>
      </pc:sldChg>
      <pc:sldChg chg="add del">
        <pc:chgData name="Mark Higgins" userId="f99148ad-7e67-4304-8c11-27c7a53efd31" providerId="ADAL" clId="{BC333596-D8C3-4C9B-AD5F-947285B05F4F}" dt="2021-10-19T15:30:31.824" v="4" actId="47"/>
        <pc:sldMkLst>
          <pc:docMk/>
          <pc:sldMk cId="3647801122" sldId="701"/>
        </pc:sldMkLst>
      </pc:sldChg>
      <pc:sldChg chg="add del">
        <pc:chgData name="Mark Higgins" userId="f99148ad-7e67-4304-8c11-27c7a53efd31" providerId="ADAL" clId="{BC333596-D8C3-4C9B-AD5F-947285B05F4F}" dt="2021-10-19T15:30:31.824" v="4" actId="47"/>
        <pc:sldMkLst>
          <pc:docMk/>
          <pc:sldMk cId="1124660872" sldId="702"/>
        </pc:sldMkLst>
      </pc:sldChg>
      <pc:sldChg chg="add del">
        <pc:chgData name="Mark Higgins" userId="f99148ad-7e67-4304-8c11-27c7a53efd31" providerId="ADAL" clId="{BC333596-D8C3-4C9B-AD5F-947285B05F4F}" dt="2021-10-19T15:30:31.824" v="4" actId="47"/>
        <pc:sldMkLst>
          <pc:docMk/>
          <pc:sldMk cId="3031805303" sldId="703"/>
        </pc:sldMkLst>
      </pc:sldChg>
      <pc:sldChg chg="add del">
        <pc:chgData name="Mark Higgins" userId="f99148ad-7e67-4304-8c11-27c7a53efd31" providerId="ADAL" clId="{BC333596-D8C3-4C9B-AD5F-947285B05F4F}" dt="2021-10-19T15:30:31.824" v="4" actId="47"/>
        <pc:sldMkLst>
          <pc:docMk/>
          <pc:sldMk cId="140445724" sldId="704"/>
        </pc:sldMkLst>
      </pc:sldChg>
      <pc:sldChg chg="add del">
        <pc:chgData name="Mark Higgins" userId="f99148ad-7e67-4304-8c11-27c7a53efd31" providerId="ADAL" clId="{BC333596-D8C3-4C9B-AD5F-947285B05F4F}" dt="2021-10-19T15:30:31.824" v="4" actId="47"/>
        <pc:sldMkLst>
          <pc:docMk/>
          <pc:sldMk cId="2542223994" sldId="705"/>
        </pc:sldMkLst>
      </pc:sldChg>
      <pc:sldChg chg="add del">
        <pc:chgData name="Mark Higgins" userId="f99148ad-7e67-4304-8c11-27c7a53efd31" providerId="ADAL" clId="{BC333596-D8C3-4C9B-AD5F-947285B05F4F}" dt="2021-10-19T15:30:31.824" v="4" actId="47"/>
        <pc:sldMkLst>
          <pc:docMk/>
          <pc:sldMk cId="2222589636" sldId="706"/>
        </pc:sldMkLst>
      </pc:sldChg>
      <pc:sldChg chg="add del">
        <pc:chgData name="Mark Higgins" userId="f99148ad-7e67-4304-8c11-27c7a53efd31" providerId="ADAL" clId="{BC333596-D8C3-4C9B-AD5F-947285B05F4F}" dt="2021-10-19T15:30:31.824" v="4" actId="47"/>
        <pc:sldMkLst>
          <pc:docMk/>
          <pc:sldMk cId="2977657711" sldId="708"/>
        </pc:sldMkLst>
      </pc:sldChg>
      <pc:sldChg chg="add del">
        <pc:chgData name="Mark Higgins" userId="f99148ad-7e67-4304-8c11-27c7a53efd31" providerId="ADAL" clId="{BC333596-D8C3-4C9B-AD5F-947285B05F4F}" dt="2021-10-19T15:30:31.824" v="4" actId="47"/>
        <pc:sldMkLst>
          <pc:docMk/>
          <pc:sldMk cId="3350938539" sldId="710"/>
        </pc:sldMkLst>
      </pc:sldChg>
      <pc:sldChg chg="add del">
        <pc:chgData name="Mark Higgins" userId="f99148ad-7e67-4304-8c11-27c7a53efd31" providerId="ADAL" clId="{BC333596-D8C3-4C9B-AD5F-947285B05F4F}" dt="2021-10-19T15:30:31.824" v="4" actId="47"/>
        <pc:sldMkLst>
          <pc:docMk/>
          <pc:sldMk cId="3878494634" sldId="711"/>
        </pc:sldMkLst>
      </pc:sldChg>
      <pc:sldChg chg="add del">
        <pc:chgData name="Mark Higgins" userId="f99148ad-7e67-4304-8c11-27c7a53efd31" providerId="ADAL" clId="{BC333596-D8C3-4C9B-AD5F-947285B05F4F}" dt="2021-10-19T15:30:31.824" v="4" actId="47"/>
        <pc:sldMkLst>
          <pc:docMk/>
          <pc:sldMk cId="3216072036" sldId="712"/>
        </pc:sldMkLst>
      </pc:sldChg>
      <pc:sldChg chg="add del">
        <pc:chgData name="Mark Higgins" userId="f99148ad-7e67-4304-8c11-27c7a53efd31" providerId="ADAL" clId="{BC333596-D8C3-4C9B-AD5F-947285B05F4F}" dt="2021-10-19T15:30:31.824" v="4" actId="47"/>
        <pc:sldMkLst>
          <pc:docMk/>
          <pc:sldMk cId="779021081" sldId="713"/>
        </pc:sldMkLst>
      </pc:sldChg>
      <pc:sldChg chg="add del">
        <pc:chgData name="Mark Higgins" userId="f99148ad-7e67-4304-8c11-27c7a53efd31" providerId="ADAL" clId="{BC333596-D8C3-4C9B-AD5F-947285B05F4F}" dt="2021-10-19T15:30:31.824" v="4" actId="47"/>
        <pc:sldMkLst>
          <pc:docMk/>
          <pc:sldMk cId="4245500416" sldId="714"/>
        </pc:sldMkLst>
      </pc:sldChg>
      <pc:sldChg chg="add del">
        <pc:chgData name="Mark Higgins" userId="f99148ad-7e67-4304-8c11-27c7a53efd31" providerId="ADAL" clId="{BC333596-D8C3-4C9B-AD5F-947285B05F4F}" dt="2021-10-19T15:30:31.824" v="4" actId="47"/>
        <pc:sldMkLst>
          <pc:docMk/>
          <pc:sldMk cId="2036575152" sldId="715"/>
        </pc:sldMkLst>
      </pc:sldChg>
      <pc:sldChg chg="add del">
        <pc:chgData name="Mark Higgins" userId="f99148ad-7e67-4304-8c11-27c7a53efd31" providerId="ADAL" clId="{BC333596-D8C3-4C9B-AD5F-947285B05F4F}" dt="2021-10-19T15:30:31.824" v="4" actId="47"/>
        <pc:sldMkLst>
          <pc:docMk/>
          <pc:sldMk cId="3626110082" sldId="716"/>
        </pc:sldMkLst>
      </pc:sldChg>
      <pc:sldChg chg="add del">
        <pc:chgData name="Mark Higgins" userId="f99148ad-7e67-4304-8c11-27c7a53efd31" providerId="ADAL" clId="{BC333596-D8C3-4C9B-AD5F-947285B05F4F}" dt="2021-10-19T15:30:31.824" v="4" actId="47"/>
        <pc:sldMkLst>
          <pc:docMk/>
          <pc:sldMk cId="2364488843" sldId="718"/>
        </pc:sldMkLst>
      </pc:sldChg>
      <pc:sldChg chg="add del">
        <pc:chgData name="Mark Higgins" userId="f99148ad-7e67-4304-8c11-27c7a53efd31" providerId="ADAL" clId="{BC333596-D8C3-4C9B-AD5F-947285B05F4F}" dt="2021-10-19T15:30:31.824" v="4" actId="47"/>
        <pc:sldMkLst>
          <pc:docMk/>
          <pc:sldMk cId="3837821357" sldId="719"/>
        </pc:sldMkLst>
      </pc:sldChg>
      <pc:sldChg chg="add del">
        <pc:chgData name="Mark Higgins" userId="f99148ad-7e67-4304-8c11-27c7a53efd31" providerId="ADAL" clId="{BC333596-D8C3-4C9B-AD5F-947285B05F4F}" dt="2021-10-19T15:30:31.824" v="4" actId="47"/>
        <pc:sldMkLst>
          <pc:docMk/>
          <pc:sldMk cId="2418004797" sldId="720"/>
        </pc:sldMkLst>
      </pc:sldChg>
      <pc:sldChg chg="add del">
        <pc:chgData name="Mark Higgins" userId="f99148ad-7e67-4304-8c11-27c7a53efd31" providerId="ADAL" clId="{BC333596-D8C3-4C9B-AD5F-947285B05F4F}" dt="2021-10-19T15:30:31.824" v="4" actId="47"/>
        <pc:sldMkLst>
          <pc:docMk/>
          <pc:sldMk cId="3209023164" sldId="721"/>
        </pc:sldMkLst>
      </pc:sldChg>
      <pc:sldChg chg="add del">
        <pc:chgData name="Mark Higgins" userId="f99148ad-7e67-4304-8c11-27c7a53efd31" providerId="ADAL" clId="{BC333596-D8C3-4C9B-AD5F-947285B05F4F}" dt="2021-10-19T15:30:31.824" v="4" actId="47"/>
        <pc:sldMkLst>
          <pc:docMk/>
          <pc:sldMk cId="630191231" sldId="722"/>
        </pc:sldMkLst>
      </pc:sldChg>
      <pc:sldChg chg="add del">
        <pc:chgData name="Mark Higgins" userId="f99148ad-7e67-4304-8c11-27c7a53efd31" providerId="ADAL" clId="{BC333596-D8C3-4C9B-AD5F-947285B05F4F}" dt="2021-10-19T15:30:31.824" v="4" actId="47"/>
        <pc:sldMkLst>
          <pc:docMk/>
          <pc:sldMk cId="2585457873" sldId="723"/>
        </pc:sldMkLst>
      </pc:sldChg>
      <pc:sldChg chg="add del">
        <pc:chgData name="Mark Higgins" userId="f99148ad-7e67-4304-8c11-27c7a53efd31" providerId="ADAL" clId="{BC333596-D8C3-4C9B-AD5F-947285B05F4F}" dt="2021-10-19T15:30:31.824" v="4" actId="47"/>
        <pc:sldMkLst>
          <pc:docMk/>
          <pc:sldMk cId="2626823195" sldId="724"/>
        </pc:sldMkLst>
      </pc:sldChg>
      <pc:sldChg chg="add del">
        <pc:chgData name="Mark Higgins" userId="f99148ad-7e67-4304-8c11-27c7a53efd31" providerId="ADAL" clId="{BC333596-D8C3-4C9B-AD5F-947285B05F4F}" dt="2021-10-19T15:30:31.824" v="4" actId="47"/>
        <pc:sldMkLst>
          <pc:docMk/>
          <pc:sldMk cId="1913810849" sldId="725"/>
        </pc:sldMkLst>
      </pc:sldChg>
      <pc:sldChg chg="add del">
        <pc:chgData name="Mark Higgins" userId="f99148ad-7e67-4304-8c11-27c7a53efd31" providerId="ADAL" clId="{BC333596-D8C3-4C9B-AD5F-947285B05F4F}" dt="2021-10-19T15:30:31.824" v="4" actId="47"/>
        <pc:sldMkLst>
          <pc:docMk/>
          <pc:sldMk cId="3876293331" sldId="736"/>
        </pc:sldMkLst>
      </pc:sldChg>
      <pc:sldChg chg="add del">
        <pc:chgData name="Mark Higgins" userId="f99148ad-7e67-4304-8c11-27c7a53efd31" providerId="ADAL" clId="{BC333596-D8C3-4C9B-AD5F-947285B05F4F}" dt="2021-10-19T15:30:31.824" v="4" actId="47"/>
        <pc:sldMkLst>
          <pc:docMk/>
          <pc:sldMk cId="678621518" sldId="741"/>
        </pc:sldMkLst>
      </pc:sldChg>
      <pc:sldChg chg="add del">
        <pc:chgData name="Mark Higgins" userId="f99148ad-7e67-4304-8c11-27c7a53efd31" providerId="ADAL" clId="{BC333596-D8C3-4C9B-AD5F-947285B05F4F}" dt="2021-10-19T15:30:31.824" v="4" actId="47"/>
        <pc:sldMkLst>
          <pc:docMk/>
          <pc:sldMk cId="2723241041" sldId="742"/>
        </pc:sldMkLst>
      </pc:sldChg>
      <pc:sldChg chg="add del">
        <pc:chgData name="Mark Higgins" userId="f99148ad-7e67-4304-8c11-27c7a53efd31" providerId="ADAL" clId="{BC333596-D8C3-4C9B-AD5F-947285B05F4F}" dt="2021-10-19T15:30:31.824" v="4" actId="47"/>
        <pc:sldMkLst>
          <pc:docMk/>
          <pc:sldMk cId="2085346251" sldId="749"/>
        </pc:sldMkLst>
      </pc:sldChg>
      <pc:sldChg chg="modSp new mod ord">
        <pc:chgData name="Mark Higgins" userId="f99148ad-7e67-4304-8c11-27c7a53efd31" providerId="ADAL" clId="{BC333596-D8C3-4C9B-AD5F-947285B05F4F}" dt="2021-11-02T11:07:44.034" v="192" actId="20577"/>
        <pc:sldMkLst>
          <pc:docMk/>
          <pc:sldMk cId="2594139224" sldId="751"/>
        </pc:sldMkLst>
        <pc:spChg chg="mod">
          <ac:chgData name="Mark Higgins" userId="f99148ad-7e67-4304-8c11-27c7a53efd31" providerId="ADAL" clId="{BC333596-D8C3-4C9B-AD5F-947285B05F4F}" dt="2021-11-02T11:06:51.325" v="180" actId="20577"/>
          <ac:spMkLst>
            <pc:docMk/>
            <pc:sldMk cId="2594139224" sldId="751"/>
            <ac:spMk id="2" creationId="{0B87CDBB-328B-4491-ACDB-93DB793F3B8F}"/>
          </ac:spMkLst>
        </pc:spChg>
        <pc:spChg chg="mod">
          <ac:chgData name="Mark Higgins" userId="f99148ad-7e67-4304-8c11-27c7a53efd31" providerId="ADAL" clId="{BC333596-D8C3-4C9B-AD5F-947285B05F4F}" dt="2021-11-02T11:07:44.034" v="192" actId="20577"/>
          <ac:spMkLst>
            <pc:docMk/>
            <pc:sldMk cId="2594139224" sldId="751"/>
            <ac:spMk id="3" creationId="{F0B7FD29-B2AA-4040-BC9D-CE3424D01DC3}"/>
          </ac:spMkLst>
        </pc:spChg>
      </pc:sldChg>
      <pc:sldChg chg="delSp modSp add del mod">
        <pc:chgData name="Mark Higgins" userId="f99148ad-7e67-4304-8c11-27c7a53efd31" providerId="ADAL" clId="{BC333596-D8C3-4C9B-AD5F-947285B05F4F}" dt="2021-10-19T16:04:11.608" v="135" actId="2696"/>
        <pc:sldMkLst>
          <pc:docMk/>
          <pc:sldMk cId="4105346015" sldId="751"/>
        </pc:sldMkLst>
        <pc:spChg chg="mod">
          <ac:chgData name="Mark Higgins" userId="f99148ad-7e67-4304-8c11-27c7a53efd31" providerId="ADAL" clId="{BC333596-D8C3-4C9B-AD5F-947285B05F4F}" dt="2021-10-19T15:31:51.946" v="33" actId="20577"/>
          <ac:spMkLst>
            <pc:docMk/>
            <pc:sldMk cId="4105346015" sldId="751"/>
            <ac:spMk id="2" creationId="{481F7095-154A-4FCE-BC2F-BF71331207EE}"/>
          </ac:spMkLst>
        </pc:spChg>
        <pc:spChg chg="del">
          <ac:chgData name="Mark Higgins" userId="f99148ad-7e67-4304-8c11-27c7a53efd31" providerId="ADAL" clId="{BC333596-D8C3-4C9B-AD5F-947285B05F4F}" dt="2021-10-19T15:32:03.937" v="38" actId="478"/>
          <ac:spMkLst>
            <pc:docMk/>
            <pc:sldMk cId="4105346015" sldId="751"/>
            <ac:spMk id="7" creationId="{6DBBD12B-BC83-43BA-ADD9-C0D5A4BF9910}"/>
          </ac:spMkLst>
        </pc:spChg>
        <pc:spChg chg="mod">
          <ac:chgData name="Mark Higgins" userId="f99148ad-7e67-4304-8c11-27c7a53efd31" providerId="ADAL" clId="{BC333596-D8C3-4C9B-AD5F-947285B05F4F}" dt="2021-10-19T15:37:53.031" v="134" actId="6549"/>
          <ac:spMkLst>
            <pc:docMk/>
            <pc:sldMk cId="4105346015" sldId="751"/>
            <ac:spMk id="10" creationId="{FFD1252B-8CDE-4CDF-84EE-A60BE7BB8D89}"/>
          </ac:spMkLst>
        </pc:spChg>
        <pc:spChg chg="del mod">
          <ac:chgData name="Mark Higgins" userId="f99148ad-7e67-4304-8c11-27c7a53efd31" providerId="ADAL" clId="{BC333596-D8C3-4C9B-AD5F-947285B05F4F}" dt="2021-10-19T15:32:05.897" v="39" actId="478"/>
          <ac:spMkLst>
            <pc:docMk/>
            <pc:sldMk cId="4105346015" sldId="751"/>
            <ac:spMk id="14" creationId="{48C61FE2-2E7A-454A-BAF0-E108F7755431}"/>
          </ac:spMkLst>
        </pc:spChg>
        <pc:picChg chg="del">
          <ac:chgData name="Mark Higgins" userId="f99148ad-7e67-4304-8c11-27c7a53efd31" providerId="ADAL" clId="{BC333596-D8C3-4C9B-AD5F-947285B05F4F}" dt="2021-10-19T15:31:55.945" v="35" actId="478"/>
          <ac:picMkLst>
            <pc:docMk/>
            <pc:sldMk cId="4105346015" sldId="751"/>
            <ac:picMk id="6" creationId="{581756FB-9C1B-4E8D-852E-BF3672970A49}"/>
          </ac:picMkLst>
        </pc:picChg>
        <pc:picChg chg="del">
          <ac:chgData name="Mark Higgins" userId="f99148ad-7e67-4304-8c11-27c7a53efd31" providerId="ADAL" clId="{BC333596-D8C3-4C9B-AD5F-947285B05F4F}" dt="2021-10-19T15:31:55.123" v="34" actId="478"/>
          <ac:picMkLst>
            <pc:docMk/>
            <pc:sldMk cId="4105346015" sldId="751"/>
            <ac:picMk id="8" creationId="{9D439313-A08A-4E54-9B06-1AC49BA0921A}"/>
          </ac:picMkLst>
        </pc:picChg>
      </pc:sldChg>
      <pc:sldChg chg="modSp new mod">
        <pc:chgData name="Mark Higgins" userId="f99148ad-7e67-4304-8c11-27c7a53efd31" providerId="ADAL" clId="{BC333596-D8C3-4C9B-AD5F-947285B05F4F}" dt="2021-11-02T11:12:22.859" v="598" actId="15"/>
        <pc:sldMkLst>
          <pc:docMk/>
          <pc:sldMk cId="1261467683" sldId="752"/>
        </pc:sldMkLst>
        <pc:spChg chg="mod">
          <ac:chgData name="Mark Higgins" userId="f99148ad-7e67-4304-8c11-27c7a53efd31" providerId="ADAL" clId="{BC333596-D8C3-4C9B-AD5F-947285B05F4F}" dt="2021-11-02T11:09:12.894" v="241" actId="20577"/>
          <ac:spMkLst>
            <pc:docMk/>
            <pc:sldMk cId="1261467683" sldId="752"/>
            <ac:spMk id="2" creationId="{D5A91DFF-4256-49B9-9AE4-5E53D8372750}"/>
          </ac:spMkLst>
        </pc:spChg>
        <pc:spChg chg="mod">
          <ac:chgData name="Mark Higgins" userId="f99148ad-7e67-4304-8c11-27c7a53efd31" providerId="ADAL" clId="{BC333596-D8C3-4C9B-AD5F-947285B05F4F}" dt="2021-11-02T11:12:22.859" v="598" actId="15"/>
          <ac:spMkLst>
            <pc:docMk/>
            <pc:sldMk cId="1261467683" sldId="752"/>
            <ac:spMk id="3" creationId="{0C67D474-C8FD-4FFA-9A33-D0039C143856}"/>
          </ac:spMkLst>
        </pc:spChg>
      </pc:sldChg>
      <pc:sldChg chg="modSp add del mod">
        <pc:chgData name="Mark Higgins" userId="f99148ad-7e67-4304-8c11-27c7a53efd31" providerId="ADAL" clId="{BC333596-D8C3-4C9B-AD5F-947285B05F4F}" dt="2021-11-02T11:08:43.619" v="224" actId="47"/>
        <pc:sldMkLst>
          <pc:docMk/>
          <pc:sldMk cId="2147689510" sldId="752"/>
        </pc:sldMkLst>
        <pc:spChg chg="mod">
          <ac:chgData name="Mark Higgins" userId="f99148ad-7e67-4304-8c11-27c7a53efd31" providerId="ADAL" clId="{BC333596-D8C3-4C9B-AD5F-947285B05F4F}" dt="2021-11-02T11:08:14.381" v="223" actId="20577"/>
          <ac:spMkLst>
            <pc:docMk/>
            <pc:sldMk cId="2147689510" sldId="752"/>
            <ac:spMk id="2" creationId="{0B87CDBB-328B-4491-ACDB-93DB793F3B8F}"/>
          </ac:spMkLst>
        </pc:spChg>
        <pc:spChg chg="mod">
          <ac:chgData name="Mark Higgins" userId="f99148ad-7e67-4304-8c11-27c7a53efd31" providerId="ADAL" clId="{BC333596-D8C3-4C9B-AD5F-947285B05F4F}" dt="2021-11-02T11:08:02.094" v="195" actId="20577"/>
          <ac:spMkLst>
            <pc:docMk/>
            <pc:sldMk cId="2147689510" sldId="752"/>
            <ac:spMk id="3" creationId="{F0B7FD29-B2AA-4040-BC9D-CE3424D01DC3}"/>
          </ac:spMkLst>
        </pc:spChg>
      </pc:sldChg>
      <pc:sldChg chg="addSp modSp new mod ord">
        <pc:chgData name="Mark Higgins" userId="f99148ad-7e67-4304-8c11-27c7a53efd31" providerId="ADAL" clId="{BC333596-D8C3-4C9B-AD5F-947285B05F4F}" dt="2021-11-02T11:17:20.944" v="873" actId="20577"/>
        <pc:sldMkLst>
          <pc:docMk/>
          <pc:sldMk cId="515646528" sldId="753"/>
        </pc:sldMkLst>
        <pc:spChg chg="mod">
          <ac:chgData name="Mark Higgins" userId="f99148ad-7e67-4304-8c11-27c7a53efd31" providerId="ADAL" clId="{BC333596-D8C3-4C9B-AD5F-947285B05F4F}" dt="2021-11-02T11:14:33.157" v="619" actId="20577"/>
          <ac:spMkLst>
            <pc:docMk/>
            <pc:sldMk cId="515646528" sldId="753"/>
            <ac:spMk id="2" creationId="{B0950975-12C5-41BA-9AC8-CC0E71B01D2A}"/>
          </ac:spMkLst>
        </pc:spChg>
        <pc:spChg chg="mod">
          <ac:chgData name="Mark Higgins" userId="f99148ad-7e67-4304-8c11-27c7a53efd31" providerId="ADAL" clId="{BC333596-D8C3-4C9B-AD5F-947285B05F4F}" dt="2021-11-02T11:15:46.072" v="840" actId="20577"/>
          <ac:spMkLst>
            <pc:docMk/>
            <pc:sldMk cId="515646528" sldId="753"/>
            <ac:spMk id="3" creationId="{592E4CE6-0D08-42FD-A9A3-01B104FABDC2}"/>
          </ac:spMkLst>
        </pc:spChg>
        <pc:spChg chg="add mod">
          <ac:chgData name="Mark Higgins" userId="f99148ad-7e67-4304-8c11-27c7a53efd31" providerId="ADAL" clId="{BC333596-D8C3-4C9B-AD5F-947285B05F4F}" dt="2021-11-02T11:17:03.414" v="851" actId="14100"/>
          <ac:spMkLst>
            <pc:docMk/>
            <pc:sldMk cId="515646528" sldId="753"/>
            <ac:spMk id="4" creationId="{A3707973-D2A1-4D7A-A066-053A38EA17C2}"/>
          </ac:spMkLst>
        </pc:spChg>
        <pc:spChg chg="add mod">
          <ac:chgData name="Mark Higgins" userId="f99148ad-7e67-4304-8c11-27c7a53efd31" providerId="ADAL" clId="{BC333596-D8C3-4C9B-AD5F-947285B05F4F}" dt="2021-11-02T11:17:17.210" v="869" actId="20577"/>
          <ac:spMkLst>
            <pc:docMk/>
            <pc:sldMk cId="515646528" sldId="753"/>
            <ac:spMk id="5" creationId="{FD1DF9B9-8A10-43D3-9CD7-2A885CC25310}"/>
          </ac:spMkLst>
        </pc:spChg>
        <pc:spChg chg="add mod">
          <ac:chgData name="Mark Higgins" userId="f99148ad-7e67-4304-8c11-27c7a53efd31" providerId="ADAL" clId="{BC333596-D8C3-4C9B-AD5F-947285B05F4F}" dt="2021-11-02T11:17:20.944" v="873" actId="20577"/>
          <ac:spMkLst>
            <pc:docMk/>
            <pc:sldMk cId="515646528" sldId="753"/>
            <ac:spMk id="6" creationId="{6EF4F5B6-DC7C-44F6-9252-4C93A9568DFE}"/>
          </ac:spMkLst>
        </pc:spChg>
      </pc:sldChg>
      <pc:sldChg chg="modSp new mod">
        <pc:chgData name="Mark Higgins" userId="f99148ad-7e67-4304-8c11-27c7a53efd31" providerId="ADAL" clId="{BC333596-D8C3-4C9B-AD5F-947285B05F4F}" dt="2021-11-02T11:20:41.123" v="990" actId="20577"/>
        <pc:sldMkLst>
          <pc:docMk/>
          <pc:sldMk cId="373148995" sldId="754"/>
        </pc:sldMkLst>
        <pc:spChg chg="mod">
          <ac:chgData name="Mark Higgins" userId="f99148ad-7e67-4304-8c11-27c7a53efd31" providerId="ADAL" clId="{BC333596-D8C3-4C9B-AD5F-947285B05F4F}" dt="2021-11-02T11:20:41.123" v="990" actId="20577"/>
          <ac:spMkLst>
            <pc:docMk/>
            <pc:sldMk cId="373148995" sldId="754"/>
            <ac:spMk id="2" creationId="{A3E713AA-9A3F-458D-A4CB-587BF58F0017}"/>
          </ac:spMkLst>
        </pc:spChg>
        <pc:spChg chg="mod">
          <ac:chgData name="Mark Higgins" userId="f99148ad-7e67-4304-8c11-27c7a53efd31" providerId="ADAL" clId="{BC333596-D8C3-4C9B-AD5F-947285B05F4F}" dt="2021-11-02T11:20:32.840" v="967" actId="20577"/>
          <ac:spMkLst>
            <pc:docMk/>
            <pc:sldMk cId="373148995" sldId="754"/>
            <ac:spMk id="3" creationId="{38542361-A7D9-4EB0-815B-EAEF37A99E91}"/>
          </ac:spMkLst>
        </pc:spChg>
      </pc:sldChg>
      <pc:sldChg chg="add del">
        <pc:chgData name="Mark Higgins" userId="f99148ad-7e67-4304-8c11-27c7a53efd31" providerId="ADAL" clId="{BC333596-D8C3-4C9B-AD5F-947285B05F4F}" dt="2021-10-19T15:30:31.824" v="4" actId="47"/>
        <pc:sldMkLst>
          <pc:docMk/>
          <pc:sldMk cId="943533271" sldId="786"/>
        </pc:sldMkLst>
      </pc:sldChg>
      <pc:sldChg chg="add del">
        <pc:chgData name="Mark Higgins" userId="f99148ad-7e67-4304-8c11-27c7a53efd31" providerId="ADAL" clId="{BC333596-D8C3-4C9B-AD5F-947285B05F4F}" dt="2021-10-19T15:30:31.824" v="4" actId="47"/>
        <pc:sldMkLst>
          <pc:docMk/>
          <pc:sldMk cId="3315086354" sldId="787"/>
        </pc:sldMkLst>
      </pc:sldChg>
      <pc:sldChg chg="add del">
        <pc:chgData name="Mark Higgins" userId="f99148ad-7e67-4304-8c11-27c7a53efd31" providerId="ADAL" clId="{BC333596-D8C3-4C9B-AD5F-947285B05F4F}" dt="2021-10-19T15:30:31.824" v="4" actId="47"/>
        <pc:sldMkLst>
          <pc:docMk/>
          <pc:sldMk cId="2254413050" sldId="788"/>
        </pc:sldMkLst>
      </pc:sldChg>
      <pc:sldChg chg="add del">
        <pc:chgData name="Mark Higgins" userId="f99148ad-7e67-4304-8c11-27c7a53efd31" providerId="ADAL" clId="{BC333596-D8C3-4C9B-AD5F-947285B05F4F}" dt="2021-10-19T15:30:31.824" v="4" actId="47"/>
        <pc:sldMkLst>
          <pc:docMk/>
          <pc:sldMk cId="1898860426" sldId="789"/>
        </pc:sldMkLst>
      </pc:sldChg>
      <pc:sldChg chg="add del">
        <pc:chgData name="Mark Higgins" userId="f99148ad-7e67-4304-8c11-27c7a53efd31" providerId="ADAL" clId="{BC333596-D8C3-4C9B-AD5F-947285B05F4F}" dt="2021-10-19T15:30:31.824" v="4" actId="47"/>
        <pc:sldMkLst>
          <pc:docMk/>
          <pc:sldMk cId="582655134" sldId="790"/>
        </pc:sldMkLst>
      </pc:sldChg>
      <pc:sldChg chg="add del">
        <pc:chgData name="Mark Higgins" userId="f99148ad-7e67-4304-8c11-27c7a53efd31" providerId="ADAL" clId="{BC333596-D8C3-4C9B-AD5F-947285B05F4F}" dt="2021-10-19T15:30:31.824" v="4" actId="47"/>
        <pc:sldMkLst>
          <pc:docMk/>
          <pc:sldMk cId="2115869644" sldId="791"/>
        </pc:sldMkLst>
      </pc:sldChg>
      <pc:sldChg chg="add del">
        <pc:chgData name="Mark Higgins" userId="f99148ad-7e67-4304-8c11-27c7a53efd31" providerId="ADAL" clId="{BC333596-D8C3-4C9B-AD5F-947285B05F4F}" dt="2021-10-19T15:30:31.824" v="4" actId="47"/>
        <pc:sldMkLst>
          <pc:docMk/>
          <pc:sldMk cId="1430388509" sldId="792"/>
        </pc:sldMkLst>
      </pc:sldChg>
      <pc:sldChg chg="add del">
        <pc:chgData name="Mark Higgins" userId="f99148ad-7e67-4304-8c11-27c7a53efd31" providerId="ADAL" clId="{BC333596-D8C3-4C9B-AD5F-947285B05F4F}" dt="2021-10-19T15:30:31.824" v="4" actId="47"/>
        <pc:sldMkLst>
          <pc:docMk/>
          <pc:sldMk cId="1305669384" sldId="793"/>
        </pc:sldMkLst>
      </pc:sldChg>
      <pc:sldChg chg="add del">
        <pc:chgData name="Mark Higgins" userId="f99148ad-7e67-4304-8c11-27c7a53efd31" providerId="ADAL" clId="{BC333596-D8C3-4C9B-AD5F-947285B05F4F}" dt="2021-10-19T15:30:31.824" v="4" actId="47"/>
        <pc:sldMkLst>
          <pc:docMk/>
          <pc:sldMk cId="220799762" sldId="794"/>
        </pc:sldMkLst>
      </pc:sldChg>
      <pc:sldChg chg="add del">
        <pc:chgData name="Mark Higgins" userId="f99148ad-7e67-4304-8c11-27c7a53efd31" providerId="ADAL" clId="{BC333596-D8C3-4C9B-AD5F-947285B05F4F}" dt="2021-10-19T15:30:31.824" v="4" actId="47"/>
        <pc:sldMkLst>
          <pc:docMk/>
          <pc:sldMk cId="2721446035" sldId="795"/>
        </pc:sldMkLst>
      </pc:sldChg>
      <pc:sldChg chg="add del">
        <pc:chgData name="Mark Higgins" userId="f99148ad-7e67-4304-8c11-27c7a53efd31" providerId="ADAL" clId="{BC333596-D8C3-4C9B-AD5F-947285B05F4F}" dt="2021-10-19T15:30:31.824" v="4" actId="47"/>
        <pc:sldMkLst>
          <pc:docMk/>
          <pc:sldMk cId="850367915" sldId="796"/>
        </pc:sldMkLst>
      </pc:sldChg>
      <pc:sldChg chg="add del">
        <pc:chgData name="Mark Higgins" userId="f99148ad-7e67-4304-8c11-27c7a53efd31" providerId="ADAL" clId="{BC333596-D8C3-4C9B-AD5F-947285B05F4F}" dt="2021-10-19T15:30:31.824" v="4" actId="47"/>
        <pc:sldMkLst>
          <pc:docMk/>
          <pc:sldMk cId="1309863362" sldId="797"/>
        </pc:sldMkLst>
      </pc:sldChg>
      <pc:sldChg chg="add del">
        <pc:chgData name="Mark Higgins" userId="f99148ad-7e67-4304-8c11-27c7a53efd31" providerId="ADAL" clId="{BC333596-D8C3-4C9B-AD5F-947285B05F4F}" dt="2021-10-19T15:30:31.824" v="4" actId="47"/>
        <pc:sldMkLst>
          <pc:docMk/>
          <pc:sldMk cId="59047964" sldId="798"/>
        </pc:sldMkLst>
      </pc:sldChg>
      <pc:sldChg chg="add del">
        <pc:chgData name="Mark Higgins" userId="f99148ad-7e67-4304-8c11-27c7a53efd31" providerId="ADAL" clId="{BC333596-D8C3-4C9B-AD5F-947285B05F4F}" dt="2021-10-19T15:30:31.824" v="4" actId="47"/>
        <pc:sldMkLst>
          <pc:docMk/>
          <pc:sldMk cId="2917903884" sldId="799"/>
        </pc:sldMkLst>
      </pc:sldChg>
      <pc:sldChg chg="add del">
        <pc:chgData name="Mark Higgins" userId="f99148ad-7e67-4304-8c11-27c7a53efd31" providerId="ADAL" clId="{BC333596-D8C3-4C9B-AD5F-947285B05F4F}" dt="2021-10-19T15:30:31.824" v="4" actId="47"/>
        <pc:sldMkLst>
          <pc:docMk/>
          <pc:sldMk cId="3307357044" sldId="800"/>
        </pc:sldMkLst>
      </pc:sldChg>
      <pc:sldChg chg="add del">
        <pc:chgData name="Mark Higgins" userId="f99148ad-7e67-4304-8c11-27c7a53efd31" providerId="ADAL" clId="{BC333596-D8C3-4C9B-AD5F-947285B05F4F}" dt="2021-10-19T15:30:31.824" v="4" actId="47"/>
        <pc:sldMkLst>
          <pc:docMk/>
          <pc:sldMk cId="2768283390" sldId="801"/>
        </pc:sldMkLst>
      </pc:sldChg>
      <pc:sldChg chg="add del">
        <pc:chgData name="Mark Higgins" userId="f99148ad-7e67-4304-8c11-27c7a53efd31" providerId="ADAL" clId="{BC333596-D8C3-4C9B-AD5F-947285B05F4F}" dt="2021-10-19T15:30:31.824" v="4" actId="47"/>
        <pc:sldMkLst>
          <pc:docMk/>
          <pc:sldMk cId="269504932" sldId="802"/>
        </pc:sldMkLst>
      </pc:sldChg>
      <pc:sldChg chg="add del">
        <pc:chgData name="Mark Higgins" userId="f99148ad-7e67-4304-8c11-27c7a53efd31" providerId="ADAL" clId="{BC333596-D8C3-4C9B-AD5F-947285B05F4F}" dt="2021-10-19T15:30:31.824" v="4" actId="47"/>
        <pc:sldMkLst>
          <pc:docMk/>
          <pc:sldMk cId="936649872" sldId="803"/>
        </pc:sldMkLst>
      </pc:sldChg>
      <pc:sldChg chg="add del">
        <pc:chgData name="Mark Higgins" userId="f99148ad-7e67-4304-8c11-27c7a53efd31" providerId="ADAL" clId="{BC333596-D8C3-4C9B-AD5F-947285B05F4F}" dt="2021-10-19T15:30:31.824" v="4" actId="47"/>
        <pc:sldMkLst>
          <pc:docMk/>
          <pc:sldMk cId="3756242935" sldId="804"/>
        </pc:sldMkLst>
      </pc:sldChg>
      <pc:sldChg chg="add del">
        <pc:chgData name="Mark Higgins" userId="f99148ad-7e67-4304-8c11-27c7a53efd31" providerId="ADAL" clId="{BC333596-D8C3-4C9B-AD5F-947285B05F4F}" dt="2021-10-19T15:30:31.824" v="4" actId="47"/>
        <pc:sldMkLst>
          <pc:docMk/>
          <pc:sldMk cId="1709385537" sldId="805"/>
        </pc:sldMkLst>
      </pc:sldChg>
      <pc:sldChg chg="add del">
        <pc:chgData name="Mark Higgins" userId="f99148ad-7e67-4304-8c11-27c7a53efd31" providerId="ADAL" clId="{BC333596-D8C3-4C9B-AD5F-947285B05F4F}" dt="2021-10-19T15:30:31.824" v="4" actId="47"/>
        <pc:sldMkLst>
          <pc:docMk/>
          <pc:sldMk cId="1556916043" sldId="806"/>
        </pc:sldMkLst>
      </pc:sldChg>
      <pc:sldChg chg="add del">
        <pc:chgData name="Mark Higgins" userId="f99148ad-7e67-4304-8c11-27c7a53efd31" providerId="ADAL" clId="{BC333596-D8C3-4C9B-AD5F-947285B05F4F}" dt="2021-10-19T15:30:31.824" v="4" actId="47"/>
        <pc:sldMkLst>
          <pc:docMk/>
          <pc:sldMk cId="3746792967" sldId="807"/>
        </pc:sldMkLst>
      </pc:sldChg>
      <pc:sldChg chg="add del">
        <pc:chgData name="Mark Higgins" userId="f99148ad-7e67-4304-8c11-27c7a53efd31" providerId="ADAL" clId="{BC333596-D8C3-4C9B-AD5F-947285B05F4F}" dt="2021-10-19T15:30:31.824" v="4" actId="47"/>
        <pc:sldMkLst>
          <pc:docMk/>
          <pc:sldMk cId="1423839089" sldId="808"/>
        </pc:sldMkLst>
      </pc:sldChg>
      <pc:sldChg chg="add del">
        <pc:chgData name="Mark Higgins" userId="f99148ad-7e67-4304-8c11-27c7a53efd31" providerId="ADAL" clId="{BC333596-D8C3-4C9B-AD5F-947285B05F4F}" dt="2021-10-19T15:30:31.824" v="4" actId="47"/>
        <pc:sldMkLst>
          <pc:docMk/>
          <pc:sldMk cId="621884934" sldId="809"/>
        </pc:sldMkLst>
      </pc:sldChg>
      <pc:sldChg chg="add del">
        <pc:chgData name="Mark Higgins" userId="f99148ad-7e67-4304-8c11-27c7a53efd31" providerId="ADAL" clId="{BC333596-D8C3-4C9B-AD5F-947285B05F4F}" dt="2021-10-19T15:30:31.824" v="4" actId="47"/>
        <pc:sldMkLst>
          <pc:docMk/>
          <pc:sldMk cId="3326104712" sldId="810"/>
        </pc:sldMkLst>
      </pc:sldChg>
      <pc:sldChg chg="add del">
        <pc:chgData name="Mark Higgins" userId="f99148ad-7e67-4304-8c11-27c7a53efd31" providerId="ADAL" clId="{BC333596-D8C3-4C9B-AD5F-947285B05F4F}" dt="2021-10-19T15:30:31.824" v="4" actId="47"/>
        <pc:sldMkLst>
          <pc:docMk/>
          <pc:sldMk cId="2047518538" sldId="811"/>
        </pc:sldMkLst>
      </pc:sldChg>
      <pc:sldChg chg="add del">
        <pc:chgData name="Mark Higgins" userId="f99148ad-7e67-4304-8c11-27c7a53efd31" providerId="ADAL" clId="{BC333596-D8C3-4C9B-AD5F-947285B05F4F}" dt="2021-10-19T15:30:31.824" v="4" actId="47"/>
        <pc:sldMkLst>
          <pc:docMk/>
          <pc:sldMk cId="1220454332" sldId="812"/>
        </pc:sldMkLst>
      </pc:sldChg>
      <pc:sldChg chg="add del">
        <pc:chgData name="Mark Higgins" userId="f99148ad-7e67-4304-8c11-27c7a53efd31" providerId="ADAL" clId="{BC333596-D8C3-4C9B-AD5F-947285B05F4F}" dt="2021-10-19T15:30:31.824" v="4" actId="47"/>
        <pc:sldMkLst>
          <pc:docMk/>
          <pc:sldMk cId="900502132" sldId="813"/>
        </pc:sldMkLst>
      </pc:sldChg>
      <pc:sldChg chg="add del">
        <pc:chgData name="Mark Higgins" userId="f99148ad-7e67-4304-8c11-27c7a53efd31" providerId="ADAL" clId="{BC333596-D8C3-4C9B-AD5F-947285B05F4F}" dt="2021-10-19T15:30:31.824" v="4" actId="47"/>
        <pc:sldMkLst>
          <pc:docMk/>
          <pc:sldMk cId="3768102261" sldId="814"/>
        </pc:sldMkLst>
      </pc:sldChg>
      <pc:sldChg chg="add del">
        <pc:chgData name="Mark Higgins" userId="f99148ad-7e67-4304-8c11-27c7a53efd31" providerId="ADAL" clId="{BC333596-D8C3-4C9B-AD5F-947285B05F4F}" dt="2021-10-19T15:30:31.824" v="4" actId="47"/>
        <pc:sldMkLst>
          <pc:docMk/>
          <pc:sldMk cId="2348555775" sldId="815"/>
        </pc:sldMkLst>
      </pc:sldChg>
      <pc:sldChg chg="add del">
        <pc:chgData name="Mark Higgins" userId="f99148ad-7e67-4304-8c11-27c7a53efd31" providerId="ADAL" clId="{BC333596-D8C3-4C9B-AD5F-947285B05F4F}" dt="2021-10-19T15:30:31.824" v="4" actId="47"/>
        <pc:sldMkLst>
          <pc:docMk/>
          <pc:sldMk cId="1916672220" sldId="816"/>
        </pc:sldMkLst>
      </pc:sldChg>
      <pc:sldChg chg="add del">
        <pc:chgData name="Mark Higgins" userId="f99148ad-7e67-4304-8c11-27c7a53efd31" providerId="ADAL" clId="{BC333596-D8C3-4C9B-AD5F-947285B05F4F}" dt="2021-10-19T15:30:31.824" v="4" actId="47"/>
        <pc:sldMkLst>
          <pc:docMk/>
          <pc:sldMk cId="3990424974" sldId="817"/>
        </pc:sldMkLst>
      </pc:sldChg>
      <pc:sldChg chg="add del">
        <pc:chgData name="Mark Higgins" userId="f99148ad-7e67-4304-8c11-27c7a53efd31" providerId="ADAL" clId="{BC333596-D8C3-4C9B-AD5F-947285B05F4F}" dt="2021-10-19T15:30:31.824" v="4" actId="47"/>
        <pc:sldMkLst>
          <pc:docMk/>
          <pc:sldMk cId="1268753974" sldId="818"/>
        </pc:sldMkLst>
      </pc:sldChg>
      <pc:sldChg chg="add del">
        <pc:chgData name="Mark Higgins" userId="f99148ad-7e67-4304-8c11-27c7a53efd31" providerId="ADAL" clId="{BC333596-D8C3-4C9B-AD5F-947285B05F4F}" dt="2021-10-19T15:30:31.824" v="4" actId="47"/>
        <pc:sldMkLst>
          <pc:docMk/>
          <pc:sldMk cId="1662100627" sldId="819"/>
        </pc:sldMkLst>
      </pc:sldChg>
      <pc:sldChg chg="add del">
        <pc:chgData name="Mark Higgins" userId="f99148ad-7e67-4304-8c11-27c7a53efd31" providerId="ADAL" clId="{BC333596-D8C3-4C9B-AD5F-947285B05F4F}" dt="2021-10-19T15:30:31.824" v="4" actId="47"/>
        <pc:sldMkLst>
          <pc:docMk/>
          <pc:sldMk cId="3132530425" sldId="820"/>
        </pc:sldMkLst>
      </pc:sldChg>
      <pc:sldChg chg="add del">
        <pc:chgData name="Mark Higgins" userId="f99148ad-7e67-4304-8c11-27c7a53efd31" providerId="ADAL" clId="{BC333596-D8C3-4C9B-AD5F-947285B05F4F}" dt="2021-10-19T15:30:31.824" v="4" actId="47"/>
        <pc:sldMkLst>
          <pc:docMk/>
          <pc:sldMk cId="4159035664" sldId="821"/>
        </pc:sldMkLst>
      </pc:sldChg>
      <pc:sldChg chg="add del">
        <pc:chgData name="Mark Higgins" userId="f99148ad-7e67-4304-8c11-27c7a53efd31" providerId="ADAL" clId="{BC333596-D8C3-4C9B-AD5F-947285B05F4F}" dt="2021-10-19T15:30:31.824" v="4" actId="47"/>
        <pc:sldMkLst>
          <pc:docMk/>
          <pc:sldMk cId="1002476302" sldId="822"/>
        </pc:sldMkLst>
      </pc:sldChg>
      <pc:sldChg chg="add del">
        <pc:chgData name="Mark Higgins" userId="f99148ad-7e67-4304-8c11-27c7a53efd31" providerId="ADAL" clId="{BC333596-D8C3-4C9B-AD5F-947285B05F4F}" dt="2021-10-19T15:30:31.824" v="4" actId="47"/>
        <pc:sldMkLst>
          <pc:docMk/>
          <pc:sldMk cId="1185371609" sldId="823"/>
        </pc:sldMkLst>
      </pc:sldChg>
      <pc:sldChg chg="add del">
        <pc:chgData name="Mark Higgins" userId="f99148ad-7e67-4304-8c11-27c7a53efd31" providerId="ADAL" clId="{BC333596-D8C3-4C9B-AD5F-947285B05F4F}" dt="2021-10-19T15:30:31.824" v="4" actId="47"/>
        <pc:sldMkLst>
          <pc:docMk/>
          <pc:sldMk cId="618070154" sldId="824"/>
        </pc:sldMkLst>
      </pc:sldChg>
      <pc:sldChg chg="add del">
        <pc:chgData name="Mark Higgins" userId="f99148ad-7e67-4304-8c11-27c7a53efd31" providerId="ADAL" clId="{BC333596-D8C3-4C9B-AD5F-947285B05F4F}" dt="2021-10-19T15:30:31.824" v="4" actId="47"/>
        <pc:sldMkLst>
          <pc:docMk/>
          <pc:sldMk cId="2758723342" sldId="825"/>
        </pc:sldMkLst>
      </pc:sldChg>
      <pc:sldChg chg="add del">
        <pc:chgData name="Mark Higgins" userId="f99148ad-7e67-4304-8c11-27c7a53efd31" providerId="ADAL" clId="{BC333596-D8C3-4C9B-AD5F-947285B05F4F}" dt="2021-10-19T15:30:31.824" v="4" actId="47"/>
        <pc:sldMkLst>
          <pc:docMk/>
          <pc:sldMk cId="4089018560" sldId="826"/>
        </pc:sldMkLst>
      </pc:sldChg>
      <pc:sldChg chg="add del">
        <pc:chgData name="Mark Higgins" userId="f99148ad-7e67-4304-8c11-27c7a53efd31" providerId="ADAL" clId="{BC333596-D8C3-4C9B-AD5F-947285B05F4F}" dt="2021-10-19T15:30:31.824" v="4" actId="47"/>
        <pc:sldMkLst>
          <pc:docMk/>
          <pc:sldMk cId="2613124085" sldId="827"/>
        </pc:sldMkLst>
      </pc:sldChg>
      <pc:sldChg chg="add del">
        <pc:chgData name="Mark Higgins" userId="f99148ad-7e67-4304-8c11-27c7a53efd31" providerId="ADAL" clId="{BC333596-D8C3-4C9B-AD5F-947285B05F4F}" dt="2021-10-19T15:30:31.824" v="4" actId="47"/>
        <pc:sldMkLst>
          <pc:docMk/>
          <pc:sldMk cId="3424191908" sldId="828"/>
        </pc:sldMkLst>
      </pc:sldChg>
      <pc:sldChg chg="add del">
        <pc:chgData name="Mark Higgins" userId="f99148ad-7e67-4304-8c11-27c7a53efd31" providerId="ADAL" clId="{BC333596-D8C3-4C9B-AD5F-947285B05F4F}" dt="2021-10-19T15:30:31.824" v="4" actId="47"/>
        <pc:sldMkLst>
          <pc:docMk/>
          <pc:sldMk cId="3455165873" sldId="829"/>
        </pc:sldMkLst>
      </pc:sldChg>
      <pc:sldChg chg="add del">
        <pc:chgData name="Mark Higgins" userId="f99148ad-7e67-4304-8c11-27c7a53efd31" providerId="ADAL" clId="{BC333596-D8C3-4C9B-AD5F-947285B05F4F}" dt="2021-10-19T15:30:31.824" v="4" actId="47"/>
        <pc:sldMkLst>
          <pc:docMk/>
          <pc:sldMk cId="2114535970" sldId="830"/>
        </pc:sldMkLst>
      </pc:sldChg>
      <pc:sldChg chg="add del">
        <pc:chgData name="Mark Higgins" userId="f99148ad-7e67-4304-8c11-27c7a53efd31" providerId="ADAL" clId="{BC333596-D8C3-4C9B-AD5F-947285B05F4F}" dt="2021-10-19T15:30:31.824" v="4" actId="47"/>
        <pc:sldMkLst>
          <pc:docMk/>
          <pc:sldMk cId="2034332846" sldId="831"/>
        </pc:sldMkLst>
      </pc:sldChg>
      <pc:sldChg chg="add del">
        <pc:chgData name="Mark Higgins" userId="f99148ad-7e67-4304-8c11-27c7a53efd31" providerId="ADAL" clId="{BC333596-D8C3-4C9B-AD5F-947285B05F4F}" dt="2021-10-19T15:30:31.824" v="4" actId="47"/>
        <pc:sldMkLst>
          <pc:docMk/>
          <pc:sldMk cId="3876447242" sldId="832"/>
        </pc:sldMkLst>
      </pc:sldChg>
      <pc:sldChg chg="add del">
        <pc:chgData name="Mark Higgins" userId="f99148ad-7e67-4304-8c11-27c7a53efd31" providerId="ADAL" clId="{BC333596-D8C3-4C9B-AD5F-947285B05F4F}" dt="2021-10-19T15:30:31.824" v="4" actId="47"/>
        <pc:sldMkLst>
          <pc:docMk/>
          <pc:sldMk cId="61682309" sldId="833"/>
        </pc:sldMkLst>
      </pc:sldChg>
      <pc:sldChg chg="add del">
        <pc:chgData name="Mark Higgins" userId="f99148ad-7e67-4304-8c11-27c7a53efd31" providerId="ADAL" clId="{BC333596-D8C3-4C9B-AD5F-947285B05F4F}" dt="2021-10-19T15:30:31.824" v="4" actId="47"/>
        <pc:sldMkLst>
          <pc:docMk/>
          <pc:sldMk cId="1797970716" sldId="834"/>
        </pc:sldMkLst>
      </pc:sldChg>
      <pc:sldChg chg="add del">
        <pc:chgData name="Mark Higgins" userId="f99148ad-7e67-4304-8c11-27c7a53efd31" providerId="ADAL" clId="{BC333596-D8C3-4C9B-AD5F-947285B05F4F}" dt="2021-10-19T15:30:31.824" v="4" actId="47"/>
        <pc:sldMkLst>
          <pc:docMk/>
          <pc:sldMk cId="3014115190" sldId="835"/>
        </pc:sldMkLst>
      </pc:sldChg>
      <pc:sldChg chg="add del">
        <pc:chgData name="Mark Higgins" userId="f99148ad-7e67-4304-8c11-27c7a53efd31" providerId="ADAL" clId="{BC333596-D8C3-4C9B-AD5F-947285B05F4F}" dt="2021-10-19T15:30:31.824" v="4" actId="47"/>
        <pc:sldMkLst>
          <pc:docMk/>
          <pc:sldMk cId="2526394181" sldId="836"/>
        </pc:sldMkLst>
      </pc:sldChg>
      <pc:sldChg chg="add del">
        <pc:chgData name="Mark Higgins" userId="f99148ad-7e67-4304-8c11-27c7a53efd31" providerId="ADAL" clId="{BC333596-D8C3-4C9B-AD5F-947285B05F4F}" dt="2021-10-19T15:30:31.824" v="4" actId="47"/>
        <pc:sldMkLst>
          <pc:docMk/>
          <pc:sldMk cId="3946992036" sldId="837"/>
        </pc:sldMkLst>
      </pc:sldChg>
      <pc:sldChg chg="add del">
        <pc:chgData name="Mark Higgins" userId="f99148ad-7e67-4304-8c11-27c7a53efd31" providerId="ADAL" clId="{BC333596-D8C3-4C9B-AD5F-947285B05F4F}" dt="2021-10-19T15:30:31.824" v="4" actId="47"/>
        <pc:sldMkLst>
          <pc:docMk/>
          <pc:sldMk cId="2216848995" sldId="838"/>
        </pc:sldMkLst>
      </pc:sldChg>
      <pc:sldChg chg="add del">
        <pc:chgData name="Mark Higgins" userId="f99148ad-7e67-4304-8c11-27c7a53efd31" providerId="ADAL" clId="{BC333596-D8C3-4C9B-AD5F-947285B05F4F}" dt="2021-10-19T15:30:31.824" v="4" actId="47"/>
        <pc:sldMkLst>
          <pc:docMk/>
          <pc:sldMk cId="4190859478" sldId="839"/>
        </pc:sldMkLst>
      </pc:sldChg>
      <pc:sldChg chg="add del">
        <pc:chgData name="Mark Higgins" userId="f99148ad-7e67-4304-8c11-27c7a53efd31" providerId="ADAL" clId="{BC333596-D8C3-4C9B-AD5F-947285B05F4F}" dt="2021-10-19T15:30:31.824" v="4" actId="47"/>
        <pc:sldMkLst>
          <pc:docMk/>
          <pc:sldMk cId="3196069014" sldId="840"/>
        </pc:sldMkLst>
      </pc:sldChg>
      <pc:sldChg chg="add del">
        <pc:chgData name="Mark Higgins" userId="f99148ad-7e67-4304-8c11-27c7a53efd31" providerId="ADAL" clId="{BC333596-D8C3-4C9B-AD5F-947285B05F4F}" dt="2021-10-19T15:30:31.824" v="4" actId="47"/>
        <pc:sldMkLst>
          <pc:docMk/>
          <pc:sldMk cId="1721820367" sldId="841"/>
        </pc:sldMkLst>
      </pc:sldChg>
      <pc:sldChg chg="add del">
        <pc:chgData name="Mark Higgins" userId="f99148ad-7e67-4304-8c11-27c7a53efd31" providerId="ADAL" clId="{BC333596-D8C3-4C9B-AD5F-947285B05F4F}" dt="2021-10-19T15:30:31.824" v="4" actId="47"/>
        <pc:sldMkLst>
          <pc:docMk/>
          <pc:sldMk cId="1869090532" sldId="842"/>
        </pc:sldMkLst>
      </pc:sldChg>
      <pc:sldChg chg="add del">
        <pc:chgData name="Mark Higgins" userId="f99148ad-7e67-4304-8c11-27c7a53efd31" providerId="ADAL" clId="{BC333596-D8C3-4C9B-AD5F-947285B05F4F}" dt="2021-10-19T15:30:31.824" v="4" actId="47"/>
        <pc:sldMkLst>
          <pc:docMk/>
          <pc:sldMk cId="2628112808" sldId="843"/>
        </pc:sldMkLst>
      </pc:sldChg>
      <pc:sldChg chg="add del">
        <pc:chgData name="Mark Higgins" userId="f99148ad-7e67-4304-8c11-27c7a53efd31" providerId="ADAL" clId="{BC333596-D8C3-4C9B-AD5F-947285B05F4F}" dt="2021-10-19T15:30:31.824" v="4" actId="47"/>
        <pc:sldMkLst>
          <pc:docMk/>
          <pc:sldMk cId="2353558584" sldId="844"/>
        </pc:sldMkLst>
      </pc:sldChg>
      <pc:sldChg chg="add del">
        <pc:chgData name="Mark Higgins" userId="f99148ad-7e67-4304-8c11-27c7a53efd31" providerId="ADAL" clId="{BC333596-D8C3-4C9B-AD5F-947285B05F4F}" dt="2021-10-19T15:30:31.824" v="4" actId="47"/>
        <pc:sldMkLst>
          <pc:docMk/>
          <pc:sldMk cId="1443403361" sldId="845"/>
        </pc:sldMkLst>
      </pc:sldChg>
      <pc:sldChg chg="add del">
        <pc:chgData name="Mark Higgins" userId="f99148ad-7e67-4304-8c11-27c7a53efd31" providerId="ADAL" clId="{BC333596-D8C3-4C9B-AD5F-947285B05F4F}" dt="2021-10-19T15:30:31.824" v="4" actId="47"/>
        <pc:sldMkLst>
          <pc:docMk/>
          <pc:sldMk cId="3953925610" sldId="846"/>
        </pc:sldMkLst>
      </pc:sldChg>
      <pc:sldChg chg="add del">
        <pc:chgData name="Mark Higgins" userId="f99148ad-7e67-4304-8c11-27c7a53efd31" providerId="ADAL" clId="{BC333596-D8C3-4C9B-AD5F-947285B05F4F}" dt="2021-10-19T15:30:31.824" v="4" actId="47"/>
        <pc:sldMkLst>
          <pc:docMk/>
          <pc:sldMk cId="3166217738" sldId="847"/>
        </pc:sldMkLst>
      </pc:sldChg>
      <pc:sldChg chg="add del">
        <pc:chgData name="Mark Higgins" userId="f99148ad-7e67-4304-8c11-27c7a53efd31" providerId="ADAL" clId="{BC333596-D8C3-4C9B-AD5F-947285B05F4F}" dt="2021-10-19T15:30:31.824" v="4" actId="47"/>
        <pc:sldMkLst>
          <pc:docMk/>
          <pc:sldMk cId="4139375702" sldId="848"/>
        </pc:sldMkLst>
      </pc:sldChg>
      <pc:sldChg chg="add del">
        <pc:chgData name="Mark Higgins" userId="f99148ad-7e67-4304-8c11-27c7a53efd31" providerId="ADAL" clId="{BC333596-D8C3-4C9B-AD5F-947285B05F4F}" dt="2021-10-19T15:30:31.824" v="4" actId="47"/>
        <pc:sldMkLst>
          <pc:docMk/>
          <pc:sldMk cId="4293902586" sldId="849"/>
        </pc:sldMkLst>
      </pc:sldChg>
      <pc:sldChg chg="add del">
        <pc:chgData name="Mark Higgins" userId="f99148ad-7e67-4304-8c11-27c7a53efd31" providerId="ADAL" clId="{BC333596-D8C3-4C9B-AD5F-947285B05F4F}" dt="2021-10-19T15:30:31.824" v="4" actId="47"/>
        <pc:sldMkLst>
          <pc:docMk/>
          <pc:sldMk cId="3489513525" sldId="850"/>
        </pc:sldMkLst>
      </pc:sldChg>
      <pc:sldChg chg="add del">
        <pc:chgData name="Mark Higgins" userId="f99148ad-7e67-4304-8c11-27c7a53efd31" providerId="ADAL" clId="{BC333596-D8C3-4C9B-AD5F-947285B05F4F}" dt="2021-10-19T15:30:31.824" v="4" actId="47"/>
        <pc:sldMkLst>
          <pc:docMk/>
          <pc:sldMk cId="1141282613" sldId="851"/>
        </pc:sldMkLst>
      </pc:sldChg>
      <pc:sldChg chg="add del">
        <pc:chgData name="Mark Higgins" userId="f99148ad-7e67-4304-8c11-27c7a53efd31" providerId="ADAL" clId="{BC333596-D8C3-4C9B-AD5F-947285B05F4F}" dt="2021-10-19T15:30:31.824" v="4" actId="47"/>
        <pc:sldMkLst>
          <pc:docMk/>
          <pc:sldMk cId="677793915" sldId="852"/>
        </pc:sldMkLst>
      </pc:sldChg>
      <pc:sldChg chg="add del">
        <pc:chgData name="Mark Higgins" userId="f99148ad-7e67-4304-8c11-27c7a53efd31" providerId="ADAL" clId="{BC333596-D8C3-4C9B-AD5F-947285B05F4F}" dt="2021-10-19T15:30:31.824" v="4" actId="47"/>
        <pc:sldMkLst>
          <pc:docMk/>
          <pc:sldMk cId="1416216133" sldId="853"/>
        </pc:sldMkLst>
      </pc:sldChg>
      <pc:sldChg chg="add del">
        <pc:chgData name="Mark Higgins" userId="f99148ad-7e67-4304-8c11-27c7a53efd31" providerId="ADAL" clId="{BC333596-D8C3-4C9B-AD5F-947285B05F4F}" dt="2021-10-19T15:30:31.824" v="4" actId="47"/>
        <pc:sldMkLst>
          <pc:docMk/>
          <pc:sldMk cId="3931041411" sldId="854"/>
        </pc:sldMkLst>
      </pc:sldChg>
      <pc:sldChg chg="add del">
        <pc:chgData name="Mark Higgins" userId="f99148ad-7e67-4304-8c11-27c7a53efd31" providerId="ADAL" clId="{BC333596-D8C3-4C9B-AD5F-947285B05F4F}" dt="2021-10-19T15:30:31.824" v="4" actId="47"/>
        <pc:sldMkLst>
          <pc:docMk/>
          <pc:sldMk cId="1905862668" sldId="855"/>
        </pc:sldMkLst>
      </pc:sldChg>
      <pc:sldChg chg="add del">
        <pc:chgData name="Mark Higgins" userId="f99148ad-7e67-4304-8c11-27c7a53efd31" providerId="ADAL" clId="{BC333596-D8C3-4C9B-AD5F-947285B05F4F}" dt="2021-10-19T15:30:31.824" v="4" actId="47"/>
        <pc:sldMkLst>
          <pc:docMk/>
          <pc:sldMk cId="3043899704" sldId="856"/>
        </pc:sldMkLst>
      </pc:sldChg>
      <pc:sldChg chg="add del">
        <pc:chgData name="Mark Higgins" userId="f99148ad-7e67-4304-8c11-27c7a53efd31" providerId="ADAL" clId="{BC333596-D8C3-4C9B-AD5F-947285B05F4F}" dt="2021-10-19T15:30:31.824" v="4" actId="47"/>
        <pc:sldMkLst>
          <pc:docMk/>
          <pc:sldMk cId="1362578905" sldId="857"/>
        </pc:sldMkLst>
      </pc:sldChg>
    </pc:docChg>
  </pc:docChgLst>
  <pc:docChgLst>
    <pc:chgData name="Mark Higgins" userId="ad4ee43bd0f7a961" providerId="LiveId" clId="{647653EF-4188-4197-B4D1-62B0EF62C349}"/>
    <pc:docChg chg="undo redo custSel addSld delSld modSld sldOrd">
      <pc:chgData name="Mark Higgins" userId="ad4ee43bd0f7a961" providerId="LiveId" clId="{647653EF-4188-4197-B4D1-62B0EF62C349}" dt="2021-09-09T14:14:04.636" v="14012" actId="20577"/>
      <pc:docMkLst>
        <pc:docMk/>
      </pc:docMkLst>
      <pc:sldChg chg="modSp mod">
        <pc:chgData name="Mark Higgins" userId="ad4ee43bd0f7a961" providerId="LiveId" clId="{647653EF-4188-4197-B4D1-62B0EF62C349}" dt="2021-09-08T14:06:00.055" v="4803" actId="20577"/>
        <pc:sldMkLst>
          <pc:docMk/>
          <pc:sldMk cId="653415081" sldId="257"/>
        </pc:sldMkLst>
        <pc:spChg chg="mod">
          <ac:chgData name="Mark Higgins" userId="ad4ee43bd0f7a961" providerId="LiveId" clId="{647653EF-4188-4197-B4D1-62B0EF62C349}" dt="2021-09-08T14:06:00.055" v="4803" actId="20577"/>
          <ac:spMkLst>
            <pc:docMk/>
            <pc:sldMk cId="653415081" sldId="257"/>
            <ac:spMk id="3" creationId="{93E1A0CE-437E-4089-AE73-03BEE8D4C05A}"/>
          </ac:spMkLst>
        </pc:spChg>
      </pc:sldChg>
      <pc:sldChg chg="modSp mod">
        <pc:chgData name="Mark Higgins" userId="ad4ee43bd0f7a961" providerId="LiveId" clId="{647653EF-4188-4197-B4D1-62B0EF62C349}" dt="2021-09-08T14:25:55.821" v="4909" actId="20577"/>
        <pc:sldMkLst>
          <pc:docMk/>
          <pc:sldMk cId="2851725395" sldId="263"/>
        </pc:sldMkLst>
        <pc:spChg chg="mod">
          <ac:chgData name="Mark Higgins" userId="ad4ee43bd0f7a961" providerId="LiveId" clId="{647653EF-4188-4197-B4D1-62B0EF62C349}" dt="2021-09-08T14:25:55.821" v="4909" actId="20577"/>
          <ac:spMkLst>
            <pc:docMk/>
            <pc:sldMk cId="2851725395" sldId="263"/>
            <ac:spMk id="3" creationId="{93E1A0CE-437E-4089-AE73-03BEE8D4C05A}"/>
          </ac:spMkLst>
        </pc:spChg>
      </pc:sldChg>
      <pc:sldChg chg="modSp mod">
        <pc:chgData name="Mark Higgins" userId="ad4ee43bd0f7a961" providerId="LiveId" clId="{647653EF-4188-4197-B4D1-62B0EF62C349}" dt="2021-09-08T14:21:19.570" v="4814" actId="20577"/>
        <pc:sldMkLst>
          <pc:docMk/>
          <pc:sldMk cId="174211072" sldId="264"/>
        </pc:sldMkLst>
        <pc:spChg chg="mod">
          <ac:chgData name="Mark Higgins" userId="ad4ee43bd0f7a961" providerId="LiveId" clId="{647653EF-4188-4197-B4D1-62B0EF62C349}" dt="2021-09-08T14:21:19.570" v="4814" actId="20577"/>
          <ac:spMkLst>
            <pc:docMk/>
            <pc:sldMk cId="174211072" sldId="264"/>
            <ac:spMk id="3" creationId="{93E1A0CE-437E-4089-AE73-03BEE8D4C05A}"/>
          </ac:spMkLst>
        </pc:spChg>
      </pc:sldChg>
      <pc:sldChg chg="modSp del mod">
        <pc:chgData name="Mark Higgins" userId="ad4ee43bd0f7a961" providerId="LiveId" clId="{647653EF-4188-4197-B4D1-62B0EF62C349}" dt="2021-09-08T14:01:52.081" v="4739" actId="47"/>
        <pc:sldMkLst>
          <pc:docMk/>
          <pc:sldMk cId="693423902" sldId="270"/>
        </pc:sldMkLst>
        <pc:spChg chg="mod">
          <ac:chgData name="Mark Higgins" userId="ad4ee43bd0f7a961" providerId="LiveId" clId="{647653EF-4188-4197-B4D1-62B0EF62C349}" dt="2021-09-08T13:58:54.881" v="4667" actId="255"/>
          <ac:spMkLst>
            <pc:docMk/>
            <pc:sldMk cId="693423902" sldId="270"/>
            <ac:spMk id="6" creationId="{D757E8AA-F339-4612-B77D-24D7A92AAF0A}"/>
          </ac:spMkLst>
        </pc:spChg>
      </pc:sldChg>
      <pc:sldChg chg="modSp del mod">
        <pc:chgData name="Mark Higgins" userId="ad4ee43bd0f7a961" providerId="LiveId" clId="{647653EF-4188-4197-B4D1-62B0EF62C349}" dt="2021-09-08T11:06:06.920" v="4630" actId="2696"/>
        <pc:sldMkLst>
          <pc:docMk/>
          <pc:sldMk cId="162881234" sldId="688"/>
        </pc:sldMkLst>
        <pc:spChg chg="mod">
          <ac:chgData name="Mark Higgins" userId="ad4ee43bd0f7a961" providerId="LiveId" clId="{647653EF-4188-4197-B4D1-62B0EF62C349}" dt="2021-09-07T15:39:30.784" v="373" actId="20577"/>
          <ac:spMkLst>
            <pc:docMk/>
            <pc:sldMk cId="162881234" sldId="688"/>
            <ac:spMk id="3" creationId="{18505FD1-CDB0-486D-9380-51AA02B060F4}"/>
          </ac:spMkLst>
        </pc:spChg>
      </pc:sldChg>
      <pc:sldChg chg="add ord">
        <pc:chgData name="Mark Higgins" userId="ad4ee43bd0f7a961" providerId="LiveId" clId="{647653EF-4188-4197-B4D1-62B0EF62C349}" dt="2021-09-09T10:56:00.402" v="9571"/>
        <pc:sldMkLst>
          <pc:docMk/>
          <pc:sldMk cId="2266756688" sldId="688"/>
        </pc:sldMkLst>
      </pc:sldChg>
      <pc:sldChg chg="modSp del mod">
        <pc:chgData name="Mark Higgins" userId="ad4ee43bd0f7a961" providerId="LiveId" clId="{647653EF-4188-4197-B4D1-62B0EF62C349}" dt="2021-09-08T11:06:06.920" v="4630" actId="2696"/>
        <pc:sldMkLst>
          <pc:docMk/>
          <pc:sldMk cId="116519343" sldId="689"/>
        </pc:sldMkLst>
        <pc:spChg chg="mod">
          <ac:chgData name="Mark Higgins" userId="ad4ee43bd0f7a961" providerId="LiveId" clId="{647653EF-4188-4197-B4D1-62B0EF62C349}" dt="2021-09-07T15:37:10.698" v="136"/>
          <ac:spMkLst>
            <pc:docMk/>
            <pc:sldMk cId="116519343" sldId="689"/>
            <ac:spMk id="3" creationId="{09131163-B45F-4BE2-828A-91FC58F41A68}"/>
          </ac:spMkLst>
        </pc:spChg>
      </pc:sldChg>
      <pc:sldChg chg="add del">
        <pc:chgData name="Mark Higgins" userId="ad4ee43bd0f7a961" providerId="LiveId" clId="{647653EF-4188-4197-B4D1-62B0EF62C349}" dt="2021-09-09T09:52:38.615" v="8347" actId="47"/>
        <pc:sldMkLst>
          <pc:docMk/>
          <pc:sldMk cId="2296762438" sldId="689"/>
        </pc:sldMkLst>
      </pc:sldChg>
      <pc:sldChg chg="addSp delSp modSp mod">
        <pc:chgData name="Mark Higgins" userId="ad4ee43bd0f7a961" providerId="LiveId" clId="{647653EF-4188-4197-B4D1-62B0EF62C349}" dt="2021-09-09T09:04:53.626" v="6293" actId="20577"/>
        <pc:sldMkLst>
          <pc:docMk/>
          <pc:sldMk cId="1637030846" sldId="693"/>
        </pc:sldMkLst>
        <pc:spChg chg="add mod">
          <ac:chgData name="Mark Higgins" userId="ad4ee43bd0f7a961" providerId="LiveId" clId="{647653EF-4188-4197-B4D1-62B0EF62C349}" dt="2021-09-08T09:35:03.136" v="3416" actId="20577"/>
          <ac:spMkLst>
            <pc:docMk/>
            <pc:sldMk cId="1637030846" sldId="693"/>
            <ac:spMk id="3" creationId="{3EDF88D1-5B18-4F2B-82EE-7DC35E76B4CE}"/>
          </ac:spMkLst>
        </pc:spChg>
        <pc:spChg chg="add mod">
          <ac:chgData name="Mark Higgins" userId="ad4ee43bd0f7a961" providerId="LiveId" clId="{647653EF-4188-4197-B4D1-62B0EF62C349}" dt="2021-09-08T09:38:13.304" v="3478" actId="1076"/>
          <ac:spMkLst>
            <pc:docMk/>
            <pc:sldMk cId="1637030846" sldId="693"/>
            <ac:spMk id="5" creationId="{A9CD787D-AEC4-429D-93CB-E7DCFAD7EE2F}"/>
          </ac:spMkLst>
        </pc:spChg>
        <pc:spChg chg="add mod">
          <ac:chgData name="Mark Higgins" userId="ad4ee43bd0f7a961" providerId="LiveId" clId="{647653EF-4188-4197-B4D1-62B0EF62C349}" dt="2021-09-08T14:05:10.455" v="4763" actId="14100"/>
          <ac:spMkLst>
            <pc:docMk/>
            <pc:sldMk cId="1637030846" sldId="693"/>
            <ac:spMk id="12" creationId="{A690BCA5-3EF4-4C54-A40B-0B5691703428}"/>
          </ac:spMkLst>
        </pc:spChg>
        <pc:spChg chg="add mod">
          <ac:chgData name="Mark Higgins" userId="ad4ee43bd0f7a961" providerId="LiveId" clId="{647653EF-4188-4197-B4D1-62B0EF62C349}" dt="2021-09-08T14:04:32.961" v="4759" actId="14100"/>
          <ac:spMkLst>
            <pc:docMk/>
            <pc:sldMk cId="1637030846" sldId="693"/>
            <ac:spMk id="16" creationId="{B73BF6CE-A4C4-41F2-9BDA-C8CC95467334}"/>
          </ac:spMkLst>
        </pc:spChg>
        <pc:grpChg chg="add del mod">
          <ac:chgData name="Mark Higgins" userId="ad4ee43bd0f7a961" providerId="LiveId" clId="{647653EF-4188-4197-B4D1-62B0EF62C349}" dt="2021-09-08T14:03:22.543" v="4752"/>
          <ac:grpSpMkLst>
            <pc:docMk/>
            <pc:sldMk cId="1637030846" sldId="693"/>
            <ac:grpSpMk id="10" creationId="{4A1D0024-7D4E-466F-888C-DF50A3EE1172}"/>
          </ac:grpSpMkLst>
        </pc:grpChg>
        <pc:grpChg chg="mod">
          <ac:chgData name="Mark Higgins" userId="ad4ee43bd0f7a961" providerId="LiveId" clId="{647653EF-4188-4197-B4D1-62B0EF62C349}" dt="2021-09-08T14:03:20.174" v="4750"/>
          <ac:grpSpMkLst>
            <pc:docMk/>
            <pc:sldMk cId="1637030846" sldId="693"/>
            <ac:grpSpMk id="12" creationId="{76175742-59C3-4858-9354-C21EF2A5337B}"/>
          </ac:grpSpMkLst>
        </pc:grpChg>
        <pc:graphicFrameChg chg="mod modGraphic">
          <ac:chgData name="Mark Higgins" userId="ad4ee43bd0f7a961" providerId="LiveId" clId="{647653EF-4188-4197-B4D1-62B0EF62C349}" dt="2021-09-09T09:04:53.626" v="6293" actId="20577"/>
          <ac:graphicFrameMkLst>
            <pc:docMk/>
            <pc:sldMk cId="1637030846" sldId="693"/>
            <ac:graphicFrameMk id="4" creationId="{E030EAED-58A5-4164-A2E2-5394113E1482}"/>
          </ac:graphicFrameMkLst>
        </pc:graphicFrameChg>
        <pc:inkChg chg="add del">
          <ac:chgData name="Mark Higgins" userId="ad4ee43bd0f7a961" providerId="LiveId" clId="{647653EF-4188-4197-B4D1-62B0EF62C349}" dt="2021-09-08T14:02:29.292" v="4741" actId="9405"/>
          <ac:inkMkLst>
            <pc:docMk/>
            <pc:sldMk cId="1637030846" sldId="693"/>
            <ac:inkMk id="6" creationId="{917D9C67-118D-445A-A407-647CC2103E39}"/>
          </ac:inkMkLst>
        </pc:inkChg>
        <pc:inkChg chg="add del">
          <ac:chgData name="Mark Higgins" userId="ad4ee43bd0f7a961" providerId="LiveId" clId="{647653EF-4188-4197-B4D1-62B0EF62C349}" dt="2021-09-08T14:02:34.032" v="4743" actId="9405"/>
          <ac:inkMkLst>
            <pc:docMk/>
            <pc:sldMk cId="1637030846" sldId="693"/>
            <ac:inkMk id="7" creationId="{FCC87C69-F0E1-4E94-B313-EBD3CCCBBCE8}"/>
          </ac:inkMkLst>
        </pc:inkChg>
        <pc:inkChg chg="add del mod">
          <ac:chgData name="Mark Higgins" userId="ad4ee43bd0f7a961" providerId="LiveId" clId="{647653EF-4188-4197-B4D1-62B0EF62C349}" dt="2021-09-08T14:03:22.977" v="4753" actId="9405"/>
          <ac:inkMkLst>
            <pc:docMk/>
            <pc:sldMk cId="1637030846" sldId="693"/>
            <ac:inkMk id="8" creationId="{E8796455-96D0-43F6-A46D-5602C9ED3225}"/>
          </ac:inkMkLst>
        </pc:inkChg>
        <pc:inkChg chg="add del mod">
          <ac:chgData name="Mark Higgins" userId="ad4ee43bd0f7a961" providerId="LiveId" clId="{647653EF-4188-4197-B4D1-62B0EF62C349}" dt="2021-09-08T14:03:22.543" v="4752"/>
          <ac:inkMkLst>
            <pc:docMk/>
            <pc:sldMk cId="1637030846" sldId="693"/>
            <ac:inkMk id="9" creationId="{DDE7C28A-6C16-4234-886E-83E29B75F333}"/>
          </ac:inkMkLst>
        </pc:inkChg>
        <pc:inkChg chg="add del mod">
          <ac:chgData name="Mark Higgins" userId="ad4ee43bd0f7a961" providerId="LiveId" clId="{647653EF-4188-4197-B4D1-62B0EF62C349}" dt="2021-09-08T14:03:20.174" v="4750"/>
          <ac:inkMkLst>
            <pc:docMk/>
            <pc:sldMk cId="1637030846" sldId="693"/>
            <ac:inkMk id="11" creationId="{19121F67-69B0-4624-A78D-DC499BD7B56B}"/>
          </ac:inkMkLst>
        </pc:inkChg>
        <pc:inkChg chg="add del mod">
          <ac:chgData name="Mark Higgins" userId="ad4ee43bd0f7a961" providerId="LiveId" clId="{647653EF-4188-4197-B4D1-62B0EF62C349}" dt="2021-09-08T14:04:15.901" v="4756" actId="34122"/>
          <ac:inkMkLst>
            <pc:docMk/>
            <pc:sldMk cId="1637030846" sldId="693"/>
            <ac:inkMk id="13" creationId="{C794C9FD-156F-4002-A3D9-E7B26E91E725}"/>
          </ac:inkMkLst>
        </pc:inkChg>
        <pc:inkChg chg="add del">
          <ac:chgData name="Mark Higgins" userId="ad4ee43bd0f7a961" providerId="LiveId" clId="{647653EF-4188-4197-B4D1-62B0EF62C349}" dt="2021-09-08T14:04:50.826" v="4761" actId="34122"/>
          <ac:inkMkLst>
            <pc:docMk/>
            <pc:sldMk cId="1637030846" sldId="693"/>
            <ac:inkMk id="14" creationId="{ED8A129C-A824-4D25-B014-65BBE1BA195F}"/>
          </ac:inkMkLst>
        </pc:inkChg>
      </pc:sldChg>
      <pc:sldChg chg="del ord">
        <pc:chgData name="Mark Higgins" userId="ad4ee43bd0f7a961" providerId="LiveId" clId="{647653EF-4188-4197-B4D1-62B0EF62C349}" dt="2021-09-08T11:05:24.911" v="4629" actId="2696"/>
        <pc:sldMkLst>
          <pc:docMk/>
          <pc:sldMk cId="550359697" sldId="694"/>
        </pc:sldMkLst>
      </pc:sldChg>
      <pc:sldChg chg="del">
        <pc:chgData name="Mark Higgins" userId="ad4ee43bd0f7a961" providerId="LiveId" clId="{647653EF-4188-4197-B4D1-62B0EF62C349}" dt="2021-09-08T13:56:49.170" v="4636" actId="2696"/>
        <pc:sldMkLst>
          <pc:docMk/>
          <pc:sldMk cId="247146181" sldId="695"/>
        </pc:sldMkLst>
      </pc:sldChg>
      <pc:sldChg chg="add">
        <pc:chgData name="Mark Higgins" userId="ad4ee43bd0f7a961" providerId="LiveId" clId="{647653EF-4188-4197-B4D1-62B0EF62C349}" dt="2021-09-08T13:56:53.722" v="4637"/>
        <pc:sldMkLst>
          <pc:docMk/>
          <pc:sldMk cId="1384747455" sldId="695"/>
        </pc:sldMkLst>
      </pc:sldChg>
      <pc:sldChg chg="modSp mod">
        <pc:chgData name="Mark Higgins" userId="ad4ee43bd0f7a961" providerId="LiveId" clId="{647653EF-4188-4197-B4D1-62B0EF62C349}" dt="2021-09-08T13:44:12.662" v="4635" actId="20577"/>
        <pc:sldMkLst>
          <pc:docMk/>
          <pc:sldMk cId="961037850" sldId="696"/>
        </pc:sldMkLst>
        <pc:spChg chg="mod">
          <ac:chgData name="Mark Higgins" userId="ad4ee43bd0f7a961" providerId="LiveId" clId="{647653EF-4188-4197-B4D1-62B0EF62C349}" dt="2021-09-08T13:44:12.662" v="4635" actId="20577"/>
          <ac:spMkLst>
            <pc:docMk/>
            <pc:sldMk cId="961037850" sldId="696"/>
            <ac:spMk id="3" creationId="{87CEC9F6-EDFF-4BA7-9F22-9EF8532E1D99}"/>
          </ac:spMkLst>
        </pc:spChg>
      </pc:sldChg>
      <pc:sldChg chg="del ord">
        <pc:chgData name="Mark Higgins" userId="ad4ee43bd0f7a961" providerId="LiveId" clId="{647653EF-4188-4197-B4D1-62B0EF62C349}" dt="2021-09-08T11:05:24.911" v="4629" actId="2696"/>
        <pc:sldMkLst>
          <pc:docMk/>
          <pc:sldMk cId="68695730" sldId="705"/>
        </pc:sldMkLst>
      </pc:sldChg>
      <pc:sldChg chg="del ord">
        <pc:chgData name="Mark Higgins" userId="ad4ee43bd0f7a961" providerId="LiveId" clId="{647653EF-4188-4197-B4D1-62B0EF62C349}" dt="2021-09-08T11:05:24.911" v="4629" actId="2696"/>
        <pc:sldMkLst>
          <pc:docMk/>
          <pc:sldMk cId="296084717" sldId="706"/>
        </pc:sldMkLst>
      </pc:sldChg>
      <pc:sldChg chg="add">
        <pc:chgData name="Mark Higgins" userId="ad4ee43bd0f7a961" providerId="LiveId" clId="{647653EF-4188-4197-B4D1-62B0EF62C349}" dt="2021-09-08T13:56:53.722" v="4637"/>
        <pc:sldMkLst>
          <pc:docMk/>
          <pc:sldMk cId="1816344671" sldId="707"/>
        </pc:sldMkLst>
      </pc:sldChg>
      <pc:sldChg chg="del">
        <pc:chgData name="Mark Higgins" userId="ad4ee43bd0f7a961" providerId="LiveId" clId="{647653EF-4188-4197-B4D1-62B0EF62C349}" dt="2021-09-08T13:56:49.170" v="4636" actId="2696"/>
        <pc:sldMkLst>
          <pc:docMk/>
          <pc:sldMk cId="2510874112" sldId="707"/>
        </pc:sldMkLst>
      </pc:sldChg>
      <pc:sldChg chg="del">
        <pc:chgData name="Mark Higgins" userId="ad4ee43bd0f7a961" providerId="LiveId" clId="{647653EF-4188-4197-B4D1-62B0EF62C349}" dt="2021-09-08T13:56:49.170" v="4636" actId="2696"/>
        <pc:sldMkLst>
          <pc:docMk/>
          <pc:sldMk cId="197150763" sldId="708"/>
        </pc:sldMkLst>
      </pc:sldChg>
      <pc:sldChg chg="add">
        <pc:chgData name="Mark Higgins" userId="ad4ee43bd0f7a961" providerId="LiveId" clId="{647653EF-4188-4197-B4D1-62B0EF62C349}" dt="2021-09-08T13:56:53.722" v="4637"/>
        <pc:sldMkLst>
          <pc:docMk/>
          <pc:sldMk cId="2977657711" sldId="708"/>
        </pc:sldMkLst>
      </pc:sldChg>
      <pc:sldChg chg="del">
        <pc:chgData name="Mark Higgins" userId="ad4ee43bd0f7a961" providerId="LiveId" clId="{647653EF-4188-4197-B4D1-62B0EF62C349}" dt="2021-09-08T13:56:49.170" v="4636" actId="2696"/>
        <pc:sldMkLst>
          <pc:docMk/>
          <pc:sldMk cId="2046844614" sldId="717"/>
        </pc:sldMkLst>
      </pc:sldChg>
      <pc:sldChg chg="add">
        <pc:chgData name="Mark Higgins" userId="ad4ee43bd0f7a961" providerId="LiveId" clId="{647653EF-4188-4197-B4D1-62B0EF62C349}" dt="2021-09-08T13:56:53.722" v="4637"/>
        <pc:sldMkLst>
          <pc:docMk/>
          <pc:sldMk cId="4156006121" sldId="717"/>
        </pc:sldMkLst>
      </pc:sldChg>
      <pc:sldChg chg="modSp mod">
        <pc:chgData name="Mark Higgins" userId="ad4ee43bd0f7a961" providerId="LiveId" clId="{647653EF-4188-4197-B4D1-62B0EF62C349}" dt="2021-09-07T15:42:26.851" v="450" actId="20577"/>
        <pc:sldMkLst>
          <pc:docMk/>
          <pc:sldMk cId="1913810849" sldId="725"/>
        </pc:sldMkLst>
        <pc:spChg chg="mod">
          <ac:chgData name="Mark Higgins" userId="ad4ee43bd0f7a961" providerId="LiveId" clId="{647653EF-4188-4197-B4D1-62B0EF62C349}" dt="2021-09-07T15:42:26.851" v="450" actId="20577"/>
          <ac:spMkLst>
            <pc:docMk/>
            <pc:sldMk cId="1913810849" sldId="725"/>
            <ac:spMk id="3" creationId="{3D4BF050-3D39-49BE-A1E1-7CA3E382C0FC}"/>
          </ac:spMkLst>
        </pc:spChg>
      </pc:sldChg>
      <pc:sldChg chg="addSp modSp mod ord">
        <pc:chgData name="Mark Higgins" userId="ad4ee43bd0f7a961" providerId="LiveId" clId="{647653EF-4188-4197-B4D1-62B0EF62C349}" dt="2021-09-08T09:04:58.195" v="2526"/>
        <pc:sldMkLst>
          <pc:docMk/>
          <pc:sldMk cId="1326003313" sldId="726"/>
        </pc:sldMkLst>
        <pc:spChg chg="mod">
          <ac:chgData name="Mark Higgins" userId="ad4ee43bd0f7a961" providerId="LiveId" clId="{647653EF-4188-4197-B4D1-62B0EF62C349}" dt="2021-09-08T08:32:45.089" v="1325" actId="20577"/>
          <ac:spMkLst>
            <pc:docMk/>
            <pc:sldMk cId="1326003313" sldId="726"/>
            <ac:spMk id="2" creationId="{3B5280CE-BB24-4FD9-897E-A513BF3D82A8}"/>
          </ac:spMkLst>
        </pc:spChg>
        <pc:spChg chg="mod">
          <ac:chgData name="Mark Higgins" userId="ad4ee43bd0f7a961" providerId="LiveId" clId="{647653EF-4188-4197-B4D1-62B0EF62C349}" dt="2021-09-08T08:33:50.356" v="1444" actId="20577"/>
          <ac:spMkLst>
            <pc:docMk/>
            <pc:sldMk cId="1326003313" sldId="726"/>
            <ac:spMk id="3" creationId="{11E75937-4DAD-4EA5-804B-D83ED24FCC9F}"/>
          </ac:spMkLst>
        </pc:spChg>
        <pc:picChg chg="add mod">
          <ac:chgData name="Mark Higgins" userId="ad4ee43bd0f7a961" providerId="LiveId" clId="{647653EF-4188-4197-B4D1-62B0EF62C349}" dt="2021-09-08T08:25:59.766" v="830" actId="1076"/>
          <ac:picMkLst>
            <pc:docMk/>
            <pc:sldMk cId="1326003313" sldId="726"/>
            <ac:picMk id="5" creationId="{D50A6A5D-2EA3-456A-B3D6-9142D36545A7}"/>
          </ac:picMkLst>
        </pc:picChg>
      </pc:sldChg>
      <pc:sldChg chg="add del">
        <pc:chgData name="Mark Higgins" userId="ad4ee43bd0f7a961" providerId="LiveId" clId="{647653EF-4188-4197-B4D1-62B0EF62C349}" dt="2021-09-09T09:52:41.808" v="8348" actId="47"/>
        <pc:sldMkLst>
          <pc:docMk/>
          <pc:sldMk cId="409281941" sldId="727"/>
        </pc:sldMkLst>
      </pc:sldChg>
      <pc:sldChg chg="modSp new del mod">
        <pc:chgData name="Mark Higgins" userId="ad4ee43bd0f7a961" providerId="LiveId" clId="{647653EF-4188-4197-B4D1-62B0EF62C349}" dt="2021-09-08T11:06:06.920" v="4630" actId="2696"/>
        <pc:sldMkLst>
          <pc:docMk/>
          <pc:sldMk cId="3957863609" sldId="727"/>
        </pc:sldMkLst>
        <pc:spChg chg="mod">
          <ac:chgData name="Mark Higgins" userId="ad4ee43bd0f7a961" providerId="LiveId" clId="{647653EF-4188-4197-B4D1-62B0EF62C349}" dt="2021-09-07T15:40:58.875" v="432" actId="20577"/>
          <ac:spMkLst>
            <pc:docMk/>
            <pc:sldMk cId="3957863609" sldId="727"/>
            <ac:spMk id="2" creationId="{144635CD-1787-4F3D-B5B9-FF66691EAC1F}"/>
          </ac:spMkLst>
        </pc:spChg>
        <pc:spChg chg="mod">
          <ac:chgData name="Mark Higgins" userId="ad4ee43bd0f7a961" providerId="LiveId" clId="{647653EF-4188-4197-B4D1-62B0EF62C349}" dt="2021-09-07T15:40:51.850" v="429" actId="15"/>
          <ac:spMkLst>
            <pc:docMk/>
            <pc:sldMk cId="3957863609" sldId="727"/>
            <ac:spMk id="3" creationId="{07363428-748E-4143-84DD-C2730D07AD0E}"/>
          </ac:spMkLst>
        </pc:spChg>
      </pc:sldChg>
      <pc:sldChg chg="modSp new del mod">
        <pc:chgData name="Mark Higgins" userId="ad4ee43bd0f7a961" providerId="LiveId" clId="{647653EF-4188-4197-B4D1-62B0EF62C349}" dt="2021-09-08T11:06:06.920" v="4630" actId="2696"/>
        <pc:sldMkLst>
          <pc:docMk/>
          <pc:sldMk cId="426866733" sldId="728"/>
        </pc:sldMkLst>
        <pc:spChg chg="mod">
          <ac:chgData name="Mark Higgins" userId="ad4ee43bd0f7a961" providerId="LiveId" clId="{647653EF-4188-4197-B4D1-62B0EF62C349}" dt="2021-09-07T15:37:33.061" v="160" actId="20577"/>
          <ac:spMkLst>
            <pc:docMk/>
            <pc:sldMk cId="426866733" sldId="728"/>
            <ac:spMk id="2" creationId="{F92AF725-37A3-414B-83A8-E582535F743C}"/>
          </ac:spMkLst>
        </pc:spChg>
        <pc:spChg chg="mod">
          <ac:chgData name="Mark Higgins" userId="ad4ee43bd0f7a961" providerId="LiveId" clId="{647653EF-4188-4197-B4D1-62B0EF62C349}" dt="2021-09-07T15:37:35.434" v="161"/>
          <ac:spMkLst>
            <pc:docMk/>
            <pc:sldMk cId="426866733" sldId="728"/>
            <ac:spMk id="3" creationId="{A78E7CE9-F4C5-4007-BFBD-1555FFBA07AE}"/>
          </ac:spMkLst>
        </pc:spChg>
      </pc:sldChg>
      <pc:sldChg chg="modSp add mod ord">
        <pc:chgData name="Mark Higgins" userId="ad4ee43bd0f7a961" providerId="LiveId" clId="{647653EF-4188-4197-B4D1-62B0EF62C349}" dt="2021-09-09T12:54:47.331" v="12332" actId="20577"/>
        <pc:sldMkLst>
          <pc:docMk/>
          <pc:sldMk cId="4089840093" sldId="728"/>
        </pc:sldMkLst>
        <pc:spChg chg="mod">
          <ac:chgData name="Mark Higgins" userId="ad4ee43bd0f7a961" providerId="LiveId" clId="{647653EF-4188-4197-B4D1-62B0EF62C349}" dt="2021-09-09T12:54:47.331" v="12332" actId="20577"/>
          <ac:spMkLst>
            <pc:docMk/>
            <pc:sldMk cId="4089840093" sldId="728"/>
            <ac:spMk id="2" creationId="{F92AF725-37A3-414B-83A8-E582535F743C}"/>
          </ac:spMkLst>
        </pc:spChg>
        <pc:spChg chg="mod">
          <ac:chgData name="Mark Higgins" userId="ad4ee43bd0f7a961" providerId="LiveId" clId="{647653EF-4188-4197-B4D1-62B0EF62C349}" dt="2021-09-08T15:29:51.634" v="5314" actId="12"/>
          <ac:spMkLst>
            <pc:docMk/>
            <pc:sldMk cId="4089840093" sldId="728"/>
            <ac:spMk id="3" creationId="{A78E7CE9-F4C5-4007-BFBD-1555FFBA07AE}"/>
          </ac:spMkLst>
        </pc:spChg>
      </pc:sldChg>
      <pc:sldChg chg="modSp new del mod">
        <pc:chgData name="Mark Higgins" userId="ad4ee43bd0f7a961" providerId="LiveId" clId="{647653EF-4188-4197-B4D1-62B0EF62C349}" dt="2021-09-08T11:06:06.920" v="4630" actId="2696"/>
        <pc:sldMkLst>
          <pc:docMk/>
          <pc:sldMk cId="2236185836" sldId="729"/>
        </pc:sldMkLst>
        <pc:spChg chg="mod">
          <ac:chgData name="Mark Higgins" userId="ad4ee43bd0f7a961" providerId="LiveId" clId="{647653EF-4188-4197-B4D1-62B0EF62C349}" dt="2021-09-07T15:42:46.966" v="487" actId="20577"/>
          <ac:spMkLst>
            <pc:docMk/>
            <pc:sldMk cId="2236185836" sldId="729"/>
            <ac:spMk id="2" creationId="{8BD2EEC5-3868-4374-B632-3D282AD4D321}"/>
          </ac:spMkLst>
        </pc:spChg>
        <pc:spChg chg="mod">
          <ac:chgData name="Mark Higgins" userId="ad4ee43bd0f7a961" providerId="LiveId" clId="{647653EF-4188-4197-B4D1-62B0EF62C349}" dt="2021-09-07T16:09:37.909" v="646" actId="6549"/>
          <ac:spMkLst>
            <pc:docMk/>
            <pc:sldMk cId="2236185836" sldId="729"/>
            <ac:spMk id="3" creationId="{EF9C576E-99C5-4999-A508-E77B22F880E2}"/>
          </ac:spMkLst>
        </pc:spChg>
      </pc:sldChg>
      <pc:sldChg chg="add del">
        <pc:chgData name="Mark Higgins" userId="ad4ee43bd0f7a961" providerId="LiveId" clId="{647653EF-4188-4197-B4D1-62B0EF62C349}" dt="2021-09-09T09:52:46.474" v="8349" actId="47"/>
        <pc:sldMkLst>
          <pc:docMk/>
          <pc:sldMk cId="2698361923" sldId="729"/>
        </pc:sldMkLst>
      </pc:sldChg>
      <pc:sldChg chg="addSp modSp new mod ord">
        <pc:chgData name="Mark Higgins" userId="ad4ee43bd0f7a961" providerId="LiveId" clId="{647653EF-4188-4197-B4D1-62B0EF62C349}" dt="2021-09-08T09:15:00.357" v="2925" actId="15"/>
        <pc:sldMkLst>
          <pc:docMk/>
          <pc:sldMk cId="307547839" sldId="730"/>
        </pc:sldMkLst>
        <pc:spChg chg="mod">
          <ac:chgData name="Mark Higgins" userId="ad4ee43bd0f7a961" providerId="LiveId" clId="{647653EF-4188-4197-B4D1-62B0EF62C349}" dt="2021-09-08T08:27:58.636" v="859" actId="20577"/>
          <ac:spMkLst>
            <pc:docMk/>
            <pc:sldMk cId="307547839" sldId="730"/>
            <ac:spMk id="2" creationId="{AFD520BB-21A5-4252-8F5A-56BE325151F9}"/>
          </ac:spMkLst>
        </pc:spChg>
        <pc:spChg chg="mod">
          <ac:chgData name="Mark Higgins" userId="ad4ee43bd0f7a961" providerId="LiveId" clId="{647653EF-4188-4197-B4D1-62B0EF62C349}" dt="2021-09-08T09:15:00.357" v="2925" actId="15"/>
          <ac:spMkLst>
            <pc:docMk/>
            <pc:sldMk cId="307547839" sldId="730"/>
            <ac:spMk id="3" creationId="{E9572BCB-33F8-465F-9736-25F4A4D3B971}"/>
          </ac:spMkLst>
        </pc:spChg>
        <pc:picChg chg="add mod">
          <ac:chgData name="Mark Higgins" userId="ad4ee43bd0f7a961" providerId="LiveId" clId="{647653EF-4188-4197-B4D1-62B0EF62C349}" dt="2021-09-08T08:29:27.911" v="1106" actId="1076"/>
          <ac:picMkLst>
            <pc:docMk/>
            <pc:sldMk cId="307547839" sldId="730"/>
            <ac:picMk id="5" creationId="{139A02C5-0CAE-4F07-8508-D53FC60B8D5E}"/>
          </ac:picMkLst>
        </pc:picChg>
      </pc:sldChg>
      <pc:sldChg chg="addSp modSp new mod ord">
        <pc:chgData name="Mark Higgins" userId="ad4ee43bd0f7a961" providerId="LiveId" clId="{647653EF-4188-4197-B4D1-62B0EF62C349}" dt="2021-09-08T09:04:58.195" v="2526"/>
        <pc:sldMkLst>
          <pc:docMk/>
          <pc:sldMk cId="2642783198" sldId="731"/>
        </pc:sldMkLst>
        <pc:spChg chg="mod">
          <ac:chgData name="Mark Higgins" userId="ad4ee43bd0f7a961" providerId="LiveId" clId="{647653EF-4188-4197-B4D1-62B0EF62C349}" dt="2021-09-08T08:30:42.450" v="1174" actId="20577"/>
          <ac:spMkLst>
            <pc:docMk/>
            <pc:sldMk cId="2642783198" sldId="731"/>
            <ac:spMk id="2" creationId="{3542A854-0A4F-476E-9F02-BF0235FCECD1}"/>
          </ac:spMkLst>
        </pc:spChg>
        <pc:spChg chg="mod">
          <ac:chgData name="Mark Higgins" userId="ad4ee43bd0f7a961" providerId="LiveId" clId="{647653EF-4188-4197-B4D1-62B0EF62C349}" dt="2021-09-08T08:32:33.390" v="1317" actId="20577"/>
          <ac:spMkLst>
            <pc:docMk/>
            <pc:sldMk cId="2642783198" sldId="731"/>
            <ac:spMk id="3" creationId="{F4F01C57-E979-412C-9915-801748D0EB4A}"/>
          </ac:spMkLst>
        </pc:spChg>
        <pc:picChg chg="add mod">
          <ac:chgData name="Mark Higgins" userId="ad4ee43bd0f7a961" providerId="LiveId" clId="{647653EF-4188-4197-B4D1-62B0EF62C349}" dt="2021-09-08T08:32:31.094" v="1316" actId="1076"/>
          <ac:picMkLst>
            <pc:docMk/>
            <pc:sldMk cId="2642783198" sldId="731"/>
            <ac:picMk id="5" creationId="{785E5ECD-B483-441E-80B3-7A92C2AF4157}"/>
          </ac:picMkLst>
        </pc:picChg>
      </pc:sldChg>
      <pc:sldChg chg="addSp modSp new mod ord">
        <pc:chgData name="Mark Higgins" userId="ad4ee43bd0f7a961" providerId="LiveId" clId="{647653EF-4188-4197-B4D1-62B0EF62C349}" dt="2021-09-08T09:04:58.195" v="2526"/>
        <pc:sldMkLst>
          <pc:docMk/>
          <pc:sldMk cId="4079892440" sldId="732"/>
        </pc:sldMkLst>
        <pc:spChg chg="mod">
          <ac:chgData name="Mark Higgins" userId="ad4ee43bd0f7a961" providerId="LiveId" clId="{647653EF-4188-4197-B4D1-62B0EF62C349}" dt="2021-09-08T08:48:04.676" v="1459" actId="20577"/>
          <ac:spMkLst>
            <pc:docMk/>
            <pc:sldMk cId="4079892440" sldId="732"/>
            <ac:spMk id="2" creationId="{2572328E-9C26-4BE8-94BD-938EE02CE6D6}"/>
          </ac:spMkLst>
        </pc:spChg>
        <pc:spChg chg="mod">
          <ac:chgData name="Mark Higgins" userId="ad4ee43bd0f7a961" providerId="LiveId" clId="{647653EF-4188-4197-B4D1-62B0EF62C349}" dt="2021-09-08T08:49:44.411" v="1597" actId="20577"/>
          <ac:spMkLst>
            <pc:docMk/>
            <pc:sldMk cId="4079892440" sldId="732"/>
            <ac:spMk id="3" creationId="{825ADE8F-B3F6-4FD4-8B69-8FF243246F81}"/>
          </ac:spMkLst>
        </pc:spChg>
        <pc:picChg chg="add mod">
          <ac:chgData name="Mark Higgins" userId="ad4ee43bd0f7a961" providerId="LiveId" clId="{647653EF-4188-4197-B4D1-62B0EF62C349}" dt="2021-09-08T08:49:51.541" v="1599" actId="1076"/>
          <ac:picMkLst>
            <pc:docMk/>
            <pc:sldMk cId="4079892440" sldId="732"/>
            <ac:picMk id="5" creationId="{296AFF89-94B9-46E3-9749-A6C8694C6019}"/>
          </ac:picMkLst>
        </pc:picChg>
      </pc:sldChg>
      <pc:sldChg chg="addSp delSp modSp new mod ord">
        <pc:chgData name="Mark Higgins" userId="ad4ee43bd0f7a961" providerId="LiveId" clId="{647653EF-4188-4197-B4D1-62B0EF62C349}" dt="2021-09-08T09:24:38.746" v="3100" actId="20577"/>
        <pc:sldMkLst>
          <pc:docMk/>
          <pc:sldMk cId="1934917559" sldId="733"/>
        </pc:sldMkLst>
        <pc:spChg chg="mod">
          <ac:chgData name="Mark Higgins" userId="ad4ee43bd0f7a961" providerId="LiveId" clId="{647653EF-4188-4197-B4D1-62B0EF62C349}" dt="2021-09-08T09:24:38.746" v="3100" actId="20577"/>
          <ac:spMkLst>
            <pc:docMk/>
            <pc:sldMk cId="1934917559" sldId="733"/>
            <ac:spMk id="2" creationId="{549F1B38-CB12-48D5-9D27-DF119FEC6BEE}"/>
          </ac:spMkLst>
        </pc:spChg>
        <pc:spChg chg="mod">
          <ac:chgData name="Mark Higgins" userId="ad4ee43bd0f7a961" providerId="LiveId" clId="{647653EF-4188-4197-B4D1-62B0EF62C349}" dt="2021-09-08T08:52:49.164" v="1800" actId="20577"/>
          <ac:spMkLst>
            <pc:docMk/>
            <pc:sldMk cId="1934917559" sldId="733"/>
            <ac:spMk id="3" creationId="{F067B55E-5145-483C-AF3D-CDC5555AB04C}"/>
          </ac:spMkLst>
        </pc:spChg>
        <pc:picChg chg="add del mod">
          <ac:chgData name="Mark Higgins" userId="ad4ee43bd0f7a961" providerId="LiveId" clId="{647653EF-4188-4197-B4D1-62B0EF62C349}" dt="2021-09-08T08:51:36.523" v="1608" actId="22"/>
          <ac:picMkLst>
            <pc:docMk/>
            <pc:sldMk cId="1934917559" sldId="733"/>
            <ac:picMk id="5" creationId="{20EB30FA-C91B-4014-A26A-141221590329}"/>
          </ac:picMkLst>
        </pc:picChg>
        <pc:picChg chg="add mod">
          <ac:chgData name="Mark Higgins" userId="ad4ee43bd0f7a961" providerId="LiveId" clId="{647653EF-4188-4197-B4D1-62B0EF62C349}" dt="2021-09-08T08:52:22.218" v="1751" actId="1076"/>
          <ac:picMkLst>
            <pc:docMk/>
            <pc:sldMk cId="1934917559" sldId="733"/>
            <ac:picMk id="7" creationId="{F5482DB4-9ADA-478A-A2F6-878BBA186C38}"/>
          </ac:picMkLst>
        </pc:picChg>
      </pc:sldChg>
      <pc:sldChg chg="addSp modSp new mod ord">
        <pc:chgData name="Mark Higgins" userId="ad4ee43bd0f7a961" providerId="LiveId" clId="{647653EF-4188-4197-B4D1-62B0EF62C349}" dt="2021-09-08T09:04:58.195" v="2526"/>
        <pc:sldMkLst>
          <pc:docMk/>
          <pc:sldMk cId="1696381284" sldId="734"/>
        </pc:sldMkLst>
        <pc:spChg chg="mod">
          <ac:chgData name="Mark Higgins" userId="ad4ee43bd0f7a961" providerId="LiveId" clId="{647653EF-4188-4197-B4D1-62B0EF62C349}" dt="2021-09-08T08:53:21.009" v="1877" actId="20577"/>
          <ac:spMkLst>
            <pc:docMk/>
            <pc:sldMk cId="1696381284" sldId="734"/>
            <ac:spMk id="2" creationId="{CC7DD6EB-2EAA-4815-8AB1-0C1BD9A94018}"/>
          </ac:spMkLst>
        </pc:spChg>
        <pc:spChg chg="mod">
          <ac:chgData name="Mark Higgins" userId="ad4ee43bd0f7a961" providerId="LiveId" clId="{647653EF-4188-4197-B4D1-62B0EF62C349}" dt="2021-09-08T08:55:56.769" v="2057" actId="20577"/>
          <ac:spMkLst>
            <pc:docMk/>
            <pc:sldMk cId="1696381284" sldId="734"/>
            <ac:spMk id="3" creationId="{7B61A6C4-AB5B-454F-A965-D3392E845EB5}"/>
          </ac:spMkLst>
        </pc:spChg>
        <pc:picChg chg="add">
          <ac:chgData name="Mark Higgins" userId="ad4ee43bd0f7a961" providerId="LiveId" clId="{647653EF-4188-4197-B4D1-62B0EF62C349}" dt="2021-09-08T08:55:32.054" v="2038" actId="22"/>
          <ac:picMkLst>
            <pc:docMk/>
            <pc:sldMk cId="1696381284" sldId="734"/>
            <ac:picMk id="5" creationId="{09310793-D6C1-407A-BEE0-B7474F791B9B}"/>
          </ac:picMkLst>
        </pc:picChg>
      </pc:sldChg>
      <pc:sldChg chg="addSp modSp new mod ord">
        <pc:chgData name="Mark Higgins" userId="ad4ee43bd0f7a961" providerId="LiveId" clId="{647653EF-4188-4197-B4D1-62B0EF62C349}" dt="2021-09-08T09:04:58.195" v="2526"/>
        <pc:sldMkLst>
          <pc:docMk/>
          <pc:sldMk cId="4165303584" sldId="735"/>
        </pc:sldMkLst>
        <pc:spChg chg="mod">
          <ac:chgData name="Mark Higgins" userId="ad4ee43bd0f7a961" providerId="LiveId" clId="{647653EF-4188-4197-B4D1-62B0EF62C349}" dt="2021-09-08T08:56:17.544" v="2084" actId="20577"/>
          <ac:spMkLst>
            <pc:docMk/>
            <pc:sldMk cId="4165303584" sldId="735"/>
            <ac:spMk id="2" creationId="{AAD3848B-EBE9-46CD-BF52-FE9EFA488717}"/>
          </ac:spMkLst>
        </pc:spChg>
        <pc:spChg chg="mod">
          <ac:chgData name="Mark Higgins" userId="ad4ee43bd0f7a961" providerId="LiveId" clId="{647653EF-4188-4197-B4D1-62B0EF62C349}" dt="2021-09-08T08:57:34.480" v="2254" actId="20577"/>
          <ac:spMkLst>
            <pc:docMk/>
            <pc:sldMk cId="4165303584" sldId="735"/>
            <ac:spMk id="3" creationId="{89680905-DB02-4A61-99D6-9222D93AEC92}"/>
          </ac:spMkLst>
        </pc:spChg>
        <pc:picChg chg="add mod">
          <ac:chgData name="Mark Higgins" userId="ad4ee43bd0f7a961" providerId="LiveId" clId="{647653EF-4188-4197-B4D1-62B0EF62C349}" dt="2021-09-08T08:57:48.904" v="2260" actId="14100"/>
          <ac:picMkLst>
            <pc:docMk/>
            <pc:sldMk cId="4165303584" sldId="735"/>
            <ac:picMk id="5" creationId="{8B730B8C-443B-42BD-A174-8BA538868571}"/>
          </ac:picMkLst>
        </pc:picChg>
      </pc:sldChg>
      <pc:sldChg chg="addSp modSp new mod ord modNotesTx">
        <pc:chgData name="Mark Higgins" userId="ad4ee43bd0f7a961" providerId="LiveId" clId="{647653EF-4188-4197-B4D1-62B0EF62C349}" dt="2021-09-08T09:25:04.412" v="3111" actId="20577"/>
        <pc:sldMkLst>
          <pc:docMk/>
          <pc:sldMk cId="3876293331" sldId="736"/>
        </pc:sldMkLst>
        <pc:spChg chg="mod">
          <ac:chgData name="Mark Higgins" userId="ad4ee43bd0f7a961" providerId="LiveId" clId="{647653EF-4188-4197-B4D1-62B0EF62C349}" dt="2021-09-08T08:58:24.158" v="2287" actId="20577"/>
          <ac:spMkLst>
            <pc:docMk/>
            <pc:sldMk cId="3876293331" sldId="736"/>
            <ac:spMk id="2" creationId="{57F1D301-69B9-4536-99E6-4F09970E64FA}"/>
          </ac:spMkLst>
        </pc:spChg>
        <pc:spChg chg="mod">
          <ac:chgData name="Mark Higgins" userId="ad4ee43bd0f7a961" providerId="LiveId" clId="{647653EF-4188-4197-B4D1-62B0EF62C349}" dt="2021-09-08T09:25:04.412" v="3111" actId="20577"/>
          <ac:spMkLst>
            <pc:docMk/>
            <pc:sldMk cId="3876293331" sldId="736"/>
            <ac:spMk id="3" creationId="{E522E803-E6D8-47C9-BE82-6DCEB14D368E}"/>
          </ac:spMkLst>
        </pc:spChg>
        <pc:picChg chg="add mod">
          <ac:chgData name="Mark Higgins" userId="ad4ee43bd0f7a961" providerId="LiveId" clId="{647653EF-4188-4197-B4D1-62B0EF62C349}" dt="2021-09-08T09:02:39.110" v="2437" actId="1076"/>
          <ac:picMkLst>
            <pc:docMk/>
            <pc:sldMk cId="3876293331" sldId="736"/>
            <ac:picMk id="5" creationId="{6200BFC8-1D8E-46EC-806C-A0BE4124B866}"/>
          </ac:picMkLst>
        </pc:picChg>
      </pc:sldChg>
      <pc:sldChg chg="addSp delSp modSp new mod modClrScheme chgLayout">
        <pc:chgData name="Mark Higgins" userId="ad4ee43bd0f7a961" providerId="LiveId" clId="{647653EF-4188-4197-B4D1-62B0EF62C349}" dt="2021-09-08T09:05:34.582" v="2610" actId="20577"/>
        <pc:sldMkLst>
          <pc:docMk/>
          <pc:sldMk cId="3470252975" sldId="737"/>
        </pc:sldMkLst>
        <pc:spChg chg="del mod ord">
          <ac:chgData name="Mark Higgins" userId="ad4ee43bd0f7a961" providerId="LiveId" clId="{647653EF-4188-4197-B4D1-62B0EF62C349}" dt="2021-09-08T09:05:09.670" v="2528" actId="700"/>
          <ac:spMkLst>
            <pc:docMk/>
            <pc:sldMk cId="3470252975" sldId="737"/>
            <ac:spMk id="2" creationId="{A319DF55-697C-4A91-BBEC-3309C2D2BF16}"/>
          </ac:spMkLst>
        </pc:spChg>
        <pc:spChg chg="del mod ord">
          <ac:chgData name="Mark Higgins" userId="ad4ee43bd0f7a961" providerId="LiveId" clId="{647653EF-4188-4197-B4D1-62B0EF62C349}" dt="2021-09-08T09:05:09.670" v="2528" actId="700"/>
          <ac:spMkLst>
            <pc:docMk/>
            <pc:sldMk cId="3470252975" sldId="737"/>
            <ac:spMk id="3" creationId="{61C1D4EF-F6FA-4CCA-A958-2E5545AA271C}"/>
          </ac:spMkLst>
        </pc:spChg>
        <pc:spChg chg="add mod ord">
          <ac:chgData name="Mark Higgins" userId="ad4ee43bd0f7a961" providerId="LiveId" clId="{647653EF-4188-4197-B4D1-62B0EF62C349}" dt="2021-09-08T09:05:16.132" v="2548" actId="20577"/>
          <ac:spMkLst>
            <pc:docMk/>
            <pc:sldMk cId="3470252975" sldId="737"/>
            <ac:spMk id="4" creationId="{AB1A3186-7124-4109-A42C-7654993EAE58}"/>
          </ac:spMkLst>
        </pc:spChg>
        <pc:spChg chg="add mod ord">
          <ac:chgData name="Mark Higgins" userId="ad4ee43bd0f7a961" providerId="LiveId" clId="{647653EF-4188-4197-B4D1-62B0EF62C349}" dt="2021-09-08T09:05:34.582" v="2610" actId="20577"/>
          <ac:spMkLst>
            <pc:docMk/>
            <pc:sldMk cId="3470252975" sldId="737"/>
            <ac:spMk id="5" creationId="{8E828051-AAC6-41BF-9D24-F726C4B948A4}"/>
          </ac:spMkLst>
        </pc:spChg>
      </pc:sldChg>
      <pc:sldChg chg="addSp modSp new mod">
        <pc:chgData name="Mark Higgins" userId="ad4ee43bd0f7a961" providerId="LiveId" clId="{647653EF-4188-4197-B4D1-62B0EF62C349}" dt="2021-09-09T09:06:33.023" v="6333" actId="20577"/>
        <pc:sldMkLst>
          <pc:docMk/>
          <pc:sldMk cId="332731690" sldId="738"/>
        </pc:sldMkLst>
        <pc:spChg chg="mod">
          <ac:chgData name="Mark Higgins" userId="ad4ee43bd0f7a961" providerId="LiveId" clId="{647653EF-4188-4197-B4D1-62B0EF62C349}" dt="2021-09-09T09:06:33.023" v="6333" actId="20577"/>
          <ac:spMkLst>
            <pc:docMk/>
            <pc:sldMk cId="332731690" sldId="738"/>
            <ac:spMk id="2" creationId="{A4CB308F-D920-4E79-85CD-3F0CE5968E57}"/>
          </ac:spMkLst>
        </pc:spChg>
        <pc:spChg chg="mod">
          <ac:chgData name="Mark Higgins" userId="ad4ee43bd0f7a961" providerId="LiveId" clId="{647653EF-4188-4197-B4D1-62B0EF62C349}" dt="2021-09-08T09:12:14.405" v="2729" actId="20577"/>
          <ac:spMkLst>
            <pc:docMk/>
            <pc:sldMk cId="332731690" sldId="738"/>
            <ac:spMk id="3" creationId="{7D4CF582-7BEC-4A8C-B3D6-A63CD04DEE7F}"/>
          </ac:spMkLst>
        </pc:spChg>
        <pc:picChg chg="add mod">
          <ac:chgData name="Mark Higgins" userId="ad4ee43bd0f7a961" providerId="LiveId" clId="{647653EF-4188-4197-B4D1-62B0EF62C349}" dt="2021-09-08T09:08:17.791" v="2707" actId="1076"/>
          <ac:picMkLst>
            <pc:docMk/>
            <pc:sldMk cId="332731690" sldId="738"/>
            <ac:picMk id="5" creationId="{E508468E-A7AD-457B-98FD-3CA4DC31FE25}"/>
          </ac:picMkLst>
        </pc:picChg>
      </pc:sldChg>
      <pc:sldChg chg="modSp new mod">
        <pc:chgData name="Mark Higgins" userId="ad4ee43bd0f7a961" providerId="LiveId" clId="{647653EF-4188-4197-B4D1-62B0EF62C349}" dt="2021-09-08T09:13:08.554" v="2794" actId="20577"/>
        <pc:sldMkLst>
          <pc:docMk/>
          <pc:sldMk cId="3774060212" sldId="739"/>
        </pc:sldMkLst>
        <pc:spChg chg="mod">
          <ac:chgData name="Mark Higgins" userId="ad4ee43bd0f7a961" providerId="LiveId" clId="{647653EF-4188-4197-B4D1-62B0EF62C349}" dt="2021-09-08T09:12:51.770" v="2750" actId="20577"/>
          <ac:spMkLst>
            <pc:docMk/>
            <pc:sldMk cId="3774060212" sldId="739"/>
            <ac:spMk id="2" creationId="{A1BE1310-0E13-4227-8189-518F669B86D4}"/>
          </ac:spMkLst>
        </pc:spChg>
        <pc:spChg chg="mod">
          <ac:chgData name="Mark Higgins" userId="ad4ee43bd0f7a961" providerId="LiveId" clId="{647653EF-4188-4197-B4D1-62B0EF62C349}" dt="2021-09-08T09:13:08.554" v="2794" actId="20577"/>
          <ac:spMkLst>
            <pc:docMk/>
            <pc:sldMk cId="3774060212" sldId="739"/>
            <ac:spMk id="3" creationId="{132E6F20-0A77-49C4-8537-FAA41E1FF426}"/>
          </ac:spMkLst>
        </pc:spChg>
      </pc:sldChg>
      <pc:sldChg chg="addSp delSp modSp new mod">
        <pc:chgData name="Mark Higgins" userId="ad4ee43bd0f7a961" providerId="LiveId" clId="{647653EF-4188-4197-B4D1-62B0EF62C349}" dt="2021-09-08T09:18:32.646" v="3086" actId="1076"/>
        <pc:sldMkLst>
          <pc:docMk/>
          <pc:sldMk cId="3122003498" sldId="740"/>
        </pc:sldMkLst>
        <pc:spChg chg="mod">
          <ac:chgData name="Mark Higgins" userId="ad4ee43bd0f7a961" providerId="LiveId" clId="{647653EF-4188-4197-B4D1-62B0EF62C349}" dt="2021-09-08T09:17:36.319" v="3077" actId="20577"/>
          <ac:spMkLst>
            <pc:docMk/>
            <pc:sldMk cId="3122003498" sldId="740"/>
            <ac:spMk id="2" creationId="{E3B9C72A-3EE1-407E-A125-C838E1C3AD21}"/>
          </ac:spMkLst>
        </pc:spChg>
        <pc:spChg chg="mod">
          <ac:chgData name="Mark Higgins" userId="ad4ee43bd0f7a961" providerId="LiveId" clId="{647653EF-4188-4197-B4D1-62B0EF62C349}" dt="2021-09-08T09:18:03.830" v="3081" actId="14100"/>
          <ac:spMkLst>
            <pc:docMk/>
            <pc:sldMk cId="3122003498" sldId="740"/>
            <ac:spMk id="3" creationId="{539D6945-146A-44A3-9A1A-5A329FC55450}"/>
          </ac:spMkLst>
        </pc:spChg>
        <pc:picChg chg="add del">
          <ac:chgData name="Mark Higgins" userId="ad4ee43bd0f7a961" providerId="LiveId" clId="{647653EF-4188-4197-B4D1-62B0EF62C349}" dt="2021-09-08T09:17:59.501" v="3080" actId="21"/>
          <ac:picMkLst>
            <pc:docMk/>
            <pc:sldMk cId="3122003498" sldId="740"/>
            <ac:picMk id="5" creationId="{473E18C6-9822-4B5C-A0A1-E29758D62A57}"/>
          </ac:picMkLst>
        </pc:picChg>
        <pc:picChg chg="add del mod">
          <ac:chgData name="Mark Higgins" userId="ad4ee43bd0f7a961" providerId="LiveId" clId="{647653EF-4188-4197-B4D1-62B0EF62C349}" dt="2021-09-08T09:18:06.668" v="3083" actId="21"/>
          <ac:picMkLst>
            <pc:docMk/>
            <pc:sldMk cId="3122003498" sldId="740"/>
            <ac:picMk id="6" creationId="{0C51080A-C2A2-4CC6-BFA7-CD34EC29B8C8}"/>
          </ac:picMkLst>
        </pc:picChg>
        <pc:picChg chg="add mod">
          <ac:chgData name="Mark Higgins" userId="ad4ee43bd0f7a961" providerId="LiveId" clId="{647653EF-4188-4197-B4D1-62B0EF62C349}" dt="2021-09-08T09:18:32.646" v="3086" actId="1076"/>
          <ac:picMkLst>
            <pc:docMk/>
            <pc:sldMk cId="3122003498" sldId="740"/>
            <ac:picMk id="8" creationId="{B5693977-7AB4-43C5-8F69-069D2A45D06E}"/>
          </ac:picMkLst>
        </pc:picChg>
      </pc:sldChg>
      <pc:sldChg chg="modSp new mod">
        <pc:chgData name="Mark Higgins" userId="ad4ee43bd0f7a961" providerId="LiveId" clId="{647653EF-4188-4197-B4D1-62B0EF62C349}" dt="2021-09-08T09:27:52.023" v="3241" actId="20577"/>
        <pc:sldMkLst>
          <pc:docMk/>
          <pc:sldMk cId="678621518" sldId="741"/>
        </pc:sldMkLst>
        <pc:spChg chg="mod">
          <ac:chgData name="Mark Higgins" userId="ad4ee43bd0f7a961" providerId="LiveId" clId="{647653EF-4188-4197-B4D1-62B0EF62C349}" dt="2021-09-08T09:27:04.052" v="3132" actId="20577"/>
          <ac:spMkLst>
            <pc:docMk/>
            <pc:sldMk cId="678621518" sldId="741"/>
            <ac:spMk id="2" creationId="{3056E26D-EC3A-48F7-B331-D5476C2E69CE}"/>
          </ac:spMkLst>
        </pc:spChg>
        <pc:spChg chg="mod">
          <ac:chgData name="Mark Higgins" userId="ad4ee43bd0f7a961" providerId="LiveId" clId="{647653EF-4188-4197-B4D1-62B0EF62C349}" dt="2021-09-08T09:27:52.023" v="3241" actId="20577"/>
          <ac:spMkLst>
            <pc:docMk/>
            <pc:sldMk cId="678621518" sldId="741"/>
            <ac:spMk id="3" creationId="{A1C4E95F-EBCC-4B36-8479-3A230A1BAFB8}"/>
          </ac:spMkLst>
        </pc:spChg>
      </pc:sldChg>
      <pc:sldChg chg="addSp modSp new mod">
        <pc:chgData name="Mark Higgins" userId="ad4ee43bd0f7a961" providerId="LiveId" clId="{647653EF-4188-4197-B4D1-62B0EF62C349}" dt="2021-09-08T10:07:10.202" v="3950" actId="1076"/>
        <pc:sldMkLst>
          <pc:docMk/>
          <pc:sldMk cId="2723241041" sldId="742"/>
        </pc:sldMkLst>
        <pc:spChg chg="mod">
          <ac:chgData name="Mark Higgins" userId="ad4ee43bd0f7a961" providerId="LiveId" clId="{647653EF-4188-4197-B4D1-62B0EF62C349}" dt="2021-09-08T10:06:27.685" v="3948" actId="20577"/>
          <ac:spMkLst>
            <pc:docMk/>
            <pc:sldMk cId="2723241041" sldId="742"/>
            <ac:spMk id="2" creationId="{79EC3CBB-E97E-452F-9E16-BE6C46B9CA63}"/>
          </ac:spMkLst>
        </pc:spChg>
        <pc:spChg chg="mod">
          <ac:chgData name="Mark Higgins" userId="ad4ee43bd0f7a961" providerId="LiveId" clId="{647653EF-4188-4197-B4D1-62B0EF62C349}" dt="2021-09-08T10:05:55.892" v="3943" actId="1076"/>
          <ac:spMkLst>
            <pc:docMk/>
            <pc:sldMk cId="2723241041" sldId="742"/>
            <ac:spMk id="3" creationId="{C6E813A7-1EA2-41B9-93EF-92171934AB3D}"/>
          </ac:spMkLst>
        </pc:spChg>
        <pc:picChg chg="add mod ord">
          <ac:chgData name="Mark Higgins" userId="ad4ee43bd0f7a961" providerId="LiveId" clId="{647653EF-4188-4197-B4D1-62B0EF62C349}" dt="2021-09-08T10:07:10.202" v="3950" actId="1076"/>
          <ac:picMkLst>
            <pc:docMk/>
            <pc:sldMk cId="2723241041" sldId="742"/>
            <ac:picMk id="5" creationId="{A2CF1D19-B9B6-4603-BD69-672E67BD9E1E}"/>
          </ac:picMkLst>
        </pc:picChg>
      </pc:sldChg>
      <pc:sldChg chg="modSp new del mod">
        <pc:chgData name="Mark Higgins" userId="ad4ee43bd0f7a961" providerId="LiveId" clId="{647653EF-4188-4197-B4D1-62B0EF62C349}" dt="2021-09-08T10:20:34.372" v="4062" actId="47"/>
        <pc:sldMkLst>
          <pc:docMk/>
          <pc:sldMk cId="1896300869" sldId="743"/>
        </pc:sldMkLst>
        <pc:spChg chg="mod">
          <ac:chgData name="Mark Higgins" userId="ad4ee43bd0f7a961" providerId="LiveId" clId="{647653EF-4188-4197-B4D1-62B0EF62C349}" dt="2021-09-08T10:08:13.463" v="3986" actId="113"/>
          <ac:spMkLst>
            <pc:docMk/>
            <pc:sldMk cId="1896300869" sldId="743"/>
            <ac:spMk id="2" creationId="{DB211CC2-7118-45AE-9158-F2AC0E989193}"/>
          </ac:spMkLst>
        </pc:spChg>
        <pc:spChg chg="mod">
          <ac:chgData name="Mark Higgins" userId="ad4ee43bd0f7a961" providerId="LiveId" clId="{647653EF-4188-4197-B4D1-62B0EF62C349}" dt="2021-09-08T10:20:29.380" v="4060" actId="21"/>
          <ac:spMkLst>
            <pc:docMk/>
            <pc:sldMk cId="1896300869" sldId="743"/>
            <ac:spMk id="3" creationId="{23C6BBAB-C1BA-415C-B704-B6588242D233}"/>
          </ac:spMkLst>
        </pc:spChg>
      </pc:sldChg>
      <pc:sldChg chg="modSp new mod">
        <pc:chgData name="Mark Higgins" userId="ad4ee43bd0f7a961" providerId="LiveId" clId="{647653EF-4188-4197-B4D1-62B0EF62C349}" dt="2021-09-09T12:54:24.919" v="12330" actId="20577"/>
        <pc:sldMkLst>
          <pc:docMk/>
          <pc:sldMk cId="4066186202" sldId="744"/>
        </pc:sldMkLst>
        <pc:spChg chg="mod">
          <ac:chgData name="Mark Higgins" userId="ad4ee43bd0f7a961" providerId="LiveId" clId="{647653EF-4188-4197-B4D1-62B0EF62C349}" dt="2021-09-08T10:20:11.544" v="4056" actId="14100"/>
          <ac:spMkLst>
            <pc:docMk/>
            <pc:sldMk cId="4066186202" sldId="744"/>
            <ac:spMk id="2" creationId="{0B885EB5-A960-454C-A969-2478FCCEC572}"/>
          </ac:spMkLst>
        </pc:spChg>
        <pc:spChg chg="mod">
          <ac:chgData name="Mark Higgins" userId="ad4ee43bd0f7a961" providerId="LiveId" clId="{647653EF-4188-4197-B4D1-62B0EF62C349}" dt="2021-09-08T15:59:39.274" v="5918" actId="12"/>
          <ac:spMkLst>
            <pc:docMk/>
            <pc:sldMk cId="4066186202" sldId="744"/>
            <ac:spMk id="3" creationId="{3A95C09B-7C5C-4C05-83F7-3D32A8964383}"/>
          </ac:spMkLst>
        </pc:spChg>
        <pc:spChg chg="mod">
          <ac:chgData name="Mark Higgins" userId="ad4ee43bd0f7a961" providerId="LiveId" clId="{647653EF-4188-4197-B4D1-62B0EF62C349}" dt="2021-09-09T12:54:24.919" v="12330" actId="20577"/>
          <ac:spMkLst>
            <pc:docMk/>
            <pc:sldMk cId="4066186202" sldId="744"/>
            <ac:spMk id="4" creationId="{D5105E7A-D0F6-478E-A603-BEA9B8033B25}"/>
          </ac:spMkLst>
        </pc:spChg>
      </pc:sldChg>
      <pc:sldChg chg="modSp new mod">
        <pc:chgData name="Mark Higgins" userId="ad4ee43bd0f7a961" providerId="LiveId" clId="{647653EF-4188-4197-B4D1-62B0EF62C349}" dt="2021-09-08T10:24:03.460" v="4260"/>
        <pc:sldMkLst>
          <pc:docMk/>
          <pc:sldMk cId="770630686" sldId="745"/>
        </pc:sldMkLst>
        <pc:spChg chg="mod">
          <ac:chgData name="Mark Higgins" userId="ad4ee43bd0f7a961" providerId="LiveId" clId="{647653EF-4188-4197-B4D1-62B0EF62C349}" dt="2021-09-08T10:22:06.496" v="4114" actId="20577"/>
          <ac:spMkLst>
            <pc:docMk/>
            <pc:sldMk cId="770630686" sldId="745"/>
            <ac:spMk id="2" creationId="{82E6915D-19D3-4BC8-89FD-3615A6D6BCAD}"/>
          </ac:spMkLst>
        </pc:spChg>
        <pc:spChg chg="mod">
          <ac:chgData name="Mark Higgins" userId="ad4ee43bd0f7a961" providerId="LiveId" clId="{647653EF-4188-4197-B4D1-62B0EF62C349}" dt="2021-09-08T10:24:01.689" v="4259" actId="21"/>
          <ac:spMkLst>
            <pc:docMk/>
            <pc:sldMk cId="770630686" sldId="745"/>
            <ac:spMk id="3" creationId="{65B89865-A8C0-424A-B106-1E19A3E4C571}"/>
          </ac:spMkLst>
        </pc:spChg>
        <pc:spChg chg="mod">
          <ac:chgData name="Mark Higgins" userId="ad4ee43bd0f7a961" providerId="LiveId" clId="{647653EF-4188-4197-B4D1-62B0EF62C349}" dt="2021-09-08T10:24:03.460" v="4260"/>
          <ac:spMkLst>
            <pc:docMk/>
            <pc:sldMk cId="770630686" sldId="745"/>
            <ac:spMk id="4" creationId="{02B5F9ED-CA4E-41DD-86F2-7AC6DD74DFA6}"/>
          </ac:spMkLst>
        </pc:spChg>
      </pc:sldChg>
      <pc:sldChg chg="modSp add mod">
        <pc:chgData name="Mark Higgins" userId="ad4ee43bd0f7a961" providerId="LiveId" clId="{647653EF-4188-4197-B4D1-62B0EF62C349}" dt="2021-09-08T10:24:50.807" v="4344" actId="20577"/>
        <pc:sldMkLst>
          <pc:docMk/>
          <pc:sldMk cId="617376751" sldId="746"/>
        </pc:sldMkLst>
        <pc:spChg chg="mod">
          <ac:chgData name="Mark Higgins" userId="ad4ee43bd0f7a961" providerId="LiveId" clId="{647653EF-4188-4197-B4D1-62B0EF62C349}" dt="2021-09-08T10:22:36.122" v="4142" actId="20577"/>
          <ac:spMkLst>
            <pc:docMk/>
            <pc:sldMk cId="617376751" sldId="746"/>
            <ac:spMk id="2" creationId="{82E6915D-19D3-4BC8-89FD-3615A6D6BCAD}"/>
          </ac:spMkLst>
        </pc:spChg>
        <pc:spChg chg="mod">
          <ac:chgData name="Mark Higgins" userId="ad4ee43bd0f7a961" providerId="LiveId" clId="{647653EF-4188-4197-B4D1-62B0EF62C349}" dt="2021-09-08T10:24:30.752" v="4306" actId="20577"/>
          <ac:spMkLst>
            <pc:docMk/>
            <pc:sldMk cId="617376751" sldId="746"/>
            <ac:spMk id="3" creationId="{65B89865-A8C0-424A-B106-1E19A3E4C571}"/>
          </ac:spMkLst>
        </pc:spChg>
        <pc:spChg chg="mod">
          <ac:chgData name="Mark Higgins" userId="ad4ee43bd0f7a961" providerId="LiveId" clId="{647653EF-4188-4197-B4D1-62B0EF62C349}" dt="2021-09-08T10:24:50.807" v="4344" actId="20577"/>
          <ac:spMkLst>
            <pc:docMk/>
            <pc:sldMk cId="617376751" sldId="746"/>
            <ac:spMk id="4" creationId="{02B5F9ED-CA4E-41DD-86F2-7AC6DD74DFA6}"/>
          </ac:spMkLst>
        </pc:spChg>
      </pc:sldChg>
      <pc:sldChg chg="addSp delSp modSp add mod">
        <pc:chgData name="Mark Higgins" userId="ad4ee43bd0f7a961" providerId="LiveId" clId="{647653EF-4188-4197-B4D1-62B0EF62C349}" dt="2021-09-08T10:26:35.701" v="4430" actId="478"/>
        <pc:sldMkLst>
          <pc:docMk/>
          <pc:sldMk cId="1570186602" sldId="747"/>
        </pc:sldMkLst>
        <pc:spChg chg="mod">
          <ac:chgData name="Mark Higgins" userId="ad4ee43bd0f7a961" providerId="LiveId" clId="{647653EF-4188-4197-B4D1-62B0EF62C349}" dt="2021-09-08T10:25:20.956" v="4355" actId="20577"/>
          <ac:spMkLst>
            <pc:docMk/>
            <pc:sldMk cId="1570186602" sldId="747"/>
            <ac:spMk id="2" creationId="{82E6915D-19D3-4BC8-89FD-3615A6D6BCAD}"/>
          </ac:spMkLst>
        </pc:spChg>
        <pc:spChg chg="mod">
          <ac:chgData name="Mark Higgins" userId="ad4ee43bd0f7a961" providerId="LiveId" clId="{647653EF-4188-4197-B4D1-62B0EF62C349}" dt="2021-09-08T10:26:16.067" v="4427" actId="20577"/>
          <ac:spMkLst>
            <pc:docMk/>
            <pc:sldMk cId="1570186602" sldId="747"/>
            <ac:spMk id="3" creationId="{65B89865-A8C0-424A-B106-1E19A3E4C571}"/>
          </ac:spMkLst>
        </pc:spChg>
        <pc:spChg chg="del">
          <ac:chgData name="Mark Higgins" userId="ad4ee43bd0f7a961" providerId="LiveId" clId="{647653EF-4188-4197-B4D1-62B0EF62C349}" dt="2021-09-08T10:26:34.506" v="4429" actId="478"/>
          <ac:spMkLst>
            <pc:docMk/>
            <pc:sldMk cId="1570186602" sldId="747"/>
            <ac:spMk id="4" creationId="{02B5F9ED-CA4E-41DD-86F2-7AC6DD74DFA6}"/>
          </ac:spMkLst>
        </pc:spChg>
        <pc:spChg chg="add del mod">
          <ac:chgData name="Mark Higgins" userId="ad4ee43bd0f7a961" providerId="LiveId" clId="{647653EF-4188-4197-B4D1-62B0EF62C349}" dt="2021-09-08T10:26:35.701" v="4430" actId="478"/>
          <ac:spMkLst>
            <pc:docMk/>
            <pc:sldMk cId="1570186602" sldId="747"/>
            <ac:spMk id="6" creationId="{9321712D-3311-4C9F-A724-58A44687E374}"/>
          </ac:spMkLst>
        </pc:spChg>
      </pc:sldChg>
      <pc:sldChg chg="new del">
        <pc:chgData name="Mark Higgins" userId="ad4ee43bd0f7a961" providerId="LiveId" clId="{647653EF-4188-4197-B4D1-62B0EF62C349}" dt="2021-09-08T10:25:05.520" v="4346" actId="47"/>
        <pc:sldMkLst>
          <pc:docMk/>
          <pc:sldMk cId="2126946114" sldId="747"/>
        </pc:sldMkLst>
      </pc:sldChg>
      <pc:sldChg chg="modSp add mod">
        <pc:chgData name="Mark Higgins" userId="ad4ee43bd0f7a961" providerId="LiveId" clId="{647653EF-4188-4197-B4D1-62B0EF62C349}" dt="2021-09-08T10:27:31.709" v="4517" actId="20577"/>
        <pc:sldMkLst>
          <pc:docMk/>
          <pc:sldMk cId="2759050896" sldId="748"/>
        </pc:sldMkLst>
        <pc:spChg chg="mod">
          <ac:chgData name="Mark Higgins" userId="ad4ee43bd0f7a961" providerId="LiveId" clId="{647653EF-4188-4197-B4D1-62B0EF62C349}" dt="2021-09-08T10:26:55.470" v="4458" actId="20577"/>
          <ac:spMkLst>
            <pc:docMk/>
            <pc:sldMk cId="2759050896" sldId="748"/>
            <ac:spMk id="2" creationId="{82E6915D-19D3-4BC8-89FD-3615A6D6BCAD}"/>
          </ac:spMkLst>
        </pc:spChg>
        <pc:spChg chg="mod">
          <ac:chgData name="Mark Higgins" userId="ad4ee43bd0f7a961" providerId="LiveId" clId="{647653EF-4188-4197-B4D1-62B0EF62C349}" dt="2021-09-08T10:27:31.709" v="4517" actId="20577"/>
          <ac:spMkLst>
            <pc:docMk/>
            <pc:sldMk cId="2759050896" sldId="748"/>
            <ac:spMk id="3" creationId="{65B89865-A8C0-424A-B106-1E19A3E4C571}"/>
          </ac:spMkLst>
        </pc:spChg>
      </pc:sldChg>
      <pc:sldChg chg="addSp delSp modSp new mod">
        <pc:chgData name="Mark Higgins" userId="ad4ee43bd0f7a961" providerId="LiveId" clId="{647653EF-4188-4197-B4D1-62B0EF62C349}" dt="2021-09-08T10:37:54.940" v="4628" actId="20577"/>
        <pc:sldMkLst>
          <pc:docMk/>
          <pc:sldMk cId="2085346251" sldId="749"/>
        </pc:sldMkLst>
        <pc:spChg chg="mod">
          <ac:chgData name="Mark Higgins" userId="ad4ee43bd0f7a961" providerId="LiveId" clId="{647653EF-4188-4197-B4D1-62B0EF62C349}" dt="2021-09-08T10:37:33.071" v="4622" actId="20577"/>
          <ac:spMkLst>
            <pc:docMk/>
            <pc:sldMk cId="2085346251" sldId="749"/>
            <ac:spMk id="2" creationId="{D40BF2D4-8835-46D2-BD41-E37842792346}"/>
          </ac:spMkLst>
        </pc:spChg>
        <pc:spChg chg="mod">
          <ac:chgData name="Mark Higgins" userId="ad4ee43bd0f7a961" providerId="LiveId" clId="{647653EF-4188-4197-B4D1-62B0EF62C349}" dt="2021-09-08T10:37:54.940" v="4628" actId="20577"/>
          <ac:spMkLst>
            <pc:docMk/>
            <pc:sldMk cId="2085346251" sldId="749"/>
            <ac:spMk id="3" creationId="{3E6BEAB8-451A-4A1D-BED2-CB8698FDE0DE}"/>
          </ac:spMkLst>
        </pc:spChg>
        <pc:picChg chg="add del mod">
          <ac:chgData name="Mark Higgins" userId="ad4ee43bd0f7a961" providerId="LiveId" clId="{647653EF-4188-4197-B4D1-62B0EF62C349}" dt="2021-09-08T10:37:08.878" v="4595"/>
          <ac:picMkLst>
            <pc:docMk/>
            <pc:sldMk cId="2085346251" sldId="749"/>
            <ac:picMk id="5" creationId="{754F284C-C0BC-4475-8975-3AB8A6BA25D8}"/>
          </ac:picMkLst>
        </pc:picChg>
        <pc:picChg chg="add mod">
          <ac:chgData name="Mark Higgins" userId="ad4ee43bd0f7a961" providerId="LiveId" clId="{647653EF-4188-4197-B4D1-62B0EF62C349}" dt="2021-09-08T10:37:48.430" v="4627" actId="1076"/>
          <ac:picMkLst>
            <pc:docMk/>
            <pc:sldMk cId="2085346251" sldId="749"/>
            <ac:picMk id="7" creationId="{241833EA-63A3-466C-8345-C6D888A9E209}"/>
          </ac:picMkLst>
        </pc:picChg>
      </pc:sldChg>
      <pc:sldChg chg="addSp delSp modSp new mod">
        <pc:chgData name="Mark Higgins" userId="ad4ee43bd0f7a961" providerId="LiveId" clId="{647653EF-4188-4197-B4D1-62B0EF62C349}" dt="2021-09-08T14:01:47.380" v="4738" actId="20577"/>
        <pc:sldMkLst>
          <pc:docMk/>
          <pc:sldMk cId="2018838890" sldId="750"/>
        </pc:sldMkLst>
        <pc:spChg chg="mod">
          <ac:chgData name="Mark Higgins" userId="ad4ee43bd0f7a961" providerId="LiveId" clId="{647653EF-4188-4197-B4D1-62B0EF62C349}" dt="2021-09-08T13:59:43.500" v="4670"/>
          <ac:spMkLst>
            <pc:docMk/>
            <pc:sldMk cId="2018838890" sldId="750"/>
            <ac:spMk id="2" creationId="{73ABB5C0-7797-4E62-BD5C-EADF4A7CD391}"/>
          </ac:spMkLst>
        </pc:spChg>
        <pc:spChg chg="del">
          <ac:chgData name="Mark Higgins" userId="ad4ee43bd0f7a961" providerId="LiveId" clId="{647653EF-4188-4197-B4D1-62B0EF62C349}" dt="2021-09-08T13:59:55.683" v="4671" actId="3680"/>
          <ac:spMkLst>
            <pc:docMk/>
            <pc:sldMk cId="2018838890" sldId="750"/>
            <ac:spMk id="3" creationId="{96F53DAE-5B74-4D47-81C7-142D07EFA951}"/>
          </ac:spMkLst>
        </pc:spChg>
        <pc:graphicFrameChg chg="add mod ord modGraphic">
          <ac:chgData name="Mark Higgins" userId="ad4ee43bd0f7a961" providerId="LiveId" clId="{647653EF-4188-4197-B4D1-62B0EF62C349}" dt="2021-09-08T14:01:47.380" v="4738" actId="20577"/>
          <ac:graphicFrameMkLst>
            <pc:docMk/>
            <pc:sldMk cId="2018838890" sldId="750"/>
            <ac:graphicFrameMk id="4" creationId="{8A37CDB9-E18B-44F7-B972-B90D1179C821}"/>
          </ac:graphicFrameMkLst>
        </pc:graphicFrameChg>
      </pc:sldChg>
      <pc:sldChg chg="modSp new mod">
        <pc:chgData name="Mark Higgins" userId="ad4ee43bd0f7a961" providerId="LiveId" clId="{647653EF-4188-4197-B4D1-62B0EF62C349}" dt="2021-09-09T12:54:52.896" v="12334" actId="20577"/>
        <pc:sldMkLst>
          <pc:docMk/>
          <pc:sldMk cId="3539341101" sldId="751"/>
        </pc:sldMkLst>
        <pc:spChg chg="mod">
          <ac:chgData name="Mark Higgins" userId="ad4ee43bd0f7a961" providerId="LiveId" clId="{647653EF-4188-4197-B4D1-62B0EF62C349}" dt="2021-09-09T12:54:52.896" v="12334" actId="20577"/>
          <ac:spMkLst>
            <pc:docMk/>
            <pc:sldMk cId="3539341101" sldId="751"/>
            <ac:spMk id="2" creationId="{1BB4857F-8796-4749-928C-198127ADE2FB}"/>
          </ac:spMkLst>
        </pc:spChg>
        <pc:spChg chg="mod">
          <ac:chgData name="Mark Higgins" userId="ad4ee43bd0f7a961" providerId="LiveId" clId="{647653EF-4188-4197-B4D1-62B0EF62C349}" dt="2021-09-08T15:58:41.532" v="5909" actId="12"/>
          <ac:spMkLst>
            <pc:docMk/>
            <pc:sldMk cId="3539341101" sldId="751"/>
            <ac:spMk id="3" creationId="{3AB7AE0C-5A41-40B0-AED7-1AF4736BCA6A}"/>
          </ac:spMkLst>
        </pc:spChg>
      </pc:sldChg>
      <pc:sldChg chg="modSp new mod">
        <pc:chgData name="Mark Higgins" userId="ad4ee43bd0f7a961" providerId="LiveId" clId="{647653EF-4188-4197-B4D1-62B0EF62C349}" dt="2021-09-09T12:54:56.393" v="12336" actId="20577"/>
        <pc:sldMkLst>
          <pc:docMk/>
          <pc:sldMk cId="3580120427" sldId="752"/>
        </pc:sldMkLst>
        <pc:spChg chg="mod">
          <ac:chgData name="Mark Higgins" userId="ad4ee43bd0f7a961" providerId="LiveId" clId="{647653EF-4188-4197-B4D1-62B0EF62C349}" dt="2021-09-09T12:54:56.393" v="12336" actId="20577"/>
          <ac:spMkLst>
            <pc:docMk/>
            <pc:sldMk cId="3580120427" sldId="752"/>
            <ac:spMk id="2" creationId="{87610D9C-BD6C-4444-A299-99F5760BAF0E}"/>
          </ac:spMkLst>
        </pc:spChg>
        <pc:spChg chg="mod">
          <ac:chgData name="Mark Higgins" userId="ad4ee43bd0f7a961" providerId="LiveId" clId="{647653EF-4188-4197-B4D1-62B0EF62C349}" dt="2021-09-08T15:58:36.862" v="5908" actId="12"/>
          <ac:spMkLst>
            <pc:docMk/>
            <pc:sldMk cId="3580120427" sldId="752"/>
            <ac:spMk id="3" creationId="{9FF05AF0-4B53-448B-B409-D3C128C84C03}"/>
          </ac:spMkLst>
        </pc:spChg>
      </pc:sldChg>
      <pc:sldChg chg="modSp new mod">
        <pc:chgData name="Mark Higgins" userId="ad4ee43bd0f7a961" providerId="LiveId" clId="{647653EF-4188-4197-B4D1-62B0EF62C349}" dt="2021-09-09T12:54:59.813" v="12338" actId="20577"/>
        <pc:sldMkLst>
          <pc:docMk/>
          <pc:sldMk cId="3010225684" sldId="753"/>
        </pc:sldMkLst>
        <pc:spChg chg="mod">
          <ac:chgData name="Mark Higgins" userId="ad4ee43bd0f7a961" providerId="LiveId" clId="{647653EF-4188-4197-B4D1-62B0EF62C349}" dt="2021-09-09T12:54:59.813" v="12338" actId="20577"/>
          <ac:spMkLst>
            <pc:docMk/>
            <pc:sldMk cId="3010225684" sldId="753"/>
            <ac:spMk id="2" creationId="{401D1D14-A222-4EE8-B2FF-FE298B7DF0FA}"/>
          </ac:spMkLst>
        </pc:spChg>
        <pc:spChg chg="mod">
          <ac:chgData name="Mark Higgins" userId="ad4ee43bd0f7a961" providerId="LiveId" clId="{647653EF-4188-4197-B4D1-62B0EF62C349}" dt="2021-09-09T09:15:36.197" v="6929" actId="113"/>
          <ac:spMkLst>
            <pc:docMk/>
            <pc:sldMk cId="3010225684" sldId="753"/>
            <ac:spMk id="3" creationId="{49BB9FA9-D075-4304-A37F-AAF49C0B6A7C}"/>
          </ac:spMkLst>
        </pc:spChg>
      </pc:sldChg>
      <pc:sldChg chg="modSp new mod">
        <pc:chgData name="Mark Higgins" userId="ad4ee43bd0f7a961" providerId="LiveId" clId="{647653EF-4188-4197-B4D1-62B0EF62C349}" dt="2021-09-09T12:55:03.877" v="12340" actId="20577"/>
        <pc:sldMkLst>
          <pc:docMk/>
          <pc:sldMk cId="1173022864" sldId="754"/>
        </pc:sldMkLst>
        <pc:spChg chg="mod">
          <ac:chgData name="Mark Higgins" userId="ad4ee43bd0f7a961" providerId="LiveId" clId="{647653EF-4188-4197-B4D1-62B0EF62C349}" dt="2021-09-09T12:55:03.877" v="12340" actId="20577"/>
          <ac:spMkLst>
            <pc:docMk/>
            <pc:sldMk cId="1173022864" sldId="754"/>
            <ac:spMk id="2" creationId="{29EE2AEC-0835-4E20-81E4-B461CE63A0B2}"/>
          </ac:spMkLst>
        </pc:spChg>
        <pc:spChg chg="mod">
          <ac:chgData name="Mark Higgins" userId="ad4ee43bd0f7a961" providerId="LiveId" clId="{647653EF-4188-4197-B4D1-62B0EF62C349}" dt="2021-09-09T09:15:51.604" v="6933" actId="113"/>
          <ac:spMkLst>
            <pc:docMk/>
            <pc:sldMk cId="1173022864" sldId="754"/>
            <ac:spMk id="3" creationId="{C3F4B77D-2814-4FEF-B37C-272F71A99C5A}"/>
          </ac:spMkLst>
        </pc:spChg>
      </pc:sldChg>
      <pc:sldChg chg="modSp new del mod">
        <pc:chgData name="Mark Higgins" userId="ad4ee43bd0f7a961" providerId="LiveId" clId="{647653EF-4188-4197-B4D1-62B0EF62C349}" dt="2021-09-09T09:09:23.900" v="6355" actId="47"/>
        <pc:sldMkLst>
          <pc:docMk/>
          <pc:sldMk cId="4037847139" sldId="754"/>
        </pc:sldMkLst>
        <pc:spChg chg="mod">
          <ac:chgData name="Mark Higgins" userId="ad4ee43bd0f7a961" providerId="LiveId" clId="{647653EF-4188-4197-B4D1-62B0EF62C349}" dt="2021-09-09T09:08:56.317" v="6354" actId="20577"/>
          <ac:spMkLst>
            <pc:docMk/>
            <pc:sldMk cId="4037847139" sldId="754"/>
            <ac:spMk id="2" creationId="{4E9F14D6-C0F7-414C-9EB0-EB508749F86E}"/>
          </ac:spMkLst>
        </pc:spChg>
      </pc:sldChg>
      <pc:sldChg chg="modSp new mod">
        <pc:chgData name="Mark Higgins" userId="ad4ee43bd0f7a961" providerId="LiveId" clId="{647653EF-4188-4197-B4D1-62B0EF62C349}" dt="2021-09-09T12:55:07.882" v="12342" actId="20577"/>
        <pc:sldMkLst>
          <pc:docMk/>
          <pc:sldMk cId="3597424047" sldId="755"/>
        </pc:sldMkLst>
        <pc:spChg chg="mod">
          <ac:chgData name="Mark Higgins" userId="ad4ee43bd0f7a961" providerId="LiveId" clId="{647653EF-4188-4197-B4D1-62B0EF62C349}" dt="2021-09-09T12:55:07.882" v="12342" actId="20577"/>
          <ac:spMkLst>
            <pc:docMk/>
            <pc:sldMk cId="3597424047" sldId="755"/>
            <ac:spMk id="2" creationId="{BA7536C8-1243-4AF5-A008-9D212FC0CBE4}"/>
          </ac:spMkLst>
        </pc:spChg>
        <pc:spChg chg="mod">
          <ac:chgData name="Mark Higgins" userId="ad4ee43bd0f7a961" providerId="LiveId" clId="{647653EF-4188-4197-B4D1-62B0EF62C349}" dt="2021-09-09T09:15:24.071" v="6927" actId="113"/>
          <ac:spMkLst>
            <pc:docMk/>
            <pc:sldMk cId="3597424047" sldId="755"/>
            <ac:spMk id="3" creationId="{68B79A21-A458-4052-907B-276AB1D73994}"/>
          </ac:spMkLst>
        </pc:spChg>
      </pc:sldChg>
      <pc:sldChg chg="modSp new mod">
        <pc:chgData name="Mark Higgins" userId="ad4ee43bd0f7a961" providerId="LiveId" clId="{647653EF-4188-4197-B4D1-62B0EF62C349}" dt="2021-09-09T12:55:12.442" v="12344" actId="20577"/>
        <pc:sldMkLst>
          <pc:docMk/>
          <pc:sldMk cId="192846444" sldId="756"/>
        </pc:sldMkLst>
        <pc:spChg chg="mod">
          <ac:chgData name="Mark Higgins" userId="ad4ee43bd0f7a961" providerId="LiveId" clId="{647653EF-4188-4197-B4D1-62B0EF62C349}" dt="2021-09-09T12:55:12.442" v="12344" actId="20577"/>
          <ac:spMkLst>
            <pc:docMk/>
            <pc:sldMk cId="192846444" sldId="756"/>
            <ac:spMk id="2" creationId="{BAA89689-7137-4340-B3F4-197A66D12BC1}"/>
          </ac:spMkLst>
        </pc:spChg>
        <pc:spChg chg="mod">
          <ac:chgData name="Mark Higgins" userId="ad4ee43bd0f7a961" providerId="LiveId" clId="{647653EF-4188-4197-B4D1-62B0EF62C349}" dt="2021-09-09T09:17:23.073" v="7087" actId="20577"/>
          <ac:spMkLst>
            <pc:docMk/>
            <pc:sldMk cId="192846444" sldId="756"/>
            <ac:spMk id="3" creationId="{CDF89FEC-A921-41D4-B826-87495DF1D861}"/>
          </ac:spMkLst>
        </pc:spChg>
      </pc:sldChg>
      <pc:sldChg chg="addSp delSp modSp new mod">
        <pc:chgData name="Mark Higgins" userId="ad4ee43bd0f7a961" providerId="LiveId" clId="{647653EF-4188-4197-B4D1-62B0EF62C349}" dt="2021-09-09T12:55:17.316" v="12346" actId="20577"/>
        <pc:sldMkLst>
          <pc:docMk/>
          <pc:sldMk cId="1815768866" sldId="757"/>
        </pc:sldMkLst>
        <pc:spChg chg="mod">
          <ac:chgData name="Mark Higgins" userId="ad4ee43bd0f7a961" providerId="LiveId" clId="{647653EF-4188-4197-B4D1-62B0EF62C349}" dt="2021-09-09T12:55:17.316" v="12346" actId="20577"/>
          <ac:spMkLst>
            <pc:docMk/>
            <pc:sldMk cId="1815768866" sldId="757"/>
            <ac:spMk id="2" creationId="{EAFA9237-BBAC-48E6-947A-9659CE1BE2F2}"/>
          </ac:spMkLst>
        </pc:spChg>
        <pc:spChg chg="mod">
          <ac:chgData name="Mark Higgins" userId="ad4ee43bd0f7a961" providerId="LiveId" clId="{647653EF-4188-4197-B4D1-62B0EF62C349}" dt="2021-09-09T09:25:51.691" v="7106" actId="20577"/>
          <ac:spMkLst>
            <pc:docMk/>
            <pc:sldMk cId="1815768866" sldId="757"/>
            <ac:spMk id="3" creationId="{0586534F-53BB-494E-8F0F-BD32767322B6}"/>
          </ac:spMkLst>
        </pc:spChg>
        <pc:picChg chg="add del mod">
          <ac:chgData name="Mark Higgins" userId="ad4ee43bd0f7a961" providerId="LiveId" clId="{647653EF-4188-4197-B4D1-62B0EF62C349}" dt="2021-09-09T09:27:03.377" v="7109" actId="478"/>
          <ac:picMkLst>
            <pc:docMk/>
            <pc:sldMk cId="1815768866" sldId="757"/>
            <ac:picMk id="5" creationId="{1F16B5F8-3E97-40FE-A687-957394C45584}"/>
          </ac:picMkLst>
        </pc:picChg>
        <pc:picChg chg="add mod">
          <ac:chgData name="Mark Higgins" userId="ad4ee43bd0f7a961" providerId="LiveId" clId="{647653EF-4188-4197-B4D1-62B0EF62C349}" dt="2021-09-09T09:27:10.284" v="7111" actId="1076"/>
          <ac:picMkLst>
            <pc:docMk/>
            <pc:sldMk cId="1815768866" sldId="757"/>
            <ac:picMk id="7" creationId="{CA08C98E-0A9E-485A-A5D3-104D5B96924B}"/>
          </ac:picMkLst>
        </pc:picChg>
      </pc:sldChg>
      <pc:sldChg chg="addSp modSp new mod">
        <pc:chgData name="Mark Higgins" userId="ad4ee43bd0f7a961" providerId="LiveId" clId="{647653EF-4188-4197-B4D1-62B0EF62C349}" dt="2021-09-09T12:55:22.537" v="12348" actId="20577"/>
        <pc:sldMkLst>
          <pc:docMk/>
          <pc:sldMk cId="107335709" sldId="758"/>
        </pc:sldMkLst>
        <pc:spChg chg="mod">
          <ac:chgData name="Mark Higgins" userId="ad4ee43bd0f7a961" providerId="LiveId" clId="{647653EF-4188-4197-B4D1-62B0EF62C349}" dt="2021-09-09T12:55:22.537" v="12348" actId="20577"/>
          <ac:spMkLst>
            <pc:docMk/>
            <pc:sldMk cId="107335709" sldId="758"/>
            <ac:spMk id="2" creationId="{43BAAE52-1509-46FA-A105-04A9619D64DC}"/>
          </ac:spMkLst>
        </pc:spChg>
        <pc:spChg chg="mod">
          <ac:chgData name="Mark Higgins" userId="ad4ee43bd0f7a961" providerId="LiveId" clId="{647653EF-4188-4197-B4D1-62B0EF62C349}" dt="2021-09-09T09:28:57.331" v="7229" actId="20577"/>
          <ac:spMkLst>
            <pc:docMk/>
            <pc:sldMk cId="107335709" sldId="758"/>
            <ac:spMk id="3" creationId="{9454C529-E6EF-4B71-AC87-E144CAB4E824}"/>
          </ac:spMkLst>
        </pc:spChg>
        <pc:picChg chg="add mod">
          <ac:chgData name="Mark Higgins" userId="ad4ee43bd0f7a961" providerId="LiveId" clId="{647653EF-4188-4197-B4D1-62B0EF62C349}" dt="2021-09-09T09:29:35.598" v="7232" actId="14100"/>
          <ac:picMkLst>
            <pc:docMk/>
            <pc:sldMk cId="107335709" sldId="758"/>
            <ac:picMk id="5" creationId="{85A52650-E4DC-497D-828C-870A2DEE54E1}"/>
          </ac:picMkLst>
        </pc:picChg>
      </pc:sldChg>
      <pc:sldChg chg="modSp new mod">
        <pc:chgData name="Mark Higgins" userId="ad4ee43bd0f7a961" providerId="LiveId" clId="{647653EF-4188-4197-B4D1-62B0EF62C349}" dt="2021-09-09T12:55:27.547" v="12350" actId="20577"/>
        <pc:sldMkLst>
          <pc:docMk/>
          <pc:sldMk cId="2045349611" sldId="759"/>
        </pc:sldMkLst>
        <pc:spChg chg="mod">
          <ac:chgData name="Mark Higgins" userId="ad4ee43bd0f7a961" providerId="LiveId" clId="{647653EF-4188-4197-B4D1-62B0EF62C349}" dt="2021-09-09T12:55:27.547" v="12350" actId="20577"/>
          <ac:spMkLst>
            <pc:docMk/>
            <pc:sldMk cId="2045349611" sldId="759"/>
            <ac:spMk id="2" creationId="{DD75EB1F-A187-4F8E-A63A-3BD6C54B3014}"/>
          </ac:spMkLst>
        </pc:spChg>
        <pc:spChg chg="mod">
          <ac:chgData name="Mark Higgins" userId="ad4ee43bd0f7a961" providerId="LiveId" clId="{647653EF-4188-4197-B4D1-62B0EF62C349}" dt="2021-09-09T09:33:03.487" v="7511" actId="15"/>
          <ac:spMkLst>
            <pc:docMk/>
            <pc:sldMk cId="2045349611" sldId="759"/>
            <ac:spMk id="3" creationId="{FA3AE9BA-6935-4460-801B-096F2E05C6CE}"/>
          </ac:spMkLst>
        </pc:spChg>
      </pc:sldChg>
      <pc:sldChg chg="addSp modSp new mod">
        <pc:chgData name="Mark Higgins" userId="ad4ee43bd0f7a961" providerId="LiveId" clId="{647653EF-4188-4197-B4D1-62B0EF62C349}" dt="2021-09-09T12:55:31.522" v="12352" actId="20577"/>
        <pc:sldMkLst>
          <pc:docMk/>
          <pc:sldMk cId="3253721968" sldId="760"/>
        </pc:sldMkLst>
        <pc:spChg chg="mod">
          <ac:chgData name="Mark Higgins" userId="ad4ee43bd0f7a961" providerId="LiveId" clId="{647653EF-4188-4197-B4D1-62B0EF62C349}" dt="2021-09-09T12:55:31.522" v="12352" actId="20577"/>
          <ac:spMkLst>
            <pc:docMk/>
            <pc:sldMk cId="3253721968" sldId="760"/>
            <ac:spMk id="2" creationId="{EB634CC2-0C76-47E8-9A95-CE0D6FDF258F}"/>
          </ac:spMkLst>
        </pc:spChg>
        <pc:spChg chg="mod">
          <ac:chgData name="Mark Higgins" userId="ad4ee43bd0f7a961" providerId="LiveId" clId="{647653EF-4188-4197-B4D1-62B0EF62C349}" dt="2021-09-09T09:51:20.015" v="8337" actId="20577"/>
          <ac:spMkLst>
            <pc:docMk/>
            <pc:sldMk cId="3253721968" sldId="760"/>
            <ac:spMk id="3" creationId="{657A60F7-E7D0-4967-9B58-18FAC5ED161B}"/>
          </ac:spMkLst>
        </pc:spChg>
        <pc:picChg chg="add mod">
          <ac:chgData name="Mark Higgins" userId="ad4ee43bd0f7a961" providerId="LiveId" clId="{647653EF-4188-4197-B4D1-62B0EF62C349}" dt="2021-09-09T09:51:30.791" v="8341" actId="1076"/>
          <ac:picMkLst>
            <pc:docMk/>
            <pc:sldMk cId="3253721968" sldId="760"/>
            <ac:picMk id="5" creationId="{045571A5-71A1-4DF8-A4E3-D3DCACFDD431}"/>
          </ac:picMkLst>
        </pc:picChg>
      </pc:sldChg>
      <pc:sldChg chg="addSp modSp new mod">
        <pc:chgData name="Mark Higgins" userId="ad4ee43bd0f7a961" providerId="LiveId" clId="{647653EF-4188-4197-B4D1-62B0EF62C349}" dt="2021-09-09T12:55:36.456" v="12354" actId="20577"/>
        <pc:sldMkLst>
          <pc:docMk/>
          <pc:sldMk cId="2057681853" sldId="761"/>
        </pc:sldMkLst>
        <pc:spChg chg="mod">
          <ac:chgData name="Mark Higgins" userId="ad4ee43bd0f7a961" providerId="LiveId" clId="{647653EF-4188-4197-B4D1-62B0EF62C349}" dt="2021-09-09T12:55:36.456" v="12354" actId="20577"/>
          <ac:spMkLst>
            <pc:docMk/>
            <pc:sldMk cId="2057681853" sldId="761"/>
            <ac:spMk id="2" creationId="{E2187FE0-8CC6-435A-B2A4-B27FC9A34388}"/>
          </ac:spMkLst>
        </pc:spChg>
        <pc:spChg chg="mod">
          <ac:chgData name="Mark Higgins" userId="ad4ee43bd0f7a961" providerId="LiveId" clId="{647653EF-4188-4197-B4D1-62B0EF62C349}" dt="2021-09-09T09:52:12.114" v="8346" actId="20577"/>
          <ac:spMkLst>
            <pc:docMk/>
            <pc:sldMk cId="2057681853" sldId="761"/>
            <ac:spMk id="3" creationId="{23C6CB75-64D4-43D4-9738-85AB40B1A31E}"/>
          </ac:spMkLst>
        </pc:spChg>
        <pc:picChg chg="add mod">
          <ac:chgData name="Mark Higgins" userId="ad4ee43bd0f7a961" providerId="LiveId" clId="{647653EF-4188-4197-B4D1-62B0EF62C349}" dt="2021-09-09T09:52:05.743" v="8345" actId="14100"/>
          <ac:picMkLst>
            <pc:docMk/>
            <pc:sldMk cId="2057681853" sldId="761"/>
            <ac:picMk id="5" creationId="{92281F29-9DEC-497F-920F-F70FC675274E}"/>
          </ac:picMkLst>
        </pc:picChg>
      </pc:sldChg>
      <pc:sldChg chg="addSp delSp modSp new mod">
        <pc:chgData name="Mark Higgins" userId="ad4ee43bd0f7a961" providerId="LiveId" clId="{647653EF-4188-4197-B4D1-62B0EF62C349}" dt="2021-09-09T12:55:41.137" v="12356" actId="20577"/>
        <pc:sldMkLst>
          <pc:docMk/>
          <pc:sldMk cId="1239202243" sldId="762"/>
        </pc:sldMkLst>
        <pc:spChg chg="mod">
          <ac:chgData name="Mark Higgins" userId="ad4ee43bd0f7a961" providerId="LiveId" clId="{647653EF-4188-4197-B4D1-62B0EF62C349}" dt="2021-09-09T12:55:41.137" v="12356" actId="20577"/>
          <ac:spMkLst>
            <pc:docMk/>
            <pc:sldMk cId="1239202243" sldId="762"/>
            <ac:spMk id="2" creationId="{ACE5C469-65D0-4D83-BF7A-59281C182216}"/>
          </ac:spMkLst>
        </pc:spChg>
        <pc:spChg chg="mod">
          <ac:chgData name="Mark Higgins" userId="ad4ee43bd0f7a961" providerId="LiveId" clId="{647653EF-4188-4197-B4D1-62B0EF62C349}" dt="2021-09-09T09:49:53.559" v="8325" actId="20577"/>
          <ac:spMkLst>
            <pc:docMk/>
            <pc:sldMk cId="1239202243" sldId="762"/>
            <ac:spMk id="3" creationId="{AB875117-E1A0-49EA-B79F-6A0C26B636D1}"/>
          </ac:spMkLst>
        </pc:spChg>
        <pc:picChg chg="add del mod">
          <ac:chgData name="Mark Higgins" userId="ad4ee43bd0f7a961" providerId="LiveId" clId="{647653EF-4188-4197-B4D1-62B0EF62C349}" dt="2021-09-09T09:50:42.235" v="8331" actId="478"/>
          <ac:picMkLst>
            <pc:docMk/>
            <pc:sldMk cId="1239202243" sldId="762"/>
            <ac:picMk id="5" creationId="{E0F0E987-FE5E-47E8-A482-7004840C8D81}"/>
          </ac:picMkLst>
        </pc:picChg>
        <pc:picChg chg="add mod">
          <ac:chgData name="Mark Higgins" userId="ad4ee43bd0f7a961" providerId="LiveId" clId="{647653EF-4188-4197-B4D1-62B0EF62C349}" dt="2021-09-09T09:50:53.187" v="8336" actId="14100"/>
          <ac:picMkLst>
            <pc:docMk/>
            <pc:sldMk cId="1239202243" sldId="762"/>
            <ac:picMk id="7" creationId="{0C01605C-91E9-4215-9568-A949A3F02FB0}"/>
          </ac:picMkLst>
        </pc:picChg>
      </pc:sldChg>
      <pc:sldChg chg="addSp modSp new mod">
        <pc:chgData name="Mark Higgins" userId="ad4ee43bd0f7a961" providerId="LiveId" clId="{647653EF-4188-4197-B4D1-62B0EF62C349}" dt="2021-09-09T12:55:45.292" v="12358" actId="20577"/>
        <pc:sldMkLst>
          <pc:docMk/>
          <pc:sldMk cId="932549731" sldId="763"/>
        </pc:sldMkLst>
        <pc:spChg chg="mod">
          <ac:chgData name="Mark Higgins" userId="ad4ee43bd0f7a961" providerId="LiveId" clId="{647653EF-4188-4197-B4D1-62B0EF62C349}" dt="2021-09-09T12:55:45.292" v="12358" actId="20577"/>
          <ac:spMkLst>
            <pc:docMk/>
            <pc:sldMk cId="932549731" sldId="763"/>
            <ac:spMk id="2" creationId="{924CA2A8-7AB3-4895-A078-9A98244A65FD}"/>
          </ac:spMkLst>
        </pc:spChg>
        <pc:spChg chg="mod">
          <ac:chgData name="Mark Higgins" userId="ad4ee43bd0f7a961" providerId="LiveId" clId="{647653EF-4188-4197-B4D1-62B0EF62C349}" dt="2021-09-09T10:26:45.658" v="8392" actId="20577"/>
          <ac:spMkLst>
            <pc:docMk/>
            <pc:sldMk cId="932549731" sldId="763"/>
            <ac:spMk id="3" creationId="{CC258964-63E2-4C5C-8A6A-6E69A3E6AE69}"/>
          </ac:spMkLst>
        </pc:spChg>
        <pc:graphicFrameChg chg="add mod modGraphic">
          <ac:chgData name="Mark Higgins" userId="ad4ee43bd0f7a961" providerId="LiveId" clId="{647653EF-4188-4197-B4D1-62B0EF62C349}" dt="2021-09-09T10:28:06.792" v="8399"/>
          <ac:graphicFrameMkLst>
            <pc:docMk/>
            <pc:sldMk cId="932549731" sldId="763"/>
            <ac:graphicFrameMk id="4" creationId="{43006814-3F2B-4EF6-8CB2-765C847ED3BF}"/>
          </ac:graphicFrameMkLst>
        </pc:graphicFrameChg>
      </pc:sldChg>
      <pc:sldChg chg="addSp modSp new mod">
        <pc:chgData name="Mark Higgins" userId="ad4ee43bd0f7a961" providerId="LiveId" clId="{647653EF-4188-4197-B4D1-62B0EF62C349}" dt="2021-09-09T12:55:50.362" v="12360" actId="20577"/>
        <pc:sldMkLst>
          <pc:docMk/>
          <pc:sldMk cId="763952852" sldId="764"/>
        </pc:sldMkLst>
        <pc:spChg chg="mod">
          <ac:chgData name="Mark Higgins" userId="ad4ee43bd0f7a961" providerId="LiveId" clId="{647653EF-4188-4197-B4D1-62B0EF62C349}" dt="2021-09-09T12:55:50.362" v="12360" actId="20577"/>
          <ac:spMkLst>
            <pc:docMk/>
            <pc:sldMk cId="763952852" sldId="764"/>
            <ac:spMk id="2" creationId="{211A66BA-4D08-47C0-A76D-981C5C30BAB2}"/>
          </ac:spMkLst>
        </pc:spChg>
        <pc:spChg chg="mod">
          <ac:chgData name="Mark Higgins" userId="ad4ee43bd0f7a961" providerId="LiveId" clId="{647653EF-4188-4197-B4D1-62B0EF62C349}" dt="2021-09-09T10:33:46.258" v="8564" actId="20577"/>
          <ac:spMkLst>
            <pc:docMk/>
            <pc:sldMk cId="763952852" sldId="764"/>
            <ac:spMk id="3" creationId="{304731A3-2A66-40BA-B756-D72BC33AAC82}"/>
          </ac:spMkLst>
        </pc:spChg>
        <pc:picChg chg="add mod">
          <ac:chgData name="Mark Higgins" userId="ad4ee43bd0f7a961" providerId="LiveId" clId="{647653EF-4188-4197-B4D1-62B0EF62C349}" dt="2021-09-09T10:33:51.475" v="8565" actId="1076"/>
          <ac:picMkLst>
            <pc:docMk/>
            <pc:sldMk cId="763952852" sldId="764"/>
            <ac:picMk id="5" creationId="{6CFF9021-0E1D-41E8-9332-DC80C71CD68E}"/>
          </ac:picMkLst>
        </pc:picChg>
      </pc:sldChg>
      <pc:sldChg chg="modSp new mod">
        <pc:chgData name="Mark Higgins" userId="ad4ee43bd0f7a961" providerId="LiveId" clId="{647653EF-4188-4197-B4D1-62B0EF62C349}" dt="2021-09-09T12:55:55.011" v="12362" actId="20577"/>
        <pc:sldMkLst>
          <pc:docMk/>
          <pc:sldMk cId="1031906618" sldId="765"/>
        </pc:sldMkLst>
        <pc:spChg chg="mod">
          <ac:chgData name="Mark Higgins" userId="ad4ee43bd0f7a961" providerId="LiveId" clId="{647653EF-4188-4197-B4D1-62B0EF62C349}" dt="2021-09-09T12:55:55.011" v="12362" actId="20577"/>
          <ac:spMkLst>
            <pc:docMk/>
            <pc:sldMk cId="1031906618" sldId="765"/>
            <ac:spMk id="2" creationId="{8084D6C1-1EC6-4D41-A849-D117CA29F83C}"/>
          </ac:spMkLst>
        </pc:spChg>
        <pc:spChg chg="mod">
          <ac:chgData name="Mark Higgins" userId="ad4ee43bd0f7a961" providerId="LiveId" clId="{647653EF-4188-4197-B4D1-62B0EF62C349}" dt="2021-09-09T10:35:17.982" v="8712" actId="20577"/>
          <ac:spMkLst>
            <pc:docMk/>
            <pc:sldMk cId="1031906618" sldId="765"/>
            <ac:spMk id="3" creationId="{222DAC11-93A6-4359-B1BC-7DB59C9F22D4}"/>
          </ac:spMkLst>
        </pc:spChg>
      </pc:sldChg>
      <pc:sldChg chg="modSp new mod">
        <pc:chgData name="Mark Higgins" userId="ad4ee43bd0f7a961" providerId="LiveId" clId="{647653EF-4188-4197-B4D1-62B0EF62C349}" dt="2021-09-09T12:55:59.257" v="12364" actId="20577"/>
        <pc:sldMkLst>
          <pc:docMk/>
          <pc:sldMk cId="4045849453" sldId="766"/>
        </pc:sldMkLst>
        <pc:spChg chg="mod">
          <ac:chgData name="Mark Higgins" userId="ad4ee43bd0f7a961" providerId="LiveId" clId="{647653EF-4188-4197-B4D1-62B0EF62C349}" dt="2021-09-09T12:55:59.257" v="12364" actId="20577"/>
          <ac:spMkLst>
            <pc:docMk/>
            <pc:sldMk cId="4045849453" sldId="766"/>
            <ac:spMk id="2" creationId="{1C13DB8D-A665-42B7-8788-4DD4F0837DAA}"/>
          </ac:spMkLst>
        </pc:spChg>
        <pc:spChg chg="mod">
          <ac:chgData name="Mark Higgins" userId="ad4ee43bd0f7a961" providerId="LiveId" clId="{647653EF-4188-4197-B4D1-62B0EF62C349}" dt="2021-09-09T10:38:47.518" v="9127" actId="20577"/>
          <ac:spMkLst>
            <pc:docMk/>
            <pc:sldMk cId="4045849453" sldId="766"/>
            <ac:spMk id="3" creationId="{2764C43D-B1E0-4321-8FC2-3AFE18F18302}"/>
          </ac:spMkLst>
        </pc:spChg>
      </pc:sldChg>
      <pc:sldChg chg="addSp modSp new mod">
        <pc:chgData name="Mark Higgins" userId="ad4ee43bd0f7a961" providerId="LiveId" clId="{647653EF-4188-4197-B4D1-62B0EF62C349}" dt="2021-09-09T12:56:02.855" v="12366" actId="20577"/>
        <pc:sldMkLst>
          <pc:docMk/>
          <pc:sldMk cId="148442352" sldId="767"/>
        </pc:sldMkLst>
        <pc:spChg chg="mod">
          <ac:chgData name="Mark Higgins" userId="ad4ee43bd0f7a961" providerId="LiveId" clId="{647653EF-4188-4197-B4D1-62B0EF62C349}" dt="2021-09-09T12:56:02.855" v="12366" actId="20577"/>
          <ac:spMkLst>
            <pc:docMk/>
            <pc:sldMk cId="148442352" sldId="767"/>
            <ac:spMk id="2" creationId="{3B291F5B-9305-4732-A4B3-ADA915692CA3}"/>
          </ac:spMkLst>
        </pc:spChg>
        <pc:spChg chg="mod">
          <ac:chgData name="Mark Higgins" userId="ad4ee43bd0f7a961" providerId="LiveId" clId="{647653EF-4188-4197-B4D1-62B0EF62C349}" dt="2021-09-09T10:41:21.055" v="9213" actId="20577"/>
          <ac:spMkLst>
            <pc:docMk/>
            <pc:sldMk cId="148442352" sldId="767"/>
            <ac:spMk id="3" creationId="{B233EB34-DD2A-4BA7-B09C-EBFD9845E69C}"/>
          </ac:spMkLst>
        </pc:spChg>
        <pc:graphicFrameChg chg="add mod modGraphic">
          <ac:chgData name="Mark Higgins" userId="ad4ee43bd0f7a961" providerId="LiveId" clId="{647653EF-4188-4197-B4D1-62B0EF62C349}" dt="2021-09-09T10:45:08.319" v="9418" actId="20577"/>
          <ac:graphicFrameMkLst>
            <pc:docMk/>
            <pc:sldMk cId="148442352" sldId="767"/>
            <ac:graphicFrameMk id="4" creationId="{9F6BB076-A773-4E25-BDAC-CC73A81A61E3}"/>
          </ac:graphicFrameMkLst>
        </pc:graphicFrameChg>
      </pc:sldChg>
      <pc:sldChg chg="modSp new del mod">
        <pc:chgData name="Mark Higgins" userId="ad4ee43bd0f7a961" providerId="LiveId" clId="{647653EF-4188-4197-B4D1-62B0EF62C349}" dt="2021-09-09T11:02:49.093" v="9597" actId="47"/>
        <pc:sldMkLst>
          <pc:docMk/>
          <pc:sldMk cId="112603793" sldId="768"/>
        </pc:sldMkLst>
        <pc:spChg chg="mod">
          <ac:chgData name="Mark Higgins" userId="ad4ee43bd0f7a961" providerId="LiveId" clId="{647653EF-4188-4197-B4D1-62B0EF62C349}" dt="2021-09-09T10:45:29.634" v="9432" actId="20577"/>
          <ac:spMkLst>
            <pc:docMk/>
            <pc:sldMk cId="112603793" sldId="768"/>
            <ac:spMk id="2" creationId="{1E6B7B18-2927-48B5-B56C-A774622FBB14}"/>
          </ac:spMkLst>
        </pc:spChg>
        <pc:spChg chg="mod">
          <ac:chgData name="Mark Higgins" userId="ad4ee43bd0f7a961" providerId="LiveId" clId="{647653EF-4188-4197-B4D1-62B0EF62C349}" dt="2021-09-09T11:02:47.297" v="9596" actId="6549"/>
          <ac:spMkLst>
            <pc:docMk/>
            <pc:sldMk cId="112603793" sldId="768"/>
            <ac:spMk id="3" creationId="{2317DD97-C843-4D1E-B57E-C584134C1E56}"/>
          </ac:spMkLst>
        </pc:spChg>
      </pc:sldChg>
      <pc:sldChg chg="addSp modSp new mod">
        <pc:chgData name="Mark Higgins" userId="ad4ee43bd0f7a961" providerId="LiveId" clId="{647653EF-4188-4197-B4D1-62B0EF62C349}" dt="2021-09-09T12:56:07.192" v="12368" actId="20577"/>
        <pc:sldMkLst>
          <pc:docMk/>
          <pc:sldMk cId="1954010883" sldId="769"/>
        </pc:sldMkLst>
        <pc:spChg chg="mod">
          <ac:chgData name="Mark Higgins" userId="ad4ee43bd0f7a961" providerId="LiveId" clId="{647653EF-4188-4197-B4D1-62B0EF62C349}" dt="2021-09-09T12:56:07.192" v="12368" actId="20577"/>
          <ac:spMkLst>
            <pc:docMk/>
            <pc:sldMk cId="1954010883" sldId="769"/>
            <ac:spMk id="2" creationId="{3394C551-7EEF-4B50-BD17-359FCABEE0AE}"/>
          </ac:spMkLst>
        </pc:spChg>
        <pc:spChg chg="mod">
          <ac:chgData name="Mark Higgins" userId="ad4ee43bd0f7a961" providerId="LiveId" clId="{647653EF-4188-4197-B4D1-62B0EF62C349}" dt="2021-09-09T11:14:02.774" v="10000" actId="20577"/>
          <ac:spMkLst>
            <pc:docMk/>
            <pc:sldMk cId="1954010883" sldId="769"/>
            <ac:spMk id="3" creationId="{2373F381-E274-476A-859D-554434E772A9}"/>
          </ac:spMkLst>
        </pc:spChg>
        <pc:graphicFrameChg chg="add mod modGraphic">
          <ac:chgData name="Mark Higgins" userId="ad4ee43bd0f7a961" providerId="LiveId" clId="{647653EF-4188-4197-B4D1-62B0EF62C349}" dt="2021-09-09T11:13:31.812" v="9908" actId="14734"/>
          <ac:graphicFrameMkLst>
            <pc:docMk/>
            <pc:sldMk cId="1954010883" sldId="769"/>
            <ac:graphicFrameMk id="4" creationId="{FC2DD406-8B9C-4AF3-8A8B-75DBF1334EF1}"/>
          </ac:graphicFrameMkLst>
        </pc:graphicFrameChg>
      </pc:sldChg>
      <pc:sldChg chg="modSp new mod">
        <pc:chgData name="Mark Higgins" userId="ad4ee43bd0f7a961" providerId="LiveId" clId="{647653EF-4188-4197-B4D1-62B0EF62C349}" dt="2021-09-09T12:56:14.958" v="12369"/>
        <pc:sldMkLst>
          <pc:docMk/>
          <pc:sldMk cId="1604972400" sldId="770"/>
        </pc:sldMkLst>
        <pc:spChg chg="mod">
          <ac:chgData name="Mark Higgins" userId="ad4ee43bd0f7a961" providerId="LiveId" clId="{647653EF-4188-4197-B4D1-62B0EF62C349}" dt="2021-09-09T12:56:14.958" v="12369"/>
          <ac:spMkLst>
            <pc:docMk/>
            <pc:sldMk cId="1604972400" sldId="770"/>
            <ac:spMk id="2" creationId="{2AA2E299-6B3D-4A4F-A7A5-BF215D2FE48B}"/>
          </ac:spMkLst>
        </pc:spChg>
        <pc:spChg chg="mod">
          <ac:chgData name="Mark Higgins" userId="ad4ee43bd0f7a961" providerId="LiveId" clId="{647653EF-4188-4197-B4D1-62B0EF62C349}" dt="2021-09-09T12:01:09.212" v="10225" actId="20577"/>
          <ac:spMkLst>
            <pc:docMk/>
            <pc:sldMk cId="1604972400" sldId="770"/>
            <ac:spMk id="3" creationId="{D69C3DC8-5804-4F88-B958-019F3E3D7375}"/>
          </ac:spMkLst>
        </pc:spChg>
      </pc:sldChg>
      <pc:sldChg chg="addSp modSp new mod">
        <pc:chgData name="Mark Higgins" userId="ad4ee43bd0f7a961" providerId="LiveId" clId="{647653EF-4188-4197-B4D1-62B0EF62C349}" dt="2021-09-09T12:56:18.469" v="12370"/>
        <pc:sldMkLst>
          <pc:docMk/>
          <pc:sldMk cId="2510440238" sldId="771"/>
        </pc:sldMkLst>
        <pc:spChg chg="mod">
          <ac:chgData name="Mark Higgins" userId="ad4ee43bd0f7a961" providerId="LiveId" clId="{647653EF-4188-4197-B4D1-62B0EF62C349}" dt="2021-09-09T12:56:18.469" v="12370"/>
          <ac:spMkLst>
            <pc:docMk/>
            <pc:sldMk cId="2510440238" sldId="771"/>
            <ac:spMk id="2" creationId="{205782F2-7381-4999-9F72-1F7CB91CEF1B}"/>
          </ac:spMkLst>
        </pc:spChg>
        <pc:spChg chg="mod">
          <ac:chgData name="Mark Higgins" userId="ad4ee43bd0f7a961" providerId="LiveId" clId="{647653EF-4188-4197-B4D1-62B0EF62C349}" dt="2021-09-09T12:08:03.484" v="10646" actId="20577"/>
          <ac:spMkLst>
            <pc:docMk/>
            <pc:sldMk cId="2510440238" sldId="771"/>
            <ac:spMk id="3" creationId="{821E72C2-EF11-49F1-BED4-7485BC6FFC3E}"/>
          </ac:spMkLst>
        </pc:spChg>
        <pc:picChg chg="add mod">
          <ac:chgData name="Mark Higgins" userId="ad4ee43bd0f7a961" providerId="LiveId" clId="{647653EF-4188-4197-B4D1-62B0EF62C349}" dt="2021-09-09T12:06:42.347" v="10492" actId="14100"/>
          <ac:picMkLst>
            <pc:docMk/>
            <pc:sldMk cId="2510440238" sldId="771"/>
            <ac:picMk id="5" creationId="{04F80B8A-962A-41FB-9B29-4EBFEB78DE46}"/>
          </ac:picMkLst>
        </pc:picChg>
      </pc:sldChg>
      <pc:sldChg chg="addSp modSp new mod ord">
        <pc:chgData name="Mark Higgins" userId="ad4ee43bd0f7a961" providerId="LiveId" clId="{647653EF-4188-4197-B4D1-62B0EF62C349}" dt="2021-09-09T12:56:21.881" v="12371"/>
        <pc:sldMkLst>
          <pc:docMk/>
          <pc:sldMk cId="676233634" sldId="772"/>
        </pc:sldMkLst>
        <pc:spChg chg="mod">
          <ac:chgData name="Mark Higgins" userId="ad4ee43bd0f7a961" providerId="LiveId" clId="{647653EF-4188-4197-B4D1-62B0EF62C349}" dt="2021-09-09T12:56:21.881" v="12371"/>
          <ac:spMkLst>
            <pc:docMk/>
            <pc:sldMk cId="676233634" sldId="772"/>
            <ac:spMk id="2" creationId="{95274E2D-5564-44B1-BE0C-5FFEA7E1C781}"/>
          </ac:spMkLst>
        </pc:spChg>
        <pc:spChg chg="mod">
          <ac:chgData name="Mark Higgins" userId="ad4ee43bd0f7a961" providerId="LiveId" clId="{647653EF-4188-4197-B4D1-62B0EF62C349}" dt="2021-09-09T12:06:10.260" v="10484" actId="20577"/>
          <ac:spMkLst>
            <pc:docMk/>
            <pc:sldMk cId="676233634" sldId="772"/>
            <ac:spMk id="3" creationId="{F5782063-7B1A-4B12-93EC-B67BC7DEAE50}"/>
          </ac:spMkLst>
        </pc:spChg>
        <pc:picChg chg="add mod">
          <ac:chgData name="Mark Higgins" userId="ad4ee43bd0f7a961" providerId="LiveId" clId="{647653EF-4188-4197-B4D1-62B0EF62C349}" dt="2021-09-09T12:06:14.994" v="10486" actId="1076"/>
          <ac:picMkLst>
            <pc:docMk/>
            <pc:sldMk cId="676233634" sldId="772"/>
            <ac:picMk id="5" creationId="{FC1F3846-1F48-4940-8171-5995EA390C5F}"/>
          </ac:picMkLst>
        </pc:picChg>
      </pc:sldChg>
      <pc:sldChg chg="addSp modSp new mod">
        <pc:chgData name="Mark Higgins" userId="ad4ee43bd0f7a961" providerId="LiveId" clId="{647653EF-4188-4197-B4D1-62B0EF62C349}" dt="2021-09-09T12:56:26.613" v="12372"/>
        <pc:sldMkLst>
          <pc:docMk/>
          <pc:sldMk cId="1934469221" sldId="773"/>
        </pc:sldMkLst>
        <pc:spChg chg="mod">
          <ac:chgData name="Mark Higgins" userId="ad4ee43bd0f7a961" providerId="LiveId" clId="{647653EF-4188-4197-B4D1-62B0EF62C349}" dt="2021-09-09T12:56:26.613" v="12372"/>
          <ac:spMkLst>
            <pc:docMk/>
            <pc:sldMk cId="1934469221" sldId="773"/>
            <ac:spMk id="2" creationId="{69161DD3-065D-4F10-97B8-A1B60EFC01FD}"/>
          </ac:spMkLst>
        </pc:spChg>
        <pc:spChg chg="mod">
          <ac:chgData name="Mark Higgins" userId="ad4ee43bd0f7a961" providerId="LiveId" clId="{647653EF-4188-4197-B4D1-62B0EF62C349}" dt="2021-09-09T12:20:17.207" v="11157" actId="20577"/>
          <ac:spMkLst>
            <pc:docMk/>
            <pc:sldMk cId="1934469221" sldId="773"/>
            <ac:spMk id="3" creationId="{068B7CD6-FE8F-48A9-A540-D69A888FBF9B}"/>
          </ac:spMkLst>
        </pc:spChg>
        <pc:picChg chg="add mod">
          <ac:chgData name="Mark Higgins" userId="ad4ee43bd0f7a961" providerId="LiveId" clId="{647653EF-4188-4197-B4D1-62B0EF62C349}" dt="2021-09-09T12:19:06.371" v="11083" actId="1076"/>
          <ac:picMkLst>
            <pc:docMk/>
            <pc:sldMk cId="1934469221" sldId="773"/>
            <ac:picMk id="5" creationId="{95D8BF38-E3B6-45D1-8B83-0FE3B48ADAB3}"/>
          </ac:picMkLst>
        </pc:picChg>
      </pc:sldChg>
      <pc:sldChg chg="addSp modSp new mod">
        <pc:chgData name="Mark Higgins" userId="ad4ee43bd0f7a961" providerId="LiveId" clId="{647653EF-4188-4197-B4D1-62B0EF62C349}" dt="2021-09-09T12:56:30.678" v="12373"/>
        <pc:sldMkLst>
          <pc:docMk/>
          <pc:sldMk cId="1886039604" sldId="774"/>
        </pc:sldMkLst>
        <pc:spChg chg="mod">
          <ac:chgData name="Mark Higgins" userId="ad4ee43bd0f7a961" providerId="LiveId" clId="{647653EF-4188-4197-B4D1-62B0EF62C349}" dt="2021-09-09T12:56:30.678" v="12373"/>
          <ac:spMkLst>
            <pc:docMk/>
            <pc:sldMk cId="1886039604" sldId="774"/>
            <ac:spMk id="2" creationId="{4E73F67C-C8B2-4D94-B9F0-E4E49DBF3B44}"/>
          </ac:spMkLst>
        </pc:spChg>
        <pc:spChg chg="mod">
          <ac:chgData name="Mark Higgins" userId="ad4ee43bd0f7a961" providerId="LiveId" clId="{647653EF-4188-4197-B4D1-62B0EF62C349}" dt="2021-09-09T12:24:12.703" v="11599" actId="6549"/>
          <ac:spMkLst>
            <pc:docMk/>
            <pc:sldMk cId="1886039604" sldId="774"/>
            <ac:spMk id="3" creationId="{AA871E9D-6440-45F5-8DC5-DEE8634EE039}"/>
          </ac:spMkLst>
        </pc:spChg>
        <pc:picChg chg="add mod">
          <ac:chgData name="Mark Higgins" userId="ad4ee43bd0f7a961" providerId="LiveId" clId="{647653EF-4188-4197-B4D1-62B0EF62C349}" dt="2021-09-09T12:21:08.748" v="11254" actId="14100"/>
          <ac:picMkLst>
            <pc:docMk/>
            <pc:sldMk cId="1886039604" sldId="774"/>
            <ac:picMk id="5" creationId="{BD684FC9-EAC5-4671-A891-1C34634B561E}"/>
          </ac:picMkLst>
        </pc:picChg>
      </pc:sldChg>
      <pc:sldChg chg="addSp modSp new mod">
        <pc:chgData name="Mark Higgins" userId="ad4ee43bd0f7a961" providerId="LiveId" clId="{647653EF-4188-4197-B4D1-62B0EF62C349}" dt="2021-09-09T12:56:34.091" v="12374"/>
        <pc:sldMkLst>
          <pc:docMk/>
          <pc:sldMk cId="2319426009" sldId="775"/>
        </pc:sldMkLst>
        <pc:spChg chg="mod">
          <ac:chgData name="Mark Higgins" userId="ad4ee43bd0f7a961" providerId="LiveId" clId="{647653EF-4188-4197-B4D1-62B0EF62C349}" dt="2021-09-09T12:56:34.091" v="12374"/>
          <ac:spMkLst>
            <pc:docMk/>
            <pc:sldMk cId="2319426009" sldId="775"/>
            <ac:spMk id="2" creationId="{B8899151-AD9F-4B4F-817B-E4A7561B0B5B}"/>
          </ac:spMkLst>
        </pc:spChg>
        <pc:spChg chg="mod">
          <ac:chgData name="Mark Higgins" userId="ad4ee43bd0f7a961" providerId="LiveId" clId="{647653EF-4188-4197-B4D1-62B0EF62C349}" dt="2021-09-09T12:22:24.310" v="11366" actId="20577"/>
          <ac:spMkLst>
            <pc:docMk/>
            <pc:sldMk cId="2319426009" sldId="775"/>
            <ac:spMk id="3" creationId="{0745E1F7-8067-43B9-8BC5-12932ECF86EE}"/>
          </ac:spMkLst>
        </pc:spChg>
        <pc:picChg chg="add mod">
          <ac:chgData name="Mark Higgins" userId="ad4ee43bd0f7a961" providerId="LiveId" clId="{647653EF-4188-4197-B4D1-62B0EF62C349}" dt="2021-09-09T12:22:01.721" v="11337" actId="1076"/>
          <ac:picMkLst>
            <pc:docMk/>
            <pc:sldMk cId="2319426009" sldId="775"/>
            <ac:picMk id="5" creationId="{623D7FFF-540C-43C6-A4B7-25A181C6053D}"/>
          </ac:picMkLst>
        </pc:picChg>
      </pc:sldChg>
      <pc:sldChg chg="modSp new mod">
        <pc:chgData name="Mark Higgins" userId="ad4ee43bd0f7a961" providerId="LiveId" clId="{647653EF-4188-4197-B4D1-62B0EF62C349}" dt="2021-09-09T12:56:37.406" v="12375"/>
        <pc:sldMkLst>
          <pc:docMk/>
          <pc:sldMk cId="3786160514" sldId="776"/>
        </pc:sldMkLst>
        <pc:spChg chg="mod">
          <ac:chgData name="Mark Higgins" userId="ad4ee43bd0f7a961" providerId="LiveId" clId="{647653EF-4188-4197-B4D1-62B0EF62C349}" dt="2021-09-09T12:56:37.406" v="12375"/>
          <ac:spMkLst>
            <pc:docMk/>
            <pc:sldMk cId="3786160514" sldId="776"/>
            <ac:spMk id="2" creationId="{086E7393-C005-40BF-B749-9ADC7CBBB905}"/>
          </ac:spMkLst>
        </pc:spChg>
        <pc:spChg chg="mod">
          <ac:chgData name="Mark Higgins" userId="ad4ee43bd0f7a961" providerId="LiveId" clId="{647653EF-4188-4197-B4D1-62B0EF62C349}" dt="2021-09-09T12:37:30.186" v="12290" actId="27636"/>
          <ac:spMkLst>
            <pc:docMk/>
            <pc:sldMk cId="3786160514" sldId="776"/>
            <ac:spMk id="3" creationId="{82ED2AB1-4240-4CC9-BF5E-B083AE1DEB25}"/>
          </ac:spMkLst>
        </pc:spChg>
      </pc:sldChg>
      <pc:sldChg chg="addSp modSp new del mod">
        <pc:chgData name="Mark Higgins" userId="ad4ee43bd0f7a961" providerId="LiveId" clId="{647653EF-4188-4197-B4D1-62B0EF62C349}" dt="2021-09-09T12:37:10.697" v="12284" actId="47"/>
        <pc:sldMkLst>
          <pc:docMk/>
          <pc:sldMk cId="1539168376" sldId="777"/>
        </pc:sldMkLst>
        <pc:spChg chg="mod">
          <ac:chgData name="Mark Higgins" userId="ad4ee43bd0f7a961" providerId="LiveId" clId="{647653EF-4188-4197-B4D1-62B0EF62C349}" dt="2021-09-09T12:33:30.638" v="12140" actId="20577"/>
          <ac:spMkLst>
            <pc:docMk/>
            <pc:sldMk cId="1539168376" sldId="777"/>
            <ac:spMk id="2" creationId="{046C7536-ACB4-4E1F-BDC7-C67AEEA45DC1}"/>
          </ac:spMkLst>
        </pc:spChg>
        <pc:spChg chg="mod">
          <ac:chgData name="Mark Higgins" userId="ad4ee43bd0f7a961" providerId="LiveId" clId="{647653EF-4188-4197-B4D1-62B0EF62C349}" dt="2021-09-09T12:34:56.602" v="12188" actId="20577"/>
          <ac:spMkLst>
            <pc:docMk/>
            <pc:sldMk cId="1539168376" sldId="777"/>
            <ac:spMk id="3" creationId="{6C48F410-F4A6-4536-9E9A-265101796DE8}"/>
          </ac:spMkLst>
        </pc:spChg>
        <pc:graphicFrameChg chg="add mod modGraphic">
          <ac:chgData name="Mark Higgins" userId="ad4ee43bd0f7a961" providerId="LiveId" clId="{647653EF-4188-4197-B4D1-62B0EF62C349}" dt="2021-09-09T12:35:57.923" v="12245" actId="20577"/>
          <ac:graphicFrameMkLst>
            <pc:docMk/>
            <pc:sldMk cId="1539168376" sldId="777"/>
            <ac:graphicFrameMk id="4" creationId="{719650A6-2C92-4312-BD58-0D21E1394437}"/>
          </ac:graphicFrameMkLst>
        </pc:graphicFrameChg>
      </pc:sldChg>
      <pc:sldChg chg="modSp new mod">
        <pc:chgData name="Mark Higgins" userId="ad4ee43bd0f7a961" providerId="LiveId" clId="{647653EF-4188-4197-B4D1-62B0EF62C349}" dt="2021-09-09T13:42:36.519" v="12748" actId="20577"/>
        <pc:sldMkLst>
          <pc:docMk/>
          <pc:sldMk cId="2516407089" sldId="777"/>
        </pc:sldMkLst>
        <pc:spChg chg="mod">
          <ac:chgData name="Mark Higgins" userId="ad4ee43bd0f7a961" providerId="LiveId" clId="{647653EF-4188-4197-B4D1-62B0EF62C349}" dt="2021-09-09T12:56:40.969" v="12376"/>
          <ac:spMkLst>
            <pc:docMk/>
            <pc:sldMk cId="2516407089" sldId="777"/>
            <ac:spMk id="2" creationId="{1387D88F-3D55-4FDF-99A3-B815C272A81E}"/>
          </ac:spMkLst>
        </pc:spChg>
        <pc:spChg chg="mod">
          <ac:chgData name="Mark Higgins" userId="ad4ee43bd0f7a961" providerId="LiveId" clId="{647653EF-4188-4197-B4D1-62B0EF62C349}" dt="2021-09-09T13:42:36.519" v="12748" actId="20577"/>
          <ac:spMkLst>
            <pc:docMk/>
            <pc:sldMk cId="2516407089" sldId="777"/>
            <ac:spMk id="3" creationId="{3D8F4E44-C9E1-4A10-89BD-F086F4F898D4}"/>
          </ac:spMkLst>
        </pc:spChg>
      </pc:sldChg>
      <pc:sldChg chg="modSp add mod">
        <pc:chgData name="Mark Higgins" userId="ad4ee43bd0f7a961" providerId="LiveId" clId="{647653EF-4188-4197-B4D1-62B0EF62C349}" dt="2021-09-09T14:03:51.588" v="13055" actId="20577"/>
        <pc:sldMkLst>
          <pc:docMk/>
          <pc:sldMk cId="4293784501" sldId="778"/>
        </pc:sldMkLst>
        <pc:spChg chg="mod">
          <ac:chgData name="Mark Higgins" userId="ad4ee43bd0f7a961" providerId="LiveId" clId="{647653EF-4188-4197-B4D1-62B0EF62C349}" dt="2021-09-09T14:02:36.512" v="12804" actId="20577"/>
          <ac:spMkLst>
            <pc:docMk/>
            <pc:sldMk cId="4293784501" sldId="778"/>
            <ac:spMk id="2" creationId="{1387D88F-3D55-4FDF-99A3-B815C272A81E}"/>
          </ac:spMkLst>
        </pc:spChg>
        <pc:spChg chg="mod">
          <ac:chgData name="Mark Higgins" userId="ad4ee43bd0f7a961" providerId="LiveId" clId="{647653EF-4188-4197-B4D1-62B0EF62C349}" dt="2021-09-09T14:03:51.588" v="13055" actId="20577"/>
          <ac:spMkLst>
            <pc:docMk/>
            <pc:sldMk cId="4293784501" sldId="778"/>
            <ac:spMk id="3" creationId="{3D8F4E44-C9E1-4A10-89BD-F086F4F898D4}"/>
          </ac:spMkLst>
        </pc:spChg>
      </pc:sldChg>
      <pc:sldChg chg="modSp new mod">
        <pc:chgData name="Mark Higgins" userId="ad4ee43bd0f7a961" providerId="LiveId" clId="{647653EF-4188-4197-B4D1-62B0EF62C349}" dt="2021-09-09T12:57:13.267" v="12412" actId="20577"/>
        <pc:sldMkLst>
          <pc:docMk/>
          <pc:sldMk cId="1417685135" sldId="779"/>
        </pc:sldMkLst>
        <pc:spChg chg="mod">
          <ac:chgData name="Mark Higgins" userId="ad4ee43bd0f7a961" providerId="LiveId" clId="{647653EF-4188-4197-B4D1-62B0EF62C349}" dt="2021-09-09T12:57:13.267" v="12412" actId="20577"/>
          <ac:spMkLst>
            <pc:docMk/>
            <pc:sldMk cId="1417685135" sldId="779"/>
            <ac:spMk id="2" creationId="{0F0628B2-6987-45D7-855F-A73DE1B2959E}"/>
          </ac:spMkLst>
        </pc:spChg>
      </pc:sldChg>
      <pc:sldChg chg="modSp add mod">
        <pc:chgData name="Mark Higgins" userId="ad4ee43bd0f7a961" providerId="LiveId" clId="{647653EF-4188-4197-B4D1-62B0EF62C349}" dt="2021-09-09T14:09:37.544" v="13533" actId="15"/>
        <pc:sldMkLst>
          <pc:docMk/>
          <pc:sldMk cId="3894080252" sldId="780"/>
        </pc:sldMkLst>
        <pc:spChg chg="mod">
          <ac:chgData name="Mark Higgins" userId="ad4ee43bd0f7a961" providerId="LiveId" clId="{647653EF-4188-4197-B4D1-62B0EF62C349}" dt="2021-09-09T12:57:42.130" v="12443" actId="20577"/>
          <ac:spMkLst>
            <pc:docMk/>
            <pc:sldMk cId="3894080252" sldId="780"/>
            <ac:spMk id="2" creationId="{1387D88F-3D55-4FDF-99A3-B815C272A81E}"/>
          </ac:spMkLst>
        </pc:spChg>
        <pc:spChg chg="mod">
          <ac:chgData name="Mark Higgins" userId="ad4ee43bd0f7a961" providerId="LiveId" clId="{647653EF-4188-4197-B4D1-62B0EF62C349}" dt="2021-09-09T14:09:37.544" v="13533" actId="15"/>
          <ac:spMkLst>
            <pc:docMk/>
            <pc:sldMk cId="3894080252" sldId="780"/>
            <ac:spMk id="3" creationId="{3D8F4E44-C9E1-4A10-89BD-F086F4F898D4}"/>
          </ac:spMkLst>
        </pc:spChg>
      </pc:sldChg>
      <pc:sldChg chg="addSp modSp new mod">
        <pc:chgData name="Mark Higgins" userId="ad4ee43bd0f7a961" providerId="LiveId" clId="{647653EF-4188-4197-B4D1-62B0EF62C349}" dt="2021-09-09T14:14:04.636" v="14012" actId="20577"/>
        <pc:sldMkLst>
          <pc:docMk/>
          <pc:sldMk cId="2470802861" sldId="781"/>
        </pc:sldMkLst>
        <pc:spChg chg="mod">
          <ac:chgData name="Mark Higgins" userId="ad4ee43bd0f7a961" providerId="LiveId" clId="{647653EF-4188-4197-B4D1-62B0EF62C349}" dt="2021-09-09T12:57:55.566" v="12470" actId="20577"/>
          <ac:spMkLst>
            <pc:docMk/>
            <pc:sldMk cId="2470802861" sldId="781"/>
            <ac:spMk id="2" creationId="{47D648AA-8018-4191-B91C-756A286AF589}"/>
          </ac:spMkLst>
        </pc:spChg>
        <pc:spChg chg="mod">
          <ac:chgData name="Mark Higgins" userId="ad4ee43bd0f7a961" providerId="LiveId" clId="{647653EF-4188-4197-B4D1-62B0EF62C349}" dt="2021-09-09T14:11:25.083" v="13753" actId="20577"/>
          <ac:spMkLst>
            <pc:docMk/>
            <pc:sldMk cId="2470802861" sldId="781"/>
            <ac:spMk id="3" creationId="{9AF32A0D-75B2-460A-8D82-C2517DE2E7FC}"/>
          </ac:spMkLst>
        </pc:spChg>
        <pc:graphicFrameChg chg="add mod modGraphic">
          <ac:chgData name="Mark Higgins" userId="ad4ee43bd0f7a961" providerId="LiveId" clId="{647653EF-4188-4197-B4D1-62B0EF62C349}" dt="2021-09-09T14:14:04.636" v="14012" actId="20577"/>
          <ac:graphicFrameMkLst>
            <pc:docMk/>
            <pc:sldMk cId="2470802861" sldId="781"/>
            <ac:graphicFrameMk id="4" creationId="{23788E01-35E5-4BF8-9EA5-79A96602C8C2}"/>
          </ac:graphicFrameMkLst>
        </pc:graphicFrameChg>
      </pc:sldChg>
      <pc:sldChg chg="modSp new mod">
        <pc:chgData name="Mark Higgins" userId="ad4ee43bd0f7a961" providerId="LiveId" clId="{647653EF-4188-4197-B4D1-62B0EF62C349}" dt="2021-09-09T12:58:49.130" v="12503" actId="20577"/>
        <pc:sldMkLst>
          <pc:docMk/>
          <pc:sldMk cId="2774721002" sldId="782"/>
        </pc:sldMkLst>
        <pc:spChg chg="mod">
          <ac:chgData name="Mark Higgins" userId="ad4ee43bd0f7a961" providerId="LiveId" clId="{647653EF-4188-4197-B4D1-62B0EF62C349}" dt="2021-09-09T12:58:49.130" v="12503" actId="20577"/>
          <ac:spMkLst>
            <pc:docMk/>
            <pc:sldMk cId="2774721002" sldId="782"/>
            <ac:spMk id="2" creationId="{AD475AE2-6F56-4B37-A42F-DC8F5C052E72}"/>
          </ac:spMkLst>
        </pc:spChg>
      </pc:sldChg>
      <pc:sldChg chg="modSp add mod">
        <pc:chgData name="Mark Higgins" userId="ad4ee43bd0f7a961" providerId="LiveId" clId="{647653EF-4188-4197-B4D1-62B0EF62C349}" dt="2021-09-09T12:58:35.061" v="12493" actId="20577"/>
        <pc:sldMkLst>
          <pc:docMk/>
          <pc:sldMk cId="2161751952" sldId="783"/>
        </pc:sldMkLst>
        <pc:spChg chg="mod">
          <ac:chgData name="Mark Higgins" userId="ad4ee43bd0f7a961" providerId="LiveId" clId="{647653EF-4188-4197-B4D1-62B0EF62C349}" dt="2021-09-09T12:58:35.061" v="12493" actId="20577"/>
          <ac:spMkLst>
            <pc:docMk/>
            <pc:sldMk cId="2161751952" sldId="783"/>
            <ac:spMk id="2" creationId="{47D648AA-8018-4191-B91C-756A286AF589}"/>
          </ac:spMkLst>
        </pc:spChg>
      </pc:sldChg>
      <pc:sldChg chg="modSp new mod">
        <pc:chgData name="Mark Higgins" userId="ad4ee43bd0f7a961" providerId="LiveId" clId="{647653EF-4188-4197-B4D1-62B0EF62C349}" dt="2021-09-09T12:59:05.481" v="12525" actId="20577"/>
        <pc:sldMkLst>
          <pc:docMk/>
          <pc:sldMk cId="2213243107" sldId="784"/>
        </pc:sldMkLst>
        <pc:spChg chg="mod">
          <ac:chgData name="Mark Higgins" userId="ad4ee43bd0f7a961" providerId="LiveId" clId="{647653EF-4188-4197-B4D1-62B0EF62C349}" dt="2021-09-09T12:59:05.481" v="12525" actId="20577"/>
          <ac:spMkLst>
            <pc:docMk/>
            <pc:sldMk cId="2213243107" sldId="784"/>
            <ac:spMk id="2" creationId="{F89EB668-847A-4D12-A9DC-DB041B244F2B}"/>
          </ac:spMkLst>
        </pc:spChg>
      </pc:sldChg>
      <pc:sldChg chg="addSp modSp new mod">
        <pc:chgData name="Mark Higgins" userId="ad4ee43bd0f7a961" providerId="LiveId" clId="{647653EF-4188-4197-B4D1-62B0EF62C349}" dt="2021-09-09T14:02:31.470" v="12802"/>
        <pc:sldMkLst>
          <pc:docMk/>
          <pc:sldMk cId="2965334806" sldId="785"/>
        </pc:sldMkLst>
        <pc:spChg chg="mod">
          <ac:chgData name="Mark Higgins" userId="ad4ee43bd0f7a961" providerId="LiveId" clId="{647653EF-4188-4197-B4D1-62B0EF62C349}" dt="2021-09-09T14:02:31.470" v="12802"/>
          <ac:spMkLst>
            <pc:docMk/>
            <pc:sldMk cId="2965334806" sldId="785"/>
            <ac:spMk id="2" creationId="{6520173E-EECA-4C21-BD7F-FB7FFCAD25A0}"/>
          </ac:spMkLst>
        </pc:spChg>
        <pc:spChg chg="mod">
          <ac:chgData name="Mark Higgins" userId="ad4ee43bd0f7a961" providerId="LiveId" clId="{647653EF-4188-4197-B4D1-62B0EF62C349}" dt="2021-09-09T14:01:45.738" v="12795" actId="20577"/>
          <ac:spMkLst>
            <pc:docMk/>
            <pc:sldMk cId="2965334806" sldId="785"/>
            <ac:spMk id="3" creationId="{C1206447-0F3D-43E2-AC44-F6961E867FC5}"/>
          </ac:spMkLst>
        </pc:spChg>
        <pc:picChg chg="add mod">
          <ac:chgData name="Mark Higgins" userId="ad4ee43bd0f7a961" providerId="LiveId" clId="{647653EF-4188-4197-B4D1-62B0EF62C349}" dt="2021-09-09T14:00:16.014" v="12760" actId="1076"/>
          <ac:picMkLst>
            <pc:docMk/>
            <pc:sldMk cId="2965334806" sldId="785"/>
            <ac:picMk id="5" creationId="{D1BA59F9-8425-4BE9-B173-4640F75B8935}"/>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F02722F-2E0D-4EC8-93B5-222C5214EAE8}" type="datetimeFigureOut">
              <a:rPr lang="en-GB" smtClean="0"/>
              <a:t>07/11/2022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CB0BE7D-523D-4413-9118-EBC49F5417EA}" type="slidenum">
              <a:rPr lang="en-GB" smtClean="0"/>
              <a:t>‹#›</a:t>
            </a:fld>
            <a:endParaRPr lang="en-GB"/>
          </a:p>
        </p:txBody>
      </p:sp>
    </p:spTree>
    <p:extLst>
      <p:ext uri="{BB962C8B-B14F-4D97-AF65-F5344CB8AC3E}">
        <p14:creationId xmlns:p14="http://schemas.microsoft.com/office/powerpoint/2010/main" val="26594071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CB0BE7D-523D-4413-9118-EBC49F5417EA}" type="slidenum">
              <a:rPr lang="en-GB" smtClean="0"/>
              <a:t>34</a:t>
            </a:fld>
            <a:endParaRPr lang="en-GB"/>
          </a:p>
        </p:txBody>
      </p:sp>
    </p:spTree>
    <p:extLst>
      <p:ext uri="{BB962C8B-B14F-4D97-AF65-F5344CB8AC3E}">
        <p14:creationId xmlns:p14="http://schemas.microsoft.com/office/powerpoint/2010/main" val="30423326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CB0BE7D-523D-4413-9118-EBC49F5417EA}" type="slidenum">
              <a:rPr lang="en-GB" smtClean="0"/>
              <a:t>35</a:t>
            </a:fld>
            <a:endParaRPr lang="en-GB"/>
          </a:p>
        </p:txBody>
      </p:sp>
    </p:spTree>
    <p:extLst>
      <p:ext uri="{BB962C8B-B14F-4D97-AF65-F5344CB8AC3E}">
        <p14:creationId xmlns:p14="http://schemas.microsoft.com/office/powerpoint/2010/main" val="11460942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439599-BA86-AD4D-BFB8-3A0ADAC2DDB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AF1EC698-B0F6-0348-83A8-27CCA45509B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826D9B1-D72D-D645-A3B8-5B16CB64DA90}"/>
              </a:ext>
            </a:extLst>
          </p:cNvPr>
          <p:cNvSpPr>
            <a:spLocks noGrp="1"/>
          </p:cNvSpPr>
          <p:nvPr>
            <p:ph type="dt" sz="half" idx="10"/>
          </p:nvPr>
        </p:nvSpPr>
        <p:spPr/>
        <p:txBody>
          <a:bodyPr/>
          <a:lstStyle/>
          <a:p>
            <a:fld id="{E879894E-EBB1-FD48-9BBC-B56B05B3E990}" type="datetimeFigureOut">
              <a:rPr lang="en-US" smtClean="0"/>
              <a:t>11/7/2022</a:t>
            </a:fld>
            <a:endParaRPr lang="en-US"/>
          </a:p>
        </p:txBody>
      </p:sp>
      <p:sp>
        <p:nvSpPr>
          <p:cNvPr id="5" name="Footer Placeholder 4">
            <a:extLst>
              <a:ext uri="{FF2B5EF4-FFF2-40B4-BE49-F238E27FC236}">
                <a16:creationId xmlns:a16="http://schemas.microsoft.com/office/drawing/2014/main" id="{135B73F5-602B-1B45-A7C3-620CFA860B7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E9BC5D-29BC-B540-B4E9-D2DFCEC9AB6D}"/>
              </a:ext>
            </a:extLst>
          </p:cNvPr>
          <p:cNvSpPr>
            <a:spLocks noGrp="1"/>
          </p:cNvSpPr>
          <p:nvPr>
            <p:ph type="sldNum" sz="quarter" idx="12"/>
          </p:nvPr>
        </p:nvSpPr>
        <p:spPr/>
        <p:txBody>
          <a:bodyPr/>
          <a:lstStyle/>
          <a:p>
            <a:fld id="{33506E59-DA56-4769-A5E8-25CAAA73E4F9}" type="slidenum">
              <a:rPr lang="en-GB" smtClean="0"/>
              <a:t>‹#›</a:t>
            </a:fld>
            <a:endParaRPr lang="en-GB"/>
          </a:p>
        </p:txBody>
      </p:sp>
    </p:spTree>
    <p:extLst>
      <p:ext uri="{BB962C8B-B14F-4D97-AF65-F5344CB8AC3E}">
        <p14:creationId xmlns:p14="http://schemas.microsoft.com/office/powerpoint/2010/main" val="1839767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1" presetClass="entr" presetSubtype="0"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childTnLst>
                                </p:cTn>
                              </p:par>
                            </p:childTnLst>
                          </p:cTn>
                        </p:par>
                        <p:par>
                          <p:cTn id="13" fill="hold">
                            <p:stCondLst>
                              <p:cond delay="1000"/>
                            </p:stCondLst>
                            <p:childTnLst>
                              <p:par>
                                <p:cTn id="14" presetID="64" presetClass="path" presetSubtype="0" accel="50000" decel="50000" fill="hold" grpId="1" nodeType="afterEffect">
                                  <p:stCondLst>
                                    <p:cond delay="0"/>
                                  </p:stCondLst>
                                  <p:childTnLst>
                                    <p:animMotion origin="layout" path="M -0.00326 0.40139 L -8.33333E-7 -2.96296E-6 " pathEditMode="relative" rAng="0" ptsTypes="AA">
                                      <p:cBhvr>
                                        <p:cTn id="15" dur="2000" fill="hold"/>
                                        <p:tgtEl>
                                          <p:spTgt spid="3">
                                            <p:txEl>
                                              <p:pRg st="0" end="0"/>
                                            </p:txEl>
                                          </p:spTgt>
                                        </p:tgtEl>
                                        <p:attrNameLst>
                                          <p:attrName>ppt_x</p:attrName>
                                          <p:attrName>ppt_y</p:attrName>
                                        </p:attrNameLst>
                                      </p:cBhvr>
                                      <p:rCtr x="13" y="-18912"/>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3" grpId="1" build="p"/>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9E6053-683B-944E-90AC-12911C50AD2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F830CFC-6F21-4D42-8B64-BF258FD3C9F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899C3B1-07AD-0247-A663-E070CB36129D}"/>
              </a:ext>
            </a:extLst>
          </p:cNvPr>
          <p:cNvSpPr>
            <a:spLocks noGrp="1"/>
          </p:cNvSpPr>
          <p:nvPr>
            <p:ph type="dt" sz="half" idx="10"/>
          </p:nvPr>
        </p:nvSpPr>
        <p:spPr/>
        <p:txBody>
          <a:bodyPr/>
          <a:lstStyle/>
          <a:p>
            <a:fld id="{E879894E-EBB1-FD48-9BBC-B56B05B3E990}" type="datetimeFigureOut">
              <a:rPr lang="en-US" smtClean="0"/>
              <a:t>11/7/2022</a:t>
            </a:fld>
            <a:endParaRPr lang="en-US"/>
          </a:p>
        </p:txBody>
      </p:sp>
      <p:sp>
        <p:nvSpPr>
          <p:cNvPr id="5" name="Footer Placeholder 4">
            <a:extLst>
              <a:ext uri="{FF2B5EF4-FFF2-40B4-BE49-F238E27FC236}">
                <a16:creationId xmlns:a16="http://schemas.microsoft.com/office/drawing/2014/main" id="{28F457D1-DA7C-A048-84DC-8A55F599049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59149D0-9CAF-3F4D-9022-C4F17528514D}"/>
              </a:ext>
            </a:extLst>
          </p:cNvPr>
          <p:cNvSpPr>
            <a:spLocks noGrp="1"/>
          </p:cNvSpPr>
          <p:nvPr>
            <p:ph type="sldNum" sz="quarter" idx="12"/>
          </p:nvPr>
        </p:nvSpPr>
        <p:spPr/>
        <p:txBody>
          <a:bodyPr/>
          <a:lstStyle/>
          <a:p>
            <a:fld id="{33506E59-DA56-4769-A5E8-25CAAA73E4F9}" type="slidenum">
              <a:rPr lang="en-GB" smtClean="0"/>
              <a:t>‹#›</a:t>
            </a:fld>
            <a:endParaRPr lang="en-GB"/>
          </a:p>
        </p:txBody>
      </p:sp>
    </p:spTree>
    <p:extLst>
      <p:ext uri="{BB962C8B-B14F-4D97-AF65-F5344CB8AC3E}">
        <p14:creationId xmlns:p14="http://schemas.microsoft.com/office/powerpoint/2010/main" val="42544519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E331164-5A17-DD41-971A-71F6A30570A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822F257-1B0E-AD4B-87BE-97BB51AC8E2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A207CA0-BB1D-8D4B-B304-E472BCBD7C3F}"/>
              </a:ext>
            </a:extLst>
          </p:cNvPr>
          <p:cNvSpPr>
            <a:spLocks noGrp="1"/>
          </p:cNvSpPr>
          <p:nvPr>
            <p:ph type="dt" sz="half" idx="10"/>
          </p:nvPr>
        </p:nvSpPr>
        <p:spPr/>
        <p:txBody>
          <a:bodyPr/>
          <a:lstStyle/>
          <a:p>
            <a:fld id="{E879894E-EBB1-FD48-9BBC-B56B05B3E990}" type="datetimeFigureOut">
              <a:rPr lang="en-US" smtClean="0"/>
              <a:t>11/7/2022</a:t>
            </a:fld>
            <a:endParaRPr lang="en-US"/>
          </a:p>
        </p:txBody>
      </p:sp>
      <p:sp>
        <p:nvSpPr>
          <p:cNvPr id="5" name="Footer Placeholder 4">
            <a:extLst>
              <a:ext uri="{FF2B5EF4-FFF2-40B4-BE49-F238E27FC236}">
                <a16:creationId xmlns:a16="http://schemas.microsoft.com/office/drawing/2014/main" id="{0E5EB8FB-9DF5-0D48-9856-E579DEBDFA1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D6353C1-1792-4649-AF64-312ED230C66C}"/>
              </a:ext>
            </a:extLst>
          </p:cNvPr>
          <p:cNvSpPr>
            <a:spLocks noGrp="1"/>
          </p:cNvSpPr>
          <p:nvPr>
            <p:ph type="sldNum" sz="quarter" idx="12"/>
          </p:nvPr>
        </p:nvSpPr>
        <p:spPr/>
        <p:txBody>
          <a:bodyPr/>
          <a:lstStyle/>
          <a:p>
            <a:fld id="{33506E59-DA56-4769-A5E8-25CAAA73E4F9}" type="slidenum">
              <a:rPr lang="en-GB" smtClean="0"/>
              <a:t>‹#›</a:t>
            </a:fld>
            <a:endParaRPr lang="en-GB"/>
          </a:p>
        </p:txBody>
      </p:sp>
    </p:spTree>
    <p:extLst>
      <p:ext uri="{BB962C8B-B14F-4D97-AF65-F5344CB8AC3E}">
        <p14:creationId xmlns:p14="http://schemas.microsoft.com/office/powerpoint/2010/main" val="24574636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D98DBE-3DA6-6843-B18A-0C12EA895AF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7BE8B26-06BF-3C49-AE1E-D1247D2CC95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EE8B8A8-DA48-AB40-BD95-C70379211071}"/>
              </a:ext>
            </a:extLst>
          </p:cNvPr>
          <p:cNvSpPr>
            <a:spLocks noGrp="1"/>
          </p:cNvSpPr>
          <p:nvPr>
            <p:ph type="dt" sz="half" idx="10"/>
          </p:nvPr>
        </p:nvSpPr>
        <p:spPr/>
        <p:txBody>
          <a:bodyPr/>
          <a:lstStyle/>
          <a:p>
            <a:fld id="{E879894E-EBB1-FD48-9BBC-B56B05B3E990}" type="datetimeFigureOut">
              <a:rPr lang="en-US" smtClean="0"/>
              <a:t>11/7/2022</a:t>
            </a:fld>
            <a:endParaRPr lang="en-US"/>
          </a:p>
        </p:txBody>
      </p:sp>
      <p:sp>
        <p:nvSpPr>
          <p:cNvPr id="5" name="Footer Placeholder 4">
            <a:extLst>
              <a:ext uri="{FF2B5EF4-FFF2-40B4-BE49-F238E27FC236}">
                <a16:creationId xmlns:a16="http://schemas.microsoft.com/office/drawing/2014/main" id="{3163D902-AFC6-C742-A5D2-1210F1C7789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1A8D8A7-1165-4443-A122-FEB76945803D}"/>
              </a:ext>
            </a:extLst>
          </p:cNvPr>
          <p:cNvSpPr>
            <a:spLocks noGrp="1"/>
          </p:cNvSpPr>
          <p:nvPr>
            <p:ph type="sldNum" sz="quarter" idx="12"/>
          </p:nvPr>
        </p:nvSpPr>
        <p:spPr/>
        <p:txBody>
          <a:bodyPr/>
          <a:lstStyle/>
          <a:p>
            <a:fld id="{33506E59-DA56-4769-A5E8-25CAAA73E4F9}" type="slidenum">
              <a:rPr lang="en-GB" smtClean="0"/>
              <a:t>‹#›</a:t>
            </a:fld>
            <a:endParaRPr lang="en-GB"/>
          </a:p>
        </p:txBody>
      </p:sp>
    </p:spTree>
    <p:extLst>
      <p:ext uri="{BB962C8B-B14F-4D97-AF65-F5344CB8AC3E}">
        <p14:creationId xmlns:p14="http://schemas.microsoft.com/office/powerpoint/2010/main" val="26788501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E98D1D-FF20-444E-BAE0-E4434AE4EAF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F2B2670-B233-E640-8A79-E073D46BC1B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182AA90-1FE8-9148-B13F-37A85BA18D76}"/>
              </a:ext>
            </a:extLst>
          </p:cNvPr>
          <p:cNvSpPr>
            <a:spLocks noGrp="1"/>
          </p:cNvSpPr>
          <p:nvPr>
            <p:ph type="dt" sz="half" idx="10"/>
          </p:nvPr>
        </p:nvSpPr>
        <p:spPr/>
        <p:txBody>
          <a:bodyPr/>
          <a:lstStyle/>
          <a:p>
            <a:fld id="{E879894E-EBB1-FD48-9BBC-B56B05B3E990}" type="datetimeFigureOut">
              <a:rPr lang="en-US" smtClean="0"/>
              <a:t>11/7/2022</a:t>
            </a:fld>
            <a:endParaRPr lang="en-US"/>
          </a:p>
        </p:txBody>
      </p:sp>
      <p:sp>
        <p:nvSpPr>
          <p:cNvPr id="5" name="Footer Placeholder 4">
            <a:extLst>
              <a:ext uri="{FF2B5EF4-FFF2-40B4-BE49-F238E27FC236}">
                <a16:creationId xmlns:a16="http://schemas.microsoft.com/office/drawing/2014/main" id="{21121276-7BB3-0D4C-8EBA-8D22BE2C80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0310E87-1B9A-BA46-BFE2-1DCC271A6BD8}"/>
              </a:ext>
            </a:extLst>
          </p:cNvPr>
          <p:cNvSpPr>
            <a:spLocks noGrp="1"/>
          </p:cNvSpPr>
          <p:nvPr>
            <p:ph type="sldNum" sz="quarter" idx="12"/>
          </p:nvPr>
        </p:nvSpPr>
        <p:spPr/>
        <p:txBody>
          <a:bodyPr/>
          <a:lstStyle/>
          <a:p>
            <a:fld id="{33506E59-DA56-4769-A5E8-25CAAA73E4F9}" type="slidenum">
              <a:rPr lang="en-GB" smtClean="0"/>
              <a:t>‹#›</a:t>
            </a:fld>
            <a:endParaRPr lang="en-GB"/>
          </a:p>
        </p:txBody>
      </p:sp>
    </p:spTree>
    <p:extLst>
      <p:ext uri="{BB962C8B-B14F-4D97-AF65-F5344CB8AC3E}">
        <p14:creationId xmlns:p14="http://schemas.microsoft.com/office/powerpoint/2010/main" val="2453213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B87B1D-DE33-264E-9202-BFE9E45F063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EC5D7BC-4BE9-9444-9485-C81A371CBE0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9CA21DF-400D-E44E-B45A-8C8E2ED0007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48CA67C-5156-C243-A007-5FEFAB76660D}"/>
              </a:ext>
            </a:extLst>
          </p:cNvPr>
          <p:cNvSpPr>
            <a:spLocks noGrp="1"/>
          </p:cNvSpPr>
          <p:nvPr>
            <p:ph type="dt" sz="half" idx="10"/>
          </p:nvPr>
        </p:nvSpPr>
        <p:spPr/>
        <p:txBody>
          <a:bodyPr/>
          <a:lstStyle/>
          <a:p>
            <a:fld id="{E879894E-EBB1-FD48-9BBC-B56B05B3E990}" type="datetimeFigureOut">
              <a:rPr lang="en-US" smtClean="0"/>
              <a:t>11/7/2022</a:t>
            </a:fld>
            <a:endParaRPr lang="en-US"/>
          </a:p>
        </p:txBody>
      </p:sp>
      <p:sp>
        <p:nvSpPr>
          <p:cNvPr id="6" name="Footer Placeholder 5">
            <a:extLst>
              <a:ext uri="{FF2B5EF4-FFF2-40B4-BE49-F238E27FC236}">
                <a16:creationId xmlns:a16="http://schemas.microsoft.com/office/drawing/2014/main" id="{AF5AA0E9-DA14-5B42-AA64-DAD9E311FF6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31608D6-99A5-9848-A505-A3337182DAA6}"/>
              </a:ext>
            </a:extLst>
          </p:cNvPr>
          <p:cNvSpPr>
            <a:spLocks noGrp="1"/>
          </p:cNvSpPr>
          <p:nvPr>
            <p:ph type="sldNum" sz="quarter" idx="12"/>
          </p:nvPr>
        </p:nvSpPr>
        <p:spPr/>
        <p:txBody>
          <a:bodyPr/>
          <a:lstStyle/>
          <a:p>
            <a:fld id="{33506E59-DA56-4769-A5E8-25CAAA73E4F9}" type="slidenum">
              <a:rPr lang="en-GB" smtClean="0"/>
              <a:t>‹#›</a:t>
            </a:fld>
            <a:endParaRPr lang="en-GB"/>
          </a:p>
        </p:txBody>
      </p:sp>
    </p:spTree>
    <p:extLst>
      <p:ext uri="{BB962C8B-B14F-4D97-AF65-F5344CB8AC3E}">
        <p14:creationId xmlns:p14="http://schemas.microsoft.com/office/powerpoint/2010/main" val="41601188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A53BA0-F92A-1D4F-B601-47CF0DC512A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CEE6B93-ED99-9343-B5E6-DAF24985E63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9F208CF-AEB2-D743-BDCA-7AE684CC9D4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EAE64CC-B022-3844-A885-C6E74119521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3A225BD-7E09-E24B-9464-14D10B0E009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946A4DB-702E-4944-8018-108715BE5BD2}"/>
              </a:ext>
            </a:extLst>
          </p:cNvPr>
          <p:cNvSpPr>
            <a:spLocks noGrp="1"/>
          </p:cNvSpPr>
          <p:nvPr>
            <p:ph type="dt" sz="half" idx="10"/>
          </p:nvPr>
        </p:nvSpPr>
        <p:spPr/>
        <p:txBody>
          <a:bodyPr/>
          <a:lstStyle/>
          <a:p>
            <a:fld id="{E879894E-EBB1-FD48-9BBC-B56B05B3E990}" type="datetimeFigureOut">
              <a:rPr lang="en-US" smtClean="0"/>
              <a:t>11/7/2022</a:t>
            </a:fld>
            <a:endParaRPr lang="en-US"/>
          </a:p>
        </p:txBody>
      </p:sp>
      <p:sp>
        <p:nvSpPr>
          <p:cNvPr id="8" name="Footer Placeholder 7">
            <a:extLst>
              <a:ext uri="{FF2B5EF4-FFF2-40B4-BE49-F238E27FC236}">
                <a16:creationId xmlns:a16="http://schemas.microsoft.com/office/drawing/2014/main" id="{823182C0-1D7A-5E40-B5E3-B6594C22CA0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9422B6E-CFEF-BF42-9985-05AC748F79D5}"/>
              </a:ext>
            </a:extLst>
          </p:cNvPr>
          <p:cNvSpPr>
            <a:spLocks noGrp="1"/>
          </p:cNvSpPr>
          <p:nvPr>
            <p:ph type="sldNum" sz="quarter" idx="12"/>
          </p:nvPr>
        </p:nvSpPr>
        <p:spPr/>
        <p:txBody>
          <a:bodyPr/>
          <a:lstStyle/>
          <a:p>
            <a:fld id="{33506E59-DA56-4769-A5E8-25CAAA73E4F9}" type="slidenum">
              <a:rPr lang="en-GB" smtClean="0"/>
              <a:t>‹#›</a:t>
            </a:fld>
            <a:endParaRPr lang="en-GB"/>
          </a:p>
        </p:txBody>
      </p:sp>
    </p:spTree>
    <p:extLst>
      <p:ext uri="{BB962C8B-B14F-4D97-AF65-F5344CB8AC3E}">
        <p14:creationId xmlns:p14="http://schemas.microsoft.com/office/powerpoint/2010/main" val="41685866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9635FB-9CF8-054A-A97C-BF4C4D62F36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638B957-892B-AA44-B91F-7E5E301E68B1}"/>
              </a:ext>
            </a:extLst>
          </p:cNvPr>
          <p:cNvSpPr>
            <a:spLocks noGrp="1"/>
          </p:cNvSpPr>
          <p:nvPr>
            <p:ph type="dt" sz="half" idx="10"/>
          </p:nvPr>
        </p:nvSpPr>
        <p:spPr/>
        <p:txBody>
          <a:bodyPr/>
          <a:lstStyle/>
          <a:p>
            <a:fld id="{E879894E-EBB1-FD48-9BBC-B56B05B3E990}" type="datetimeFigureOut">
              <a:rPr lang="en-US" smtClean="0"/>
              <a:t>11/7/2022</a:t>
            </a:fld>
            <a:endParaRPr lang="en-US"/>
          </a:p>
        </p:txBody>
      </p:sp>
      <p:sp>
        <p:nvSpPr>
          <p:cNvPr id="4" name="Footer Placeholder 3">
            <a:extLst>
              <a:ext uri="{FF2B5EF4-FFF2-40B4-BE49-F238E27FC236}">
                <a16:creationId xmlns:a16="http://schemas.microsoft.com/office/drawing/2014/main" id="{CBBBDF29-4B1A-7849-93B4-C39AA38B581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1318F2A-ABB2-5449-A885-14BD88E7A849}"/>
              </a:ext>
            </a:extLst>
          </p:cNvPr>
          <p:cNvSpPr>
            <a:spLocks noGrp="1"/>
          </p:cNvSpPr>
          <p:nvPr>
            <p:ph type="sldNum" sz="quarter" idx="12"/>
          </p:nvPr>
        </p:nvSpPr>
        <p:spPr/>
        <p:txBody>
          <a:bodyPr/>
          <a:lstStyle/>
          <a:p>
            <a:fld id="{33506E59-DA56-4769-A5E8-25CAAA73E4F9}" type="slidenum">
              <a:rPr lang="en-GB" smtClean="0"/>
              <a:t>‹#›</a:t>
            </a:fld>
            <a:endParaRPr lang="en-GB"/>
          </a:p>
        </p:txBody>
      </p:sp>
    </p:spTree>
    <p:extLst>
      <p:ext uri="{BB962C8B-B14F-4D97-AF65-F5344CB8AC3E}">
        <p14:creationId xmlns:p14="http://schemas.microsoft.com/office/powerpoint/2010/main" val="12561635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A5F7AED-F6B6-1E46-945E-B9C27ECC843B}"/>
              </a:ext>
            </a:extLst>
          </p:cNvPr>
          <p:cNvSpPr>
            <a:spLocks noGrp="1"/>
          </p:cNvSpPr>
          <p:nvPr>
            <p:ph type="dt" sz="half" idx="10"/>
          </p:nvPr>
        </p:nvSpPr>
        <p:spPr/>
        <p:txBody>
          <a:bodyPr/>
          <a:lstStyle/>
          <a:p>
            <a:fld id="{E879894E-EBB1-FD48-9BBC-B56B05B3E990}" type="datetimeFigureOut">
              <a:rPr lang="en-US" smtClean="0"/>
              <a:t>11/7/2022</a:t>
            </a:fld>
            <a:endParaRPr lang="en-US"/>
          </a:p>
        </p:txBody>
      </p:sp>
      <p:sp>
        <p:nvSpPr>
          <p:cNvPr id="3" name="Footer Placeholder 2">
            <a:extLst>
              <a:ext uri="{FF2B5EF4-FFF2-40B4-BE49-F238E27FC236}">
                <a16:creationId xmlns:a16="http://schemas.microsoft.com/office/drawing/2014/main" id="{6903A227-2590-E644-AF99-9F0501B54F2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15DE034-408D-1E45-A854-F551038170A6}"/>
              </a:ext>
            </a:extLst>
          </p:cNvPr>
          <p:cNvSpPr>
            <a:spLocks noGrp="1"/>
          </p:cNvSpPr>
          <p:nvPr>
            <p:ph type="sldNum" sz="quarter" idx="12"/>
          </p:nvPr>
        </p:nvSpPr>
        <p:spPr/>
        <p:txBody>
          <a:bodyPr/>
          <a:lstStyle/>
          <a:p>
            <a:fld id="{33506E59-DA56-4769-A5E8-25CAAA73E4F9}" type="slidenum">
              <a:rPr lang="en-GB" smtClean="0"/>
              <a:t>‹#›</a:t>
            </a:fld>
            <a:endParaRPr lang="en-GB"/>
          </a:p>
        </p:txBody>
      </p:sp>
    </p:spTree>
    <p:extLst>
      <p:ext uri="{BB962C8B-B14F-4D97-AF65-F5344CB8AC3E}">
        <p14:creationId xmlns:p14="http://schemas.microsoft.com/office/powerpoint/2010/main" val="22871619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BD678E-4376-CF4F-8FFC-03E5C6C8FD5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7D614E4-B276-644A-9E53-1B9DDC1D3E4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9B17942-DAA2-3C4C-8CAA-3A3A4CD50FD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A273C32-4092-6642-B01E-8674DEA6A036}"/>
              </a:ext>
            </a:extLst>
          </p:cNvPr>
          <p:cNvSpPr>
            <a:spLocks noGrp="1"/>
          </p:cNvSpPr>
          <p:nvPr>
            <p:ph type="dt" sz="half" idx="10"/>
          </p:nvPr>
        </p:nvSpPr>
        <p:spPr/>
        <p:txBody>
          <a:bodyPr/>
          <a:lstStyle/>
          <a:p>
            <a:fld id="{E879894E-EBB1-FD48-9BBC-B56B05B3E990}" type="datetimeFigureOut">
              <a:rPr lang="en-US" smtClean="0"/>
              <a:t>11/7/2022</a:t>
            </a:fld>
            <a:endParaRPr lang="en-US"/>
          </a:p>
        </p:txBody>
      </p:sp>
      <p:sp>
        <p:nvSpPr>
          <p:cNvPr id="6" name="Footer Placeholder 5">
            <a:extLst>
              <a:ext uri="{FF2B5EF4-FFF2-40B4-BE49-F238E27FC236}">
                <a16:creationId xmlns:a16="http://schemas.microsoft.com/office/drawing/2014/main" id="{627F48E4-092C-2B40-9E25-B8DE12CFE19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2A1786A-D6A8-A842-9F5F-9105143276D5}"/>
              </a:ext>
            </a:extLst>
          </p:cNvPr>
          <p:cNvSpPr>
            <a:spLocks noGrp="1"/>
          </p:cNvSpPr>
          <p:nvPr>
            <p:ph type="sldNum" sz="quarter" idx="12"/>
          </p:nvPr>
        </p:nvSpPr>
        <p:spPr/>
        <p:txBody>
          <a:bodyPr/>
          <a:lstStyle/>
          <a:p>
            <a:fld id="{33506E59-DA56-4769-A5E8-25CAAA73E4F9}" type="slidenum">
              <a:rPr lang="en-GB" smtClean="0"/>
              <a:t>‹#›</a:t>
            </a:fld>
            <a:endParaRPr lang="en-GB"/>
          </a:p>
        </p:txBody>
      </p:sp>
    </p:spTree>
    <p:extLst>
      <p:ext uri="{BB962C8B-B14F-4D97-AF65-F5344CB8AC3E}">
        <p14:creationId xmlns:p14="http://schemas.microsoft.com/office/powerpoint/2010/main" val="22987949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B529E0-01E3-6C4F-A2ED-E57E57A0DC0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2B8CC20-B95D-864F-9EBD-70BB244563B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0A486A8F-E198-B242-AA23-067420B9744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FB9F4C1-930F-BB44-BFA1-C63AC40EE39B}"/>
              </a:ext>
            </a:extLst>
          </p:cNvPr>
          <p:cNvSpPr>
            <a:spLocks noGrp="1"/>
          </p:cNvSpPr>
          <p:nvPr>
            <p:ph type="dt" sz="half" idx="10"/>
          </p:nvPr>
        </p:nvSpPr>
        <p:spPr/>
        <p:txBody>
          <a:bodyPr/>
          <a:lstStyle/>
          <a:p>
            <a:fld id="{E879894E-EBB1-FD48-9BBC-B56B05B3E990}" type="datetimeFigureOut">
              <a:rPr lang="en-US" smtClean="0"/>
              <a:t>11/7/2022</a:t>
            </a:fld>
            <a:endParaRPr lang="en-US"/>
          </a:p>
        </p:txBody>
      </p:sp>
      <p:sp>
        <p:nvSpPr>
          <p:cNvPr id="6" name="Footer Placeholder 5">
            <a:extLst>
              <a:ext uri="{FF2B5EF4-FFF2-40B4-BE49-F238E27FC236}">
                <a16:creationId xmlns:a16="http://schemas.microsoft.com/office/drawing/2014/main" id="{8EFDFADA-F33E-D646-AA52-D1A1F4C0078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1EC9086-E381-B54A-9760-1F84E09B359D}"/>
              </a:ext>
            </a:extLst>
          </p:cNvPr>
          <p:cNvSpPr>
            <a:spLocks noGrp="1"/>
          </p:cNvSpPr>
          <p:nvPr>
            <p:ph type="sldNum" sz="quarter" idx="12"/>
          </p:nvPr>
        </p:nvSpPr>
        <p:spPr/>
        <p:txBody>
          <a:bodyPr/>
          <a:lstStyle/>
          <a:p>
            <a:fld id="{33506E59-DA56-4769-A5E8-25CAAA73E4F9}" type="slidenum">
              <a:rPr lang="en-GB" smtClean="0"/>
              <a:t>‹#›</a:t>
            </a:fld>
            <a:endParaRPr lang="en-GB"/>
          </a:p>
        </p:txBody>
      </p:sp>
    </p:spTree>
    <p:extLst>
      <p:ext uri="{BB962C8B-B14F-4D97-AF65-F5344CB8AC3E}">
        <p14:creationId xmlns:p14="http://schemas.microsoft.com/office/powerpoint/2010/main" val="39998266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A9BC3D9-A340-5A4C-A6DD-23B56FA1950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1F31BA7-432B-2A42-872D-2D202696755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D6CA2EE-C32C-4545-9827-59FAC7EE733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79894E-EBB1-FD48-9BBC-B56B05B3E990}" type="datetimeFigureOut">
              <a:rPr lang="en-US" smtClean="0"/>
              <a:t>11/7/2022</a:t>
            </a:fld>
            <a:endParaRPr lang="en-US"/>
          </a:p>
        </p:txBody>
      </p:sp>
      <p:sp>
        <p:nvSpPr>
          <p:cNvPr id="5" name="Footer Placeholder 4">
            <a:extLst>
              <a:ext uri="{FF2B5EF4-FFF2-40B4-BE49-F238E27FC236}">
                <a16:creationId xmlns:a16="http://schemas.microsoft.com/office/drawing/2014/main" id="{23E61985-3447-184A-9458-48F72D4D189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753E3E0-694C-D643-ADEC-2A6A68210A4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506E59-DA56-4769-A5E8-25CAAA73E4F9}" type="slidenum">
              <a:rPr lang="en-GB" smtClean="0"/>
              <a:t>‹#›</a:t>
            </a:fld>
            <a:endParaRPr lang="en-GB"/>
          </a:p>
        </p:txBody>
      </p:sp>
      <p:sp>
        <p:nvSpPr>
          <p:cNvPr id="7" name="Rectangle 6">
            <a:extLst>
              <a:ext uri="{FF2B5EF4-FFF2-40B4-BE49-F238E27FC236}">
                <a16:creationId xmlns:a16="http://schemas.microsoft.com/office/drawing/2014/main" id="{57EA4655-CB46-0544-B73D-859810E0A0E7}"/>
              </a:ext>
            </a:extLst>
          </p:cNvPr>
          <p:cNvSpPr/>
          <p:nvPr/>
        </p:nvSpPr>
        <p:spPr>
          <a:xfrm rot="5400000">
            <a:off x="5740435" y="-5770529"/>
            <a:ext cx="711130" cy="12192001"/>
          </a:xfrm>
          <a:prstGeom prst="rect">
            <a:avLst/>
          </a:prstGeom>
          <a:solidFill>
            <a:srgbClr val="22334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8" name="Picture 7">
            <a:extLst>
              <a:ext uri="{FF2B5EF4-FFF2-40B4-BE49-F238E27FC236}">
                <a16:creationId xmlns:a16="http://schemas.microsoft.com/office/drawing/2014/main" id="{E336AD38-66E3-C448-AF96-49668BAB046C}"/>
              </a:ext>
            </a:extLst>
          </p:cNvPr>
          <p:cNvPicPr>
            <a:picLocks noChangeAspect="1"/>
          </p:cNvPicPr>
          <p:nvPr/>
        </p:nvPicPr>
        <p:blipFill rotWithShape="1">
          <a:blip r:embed="rId13">
            <a:extLst>
              <a:ext uri="{28A0092B-C50C-407E-A947-70E740481C1C}">
                <a14:useLocalDpi xmlns:a14="http://schemas.microsoft.com/office/drawing/2010/main" val="0"/>
              </a:ext>
            </a:extLst>
          </a:blip>
          <a:srcRect l="63755" t="3290" r="1579" b="6172"/>
          <a:stretch/>
        </p:blipFill>
        <p:spPr>
          <a:xfrm>
            <a:off x="12500" y="-22917"/>
            <a:ext cx="834793" cy="697668"/>
          </a:xfrm>
          <a:prstGeom prst="rect">
            <a:avLst/>
          </a:prstGeom>
        </p:spPr>
      </p:pic>
    </p:spTree>
    <p:extLst>
      <p:ext uri="{BB962C8B-B14F-4D97-AF65-F5344CB8AC3E}">
        <p14:creationId xmlns:p14="http://schemas.microsoft.com/office/powerpoint/2010/main" val="184808753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slideLayout" Target="../slideLayouts/slideLayout2.xml"/><Relationship Id="rId1" Type="http://schemas.openxmlformats.org/officeDocument/2006/relationships/video" Target="https://www.youtube.com/embed/5HV3fcTvZk0?feature=oembed"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slideLayout" Target="../slideLayouts/slideLayout2.xml"/><Relationship Id="rId1" Type="http://schemas.openxmlformats.org/officeDocument/2006/relationships/video" Target="https://www.youtube.com/embed/ZyOcrzFsb00?feature=oembed" TargetMode="External"/></Relationships>
</file>

<file path=ppt/slides/_rels/slide15.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svg"/><Relationship Id="rId3" Type="http://schemas.openxmlformats.org/officeDocument/2006/relationships/image" Target="../media/image3.svg"/><Relationship Id="rId7" Type="http://schemas.openxmlformats.org/officeDocument/2006/relationships/image" Target="../media/image7.svg"/><Relationship Id="rId12" Type="http://schemas.openxmlformats.org/officeDocument/2006/relationships/image" Target="../media/image12.png"/><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image" Target="../media/image6.png"/><Relationship Id="rId11" Type="http://schemas.openxmlformats.org/officeDocument/2006/relationships/image" Target="../media/image11.svg"/><Relationship Id="rId5" Type="http://schemas.openxmlformats.org/officeDocument/2006/relationships/image" Target="../media/image5.sv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sv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https://www.gartner.com/doc/3614317/magic-quadrant-data-management-solutions"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https://aws.amazon.com/big-data/datalakes-and-analytics/what-is-a-data-lake/" TargetMode="External"/><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C526F4-FE67-43D6-9908-A68FB728C051}"/>
              </a:ext>
            </a:extLst>
          </p:cNvPr>
          <p:cNvSpPr>
            <a:spLocks noGrp="1"/>
          </p:cNvSpPr>
          <p:nvPr>
            <p:ph type="title"/>
          </p:nvPr>
        </p:nvSpPr>
        <p:spPr>
          <a:xfrm>
            <a:off x="838200" y="1144216"/>
            <a:ext cx="10515600" cy="1325563"/>
          </a:xfrm>
        </p:spPr>
        <p:txBody>
          <a:bodyPr/>
          <a:lstStyle/>
          <a:p>
            <a:pPr algn="ctr"/>
            <a:r>
              <a:rPr lang="en-GB" sz="6000" b="1" dirty="0">
                <a:solidFill>
                  <a:srgbClr val="223346"/>
                </a:solidFill>
                <a:latin typeface="Arial" panose="020B0604020202020204" pitchFamily="34" charset="0"/>
              </a:rPr>
              <a:t>Introduction</a:t>
            </a:r>
            <a:endParaRPr lang="en-GB" sz="6000" dirty="0"/>
          </a:p>
        </p:txBody>
      </p:sp>
      <p:sp>
        <p:nvSpPr>
          <p:cNvPr id="3" name="Content Placeholder 2">
            <a:extLst>
              <a:ext uri="{FF2B5EF4-FFF2-40B4-BE49-F238E27FC236}">
                <a16:creationId xmlns:a16="http://schemas.microsoft.com/office/drawing/2014/main" id="{78941B76-ADFF-4B8C-BB38-21ADF089D1A0}"/>
              </a:ext>
            </a:extLst>
          </p:cNvPr>
          <p:cNvSpPr>
            <a:spLocks noGrp="1"/>
          </p:cNvSpPr>
          <p:nvPr>
            <p:ph idx="1"/>
          </p:nvPr>
        </p:nvSpPr>
        <p:spPr>
          <a:xfrm>
            <a:off x="838200" y="2841171"/>
            <a:ext cx="10515600" cy="3335792"/>
          </a:xfrm>
        </p:spPr>
        <p:txBody>
          <a:bodyPr>
            <a:normAutofit/>
          </a:bodyPr>
          <a:lstStyle/>
          <a:p>
            <a:pPr marL="0" indent="0" algn="ctr">
              <a:buNone/>
            </a:pPr>
            <a:r>
              <a:rPr lang="en-GB" dirty="0">
                <a:solidFill>
                  <a:srgbClr val="000000"/>
                </a:solidFill>
                <a:latin typeface="Arial" panose="020B0604020202020204" pitchFamily="34" charset="0"/>
              </a:rPr>
              <a:t>Information management and security </a:t>
            </a:r>
          </a:p>
          <a:p>
            <a:pPr marL="0" indent="0" algn="ctr">
              <a:buNone/>
            </a:pPr>
            <a:r>
              <a:rPr lang="en-GB" dirty="0">
                <a:solidFill>
                  <a:srgbClr val="000000"/>
                </a:solidFill>
                <a:latin typeface="Arial" panose="020B0604020202020204" pitchFamily="34" charset="0"/>
              </a:rPr>
              <a:t>UFCFHU-30-2</a:t>
            </a:r>
          </a:p>
          <a:p>
            <a:pPr marL="0" indent="0" algn="ctr">
              <a:buNone/>
            </a:pPr>
            <a:endParaRPr lang="en-GB" dirty="0">
              <a:solidFill>
                <a:srgbClr val="000000"/>
              </a:solidFill>
              <a:latin typeface="Arial" panose="020B0604020202020204" pitchFamily="34" charset="0"/>
            </a:endParaRPr>
          </a:p>
          <a:p>
            <a:pPr marL="0" indent="0" algn="ctr">
              <a:buNone/>
            </a:pPr>
            <a:r>
              <a:rPr lang="en-GB" dirty="0">
                <a:solidFill>
                  <a:srgbClr val="000000"/>
                </a:solidFill>
                <a:latin typeface="Arial" panose="020B0604020202020204" pitchFamily="34" charset="0"/>
              </a:rPr>
              <a:t>Level 5</a:t>
            </a:r>
          </a:p>
          <a:p>
            <a:pPr marL="0" indent="0" algn="ctr">
              <a:buNone/>
            </a:pPr>
            <a:endParaRPr lang="en-GB" dirty="0">
              <a:solidFill>
                <a:srgbClr val="000000"/>
              </a:solidFill>
              <a:latin typeface="Arial" panose="020B0604020202020204" pitchFamily="34" charset="0"/>
            </a:endParaRPr>
          </a:p>
          <a:p>
            <a:pPr marL="0" indent="0" algn="ctr">
              <a:buNone/>
            </a:pPr>
            <a:r>
              <a:rPr lang="en-GB" dirty="0">
                <a:solidFill>
                  <a:srgbClr val="000000"/>
                </a:solidFill>
                <a:latin typeface="Arial" panose="020B0604020202020204" pitchFamily="34" charset="0"/>
              </a:rPr>
              <a:t>30 Credits</a:t>
            </a:r>
          </a:p>
          <a:p>
            <a:endParaRPr lang="en-GB" dirty="0"/>
          </a:p>
        </p:txBody>
      </p:sp>
    </p:spTree>
    <p:extLst>
      <p:ext uri="{BB962C8B-B14F-4D97-AF65-F5344CB8AC3E}">
        <p14:creationId xmlns:p14="http://schemas.microsoft.com/office/powerpoint/2010/main" val="7136421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1F1DF3-B3F8-4681-B9D3-20F92E72E810}"/>
              </a:ext>
            </a:extLst>
          </p:cNvPr>
          <p:cNvSpPr>
            <a:spLocks noGrp="1"/>
          </p:cNvSpPr>
          <p:nvPr>
            <p:ph type="title"/>
          </p:nvPr>
        </p:nvSpPr>
        <p:spPr/>
        <p:txBody>
          <a:bodyPr/>
          <a:lstStyle/>
          <a:p>
            <a:r>
              <a:rPr lang="en-GB" dirty="0"/>
              <a:t>Other examples of MIS</a:t>
            </a:r>
          </a:p>
        </p:txBody>
      </p:sp>
      <p:sp>
        <p:nvSpPr>
          <p:cNvPr id="3" name="Content Placeholder 2">
            <a:extLst>
              <a:ext uri="{FF2B5EF4-FFF2-40B4-BE49-F238E27FC236}">
                <a16:creationId xmlns:a16="http://schemas.microsoft.com/office/drawing/2014/main" id="{1EDC6E6B-5B3E-4DE5-ABAE-0D8FB5F4EB1D}"/>
              </a:ext>
            </a:extLst>
          </p:cNvPr>
          <p:cNvSpPr>
            <a:spLocks noGrp="1"/>
          </p:cNvSpPr>
          <p:nvPr>
            <p:ph idx="1"/>
          </p:nvPr>
        </p:nvSpPr>
        <p:spPr/>
        <p:txBody>
          <a:bodyPr/>
          <a:lstStyle/>
          <a:p>
            <a:r>
              <a:rPr lang="en-GB" dirty="0"/>
              <a:t>Expert Systems</a:t>
            </a:r>
          </a:p>
          <a:p>
            <a:pPr lvl="1"/>
            <a:r>
              <a:rPr lang="en-GB" dirty="0"/>
              <a:t>A specific tool for a specific job. </a:t>
            </a:r>
          </a:p>
          <a:p>
            <a:pPr lvl="1"/>
            <a:r>
              <a:rPr lang="en-GB" dirty="0"/>
              <a:t>An example would be the software diagnosis tools used by a car manufacturer’s main dealer network to help them provide you with a premium experience and charge accordingly</a:t>
            </a:r>
          </a:p>
          <a:p>
            <a:endParaRPr lang="en-GB" dirty="0"/>
          </a:p>
          <a:p>
            <a:endParaRPr lang="en-GB" dirty="0"/>
          </a:p>
        </p:txBody>
      </p:sp>
    </p:spTree>
    <p:extLst>
      <p:ext uri="{BB962C8B-B14F-4D97-AF65-F5344CB8AC3E}">
        <p14:creationId xmlns:p14="http://schemas.microsoft.com/office/powerpoint/2010/main" val="8201865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C64712-B39E-48AC-9A7C-3B70F0D5E91D}"/>
              </a:ext>
            </a:extLst>
          </p:cNvPr>
          <p:cNvSpPr>
            <a:spLocks noGrp="1"/>
          </p:cNvSpPr>
          <p:nvPr>
            <p:ph type="title"/>
          </p:nvPr>
        </p:nvSpPr>
        <p:spPr/>
        <p:txBody>
          <a:bodyPr/>
          <a:lstStyle/>
          <a:p>
            <a:r>
              <a:rPr lang="en-GB" dirty="0"/>
              <a:t>MIS – Expert Systems</a:t>
            </a:r>
          </a:p>
        </p:txBody>
      </p:sp>
      <p:pic>
        <p:nvPicPr>
          <p:cNvPr id="4" name="Online Media 3" title="Hologarage: Microsoft Hololens Car Maintenance Demo">
            <a:hlinkClick r:id="" action="ppaction://media"/>
            <a:extLst>
              <a:ext uri="{FF2B5EF4-FFF2-40B4-BE49-F238E27FC236}">
                <a16:creationId xmlns:a16="http://schemas.microsoft.com/office/drawing/2014/main" id="{6C86A468-26D7-481F-8378-A3863DCB4542}"/>
              </a:ext>
            </a:extLst>
          </p:cNvPr>
          <p:cNvPicPr>
            <a:picLocks noGrp="1" noRot="1" noChangeAspect="1"/>
          </p:cNvPicPr>
          <p:nvPr>
            <p:ph idx="1"/>
            <a:videoFile r:link="rId1"/>
          </p:nvPr>
        </p:nvPicPr>
        <p:blipFill>
          <a:blip r:embed="rId3"/>
          <a:stretch>
            <a:fillRect/>
          </a:stretch>
        </p:blipFill>
        <p:spPr>
          <a:xfrm>
            <a:off x="2246313" y="1825625"/>
            <a:ext cx="7700962" cy="4351338"/>
          </a:xfrm>
          <a:prstGeom prst="rect">
            <a:avLst/>
          </a:prstGeom>
        </p:spPr>
      </p:pic>
    </p:spTree>
    <p:extLst>
      <p:ext uri="{BB962C8B-B14F-4D97-AF65-F5344CB8AC3E}">
        <p14:creationId xmlns:p14="http://schemas.microsoft.com/office/powerpoint/2010/main" val="3646802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1F1DF3-B3F8-4681-B9D3-20F92E72E810}"/>
              </a:ext>
            </a:extLst>
          </p:cNvPr>
          <p:cNvSpPr>
            <a:spLocks noGrp="1"/>
          </p:cNvSpPr>
          <p:nvPr>
            <p:ph type="title"/>
          </p:nvPr>
        </p:nvSpPr>
        <p:spPr/>
        <p:txBody>
          <a:bodyPr/>
          <a:lstStyle/>
          <a:p>
            <a:r>
              <a:rPr lang="en-GB" dirty="0"/>
              <a:t>Other examples of MIS</a:t>
            </a:r>
          </a:p>
        </p:txBody>
      </p:sp>
      <p:sp>
        <p:nvSpPr>
          <p:cNvPr id="3" name="Content Placeholder 2">
            <a:extLst>
              <a:ext uri="{FF2B5EF4-FFF2-40B4-BE49-F238E27FC236}">
                <a16:creationId xmlns:a16="http://schemas.microsoft.com/office/drawing/2014/main" id="{1EDC6E6B-5B3E-4DE5-ABAE-0D8FB5F4EB1D}"/>
              </a:ext>
            </a:extLst>
          </p:cNvPr>
          <p:cNvSpPr>
            <a:spLocks noGrp="1"/>
          </p:cNvSpPr>
          <p:nvPr>
            <p:ph idx="1"/>
          </p:nvPr>
        </p:nvSpPr>
        <p:spPr>
          <a:xfrm>
            <a:off x="838200" y="1851383"/>
            <a:ext cx="10515600" cy="4351338"/>
          </a:xfrm>
        </p:spPr>
        <p:txBody>
          <a:bodyPr/>
          <a:lstStyle/>
          <a:p>
            <a:r>
              <a:rPr lang="en-GB" dirty="0"/>
              <a:t>Knowledge Management Systems</a:t>
            </a:r>
          </a:p>
          <a:p>
            <a:pPr lvl="1"/>
            <a:r>
              <a:rPr lang="en-GB" dirty="0"/>
              <a:t>Focussed on maintaining organisational knowledge</a:t>
            </a:r>
          </a:p>
          <a:p>
            <a:pPr lvl="1"/>
            <a:r>
              <a:rPr lang="en-GB" dirty="0"/>
              <a:t>At a simplistic level, it could be some sort of Wiki or </a:t>
            </a:r>
            <a:r>
              <a:rPr lang="en-GB" dirty="0" err="1"/>
              <a:t>sharepoint</a:t>
            </a:r>
            <a:r>
              <a:rPr lang="en-GB" dirty="0"/>
              <a:t> site</a:t>
            </a:r>
          </a:p>
          <a:p>
            <a:pPr lvl="1"/>
            <a:r>
              <a:rPr lang="en-GB" dirty="0"/>
              <a:t>At a more developed level, this would possible be a bespoke application tailored to exactly meet the needs of an organisation</a:t>
            </a:r>
          </a:p>
          <a:p>
            <a:endParaRPr lang="en-GB" dirty="0"/>
          </a:p>
        </p:txBody>
      </p:sp>
    </p:spTree>
    <p:extLst>
      <p:ext uri="{BB962C8B-B14F-4D97-AF65-F5344CB8AC3E}">
        <p14:creationId xmlns:p14="http://schemas.microsoft.com/office/powerpoint/2010/main" val="37694165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1F1DF3-B3F8-4681-B9D3-20F92E72E810}"/>
              </a:ext>
            </a:extLst>
          </p:cNvPr>
          <p:cNvSpPr>
            <a:spLocks noGrp="1"/>
          </p:cNvSpPr>
          <p:nvPr>
            <p:ph type="title"/>
          </p:nvPr>
        </p:nvSpPr>
        <p:spPr/>
        <p:txBody>
          <a:bodyPr/>
          <a:lstStyle/>
          <a:p>
            <a:r>
              <a:rPr lang="en-GB" dirty="0"/>
              <a:t>Other examples of MIS</a:t>
            </a:r>
          </a:p>
        </p:txBody>
      </p:sp>
      <p:sp>
        <p:nvSpPr>
          <p:cNvPr id="3" name="Content Placeholder 2">
            <a:extLst>
              <a:ext uri="{FF2B5EF4-FFF2-40B4-BE49-F238E27FC236}">
                <a16:creationId xmlns:a16="http://schemas.microsoft.com/office/drawing/2014/main" id="{1EDC6E6B-5B3E-4DE5-ABAE-0D8FB5F4EB1D}"/>
              </a:ext>
            </a:extLst>
          </p:cNvPr>
          <p:cNvSpPr>
            <a:spLocks noGrp="1"/>
          </p:cNvSpPr>
          <p:nvPr>
            <p:ph idx="1"/>
          </p:nvPr>
        </p:nvSpPr>
        <p:spPr/>
        <p:txBody>
          <a:bodyPr/>
          <a:lstStyle/>
          <a:p>
            <a:r>
              <a:rPr lang="en-GB" dirty="0"/>
              <a:t>Financial Market Systems</a:t>
            </a:r>
          </a:p>
          <a:p>
            <a:pPr lvl="1"/>
            <a:r>
              <a:rPr lang="en-GB" dirty="0"/>
              <a:t>A specialist system used to provide specialist data to customers willing to pay a premium to get an edge in business. </a:t>
            </a:r>
          </a:p>
          <a:p>
            <a:pPr lvl="1"/>
            <a:endParaRPr lang="en-GB" dirty="0"/>
          </a:p>
          <a:p>
            <a:pPr lvl="1"/>
            <a:r>
              <a:rPr lang="en-GB" dirty="0"/>
              <a:t>On the following slide you will see a video explaining such a product – the Bloomberg terminal</a:t>
            </a:r>
          </a:p>
          <a:p>
            <a:endParaRPr lang="en-GB" dirty="0"/>
          </a:p>
        </p:txBody>
      </p:sp>
    </p:spTree>
    <p:extLst>
      <p:ext uri="{BB962C8B-B14F-4D97-AF65-F5344CB8AC3E}">
        <p14:creationId xmlns:p14="http://schemas.microsoft.com/office/powerpoint/2010/main" val="977373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DD8749-4545-444A-ADA6-2F4D410DB5C2}"/>
              </a:ext>
            </a:extLst>
          </p:cNvPr>
          <p:cNvSpPr>
            <a:spLocks noGrp="1"/>
          </p:cNvSpPr>
          <p:nvPr>
            <p:ph type="title"/>
          </p:nvPr>
        </p:nvSpPr>
        <p:spPr/>
        <p:txBody>
          <a:bodyPr/>
          <a:lstStyle/>
          <a:p>
            <a:r>
              <a:rPr lang="en-GB" dirty="0"/>
              <a:t>MIS – Financial Market Systems</a:t>
            </a:r>
          </a:p>
        </p:txBody>
      </p:sp>
      <p:pic>
        <p:nvPicPr>
          <p:cNvPr id="4" name="Online Media 3" title="Bloomberg: The Financial Search Engine">
            <a:hlinkClick r:id="" action="ppaction://media"/>
            <a:extLst>
              <a:ext uri="{FF2B5EF4-FFF2-40B4-BE49-F238E27FC236}">
                <a16:creationId xmlns:a16="http://schemas.microsoft.com/office/drawing/2014/main" id="{130B1D6D-07F1-4AC5-936A-E205E111BFAE}"/>
              </a:ext>
            </a:extLst>
          </p:cNvPr>
          <p:cNvPicPr>
            <a:picLocks noGrp="1" noRot="1" noChangeAspect="1"/>
          </p:cNvPicPr>
          <p:nvPr>
            <p:ph idx="1"/>
            <a:videoFile r:link="rId1"/>
          </p:nvPr>
        </p:nvPicPr>
        <p:blipFill>
          <a:blip r:embed="rId3"/>
          <a:stretch>
            <a:fillRect/>
          </a:stretch>
        </p:blipFill>
        <p:spPr>
          <a:xfrm>
            <a:off x="2246313" y="1825625"/>
            <a:ext cx="7700962" cy="4351338"/>
          </a:xfrm>
          <a:prstGeom prst="rect">
            <a:avLst/>
          </a:prstGeom>
        </p:spPr>
      </p:pic>
    </p:spTree>
    <p:extLst>
      <p:ext uri="{BB962C8B-B14F-4D97-AF65-F5344CB8AC3E}">
        <p14:creationId xmlns:p14="http://schemas.microsoft.com/office/powerpoint/2010/main" val="12162585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E60B27-D3BD-4641-8DEC-9EAE03AD6BDA}"/>
              </a:ext>
            </a:extLst>
          </p:cNvPr>
          <p:cNvSpPr>
            <a:spLocks noGrp="1"/>
          </p:cNvSpPr>
          <p:nvPr>
            <p:ph type="title"/>
          </p:nvPr>
        </p:nvSpPr>
        <p:spPr/>
        <p:txBody>
          <a:bodyPr/>
          <a:lstStyle/>
          <a:p>
            <a:r>
              <a:rPr lang="en-GB" dirty="0"/>
              <a:t>MIS Suppliers</a:t>
            </a:r>
          </a:p>
        </p:txBody>
      </p:sp>
      <p:sp>
        <p:nvSpPr>
          <p:cNvPr id="3" name="Content Placeholder 2">
            <a:extLst>
              <a:ext uri="{FF2B5EF4-FFF2-40B4-BE49-F238E27FC236}">
                <a16:creationId xmlns:a16="http://schemas.microsoft.com/office/drawing/2014/main" id="{469CAD27-AD84-453B-A20F-5716CC61E915}"/>
              </a:ext>
            </a:extLst>
          </p:cNvPr>
          <p:cNvSpPr>
            <a:spLocks noGrp="1"/>
          </p:cNvSpPr>
          <p:nvPr>
            <p:ph idx="1"/>
          </p:nvPr>
        </p:nvSpPr>
        <p:spPr/>
        <p:txBody>
          <a:bodyPr/>
          <a:lstStyle/>
          <a:p>
            <a:r>
              <a:rPr lang="en-GB" dirty="0"/>
              <a:t>SAP</a:t>
            </a:r>
          </a:p>
        </p:txBody>
      </p:sp>
      <p:pic>
        <p:nvPicPr>
          <p:cNvPr id="5" name="Picture 4">
            <a:extLst>
              <a:ext uri="{FF2B5EF4-FFF2-40B4-BE49-F238E27FC236}">
                <a16:creationId xmlns:a16="http://schemas.microsoft.com/office/drawing/2014/main" id="{A5170417-6C21-412A-92C7-18146B31C574}"/>
              </a:ext>
            </a:extLst>
          </p:cNvPr>
          <p:cNvPicPr>
            <a:picLocks noChangeAspect="1"/>
          </p:cNvPicPr>
          <p:nvPr/>
        </p:nvPicPr>
        <p:blipFill>
          <a:blip r:embed="rId2"/>
          <a:stretch>
            <a:fillRect/>
          </a:stretch>
        </p:blipFill>
        <p:spPr>
          <a:xfrm>
            <a:off x="3082602" y="1384479"/>
            <a:ext cx="7503193" cy="5473521"/>
          </a:xfrm>
          <a:prstGeom prst="rect">
            <a:avLst/>
          </a:prstGeom>
        </p:spPr>
      </p:pic>
    </p:spTree>
    <p:extLst>
      <p:ext uri="{BB962C8B-B14F-4D97-AF65-F5344CB8AC3E}">
        <p14:creationId xmlns:p14="http://schemas.microsoft.com/office/powerpoint/2010/main" val="11719647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E60B27-D3BD-4641-8DEC-9EAE03AD6BDA}"/>
              </a:ext>
            </a:extLst>
          </p:cNvPr>
          <p:cNvSpPr>
            <a:spLocks noGrp="1"/>
          </p:cNvSpPr>
          <p:nvPr>
            <p:ph type="title"/>
          </p:nvPr>
        </p:nvSpPr>
        <p:spPr/>
        <p:txBody>
          <a:bodyPr/>
          <a:lstStyle/>
          <a:p>
            <a:r>
              <a:rPr lang="en-GB" dirty="0"/>
              <a:t>MIS Suppliers</a:t>
            </a:r>
          </a:p>
        </p:txBody>
      </p:sp>
      <p:sp>
        <p:nvSpPr>
          <p:cNvPr id="3" name="Content Placeholder 2">
            <a:extLst>
              <a:ext uri="{FF2B5EF4-FFF2-40B4-BE49-F238E27FC236}">
                <a16:creationId xmlns:a16="http://schemas.microsoft.com/office/drawing/2014/main" id="{469CAD27-AD84-453B-A20F-5716CC61E915}"/>
              </a:ext>
            </a:extLst>
          </p:cNvPr>
          <p:cNvSpPr>
            <a:spLocks noGrp="1"/>
          </p:cNvSpPr>
          <p:nvPr>
            <p:ph idx="1"/>
          </p:nvPr>
        </p:nvSpPr>
        <p:spPr/>
        <p:txBody>
          <a:bodyPr/>
          <a:lstStyle/>
          <a:p>
            <a:r>
              <a:rPr lang="en-GB" dirty="0"/>
              <a:t>Oracle</a:t>
            </a:r>
          </a:p>
        </p:txBody>
      </p:sp>
      <p:pic>
        <p:nvPicPr>
          <p:cNvPr id="6" name="Picture 5">
            <a:extLst>
              <a:ext uri="{FF2B5EF4-FFF2-40B4-BE49-F238E27FC236}">
                <a16:creationId xmlns:a16="http://schemas.microsoft.com/office/drawing/2014/main" id="{8AC79C35-167B-443B-92D8-DA7049B2CA4C}"/>
              </a:ext>
            </a:extLst>
          </p:cNvPr>
          <p:cNvPicPr>
            <a:picLocks noChangeAspect="1"/>
          </p:cNvPicPr>
          <p:nvPr/>
        </p:nvPicPr>
        <p:blipFill>
          <a:blip r:embed="rId2"/>
          <a:stretch>
            <a:fillRect/>
          </a:stretch>
        </p:blipFill>
        <p:spPr>
          <a:xfrm>
            <a:off x="2887684" y="1825625"/>
            <a:ext cx="8170529" cy="4540608"/>
          </a:xfrm>
          <a:prstGeom prst="rect">
            <a:avLst/>
          </a:prstGeom>
        </p:spPr>
      </p:pic>
    </p:spTree>
    <p:extLst>
      <p:ext uri="{BB962C8B-B14F-4D97-AF65-F5344CB8AC3E}">
        <p14:creationId xmlns:p14="http://schemas.microsoft.com/office/powerpoint/2010/main" val="11522359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E052CB-F5E8-41D4-8040-C968BAEA660C}"/>
              </a:ext>
            </a:extLst>
          </p:cNvPr>
          <p:cNvSpPr>
            <a:spLocks noGrp="1"/>
          </p:cNvSpPr>
          <p:nvPr>
            <p:ph type="title"/>
          </p:nvPr>
        </p:nvSpPr>
        <p:spPr/>
        <p:txBody>
          <a:bodyPr/>
          <a:lstStyle/>
          <a:p>
            <a:r>
              <a:rPr lang="en-GB" dirty="0"/>
              <a:t>Task: 1 hour</a:t>
            </a:r>
          </a:p>
        </p:txBody>
      </p:sp>
      <p:sp>
        <p:nvSpPr>
          <p:cNvPr id="3" name="Content Placeholder 2">
            <a:extLst>
              <a:ext uri="{FF2B5EF4-FFF2-40B4-BE49-F238E27FC236}">
                <a16:creationId xmlns:a16="http://schemas.microsoft.com/office/drawing/2014/main" id="{BA60D866-8C50-4E97-BA47-803697B67412}"/>
              </a:ext>
            </a:extLst>
          </p:cNvPr>
          <p:cNvSpPr>
            <a:spLocks noGrp="1"/>
          </p:cNvSpPr>
          <p:nvPr>
            <p:ph idx="1"/>
          </p:nvPr>
        </p:nvSpPr>
        <p:spPr/>
        <p:txBody>
          <a:bodyPr/>
          <a:lstStyle/>
          <a:p>
            <a:r>
              <a:rPr lang="en-GB" dirty="0"/>
              <a:t>Create a short presentation to share with the group covering:</a:t>
            </a:r>
          </a:p>
          <a:p>
            <a:pPr lvl="1"/>
            <a:r>
              <a:rPr lang="en-GB" dirty="0"/>
              <a:t>In your workplace, what MIS systems exist?</a:t>
            </a:r>
          </a:p>
          <a:p>
            <a:pPr lvl="1"/>
            <a:r>
              <a:rPr lang="en-GB" dirty="0"/>
              <a:t>If you can’t think of any, what MIS do you think would add value?</a:t>
            </a:r>
          </a:p>
          <a:p>
            <a:pPr lvl="1"/>
            <a:r>
              <a:rPr lang="en-GB" dirty="0"/>
              <a:t>What inputs are there to the system and what outputs are there?</a:t>
            </a:r>
          </a:p>
          <a:p>
            <a:pPr lvl="1"/>
            <a:r>
              <a:rPr lang="en-GB" dirty="0"/>
              <a:t>Who has access to the MIS?</a:t>
            </a:r>
          </a:p>
          <a:p>
            <a:pPr lvl="1"/>
            <a:r>
              <a:rPr lang="en-GB" dirty="0"/>
              <a:t>What safeguards would you implement to protect the MIS?</a:t>
            </a:r>
          </a:p>
          <a:p>
            <a:endParaRPr lang="en-GB" dirty="0"/>
          </a:p>
          <a:p>
            <a:pPr marL="0" indent="0">
              <a:buNone/>
            </a:pPr>
            <a:endParaRPr lang="en-GB" dirty="0"/>
          </a:p>
        </p:txBody>
      </p:sp>
    </p:spTree>
    <p:extLst>
      <p:ext uri="{BB962C8B-B14F-4D97-AF65-F5344CB8AC3E}">
        <p14:creationId xmlns:p14="http://schemas.microsoft.com/office/powerpoint/2010/main" val="39334413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5BBA62-3C35-4400-A90D-C8D117293C77}"/>
              </a:ext>
            </a:extLst>
          </p:cNvPr>
          <p:cNvSpPr>
            <a:spLocks noGrp="1"/>
          </p:cNvSpPr>
          <p:nvPr>
            <p:ph type="title"/>
          </p:nvPr>
        </p:nvSpPr>
        <p:spPr/>
        <p:txBody>
          <a:bodyPr/>
          <a:lstStyle/>
          <a:p>
            <a:r>
              <a:rPr lang="en-GB" dirty="0"/>
              <a:t>Managing Data</a:t>
            </a:r>
          </a:p>
        </p:txBody>
      </p:sp>
      <p:sp>
        <p:nvSpPr>
          <p:cNvPr id="3" name="Text Placeholder 2">
            <a:extLst>
              <a:ext uri="{FF2B5EF4-FFF2-40B4-BE49-F238E27FC236}">
                <a16:creationId xmlns:a16="http://schemas.microsoft.com/office/drawing/2014/main" id="{AD87684B-8774-48F8-A0CB-6B828E39456C}"/>
              </a:ext>
            </a:extLst>
          </p:cNvPr>
          <p:cNvSpPr>
            <a:spLocks noGrp="1"/>
          </p:cNvSpPr>
          <p:nvPr>
            <p:ph type="body" idx="1"/>
          </p:nvPr>
        </p:nvSpPr>
        <p:spPr/>
        <p:txBody>
          <a:bodyPr/>
          <a:lstStyle/>
          <a:p>
            <a:endParaRPr lang="en-GB"/>
          </a:p>
        </p:txBody>
      </p:sp>
    </p:spTree>
    <p:extLst>
      <p:ext uri="{BB962C8B-B14F-4D97-AF65-F5344CB8AC3E}">
        <p14:creationId xmlns:p14="http://schemas.microsoft.com/office/powerpoint/2010/main" val="13604111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1B3A1D-6FEE-45F2-B62A-A18E7D3A4CCE}"/>
              </a:ext>
            </a:extLst>
          </p:cNvPr>
          <p:cNvSpPr>
            <a:spLocks noGrp="1"/>
          </p:cNvSpPr>
          <p:nvPr>
            <p:ph type="title"/>
          </p:nvPr>
        </p:nvSpPr>
        <p:spPr/>
        <p:txBody>
          <a:bodyPr/>
          <a:lstStyle/>
          <a:p>
            <a:r>
              <a:rPr lang="en-GB" dirty="0"/>
              <a:t>Managing Data</a:t>
            </a:r>
          </a:p>
        </p:txBody>
      </p:sp>
      <p:sp>
        <p:nvSpPr>
          <p:cNvPr id="3" name="Content Placeholder 2">
            <a:extLst>
              <a:ext uri="{FF2B5EF4-FFF2-40B4-BE49-F238E27FC236}">
                <a16:creationId xmlns:a16="http://schemas.microsoft.com/office/drawing/2014/main" id="{05D0E8D6-E8AA-4D23-8D16-F7077F81290E}"/>
              </a:ext>
            </a:extLst>
          </p:cNvPr>
          <p:cNvSpPr>
            <a:spLocks noGrp="1"/>
          </p:cNvSpPr>
          <p:nvPr>
            <p:ph idx="1"/>
          </p:nvPr>
        </p:nvSpPr>
        <p:spPr/>
        <p:txBody>
          <a:bodyPr>
            <a:normAutofit fontScale="92500" lnSpcReduction="10000"/>
          </a:bodyPr>
          <a:lstStyle/>
          <a:p>
            <a:pPr marL="0" indent="0">
              <a:buNone/>
            </a:pPr>
            <a:r>
              <a:rPr lang="en-GB" dirty="0"/>
              <a:t>Organisations keep an enormous amount of data</a:t>
            </a:r>
          </a:p>
          <a:p>
            <a:pPr lvl="1"/>
            <a:r>
              <a:rPr lang="en-GB" dirty="0"/>
              <a:t>Where do you keep the data?</a:t>
            </a:r>
          </a:p>
          <a:p>
            <a:pPr lvl="1"/>
            <a:r>
              <a:rPr lang="en-GB" dirty="0"/>
              <a:t>What format will the data be stored in?</a:t>
            </a:r>
          </a:p>
          <a:p>
            <a:pPr lvl="1"/>
            <a:r>
              <a:rPr lang="en-GB" dirty="0"/>
              <a:t>How are you going to access the data?</a:t>
            </a:r>
          </a:p>
          <a:p>
            <a:pPr lvl="1"/>
            <a:r>
              <a:rPr lang="en-GB" dirty="0"/>
              <a:t>Who is going to be allowed to access the data?</a:t>
            </a:r>
          </a:p>
          <a:p>
            <a:pPr lvl="1"/>
            <a:endParaRPr lang="en-GB" dirty="0"/>
          </a:p>
          <a:p>
            <a:r>
              <a:rPr lang="en-GB" dirty="0"/>
              <a:t>Data Governance is the term we use to catch-all of these topics</a:t>
            </a:r>
          </a:p>
          <a:p>
            <a:r>
              <a:rPr lang="en-GB" dirty="0"/>
              <a:t>A good practice would be to use the same Data Governance rules and regulations across the enterprise. </a:t>
            </a:r>
          </a:p>
          <a:p>
            <a:endParaRPr lang="en-GB" dirty="0"/>
          </a:p>
          <a:p>
            <a:r>
              <a:rPr lang="en-GB" dirty="0"/>
              <a:t>Regulations such as GDPR and SOX fall under Data Governance</a:t>
            </a:r>
          </a:p>
          <a:p>
            <a:pPr marL="0" indent="0">
              <a:buNone/>
            </a:pPr>
            <a:endParaRPr lang="en-GB" dirty="0"/>
          </a:p>
        </p:txBody>
      </p:sp>
    </p:spTree>
    <p:extLst>
      <p:ext uri="{BB962C8B-B14F-4D97-AF65-F5344CB8AC3E}">
        <p14:creationId xmlns:p14="http://schemas.microsoft.com/office/powerpoint/2010/main" val="6676194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223346"/>
        </a:solidFill>
        <a:effectLst/>
      </p:bgPr>
    </p:bg>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CDDA460C-0072-4C06-B816-2B05E4A2A0EA}"/>
              </a:ext>
            </a:extLst>
          </p:cNvPr>
          <p:cNvGrpSpPr/>
          <p:nvPr/>
        </p:nvGrpSpPr>
        <p:grpSpPr>
          <a:xfrm>
            <a:off x="5197342" y="2888634"/>
            <a:ext cx="1862433" cy="3586556"/>
            <a:chOff x="5021580" y="1604970"/>
            <a:chExt cx="2374153" cy="4571992"/>
          </a:xfrm>
        </p:grpSpPr>
        <p:sp>
          <p:nvSpPr>
            <p:cNvPr id="5" name="Freeform: Shape 4">
              <a:extLst>
                <a:ext uri="{FF2B5EF4-FFF2-40B4-BE49-F238E27FC236}">
                  <a16:creationId xmlns:a16="http://schemas.microsoft.com/office/drawing/2014/main" id="{3EE129BC-86F6-440E-84F5-88EE0A93A132}"/>
                </a:ext>
              </a:extLst>
            </p:cNvPr>
            <p:cNvSpPr/>
            <p:nvPr/>
          </p:nvSpPr>
          <p:spPr>
            <a:xfrm>
              <a:off x="5021580" y="2790823"/>
              <a:ext cx="791384" cy="644849"/>
            </a:xfrm>
            <a:custGeom>
              <a:avLst/>
              <a:gdLst>
                <a:gd name="connsiteX0" fmla="*/ 7620 w 791384"/>
                <a:gd name="connsiteY0" fmla="*/ 0 h 644849"/>
                <a:gd name="connsiteX1" fmla="*/ 782169 w 791384"/>
                <a:gd name="connsiteY1" fmla="*/ 320829 h 644849"/>
                <a:gd name="connsiteX2" fmla="*/ 791384 w 791384"/>
                <a:gd name="connsiteY2" fmla="*/ 330968 h 644849"/>
                <a:gd name="connsiteX3" fmla="*/ 791384 w 791384"/>
                <a:gd name="connsiteY3" fmla="*/ 644849 h 644849"/>
                <a:gd name="connsiteX4" fmla="*/ 4575 w 791384"/>
                <a:gd name="connsiteY4" fmla="*/ 188500 h 644849"/>
                <a:gd name="connsiteX5" fmla="*/ 0 w 791384"/>
                <a:gd name="connsiteY5" fmla="*/ 191153 h 644849"/>
                <a:gd name="connsiteX6" fmla="*/ 0 w 791384"/>
                <a:gd name="connsiteY6" fmla="*/ 385 h 644849"/>
                <a:gd name="connsiteX7" fmla="*/ 7620 w 791384"/>
                <a:gd name="connsiteY7" fmla="*/ 0 h 6448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91384" h="644849">
                  <a:moveTo>
                    <a:pt x="7620" y="0"/>
                  </a:moveTo>
                  <a:cubicBezTo>
                    <a:pt x="310101" y="0"/>
                    <a:pt x="583945" y="122604"/>
                    <a:pt x="782169" y="320829"/>
                  </a:cubicBezTo>
                  <a:lnTo>
                    <a:pt x="791384" y="330968"/>
                  </a:lnTo>
                  <a:lnTo>
                    <a:pt x="791384" y="644849"/>
                  </a:lnTo>
                  <a:lnTo>
                    <a:pt x="4575" y="188500"/>
                  </a:lnTo>
                  <a:lnTo>
                    <a:pt x="0" y="191153"/>
                  </a:lnTo>
                  <a:lnTo>
                    <a:pt x="0" y="385"/>
                  </a:lnTo>
                  <a:lnTo>
                    <a:pt x="762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6" name="Freeform: Shape 5">
              <a:extLst>
                <a:ext uri="{FF2B5EF4-FFF2-40B4-BE49-F238E27FC236}">
                  <a16:creationId xmlns:a16="http://schemas.microsoft.com/office/drawing/2014/main" id="{45CA4A01-B7D4-4C02-A0A6-31D1D25DBE5E}"/>
                </a:ext>
              </a:extLst>
            </p:cNvPr>
            <p:cNvSpPr/>
            <p:nvPr/>
          </p:nvSpPr>
          <p:spPr>
            <a:xfrm>
              <a:off x="6600506" y="2977519"/>
              <a:ext cx="3843" cy="4457"/>
            </a:xfrm>
            <a:custGeom>
              <a:avLst/>
              <a:gdLst>
                <a:gd name="connsiteX0" fmla="*/ 3843 w 3843"/>
                <a:gd name="connsiteY0" fmla="*/ 0 h 4457"/>
                <a:gd name="connsiteX1" fmla="*/ 3843 w 3843"/>
                <a:gd name="connsiteY1" fmla="*/ 4457 h 4457"/>
                <a:gd name="connsiteX2" fmla="*/ 0 w 3843"/>
                <a:gd name="connsiteY2" fmla="*/ 2229 h 4457"/>
                <a:gd name="connsiteX3" fmla="*/ 3843 w 3843"/>
                <a:gd name="connsiteY3" fmla="*/ 0 h 4457"/>
              </a:gdLst>
              <a:ahLst/>
              <a:cxnLst>
                <a:cxn ang="0">
                  <a:pos x="connsiteX0" y="connsiteY0"/>
                </a:cxn>
                <a:cxn ang="0">
                  <a:pos x="connsiteX1" y="connsiteY1"/>
                </a:cxn>
                <a:cxn ang="0">
                  <a:pos x="connsiteX2" y="connsiteY2"/>
                </a:cxn>
                <a:cxn ang="0">
                  <a:pos x="connsiteX3" y="connsiteY3"/>
                </a:cxn>
              </a:cxnLst>
              <a:rect l="l" t="t" r="r" b="b"/>
              <a:pathLst>
                <a:path w="3843" h="4457">
                  <a:moveTo>
                    <a:pt x="3843" y="0"/>
                  </a:moveTo>
                  <a:lnTo>
                    <a:pt x="3843" y="4457"/>
                  </a:lnTo>
                  <a:lnTo>
                    <a:pt x="0" y="2229"/>
                  </a:lnTo>
                  <a:lnTo>
                    <a:pt x="384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7" name="Freeform: Shape 6">
              <a:extLst>
                <a:ext uri="{FF2B5EF4-FFF2-40B4-BE49-F238E27FC236}">
                  <a16:creationId xmlns:a16="http://schemas.microsoft.com/office/drawing/2014/main" id="{F7DAAB66-13A8-4034-BDDF-000911C1B325}"/>
                </a:ext>
              </a:extLst>
            </p:cNvPr>
            <p:cNvSpPr/>
            <p:nvPr/>
          </p:nvSpPr>
          <p:spPr>
            <a:xfrm>
              <a:off x="5977789" y="2979324"/>
              <a:ext cx="622716" cy="361379"/>
            </a:xfrm>
            <a:custGeom>
              <a:avLst/>
              <a:gdLst>
                <a:gd name="connsiteX0" fmla="*/ 621985 w 622716"/>
                <a:gd name="connsiteY0" fmla="*/ 0 h 361379"/>
                <a:gd name="connsiteX1" fmla="*/ 622716 w 622716"/>
                <a:gd name="connsiteY1" fmla="*/ 424 h 361379"/>
                <a:gd name="connsiteX2" fmla="*/ 382 w 622716"/>
                <a:gd name="connsiteY2" fmla="*/ 361379 h 361379"/>
                <a:gd name="connsiteX3" fmla="*/ 0 w 622716"/>
                <a:gd name="connsiteY3" fmla="*/ 360751 h 361379"/>
                <a:gd name="connsiteX4" fmla="*/ 621985 w 622716"/>
                <a:gd name="connsiteY4" fmla="*/ 0 h 3613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2716" h="361379">
                  <a:moveTo>
                    <a:pt x="621985" y="0"/>
                  </a:moveTo>
                  <a:lnTo>
                    <a:pt x="622716" y="424"/>
                  </a:lnTo>
                  <a:lnTo>
                    <a:pt x="382" y="361379"/>
                  </a:lnTo>
                  <a:lnTo>
                    <a:pt x="0" y="360751"/>
                  </a:lnTo>
                  <a:lnTo>
                    <a:pt x="621985"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8" name="Freeform: Shape 7">
              <a:extLst>
                <a:ext uri="{FF2B5EF4-FFF2-40B4-BE49-F238E27FC236}">
                  <a16:creationId xmlns:a16="http://schemas.microsoft.com/office/drawing/2014/main" id="{16C62978-FAF5-4DD6-A6FF-DA4D04CC401D}"/>
                </a:ext>
              </a:extLst>
            </p:cNvPr>
            <p:cNvSpPr/>
            <p:nvPr/>
          </p:nvSpPr>
          <p:spPr>
            <a:xfrm>
              <a:off x="5812965" y="3121791"/>
              <a:ext cx="164824" cy="313880"/>
            </a:xfrm>
            <a:custGeom>
              <a:avLst/>
              <a:gdLst>
                <a:gd name="connsiteX0" fmla="*/ 0 w 164824"/>
                <a:gd name="connsiteY0" fmla="*/ 0 h 313880"/>
                <a:gd name="connsiteX1" fmla="*/ 61482 w 164824"/>
                <a:gd name="connsiteY1" fmla="*/ 67647 h 313880"/>
                <a:gd name="connsiteX2" fmla="*/ 124540 w 164824"/>
                <a:gd name="connsiteY2" fmla="*/ 151973 h 313880"/>
                <a:gd name="connsiteX3" fmla="*/ 164824 w 164824"/>
                <a:gd name="connsiteY3" fmla="*/ 218283 h 313880"/>
                <a:gd name="connsiteX4" fmla="*/ 0 w 164824"/>
                <a:gd name="connsiteY4" fmla="*/ 313880 h 313880"/>
                <a:gd name="connsiteX5" fmla="*/ 0 w 164824"/>
                <a:gd name="connsiteY5" fmla="*/ 0 h 313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4824" h="313880">
                  <a:moveTo>
                    <a:pt x="0" y="0"/>
                  </a:moveTo>
                  <a:lnTo>
                    <a:pt x="61482" y="67647"/>
                  </a:lnTo>
                  <a:cubicBezTo>
                    <a:pt x="83805" y="94696"/>
                    <a:pt x="104855" y="122835"/>
                    <a:pt x="124540" y="151973"/>
                  </a:cubicBezTo>
                  <a:lnTo>
                    <a:pt x="164824" y="218283"/>
                  </a:lnTo>
                  <a:lnTo>
                    <a:pt x="0" y="313880"/>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9" name="Freeform: Shape 8">
              <a:extLst>
                <a:ext uri="{FF2B5EF4-FFF2-40B4-BE49-F238E27FC236}">
                  <a16:creationId xmlns:a16="http://schemas.microsoft.com/office/drawing/2014/main" id="{C10F9C09-3FB9-4C54-848D-CD843C318F9D}"/>
                </a:ext>
              </a:extLst>
            </p:cNvPr>
            <p:cNvSpPr/>
            <p:nvPr/>
          </p:nvSpPr>
          <p:spPr>
            <a:xfrm>
              <a:off x="5812964" y="3340703"/>
              <a:ext cx="311614" cy="1098673"/>
            </a:xfrm>
            <a:custGeom>
              <a:avLst/>
              <a:gdLst>
                <a:gd name="connsiteX0" fmla="*/ 165207 w 311614"/>
                <a:gd name="connsiteY0" fmla="*/ 0 h 1098673"/>
                <a:gd name="connsiteX1" fmla="*/ 179408 w 311614"/>
                <a:gd name="connsiteY1" fmla="*/ 23376 h 1098673"/>
                <a:gd name="connsiteX2" fmla="*/ 311614 w 311614"/>
                <a:gd name="connsiteY2" fmla="*/ 545498 h 1098673"/>
                <a:gd name="connsiteX3" fmla="*/ 179408 w 311614"/>
                <a:gd name="connsiteY3" fmla="*/ 1067620 h 1098673"/>
                <a:gd name="connsiteX4" fmla="*/ 160543 w 311614"/>
                <a:gd name="connsiteY4" fmla="*/ 1098673 h 1098673"/>
                <a:gd name="connsiteX5" fmla="*/ 0 w 311614"/>
                <a:gd name="connsiteY5" fmla="*/ 1005558 h 1098673"/>
                <a:gd name="connsiteX6" fmla="*/ 0 w 311614"/>
                <a:gd name="connsiteY6" fmla="*/ 95819 h 1098673"/>
                <a:gd name="connsiteX7" fmla="*/ 0 w 311614"/>
                <a:gd name="connsiteY7" fmla="*/ 95818 h 1098673"/>
                <a:gd name="connsiteX8" fmla="*/ 1 w 311614"/>
                <a:gd name="connsiteY8" fmla="*/ 95819 h 1098673"/>
                <a:gd name="connsiteX9" fmla="*/ 165207 w 311614"/>
                <a:gd name="connsiteY9" fmla="*/ 0 h 1098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11614" h="1098673">
                  <a:moveTo>
                    <a:pt x="165207" y="0"/>
                  </a:moveTo>
                  <a:lnTo>
                    <a:pt x="179408" y="23376"/>
                  </a:lnTo>
                  <a:cubicBezTo>
                    <a:pt x="263722" y="178583"/>
                    <a:pt x="311614" y="356448"/>
                    <a:pt x="311614" y="545498"/>
                  </a:cubicBezTo>
                  <a:cubicBezTo>
                    <a:pt x="311614" y="734548"/>
                    <a:pt x="263722" y="912413"/>
                    <a:pt x="179408" y="1067620"/>
                  </a:cubicBezTo>
                  <a:lnTo>
                    <a:pt x="160543" y="1098673"/>
                  </a:lnTo>
                  <a:lnTo>
                    <a:pt x="0" y="1005558"/>
                  </a:lnTo>
                  <a:lnTo>
                    <a:pt x="0" y="95819"/>
                  </a:lnTo>
                  <a:lnTo>
                    <a:pt x="0" y="95818"/>
                  </a:lnTo>
                  <a:lnTo>
                    <a:pt x="1" y="95819"/>
                  </a:lnTo>
                  <a:lnTo>
                    <a:pt x="165207"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10" name="Freeform: Shape 9">
              <a:extLst>
                <a:ext uri="{FF2B5EF4-FFF2-40B4-BE49-F238E27FC236}">
                  <a16:creationId xmlns:a16="http://schemas.microsoft.com/office/drawing/2014/main" id="{B3E275BE-D4F7-41A9-B504-CBCA6B3286E5}"/>
                </a:ext>
              </a:extLst>
            </p:cNvPr>
            <p:cNvSpPr/>
            <p:nvPr/>
          </p:nvSpPr>
          <p:spPr>
            <a:xfrm>
              <a:off x="5021581" y="4346260"/>
              <a:ext cx="950599" cy="635318"/>
            </a:xfrm>
            <a:custGeom>
              <a:avLst/>
              <a:gdLst>
                <a:gd name="connsiteX0" fmla="*/ 791384 w 950599"/>
                <a:gd name="connsiteY0" fmla="*/ 0 h 635318"/>
                <a:gd name="connsiteX1" fmla="*/ 791384 w 950599"/>
                <a:gd name="connsiteY1" fmla="*/ 8264 h 635318"/>
                <a:gd name="connsiteX2" fmla="*/ 795959 w 950599"/>
                <a:gd name="connsiteY2" fmla="*/ 5611 h 635318"/>
                <a:gd name="connsiteX3" fmla="*/ 950599 w 950599"/>
                <a:gd name="connsiteY3" fmla="*/ 95302 h 635318"/>
                <a:gd name="connsiteX4" fmla="*/ 915925 w 950599"/>
                <a:gd name="connsiteY4" fmla="*/ 152376 h 635318"/>
                <a:gd name="connsiteX5" fmla="*/ 852867 w 950599"/>
                <a:gd name="connsiteY5" fmla="*/ 236702 h 635318"/>
                <a:gd name="connsiteX6" fmla="*/ 791384 w 950599"/>
                <a:gd name="connsiteY6" fmla="*/ 304350 h 635318"/>
                <a:gd name="connsiteX7" fmla="*/ 782169 w 950599"/>
                <a:gd name="connsiteY7" fmla="*/ 314489 h 635318"/>
                <a:gd name="connsiteX8" fmla="*/ 7620 w 950599"/>
                <a:gd name="connsiteY8" fmla="*/ 635318 h 635318"/>
                <a:gd name="connsiteX9" fmla="*/ 0 w 950599"/>
                <a:gd name="connsiteY9" fmla="*/ 634933 h 635318"/>
                <a:gd name="connsiteX10" fmla="*/ 0 w 950599"/>
                <a:gd name="connsiteY10" fmla="*/ 459003 h 635318"/>
                <a:gd name="connsiteX11" fmla="*/ 0 w 950599"/>
                <a:gd name="connsiteY11" fmla="*/ 459002 h 635318"/>
                <a:gd name="connsiteX12" fmla="*/ 1 w 950599"/>
                <a:gd name="connsiteY12" fmla="*/ 459003 h 635318"/>
                <a:gd name="connsiteX13" fmla="*/ 791384 w 950599"/>
                <a:gd name="connsiteY13" fmla="*/ 0 h 635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50599" h="635318">
                  <a:moveTo>
                    <a:pt x="791384" y="0"/>
                  </a:moveTo>
                  <a:lnTo>
                    <a:pt x="791384" y="8264"/>
                  </a:lnTo>
                  <a:lnTo>
                    <a:pt x="795959" y="5611"/>
                  </a:lnTo>
                  <a:lnTo>
                    <a:pt x="950599" y="95302"/>
                  </a:lnTo>
                  <a:lnTo>
                    <a:pt x="915925" y="152376"/>
                  </a:lnTo>
                  <a:cubicBezTo>
                    <a:pt x="896240" y="181514"/>
                    <a:pt x="875190" y="209653"/>
                    <a:pt x="852867" y="236702"/>
                  </a:cubicBezTo>
                  <a:lnTo>
                    <a:pt x="791384" y="304350"/>
                  </a:lnTo>
                  <a:lnTo>
                    <a:pt x="782169" y="314489"/>
                  </a:lnTo>
                  <a:cubicBezTo>
                    <a:pt x="583945" y="512714"/>
                    <a:pt x="310101" y="635318"/>
                    <a:pt x="7620" y="635318"/>
                  </a:cubicBezTo>
                  <a:lnTo>
                    <a:pt x="0" y="634933"/>
                  </a:lnTo>
                  <a:lnTo>
                    <a:pt x="0" y="459003"/>
                  </a:lnTo>
                  <a:lnTo>
                    <a:pt x="0" y="459002"/>
                  </a:lnTo>
                  <a:lnTo>
                    <a:pt x="1" y="459003"/>
                  </a:lnTo>
                  <a:lnTo>
                    <a:pt x="791384"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11" name="Freeform: Shape 10">
              <a:extLst>
                <a:ext uri="{FF2B5EF4-FFF2-40B4-BE49-F238E27FC236}">
                  <a16:creationId xmlns:a16="http://schemas.microsoft.com/office/drawing/2014/main" id="{BB918341-62AE-4DF9-97B8-0A38506765CC}"/>
                </a:ext>
              </a:extLst>
            </p:cNvPr>
            <p:cNvSpPr/>
            <p:nvPr/>
          </p:nvSpPr>
          <p:spPr>
            <a:xfrm>
              <a:off x="5021580" y="1604970"/>
              <a:ext cx="1582768" cy="1735105"/>
            </a:xfrm>
            <a:custGeom>
              <a:avLst/>
              <a:gdLst>
                <a:gd name="connsiteX0" fmla="*/ 791384 w 1582768"/>
                <a:gd name="connsiteY0" fmla="*/ 0 h 1735105"/>
                <a:gd name="connsiteX1" fmla="*/ 1582767 w 1582768"/>
                <a:gd name="connsiteY1" fmla="*/ 459002 h 1735105"/>
                <a:gd name="connsiteX2" fmla="*/ 1582768 w 1582768"/>
                <a:gd name="connsiteY2" fmla="*/ 459002 h 1735105"/>
                <a:gd name="connsiteX3" fmla="*/ 1582768 w 1582768"/>
                <a:gd name="connsiteY3" fmla="*/ 1371700 h 1735105"/>
                <a:gd name="connsiteX4" fmla="*/ 1582768 w 1582768"/>
                <a:gd name="connsiteY4" fmla="*/ 1371701 h 1735105"/>
                <a:gd name="connsiteX5" fmla="*/ 1582768 w 1582768"/>
                <a:gd name="connsiteY5" fmla="*/ 1372549 h 1735105"/>
                <a:gd name="connsiteX6" fmla="*/ 1578925 w 1582768"/>
                <a:gd name="connsiteY6" fmla="*/ 1374778 h 1735105"/>
                <a:gd name="connsiteX7" fmla="*/ 1578194 w 1582768"/>
                <a:gd name="connsiteY7" fmla="*/ 1374354 h 1735105"/>
                <a:gd name="connsiteX8" fmla="*/ 956209 w 1582768"/>
                <a:gd name="connsiteY8" fmla="*/ 1735105 h 1735105"/>
                <a:gd name="connsiteX9" fmla="*/ 915925 w 1582768"/>
                <a:gd name="connsiteY9" fmla="*/ 1668795 h 1735105"/>
                <a:gd name="connsiteX10" fmla="*/ 852867 w 1582768"/>
                <a:gd name="connsiteY10" fmla="*/ 1584469 h 1735105"/>
                <a:gd name="connsiteX11" fmla="*/ 791385 w 1582768"/>
                <a:gd name="connsiteY11" fmla="*/ 1516822 h 1735105"/>
                <a:gd name="connsiteX12" fmla="*/ 791385 w 1582768"/>
                <a:gd name="connsiteY12" fmla="*/ 918005 h 1735105"/>
                <a:gd name="connsiteX13" fmla="*/ 791384 w 1582768"/>
                <a:gd name="connsiteY13" fmla="*/ 918004 h 1735105"/>
                <a:gd name="connsiteX14" fmla="*/ 791384 w 1582768"/>
                <a:gd name="connsiteY14" fmla="*/ 1516821 h 1735105"/>
                <a:gd name="connsiteX15" fmla="*/ 782169 w 1582768"/>
                <a:gd name="connsiteY15" fmla="*/ 1506682 h 1735105"/>
                <a:gd name="connsiteX16" fmla="*/ 7620 w 1582768"/>
                <a:gd name="connsiteY16" fmla="*/ 1185853 h 1735105"/>
                <a:gd name="connsiteX17" fmla="*/ 0 w 1582768"/>
                <a:gd name="connsiteY17" fmla="*/ 1186238 h 1735105"/>
                <a:gd name="connsiteX18" fmla="*/ 0 w 1582768"/>
                <a:gd name="connsiteY18" fmla="*/ 459002 h 1735105"/>
                <a:gd name="connsiteX19" fmla="*/ 1 w 1582768"/>
                <a:gd name="connsiteY19" fmla="*/ 459002 h 1735105"/>
                <a:gd name="connsiteX20" fmla="*/ 791384 w 1582768"/>
                <a:gd name="connsiteY20" fmla="*/ 0 h 17351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582768" h="1735105">
                  <a:moveTo>
                    <a:pt x="791384" y="0"/>
                  </a:moveTo>
                  <a:lnTo>
                    <a:pt x="1582767" y="459002"/>
                  </a:lnTo>
                  <a:lnTo>
                    <a:pt x="1582768" y="459002"/>
                  </a:lnTo>
                  <a:lnTo>
                    <a:pt x="1582768" y="1371700"/>
                  </a:lnTo>
                  <a:lnTo>
                    <a:pt x="1582768" y="1371701"/>
                  </a:lnTo>
                  <a:lnTo>
                    <a:pt x="1582768" y="1372549"/>
                  </a:lnTo>
                  <a:lnTo>
                    <a:pt x="1578925" y="1374778"/>
                  </a:lnTo>
                  <a:lnTo>
                    <a:pt x="1578194" y="1374354"/>
                  </a:lnTo>
                  <a:lnTo>
                    <a:pt x="956209" y="1735105"/>
                  </a:lnTo>
                  <a:lnTo>
                    <a:pt x="915925" y="1668795"/>
                  </a:lnTo>
                  <a:cubicBezTo>
                    <a:pt x="896240" y="1639657"/>
                    <a:pt x="875190" y="1611518"/>
                    <a:pt x="852867" y="1584469"/>
                  </a:cubicBezTo>
                  <a:lnTo>
                    <a:pt x="791385" y="1516822"/>
                  </a:lnTo>
                  <a:lnTo>
                    <a:pt x="791385" y="918005"/>
                  </a:lnTo>
                  <a:lnTo>
                    <a:pt x="791384" y="918004"/>
                  </a:lnTo>
                  <a:lnTo>
                    <a:pt x="791384" y="1516821"/>
                  </a:lnTo>
                  <a:lnTo>
                    <a:pt x="782169" y="1506682"/>
                  </a:lnTo>
                  <a:cubicBezTo>
                    <a:pt x="583945" y="1308457"/>
                    <a:pt x="310101" y="1185853"/>
                    <a:pt x="7620" y="1185853"/>
                  </a:cubicBezTo>
                  <a:lnTo>
                    <a:pt x="0" y="1186238"/>
                  </a:lnTo>
                  <a:lnTo>
                    <a:pt x="0" y="459002"/>
                  </a:lnTo>
                  <a:lnTo>
                    <a:pt x="1" y="459002"/>
                  </a:lnTo>
                  <a:lnTo>
                    <a:pt x="791384"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12" name="Freeform: Shape 11">
              <a:extLst>
                <a:ext uri="{FF2B5EF4-FFF2-40B4-BE49-F238E27FC236}">
                  <a16:creationId xmlns:a16="http://schemas.microsoft.com/office/drawing/2014/main" id="{A85ABCA8-D310-4A20-86D5-E28F124AED36}"/>
                </a:ext>
              </a:extLst>
            </p:cNvPr>
            <p:cNvSpPr/>
            <p:nvPr/>
          </p:nvSpPr>
          <p:spPr>
            <a:xfrm>
              <a:off x="5973508" y="2977518"/>
              <a:ext cx="1422225" cy="1830702"/>
            </a:xfrm>
            <a:custGeom>
              <a:avLst/>
              <a:gdLst>
                <a:gd name="connsiteX0" fmla="*/ 630841 w 1422225"/>
                <a:gd name="connsiteY0" fmla="*/ 0 h 1830702"/>
                <a:gd name="connsiteX1" fmla="*/ 1422224 w 1422225"/>
                <a:gd name="connsiteY1" fmla="*/ 459003 h 1830702"/>
                <a:gd name="connsiteX2" fmla="*/ 1422225 w 1422225"/>
                <a:gd name="connsiteY2" fmla="*/ 459002 h 1830702"/>
                <a:gd name="connsiteX3" fmla="*/ 1422225 w 1422225"/>
                <a:gd name="connsiteY3" fmla="*/ 459003 h 1830702"/>
                <a:gd name="connsiteX4" fmla="*/ 1422225 w 1422225"/>
                <a:gd name="connsiteY4" fmla="*/ 1371700 h 1830702"/>
                <a:gd name="connsiteX5" fmla="*/ 1422225 w 1422225"/>
                <a:gd name="connsiteY5" fmla="*/ 1371701 h 1830702"/>
                <a:gd name="connsiteX6" fmla="*/ 1422225 w 1422225"/>
                <a:gd name="connsiteY6" fmla="*/ 1377006 h 1830702"/>
                <a:gd name="connsiteX7" fmla="*/ 1417651 w 1422225"/>
                <a:gd name="connsiteY7" fmla="*/ 1374354 h 1830702"/>
                <a:gd name="connsiteX8" fmla="*/ 630842 w 1422225"/>
                <a:gd name="connsiteY8" fmla="*/ 1830702 h 1830702"/>
                <a:gd name="connsiteX9" fmla="*/ 630842 w 1422225"/>
                <a:gd name="connsiteY9" fmla="*/ 918005 h 1830702"/>
                <a:gd name="connsiteX10" fmla="*/ 630841 w 1422225"/>
                <a:gd name="connsiteY10" fmla="*/ 918004 h 1830702"/>
                <a:gd name="connsiteX11" fmla="*/ 630841 w 1422225"/>
                <a:gd name="connsiteY11" fmla="*/ 1827744 h 1830702"/>
                <a:gd name="connsiteX12" fmla="*/ 630840 w 1422225"/>
                <a:gd name="connsiteY12" fmla="*/ 1827745 h 1830702"/>
                <a:gd name="connsiteX13" fmla="*/ 0 w 1422225"/>
                <a:gd name="connsiteY13" fmla="*/ 1461857 h 1830702"/>
                <a:gd name="connsiteX14" fmla="*/ 18865 w 1422225"/>
                <a:gd name="connsiteY14" fmla="*/ 1430804 h 1830702"/>
                <a:gd name="connsiteX15" fmla="*/ 151071 w 1422225"/>
                <a:gd name="connsiteY15" fmla="*/ 908682 h 1830702"/>
                <a:gd name="connsiteX16" fmla="*/ 18865 w 1422225"/>
                <a:gd name="connsiteY16" fmla="*/ 386560 h 1830702"/>
                <a:gd name="connsiteX17" fmla="*/ 4664 w 1422225"/>
                <a:gd name="connsiteY17" fmla="*/ 363184 h 1830702"/>
                <a:gd name="connsiteX18" fmla="*/ 626998 w 1422225"/>
                <a:gd name="connsiteY18" fmla="*/ 2229 h 1830702"/>
                <a:gd name="connsiteX19" fmla="*/ 630841 w 1422225"/>
                <a:gd name="connsiteY19" fmla="*/ 4457 h 1830702"/>
                <a:gd name="connsiteX20" fmla="*/ 630841 w 1422225"/>
                <a:gd name="connsiteY20" fmla="*/ 0 h 1830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422225" h="1830702">
                  <a:moveTo>
                    <a:pt x="630841" y="0"/>
                  </a:moveTo>
                  <a:lnTo>
                    <a:pt x="1422224" y="459003"/>
                  </a:lnTo>
                  <a:lnTo>
                    <a:pt x="1422225" y="459002"/>
                  </a:lnTo>
                  <a:lnTo>
                    <a:pt x="1422225" y="459003"/>
                  </a:lnTo>
                  <a:lnTo>
                    <a:pt x="1422225" y="1371700"/>
                  </a:lnTo>
                  <a:lnTo>
                    <a:pt x="1422225" y="1371701"/>
                  </a:lnTo>
                  <a:lnTo>
                    <a:pt x="1422225" y="1377006"/>
                  </a:lnTo>
                  <a:lnTo>
                    <a:pt x="1417651" y="1374354"/>
                  </a:lnTo>
                  <a:lnTo>
                    <a:pt x="630842" y="1830702"/>
                  </a:lnTo>
                  <a:lnTo>
                    <a:pt x="630842" y="918005"/>
                  </a:lnTo>
                  <a:lnTo>
                    <a:pt x="630841" y="918004"/>
                  </a:lnTo>
                  <a:lnTo>
                    <a:pt x="630841" y="1827744"/>
                  </a:lnTo>
                  <a:lnTo>
                    <a:pt x="630840" y="1827745"/>
                  </a:lnTo>
                  <a:lnTo>
                    <a:pt x="0" y="1461857"/>
                  </a:lnTo>
                  <a:lnTo>
                    <a:pt x="18865" y="1430804"/>
                  </a:lnTo>
                  <a:cubicBezTo>
                    <a:pt x="103179" y="1275597"/>
                    <a:pt x="151071" y="1097732"/>
                    <a:pt x="151071" y="908682"/>
                  </a:cubicBezTo>
                  <a:cubicBezTo>
                    <a:pt x="151071" y="719632"/>
                    <a:pt x="103179" y="541767"/>
                    <a:pt x="18865" y="386560"/>
                  </a:cubicBezTo>
                  <a:lnTo>
                    <a:pt x="4664" y="363184"/>
                  </a:lnTo>
                  <a:lnTo>
                    <a:pt x="626998" y="2229"/>
                  </a:lnTo>
                  <a:lnTo>
                    <a:pt x="630841" y="4457"/>
                  </a:lnTo>
                  <a:lnTo>
                    <a:pt x="630841"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13" name="Freeform: Shape 12">
              <a:extLst>
                <a:ext uri="{FF2B5EF4-FFF2-40B4-BE49-F238E27FC236}">
                  <a16:creationId xmlns:a16="http://schemas.microsoft.com/office/drawing/2014/main" id="{C07112E0-955F-4D31-803A-A76358EBC614}"/>
                </a:ext>
              </a:extLst>
            </p:cNvPr>
            <p:cNvSpPr/>
            <p:nvPr/>
          </p:nvSpPr>
          <p:spPr>
            <a:xfrm>
              <a:off x="5812965" y="4346260"/>
              <a:ext cx="160543" cy="95302"/>
            </a:xfrm>
            <a:custGeom>
              <a:avLst/>
              <a:gdLst>
                <a:gd name="connsiteX0" fmla="*/ 0 w 160543"/>
                <a:gd name="connsiteY0" fmla="*/ 0 h 95302"/>
                <a:gd name="connsiteX1" fmla="*/ 160543 w 160543"/>
                <a:gd name="connsiteY1" fmla="*/ 93115 h 95302"/>
                <a:gd name="connsiteX2" fmla="*/ 159215 w 160543"/>
                <a:gd name="connsiteY2" fmla="*/ 95302 h 95302"/>
                <a:gd name="connsiteX3" fmla="*/ 4575 w 160543"/>
                <a:gd name="connsiteY3" fmla="*/ 5611 h 95302"/>
                <a:gd name="connsiteX4" fmla="*/ 0 w 160543"/>
                <a:gd name="connsiteY4" fmla="*/ 8264 h 95302"/>
                <a:gd name="connsiteX5" fmla="*/ 0 w 160543"/>
                <a:gd name="connsiteY5" fmla="*/ 0 h 95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0543" h="95302">
                  <a:moveTo>
                    <a:pt x="0" y="0"/>
                  </a:moveTo>
                  <a:lnTo>
                    <a:pt x="160543" y="93115"/>
                  </a:lnTo>
                  <a:lnTo>
                    <a:pt x="159215" y="95302"/>
                  </a:lnTo>
                  <a:lnTo>
                    <a:pt x="4575" y="5611"/>
                  </a:lnTo>
                  <a:lnTo>
                    <a:pt x="0" y="8264"/>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14" name="Freeform: Shape 13">
              <a:extLst>
                <a:ext uri="{FF2B5EF4-FFF2-40B4-BE49-F238E27FC236}">
                  <a16:creationId xmlns:a16="http://schemas.microsoft.com/office/drawing/2014/main" id="{CAC36928-96A1-49EA-B9D1-733D22362489}"/>
                </a:ext>
              </a:extLst>
            </p:cNvPr>
            <p:cNvSpPr/>
            <p:nvPr/>
          </p:nvSpPr>
          <p:spPr>
            <a:xfrm>
              <a:off x="5021580" y="4441562"/>
              <a:ext cx="1582768" cy="1735400"/>
            </a:xfrm>
            <a:custGeom>
              <a:avLst/>
              <a:gdLst>
                <a:gd name="connsiteX0" fmla="*/ 950599 w 1582768"/>
                <a:gd name="connsiteY0" fmla="*/ 0 h 1735400"/>
                <a:gd name="connsiteX1" fmla="*/ 1582768 w 1582768"/>
                <a:gd name="connsiteY1" fmla="*/ 366658 h 1735400"/>
                <a:gd name="connsiteX2" fmla="*/ 1582768 w 1582768"/>
                <a:gd name="connsiteY2" fmla="*/ 1276398 h 1735400"/>
                <a:gd name="connsiteX3" fmla="*/ 1582768 w 1582768"/>
                <a:gd name="connsiteY3" fmla="*/ 1276399 h 1735400"/>
                <a:gd name="connsiteX4" fmla="*/ 1582768 w 1582768"/>
                <a:gd name="connsiteY4" fmla="*/ 1281704 h 1735400"/>
                <a:gd name="connsiteX5" fmla="*/ 1578194 w 1582768"/>
                <a:gd name="connsiteY5" fmla="*/ 1279052 h 1735400"/>
                <a:gd name="connsiteX6" fmla="*/ 791385 w 1582768"/>
                <a:gd name="connsiteY6" fmla="*/ 1735400 h 1735400"/>
                <a:gd name="connsiteX7" fmla="*/ 791385 w 1582768"/>
                <a:gd name="connsiteY7" fmla="*/ 822703 h 1735400"/>
                <a:gd name="connsiteX8" fmla="*/ 791384 w 1582768"/>
                <a:gd name="connsiteY8" fmla="*/ 822702 h 1735400"/>
                <a:gd name="connsiteX9" fmla="*/ 791384 w 1582768"/>
                <a:gd name="connsiteY9" fmla="*/ 1735400 h 1735400"/>
                <a:gd name="connsiteX10" fmla="*/ 4575 w 1582768"/>
                <a:gd name="connsiteY10" fmla="*/ 1279051 h 1735400"/>
                <a:gd name="connsiteX11" fmla="*/ 0 w 1582768"/>
                <a:gd name="connsiteY11" fmla="*/ 1281704 h 1735400"/>
                <a:gd name="connsiteX12" fmla="*/ 0 w 1582768"/>
                <a:gd name="connsiteY12" fmla="*/ 539631 h 1735400"/>
                <a:gd name="connsiteX13" fmla="*/ 7620 w 1582768"/>
                <a:gd name="connsiteY13" fmla="*/ 540016 h 1735400"/>
                <a:gd name="connsiteX14" fmla="*/ 782169 w 1582768"/>
                <a:gd name="connsiteY14" fmla="*/ 219187 h 1735400"/>
                <a:gd name="connsiteX15" fmla="*/ 791384 w 1582768"/>
                <a:gd name="connsiteY15" fmla="*/ 209048 h 1735400"/>
                <a:gd name="connsiteX16" fmla="*/ 852867 w 1582768"/>
                <a:gd name="connsiteY16" fmla="*/ 141400 h 1735400"/>
                <a:gd name="connsiteX17" fmla="*/ 915925 w 1582768"/>
                <a:gd name="connsiteY17" fmla="*/ 57074 h 1735400"/>
                <a:gd name="connsiteX18" fmla="*/ 950599 w 1582768"/>
                <a:gd name="connsiteY18" fmla="*/ 0 h 1735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582768" h="1735400">
                  <a:moveTo>
                    <a:pt x="950599" y="0"/>
                  </a:moveTo>
                  <a:lnTo>
                    <a:pt x="1582768" y="366658"/>
                  </a:lnTo>
                  <a:lnTo>
                    <a:pt x="1582768" y="1276398"/>
                  </a:lnTo>
                  <a:lnTo>
                    <a:pt x="1582768" y="1276399"/>
                  </a:lnTo>
                  <a:lnTo>
                    <a:pt x="1582768" y="1281704"/>
                  </a:lnTo>
                  <a:lnTo>
                    <a:pt x="1578194" y="1279052"/>
                  </a:lnTo>
                  <a:lnTo>
                    <a:pt x="791385" y="1735400"/>
                  </a:lnTo>
                  <a:lnTo>
                    <a:pt x="791385" y="822703"/>
                  </a:lnTo>
                  <a:lnTo>
                    <a:pt x="791384" y="822702"/>
                  </a:lnTo>
                  <a:lnTo>
                    <a:pt x="791384" y="1735400"/>
                  </a:lnTo>
                  <a:lnTo>
                    <a:pt x="4575" y="1279051"/>
                  </a:lnTo>
                  <a:lnTo>
                    <a:pt x="0" y="1281704"/>
                  </a:lnTo>
                  <a:lnTo>
                    <a:pt x="0" y="539631"/>
                  </a:lnTo>
                  <a:lnTo>
                    <a:pt x="7620" y="540016"/>
                  </a:lnTo>
                  <a:cubicBezTo>
                    <a:pt x="310101" y="540016"/>
                    <a:pt x="583945" y="417412"/>
                    <a:pt x="782169" y="219187"/>
                  </a:cubicBezTo>
                  <a:lnTo>
                    <a:pt x="791384" y="209048"/>
                  </a:lnTo>
                  <a:lnTo>
                    <a:pt x="852867" y="141400"/>
                  </a:lnTo>
                  <a:cubicBezTo>
                    <a:pt x="875190" y="114351"/>
                    <a:pt x="896240" y="86212"/>
                    <a:pt x="915925" y="57074"/>
                  </a:cubicBezTo>
                  <a:lnTo>
                    <a:pt x="950599"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grpSp>
      <p:sp>
        <p:nvSpPr>
          <p:cNvPr id="15" name="Freeform: Shape 14">
            <a:extLst>
              <a:ext uri="{FF2B5EF4-FFF2-40B4-BE49-F238E27FC236}">
                <a16:creationId xmlns:a16="http://schemas.microsoft.com/office/drawing/2014/main" id="{BA1C8B5A-F88B-4A20-AD3C-18F5C73BF8B7}"/>
              </a:ext>
            </a:extLst>
          </p:cNvPr>
          <p:cNvSpPr/>
          <p:nvPr/>
        </p:nvSpPr>
        <p:spPr>
          <a:xfrm>
            <a:off x="5947452" y="3966764"/>
            <a:ext cx="488497" cy="283489"/>
          </a:xfrm>
          <a:custGeom>
            <a:avLst/>
            <a:gdLst>
              <a:gd name="connsiteX0" fmla="*/ 621985 w 622716"/>
              <a:gd name="connsiteY0" fmla="*/ 0 h 361379"/>
              <a:gd name="connsiteX1" fmla="*/ 622716 w 622716"/>
              <a:gd name="connsiteY1" fmla="*/ 424 h 361379"/>
              <a:gd name="connsiteX2" fmla="*/ 382 w 622716"/>
              <a:gd name="connsiteY2" fmla="*/ 361379 h 361379"/>
              <a:gd name="connsiteX3" fmla="*/ 0 w 622716"/>
              <a:gd name="connsiteY3" fmla="*/ 360751 h 361379"/>
              <a:gd name="connsiteX4" fmla="*/ 621985 w 622716"/>
              <a:gd name="connsiteY4" fmla="*/ 0 h 3613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2716" h="361379">
                <a:moveTo>
                  <a:pt x="621985" y="0"/>
                </a:moveTo>
                <a:lnTo>
                  <a:pt x="622716" y="424"/>
                </a:lnTo>
                <a:lnTo>
                  <a:pt x="382" y="361379"/>
                </a:lnTo>
                <a:lnTo>
                  <a:pt x="0" y="360751"/>
                </a:lnTo>
                <a:lnTo>
                  <a:pt x="621985"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16" name="Freeform: Shape 15">
            <a:extLst>
              <a:ext uri="{FF2B5EF4-FFF2-40B4-BE49-F238E27FC236}">
                <a16:creationId xmlns:a16="http://schemas.microsoft.com/office/drawing/2014/main" id="{49EF05FD-CD1E-40DE-8FAA-D8948699C889}"/>
              </a:ext>
            </a:extLst>
          </p:cNvPr>
          <p:cNvSpPr/>
          <p:nvPr/>
        </p:nvSpPr>
        <p:spPr>
          <a:xfrm>
            <a:off x="5818153" y="4250252"/>
            <a:ext cx="244450" cy="861868"/>
          </a:xfrm>
          <a:custGeom>
            <a:avLst/>
            <a:gdLst>
              <a:gd name="connsiteX0" fmla="*/ 165207 w 311614"/>
              <a:gd name="connsiteY0" fmla="*/ 0 h 1098673"/>
              <a:gd name="connsiteX1" fmla="*/ 179408 w 311614"/>
              <a:gd name="connsiteY1" fmla="*/ 23376 h 1098673"/>
              <a:gd name="connsiteX2" fmla="*/ 311614 w 311614"/>
              <a:gd name="connsiteY2" fmla="*/ 545498 h 1098673"/>
              <a:gd name="connsiteX3" fmla="*/ 179408 w 311614"/>
              <a:gd name="connsiteY3" fmla="*/ 1067620 h 1098673"/>
              <a:gd name="connsiteX4" fmla="*/ 160543 w 311614"/>
              <a:gd name="connsiteY4" fmla="*/ 1098673 h 1098673"/>
              <a:gd name="connsiteX5" fmla="*/ 0 w 311614"/>
              <a:gd name="connsiteY5" fmla="*/ 1005558 h 1098673"/>
              <a:gd name="connsiteX6" fmla="*/ 0 w 311614"/>
              <a:gd name="connsiteY6" fmla="*/ 95819 h 1098673"/>
              <a:gd name="connsiteX7" fmla="*/ 0 w 311614"/>
              <a:gd name="connsiteY7" fmla="*/ 95818 h 1098673"/>
              <a:gd name="connsiteX8" fmla="*/ 1 w 311614"/>
              <a:gd name="connsiteY8" fmla="*/ 95819 h 1098673"/>
              <a:gd name="connsiteX9" fmla="*/ 165207 w 311614"/>
              <a:gd name="connsiteY9" fmla="*/ 0 h 1098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11614" h="1098673">
                <a:moveTo>
                  <a:pt x="165207" y="0"/>
                </a:moveTo>
                <a:lnTo>
                  <a:pt x="179408" y="23376"/>
                </a:lnTo>
                <a:cubicBezTo>
                  <a:pt x="263722" y="178583"/>
                  <a:pt x="311614" y="356448"/>
                  <a:pt x="311614" y="545498"/>
                </a:cubicBezTo>
                <a:cubicBezTo>
                  <a:pt x="311614" y="734548"/>
                  <a:pt x="263722" y="912413"/>
                  <a:pt x="179408" y="1067620"/>
                </a:cubicBezTo>
                <a:lnTo>
                  <a:pt x="160543" y="1098673"/>
                </a:lnTo>
                <a:lnTo>
                  <a:pt x="0" y="1005558"/>
                </a:lnTo>
                <a:lnTo>
                  <a:pt x="0" y="95819"/>
                </a:lnTo>
                <a:lnTo>
                  <a:pt x="0" y="95818"/>
                </a:lnTo>
                <a:lnTo>
                  <a:pt x="1" y="95819"/>
                </a:lnTo>
                <a:lnTo>
                  <a:pt x="165207" y="0"/>
                </a:lnTo>
                <a:close/>
              </a:path>
            </a:pathLst>
          </a:custGeom>
          <a:solidFill>
            <a:srgbClr val="3399FF"/>
          </a:solidFill>
          <a:ln>
            <a:noFill/>
          </a:ln>
          <a:effectLst>
            <a:innerShdw blurRad="63500" dist="50800" dir="216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17" name="Freeform: Shape 16">
            <a:extLst>
              <a:ext uri="{FF2B5EF4-FFF2-40B4-BE49-F238E27FC236}">
                <a16:creationId xmlns:a16="http://schemas.microsoft.com/office/drawing/2014/main" id="{12CCBDFB-1CF6-4236-83FE-00D0B054EECC}"/>
              </a:ext>
            </a:extLst>
          </p:cNvPr>
          <p:cNvSpPr/>
          <p:nvPr/>
        </p:nvSpPr>
        <p:spPr>
          <a:xfrm>
            <a:off x="5197343" y="5039073"/>
            <a:ext cx="745709" cy="498384"/>
          </a:xfrm>
          <a:custGeom>
            <a:avLst/>
            <a:gdLst>
              <a:gd name="connsiteX0" fmla="*/ 791384 w 950599"/>
              <a:gd name="connsiteY0" fmla="*/ 0 h 635318"/>
              <a:gd name="connsiteX1" fmla="*/ 791384 w 950599"/>
              <a:gd name="connsiteY1" fmla="*/ 8264 h 635318"/>
              <a:gd name="connsiteX2" fmla="*/ 795959 w 950599"/>
              <a:gd name="connsiteY2" fmla="*/ 5611 h 635318"/>
              <a:gd name="connsiteX3" fmla="*/ 950599 w 950599"/>
              <a:gd name="connsiteY3" fmla="*/ 95302 h 635318"/>
              <a:gd name="connsiteX4" fmla="*/ 915925 w 950599"/>
              <a:gd name="connsiteY4" fmla="*/ 152376 h 635318"/>
              <a:gd name="connsiteX5" fmla="*/ 852867 w 950599"/>
              <a:gd name="connsiteY5" fmla="*/ 236702 h 635318"/>
              <a:gd name="connsiteX6" fmla="*/ 791384 w 950599"/>
              <a:gd name="connsiteY6" fmla="*/ 304350 h 635318"/>
              <a:gd name="connsiteX7" fmla="*/ 782169 w 950599"/>
              <a:gd name="connsiteY7" fmla="*/ 314489 h 635318"/>
              <a:gd name="connsiteX8" fmla="*/ 7620 w 950599"/>
              <a:gd name="connsiteY8" fmla="*/ 635318 h 635318"/>
              <a:gd name="connsiteX9" fmla="*/ 0 w 950599"/>
              <a:gd name="connsiteY9" fmla="*/ 634933 h 635318"/>
              <a:gd name="connsiteX10" fmla="*/ 0 w 950599"/>
              <a:gd name="connsiteY10" fmla="*/ 459003 h 635318"/>
              <a:gd name="connsiteX11" fmla="*/ 0 w 950599"/>
              <a:gd name="connsiteY11" fmla="*/ 459002 h 635318"/>
              <a:gd name="connsiteX12" fmla="*/ 1 w 950599"/>
              <a:gd name="connsiteY12" fmla="*/ 459003 h 635318"/>
              <a:gd name="connsiteX13" fmla="*/ 791384 w 950599"/>
              <a:gd name="connsiteY13" fmla="*/ 0 h 635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50599" h="635318">
                <a:moveTo>
                  <a:pt x="791384" y="0"/>
                </a:moveTo>
                <a:lnTo>
                  <a:pt x="791384" y="8264"/>
                </a:lnTo>
                <a:lnTo>
                  <a:pt x="795959" y="5611"/>
                </a:lnTo>
                <a:lnTo>
                  <a:pt x="950599" y="95302"/>
                </a:lnTo>
                <a:lnTo>
                  <a:pt x="915925" y="152376"/>
                </a:lnTo>
                <a:cubicBezTo>
                  <a:pt x="896240" y="181514"/>
                  <a:pt x="875190" y="209653"/>
                  <a:pt x="852867" y="236702"/>
                </a:cubicBezTo>
                <a:lnTo>
                  <a:pt x="791384" y="304350"/>
                </a:lnTo>
                <a:lnTo>
                  <a:pt x="782169" y="314489"/>
                </a:lnTo>
                <a:cubicBezTo>
                  <a:pt x="583945" y="512714"/>
                  <a:pt x="310101" y="635318"/>
                  <a:pt x="7620" y="635318"/>
                </a:cubicBezTo>
                <a:lnTo>
                  <a:pt x="0" y="634933"/>
                </a:lnTo>
                <a:lnTo>
                  <a:pt x="0" y="459003"/>
                </a:lnTo>
                <a:lnTo>
                  <a:pt x="0" y="459002"/>
                </a:lnTo>
                <a:lnTo>
                  <a:pt x="1" y="459003"/>
                </a:lnTo>
                <a:lnTo>
                  <a:pt x="791384" y="0"/>
                </a:lnTo>
                <a:close/>
              </a:path>
            </a:pathLst>
          </a:custGeom>
          <a:solidFill>
            <a:srgbClr val="00FFCC"/>
          </a:solidFill>
          <a:ln>
            <a:noFill/>
          </a:ln>
          <a:effectLst>
            <a:innerShdw blurRad="63500" dist="50800" dir="24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18" name="Freeform: Shape 17">
            <a:extLst>
              <a:ext uri="{FF2B5EF4-FFF2-40B4-BE49-F238E27FC236}">
                <a16:creationId xmlns:a16="http://schemas.microsoft.com/office/drawing/2014/main" id="{5AB447F6-08BD-4F09-9455-FD70871F0072}"/>
              </a:ext>
            </a:extLst>
          </p:cNvPr>
          <p:cNvSpPr/>
          <p:nvPr/>
        </p:nvSpPr>
        <p:spPr>
          <a:xfrm>
            <a:off x="5197342" y="2888635"/>
            <a:ext cx="1241622" cy="1361125"/>
          </a:xfrm>
          <a:custGeom>
            <a:avLst/>
            <a:gdLst>
              <a:gd name="connsiteX0" fmla="*/ 791384 w 1582768"/>
              <a:gd name="connsiteY0" fmla="*/ 0 h 1735105"/>
              <a:gd name="connsiteX1" fmla="*/ 1582767 w 1582768"/>
              <a:gd name="connsiteY1" fmla="*/ 459002 h 1735105"/>
              <a:gd name="connsiteX2" fmla="*/ 1582768 w 1582768"/>
              <a:gd name="connsiteY2" fmla="*/ 459002 h 1735105"/>
              <a:gd name="connsiteX3" fmla="*/ 1582768 w 1582768"/>
              <a:gd name="connsiteY3" fmla="*/ 1371700 h 1735105"/>
              <a:gd name="connsiteX4" fmla="*/ 1582768 w 1582768"/>
              <a:gd name="connsiteY4" fmla="*/ 1371701 h 1735105"/>
              <a:gd name="connsiteX5" fmla="*/ 1582768 w 1582768"/>
              <a:gd name="connsiteY5" fmla="*/ 1372549 h 1735105"/>
              <a:gd name="connsiteX6" fmla="*/ 1578925 w 1582768"/>
              <a:gd name="connsiteY6" fmla="*/ 1374778 h 1735105"/>
              <a:gd name="connsiteX7" fmla="*/ 1578194 w 1582768"/>
              <a:gd name="connsiteY7" fmla="*/ 1374354 h 1735105"/>
              <a:gd name="connsiteX8" fmla="*/ 956209 w 1582768"/>
              <a:gd name="connsiteY8" fmla="*/ 1735105 h 1735105"/>
              <a:gd name="connsiteX9" fmla="*/ 915925 w 1582768"/>
              <a:gd name="connsiteY9" fmla="*/ 1668795 h 1735105"/>
              <a:gd name="connsiteX10" fmla="*/ 852867 w 1582768"/>
              <a:gd name="connsiteY10" fmla="*/ 1584469 h 1735105"/>
              <a:gd name="connsiteX11" fmla="*/ 791385 w 1582768"/>
              <a:gd name="connsiteY11" fmla="*/ 1516822 h 1735105"/>
              <a:gd name="connsiteX12" fmla="*/ 791385 w 1582768"/>
              <a:gd name="connsiteY12" fmla="*/ 918005 h 1735105"/>
              <a:gd name="connsiteX13" fmla="*/ 791384 w 1582768"/>
              <a:gd name="connsiteY13" fmla="*/ 918004 h 1735105"/>
              <a:gd name="connsiteX14" fmla="*/ 791384 w 1582768"/>
              <a:gd name="connsiteY14" fmla="*/ 1516821 h 1735105"/>
              <a:gd name="connsiteX15" fmla="*/ 782169 w 1582768"/>
              <a:gd name="connsiteY15" fmla="*/ 1506682 h 1735105"/>
              <a:gd name="connsiteX16" fmla="*/ 7620 w 1582768"/>
              <a:gd name="connsiteY16" fmla="*/ 1185853 h 1735105"/>
              <a:gd name="connsiteX17" fmla="*/ 0 w 1582768"/>
              <a:gd name="connsiteY17" fmla="*/ 1186238 h 1735105"/>
              <a:gd name="connsiteX18" fmla="*/ 0 w 1582768"/>
              <a:gd name="connsiteY18" fmla="*/ 459002 h 1735105"/>
              <a:gd name="connsiteX19" fmla="*/ 1 w 1582768"/>
              <a:gd name="connsiteY19" fmla="*/ 459002 h 1735105"/>
              <a:gd name="connsiteX20" fmla="*/ 791384 w 1582768"/>
              <a:gd name="connsiteY20" fmla="*/ 0 h 17351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582768" h="1735105">
                <a:moveTo>
                  <a:pt x="791384" y="0"/>
                </a:moveTo>
                <a:lnTo>
                  <a:pt x="1582767" y="459002"/>
                </a:lnTo>
                <a:lnTo>
                  <a:pt x="1582768" y="459002"/>
                </a:lnTo>
                <a:lnTo>
                  <a:pt x="1582768" y="1371700"/>
                </a:lnTo>
                <a:lnTo>
                  <a:pt x="1582768" y="1371701"/>
                </a:lnTo>
                <a:lnTo>
                  <a:pt x="1582768" y="1372549"/>
                </a:lnTo>
                <a:lnTo>
                  <a:pt x="1578925" y="1374778"/>
                </a:lnTo>
                <a:lnTo>
                  <a:pt x="1578194" y="1374354"/>
                </a:lnTo>
                <a:lnTo>
                  <a:pt x="956209" y="1735105"/>
                </a:lnTo>
                <a:lnTo>
                  <a:pt x="915925" y="1668795"/>
                </a:lnTo>
                <a:cubicBezTo>
                  <a:pt x="896240" y="1639657"/>
                  <a:pt x="875190" y="1611518"/>
                  <a:pt x="852867" y="1584469"/>
                </a:cubicBezTo>
                <a:lnTo>
                  <a:pt x="791385" y="1516822"/>
                </a:lnTo>
                <a:lnTo>
                  <a:pt x="791385" y="918005"/>
                </a:lnTo>
                <a:lnTo>
                  <a:pt x="791384" y="918004"/>
                </a:lnTo>
                <a:lnTo>
                  <a:pt x="791384" y="1516821"/>
                </a:lnTo>
                <a:lnTo>
                  <a:pt x="782169" y="1506682"/>
                </a:lnTo>
                <a:cubicBezTo>
                  <a:pt x="583945" y="1308457"/>
                  <a:pt x="310101" y="1185853"/>
                  <a:pt x="7620" y="1185853"/>
                </a:cubicBezTo>
                <a:lnTo>
                  <a:pt x="0" y="1186238"/>
                </a:lnTo>
                <a:lnTo>
                  <a:pt x="0" y="459002"/>
                </a:lnTo>
                <a:lnTo>
                  <a:pt x="1" y="459002"/>
                </a:lnTo>
                <a:lnTo>
                  <a:pt x="791384" y="0"/>
                </a:lnTo>
                <a:close/>
              </a:path>
            </a:pathLst>
          </a:custGeom>
          <a:gradFill>
            <a:gsLst>
              <a:gs pos="0">
                <a:schemeClr val="accent1">
                  <a:lumMod val="5000"/>
                  <a:lumOff val="95000"/>
                </a:schemeClr>
              </a:gs>
              <a:gs pos="100000">
                <a:schemeClr val="bg1">
                  <a:lumMod val="7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19" name="Freeform: Shape 18">
            <a:extLst>
              <a:ext uri="{FF2B5EF4-FFF2-40B4-BE49-F238E27FC236}">
                <a16:creationId xmlns:a16="http://schemas.microsoft.com/office/drawing/2014/main" id="{C1ECEB67-DA9F-4C2E-B389-B866A473CF6D}"/>
              </a:ext>
            </a:extLst>
          </p:cNvPr>
          <p:cNvSpPr/>
          <p:nvPr/>
        </p:nvSpPr>
        <p:spPr>
          <a:xfrm>
            <a:off x="5944094" y="3965347"/>
            <a:ext cx="1115682" cy="1436117"/>
          </a:xfrm>
          <a:custGeom>
            <a:avLst/>
            <a:gdLst>
              <a:gd name="connsiteX0" fmla="*/ 630841 w 1422225"/>
              <a:gd name="connsiteY0" fmla="*/ 0 h 1830702"/>
              <a:gd name="connsiteX1" fmla="*/ 1422224 w 1422225"/>
              <a:gd name="connsiteY1" fmla="*/ 459003 h 1830702"/>
              <a:gd name="connsiteX2" fmla="*/ 1422225 w 1422225"/>
              <a:gd name="connsiteY2" fmla="*/ 459002 h 1830702"/>
              <a:gd name="connsiteX3" fmla="*/ 1422225 w 1422225"/>
              <a:gd name="connsiteY3" fmla="*/ 459003 h 1830702"/>
              <a:gd name="connsiteX4" fmla="*/ 1422225 w 1422225"/>
              <a:gd name="connsiteY4" fmla="*/ 1371700 h 1830702"/>
              <a:gd name="connsiteX5" fmla="*/ 1422225 w 1422225"/>
              <a:gd name="connsiteY5" fmla="*/ 1371701 h 1830702"/>
              <a:gd name="connsiteX6" fmla="*/ 1422225 w 1422225"/>
              <a:gd name="connsiteY6" fmla="*/ 1377006 h 1830702"/>
              <a:gd name="connsiteX7" fmla="*/ 1417651 w 1422225"/>
              <a:gd name="connsiteY7" fmla="*/ 1374354 h 1830702"/>
              <a:gd name="connsiteX8" fmla="*/ 630842 w 1422225"/>
              <a:gd name="connsiteY8" fmla="*/ 1830702 h 1830702"/>
              <a:gd name="connsiteX9" fmla="*/ 630842 w 1422225"/>
              <a:gd name="connsiteY9" fmla="*/ 918005 h 1830702"/>
              <a:gd name="connsiteX10" fmla="*/ 630841 w 1422225"/>
              <a:gd name="connsiteY10" fmla="*/ 918004 h 1830702"/>
              <a:gd name="connsiteX11" fmla="*/ 630841 w 1422225"/>
              <a:gd name="connsiteY11" fmla="*/ 1827744 h 1830702"/>
              <a:gd name="connsiteX12" fmla="*/ 630840 w 1422225"/>
              <a:gd name="connsiteY12" fmla="*/ 1827745 h 1830702"/>
              <a:gd name="connsiteX13" fmla="*/ 0 w 1422225"/>
              <a:gd name="connsiteY13" fmla="*/ 1461857 h 1830702"/>
              <a:gd name="connsiteX14" fmla="*/ 18865 w 1422225"/>
              <a:gd name="connsiteY14" fmla="*/ 1430804 h 1830702"/>
              <a:gd name="connsiteX15" fmla="*/ 151071 w 1422225"/>
              <a:gd name="connsiteY15" fmla="*/ 908682 h 1830702"/>
              <a:gd name="connsiteX16" fmla="*/ 18865 w 1422225"/>
              <a:gd name="connsiteY16" fmla="*/ 386560 h 1830702"/>
              <a:gd name="connsiteX17" fmla="*/ 4664 w 1422225"/>
              <a:gd name="connsiteY17" fmla="*/ 363184 h 1830702"/>
              <a:gd name="connsiteX18" fmla="*/ 626998 w 1422225"/>
              <a:gd name="connsiteY18" fmla="*/ 2229 h 1830702"/>
              <a:gd name="connsiteX19" fmla="*/ 630841 w 1422225"/>
              <a:gd name="connsiteY19" fmla="*/ 4457 h 1830702"/>
              <a:gd name="connsiteX20" fmla="*/ 630841 w 1422225"/>
              <a:gd name="connsiteY20" fmla="*/ 0 h 1830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422225" h="1830702">
                <a:moveTo>
                  <a:pt x="630841" y="0"/>
                </a:moveTo>
                <a:lnTo>
                  <a:pt x="1422224" y="459003"/>
                </a:lnTo>
                <a:lnTo>
                  <a:pt x="1422225" y="459002"/>
                </a:lnTo>
                <a:lnTo>
                  <a:pt x="1422225" y="459003"/>
                </a:lnTo>
                <a:lnTo>
                  <a:pt x="1422225" y="1371700"/>
                </a:lnTo>
                <a:lnTo>
                  <a:pt x="1422225" y="1371701"/>
                </a:lnTo>
                <a:lnTo>
                  <a:pt x="1422225" y="1377006"/>
                </a:lnTo>
                <a:lnTo>
                  <a:pt x="1417651" y="1374354"/>
                </a:lnTo>
                <a:lnTo>
                  <a:pt x="630842" y="1830702"/>
                </a:lnTo>
                <a:lnTo>
                  <a:pt x="630842" y="918005"/>
                </a:lnTo>
                <a:lnTo>
                  <a:pt x="630841" y="918004"/>
                </a:lnTo>
                <a:lnTo>
                  <a:pt x="630841" y="1827744"/>
                </a:lnTo>
                <a:lnTo>
                  <a:pt x="630840" y="1827745"/>
                </a:lnTo>
                <a:lnTo>
                  <a:pt x="0" y="1461857"/>
                </a:lnTo>
                <a:lnTo>
                  <a:pt x="18865" y="1430804"/>
                </a:lnTo>
                <a:cubicBezTo>
                  <a:pt x="103179" y="1275597"/>
                  <a:pt x="151071" y="1097732"/>
                  <a:pt x="151071" y="908682"/>
                </a:cubicBezTo>
                <a:cubicBezTo>
                  <a:pt x="151071" y="719632"/>
                  <a:pt x="103179" y="541767"/>
                  <a:pt x="18865" y="386560"/>
                </a:cubicBezTo>
                <a:lnTo>
                  <a:pt x="4664" y="363184"/>
                </a:lnTo>
                <a:lnTo>
                  <a:pt x="626998" y="2229"/>
                </a:lnTo>
                <a:lnTo>
                  <a:pt x="630841" y="4457"/>
                </a:lnTo>
                <a:lnTo>
                  <a:pt x="630841" y="0"/>
                </a:lnTo>
                <a:close/>
              </a:path>
            </a:pathLst>
          </a:custGeom>
          <a:gradFill>
            <a:gsLst>
              <a:gs pos="0">
                <a:schemeClr val="accent1">
                  <a:lumMod val="5000"/>
                  <a:lumOff val="95000"/>
                </a:schemeClr>
              </a:gs>
              <a:gs pos="100000">
                <a:schemeClr val="bg1">
                  <a:lumMod val="7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20" name="Freeform: Shape 19">
            <a:extLst>
              <a:ext uri="{FF2B5EF4-FFF2-40B4-BE49-F238E27FC236}">
                <a16:creationId xmlns:a16="http://schemas.microsoft.com/office/drawing/2014/main" id="{6DB23C87-2A94-4E14-A9CA-EA6147101D21}"/>
              </a:ext>
            </a:extLst>
          </p:cNvPr>
          <p:cNvSpPr/>
          <p:nvPr/>
        </p:nvSpPr>
        <p:spPr>
          <a:xfrm>
            <a:off x="5818154" y="5039074"/>
            <a:ext cx="125940" cy="74760"/>
          </a:xfrm>
          <a:custGeom>
            <a:avLst/>
            <a:gdLst>
              <a:gd name="connsiteX0" fmla="*/ 0 w 160543"/>
              <a:gd name="connsiteY0" fmla="*/ 0 h 95302"/>
              <a:gd name="connsiteX1" fmla="*/ 160543 w 160543"/>
              <a:gd name="connsiteY1" fmla="*/ 93115 h 95302"/>
              <a:gd name="connsiteX2" fmla="*/ 159215 w 160543"/>
              <a:gd name="connsiteY2" fmla="*/ 95302 h 95302"/>
              <a:gd name="connsiteX3" fmla="*/ 4575 w 160543"/>
              <a:gd name="connsiteY3" fmla="*/ 5611 h 95302"/>
              <a:gd name="connsiteX4" fmla="*/ 0 w 160543"/>
              <a:gd name="connsiteY4" fmla="*/ 8264 h 95302"/>
              <a:gd name="connsiteX5" fmla="*/ 0 w 160543"/>
              <a:gd name="connsiteY5" fmla="*/ 0 h 95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0543" h="95302">
                <a:moveTo>
                  <a:pt x="0" y="0"/>
                </a:moveTo>
                <a:lnTo>
                  <a:pt x="160543" y="93115"/>
                </a:lnTo>
                <a:lnTo>
                  <a:pt x="159215" y="95302"/>
                </a:lnTo>
                <a:lnTo>
                  <a:pt x="4575" y="5611"/>
                </a:lnTo>
                <a:lnTo>
                  <a:pt x="0" y="8264"/>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21" name="Freeform: Shape 20">
            <a:extLst>
              <a:ext uri="{FF2B5EF4-FFF2-40B4-BE49-F238E27FC236}">
                <a16:creationId xmlns:a16="http://schemas.microsoft.com/office/drawing/2014/main" id="{B568E533-9521-457E-875A-558EE570B694}"/>
              </a:ext>
            </a:extLst>
          </p:cNvPr>
          <p:cNvSpPr/>
          <p:nvPr/>
        </p:nvSpPr>
        <p:spPr>
          <a:xfrm>
            <a:off x="5197342" y="5113835"/>
            <a:ext cx="1241622" cy="1361356"/>
          </a:xfrm>
          <a:custGeom>
            <a:avLst/>
            <a:gdLst>
              <a:gd name="connsiteX0" fmla="*/ 950599 w 1582768"/>
              <a:gd name="connsiteY0" fmla="*/ 0 h 1735400"/>
              <a:gd name="connsiteX1" fmla="*/ 1582768 w 1582768"/>
              <a:gd name="connsiteY1" fmla="*/ 366658 h 1735400"/>
              <a:gd name="connsiteX2" fmla="*/ 1582768 w 1582768"/>
              <a:gd name="connsiteY2" fmla="*/ 1276398 h 1735400"/>
              <a:gd name="connsiteX3" fmla="*/ 1582768 w 1582768"/>
              <a:gd name="connsiteY3" fmla="*/ 1276399 h 1735400"/>
              <a:gd name="connsiteX4" fmla="*/ 1582768 w 1582768"/>
              <a:gd name="connsiteY4" fmla="*/ 1281704 h 1735400"/>
              <a:gd name="connsiteX5" fmla="*/ 1578194 w 1582768"/>
              <a:gd name="connsiteY5" fmla="*/ 1279052 h 1735400"/>
              <a:gd name="connsiteX6" fmla="*/ 791385 w 1582768"/>
              <a:gd name="connsiteY6" fmla="*/ 1735400 h 1735400"/>
              <a:gd name="connsiteX7" fmla="*/ 791385 w 1582768"/>
              <a:gd name="connsiteY7" fmla="*/ 822703 h 1735400"/>
              <a:gd name="connsiteX8" fmla="*/ 791384 w 1582768"/>
              <a:gd name="connsiteY8" fmla="*/ 822702 h 1735400"/>
              <a:gd name="connsiteX9" fmla="*/ 791384 w 1582768"/>
              <a:gd name="connsiteY9" fmla="*/ 1735400 h 1735400"/>
              <a:gd name="connsiteX10" fmla="*/ 4575 w 1582768"/>
              <a:gd name="connsiteY10" fmla="*/ 1279051 h 1735400"/>
              <a:gd name="connsiteX11" fmla="*/ 0 w 1582768"/>
              <a:gd name="connsiteY11" fmla="*/ 1281704 h 1735400"/>
              <a:gd name="connsiteX12" fmla="*/ 0 w 1582768"/>
              <a:gd name="connsiteY12" fmla="*/ 539631 h 1735400"/>
              <a:gd name="connsiteX13" fmla="*/ 7620 w 1582768"/>
              <a:gd name="connsiteY13" fmla="*/ 540016 h 1735400"/>
              <a:gd name="connsiteX14" fmla="*/ 782169 w 1582768"/>
              <a:gd name="connsiteY14" fmla="*/ 219187 h 1735400"/>
              <a:gd name="connsiteX15" fmla="*/ 791384 w 1582768"/>
              <a:gd name="connsiteY15" fmla="*/ 209048 h 1735400"/>
              <a:gd name="connsiteX16" fmla="*/ 852867 w 1582768"/>
              <a:gd name="connsiteY16" fmla="*/ 141400 h 1735400"/>
              <a:gd name="connsiteX17" fmla="*/ 915925 w 1582768"/>
              <a:gd name="connsiteY17" fmla="*/ 57074 h 1735400"/>
              <a:gd name="connsiteX18" fmla="*/ 950599 w 1582768"/>
              <a:gd name="connsiteY18" fmla="*/ 0 h 1735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582768" h="1735400">
                <a:moveTo>
                  <a:pt x="950599" y="0"/>
                </a:moveTo>
                <a:lnTo>
                  <a:pt x="1582768" y="366658"/>
                </a:lnTo>
                <a:lnTo>
                  <a:pt x="1582768" y="1276398"/>
                </a:lnTo>
                <a:lnTo>
                  <a:pt x="1582768" y="1276399"/>
                </a:lnTo>
                <a:lnTo>
                  <a:pt x="1582768" y="1281704"/>
                </a:lnTo>
                <a:lnTo>
                  <a:pt x="1578194" y="1279052"/>
                </a:lnTo>
                <a:lnTo>
                  <a:pt x="791385" y="1735400"/>
                </a:lnTo>
                <a:lnTo>
                  <a:pt x="791385" y="822703"/>
                </a:lnTo>
                <a:lnTo>
                  <a:pt x="791384" y="822702"/>
                </a:lnTo>
                <a:lnTo>
                  <a:pt x="791384" y="1735400"/>
                </a:lnTo>
                <a:lnTo>
                  <a:pt x="4575" y="1279051"/>
                </a:lnTo>
                <a:lnTo>
                  <a:pt x="0" y="1281704"/>
                </a:lnTo>
                <a:lnTo>
                  <a:pt x="0" y="539631"/>
                </a:lnTo>
                <a:lnTo>
                  <a:pt x="7620" y="540016"/>
                </a:lnTo>
                <a:cubicBezTo>
                  <a:pt x="310101" y="540016"/>
                  <a:pt x="583945" y="417412"/>
                  <a:pt x="782169" y="219187"/>
                </a:cubicBezTo>
                <a:lnTo>
                  <a:pt x="791384" y="209048"/>
                </a:lnTo>
                <a:lnTo>
                  <a:pt x="852867" y="141400"/>
                </a:lnTo>
                <a:cubicBezTo>
                  <a:pt x="875190" y="114351"/>
                  <a:pt x="896240" y="86212"/>
                  <a:pt x="915925" y="57074"/>
                </a:cubicBezTo>
                <a:lnTo>
                  <a:pt x="950599" y="0"/>
                </a:lnTo>
                <a:close/>
              </a:path>
            </a:pathLst>
          </a:custGeom>
          <a:gradFill>
            <a:gsLst>
              <a:gs pos="0">
                <a:schemeClr val="accent1">
                  <a:lumMod val="5000"/>
                  <a:lumOff val="95000"/>
                </a:schemeClr>
              </a:gs>
              <a:gs pos="100000">
                <a:schemeClr val="bg1">
                  <a:lumMod val="7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22" name="Freeform: Shape 21">
            <a:extLst>
              <a:ext uri="{FF2B5EF4-FFF2-40B4-BE49-F238E27FC236}">
                <a16:creationId xmlns:a16="http://schemas.microsoft.com/office/drawing/2014/main" id="{2A802FE2-5948-4AF8-8A06-899878119AF1}"/>
              </a:ext>
            </a:extLst>
          </p:cNvPr>
          <p:cNvSpPr/>
          <p:nvPr/>
        </p:nvSpPr>
        <p:spPr>
          <a:xfrm flipH="1">
            <a:off x="7683162" y="3962539"/>
            <a:ext cx="3015" cy="3496"/>
          </a:xfrm>
          <a:custGeom>
            <a:avLst/>
            <a:gdLst>
              <a:gd name="connsiteX0" fmla="*/ 3843 w 3843"/>
              <a:gd name="connsiteY0" fmla="*/ 0 h 4457"/>
              <a:gd name="connsiteX1" fmla="*/ 3843 w 3843"/>
              <a:gd name="connsiteY1" fmla="*/ 4457 h 4457"/>
              <a:gd name="connsiteX2" fmla="*/ 0 w 3843"/>
              <a:gd name="connsiteY2" fmla="*/ 2229 h 4457"/>
              <a:gd name="connsiteX3" fmla="*/ 3843 w 3843"/>
              <a:gd name="connsiteY3" fmla="*/ 0 h 4457"/>
            </a:gdLst>
            <a:ahLst/>
            <a:cxnLst>
              <a:cxn ang="0">
                <a:pos x="connsiteX0" y="connsiteY0"/>
              </a:cxn>
              <a:cxn ang="0">
                <a:pos x="connsiteX1" y="connsiteY1"/>
              </a:cxn>
              <a:cxn ang="0">
                <a:pos x="connsiteX2" y="connsiteY2"/>
              </a:cxn>
              <a:cxn ang="0">
                <a:pos x="connsiteX3" y="connsiteY3"/>
              </a:cxn>
            </a:cxnLst>
            <a:rect l="l" t="t" r="r" b="b"/>
            <a:pathLst>
              <a:path w="3843" h="4457">
                <a:moveTo>
                  <a:pt x="3843" y="0"/>
                </a:moveTo>
                <a:lnTo>
                  <a:pt x="3843" y="4457"/>
                </a:lnTo>
                <a:lnTo>
                  <a:pt x="0" y="2229"/>
                </a:lnTo>
                <a:lnTo>
                  <a:pt x="384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23" name="Freeform: Shape 22">
            <a:extLst>
              <a:ext uri="{FF2B5EF4-FFF2-40B4-BE49-F238E27FC236}">
                <a16:creationId xmlns:a16="http://schemas.microsoft.com/office/drawing/2014/main" id="{0E596100-B9C3-49FB-AFB5-0B1BE3835250}"/>
              </a:ext>
            </a:extLst>
          </p:cNvPr>
          <p:cNvSpPr/>
          <p:nvPr/>
        </p:nvSpPr>
        <p:spPr>
          <a:xfrm flipH="1" flipV="1">
            <a:off x="6448649" y="3252200"/>
            <a:ext cx="3015" cy="3496"/>
          </a:xfrm>
          <a:custGeom>
            <a:avLst/>
            <a:gdLst>
              <a:gd name="connsiteX0" fmla="*/ 3843 w 3843"/>
              <a:gd name="connsiteY0" fmla="*/ 0 h 4457"/>
              <a:gd name="connsiteX1" fmla="*/ 3843 w 3843"/>
              <a:gd name="connsiteY1" fmla="*/ 4457 h 4457"/>
              <a:gd name="connsiteX2" fmla="*/ 0 w 3843"/>
              <a:gd name="connsiteY2" fmla="*/ 2229 h 4457"/>
              <a:gd name="connsiteX3" fmla="*/ 3843 w 3843"/>
              <a:gd name="connsiteY3" fmla="*/ 0 h 4457"/>
            </a:gdLst>
            <a:ahLst/>
            <a:cxnLst>
              <a:cxn ang="0">
                <a:pos x="connsiteX0" y="connsiteY0"/>
              </a:cxn>
              <a:cxn ang="0">
                <a:pos x="connsiteX1" y="connsiteY1"/>
              </a:cxn>
              <a:cxn ang="0">
                <a:pos x="connsiteX2" y="connsiteY2"/>
              </a:cxn>
              <a:cxn ang="0">
                <a:pos x="connsiteX3" y="connsiteY3"/>
              </a:cxn>
            </a:cxnLst>
            <a:rect l="l" t="t" r="r" b="b"/>
            <a:pathLst>
              <a:path w="3843" h="4457">
                <a:moveTo>
                  <a:pt x="3843" y="0"/>
                </a:moveTo>
                <a:lnTo>
                  <a:pt x="3843" y="4457"/>
                </a:lnTo>
                <a:lnTo>
                  <a:pt x="0" y="2229"/>
                </a:lnTo>
                <a:lnTo>
                  <a:pt x="384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24" name="Freeform: Shape 23">
            <a:extLst>
              <a:ext uri="{FF2B5EF4-FFF2-40B4-BE49-F238E27FC236}">
                <a16:creationId xmlns:a16="http://schemas.microsoft.com/office/drawing/2014/main" id="{4BD7015C-483F-4766-A5EB-A46C45617AF5}"/>
              </a:ext>
            </a:extLst>
          </p:cNvPr>
          <p:cNvSpPr/>
          <p:nvPr/>
        </p:nvSpPr>
        <p:spPr>
          <a:xfrm flipH="1" flipV="1">
            <a:off x="6451665" y="2970793"/>
            <a:ext cx="488497" cy="283489"/>
          </a:xfrm>
          <a:custGeom>
            <a:avLst/>
            <a:gdLst>
              <a:gd name="connsiteX0" fmla="*/ 621985 w 622716"/>
              <a:gd name="connsiteY0" fmla="*/ 0 h 361379"/>
              <a:gd name="connsiteX1" fmla="*/ 622716 w 622716"/>
              <a:gd name="connsiteY1" fmla="*/ 424 h 361379"/>
              <a:gd name="connsiteX2" fmla="*/ 382 w 622716"/>
              <a:gd name="connsiteY2" fmla="*/ 361379 h 361379"/>
              <a:gd name="connsiteX3" fmla="*/ 0 w 622716"/>
              <a:gd name="connsiteY3" fmla="*/ 360751 h 361379"/>
              <a:gd name="connsiteX4" fmla="*/ 621985 w 622716"/>
              <a:gd name="connsiteY4" fmla="*/ 0 h 3613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2716" h="361379">
                <a:moveTo>
                  <a:pt x="621985" y="0"/>
                </a:moveTo>
                <a:lnTo>
                  <a:pt x="622716" y="424"/>
                </a:lnTo>
                <a:lnTo>
                  <a:pt x="382" y="361379"/>
                </a:lnTo>
                <a:lnTo>
                  <a:pt x="0" y="360751"/>
                </a:lnTo>
                <a:lnTo>
                  <a:pt x="621985"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25" name="Freeform: Shape 24">
            <a:extLst>
              <a:ext uri="{FF2B5EF4-FFF2-40B4-BE49-F238E27FC236}">
                <a16:creationId xmlns:a16="http://schemas.microsoft.com/office/drawing/2014/main" id="{BE1764B7-0EB9-4BA6-AEB0-B12DD26CC035}"/>
              </a:ext>
            </a:extLst>
          </p:cNvPr>
          <p:cNvSpPr/>
          <p:nvPr/>
        </p:nvSpPr>
        <p:spPr>
          <a:xfrm flipH="1" flipV="1">
            <a:off x="6825011" y="2108925"/>
            <a:ext cx="244450" cy="861868"/>
          </a:xfrm>
          <a:custGeom>
            <a:avLst/>
            <a:gdLst>
              <a:gd name="connsiteX0" fmla="*/ 165207 w 311614"/>
              <a:gd name="connsiteY0" fmla="*/ 0 h 1098673"/>
              <a:gd name="connsiteX1" fmla="*/ 179408 w 311614"/>
              <a:gd name="connsiteY1" fmla="*/ 23376 h 1098673"/>
              <a:gd name="connsiteX2" fmla="*/ 311614 w 311614"/>
              <a:gd name="connsiteY2" fmla="*/ 545498 h 1098673"/>
              <a:gd name="connsiteX3" fmla="*/ 179408 w 311614"/>
              <a:gd name="connsiteY3" fmla="*/ 1067620 h 1098673"/>
              <a:gd name="connsiteX4" fmla="*/ 160543 w 311614"/>
              <a:gd name="connsiteY4" fmla="*/ 1098673 h 1098673"/>
              <a:gd name="connsiteX5" fmla="*/ 0 w 311614"/>
              <a:gd name="connsiteY5" fmla="*/ 1005558 h 1098673"/>
              <a:gd name="connsiteX6" fmla="*/ 0 w 311614"/>
              <a:gd name="connsiteY6" fmla="*/ 95819 h 1098673"/>
              <a:gd name="connsiteX7" fmla="*/ 0 w 311614"/>
              <a:gd name="connsiteY7" fmla="*/ 95818 h 1098673"/>
              <a:gd name="connsiteX8" fmla="*/ 1 w 311614"/>
              <a:gd name="connsiteY8" fmla="*/ 95819 h 1098673"/>
              <a:gd name="connsiteX9" fmla="*/ 165207 w 311614"/>
              <a:gd name="connsiteY9" fmla="*/ 0 h 1098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11614" h="1098673">
                <a:moveTo>
                  <a:pt x="165207" y="0"/>
                </a:moveTo>
                <a:lnTo>
                  <a:pt x="179408" y="23376"/>
                </a:lnTo>
                <a:cubicBezTo>
                  <a:pt x="263722" y="178583"/>
                  <a:pt x="311614" y="356448"/>
                  <a:pt x="311614" y="545498"/>
                </a:cubicBezTo>
                <a:cubicBezTo>
                  <a:pt x="311614" y="734548"/>
                  <a:pt x="263722" y="912413"/>
                  <a:pt x="179408" y="1067620"/>
                </a:cubicBezTo>
                <a:lnTo>
                  <a:pt x="160543" y="1098673"/>
                </a:lnTo>
                <a:lnTo>
                  <a:pt x="0" y="1005558"/>
                </a:lnTo>
                <a:lnTo>
                  <a:pt x="0" y="95819"/>
                </a:lnTo>
                <a:lnTo>
                  <a:pt x="0" y="95818"/>
                </a:lnTo>
                <a:lnTo>
                  <a:pt x="1" y="95819"/>
                </a:lnTo>
                <a:lnTo>
                  <a:pt x="165207" y="0"/>
                </a:lnTo>
                <a:close/>
              </a:path>
            </a:pathLst>
          </a:custGeom>
          <a:solidFill>
            <a:srgbClr val="FF9900"/>
          </a:solidFill>
          <a:ln>
            <a:noFill/>
          </a:ln>
          <a:effectLst>
            <a:innerShdw blurRad="63500" dist="50800" dir="30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26" name="Freeform: Shape 25">
            <a:extLst>
              <a:ext uri="{FF2B5EF4-FFF2-40B4-BE49-F238E27FC236}">
                <a16:creationId xmlns:a16="http://schemas.microsoft.com/office/drawing/2014/main" id="{D9764DC3-5E31-4863-90A8-F66102EC8D3C}"/>
              </a:ext>
            </a:extLst>
          </p:cNvPr>
          <p:cNvSpPr/>
          <p:nvPr/>
        </p:nvSpPr>
        <p:spPr>
          <a:xfrm flipH="1" flipV="1">
            <a:off x="6944563" y="1683586"/>
            <a:ext cx="745709" cy="498384"/>
          </a:xfrm>
          <a:custGeom>
            <a:avLst/>
            <a:gdLst>
              <a:gd name="connsiteX0" fmla="*/ 791384 w 950599"/>
              <a:gd name="connsiteY0" fmla="*/ 0 h 635318"/>
              <a:gd name="connsiteX1" fmla="*/ 791384 w 950599"/>
              <a:gd name="connsiteY1" fmla="*/ 8264 h 635318"/>
              <a:gd name="connsiteX2" fmla="*/ 795959 w 950599"/>
              <a:gd name="connsiteY2" fmla="*/ 5611 h 635318"/>
              <a:gd name="connsiteX3" fmla="*/ 950599 w 950599"/>
              <a:gd name="connsiteY3" fmla="*/ 95302 h 635318"/>
              <a:gd name="connsiteX4" fmla="*/ 915925 w 950599"/>
              <a:gd name="connsiteY4" fmla="*/ 152376 h 635318"/>
              <a:gd name="connsiteX5" fmla="*/ 852867 w 950599"/>
              <a:gd name="connsiteY5" fmla="*/ 236702 h 635318"/>
              <a:gd name="connsiteX6" fmla="*/ 791384 w 950599"/>
              <a:gd name="connsiteY6" fmla="*/ 304350 h 635318"/>
              <a:gd name="connsiteX7" fmla="*/ 782169 w 950599"/>
              <a:gd name="connsiteY7" fmla="*/ 314489 h 635318"/>
              <a:gd name="connsiteX8" fmla="*/ 7620 w 950599"/>
              <a:gd name="connsiteY8" fmla="*/ 635318 h 635318"/>
              <a:gd name="connsiteX9" fmla="*/ 0 w 950599"/>
              <a:gd name="connsiteY9" fmla="*/ 634933 h 635318"/>
              <a:gd name="connsiteX10" fmla="*/ 0 w 950599"/>
              <a:gd name="connsiteY10" fmla="*/ 459003 h 635318"/>
              <a:gd name="connsiteX11" fmla="*/ 0 w 950599"/>
              <a:gd name="connsiteY11" fmla="*/ 459002 h 635318"/>
              <a:gd name="connsiteX12" fmla="*/ 1 w 950599"/>
              <a:gd name="connsiteY12" fmla="*/ 459003 h 635318"/>
              <a:gd name="connsiteX13" fmla="*/ 791384 w 950599"/>
              <a:gd name="connsiteY13" fmla="*/ 0 h 635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50599" h="635318">
                <a:moveTo>
                  <a:pt x="791384" y="0"/>
                </a:moveTo>
                <a:lnTo>
                  <a:pt x="791384" y="8264"/>
                </a:lnTo>
                <a:lnTo>
                  <a:pt x="795959" y="5611"/>
                </a:lnTo>
                <a:lnTo>
                  <a:pt x="950599" y="95302"/>
                </a:lnTo>
                <a:lnTo>
                  <a:pt x="915925" y="152376"/>
                </a:lnTo>
                <a:cubicBezTo>
                  <a:pt x="896240" y="181514"/>
                  <a:pt x="875190" y="209653"/>
                  <a:pt x="852867" y="236702"/>
                </a:cubicBezTo>
                <a:lnTo>
                  <a:pt x="791384" y="304350"/>
                </a:lnTo>
                <a:lnTo>
                  <a:pt x="782169" y="314489"/>
                </a:lnTo>
                <a:cubicBezTo>
                  <a:pt x="583945" y="512714"/>
                  <a:pt x="310101" y="635318"/>
                  <a:pt x="7620" y="635318"/>
                </a:cubicBezTo>
                <a:lnTo>
                  <a:pt x="0" y="634933"/>
                </a:lnTo>
                <a:lnTo>
                  <a:pt x="0" y="459003"/>
                </a:lnTo>
                <a:lnTo>
                  <a:pt x="0" y="459002"/>
                </a:lnTo>
                <a:lnTo>
                  <a:pt x="1" y="459003"/>
                </a:lnTo>
                <a:lnTo>
                  <a:pt x="791384" y="0"/>
                </a:lnTo>
                <a:close/>
              </a:path>
            </a:pathLst>
          </a:custGeom>
          <a:solidFill>
            <a:srgbClr val="FF66CC"/>
          </a:solidFill>
          <a:ln>
            <a:noFill/>
          </a:ln>
          <a:effectLst>
            <a:innerShdw blurRad="63500" dist="50800" dir="36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27" name="Freeform: Shape 26">
            <a:extLst>
              <a:ext uri="{FF2B5EF4-FFF2-40B4-BE49-F238E27FC236}">
                <a16:creationId xmlns:a16="http://schemas.microsoft.com/office/drawing/2014/main" id="{639EC02E-39C3-4B8D-AE9F-796E86412B46}"/>
              </a:ext>
            </a:extLst>
          </p:cNvPr>
          <p:cNvSpPr/>
          <p:nvPr/>
        </p:nvSpPr>
        <p:spPr>
          <a:xfrm flipH="1" flipV="1">
            <a:off x="6441031" y="2971285"/>
            <a:ext cx="1241622" cy="1361125"/>
          </a:xfrm>
          <a:custGeom>
            <a:avLst/>
            <a:gdLst>
              <a:gd name="connsiteX0" fmla="*/ 791384 w 1582768"/>
              <a:gd name="connsiteY0" fmla="*/ 0 h 1735105"/>
              <a:gd name="connsiteX1" fmla="*/ 1582767 w 1582768"/>
              <a:gd name="connsiteY1" fmla="*/ 459002 h 1735105"/>
              <a:gd name="connsiteX2" fmla="*/ 1582768 w 1582768"/>
              <a:gd name="connsiteY2" fmla="*/ 459002 h 1735105"/>
              <a:gd name="connsiteX3" fmla="*/ 1582768 w 1582768"/>
              <a:gd name="connsiteY3" fmla="*/ 1371700 h 1735105"/>
              <a:gd name="connsiteX4" fmla="*/ 1582768 w 1582768"/>
              <a:gd name="connsiteY4" fmla="*/ 1371701 h 1735105"/>
              <a:gd name="connsiteX5" fmla="*/ 1582768 w 1582768"/>
              <a:gd name="connsiteY5" fmla="*/ 1372549 h 1735105"/>
              <a:gd name="connsiteX6" fmla="*/ 1578925 w 1582768"/>
              <a:gd name="connsiteY6" fmla="*/ 1374778 h 1735105"/>
              <a:gd name="connsiteX7" fmla="*/ 1578194 w 1582768"/>
              <a:gd name="connsiteY7" fmla="*/ 1374354 h 1735105"/>
              <a:gd name="connsiteX8" fmla="*/ 956209 w 1582768"/>
              <a:gd name="connsiteY8" fmla="*/ 1735105 h 1735105"/>
              <a:gd name="connsiteX9" fmla="*/ 915925 w 1582768"/>
              <a:gd name="connsiteY9" fmla="*/ 1668795 h 1735105"/>
              <a:gd name="connsiteX10" fmla="*/ 852867 w 1582768"/>
              <a:gd name="connsiteY10" fmla="*/ 1584469 h 1735105"/>
              <a:gd name="connsiteX11" fmla="*/ 791385 w 1582768"/>
              <a:gd name="connsiteY11" fmla="*/ 1516822 h 1735105"/>
              <a:gd name="connsiteX12" fmla="*/ 791385 w 1582768"/>
              <a:gd name="connsiteY12" fmla="*/ 918005 h 1735105"/>
              <a:gd name="connsiteX13" fmla="*/ 791384 w 1582768"/>
              <a:gd name="connsiteY13" fmla="*/ 918004 h 1735105"/>
              <a:gd name="connsiteX14" fmla="*/ 791384 w 1582768"/>
              <a:gd name="connsiteY14" fmla="*/ 1516821 h 1735105"/>
              <a:gd name="connsiteX15" fmla="*/ 782169 w 1582768"/>
              <a:gd name="connsiteY15" fmla="*/ 1506682 h 1735105"/>
              <a:gd name="connsiteX16" fmla="*/ 7620 w 1582768"/>
              <a:gd name="connsiteY16" fmla="*/ 1185853 h 1735105"/>
              <a:gd name="connsiteX17" fmla="*/ 0 w 1582768"/>
              <a:gd name="connsiteY17" fmla="*/ 1186238 h 1735105"/>
              <a:gd name="connsiteX18" fmla="*/ 0 w 1582768"/>
              <a:gd name="connsiteY18" fmla="*/ 459002 h 1735105"/>
              <a:gd name="connsiteX19" fmla="*/ 1 w 1582768"/>
              <a:gd name="connsiteY19" fmla="*/ 459002 h 1735105"/>
              <a:gd name="connsiteX20" fmla="*/ 791384 w 1582768"/>
              <a:gd name="connsiteY20" fmla="*/ 0 h 17351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582768" h="1735105">
                <a:moveTo>
                  <a:pt x="791384" y="0"/>
                </a:moveTo>
                <a:lnTo>
                  <a:pt x="1582767" y="459002"/>
                </a:lnTo>
                <a:lnTo>
                  <a:pt x="1582768" y="459002"/>
                </a:lnTo>
                <a:lnTo>
                  <a:pt x="1582768" y="1371700"/>
                </a:lnTo>
                <a:lnTo>
                  <a:pt x="1582768" y="1371701"/>
                </a:lnTo>
                <a:lnTo>
                  <a:pt x="1582768" y="1372549"/>
                </a:lnTo>
                <a:lnTo>
                  <a:pt x="1578925" y="1374778"/>
                </a:lnTo>
                <a:lnTo>
                  <a:pt x="1578194" y="1374354"/>
                </a:lnTo>
                <a:lnTo>
                  <a:pt x="956209" y="1735105"/>
                </a:lnTo>
                <a:lnTo>
                  <a:pt x="915925" y="1668795"/>
                </a:lnTo>
                <a:cubicBezTo>
                  <a:pt x="896240" y="1639657"/>
                  <a:pt x="875190" y="1611518"/>
                  <a:pt x="852867" y="1584469"/>
                </a:cubicBezTo>
                <a:lnTo>
                  <a:pt x="791385" y="1516822"/>
                </a:lnTo>
                <a:lnTo>
                  <a:pt x="791385" y="918005"/>
                </a:lnTo>
                <a:lnTo>
                  <a:pt x="791384" y="918004"/>
                </a:lnTo>
                <a:lnTo>
                  <a:pt x="791384" y="1516821"/>
                </a:lnTo>
                <a:lnTo>
                  <a:pt x="782169" y="1506682"/>
                </a:lnTo>
                <a:cubicBezTo>
                  <a:pt x="583945" y="1308457"/>
                  <a:pt x="310101" y="1185853"/>
                  <a:pt x="7620" y="1185853"/>
                </a:cubicBezTo>
                <a:lnTo>
                  <a:pt x="0" y="1186238"/>
                </a:lnTo>
                <a:lnTo>
                  <a:pt x="0" y="459002"/>
                </a:lnTo>
                <a:lnTo>
                  <a:pt x="1" y="459002"/>
                </a:lnTo>
                <a:lnTo>
                  <a:pt x="791384" y="0"/>
                </a:lnTo>
                <a:close/>
              </a:path>
            </a:pathLst>
          </a:custGeom>
          <a:gradFill>
            <a:gsLst>
              <a:gs pos="0">
                <a:schemeClr val="accent1">
                  <a:lumMod val="5000"/>
                  <a:lumOff val="95000"/>
                </a:schemeClr>
              </a:gs>
              <a:gs pos="100000">
                <a:schemeClr val="bg1">
                  <a:lumMod val="7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28" name="Freeform: Shape 27">
            <a:extLst>
              <a:ext uri="{FF2B5EF4-FFF2-40B4-BE49-F238E27FC236}">
                <a16:creationId xmlns:a16="http://schemas.microsoft.com/office/drawing/2014/main" id="{391ABD13-A430-42F6-8875-5EA1EE1747D2}"/>
              </a:ext>
            </a:extLst>
          </p:cNvPr>
          <p:cNvSpPr/>
          <p:nvPr/>
        </p:nvSpPr>
        <p:spPr>
          <a:xfrm flipH="1" flipV="1">
            <a:off x="5820219" y="1819581"/>
            <a:ext cx="1115682" cy="1436117"/>
          </a:xfrm>
          <a:custGeom>
            <a:avLst/>
            <a:gdLst>
              <a:gd name="connsiteX0" fmla="*/ 630841 w 1422225"/>
              <a:gd name="connsiteY0" fmla="*/ 0 h 1830702"/>
              <a:gd name="connsiteX1" fmla="*/ 1422224 w 1422225"/>
              <a:gd name="connsiteY1" fmla="*/ 459003 h 1830702"/>
              <a:gd name="connsiteX2" fmla="*/ 1422225 w 1422225"/>
              <a:gd name="connsiteY2" fmla="*/ 459002 h 1830702"/>
              <a:gd name="connsiteX3" fmla="*/ 1422225 w 1422225"/>
              <a:gd name="connsiteY3" fmla="*/ 459003 h 1830702"/>
              <a:gd name="connsiteX4" fmla="*/ 1422225 w 1422225"/>
              <a:gd name="connsiteY4" fmla="*/ 1371700 h 1830702"/>
              <a:gd name="connsiteX5" fmla="*/ 1422225 w 1422225"/>
              <a:gd name="connsiteY5" fmla="*/ 1371701 h 1830702"/>
              <a:gd name="connsiteX6" fmla="*/ 1422225 w 1422225"/>
              <a:gd name="connsiteY6" fmla="*/ 1377006 h 1830702"/>
              <a:gd name="connsiteX7" fmla="*/ 1417651 w 1422225"/>
              <a:gd name="connsiteY7" fmla="*/ 1374354 h 1830702"/>
              <a:gd name="connsiteX8" fmla="*/ 630842 w 1422225"/>
              <a:gd name="connsiteY8" fmla="*/ 1830702 h 1830702"/>
              <a:gd name="connsiteX9" fmla="*/ 630842 w 1422225"/>
              <a:gd name="connsiteY9" fmla="*/ 918005 h 1830702"/>
              <a:gd name="connsiteX10" fmla="*/ 630841 w 1422225"/>
              <a:gd name="connsiteY10" fmla="*/ 918004 h 1830702"/>
              <a:gd name="connsiteX11" fmla="*/ 630841 w 1422225"/>
              <a:gd name="connsiteY11" fmla="*/ 1827744 h 1830702"/>
              <a:gd name="connsiteX12" fmla="*/ 630840 w 1422225"/>
              <a:gd name="connsiteY12" fmla="*/ 1827745 h 1830702"/>
              <a:gd name="connsiteX13" fmla="*/ 0 w 1422225"/>
              <a:gd name="connsiteY13" fmla="*/ 1461857 h 1830702"/>
              <a:gd name="connsiteX14" fmla="*/ 18865 w 1422225"/>
              <a:gd name="connsiteY14" fmla="*/ 1430804 h 1830702"/>
              <a:gd name="connsiteX15" fmla="*/ 151071 w 1422225"/>
              <a:gd name="connsiteY15" fmla="*/ 908682 h 1830702"/>
              <a:gd name="connsiteX16" fmla="*/ 18865 w 1422225"/>
              <a:gd name="connsiteY16" fmla="*/ 386560 h 1830702"/>
              <a:gd name="connsiteX17" fmla="*/ 4664 w 1422225"/>
              <a:gd name="connsiteY17" fmla="*/ 363184 h 1830702"/>
              <a:gd name="connsiteX18" fmla="*/ 626998 w 1422225"/>
              <a:gd name="connsiteY18" fmla="*/ 2229 h 1830702"/>
              <a:gd name="connsiteX19" fmla="*/ 630841 w 1422225"/>
              <a:gd name="connsiteY19" fmla="*/ 4457 h 1830702"/>
              <a:gd name="connsiteX20" fmla="*/ 630841 w 1422225"/>
              <a:gd name="connsiteY20" fmla="*/ 0 h 1830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422225" h="1830702">
                <a:moveTo>
                  <a:pt x="630841" y="0"/>
                </a:moveTo>
                <a:lnTo>
                  <a:pt x="1422224" y="459003"/>
                </a:lnTo>
                <a:lnTo>
                  <a:pt x="1422225" y="459002"/>
                </a:lnTo>
                <a:lnTo>
                  <a:pt x="1422225" y="459003"/>
                </a:lnTo>
                <a:lnTo>
                  <a:pt x="1422225" y="1371700"/>
                </a:lnTo>
                <a:lnTo>
                  <a:pt x="1422225" y="1371701"/>
                </a:lnTo>
                <a:lnTo>
                  <a:pt x="1422225" y="1377006"/>
                </a:lnTo>
                <a:lnTo>
                  <a:pt x="1417651" y="1374354"/>
                </a:lnTo>
                <a:lnTo>
                  <a:pt x="630842" y="1830702"/>
                </a:lnTo>
                <a:lnTo>
                  <a:pt x="630842" y="918005"/>
                </a:lnTo>
                <a:lnTo>
                  <a:pt x="630841" y="918004"/>
                </a:lnTo>
                <a:lnTo>
                  <a:pt x="630841" y="1827744"/>
                </a:lnTo>
                <a:lnTo>
                  <a:pt x="630840" y="1827745"/>
                </a:lnTo>
                <a:lnTo>
                  <a:pt x="0" y="1461857"/>
                </a:lnTo>
                <a:lnTo>
                  <a:pt x="18865" y="1430804"/>
                </a:lnTo>
                <a:cubicBezTo>
                  <a:pt x="103179" y="1275597"/>
                  <a:pt x="151071" y="1097732"/>
                  <a:pt x="151071" y="908682"/>
                </a:cubicBezTo>
                <a:cubicBezTo>
                  <a:pt x="151071" y="719632"/>
                  <a:pt x="103179" y="541767"/>
                  <a:pt x="18865" y="386560"/>
                </a:cubicBezTo>
                <a:lnTo>
                  <a:pt x="4664" y="363184"/>
                </a:lnTo>
                <a:lnTo>
                  <a:pt x="626998" y="2229"/>
                </a:lnTo>
                <a:lnTo>
                  <a:pt x="630841" y="4457"/>
                </a:lnTo>
                <a:lnTo>
                  <a:pt x="630841" y="0"/>
                </a:lnTo>
                <a:close/>
              </a:path>
            </a:pathLst>
          </a:custGeom>
          <a:gradFill>
            <a:gsLst>
              <a:gs pos="0">
                <a:schemeClr val="accent1">
                  <a:lumMod val="5000"/>
                  <a:lumOff val="95000"/>
                </a:schemeClr>
              </a:gs>
              <a:gs pos="100000">
                <a:schemeClr val="bg1">
                  <a:lumMod val="7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29" name="Freeform: Shape 28">
            <a:extLst>
              <a:ext uri="{FF2B5EF4-FFF2-40B4-BE49-F238E27FC236}">
                <a16:creationId xmlns:a16="http://schemas.microsoft.com/office/drawing/2014/main" id="{0FA6B576-9F7D-4DE4-9393-077029355B4C}"/>
              </a:ext>
            </a:extLst>
          </p:cNvPr>
          <p:cNvSpPr/>
          <p:nvPr/>
        </p:nvSpPr>
        <p:spPr>
          <a:xfrm flipH="1" flipV="1">
            <a:off x="6943521" y="2107210"/>
            <a:ext cx="125940" cy="74760"/>
          </a:xfrm>
          <a:custGeom>
            <a:avLst/>
            <a:gdLst>
              <a:gd name="connsiteX0" fmla="*/ 0 w 160543"/>
              <a:gd name="connsiteY0" fmla="*/ 0 h 95302"/>
              <a:gd name="connsiteX1" fmla="*/ 160543 w 160543"/>
              <a:gd name="connsiteY1" fmla="*/ 93115 h 95302"/>
              <a:gd name="connsiteX2" fmla="*/ 159215 w 160543"/>
              <a:gd name="connsiteY2" fmla="*/ 95302 h 95302"/>
              <a:gd name="connsiteX3" fmla="*/ 4575 w 160543"/>
              <a:gd name="connsiteY3" fmla="*/ 5611 h 95302"/>
              <a:gd name="connsiteX4" fmla="*/ 0 w 160543"/>
              <a:gd name="connsiteY4" fmla="*/ 8264 h 95302"/>
              <a:gd name="connsiteX5" fmla="*/ 0 w 160543"/>
              <a:gd name="connsiteY5" fmla="*/ 0 h 95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0543" h="95302">
                <a:moveTo>
                  <a:pt x="0" y="0"/>
                </a:moveTo>
                <a:lnTo>
                  <a:pt x="160543" y="93115"/>
                </a:lnTo>
                <a:lnTo>
                  <a:pt x="159215" y="95302"/>
                </a:lnTo>
                <a:lnTo>
                  <a:pt x="4575" y="5611"/>
                </a:lnTo>
                <a:lnTo>
                  <a:pt x="0" y="8264"/>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30" name="Freeform: Shape 29">
            <a:extLst>
              <a:ext uri="{FF2B5EF4-FFF2-40B4-BE49-F238E27FC236}">
                <a16:creationId xmlns:a16="http://schemas.microsoft.com/office/drawing/2014/main" id="{B55DCADB-1A7C-4662-B136-6915DDFD1CC9}"/>
              </a:ext>
            </a:extLst>
          </p:cNvPr>
          <p:cNvSpPr/>
          <p:nvPr/>
        </p:nvSpPr>
        <p:spPr>
          <a:xfrm flipH="1" flipV="1">
            <a:off x="6441031" y="745854"/>
            <a:ext cx="1241622" cy="1361356"/>
          </a:xfrm>
          <a:custGeom>
            <a:avLst/>
            <a:gdLst>
              <a:gd name="connsiteX0" fmla="*/ 950599 w 1582768"/>
              <a:gd name="connsiteY0" fmla="*/ 0 h 1735400"/>
              <a:gd name="connsiteX1" fmla="*/ 1582768 w 1582768"/>
              <a:gd name="connsiteY1" fmla="*/ 366658 h 1735400"/>
              <a:gd name="connsiteX2" fmla="*/ 1582768 w 1582768"/>
              <a:gd name="connsiteY2" fmla="*/ 1276398 h 1735400"/>
              <a:gd name="connsiteX3" fmla="*/ 1582768 w 1582768"/>
              <a:gd name="connsiteY3" fmla="*/ 1276399 h 1735400"/>
              <a:gd name="connsiteX4" fmla="*/ 1582768 w 1582768"/>
              <a:gd name="connsiteY4" fmla="*/ 1281704 h 1735400"/>
              <a:gd name="connsiteX5" fmla="*/ 1578194 w 1582768"/>
              <a:gd name="connsiteY5" fmla="*/ 1279052 h 1735400"/>
              <a:gd name="connsiteX6" fmla="*/ 791385 w 1582768"/>
              <a:gd name="connsiteY6" fmla="*/ 1735400 h 1735400"/>
              <a:gd name="connsiteX7" fmla="*/ 791385 w 1582768"/>
              <a:gd name="connsiteY7" fmla="*/ 822703 h 1735400"/>
              <a:gd name="connsiteX8" fmla="*/ 791384 w 1582768"/>
              <a:gd name="connsiteY8" fmla="*/ 822702 h 1735400"/>
              <a:gd name="connsiteX9" fmla="*/ 791384 w 1582768"/>
              <a:gd name="connsiteY9" fmla="*/ 1735400 h 1735400"/>
              <a:gd name="connsiteX10" fmla="*/ 4575 w 1582768"/>
              <a:gd name="connsiteY10" fmla="*/ 1279051 h 1735400"/>
              <a:gd name="connsiteX11" fmla="*/ 0 w 1582768"/>
              <a:gd name="connsiteY11" fmla="*/ 1281704 h 1735400"/>
              <a:gd name="connsiteX12" fmla="*/ 0 w 1582768"/>
              <a:gd name="connsiteY12" fmla="*/ 539631 h 1735400"/>
              <a:gd name="connsiteX13" fmla="*/ 7620 w 1582768"/>
              <a:gd name="connsiteY13" fmla="*/ 540016 h 1735400"/>
              <a:gd name="connsiteX14" fmla="*/ 782169 w 1582768"/>
              <a:gd name="connsiteY14" fmla="*/ 219187 h 1735400"/>
              <a:gd name="connsiteX15" fmla="*/ 791384 w 1582768"/>
              <a:gd name="connsiteY15" fmla="*/ 209048 h 1735400"/>
              <a:gd name="connsiteX16" fmla="*/ 852867 w 1582768"/>
              <a:gd name="connsiteY16" fmla="*/ 141400 h 1735400"/>
              <a:gd name="connsiteX17" fmla="*/ 915925 w 1582768"/>
              <a:gd name="connsiteY17" fmla="*/ 57074 h 1735400"/>
              <a:gd name="connsiteX18" fmla="*/ 950599 w 1582768"/>
              <a:gd name="connsiteY18" fmla="*/ 0 h 1735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582768" h="1735400">
                <a:moveTo>
                  <a:pt x="950599" y="0"/>
                </a:moveTo>
                <a:lnTo>
                  <a:pt x="1582768" y="366658"/>
                </a:lnTo>
                <a:lnTo>
                  <a:pt x="1582768" y="1276398"/>
                </a:lnTo>
                <a:lnTo>
                  <a:pt x="1582768" y="1276399"/>
                </a:lnTo>
                <a:lnTo>
                  <a:pt x="1582768" y="1281704"/>
                </a:lnTo>
                <a:lnTo>
                  <a:pt x="1578194" y="1279052"/>
                </a:lnTo>
                <a:lnTo>
                  <a:pt x="791385" y="1735400"/>
                </a:lnTo>
                <a:lnTo>
                  <a:pt x="791385" y="822703"/>
                </a:lnTo>
                <a:lnTo>
                  <a:pt x="791384" y="822702"/>
                </a:lnTo>
                <a:lnTo>
                  <a:pt x="791384" y="1735400"/>
                </a:lnTo>
                <a:lnTo>
                  <a:pt x="4575" y="1279051"/>
                </a:lnTo>
                <a:lnTo>
                  <a:pt x="0" y="1281704"/>
                </a:lnTo>
                <a:lnTo>
                  <a:pt x="0" y="539631"/>
                </a:lnTo>
                <a:lnTo>
                  <a:pt x="7620" y="540016"/>
                </a:lnTo>
                <a:cubicBezTo>
                  <a:pt x="310101" y="540016"/>
                  <a:pt x="583945" y="417412"/>
                  <a:pt x="782169" y="219187"/>
                </a:cubicBezTo>
                <a:lnTo>
                  <a:pt x="791384" y="209048"/>
                </a:lnTo>
                <a:lnTo>
                  <a:pt x="852867" y="141400"/>
                </a:lnTo>
                <a:cubicBezTo>
                  <a:pt x="875190" y="114351"/>
                  <a:pt x="896240" y="86212"/>
                  <a:pt x="915925" y="57074"/>
                </a:cubicBezTo>
                <a:lnTo>
                  <a:pt x="950599" y="0"/>
                </a:lnTo>
                <a:close/>
              </a:path>
            </a:pathLst>
          </a:custGeom>
          <a:gradFill>
            <a:gsLst>
              <a:gs pos="0">
                <a:schemeClr val="accent1">
                  <a:lumMod val="5000"/>
                  <a:lumOff val="95000"/>
                </a:schemeClr>
              </a:gs>
              <a:gs pos="100000">
                <a:schemeClr val="bg1">
                  <a:lumMod val="7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31" name="Freeform: Shape 30">
            <a:extLst>
              <a:ext uri="{FF2B5EF4-FFF2-40B4-BE49-F238E27FC236}">
                <a16:creationId xmlns:a16="http://schemas.microsoft.com/office/drawing/2014/main" id="{A8952B75-B054-4F76-BF3D-E7EF8B86B5C8}"/>
              </a:ext>
            </a:extLst>
          </p:cNvPr>
          <p:cNvSpPr/>
          <p:nvPr/>
        </p:nvSpPr>
        <p:spPr>
          <a:xfrm rot="17986545" flipH="1" flipV="1">
            <a:off x="7190691" y="2750003"/>
            <a:ext cx="244450" cy="861868"/>
          </a:xfrm>
          <a:custGeom>
            <a:avLst/>
            <a:gdLst>
              <a:gd name="connsiteX0" fmla="*/ 165207 w 311614"/>
              <a:gd name="connsiteY0" fmla="*/ 0 h 1098673"/>
              <a:gd name="connsiteX1" fmla="*/ 179408 w 311614"/>
              <a:gd name="connsiteY1" fmla="*/ 23376 h 1098673"/>
              <a:gd name="connsiteX2" fmla="*/ 311614 w 311614"/>
              <a:gd name="connsiteY2" fmla="*/ 545498 h 1098673"/>
              <a:gd name="connsiteX3" fmla="*/ 179408 w 311614"/>
              <a:gd name="connsiteY3" fmla="*/ 1067620 h 1098673"/>
              <a:gd name="connsiteX4" fmla="*/ 160543 w 311614"/>
              <a:gd name="connsiteY4" fmla="*/ 1098673 h 1098673"/>
              <a:gd name="connsiteX5" fmla="*/ 0 w 311614"/>
              <a:gd name="connsiteY5" fmla="*/ 1005558 h 1098673"/>
              <a:gd name="connsiteX6" fmla="*/ 0 w 311614"/>
              <a:gd name="connsiteY6" fmla="*/ 95819 h 1098673"/>
              <a:gd name="connsiteX7" fmla="*/ 0 w 311614"/>
              <a:gd name="connsiteY7" fmla="*/ 95818 h 1098673"/>
              <a:gd name="connsiteX8" fmla="*/ 1 w 311614"/>
              <a:gd name="connsiteY8" fmla="*/ 95819 h 1098673"/>
              <a:gd name="connsiteX9" fmla="*/ 165207 w 311614"/>
              <a:gd name="connsiteY9" fmla="*/ 0 h 1098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11614" h="1098673">
                <a:moveTo>
                  <a:pt x="165207" y="0"/>
                </a:moveTo>
                <a:lnTo>
                  <a:pt x="179408" y="23376"/>
                </a:lnTo>
                <a:cubicBezTo>
                  <a:pt x="263722" y="178583"/>
                  <a:pt x="311614" y="356448"/>
                  <a:pt x="311614" y="545498"/>
                </a:cubicBezTo>
                <a:cubicBezTo>
                  <a:pt x="311614" y="734548"/>
                  <a:pt x="263722" y="912413"/>
                  <a:pt x="179408" y="1067620"/>
                </a:cubicBezTo>
                <a:lnTo>
                  <a:pt x="160543" y="1098673"/>
                </a:lnTo>
                <a:lnTo>
                  <a:pt x="0" y="1005558"/>
                </a:lnTo>
                <a:lnTo>
                  <a:pt x="0" y="95819"/>
                </a:lnTo>
                <a:lnTo>
                  <a:pt x="0" y="95818"/>
                </a:lnTo>
                <a:lnTo>
                  <a:pt x="1" y="95819"/>
                </a:lnTo>
                <a:lnTo>
                  <a:pt x="165207" y="0"/>
                </a:lnTo>
                <a:close/>
              </a:path>
            </a:pathLst>
          </a:custGeom>
          <a:solidFill>
            <a:srgbClr val="FFFF66"/>
          </a:solidFill>
          <a:ln>
            <a:noFill/>
          </a:ln>
          <a:effectLst>
            <a:innerShdw blurRad="63500" dist="50800" dir="1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32" name="Freeform: Shape 31">
            <a:extLst>
              <a:ext uri="{FF2B5EF4-FFF2-40B4-BE49-F238E27FC236}">
                <a16:creationId xmlns:a16="http://schemas.microsoft.com/office/drawing/2014/main" id="{FBA324CE-03C4-4ECF-9ECE-3A286CCC0399}"/>
              </a:ext>
            </a:extLst>
          </p:cNvPr>
          <p:cNvSpPr/>
          <p:nvPr/>
        </p:nvSpPr>
        <p:spPr>
          <a:xfrm flipV="1">
            <a:off x="5199430" y="3824133"/>
            <a:ext cx="745709" cy="498384"/>
          </a:xfrm>
          <a:custGeom>
            <a:avLst/>
            <a:gdLst>
              <a:gd name="connsiteX0" fmla="*/ 791384 w 950599"/>
              <a:gd name="connsiteY0" fmla="*/ 0 h 635318"/>
              <a:gd name="connsiteX1" fmla="*/ 791384 w 950599"/>
              <a:gd name="connsiteY1" fmla="*/ 8264 h 635318"/>
              <a:gd name="connsiteX2" fmla="*/ 795959 w 950599"/>
              <a:gd name="connsiteY2" fmla="*/ 5611 h 635318"/>
              <a:gd name="connsiteX3" fmla="*/ 950599 w 950599"/>
              <a:gd name="connsiteY3" fmla="*/ 95302 h 635318"/>
              <a:gd name="connsiteX4" fmla="*/ 915925 w 950599"/>
              <a:gd name="connsiteY4" fmla="*/ 152376 h 635318"/>
              <a:gd name="connsiteX5" fmla="*/ 852867 w 950599"/>
              <a:gd name="connsiteY5" fmla="*/ 236702 h 635318"/>
              <a:gd name="connsiteX6" fmla="*/ 791384 w 950599"/>
              <a:gd name="connsiteY6" fmla="*/ 304350 h 635318"/>
              <a:gd name="connsiteX7" fmla="*/ 782169 w 950599"/>
              <a:gd name="connsiteY7" fmla="*/ 314489 h 635318"/>
              <a:gd name="connsiteX8" fmla="*/ 7620 w 950599"/>
              <a:gd name="connsiteY8" fmla="*/ 635318 h 635318"/>
              <a:gd name="connsiteX9" fmla="*/ 0 w 950599"/>
              <a:gd name="connsiteY9" fmla="*/ 634933 h 635318"/>
              <a:gd name="connsiteX10" fmla="*/ 0 w 950599"/>
              <a:gd name="connsiteY10" fmla="*/ 459003 h 635318"/>
              <a:gd name="connsiteX11" fmla="*/ 0 w 950599"/>
              <a:gd name="connsiteY11" fmla="*/ 459002 h 635318"/>
              <a:gd name="connsiteX12" fmla="*/ 1 w 950599"/>
              <a:gd name="connsiteY12" fmla="*/ 459003 h 635318"/>
              <a:gd name="connsiteX13" fmla="*/ 791384 w 950599"/>
              <a:gd name="connsiteY13" fmla="*/ 0 h 635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50599" h="635318">
                <a:moveTo>
                  <a:pt x="791384" y="0"/>
                </a:moveTo>
                <a:lnTo>
                  <a:pt x="791384" y="8264"/>
                </a:lnTo>
                <a:lnTo>
                  <a:pt x="795959" y="5611"/>
                </a:lnTo>
                <a:lnTo>
                  <a:pt x="950599" y="95302"/>
                </a:lnTo>
                <a:lnTo>
                  <a:pt x="915925" y="152376"/>
                </a:lnTo>
                <a:cubicBezTo>
                  <a:pt x="896240" y="181514"/>
                  <a:pt x="875190" y="209653"/>
                  <a:pt x="852867" y="236702"/>
                </a:cubicBezTo>
                <a:lnTo>
                  <a:pt x="791384" y="304350"/>
                </a:lnTo>
                <a:lnTo>
                  <a:pt x="782169" y="314489"/>
                </a:lnTo>
                <a:cubicBezTo>
                  <a:pt x="583945" y="512714"/>
                  <a:pt x="310101" y="635318"/>
                  <a:pt x="7620" y="635318"/>
                </a:cubicBezTo>
                <a:lnTo>
                  <a:pt x="0" y="634933"/>
                </a:lnTo>
                <a:lnTo>
                  <a:pt x="0" y="459003"/>
                </a:lnTo>
                <a:lnTo>
                  <a:pt x="0" y="459002"/>
                </a:lnTo>
                <a:lnTo>
                  <a:pt x="1" y="459003"/>
                </a:lnTo>
                <a:lnTo>
                  <a:pt x="791384" y="0"/>
                </a:lnTo>
                <a:close/>
              </a:path>
            </a:pathLst>
          </a:custGeom>
          <a:solidFill>
            <a:srgbClr val="99FF66"/>
          </a:solidFill>
          <a:ln>
            <a:noFill/>
          </a:ln>
          <a:effectLst>
            <a:innerShdw blurRad="63500" dist="50800" dir="24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cxnSp>
        <p:nvCxnSpPr>
          <p:cNvPr id="33" name="Connector: Elbow 32">
            <a:extLst>
              <a:ext uri="{FF2B5EF4-FFF2-40B4-BE49-F238E27FC236}">
                <a16:creationId xmlns:a16="http://schemas.microsoft.com/office/drawing/2014/main" id="{5F31A74B-03A6-41A7-8C7D-7A260A6E97E2}"/>
              </a:ext>
            </a:extLst>
          </p:cNvPr>
          <p:cNvCxnSpPr>
            <a:cxnSpLocks/>
          </p:cNvCxnSpPr>
          <p:nvPr/>
        </p:nvCxnSpPr>
        <p:spPr>
          <a:xfrm rot="10800000">
            <a:off x="5284470" y="771630"/>
            <a:ext cx="1148080" cy="330986"/>
          </a:xfrm>
          <a:prstGeom prst="bentConnector3">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34" name="Rectangle: Rounded Corners 33">
            <a:extLst>
              <a:ext uri="{FF2B5EF4-FFF2-40B4-BE49-F238E27FC236}">
                <a16:creationId xmlns:a16="http://schemas.microsoft.com/office/drawing/2014/main" id="{C658BCC0-52DC-4EAC-90A4-64F4A48930B5}"/>
              </a:ext>
            </a:extLst>
          </p:cNvPr>
          <p:cNvSpPr/>
          <p:nvPr/>
        </p:nvSpPr>
        <p:spPr>
          <a:xfrm>
            <a:off x="3348990" y="475589"/>
            <a:ext cx="1935480" cy="593232"/>
          </a:xfrm>
          <a:prstGeom prst="roundRect">
            <a:avLst>
              <a:gd name="adj" fmla="val 50000"/>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35" name="Connector: Elbow 34">
            <a:extLst>
              <a:ext uri="{FF2B5EF4-FFF2-40B4-BE49-F238E27FC236}">
                <a16:creationId xmlns:a16="http://schemas.microsoft.com/office/drawing/2014/main" id="{73C7EA77-C775-45E1-A760-7BE2AC29E0CB}"/>
              </a:ext>
            </a:extLst>
          </p:cNvPr>
          <p:cNvCxnSpPr>
            <a:cxnSpLocks/>
          </p:cNvCxnSpPr>
          <p:nvPr/>
        </p:nvCxnSpPr>
        <p:spPr>
          <a:xfrm rot="10800000">
            <a:off x="4673859" y="1840684"/>
            <a:ext cx="1148080" cy="330986"/>
          </a:xfrm>
          <a:prstGeom prst="bentConnector3">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6" name="Connector: Elbow 35">
            <a:extLst>
              <a:ext uri="{FF2B5EF4-FFF2-40B4-BE49-F238E27FC236}">
                <a16:creationId xmlns:a16="http://schemas.microsoft.com/office/drawing/2014/main" id="{55AA3BB2-2C6C-4DBD-A301-DA956D86FA29}"/>
              </a:ext>
            </a:extLst>
          </p:cNvPr>
          <p:cNvCxnSpPr>
            <a:cxnSpLocks/>
          </p:cNvCxnSpPr>
          <p:nvPr/>
        </p:nvCxnSpPr>
        <p:spPr>
          <a:xfrm rot="10800000">
            <a:off x="4058947" y="2922299"/>
            <a:ext cx="1148080" cy="330986"/>
          </a:xfrm>
          <a:prstGeom prst="bentConnector3">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7" name="Connector: Elbow 36">
            <a:extLst>
              <a:ext uri="{FF2B5EF4-FFF2-40B4-BE49-F238E27FC236}">
                <a16:creationId xmlns:a16="http://schemas.microsoft.com/office/drawing/2014/main" id="{4F33FD81-39ED-4757-B556-4BF5BB149EBB}"/>
              </a:ext>
            </a:extLst>
          </p:cNvPr>
          <p:cNvCxnSpPr>
            <a:cxnSpLocks/>
          </p:cNvCxnSpPr>
          <p:nvPr/>
        </p:nvCxnSpPr>
        <p:spPr>
          <a:xfrm rot="10800000">
            <a:off x="7678094" y="3969099"/>
            <a:ext cx="1148080" cy="330986"/>
          </a:xfrm>
          <a:prstGeom prst="bentConnector3">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8" name="Connector: Elbow 37">
            <a:extLst>
              <a:ext uri="{FF2B5EF4-FFF2-40B4-BE49-F238E27FC236}">
                <a16:creationId xmlns:a16="http://schemas.microsoft.com/office/drawing/2014/main" id="{2AE52E96-CD4D-4A7B-A070-52B498E04335}"/>
              </a:ext>
            </a:extLst>
          </p:cNvPr>
          <p:cNvCxnSpPr>
            <a:cxnSpLocks/>
          </p:cNvCxnSpPr>
          <p:nvPr/>
        </p:nvCxnSpPr>
        <p:spPr>
          <a:xfrm rot="10800000">
            <a:off x="7057686" y="5030992"/>
            <a:ext cx="1148080" cy="330986"/>
          </a:xfrm>
          <a:prstGeom prst="bentConnector3">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9" name="Connector: Elbow 38">
            <a:extLst>
              <a:ext uri="{FF2B5EF4-FFF2-40B4-BE49-F238E27FC236}">
                <a16:creationId xmlns:a16="http://schemas.microsoft.com/office/drawing/2014/main" id="{00B11DF8-A293-4036-A586-EB1D0556386A}"/>
              </a:ext>
            </a:extLst>
          </p:cNvPr>
          <p:cNvCxnSpPr>
            <a:cxnSpLocks/>
          </p:cNvCxnSpPr>
          <p:nvPr/>
        </p:nvCxnSpPr>
        <p:spPr>
          <a:xfrm rot="10800000">
            <a:off x="6426456" y="6105646"/>
            <a:ext cx="1148080" cy="330986"/>
          </a:xfrm>
          <a:prstGeom prst="bentConnector3">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40" name="Rectangle: Rounded Corners 39">
            <a:extLst>
              <a:ext uri="{FF2B5EF4-FFF2-40B4-BE49-F238E27FC236}">
                <a16:creationId xmlns:a16="http://schemas.microsoft.com/office/drawing/2014/main" id="{2EF8DCE1-F939-430A-974F-AEDFA83E0613}"/>
              </a:ext>
            </a:extLst>
          </p:cNvPr>
          <p:cNvSpPr/>
          <p:nvPr/>
        </p:nvSpPr>
        <p:spPr>
          <a:xfrm>
            <a:off x="2730326" y="1544067"/>
            <a:ext cx="1935480" cy="593232"/>
          </a:xfrm>
          <a:prstGeom prst="roundRect">
            <a:avLst>
              <a:gd name="adj" fmla="val 50000"/>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Rectangle: Rounded Corners 40">
            <a:extLst>
              <a:ext uri="{FF2B5EF4-FFF2-40B4-BE49-F238E27FC236}">
                <a16:creationId xmlns:a16="http://schemas.microsoft.com/office/drawing/2014/main" id="{AA0A2FC9-DA13-4A0F-8748-086A59805721}"/>
              </a:ext>
            </a:extLst>
          </p:cNvPr>
          <p:cNvSpPr/>
          <p:nvPr/>
        </p:nvSpPr>
        <p:spPr>
          <a:xfrm>
            <a:off x="8842579" y="4003469"/>
            <a:ext cx="1935480" cy="593232"/>
          </a:xfrm>
          <a:prstGeom prst="roundRect">
            <a:avLst>
              <a:gd name="adj" fmla="val 50000"/>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Rectangle: Rounded Corners 41">
            <a:extLst>
              <a:ext uri="{FF2B5EF4-FFF2-40B4-BE49-F238E27FC236}">
                <a16:creationId xmlns:a16="http://schemas.microsoft.com/office/drawing/2014/main" id="{50221159-1856-4AD4-95DF-A96735C5121F}"/>
              </a:ext>
            </a:extLst>
          </p:cNvPr>
          <p:cNvSpPr/>
          <p:nvPr/>
        </p:nvSpPr>
        <p:spPr>
          <a:xfrm>
            <a:off x="2122433" y="2625683"/>
            <a:ext cx="1935480" cy="593232"/>
          </a:xfrm>
          <a:prstGeom prst="roundRect">
            <a:avLst>
              <a:gd name="adj" fmla="val 50000"/>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3" name="Rectangle: Rounded Corners 42">
            <a:extLst>
              <a:ext uri="{FF2B5EF4-FFF2-40B4-BE49-F238E27FC236}">
                <a16:creationId xmlns:a16="http://schemas.microsoft.com/office/drawing/2014/main" id="{5A0D5C1B-03D4-4071-8C9E-6B402409517F}"/>
              </a:ext>
            </a:extLst>
          </p:cNvPr>
          <p:cNvSpPr/>
          <p:nvPr/>
        </p:nvSpPr>
        <p:spPr>
          <a:xfrm>
            <a:off x="8205766" y="5051878"/>
            <a:ext cx="1935480" cy="593232"/>
          </a:xfrm>
          <a:prstGeom prst="roundRect">
            <a:avLst>
              <a:gd name="adj" fmla="val 50000"/>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4" name="Rectangle: Rounded Corners 43">
            <a:extLst>
              <a:ext uri="{FF2B5EF4-FFF2-40B4-BE49-F238E27FC236}">
                <a16:creationId xmlns:a16="http://schemas.microsoft.com/office/drawing/2014/main" id="{53CEA714-1B86-4BCF-8BE2-F36729AF0E14}"/>
              </a:ext>
            </a:extLst>
          </p:cNvPr>
          <p:cNvSpPr/>
          <p:nvPr/>
        </p:nvSpPr>
        <p:spPr>
          <a:xfrm>
            <a:off x="7574536" y="6126902"/>
            <a:ext cx="1935480" cy="593232"/>
          </a:xfrm>
          <a:prstGeom prst="roundRect">
            <a:avLst>
              <a:gd name="adj" fmla="val 50000"/>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45" name="Graphic 44" descr="Bullseye with solid fill">
            <a:extLst>
              <a:ext uri="{FF2B5EF4-FFF2-40B4-BE49-F238E27FC236}">
                <a16:creationId xmlns:a16="http://schemas.microsoft.com/office/drawing/2014/main" id="{39E46765-30FC-41F7-8566-A50A1CE654E1}"/>
              </a:ext>
            </a:extLst>
          </p:cNvPr>
          <p:cNvPicPr>
            <a:picLocks noChangeAspect="1"/>
          </p:cNvPicPr>
          <p:nvPr/>
        </p:nvPicPr>
        <p:blipFill>
          <a:blip r:embed="rId2" cstate="hq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548889" y="5511966"/>
            <a:ext cx="540000" cy="540000"/>
          </a:xfrm>
          <a:prstGeom prst="rect">
            <a:avLst/>
          </a:prstGeom>
          <a:effectLst>
            <a:outerShdw blurRad="50800" dist="266700" dir="3000000" algn="tl" rotWithShape="0">
              <a:schemeClr val="tx1">
                <a:alpha val="31000"/>
              </a:schemeClr>
            </a:outerShdw>
          </a:effectLst>
        </p:spPr>
      </p:pic>
      <p:pic>
        <p:nvPicPr>
          <p:cNvPr id="46" name="Graphic 45" descr="Bar graph with upward trend with solid fill">
            <a:extLst>
              <a:ext uri="{FF2B5EF4-FFF2-40B4-BE49-F238E27FC236}">
                <a16:creationId xmlns:a16="http://schemas.microsoft.com/office/drawing/2014/main" id="{4B568A1D-6739-4133-9E8C-BD3AF7C09E78}"/>
              </a:ext>
            </a:extLst>
          </p:cNvPr>
          <p:cNvPicPr>
            <a:picLocks noChangeAspect="1"/>
          </p:cNvPicPr>
          <p:nvPr/>
        </p:nvPicPr>
        <p:blipFill>
          <a:blip r:embed="rId4" cstate="hq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188542" y="4432128"/>
            <a:ext cx="540000" cy="540000"/>
          </a:xfrm>
          <a:prstGeom prst="rect">
            <a:avLst/>
          </a:prstGeom>
          <a:effectLst>
            <a:outerShdw blurRad="50800" dist="330200" dir="2400000" algn="tl" rotWithShape="0">
              <a:prstClr val="black">
                <a:alpha val="40000"/>
              </a:prstClr>
            </a:outerShdw>
          </a:effectLst>
        </p:spPr>
      </p:pic>
      <p:pic>
        <p:nvPicPr>
          <p:cNvPr id="47" name="Graphic 46" descr="Stopwatch with solid fill">
            <a:extLst>
              <a:ext uri="{FF2B5EF4-FFF2-40B4-BE49-F238E27FC236}">
                <a16:creationId xmlns:a16="http://schemas.microsoft.com/office/drawing/2014/main" id="{D9530905-13E8-4695-BFF9-3B11821490C5}"/>
              </a:ext>
            </a:extLst>
          </p:cNvPr>
          <p:cNvPicPr>
            <a:picLocks noChangeAspect="1"/>
          </p:cNvPicPr>
          <p:nvPr/>
        </p:nvPicPr>
        <p:blipFill>
          <a:blip r:embed="rId6" cstate="hqprint">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5598163" y="3316963"/>
            <a:ext cx="540000" cy="540000"/>
          </a:xfrm>
          <a:prstGeom prst="rect">
            <a:avLst/>
          </a:prstGeom>
          <a:effectLst>
            <a:outerShdw blurRad="50800" dist="292100" dir="1800000" algn="tl" rotWithShape="0">
              <a:prstClr val="black">
                <a:alpha val="40000"/>
              </a:prstClr>
            </a:outerShdw>
          </a:effectLst>
        </p:spPr>
      </p:pic>
      <p:pic>
        <p:nvPicPr>
          <p:cNvPr id="48" name="Graphic 47" descr="Single gear with solid fill">
            <a:extLst>
              <a:ext uri="{FF2B5EF4-FFF2-40B4-BE49-F238E27FC236}">
                <a16:creationId xmlns:a16="http://schemas.microsoft.com/office/drawing/2014/main" id="{AFF084EB-A625-4679-9005-E608FDAD3FB5}"/>
              </a:ext>
            </a:extLst>
          </p:cNvPr>
          <p:cNvPicPr>
            <a:picLocks noChangeAspect="1"/>
          </p:cNvPicPr>
          <p:nvPr/>
        </p:nvPicPr>
        <p:blipFill>
          <a:blip r:embed="rId8" cstate="hqprint">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6790165" y="3347081"/>
            <a:ext cx="540000" cy="540000"/>
          </a:xfrm>
          <a:prstGeom prst="rect">
            <a:avLst/>
          </a:prstGeom>
          <a:effectLst>
            <a:outerShdw blurRad="50800" dist="266700" dir="1800000" algn="tl" rotWithShape="0">
              <a:prstClr val="black">
                <a:alpha val="40000"/>
              </a:prstClr>
            </a:outerShdw>
          </a:effectLst>
        </p:spPr>
      </p:pic>
      <p:pic>
        <p:nvPicPr>
          <p:cNvPr id="49" name="Graphic 48" descr="Magnifying glass with solid fill">
            <a:extLst>
              <a:ext uri="{FF2B5EF4-FFF2-40B4-BE49-F238E27FC236}">
                <a16:creationId xmlns:a16="http://schemas.microsoft.com/office/drawing/2014/main" id="{06979707-E88A-4C93-AFA1-30A21E2915BA}"/>
              </a:ext>
            </a:extLst>
          </p:cNvPr>
          <p:cNvPicPr>
            <a:picLocks noChangeAspect="1"/>
          </p:cNvPicPr>
          <p:nvPr/>
        </p:nvPicPr>
        <p:blipFill>
          <a:blip r:embed="rId10" cstate="hqprint">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6192681" y="2247627"/>
            <a:ext cx="540000" cy="540000"/>
          </a:xfrm>
          <a:prstGeom prst="rect">
            <a:avLst/>
          </a:prstGeom>
          <a:effectLst>
            <a:outerShdw blurRad="50800" dist="177800" dir="1800000" algn="tl" rotWithShape="0">
              <a:prstClr val="black">
                <a:alpha val="40000"/>
              </a:prstClr>
            </a:outerShdw>
          </a:effectLst>
        </p:spPr>
      </p:pic>
      <p:pic>
        <p:nvPicPr>
          <p:cNvPr id="50" name="Graphic 49" descr="Lightbulb with solid fill">
            <a:extLst>
              <a:ext uri="{FF2B5EF4-FFF2-40B4-BE49-F238E27FC236}">
                <a16:creationId xmlns:a16="http://schemas.microsoft.com/office/drawing/2014/main" id="{9D0F1E9D-77B1-47A2-9965-7EF8757022AF}"/>
              </a:ext>
            </a:extLst>
          </p:cNvPr>
          <p:cNvPicPr>
            <a:picLocks noChangeAspect="1"/>
          </p:cNvPicPr>
          <p:nvPr/>
        </p:nvPicPr>
        <p:blipFill>
          <a:blip r:embed="rId12" cstate="hqprint">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6799461" y="1100857"/>
            <a:ext cx="540000" cy="540000"/>
          </a:xfrm>
          <a:prstGeom prst="rect">
            <a:avLst/>
          </a:prstGeom>
          <a:effectLst>
            <a:outerShdw blurRad="50800" dist="190500" dir="2400000" algn="tl" rotWithShape="0">
              <a:prstClr val="black">
                <a:alpha val="40000"/>
              </a:prstClr>
            </a:outerShdw>
          </a:effectLst>
        </p:spPr>
      </p:pic>
      <p:sp>
        <p:nvSpPr>
          <p:cNvPr id="51" name="TextBox 50">
            <a:extLst>
              <a:ext uri="{FF2B5EF4-FFF2-40B4-BE49-F238E27FC236}">
                <a16:creationId xmlns:a16="http://schemas.microsoft.com/office/drawing/2014/main" id="{F663FCDC-2679-4560-B2BF-AB5965A0EE4F}"/>
              </a:ext>
            </a:extLst>
          </p:cNvPr>
          <p:cNvSpPr txBox="1"/>
          <p:nvPr/>
        </p:nvSpPr>
        <p:spPr>
          <a:xfrm>
            <a:off x="7151270" y="1704038"/>
            <a:ext cx="357790" cy="338554"/>
          </a:xfrm>
          <a:prstGeom prst="rect">
            <a:avLst/>
          </a:prstGeom>
          <a:noFill/>
        </p:spPr>
        <p:txBody>
          <a:bodyPr wrap="none" rtlCol="0">
            <a:spAutoFit/>
          </a:bodyPr>
          <a:lstStyle/>
          <a:p>
            <a:r>
              <a:rPr lang="en-GB" sz="1600" b="1" dirty="0">
                <a:solidFill>
                  <a:schemeClr val="bg1"/>
                </a:solidFill>
                <a:effectLst>
                  <a:outerShdw blurRad="50800" dist="38100" dir="2700000" sx="105000" sy="105000" algn="tl" rotWithShape="0">
                    <a:prstClr val="black">
                      <a:alpha val="66000"/>
                    </a:prstClr>
                  </a:outerShdw>
                </a:effectLst>
                <a:latin typeface="EuroStyle" panose="02027200000000000000" pitchFamily="18" charset="0"/>
              </a:rPr>
              <a:t>01</a:t>
            </a:r>
          </a:p>
        </p:txBody>
      </p:sp>
      <p:sp>
        <p:nvSpPr>
          <p:cNvPr id="52" name="TextBox 51">
            <a:extLst>
              <a:ext uri="{FF2B5EF4-FFF2-40B4-BE49-F238E27FC236}">
                <a16:creationId xmlns:a16="http://schemas.microsoft.com/office/drawing/2014/main" id="{83B9310E-43E4-43F4-80A4-AACA8D4FD77D}"/>
              </a:ext>
            </a:extLst>
          </p:cNvPr>
          <p:cNvSpPr txBox="1"/>
          <p:nvPr/>
        </p:nvSpPr>
        <p:spPr>
          <a:xfrm>
            <a:off x="6747798" y="2338401"/>
            <a:ext cx="393056" cy="338554"/>
          </a:xfrm>
          <a:prstGeom prst="rect">
            <a:avLst/>
          </a:prstGeom>
          <a:noFill/>
        </p:spPr>
        <p:txBody>
          <a:bodyPr wrap="none" rtlCol="0">
            <a:spAutoFit/>
          </a:bodyPr>
          <a:lstStyle/>
          <a:p>
            <a:r>
              <a:rPr lang="en-GB" sz="1600" b="1" dirty="0">
                <a:solidFill>
                  <a:schemeClr val="bg1"/>
                </a:solidFill>
                <a:effectLst>
                  <a:outerShdw blurRad="50800" dist="38100" dir="2700000" sx="105000" sy="105000" algn="tl" rotWithShape="0">
                    <a:prstClr val="black">
                      <a:alpha val="66000"/>
                    </a:prstClr>
                  </a:outerShdw>
                </a:effectLst>
                <a:latin typeface="EuroStyle" panose="02027200000000000000" pitchFamily="18" charset="0"/>
              </a:rPr>
              <a:t>02</a:t>
            </a:r>
          </a:p>
        </p:txBody>
      </p:sp>
      <p:sp>
        <p:nvSpPr>
          <p:cNvPr id="53" name="TextBox 52">
            <a:extLst>
              <a:ext uri="{FF2B5EF4-FFF2-40B4-BE49-F238E27FC236}">
                <a16:creationId xmlns:a16="http://schemas.microsoft.com/office/drawing/2014/main" id="{55D71D65-0147-4631-82E1-BD82953684EA}"/>
              </a:ext>
            </a:extLst>
          </p:cNvPr>
          <p:cNvSpPr txBox="1"/>
          <p:nvPr/>
        </p:nvSpPr>
        <p:spPr>
          <a:xfrm>
            <a:off x="5737042" y="4492695"/>
            <a:ext cx="396262" cy="338554"/>
          </a:xfrm>
          <a:prstGeom prst="rect">
            <a:avLst/>
          </a:prstGeom>
          <a:noFill/>
        </p:spPr>
        <p:txBody>
          <a:bodyPr wrap="none" rtlCol="0">
            <a:spAutoFit/>
          </a:bodyPr>
          <a:lstStyle/>
          <a:p>
            <a:r>
              <a:rPr lang="en-GB" sz="1600" b="1" dirty="0">
                <a:solidFill>
                  <a:schemeClr val="bg1"/>
                </a:solidFill>
                <a:effectLst>
                  <a:outerShdw blurRad="50800" dist="38100" dir="2700000" sx="105000" sy="105000" algn="tl" rotWithShape="0">
                    <a:prstClr val="black">
                      <a:alpha val="66000"/>
                    </a:prstClr>
                  </a:outerShdw>
                </a:effectLst>
                <a:latin typeface="EuroStyle" panose="02027200000000000000" pitchFamily="18" charset="0"/>
              </a:rPr>
              <a:t>05</a:t>
            </a:r>
          </a:p>
        </p:txBody>
      </p:sp>
      <p:sp>
        <p:nvSpPr>
          <p:cNvPr id="54" name="TextBox 53">
            <a:extLst>
              <a:ext uri="{FF2B5EF4-FFF2-40B4-BE49-F238E27FC236}">
                <a16:creationId xmlns:a16="http://schemas.microsoft.com/office/drawing/2014/main" id="{84A341CB-ED85-4BF4-8F62-7C18A1E39D94}"/>
              </a:ext>
            </a:extLst>
          </p:cNvPr>
          <p:cNvSpPr txBox="1"/>
          <p:nvPr/>
        </p:nvSpPr>
        <p:spPr>
          <a:xfrm>
            <a:off x="7109592" y="2980756"/>
            <a:ext cx="396262" cy="338554"/>
          </a:xfrm>
          <a:prstGeom prst="rect">
            <a:avLst/>
          </a:prstGeom>
          <a:noFill/>
        </p:spPr>
        <p:txBody>
          <a:bodyPr wrap="none" rtlCol="0">
            <a:spAutoFit/>
          </a:bodyPr>
          <a:lstStyle/>
          <a:p>
            <a:r>
              <a:rPr lang="en-GB" sz="1600" b="1" dirty="0">
                <a:solidFill>
                  <a:schemeClr val="bg1"/>
                </a:solidFill>
                <a:effectLst>
                  <a:outerShdw blurRad="50800" dist="38100" dir="2700000" sx="105000" sy="105000" algn="tl" rotWithShape="0">
                    <a:prstClr val="black">
                      <a:alpha val="66000"/>
                    </a:prstClr>
                  </a:outerShdw>
                </a:effectLst>
                <a:latin typeface="EuroStyle" panose="02027200000000000000" pitchFamily="18" charset="0"/>
              </a:rPr>
              <a:t>03</a:t>
            </a:r>
          </a:p>
        </p:txBody>
      </p:sp>
      <p:sp>
        <p:nvSpPr>
          <p:cNvPr id="55" name="TextBox 54">
            <a:extLst>
              <a:ext uri="{FF2B5EF4-FFF2-40B4-BE49-F238E27FC236}">
                <a16:creationId xmlns:a16="http://schemas.microsoft.com/office/drawing/2014/main" id="{56754B27-32F0-44BE-B6AF-981570202F1C}"/>
              </a:ext>
            </a:extLst>
          </p:cNvPr>
          <p:cNvSpPr txBox="1"/>
          <p:nvPr/>
        </p:nvSpPr>
        <p:spPr>
          <a:xfrm>
            <a:off x="5328835" y="3831752"/>
            <a:ext cx="405880" cy="338554"/>
          </a:xfrm>
          <a:prstGeom prst="rect">
            <a:avLst/>
          </a:prstGeom>
          <a:noFill/>
        </p:spPr>
        <p:txBody>
          <a:bodyPr wrap="none" rtlCol="0">
            <a:spAutoFit/>
          </a:bodyPr>
          <a:lstStyle/>
          <a:p>
            <a:r>
              <a:rPr lang="en-GB" sz="1600" b="1" dirty="0">
                <a:solidFill>
                  <a:schemeClr val="bg1"/>
                </a:solidFill>
                <a:effectLst>
                  <a:outerShdw blurRad="50800" dist="38100" dir="2700000" sx="105000" sy="105000" algn="tl" rotWithShape="0">
                    <a:prstClr val="black">
                      <a:alpha val="66000"/>
                    </a:prstClr>
                  </a:outerShdw>
                </a:effectLst>
                <a:latin typeface="EuroStyle" panose="02027200000000000000" pitchFamily="18" charset="0"/>
              </a:rPr>
              <a:t>04</a:t>
            </a:r>
          </a:p>
        </p:txBody>
      </p:sp>
      <p:sp>
        <p:nvSpPr>
          <p:cNvPr id="56" name="TextBox 55">
            <a:extLst>
              <a:ext uri="{FF2B5EF4-FFF2-40B4-BE49-F238E27FC236}">
                <a16:creationId xmlns:a16="http://schemas.microsoft.com/office/drawing/2014/main" id="{0F703032-4DFE-4B25-8847-23F5806318F6}"/>
              </a:ext>
            </a:extLst>
          </p:cNvPr>
          <p:cNvSpPr txBox="1"/>
          <p:nvPr/>
        </p:nvSpPr>
        <p:spPr>
          <a:xfrm>
            <a:off x="5377061" y="5109837"/>
            <a:ext cx="396262" cy="338554"/>
          </a:xfrm>
          <a:prstGeom prst="rect">
            <a:avLst/>
          </a:prstGeom>
          <a:noFill/>
        </p:spPr>
        <p:txBody>
          <a:bodyPr wrap="none" rtlCol="0">
            <a:spAutoFit/>
          </a:bodyPr>
          <a:lstStyle/>
          <a:p>
            <a:r>
              <a:rPr lang="en-GB" sz="1600" b="1" dirty="0">
                <a:solidFill>
                  <a:schemeClr val="bg1"/>
                </a:solidFill>
                <a:effectLst>
                  <a:outerShdw blurRad="50800" dist="38100" dir="2700000" sx="105000" sy="105000" algn="tl" rotWithShape="0">
                    <a:prstClr val="black">
                      <a:alpha val="66000"/>
                    </a:prstClr>
                  </a:outerShdw>
                </a:effectLst>
                <a:latin typeface="EuroStyle" panose="02027200000000000000" pitchFamily="18" charset="0"/>
              </a:rPr>
              <a:t>06</a:t>
            </a:r>
          </a:p>
        </p:txBody>
      </p:sp>
      <p:sp>
        <p:nvSpPr>
          <p:cNvPr id="57" name="TextBox 56">
            <a:extLst>
              <a:ext uri="{FF2B5EF4-FFF2-40B4-BE49-F238E27FC236}">
                <a16:creationId xmlns:a16="http://schemas.microsoft.com/office/drawing/2014/main" id="{C511BFB5-EEAD-4CA1-979C-CC71A3834622}"/>
              </a:ext>
            </a:extLst>
          </p:cNvPr>
          <p:cNvSpPr txBox="1"/>
          <p:nvPr/>
        </p:nvSpPr>
        <p:spPr>
          <a:xfrm>
            <a:off x="7898512" y="108973"/>
            <a:ext cx="4338695" cy="2616101"/>
          </a:xfrm>
          <a:prstGeom prst="rect">
            <a:avLst/>
          </a:prstGeom>
          <a:noFill/>
        </p:spPr>
        <p:txBody>
          <a:bodyPr wrap="square" rtlCol="0">
            <a:spAutoFit/>
          </a:bodyPr>
          <a:lstStyle/>
          <a:p>
            <a:pPr algn="ctr"/>
            <a:r>
              <a:rPr lang="en-GB" sz="4400" b="1" spc="300" dirty="0">
                <a:solidFill>
                  <a:schemeClr val="bg1"/>
                </a:solidFill>
                <a:latin typeface="EuroStyle" panose="02027200000000000000" pitchFamily="18" charset="0"/>
              </a:rPr>
              <a:t>Information management and security </a:t>
            </a:r>
            <a:r>
              <a:rPr lang="en-GB" sz="3200" b="1" spc="300" dirty="0">
                <a:solidFill>
                  <a:schemeClr val="bg1"/>
                </a:solidFill>
                <a:latin typeface="EuroStyle" panose="02027200000000000000" pitchFamily="18" charset="0"/>
              </a:rPr>
              <a:t>Week 1</a:t>
            </a:r>
          </a:p>
        </p:txBody>
      </p:sp>
      <p:sp>
        <p:nvSpPr>
          <p:cNvPr id="58" name="TextBox 57">
            <a:extLst>
              <a:ext uri="{FF2B5EF4-FFF2-40B4-BE49-F238E27FC236}">
                <a16:creationId xmlns:a16="http://schemas.microsoft.com/office/drawing/2014/main" id="{DE6C5A3C-32EF-4195-8A42-ECEC36D1B91E}"/>
              </a:ext>
            </a:extLst>
          </p:cNvPr>
          <p:cNvSpPr txBox="1"/>
          <p:nvPr/>
        </p:nvSpPr>
        <p:spPr>
          <a:xfrm>
            <a:off x="3402826" y="517115"/>
            <a:ext cx="1794516" cy="461665"/>
          </a:xfrm>
          <a:prstGeom prst="rect">
            <a:avLst/>
          </a:prstGeom>
          <a:noFill/>
        </p:spPr>
        <p:txBody>
          <a:bodyPr wrap="square" rtlCol="0">
            <a:spAutoFit/>
          </a:bodyPr>
          <a:lstStyle/>
          <a:p>
            <a:pPr algn="ctr"/>
            <a:r>
              <a:rPr lang="en-GB" sz="2400" b="1" spc="300" dirty="0">
                <a:solidFill>
                  <a:schemeClr val="bg1"/>
                </a:solidFill>
                <a:latin typeface="EuroStyle" panose="02027200000000000000" pitchFamily="18" charset="0"/>
              </a:rPr>
              <a:t>Intro</a:t>
            </a:r>
          </a:p>
        </p:txBody>
      </p:sp>
      <p:sp>
        <p:nvSpPr>
          <p:cNvPr id="59" name="TextBox 58">
            <a:extLst>
              <a:ext uri="{FF2B5EF4-FFF2-40B4-BE49-F238E27FC236}">
                <a16:creationId xmlns:a16="http://schemas.microsoft.com/office/drawing/2014/main" id="{1F1E1CA2-8B22-4EBC-A8B3-4E1D4101D87E}"/>
              </a:ext>
            </a:extLst>
          </p:cNvPr>
          <p:cNvSpPr txBox="1"/>
          <p:nvPr/>
        </p:nvSpPr>
        <p:spPr>
          <a:xfrm>
            <a:off x="3019444" y="1601899"/>
            <a:ext cx="1253869" cy="461665"/>
          </a:xfrm>
          <a:prstGeom prst="rect">
            <a:avLst/>
          </a:prstGeom>
          <a:noFill/>
        </p:spPr>
        <p:txBody>
          <a:bodyPr wrap="none" rtlCol="0">
            <a:spAutoFit/>
          </a:bodyPr>
          <a:lstStyle/>
          <a:p>
            <a:r>
              <a:rPr lang="en-GB" sz="2400" spc="300" dirty="0">
                <a:solidFill>
                  <a:schemeClr val="bg1"/>
                </a:solidFill>
                <a:latin typeface="EuroStyle" panose="02027200000000000000" pitchFamily="18" charset="0"/>
              </a:rPr>
              <a:t>Monday</a:t>
            </a:r>
            <a:endParaRPr lang="en-GB" spc="300" dirty="0">
              <a:solidFill>
                <a:schemeClr val="bg1"/>
              </a:solidFill>
              <a:latin typeface="EuroStyle" panose="02027200000000000000" pitchFamily="18" charset="0"/>
            </a:endParaRPr>
          </a:p>
        </p:txBody>
      </p:sp>
      <p:sp>
        <p:nvSpPr>
          <p:cNvPr id="60" name="TextBox 59">
            <a:extLst>
              <a:ext uri="{FF2B5EF4-FFF2-40B4-BE49-F238E27FC236}">
                <a16:creationId xmlns:a16="http://schemas.microsoft.com/office/drawing/2014/main" id="{ACF09B4E-41D8-4B56-8174-5E60E938E8D6}"/>
              </a:ext>
            </a:extLst>
          </p:cNvPr>
          <p:cNvSpPr txBox="1"/>
          <p:nvPr/>
        </p:nvSpPr>
        <p:spPr>
          <a:xfrm>
            <a:off x="9113041" y="4053349"/>
            <a:ext cx="1346844" cy="461665"/>
          </a:xfrm>
          <a:prstGeom prst="rect">
            <a:avLst/>
          </a:prstGeom>
          <a:noFill/>
        </p:spPr>
        <p:txBody>
          <a:bodyPr wrap="none" rtlCol="0">
            <a:spAutoFit/>
          </a:bodyPr>
          <a:lstStyle/>
          <a:p>
            <a:r>
              <a:rPr lang="en-GB" sz="2400" spc="300" dirty="0">
                <a:solidFill>
                  <a:schemeClr val="bg1"/>
                </a:solidFill>
                <a:latin typeface="EuroStyle" panose="02027200000000000000" pitchFamily="18" charset="0"/>
              </a:rPr>
              <a:t>Tuesday</a:t>
            </a:r>
            <a:endParaRPr lang="en-GB" spc="300" dirty="0">
              <a:solidFill>
                <a:schemeClr val="bg1"/>
              </a:solidFill>
              <a:latin typeface="EuroStyle" panose="02027200000000000000" pitchFamily="18" charset="0"/>
            </a:endParaRPr>
          </a:p>
        </p:txBody>
      </p:sp>
      <p:sp>
        <p:nvSpPr>
          <p:cNvPr id="61" name="TextBox 60">
            <a:extLst>
              <a:ext uri="{FF2B5EF4-FFF2-40B4-BE49-F238E27FC236}">
                <a16:creationId xmlns:a16="http://schemas.microsoft.com/office/drawing/2014/main" id="{9CF244F9-7E36-42DC-B24D-59EBF30A28A1}"/>
              </a:ext>
            </a:extLst>
          </p:cNvPr>
          <p:cNvSpPr txBox="1"/>
          <p:nvPr/>
        </p:nvSpPr>
        <p:spPr>
          <a:xfrm>
            <a:off x="2147731" y="2691467"/>
            <a:ext cx="1988686" cy="461665"/>
          </a:xfrm>
          <a:prstGeom prst="rect">
            <a:avLst/>
          </a:prstGeom>
          <a:noFill/>
        </p:spPr>
        <p:txBody>
          <a:bodyPr wrap="none" rtlCol="0">
            <a:spAutoFit/>
          </a:bodyPr>
          <a:lstStyle/>
          <a:p>
            <a:r>
              <a:rPr lang="en-GB" sz="2400" spc="300" dirty="0">
                <a:solidFill>
                  <a:schemeClr val="accent2"/>
                </a:solidFill>
                <a:latin typeface="EuroStyle" panose="02027200000000000000" pitchFamily="18" charset="0"/>
              </a:rPr>
              <a:t>Wednesday</a:t>
            </a:r>
            <a:endParaRPr lang="en-GB" spc="300" dirty="0">
              <a:solidFill>
                <a:schemeClr val="accent2"/>
              </a:solidFill>
              <a:latin typeface="EuroStyle" panose="02027200000000000000" pitchFamily="18" charset="0"/>
            </a:endParaRPr>
          </a:p>
        </p:txBody>
      </p:sp>
      <p:sp>
        <p:nvSpPr>
          <p:cNvPr id="62" name="TextBox 61">
            <a:extLst>
              <a:ext uri="{FF2B5EF4-FFF2-40B4-BE49-F238E27FC236}">
                <a16:creationId xmlns:a16="http://schemas.microsoft.com/office/drawing/2014/main" id="{E55572B0-0A45-4057-94BB-B759D0F7135D}"/>
              </a:ext>
            </a:extLst>
          </p:cNvPr>
          <p:cNvSpPr txBox="1"/>
          <p:nvPr/>
        </p:nvSpPr>
        <p:spPr>
          <a:xfrm>
            <a:off x="8393801" y="5117662"/>
            <a:ext cx="1479892" cy="461665"/>
          </a:xfrm>
          <a:prstGeom prst="rect">
            <a:avLst/>
          </a:prstGeom>
          <a:noFill/>
        </p:spPr>
        <p:txBody>
          <a:bodyPr wrap="none" rtlCol="0">
            <a:spAutoFit/>
          </a:bodyPr>
          <a:lstStyle/>
          <a:p>
            <a:r>
              <a:rPr lang="en-GB" sz="2400" spc="300" dirty="0">
                <a:solidFill>
                  <a:schemeClr val="bg1"/>
                </a:solidFill>
                <a:latin typeface="EuroStyle" panose="02027200000000000000" pitchFamily="18" charset="0"/>
              </a:rPr>
              <a:t>Thursday</a:t>
            </a:r>
            <a:endParaRPr lang="en-GB" spc="300" dirty="0">
              <a:solidFill>
                <a:schemeClr val="bg1"/>
              </a:solidFill>
              <a:latin typeface="EuroStyle" panose="02027200000000000000" pitchFamily="18" charset="0"/>
            </a:endParaRPr>
          </a:p>
        </p:txBody>
      </p:sp>
      <p:sp>
        <p:nvSpPr>
          <p:cNvPr id="63" name="TextBox 62">
            <a:extLst>
              <a:ext uri="{FF2B5EF4-FFF2-40B4-BE49-F238E27FC236}">
                <a16:creationId xmlns:a16="http://schemas.microsoft.com/office/drawing/2014/main" id="{282655B6-90CA-4328-86FC-0793928AD5CE}"/>
              </a:ext>
            </a:extLst>
          </p:cNvPr>
          <p:cNvSpPr txBox="1"/>
          <p:nvPr/>
        </p:nvSpPr>
        <p:spPr>
          <a:xfrm>
            <a:off x="7976602" y="6192686"/>
            <a:ext cx="1043876" cy="461665"/>
          </a:xfrm>
          <a:prstGeom prst="rect">
            <a:avLst/>
          </a:prstGeom>
          <a:noFill/>
        </p:spPr>
        <p:txBody>
          <a:bodyPr wrap="none" rtlCol="0">
            <a:spAutoFit/>
          </a:bodyPr>
          <a:lstStyle/>
          <a:p>
            <a:r>
              <a:rPr lang="en-GB" sz="2400" spc="300" dirty="0">
                <a:solidFill>
                  <a:schemeClr val="bg1"/>
                </a:solidFill>
                <a:latin typeface="EuroStyle" panose="02027200000000000000" pitchFamily="18" charset="0"/>
              </a:rPr>
              <a:t>Friday</a:t>
            </a:r>
            <a:endParaRPr lang="en-GB" spc="300" dirty="0">
              <a:solidFill>
                <a:schemeClr val="bg1"/>
              </a:solidFill>
              <a:latin typeface="EuroStyle" panose="02027200000000000000" pitchFamily="18" charset="0"/>
            </a:endParaRPr>
          </a:p>
        </p:txBody>
      </p:sp>
    </p:spTree>
    <p:extLst>
      <p:ext uri="{BB962C8B-B14F-4D97-AF65-F5344CB8AC3E}">
        <p14:creationId xmlns:p14="http://schemas.microsoft.com/office/powerpoint/2010/main" val="11203191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D46AA7-24D0-45E2-968A-D9EF79456A5A}"/>
              </a:ext>
            </a:extLst>
          </p:cNvPr>
          <p:cNvSpPr>
            <a:spLocks noGrp="1"/>
          </p:cNvSpPr>
          <p:nvPr>
            <p:ph type="title"/>
          </p:nvPr>
        </p:nvSpPr>
        <p:spPr/>
        <p:txBody>
          <a:bodyPr/>
          <a:lstStyle/>
          <a:p>
            <a:r>
              <a:rPr lang="en-GB" dirty="0"/>
              <a:t>Managing Data</a:t>
            </a:r>
          </a:p>
        </p:txBody>
      </p:sp>
      <p:sp>
        <p:nvSpPr>
          <p:cNvPr id="3" name="Content Placeholder 2">
            <a:extLst>
              <a:ext uri="{FF2B5EF4-FFF2-40B4-BE49-F238E27FC236}">
                <a16:creationId xmlns:a16="http://schemas.microsoft.com/office/drawing/2014/main" id="{D438A046-CFD9-44D6-9781-C1B241A78D83}"/>
              </a:ext>
            </a:extLst>
          </p:cNvPr>
          <p:cNvSpPr>
            <a:spLocks noGrp="1"/>
          </p:cNvSpPr>
          <p:nvPr>
            <p:ph idx="1"/>
          </p:nvPr>
        </p:nvSpPr>
        <p:spPr/>
        <p:txBody>
          <a:bodyPr/>
          <a:lstStyle/>
          <a:p>
            <a:r>
              <a:rPr lang="en-GB" dirty="0"/>
              <a:t>Master Data</a:t>
            </a:r>
          </a:p>
          <a:p>
            <a:pPr lvl="1"/>
            <a:r>
              <a:rPr lang="en-GB" dirty="0"/>
              <a:t>Who are our Suppliers</a:t>
            </a:r>
          </a:p>
          <a:p>
            <a:pPr lvl="1"/>
            <a:r>
              <a:rPr lang="en-GB" dirty="0"/>
              <a:t>Who are our customers</a:t>
            </a:r>
          </a:p>
          <a:p>
            <a:pPr lvl="1"/>
            <a:r>
              <a:rPr lang="en-GB" dirty="0"/>
              <a:t>How do we make our stuff?</a:t>
            </a:r>
          </a:p>
          <a:p>
            <a:endParaRPr lang="en-GB" dirty="0"/>
          </a:p>
          <a:p>
            <a:r>
              <a:rPr lang="en-GB" dirty="0"/>
              <a:t>All of this type of information would normally be found in an ERP</a:t>
            </a:r>
          </a:p>
        </p:txBody>
      </p:sp>
    </p:spTree>
    <p:extLst>
      <p:ext uri="{BB962C8B-B14F-4D97-AF65-F5344CB8AC3E}">
        <p14:creationId xmlns:p14="http://schemas.microsoft.com/office/powerpoint/2010/main" val="6939549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6C2838-6124-45C6-AFE0-CE37245739D0}"/>
              </a:ext>
            </a:extLst>
          </p:cNvPr>
          <p:cNvSpPr>
            <a:spLocks noGrp="1"/>
          </p:cNvSpPr>
          <p:nvPr>
            <p:ph type="title"/>
          </p:nvPr>
        </p:nvSpPr>
        <p:spPr/>
        <p:txBody>
          <a:bodyPr/>
          <a:lstStyle/>
          <a:p>
            <a:r>
              <a:rPr lang="en-GB" dirty="0"/>
              <a:t>Database Approach</a:t>
            </a:r>
          </a:p>
        </p:txBody>
      </p:sp>
      <p:sp>
        <p:nvSpPr>
          <p:cNvPr id="3" name="Text Placeholder 2">
            <a:extLst>
              <a:ext uri="{FF2B5EF4-FFF2-40B4-BE49-F238E27FC236}">
                <a16:creationId xmlns:a16="http://schemas.microsoft.com/office/drawing/2014/main" id="{3F83578B-B414-4DED-881E-5254A7512A05}"/>
              </a:ext>
            </a:extLst>
          </p:cNvPr>
          <p:cNvSpPr>
            <a:spLocks noGrp="1"/>
          </p:cNvSpPr>
          <p:nvPr>
            <p:ph type="body" idx="1"/>
          </p:nvPr>
        </p:nvSpPr>
        <p:spPr/>
        <p:txBody>
          <a:bodyPr/>
          <a:lstStyle/>
          <a:p>
            <a:endParaRPr lang="en-GB"/>
          </a:p>
        </p:txBody>
      </p:sp>
    </p:spTree>
    <p:extLst>
      <p:ext uri="{BB962C8B-B14F-4D97-AF65-F5344CB8AC3E}">
        <p14:creationId xmlns:p14="http://schemas.microsoft.com/office/powerpoint/2010/main" val="206880784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F159D4-257D-4F9A-8914-AD4BA5A3305C}"/>
              </a:ext>
            </a:extLst>
          </p:cNvPr>
          <p:cNvSpPr>
            <a:spLocks noGrp="1"/>
          </p:cNvSpPr>
          <p:nvPr>
            <p:ph type="title"/>
          </p:nvPr>
        </p:nvSpPr>
        <p:spPr/>
        <p:txBody>
          <a:bodyPr/>
          <a:lstStyle/>
          <a:p>
            <a:r>
              <a:rPr lang="en-GB" dirty="0"/>
              <a:t>Database Approach</a:t>
            </a:r>
          </a:p>
        </p:txBody>
      </p:sp>
      <p:sp>
        <p:nvSpPr>
          <p:cNvPr id="3" name="Content Placeholder 2">
            <a:extLst>
              <a:ext uri="{FF2B5EF4-FFF2-40B4-BE49-F238E27FC236}">
                <a16:creationId xmlns:a16="http://schemas.microsoft.com/office/drawing/2014/main" id="{74D12186-8295-4965-812D-2A4F31A4C94C}"/>
              </a:ext>
            </a:extLst>
          </p:cNvPr>
          <p:cNvSpPr>
            <a:spLocks noGrp="1"/>
          </p:cNvSpPr>
          <p:nvPr>
            <p:ph idx="1"/>
          </p:nvPr>
        </p:nvSpPr>
        <p:spPr/>
        <p:txBody>
          <a:bodyPr/>
          <a:lstStyle/>
          <a:p>
            <a:r>
              <a:rPr lang="en-GB" dirty="0"/>
              <a:t>What is a database?</a:t>
            </a:r>
          </a:p>
          <a:p>
            <a:pPr lvl="1"/>
            <a:r>
              <a:rPr lang="en-GB" dirty="0"/>
              <a:t>A database is a place where we can store records for later use</a:t>
            </a:r>
          </a:p>
          <a:p>
            <a:endParaRPr lang="en-GB" dirty="0"/>
          </a:p>
          <a:p>
            <a:r>
              <a:rPr lang="en-GB" dirty="0"/>
              <a:t>Databases *can* be useful for minimising:</a:t>
            </a:r>
          </a:p>
          <a:p>
            <a:pPr lvl="1"/>
            <a:r>
              <a:rPr lang="en-GB" dirty="0"/>
              <a:t>Data redundancy (multiple records with same piece of information)</a:t>
            </a:r>
          </a:p>
          <a:p>
            <a:pPr lvl="1"/>
            <a:r>
              <a:rPr lang="en-GB" dirty="0"/>
              <a:t>Data Isolation (data only available to one person/dept/application)</a:t>
            </a:r>
          </a:p>
          <a:p>
            <a:pPr lvl="1"/>
            <a:r>
              <a:rPr lang="en-GB" dirty="0"/>
              <a:t>Data Inconsistency (e.g.: mistyped address) </a:t>
            </a:r>
          </a:p>
        </p:txBody>
      </p:sp>
    </p:spTree>
    <p:extLst>
      <p:ext uri="{BB962C8B-B14F-4D97-AF65-F5344CB8AC3E}">
        <p14:creationId xmlns:p14="http://schemas.microsoft.com/office/powerpoint/2010/main" val="130571292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F159D4-257D-4F9A-8914-AD4BA5A3305C}"/>
              </a:ext>
            </a:extLst>
          </p:cNvPr>
          <p:cNvSpPr>
            <a:spLocks noGrp="1"/>
          </p:cNvSpPr>
          <p:nvPr>
            <p:ph type="title"/>
          </p:nvPr>
        </p:nvSpPr>
        <p:spPr/>
        <p:txBody>
          <a:bodyPr/>
          <a:lstStyle/>
          <a:p>
            <a:r>
              <a:rPr lang="en-GB" dirty="0"/>
              <a:t>Database Approach</a:t>
            </a:r>
          </a:p>
        </p:txBody>
      </p:sp>
      <p:sp>
        <p:nvSpPr>
          <p:cNvPr id="3" name="Content Placeholder 2">
            <a:extLst>
              <a:ext uri="{FF2B5EF4-FFF2-40B4-BE49-F238E27FC236}">
                <a16:creationId xmlns:a16="http://schemas.microsoft.com/office/drawing/2014/main" id="{74D12186-8295-4965-812D-2A4F31A4C94C}"/>
              </a:ext>
            </a:extLst>
          </p:cNvPr>
          <p:cNvSpPr>
            <a:spLocks noGrp="1"/>
          </p:cNvSpPr>
          <p:nvPr>
            <p:ph idx="1"/>
          </p:nvPr>
        </p:nvSpPr>
        <p:spPr/>
        <p:txBody>
          <a:bodyPr/>
          <a:lstStyle/>
          <a:p>
            <a:r>
              <a:rPr lang="en-GB" dirty="0"/>
              <a:t>Databases *can* be useful for maximising:</a:t>
            </a:r>
          </a:p>
          <a:p>
            <a:pPr lvl="1"/>
            <a:r>
              <a:rPr lang="en-GB" dirty="0"/>
              <a:t>Data security (e.g.: encryption)</a:t>
            </a:r>
          </a:p>
          <a:p>
            <a:pPr lvl="1"/>
            <a:r>
              <a:rPr lang="en-GB" dirty="0"/>
              <a:t>Data integrity (reducing human error = more accurate data)</a:t>
            </a:r>
          </a:p>
          <a:p>
            <a:pPr lvl="1"/>
            <a:r>
              <a:rPr lang="en-GB" dirty="0"/>
              <a:t>Data independence (data not tied to one particular system) </a:t>
            </a:r>
          </a:p>
        </p:txBody>
      </p:sp>
    </p:spTree>
    <p:extLst>
      <p:ext uri="{BB962C8B-B14F-4D97-AF65-F5344CB8AC3E}">
        <p14:creationId xmlns:p14="http://schemas.microsoft.com/office/powerpoint/2010/main" val="149220075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BA0CDC-AE59-47E1-80F3-7BAAA50BD8A8}"/>
              </a:ext>
            </a:extLst>
          </p:cNvPr>
          <p:cNvSpPr>
            <a:spLocks noGrp="1"/>
          </p:cNvSpPr>
          <p:nvPr>
            <p:ph type="title"/>
          </p:nvPr>
        </p:nvSpPr>
        <p:spPr/>
        <p:txBody>
          <a:bodyPr/>
          <a:lstStyle/>
          <a:p>
            <a:r>
              <a:rPr lang="en-GB" dirty="0"/>
              <a:t>Data Warehouse &amp; Marts</a:t>
            </a:r>
          </a:p>
        </p:txBody>
      </p:sp>
      <p:sp>
        <p:nvSpPr>
          <p:cNvPr id="3" name="Text Placeholder 2">
            <a:extLst>
              <a:ext uri="{FF2B5EF4-FFF2-40B4-BE49-F238E27FC236}">
                <a16:creationId xmlns:a16="http://schemas.microsoft.com/office/drawing/2014/main" id="{7F7D20D3-6B71-4917-9F2B-48CE62F1C3C5}"/>
              </a:ext>
            </a:extLst>
          </p:cNvPr>
          <p:cNvSpPr>
            <a:spLocks noGrp="1"/>
          </p:cNvSpPr>
          <p:nvPr>
            <p:ph type="body" idx="1"/>
          </p:nvPr>
        </p:nvSpPr>
        <p:spPr/>
        <p:txBody>
          <a:bodyPr/>
          <a:lstStyle/>
          <a:p>
            <a:endParaRPr lang="en-GB"/>
          </a:p>
        </p:txBody>
      </p:sp>
    </p:spTree>
    <p:extLst>
      <p:ext uri="{BB962C8B-B14F-4D97-AF65-F5344CB8AC3E}">
        <p14:creationId xmlns:p14="http://schemas.microsoft.com/office/powerpoint/2010/main" val="359977213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2826F0-442F-42E4-8C29-75B5D53F2083}"/>
              </a:ext>
            </a:extLst>
          </p:cNvPr>
          <p:cNvSpPr>
            <a:spLocks noGrp="1"/>
          </p:cNvSpPr>
          <p:nvPr>
            <p:ph type="title"/>
          </p:nvPr>
        </p:nvSpPr>
        <p:spPr/>
        <p:txBody>
          <a:bodyPr/>
          <a:lstStyle/>
          <a:p>
            <a:r>
              <a:rPr lang="en-GB" dirty="0"/>
              <a:t>Data Warehouse</a:t>
            </a:r>
          </a:p>
        </p:txBody>
      </p:sp>
      <p:sp>
        <p:nvSpPr>
          <p:cNvPr id="3" name="Content Placeholder 2">
            <a:extLst>
              <a:ext uri="{FF2B5EF4-FFF2-40B4-BE49-F238E27FC236}">
                <a16:creationId xmlns:a16="http://schemas.microsoft.com/office/drawing/2014/main" id="{F02DE3E4-FBA4-45ED-9E08-74E9C0A6E40E}"/>
              </a:ext>
            </a:extLst>
          </p:cNvPr>
          <p:cNvSpPr>
            <a:spLocks noGrp="1"/>
          </p:cNvSpPr>
          <p:nvPr>
            <p:ph idx="1"/>
          </p:nvPr>
        </p:nvSpPr>
        <p:spPr/>
        <p:txBody>
          <a:bodyPr/>
          <a:lstStyle/>
          <a:p>
            <a:r>
              <a:rPr lang="en-GB" dirty="0"/>
              <a:t>Organisation wide</a:t>
            </a:r>
          </a:p>
          <a:p>
            <a:r>
              <a:rPr lang="en-GB" dirty="0"/>
              <a:t>Analytic platform</a:t>
            </a:r>
          </a:p>
          <a:p>
            <a:r>
              <a:rPr lang="en-GB" dirty="0"/>
              <a:t>All data is stored here</a:t>
            </a:r>
          </a:p>
        </p:txBody>
      </p:sp>
    </p:spTree>
    <p:extLst>
      <p:ext uri="{BB962C8B-B14F-4D97-AF65-F5344CB8AC3E}">
        <p14:creationId xmlns:p14="http://schemas.microsoft.com/office/powerpoint/2010/main" val="422579753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2826F0-442F-42E4-8C29-75B5D53F2083}"/>
              </a:ext>
            </a:extLst>
          </p:cNvPr>
          <p:cNvSpPr>
            <a:spLocks noGrp="1"/>
          </p:cNvSpPr>
          <p:nvPr>
            <p:ph type="title"/>
          </p:nvPr>
        </p:nvSpPr>
        <p:spPr/>
        <p:txBody>
          <a:bodyPr/>
          <a:lstStyle/>
          <a:p>
            <a:r>
              <a:rPr lang="en-GB" dirty="0"/>
              <a:t>Data Marts</a:t>
            </a:r>
          </a:p>
        </p:txBody>
      </p:sp>
      <p:sp>
        <p:nvSpPr>
          <p:cNvPr id="3" name="Content Placeholder 2">
            <a:extLst>
              <a:ext uri="{FF2B5EF4-FFF2-40B4-BE49-F238E27FC236}">
                <a16:creationId xmlns:a16="http://schemas.microsoft.com/office/drawing/2014/main" id="{F02DE3E4-FBA4-45ED-9E08-74E9C0A6E40E}"/>
              </a:ext>
            </a:extLst>
          </p:cNvPr>
          <p:cNvSpPr>
            <a:spLocks noGrp="1"/>
          </p:cNvSpPr>
          <p:nvPr>
            <p:ph idx="1"/>
          </p:nvPr>
        </p:nvSpPr>
        <p:spPr/>
        <p:txBody>
          <a:bodyPr/>
          <a:lstStyle/>
          <a:p>
            <a:r>
              <a:rPr lang="en-GB" dirty="0"/>
              <a:t>Much smaller than a warehouse</a:t>
            </a:r>
          </a:p>
          <a:p>
            <a:r>
              <a:rPr lang="en-GB" dirty="0"/>
              <a:t>Usually tailored to one department or business unit</a:t>
            </a:r>
          </a:p>
          <a:p>
            <a:r>
              <a:rPr lang="en-GB" dirty="0"/>
              <a:t>Runs the risk of silo-</a:t>
            </a:r>
            <a:r>
              <a:rPr lang="en-GB" dirty="0" err="1"/>
              <a:t>ing</a:t>
            </a:r>
            <a:r>
              <a:rPr lang="en-GB" dirty="0"/>
              <a:t> data</a:t>
            </a:r>
          </a:p>
        </p:txBody>
      </p:sp>
    </p:spTree>
    <p:extLst>
      <p:ext uri="{BB962C8B-B14F-4D97-AF65-F5344CB8AC3E}">
        <p14:creationId xmlns:p14="http://schemas.microsoft.com/office/powerpoint/2010/main" val="382741545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ECC944-9F3A-4139-ADC2-DBF2ADC214E0}"/>
              </a:ext>
            </a:extLst>
          </p:cNvPr>
          <p:cNvSpPr>
            <a:spLocks noGrp="1"/>
          </p:cNvSpPr>
          <p:nvPr>
            <p:ph type="title"/>
          </p:nvPr>
        </p:nvSpPr>
        <p:spPr/>
        <p:txBody>
          <a:bodyPr/>
          <a:lstStyle/>
          <a:p>
            <a:r>
              <a:rPr lang="en-GB" dirty="0"/>
              <a:t>Data Warehouse Characteristics</a:t>
            </a:r>
          </a:p>
        </p:txBody>
      </p:sp>
      <p:sp>
        <p:nvSpPr>
          <p:cNvPr id="3" name="Content Placeholder 2">
            <a:extLst>
              <a:ext uri="{FF2B5EF4-FFF2-40B4-BE49-F238E27FC236}">
                <a16:creationId xmlns:a16="http://schemas.microsoft.com/office/drawing/2014/main" id="{A1B91A98-D7D3-43CD-9300-5B2BF3C74C35}"/>
              </a:ext>
            </a:extLst>
          </p:cNvPr>
          <p:cNvSpPr>
            <a:spLocks noGrp="1"/>
          </p:cNvSpPr>
          <p:nvPr>
            <p:ph idx="1"/>
          </p:nvPr>
        </p:nvSpPr>
        <p:spPr/>
        <p:txBody>
          <a:bodyPr/>
          <a:lstStyle/>
          <a:p>
            <a:r>
              <a:rPr lang="en-GB" dirty="0"/>
              <a:t>Organised by subject</a:t>
            </a:r>
          </a:p>
          <a:p>
            <a:r>
              <a:rPr lang="en-GB" dirty="0"/>
              <a:t>OLAP – </a:t>
            </a:r>
            <a:r>
              <a:rPr lang="en-GB" dirty="0" err="1"/>
              <a:t>OnLine</a:t>
            </a:r>
            <a:r>
              <a:rPr lang="en-GB" dirty="0"/>
              <a:t> Analytical Processing</a:t>
            </a:r>
          </a:p>
          <a:p>
            <a:r>
              <a:rPr lang="en-GB" dirty="0"/>
              <a:t>Integrated into other company systems</a:t>
            </a:r>
          </a:p>
          <a:p>
            <a:r>
              <a:rPr lang="en-GB" dirty="0"/>
              <a:t>Time variant – trends over time</a:t>
            </a:r>
          </a:p>
          <a:p>
            <a:r>
              <a:rPr lang="en-GB" dirty="0"/>
              <a:t>Non-volatile – does not change much, but can be added to</a:t>
            </a:r>
          </a:p>
          <a:p>
            <a:r>
              <a:rPr lang="en-GB" dirty="0"/>
              <a:t>Multi-dimensional – data can be interpreted in many different ways </a:t>
            </a:r>
          </a:p>
        </p:txBody>
      </p:sp>
    </p:spTree>
    <p:extLst>
      <p:ext uri="{BB962C8B-B14F-4D97-AF65-F5344CB8AC3E}">
        <p14:creationId xmlns:p14="http://schemas.microsoft.com/office/powerpoint/2010/main" val="267582058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2826F0-442F-42E4-8C29-75B5D53F2083}"/>
              </a:ext>
            </a:extLst>
          </p:cNvPr>
          <p:cNvSpPr>
            <a:spLocks noGrp="1"/>
          </p:cNvSpPr>
          <p:nvPr>
            <p:ph type="title"/>
          </p:nvPr>
        </p:nvSpPr>
        <p:spPr/>
        <p:txBody>
          <a:bodyPr/>
          <a:lstStyle/>
          <a:p>
            <a:r>
              <a:rPr lang="en-GB" dirty="0"/>
              <a:t>Data Lakes</a:t>
            </a:r>
          </a:p>
        </p:txBody>
      </p:sp>
      <p:sp>
        <p:nvSpPr>
          <p:cNvPr id="3" name="Content Placeholder 2">
            <a:extLst>
              <a:ext uri="{FF2B5EF4-FFF2-40B4-BE49-F238E27FC236}">
                <a16:creationId xmlns:a16="http://schemas.microsoft.com/office/drawing/2014/main" id="{F02DE3E4-FBA4-45ED-9E08-74E9C0A6E40E}"/>
              </a:ext>
            </a:extLst>
          </p:cNvPr>
          <p:cNvSpPr>
            <a:spLocks noGrp="1"/>
          </p:cNvSpPr>
          <p:nvPr>
            <p:ph idx="1"/>
          </p:nvPr>
        </p:nvSpPr>
        <p:spPr>
          <a:xfrm>
            <a:off x="838200" y="1825625"/>
            <a:ext cx="6167907" cy="4351338"/>
          </a:xfrm>
        </p:spPr>
        <p:txBody>
          <a:bodyPr/>
          <a:lstStyle/>
          <a:p>
            <a:r>
              <a:rPr lang="en-GB" dirty="0"/>
              <a:t>A data lake is a massive repository for holding data in its raw state, for subsequent processing by MIS</a:t>
            </a:r>
          </a:p>
          <a:p>
            <a:r>
              <a:rPr lang="en-GB" dirty="0"/>
              <a:t>A data lake includes both structured and unstructured data</a:t>
            </a:r>
          </a:p>
        </p:txBody>
      </p:sp>
      <p:pic>
        <p:nvPicPr>
          <p:cNvPr id="5" name="Picture 4">
            <a:extLst>
              <a:ext uri="{FF2B5EF4-FFF2-40B4-BE49-F238E27FC236}">
                <a16:creationId xmlns:a16="http://schemas.microsoft.com/office/drawing/2014/main" id="{3BD1AEC7-504C-4257-945A-151452486549}"/>
              </a:ext>
            </a:extLst>
          </p:cNvPr>
          <p:cNvPicPr>
            <a:picLocks noChangeAspect="1"/>
          </p:cNvPicPr>
          <p:nvPr/>
        </p:nvPicPr>
        <p:blipFill>
          <a:blip r:embed="rId2"/>
          <a:stretch>
            <a:fillRect/>
          </a:stretch>
        </p:blipFill>
        <p:spPr>
          <a:xfrm>
            <a:off x="7607859" y="1690688"/>
            <a:ext cx="4202068" cy="4880753"/>
          </a:xfrm>
          <a:prstGeom prst="rect">
            <a:avLst/>
          </a:prstGeom>
        </p:spPr>
      </p:pic>
    </p:spTree>
    <p:extLst>
      <p:ext uri="{BB962C8B-B14F-4D97-AF65-F5344CB8AC3E}">
        <p14:creationId xmlns:p14="http://schemas.microsoft.com/office/powerpoint/2010/main" val="379002818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2826F0-442F-42E4-8C29-75B5D53F2083}"/>
              </a:ext>
            </a:extLst>
          </p:cNvPr>
          <p:cNvSpPr>
            <a:spLocks noGrp="1"/>
          </p:cNvSpPr>
          <p:nvPr>
            <p:ph type="title"/>
          </p:nvPr>
        </p:nvSpPr>
        <p:spPr/>
        <p:txBody>
          <a:bodyPr/>
          <a:lstStyle/>
          <a:p>
            <a:r>
              <a:rPr lang="en-GB" dirty="0"/>
              <a:t>Data Lakes vs Data Warehouses</a:t>
            </a:r>
          </a:p>
        </p:txBody>
      </p:sp>
      <p:sp>
        <p:nvSpPr>
          <p:cNvPr id="3" name="Content Placeholder 2">
            <a:extLst>
              <a:ext uri="{FF2B5EF4-FFF2-40B4-BE49-F238E27FC236}">
                <a16:creationId xmlns:a16="http://schemas.microsoft.com/office/drawing/2014/main" id="{F02DE3E4-FBA4-45ED-9E08-74E9C0A6E40E}"/>
              </a:ext>
            </a:extLst>
          </p:cNvPr>
          <p:cNvSpPr>
            <a:spLocks noGrp="1"/>
          </p:cNvSpPr>
          <p:nvPr>
            <p:ph idx="1"/>
          </p:nvPr>
        </p:nvSpPr>
        <p:spPr>
          <a:xfrm>
            <a:off x="838200" y="1825625"/>
            <a:ext cx="10515600" cy="4351338"/>
          </a:xfrm>
        </p:spPr>
        <p:txBody>
          <a:bodyPr>
            <a:normAutofit fontScale="92500"/>
          </a:bodyPr>
          <a:lstStyle/>
          <a:p>
            <a:r>
              <a:rPr lang="en-GB" b="1" dirty="0">
                <a:solidFill>
                  <a:srgbClr val="232F3E"/>
                </a:solidFill>
                <a:effectLst/>
              </a:rPr>
              <a:t>Data Lakes compared to Data Warehouses – two different approaches</a:t>
            </a:r>
          </a:p>
          <a:p>
            <a:r>
              <a:rPr lang="en-GB" dirty="0"/>
              <a:t>Depending on the requirements, a typical organization will require both a data warehouse and a data lake as they serve different needs, and use cases.</a:t>
            </a:r>
          </a:p>
          <a:p>
            <a:r>
              <a:rPr lang="en-GB" dirty="0"/>
              <a:t>A data warehouse is a database optimized to </a:t>
            </a:r>
            <a:r>
              <a:rPr lang="en-GB" dirty="0" err="1"/>
              <a:t>analyze</a:t>
            </a:r>
            <a:r>
              <a:rPr lang="en-GB" dirty="0"/>
              <a:t> relational data coming from transactional systems and line of business applications. The data structure, and schema are defined in advance to optimize for fast SQL queries, where the results are typically used for operational reporting and analysis. Data is cleaned, enriched, and transformed so it can act as the “single source of truth” that users can trust.</a:t>
            </a:r>
          </a:p>
        </p:txBody>
      </p:sp>
    </p:spTree>
    <p:extLst>
      <p:ext uri="{BB962C8B-B14F-4D97-AF65-F5344CB8AC3E}">
        <p14:creationId xmlns:p14="http://schemas.microsoft.com/office/powerpoint/2010/main" val="33806546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5C5EE0-B0E0-4294-B373-6FA9BB8BE989}"/>
              </a:ext>
            </a:extLst>
          </p:cNvPr>
          <p:cNvSpPr>
            <a:spLocks noGrp="1"/>
          </p:cNvSpPr>
          <p:nvPr>
            <p:ph type="title"/>
          </p:nvPr>
        </p:nvSpPr>
        <p:spPr/>
        <p:txBody>
          <a:bodyPr/>
          <a:lstStyle/>
          <a:p>
            <a:r>
              <a:rPr lang="en-GB" dirty="0"/>
              <a:t>Today</a:t>
            </a:r>
          </a:p>
        </p:txBody>
      </p:sp>
      <p:sp>
        <p:nvSpPr>
          <p:cNvPr id="3" name="Content Placeholder 2">
            <a:extLst>
              <a:ext uri="{FF2B5EF4-FFF2-40B4-BE49-F238E27FC236}">
                <a16:creationId xmlns:a16="http://schemas.microsoft.com/office/drawing/2014/main" id="{3426C9BE-30F8-4785-8F45-B7B515C12A2E}"/>
              </a:ext>
            </a:extLst>
          </p:cNvPr>
          <p:cNvSpPr>
            <a:spLocks noGrp="1"/>
          </p:cNvSpPr>
          <p:nvPr>
            <p:ph idx="1"/>
          </p:nvPr>
        </p:nvSpPr>
        <p:spPr/>
        <p:txBody>
          <a:bodyPr>
            <a:normAutofit/>
          </a:bodyPr>
          <a:lstStyle/>
          <a:p>
            <a:r>
              <a:rPr lang="en-GB" dirty="0"/>
              <a:t>Today we are going to look at several Management Information Systems</a:t>
            </a:r>
          </a:p>
          <a:p>
            <a:endParaRPr lang="en-GB" dirty="0"/>
          </a:p>
          <a:p>
            <a:r>
              <a:rPr lang="en-GB" dirty="0"/>
              <a:t>An MIS (Management Information Systems) collects, processes, stores, analyses and disseminates information for a specific purpose</a:t>
            </a:r>
          </a:p>
        </p:txBody>
      </p:sp>
    </p:spTree>
    <p:extLst>
      <p:ext uri="{BB962C8B-B14F-4D97-AF65-F5344CB8AC3E}">
        <p14:creationId xmlns:p14="http://schemas.microsoft.com/office/powerpoint/2010/main" val="364319719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2826F0-442F-42E4-8C29-75B5D53F2083}"/>
              </a:ext>
            </a:extLst>
          </p:cNvPr>
          <p:cNvSpPr>
            <a:spLocks noGrp="1"/>
          </p:cNvSpPr>
          <p:nvPr>
            <p:ph type="title"/>
          </p:nvPr>
        </p:nvSpPr>
        <p:spPr/>
        <p:txBody>
          <a:bodyPr/>
          <a:lstStyle/>
          <a:p>
            <a:r>
              <a:rPr lang="en-GB" dirty="0"/>
              <a:t>Data Lakes vs Data Warehouses</a:t>
            </a:r>
          </a:p>
        </p:txBody>
      </p:sp>
      <p:sp>
        <p:nvSpPr>
          <p:cNvPr id="3" name="Content Placeholder 2">
            <a:extLst>
              <a:ext uri="{FF2B5EF4-FFF2-40B4-BE49-F238E27FC236}">
                <a16:creationId xmlns:a16="http://schemas.microsoft.com/office/drawing/2014/main" id="{F02DE3E4-FBA4-45ED-9E08-74E9C0A6E40E}"/>
              </a:ext>
            </a:extLst>
          </p:cNvPr>
          <p:cNvSpPr>
            <a:spLocks noGrp="1"/>
          </p:cNvSpPr>
          <p:nvPr>
            <p:ph idx="1"/>
          </p:nvPr>
        </p:nvSpPr>
        <p:spPr>
          <a:xfrm>
            <a:off x="838200" y="1825625"/>
            <a:ext cx="10515600" cy="4351338"/>
          </a:xfrm>
        </p:spPr>
        <p:txBody>
          <a:bodyPr>
            <a:normAutofit fontScale="92500" lnSpcReduction="20000"/>
          </a:bodyPr>
          <a:lstStyle/>
          <a:p>
            <a:r>
              <a:rPr lang="en-GB" b="1" dirty="0">
                <a:solidFill>
                  <a:srgbClr val="232F3E"/>
                </a:solidFill>
                <a:effectLst/>
              </a:rPr>
              <a:t>Data Lakes compared to Data Warehouses – two different approaches</a:t>
            </a:r>
          </a:p>
          <a:p>
            <a:r>
              <a:rPr lang="en-GB" dirty="0"/>
              <a:t>A data lake is different, because it stores relational data from line of business applications, and non-relational data from mobile apps, IoT devices, and social media. The structure of the data or schema is not defined when data is captured. This means you can store all of your data without careful design or the need to know what questions you might need answers for in the future. Different types of analytics on your data like SQL queries, big data analytics, full text search, real-time analytics, and machine learning can be used to uncover insights.</a:t>
            </a:r>
          </a:p>
          <a:p>
            <a:r>
              <a:rPr lang="en-GB" dirty="0"/>
              <a:t>As organizations with data warehouses see the benefits of data lakes, they are evolving their warehouse to include data lakes, and enable diverse query capabilities, data science use-cases, and advanced capabilities for discovering new information models. Gartner names this evolution the “Data Management Solution for Analytics” or “</a:t>
            </a:r>
            <a:r>
              <a:rPr lang="en-GB" dirty="0">
                <a:hlinkClick r:id="rId2"/>
              </a:rPr>
              <a:t>DMSA</a:t>
            </a:r>
            <a:r>
              <a:rPr lang="en-GB" dirty="0"/>
              <a:t>.”</a:t>
            </a:r>
          </a:p>
        </p:txBody>
      </p:sp>
    </p:spTree>
    <p:extLst>
      <p:ext uri="{BB962C8B-B14F-4D97-AF65-F5344CB8AC3E}">
        <p14:creationId xmlns:p14="http://schemas.microsoft.com/office/powerpoint/2010/main" val="261816211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2826F0-442F-42E4-8C29-75B5D53F2083}"/>
              </a:ext>
            </a:extLst>
          </p:cNvPr>
          <p:cNvSpPr>
            <a:spLocks noGrp="1"/>
          </p:cNvSpPr>
          <p:nvPr>
            <p:ph type="title"/>
          </p:nvPr>
        </p:nvSpPr>
        <p:spPr/>
        <p:txBody>
          <a:bodyPr/>
          <a:lstStyle/>
          <a:p>
            <a:r>
              <a:rPr lang="en-GB" dirty="0"/>
              <a:t>Data Lakes vs Data Warehouses</a:t>
            </a:r>
          </a:p>
        </p:txBody>
      </p:sp>
      <p:sp>
        <p:nvSpPr>
          <p:cNvPr id="3" name="Content Placeholder 2">
            <a:extLst>
              <a:ext uri="{FF2B5EF4-FFF2-40B4-BE49-F238E27FC236}">
                <a16:creationId xmlns:a16="http://schemas.microsoft.com/office/drawing/2014/main" id="{F02DE3E4-FBA4-45ED-9E08-74E9C0A6E40E}"/>
              </a:ext>
            </a:extLst>
          </p:cNvPr>
          <p:cNvSpPr>
            <a:spLocks noGrp="1"/>
          </p:cNvSpPr>
          <p:nvPr>
            <p:ph idx="1"/>
          </p:nvPr>
        </p:nvSpPr>
        <p:spPr>
          <a:xfrm>
            <a:off x="838200" y="1825625"/>
            <a:ext cx="10515600" cy="4351338"/>
          </a:xfrm>
        </p:spPr>
        <p:txBody>
          <a:bodyPr>
            <a:normAutofit/>
          </a:bodyPr>
          <a:lstStyle/>
          <a:p>
            <a:r>
              <a:rPr lang="en-GB" b="1" dirty="0">
                <a:solidFill>
                  <a:srgbClr val="232F3E"/>
                </a:solidFill>
                <a:effectLst/>
              </a:rPr>
              <a:t>Data Lakes compared to Data Warehouses – two different approaches</a:t>
            </a:r>
          </a:p>
          <a:p>
            <a:endParaRPr lang="en-GB" b="1" dirty="0">
              <a:solidFill>
                <a:srgbClr val="232F3E"/>
              </a:solidFill>
              <a:effectLst/>
            </a:endParaRPr>
          </a:p>
        </p:txBody>
      </p:sp>
      <p:pic>
        <p:nvPicPr>
          <p:cNvPr id="5" name="Picture 4">
            <a:extLst>
              <a:ext uri="{FF2B5EF4-FFF2-40B4-BE49-F238E27FC236}">
                <a16:creationId xmlns:a16="http://schemas.microsoft.com/office/drawing/2014/main" id="{C33AEDE1-41DF-4AAF-A8F3-D37E90DCE310}"/>
              </a:ext>
            </a:extLst>
          </p:cNvPr>
          <p:cNvPicPr>
            <a:picLocks noChangeAspect="1"/>
          </p:cNvPicPr>
          <p:nvPr/>
        </p:nvPicPr>
        <p:blipFill>
          <a:blip r:embed="rId2"/>
          <a:stretch>
            <a:fillRect/>
          </a:stretch>
        </p:blipFill>
        <p:spPr>
          <a:xfrm>
            <a:off x="447675" y="2671763"/>
            <a:ext cx="11296650" cy="3505200"/>
          </a:xfrm>
          <a:prstGeom prst="rect">
            <a:avLst/>
          </a:prstGeom>
        </p:spPr>
      </p:pic>
      <p:sp>
        <p:nvSpPr>
          <p:cNvPr id="6" name="TextBox 5">
            <a:extLst>
              <a:ext uri="{FF2B5EF4-FFF2-40B4-BE49-F238E27FC236}">
                <a16:creationId xmlns:a16="http://schemas.microsoft.com/office/drawing/2014/main" id="{FC047FB6-592A-4E6B-A7A7-79BB09427CE9}"/>
              </a:ext>
            </a:extLst>
          </p:cNvPr>
          <p:cNvSpPr txBox="1"/>
          <p:nvPr/>
        </p:nvSpPr>
        <p:spPr>
          <a:xfrm>
            <a:off x="2276236" y="6176963"/>
            <a:ext cx="7639527" cy="369332"/>
          </a:xfrm>
          <a:prstGeom prst="rect">
            <a:avLst/>
          </a:prstGeom>
          <a:noFill/>
        </p:spPr>
        <p:txBody>
          <a:bodyPr wrap="none" rtlCol="0">
            <a:spAutoFit/>
          </a:bodyPr>
          <a:lstStyle/>
          <a:p>
            <a:r>
              <a:rPr lang="en-GB" dirty="0">
                <a:hlinkClick r:id="rId3"/>
              </a:rPr>
              <a:t>https://aws.amazon.com/big-data/datalakes-and-analytics/what-is-a-data-lake/</a:t>
            </a:r>
            <a:r>
              <a:rPr lang="en-GB" dirty="0"/>
              <a:t> </a:t>
            </a:r>
          </a:p>
        </p:txBody>
      </p:sp>
    </p:spTree>
    <p:extLst>
      <p:ext uri="{BB962C8B-B14F-4D97-AF65-F5344CB8AC3E}">
        <p14:creationId xmlns:p14="http://schemas.microsoft.com/office/powerpoint/2010/main" val="160930205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49979F-36FA-412A-B092-EC0AC2FB2F2C}"/>
              </a:ext>
            </a:extLst>
          </p:cNvPr>
          <p:cNvSpPr>
            <a:spLocks noGrp="1"/>
          </p:cNvSpPr>
          <p:nvPr>
            <p:ph type="title"/>
          </p:nvPr>
        </p:nvSpPr>
        <p:spPr/>
        <p:txBody>
          <a:bodyPr/>
          <a:lstStyle/>
          <a:p>
            <a:r>
              <a:rPr lang="en-GB" dirty="0"/>
              <a:t>Knowledge Management</a:t>
            </a:r>
          </a:p>
        </p:txBody>
      </p:sp>
      <p:sp>
        <p:nvSpPr>
          <p:cNvPr id="3" name="Text Placeholder 2">
            <a:extLst>
              <a:ext uri="{FF2B5EF4-FFF2-40B4-BE49-F238E27FC236}">
                <a16:creationId xmlns:a16="http://schemas.microsoft.com/office/drawing/2014/main" id="{4EC178E4-8535-4DE4-9CB6-0011238805DE}"/>
              </a:ext>
            </a:extLst>
          </p:cNvPr>
          <p:cNvSpPr>
            <a:spLocks noGrp="1"/>
          </p:cNvSpPr>
          <p:nvPr>
            <p:ph type="body" idx="1"/>
          </p:nvPr>
        </p:nvSpPr>
        <p:spPr/>
        <p:txBody>
          <a:bodyPr/>
          <a:lstStyle/>
          <a:p>
            <a:endParaRPr lang="en-GB"/>
          </a:p>
        </p:txBody>
      </p:sp>
    </p:spTree>
    <p:extLst>
      <p:ext uri="{BB962C8B-B14F-4D97-AF65-F5344CB8AC3E}">
        <p14:creationId xmlns:p14="http://schemas.microsoft.com/office/powerpoint/2010/main" val="330747152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288F4E-DC07-43EA-8FF1-D4577F258B31}"/>
              </a:ext>
            </a:extLst>
          </p:cNvPr>
          <p:cNvSpPr>
            <a:spLocks noGrp="1"/>
          </p:cNvSpPr>
          <p:nvPr>
            <p:ph type="title"/>
          </p:nvPr>
        </p:nvSpPr>
        <p:spPr/>
        <p:txBody>
          <a:bodyPr/>
          <a:lstStyle/>
          <a:p>
            <a:r>
              <a:rPr lang="en-GB" dirty="0"/>
              <a:t>Knowledge Management Characteristics</a:t>
            </a:r>
          </a:p>
        </p:txBody>
      </p:sp>
      <p:sp>
        <p:nvSpPr>
          <p:cNvPr id="3" name="Content Placeholder 2">
            <a:extLst>
              <a:ext uri="{FF2B5EF4-FFF2-40B4-BE49-F238E27FC236}">
                <a16:creationId xmlns:a16="http://schemas.microsoft.com/office/drawing/2014/main" id="{69365637-F7B2-4A03-A6BC-7A6D1884D1EE}"/>
              </a:ext>
            </a:extLst>
          </p:cNvPr>
          <p:cNvSpPr>
            <a:spLocks noGrp="1"/>
          </p:cNvSpPr>
          <p:nvPr>
            <p:ph idx="1"/>
          </p:nvPr>
        </p:nvSpPr>
        <p:spPr/>
        <p:txBody>
          <a:bodyPr/>
          <a:lstStyle/>
          <a:p>
            <a:r>
              <a:rPr lang="en-GB" dirty="0"/>
              <a:t>Firstly, what is Knowledge?</a:t>
            </a:r>
          </a:p>
          <a:p>
            <a:pPr lvl="1"/>
            <a:r>
              <a:rPr lang="en-GB" dirty="0"/>
              <a:t>Data is raw facts (we sold £10 today)</a:t>
            </a:r>
          </a:p>
          <a:p>
            <a:pPr lvl="1"/>
            <a:r>
              <a:rPr lang="en-GB" dirty="0"/>
              <a:t>Information is something meaningful about the data (we sold £10 of </a:t>
            </a:r>
            <a:r>
              <a:rPr lang="en-GB" dirty="0" err="1"/>
              <a:t>pepsi</a:t>
            </a:r>
            <a:r>
              <a:rPr lang="en-GB" dirty="0"/>
              <a:t> max today) </a:t>
            </a:r>
          </a:p>
          <a:p>
            <a:pPr lvl="1"/>
            <a:r>
              <a:rPr lang="en-GB" dirty="0"/>
              <a:t>Knowledge is how we did it (we sold £10 of </a:t>
            </a:r>
            <a:r>
              <a:rPr lang="en-GB" dirty="0" err="1"/>
              <a:t>pepsi</a:t>
            </a:r>
            <a:r>
              <a:rPr lang="en-GB" dirty="0"/>
              <a:t> max today by having a display in the window)</a:t>
            </a:r>
          </a:p>
          <a:p>
            <a:pPr lvl="1"/>
            <a:endParaRPr lang="en-GB" dirty="0"/>
          </a:p>
          <a:p>
            <a:r>
              <a:rPr lang="en-GB" dirty="0"/>
              <a:t>Essentially knowledge is how to do something within the organisation</a:t>
            </a:r>
          </a:p>
        </p:txBody>
      </p:sp>
    </p:spTree>
    <p:extLst>
      <p:ext uri="{BB962C8B-B14F-4D97-AF65-F5344CB8AC3E}">
        <p14:creationId xmlns:p14="http://schemas.microsoft.com/office/powerpoint/2010/main" val="227469611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288F4E-DC07-43EA-8FF1-D4577F258B31}"/>
              </a:ext>
            </a:extLst>
          </p:cNvPr>
          <p:cNvSpPr>
            <a:spLocks noGrp="1"/>
          </p:cNvSpPr>
          <p:nvPr>
            <p:ph type="title"/>
          </p:nvPr>
        </p:nvSpPr>
        <p:spPr/>
        <p:txBody>
          <a:bodyPr/>
          <a:lstStyle/>
          <a:p>
            <a:r>
              <a:rPr lang="en-GB" dirty="0"/>
              <a:t>Knowledge Management Characteristics</a:t>
            </a:r>
          </a:p>
        </p:txBody>
      </p:sp>
      <p:sp>
        <p:nvSpPr>
          <p:cNvPr id="3" name="Content Placeholder 2">
            <a:extLst>
              <a:ext uri="{FF2B5EF4-FFF2-40B4-BE49-F238E27FC236}">
                <a16:creationId xmlns:a16="http://schemas.microsoft.com/office/drawing/2014/main" id="{69365637-F7B2-4A03-A6BC-7A6D1884D1EE}"/>
              </a:ext>
            </a:extLst>
          </p:cNvPr>
          <p:cNvSpPr>
            <a:spLocks noGrp="1"/>
          </p:cNvSpPr>
          <p:nvPr>
            <p:ph idx="1"/>
          </p:nvPr>
        </p:nvSpPr>
        <p:spPr/>
        <p:txBody>
          <a:bodyPr/>
          <a:lstStyle/>
          <a:p>
            <a:r>
              <a:rPr lang="en-GB" dirty="0"/>
              <a:t>Knowledge Management Systems</a:t>
            </a:r>
          </a:p>
          <a:p>
            <a:pPr lvl="1"/>
            <a:r>
              <a:rPr lang="en-GB" dirty="0"/>
              <a:t>Intellectual Capital (ways to do things, assets, IP)</a:t>
            </a:r>
          </a:p>
          <a:p>
            <a:pPr lvl="1"/>
            <a:r>
              <a:rPr lang="en-GB" dirty="0"/>
              <a:t>Explicit knowledge – something that is a hard fact (we are working from home today)</a:t>
            </a:r>
          </a:p>
          <a:p>
            <a:pPr lvl="1"/>
            <a:r>
              <a:rPr lang="en-GB" dirty="0"/>
              <a:t>Tacit Knowledge – Not a hard fact, not empirical (I feel like its going to rain)</a:t>
            </a:r>
          </a:p>
          <a:p>
            <a:pPr lvl="1"/>
            <a:endParaRPr lang="en-GB" dirty="0"/>
          </a:p>
          <a:p>
            <a:r>
              <a:rPr lang="en-GB" dirty="0"/>
              <a:t>Knowledge management systems are not well suited to Tacit knowledge</a:t>
            </a:r>
          </a:p>
          <a:p>
            <a:r>
              <a:rPr lang="en-GB" dirty="0"/>
              <a:t>That’s not to say there’s no value in tacit knowledge</a:t>
            </a:r>
          </a:p>
        </p:txBody>
      </p:sp>
    </p:spTree>
    <p:extLst>
      <p:ext uri="{BB962C8B-B14F-4D97-AF65-F5344CB8AC3E}">
        <p14:creationId xmlns:p14="http://schemas.microsoft.com/office/powerpoint/2010/main" val="69004979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288F4E-DC07-43EA-8FF1-D4577F258B31}"/>
              </a:ext>
            </a:extLst>
          </p:cNvPr>
          <p:cNvSpPr>
            <a:spLocks noGrp="1"/>
          </p:cNvSpPr>
          <p:nvPr>
            <p:ph type="title"/>
          </p:nvPr>
        </p:nvSpPr>
        <p:spPr/>
        <p:txBody>
          <a:bodyPr/>
          <a:lstStyle/>
          <a:p>
            <a:r>
              <a:rPr lang="en-GB" dirty="0"/>
              <a:t>Knowledge Management lifecycle</a:t>
            </a:r>
          </a:p>
        </p:txBody>
      </p:sp>
      <p:pic>
        <p:nvPicPr>
          <p:cNvPr id="5" name="Picture 4" descr="Diagram&#10;&#10;Description automatically generated">
            <a:extLst>
              <a:ext uri="{FF2B5EF4-FFF2-40B4-BE49-F238E27FC236}">
                <a16:creationId xmlns:a16="http://schemas.microsoft.com/office/drawing/2014/main" id="{CB13BCCC-C20A-4D2C-93B6-FD2DBA31086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46860" y="1611782"/>
            <a:ext cx="4898280" cy="4881093"/>
          </a:xfrm>
          <a:prstGeom prst="rect">
            <a:avLst/>
          </a:prstGeom>
        </p:spPr>
      </p:pic>
    </p:spTree>
    <p:extLst>
      <p:ext uri="{BB962C8B-B14F-4D97-AF65-F5344CB8AC3E}">
        <p14:creationId xmlns:p14="http://schemas.microsoft.com/office/powerpoint/2010/main" val="31594823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AC4F96-7765-4BD3-A40B-1BD960CFDD08}"/>
              </a:ext>
            </a:extLst>
          </p:cNvPr>
          <p:cNvSpPr>
            <a:spLocks noGrp="1"/>
          </p:cNvSpPr>
          <p:nvPr>
            <p:ph type="title"/>
          </p:nvPr>
        </p:nvSpPr>
        <p:spPr/>
        <p:txBody>
          <a:bodyPr/>
          <a:lstStyle/>
          <a:p>
            <a:r>
              <a:rPr lang="en-GB" dirty="0"/>
              <a:t>An Example of an MIS - ERP</a:t>
            </a:r>
          </a:p>
        </p:txBody>
      </p:sp>
      <p:sp>
        <p:nvSpPr>
          <p:cNvPr id="3" name="Content Placeholder 2">
            <a:extLst>
              <a:ext uri="{FF2B5EF4-FFF2-40B4-BE49-F238E27FC236}">
                <a16:creationId xmlns:a16="http://schemas.microsoft.com/office/drawing/2014/main" id="{0DA3A6B3-6BB0-46C0-81D7-A3EF8F0B7711}"/>
              </a:ext>
            </a:extLst>
          </p:cNvPr>
          <p:cNvSpPr>
            <a:spLocks noGrp="1"/>
          </p:cNvSpPr>
          <p:nvPr>
            <p:ph idx="1"/>
          </p:nvPr>
        </p:nvSpPr>
        <p:spPr/>
        <p:txBody>
          <a:bodyPr>
            <a:normAutofit/>
          </a:bodyPr>
          <a:lstStyle/>
          <a:p>
            <a:r>
              <a:rPr lang="en-GB" dirty="0"/>
              <a:t>An ERP, Enterprise Resource Planning, tool is used mainly by large organisations to underpin the business</a:t>
            </a:r>
          </a:p>
          <a:p>
            <a:endParaRPr lang="en-GB" dirty="0"/>
          </a:p>
          <a:p>
            <a:r>
              <a:rPr lang="en-GB" dirty="0"/>
              <a:t>An ERP would contain application modules usually covering:</a:t>
            </a:r>
          </a:p>
          <a:p>
            <a:pPr lvl="1"/>
            <a:r>
              <a:rPr lang="en-GB" dirty="0"/>
              <a:t>Finance &amp; Accounting</a:t>
            </a:r>
          </a:p>
          <a:p>
            <a:pPr lvl="1"/>
            <a:r>
              <a:rPr lang="en-GB" dirty="0"/>
              <a:t>Human Resources</a:t>
            </a:r>
          </a:p>
          <a:p>
            <a:pPr lvl="1"/>
            <a:r>
              <a:rPr lang="en-GB" dirty="0"/>
              <a:t>Supply Chain Management</a:t>
            </a:r>
          </a:p>
          <a:p>
            <a:pPr lvl="1"/>
            <a:r>
              <a:rPr lang="en-GB" dirty="0"/>
              <a:t>Manufacturing</a:t>
            </a:r>
          </a:p>
          <a:p>
            <a:pPr lvl="1"/>
            <a:r>
              <a:rPr lang="en-GB" dirty="0"/>
              <a:t>Project Management</a:t>
            </a:r>
          </a:p>
          <a:p>
            <a:pPr lvl="1"/>
            <a:r>
              <a:rPr lang="en-GB" dirty="0"/>
              <a:t>Customer Relationship Management (CRM)</a:t>
            </a:r>
          </a:p>
        </p:txBody>
      </p:sp>
    </p:spTree>
    <p:extLst>
      <p:ext uri="{BB962C8B-B14F-4D97-AF65-F5344CB8AC3E}">
        <p14:creationId xmlns:p14="http://schemas.microsoft.com/office/powerpoint/2010/main" val="32957239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AC4F96-7765-4BD3-A40B-1BD960CFDD08}"/>
              </a:ext>
            </a:extLst>
          </p:cNvPr>
          <p:cNvSpPr>
            <a:spLocks noGrp="1"/>
          </p:cNvSpPr>
          <p:nvPr>
            <p:ph type="title"/>
          </p:nvPr>
        </p:nvSpPr>
        <p:spPr/>
        <p:txBody>
          <a:bodyPr/>
          <a:lstStyle/>
          <a:p>
            <a:r>
              <a:rPr lang="en-GB" dirty="0"/>
              <a:t>An Example of an MIS - ERP</a:t>
            </a:r>
          </a:p>
        </p:txBody>
      </p:sp>
      <p:sp>
        <p:nvSpPr>
          <p:cNvPr id="3" name="Content Placeholder 2">
            <a:extLst>
              <a:ext uri="{FF2B5EF4-FFF2-40B4-BE49-F238E27FC236}">
                <a16:creationId xmlns:a16="http://schemas.microsoft.com/office/drawing/2014/main" id="{0DA3A6B3-6BB0-46C0-81D7-A3EF8F0B7711}"/>
              </a:ext>
            </a:extLst>
          </p:cNvPr>
          <p:cNvSpPr>
            <a:spLocks noGrp="1"/>
          </p:cNvSpPr>
          <p:nvPr>
            <p:ph idx="1"/>
          </p:nvPr>
        </p:nvSpPr>
        <p:spPr/>
        <p:txBody>
          <a:bodyPr>
            <a:normAutofit/>
          </a:bodyPr>
          <a:lstStyle/>
          <a:p>
            <a:r>
              <a:rPr lang="en-GB" dirty="0"/>
              <a:t>An ERP is a critical function of a business and as you can see in our previous example, they plug into many/all business areas and help management make strategic and tactical decisions in the running of the organisation</a:t>
            </a:r>
          </a:p>
        </p:txBody>
      </p:sp>
    </p:spTree>
    <p:extLst>
      <p:ext uri="{BB962C8B-B14F-4D97-AF65-F5344CB8AC3E}">
        <p14:creationId xmlns:p14="http://schemas.microsoft.com/office/powerpoint/2010/main" val="5145285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1F1DF3-B3F8-4681-B9D3-20F92E72E810}"/>
              </a:ext>
            </a:extLst>
          </p:cNvPr>
          <p:cNvSpPr>
            <a:spLocks noGrp="1"/>
          </p:cNvSpPr>
          <p:nvPr>
            <p:ph type="title"/>
          </p:nvPr>
        </p:nvSpPr>
        <p:spPr/>
        <p:txBody>
          <a:bodyPr/>
          <a:lstStyle/>
          <a:p>
            <a:r>
              <a:rPr lang="en-GB" dirty="0"/>
              <a:t>Other examples of MIS</a:t>
            </a:r>
          </a:p>
        </p:txBody>
      </p:sp>
      <p:sp>
        <p:nvSpPr>
          <p:cNvPr id="3" name="Content Placeholder 2">
            <a:extLst>
              <a:ext uri="{FF2B5EF4-FFF2-40B4-BE49-F238E27FC236}">
                <a16:creationId xmlns:a16="http://schemas.microsoft.com/office/drawing/2014/main" id="{1EDC6E6B-5B3E-4DE5-ABAE-0D8FB5F4EB1D}"/>
              </a:ext>
            </a:extLst>
          </p:cNvPr>
          <p:cNvSpPr>
            <a:spLocks noGrp="1"/>
          </p:cNvSpPr>
          <p:nvPr>
            <p:ph idx="1"/>
          </p:nvPr>
        </p:nvSpPr>
        <p:spPr/>
        <p:txBody>
          <a:bodyPr/>
          <a:lstStyle/>
          <a:p>
            <a:r>
              <a:rPr lang="en-GB" dirty="0"/>
              <a:t>Decision Support Systems </a:t>
            </a:r>
          </a:p>
          <a:p>
            <a:r>
              <a:rPr lang="en-GB" dirty="0"/>
              <a:t>Transaction Processing Systems</a:t>
            </a:r>
          </a:p>
          <a:p>
            <a:r>
              <a:rPr lang="en-GB" dirty="0"/>
              <a:t>Executive Support Systems</a:t>
            </a:r>
          </a:p>
          <a:p>
            <a:r>
              <a:rPr lang="en-GB" dirty="0"/>
              <a:t>Expert Systems</a:t>
            </a:r>
          </a:p>
          <a:p>
            <a:r>
              <a:rPr lang="en-GB" dirty="0"/>
              <a:t>Knowledge Management Systems</a:t>
            </a:r>
          </a:p>
          <a:p>
            <a:r>
              <a:rPr lang="en-GB" dirty="0"/>
              <a:t>Financial Management Systems</a:t>
            </a:r>
          </a:p>
        </p:txBody>
      </p:sp>
    </p:spTree>
    <p:extLst>
      <p:ext uri="{BB962C8B-B14F-4D97-AF65-F5344CB8AC3E}">
        <p14:creationId xmlns:p14="http://schemas.microsoft.com/office/powerpoint/2010/main" val="15168546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1F1DF3-B3F8-4681-B9D3-20F92E72E810}"/>
              </a:ext>
            </a:extLst>
          </p:cNvPr>
          <p:cNvSpPr>
            <a:spLocks noGrp="1"/>
          </p:cNvSpPr>
          <p:nvPr>
            <p:ph type="title"/>
          </p:nvPr>
        </p:nvSpPr>
        <p:spPr/>
        <p:txBody>
          <a:bodyPr/>
          <a:lstStyle/>
          <a:p>
            <a:r>
              <a:rPr lang="en-GB" dirty="0"/>
              <a:t>Other examples of MIS</a:t>
            </a:r>
          </a:p>
        </p:txBody>
      </p:sp>
      <p:sp>
        <p:nvSpPr>
          <p:cNvPr id="3" name="Content Placeholder 2">
            <a:extLst>
              <a:ext uri="{FF2B5EF4-FFF2-40B4-BE49-F238E27FC236}">
                <a16:creationId xmlns:a16="http://schemas.microsoft.com/office/drawing/2014/main" id="{1EDC6E6B-5B3E-4DE5-ABAE-0D8FB5F4EB1D}"/>
              </a:ext>
            </a:extLst>
          </p:cNvPr>
          <p:cNvSpPr>
            <a:spLocks noGrp="1"/>
          </p:cNvSpPr>
          <p:nvPr>
            <p:ph idx="1"/>
          </p:nvPr>
        </p:nvSpPr>
        <p:spPr/>
        <p:txBody>
          <a:bodyPr>
            <a:normAutofit lnSpcReduction="10000"/>
          </a:bodyPr>
          <a:lstStyle/>
          <a:p>
            <a:r>
              <a:rPr lang="en-GB" dirty="0"/>
              <a:t>Decision Support Systems </a:t>
            </a:r>
          </a:p>
          <a:p>
            <a:pPr lvl="1"/>
            <a:r>
              <a:rPr lang="en-GB" dirty="0"/>
              <a:t>Ever applied for a loan or a mortgage?</a:t>
            </a:r>
          </a:p>
          <a:p>
            <a:pPr lvl="1"/>
            <a:r>
              <a:rPr lang="en-GB" dirty="0"/>
              <a:t>You have been processed by a Decision Support System (DSS)</a:t>
            </a:r>
          </a:p>
          <a:p>
            <a:pPr lvl="1"/>
            <a:endParaRPr lang="en-GB" dirty="0"/>
          </a:p>
          <a:p>
            <a:pPr lvl="1"/>
            <a:r>
              <a:rPr lang="en-GB" dirty="0"/>
              <a:t>Many software developers work in building/maintaining Decision Support Systems</a:t>
            </a:r>
          </a:p>
          <a:p>
            <a:pPr lvl="1"/>
            <a:r>
              <a:rPr lang="en-GB" dirty="0"/>
              <a:t>For example, business analysts would come up with a new mortgage product that offsets your current account balance against your outstanding mortgage amount.</a:t>
            </a:r>
          </a:p>
          <a:p>
            <a:pPr lvl="1"/>
            <a:r>
              <a:rPr lang="en-GB" dirty="0"/>
              <a:t>This would require building new analysis to be performed against applicants to ascertain how well they manage their current account balances – what would happen to their mortgage account if they became overdrawn in their C/A?  </a:t>
            </a:r>
          </a:p>
          <a:p>
            <a:endParaRPr lang="en-GB" dirty="0"/>
          </a:p>
        </p:txBody>
      </p:sp>
    </p:spTree>
    <p:extLst>
      <p:ext uri="{BB962C8B-B14F-4D97-AF65-F5344CB8AC3E}">
        <p14:creationId xmlns:p14="http://schemas.microsoft.com/office/powerpoint/2010/main" val="42163671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1F1DF3-B3F8-4681-B9D3-20F92E72E810}"/>
              </a:ext>
            </a:extLst>
          </p:cNvPr>
          <p:cNvSpPr>
            <a:spLocks noGrp="1"/>
          </p:cNvSpPr>
          <p:nvPr>
            <p:ph type="title"/>
          </p:nvPr>
        </p:nvSpPr>
        <p:spPr/>
        <p:txBody>
          <a:bodyPr/>
          <a:lstStyle/>
          <a:p>
            <a:r>
              <a:rPr lang="en-GB" dirty="0"/>
              <a:t>Other examples of MIS</a:t>
            </a:r>
          </a:p>
        </p:txBody>
      </p:sp>
      <p:sp>
        <p:nvSpPr>
          <p:cNvPr id="3" name="Content Placeholder 2">
            <a:extLst>
              <a:ext uri="{FF2B5EF4-FFF2-40B4-BE49-F238E27FC236}">
                <a16:creationId xmlns:a16="http://schemas.microsoft.com/office/drawing/2014/main" id="{1EDC6E6B-5B3E-4DE5-ABAE-0D8FB5F4EB1D}"/>
              </a:ext>
            </a:extLst>
          </p:cNvPr>
          <p:cNvSpPr>
            <a:spLocks noGrp="1"/>
          </p:cNvSpPr>
          <p:nvPr>
            <p:ph idx="1"/>
          </p:nvPr>
        </p:nvSpPr>
        <p:spPr/>
        <p:txBody>
          <a:bodyPr/>
          <a:lstStyle/>
          <a:p>
            <a:r>
              <a:rPr lang="en-GB" dirty="0"/>
              <a:t>Transaction Processing Systems </a:t>
            </a:r>
          </a:p>
          <a:p>
            <a:pPr lvl="1"/>
            <a:r>
              <a:rPr lang="en-GB" dirty="0"/>
              <a:t>Ever booked a flight?</a:t>
            </a:r>
          </a:p>
          <a:p>
            <a:pPr lvl="1"/>
            <a:r>
              <a:rPr lang="en-GB" dirty="0"/>
              <a:t>You have been processed by a Transaction Processing System (TPS)</a:t>
            </a:r>
          </a:p>
          <a:p>
            <a:pPr lvl="1"/>
            <a:endParaRPr lang="en-GB" dirty="0"/>
          </a:p>
          <a:p>
            <a:pPr lvl="1"/>
            <a:r>
              <a:rPr lang="en-GB" dirty="0"/>
              <a:t>Transaction Processing Systems have usually been built upon Mainframe technology and help organisation processing many hundreds of thousand or perhaps millions of transactions. </a:t>
            </a:r>
          </a:p>
          <a:p>
            <a:pPr lvl="1"/>
            <a:endParaRPr lang="en-GB" dirty="0"/>
          </a:p>
          <a:p>
            <a:pPr lvl="1"/>
            <a:r>
              <a:rPr lang="en-GB" dirty="0"/>
              <a:t>Another example would be a billing system for a utility company such as EDF or SSE</a:t>
            </a:r>
          </a:p>
          <a:p>
            <a:endParaRPr lang="en-GB" dirty="0"/>
          </a:p>
        </p:txBody>
      </p:sp>
    </p:spTree>
    <p:extLst>
      <p:ext uri="{BB962C8B-B14F-4D97-AF65-F5344CB8AC3E}">
        <p14:creationId xmlns:p14="http://schemas.microsoft.com/office/powerpoint/2010/main" val="4300636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1F1DF3-B3F8-4681-B9D3-20F92E72E810}"/>
              </a:ext>
            </a:extLst>
          </p:cNvPr>
          <p:cNvSpPr>
            <a:spLocks noGrp="1"/>
          </p:cNvSpPr>
          <p:nvPr>
            <p:ph type="title"/>
          </p:nvPr>
        </p:nvSpPr>
        <p:spPr/>
        <p:txBody>
          <a:bodyPr/>
          <a:lstStyle/>
          <a:p>
            <a:r>
              <a:rPr lang="en-GB" dirty="0"/>
              <a:t>Other examples of MIS</a:t>
            </a:r>
          </a:p>
        </p:txBody>
      </p:sp>
      <p:sp>
        <p:nvSpPr>
          <p:cNvPr id="3" name="Content Placeholder 2">
            <a:extLst>
              <a:ext uri="{FF2B5EF4-FFF2-40B4-BE49-F238E27FC236}">
                <a16:creationId xmlns:a16="http://schemas.microsoft.com/office/drawing/2014/main" id="{1EDC6E6B-5B3E-4DE5-ABAE-0D8FB5F4EB1D}"/>
              </a:ext>
            </a:extLst>
          </p:cNvPr>
          <p:cNvSpPr>
            <a:spLocks noGrp="1"/>
          </p:cNvSpPr>
          <p:nvPr>
            <p:ph idx="1"/>
          </p:nvPr>
        </p:nvSpPr>
        <p:spPr/>
        <p:txBody>
          <a:bodyPr/>
          <a:lstStyle/>
          <a:p>
            <a:r>
              <a:rPr lang="en-GB" dirty="0"/>
              <a:t>Executive Support Systems</a:t>
            </a:r>
          </a:p>
          <a:p>
            <a:pPr lvl="1"/>
            <a:r>
              <a:rPr lang="en-GB" dirty="0"/>
              <a:t>System put in place to serve the needs of a specific business executive</a:t>
            </a:r>
          </a:p>
          <a:p>
            <a:pPr lvl="1"/>
            <a:r>
              <a:rPr lang="en-GB" dirty="0"/>
              <a:t>An example would be a dashboard displaying uptime of services an IT department is supplying to a business. </a:t>
            </a:r>
          </a:p>
          <a:p>
            <a:pPr lvl="1"/>
            <a:r>
              <a:rPr lang="en-GB" dirty="0"/>
              <a:t>In this case the executive would appreciate knowing the CEO’s email was down before the CEO knew, and could implement appropriate mitigating measures </a:t>
            </a:r>
          </a:p>
          <a:p>
            <a:endParaRPr lang="en-GB" dirty="0"/>
          </a:p>
        </p:txBody>
      </p:sp>
    </p:spTree>
    <p:extLst>
      <p:ext uri="{BB962C8B-B14F-4D97-AF65-F5344CB8AC3E}">
        <p14:creationId xmlns:p14="http://schemas.microsoft.com/office/powerpoint/2010/main" val="1955111764"/>
      </p:ext>
    </p:extLst>
  </p:cSld>
  <p:clrMapOvr>
    <a:masterClrMapping/>
  </p:clrMapOvr>
</p:sld>
</file>

<file path=ppt/theme/theme1.xml><?xml version="1.0" encoding="utf-8"?>
<a:theme xmlns:a="http://schemas.openxmlformats.org/drawingml/2006/main" name="degree2">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gree2" id="{411E9D5B-E36E-4214-B691-6A4241F91BA7}" vid="{190BCCB6-F2C4-4D8A-90C0-2EE477782DC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degree2</Template>
  <TotalTime>560</TotalTime>
  <Words>1447</Words>
  <Application>Microsoft Office PowerPoint</Application>
  <PresentationFormat>Widescreen</PresentationFormat>
  <Paragraphs>173</Paragraphs>
  <Slides>35</Slides>
  <Notes>2</Notes>
  <HiddenSlides>0</HiddenSlides>
  <MMClips>2</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35</vt:i4>
      </vt:variant>
    </vt:vector>
  </HeadingPairs>
  <TitlesOfParts>
    <vt:vector size="40" baseType="lpstr">
      <vt:lpstr>Arial</vt:lpstr>
      <vt:lpstr>Calibri</vt:lpstr>
      <vt:lpstr>Calibri Light</vt:lpstr>
      <vt:lpstr>EuroStyle</vt:lpstr>
      <vt:lpstr>degree2</vt:lpstr>
      <vt:lpstr>Introduction</vt:lpstr>
      <vt:lpstr>PowerPoint Presentation</vt:lpstr>
      <vt:lpstr>Today</vt:lpstr>
      <vt:lpstr>An Example of an MIS - ERP</vt:lpstr>
      <vt:lpstr>An Example of an MIS - ERP</vt:lpstr>
      <vt:lpstr>Other examples of MIS</vt:lpstr>
      <vt:lpstr>Other examples of MIS</vt:lpstr>
      <vt:lpstr>Other examples of MIS</vt:lpstr>
      <vt:lpstr>Other examples of MIS</vt:lpstr>
      <vt:lpstr>Other examples of MIS</vt:lpstr>
      <vt:lpstr>MIS – Expert Systems</vt:lpstr>
      <vt:lpstr>Other examples of MIS</vt:lpstr>
      <vt:lpstr>Other examples of MIS</vt:lpstr>
      <vt:lpstr>MIS – Financial Market Systems</vt:lpstr>
      <vt:lpstr>MIS Suppliers</vt:lpstr>
      <vt:lpstr>MIS Suppliers</vt:lpstr>
      <vt:lpstr>Task: 1 hour</vt:lpstr>
      <vt:lpstr>Managing Data</vt:lpstr>
      <vt:lpstr>Managing Data</vt:lpstr>
      <vt:lpstr>Managing Data</vt:lpstr>
      <vt:lpstr>Database Approach</vt:lpstr>
      <vt:lpstr>Database Approach</vt:lpstr>
      <vt:lpstr>Database Approach</vt:lpstr>
      <vt:lpstr>Data Warehouse &amp; Marts</vt:lpstr>
      <vt:lpstr>Data Warehouse</vt:lpstr>
      <vt:lpstr>Data Marts</vt:lpstr>
      <vt:lpstr>Data Warehouse Characteristics</vt:lpstr>
      <vt:lpstr>Data Lakes</vt:lpstr>
      <vt:lpstr>Data Lakes vs Data Warehouses</vt:lpstr>
      <vt:lpstr>Data Lakes vs Data Warehouses</vt:lpstr>
      <vt:lpstr>Data Lakes vs Data Warehouses</vt:lpstr>
      <vt:lpstr>Knowledge Management</vt:lpstr>
      <vt:lpstr>Knowledge Management Characteristics</vt:lpstr>
      <vt:lpstr>Knowledge Management Characteristics</vt:lpstr>
      <vt:lpstr>Knowledge Management lifecycle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dc:title>
  <dc:creator>Leonard Shand</dc:creator>
  <cp:lastModifiedBy>Mark Higgins</cp:lastModifiedBy>
  <cp:revision>14</cp:revision>
  <dcterms:created xsi:type="dcterms:W3CDTF">2021-01-18T11:18:24Z</dcterms:created>
  <dcterms:modified xsi:type="dcterms:W3CDTF">2022-11-07T15:20:19Z</dcterms:modified>
</cp:coreProperties>
</file>