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87" r:id="rId5"/>
    <p:sldId id="300" r:id="rId6"/>
    <p:sldId id="309" r:id="rId7"/>
    <p:sldId id="311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EE19D-2810-124A-BA19-002D42174617}" v="124" dt="2020-10-04T09:45:07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53"/>
  </p:normalViewPr>
  <p:slideViewPr>
    <p:cSldViewPr snapToGrid="0" snapToObjects="1">
      <p:cViewPr varScale="1">
        <p:scale>
          <a:sx n="106" d="100"/>
          <a:sy n="106" d="100"/>
        </p:scale>
        <p:origin x="1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CDDEE19D-2810-124A-BA19-002D42174617}"/>
    <pc:docChg chg="undo custSel addSld delSld modSld">
      <pc:chgData name="Bob Higgie" userId="ca96966e-c91b-46bf-80ae-a3ad686f5520" providerId="ADAL" clId="{CDDEE19D-2810-124A-BA19-002D42174617}" dt="2020-10-04T09:46:40.243" v="1767" actId="20577"/>
      <pc:docMkLst>
        <pc:docMk/>
      </pc:docMkLst>
      <pc:sldChg chg="modSp mod modAnim">
        <pc:chgData name="Bob Higgie" userId="ca96966e-c91b-46bf-80ae-a3ad686f5520" providerId="ADAL" clId="{CDDEE19D-2810-124A-BA19-002D42174617}" dt="2020-10-04T09:32:25.470" v="1235" actId="20577"/>
        <pc:sldMkLst>
          <pc:docMk/>
          <pc:sldMk cId="651860250" sldId="287"/>
        </pc:sldMkLst>
        <pc:spChg chg="mod">
          <ac:chgData name="Bob Higgie" userId="ca96966e-c91b-46bf-80ae-a3ad686f5520" providerId="ADAL" clId="{CDDEE19D-2810-124A-BA19-002D42174617}" dt="2020-10-04T09:32:25.470" v="1235" actId="20577"/>
          <ac:spMkLst>
            <pc:docMk/>
            <pc:sldMk cId="651860250" sldId="287"/>
            <ac:spMk id="2" creationId="{D0365F55-2BFF-4126-AE02-F5AA42C190F1}"/>
          </ac:spMkLst>
        </pc:spChg>
        <pc:spChg chg="mod">
          <ac:chgData name="Bob Higgie" userId="ca96966e-c91b-46bf-80ae-a3ad686f5520" providerId="ADAL" clId="{CDDEE19D-2810-124A-BA19-002D42174617}" dt="2020-10-04T09:32:05.739" v="1224" actId="6549"/>
          <ac:spMkLst>
            <pc:docMk/>
            <pc:sldMk cId="651860250" sldId="287"/>
            <ac:spMk id="3" creationId="{2277BA68-6289-4EAC-A555-791DA44D986D}"/>
          </ac:spMkLst>
        </pc:spChg>
        <pc:spChg chg="mod">
          <ac:chgData name="Bob Higgie" userId="ca96966e-c91b-46bf-80ae-a3ad686f5520" providerId="ADAL" clId="{CDDEE19D-2810-124A-BA19-002D42174617}" dt="2020-10-03T20:29:41.073" v="10" actId="20577"/>
          <ac:spMkLst>
            <pc:docMk/>
            <pc:sldMk cId="651860250" sldId="287"/>
            <ac:spMk id="6" creationId="{D05C1695-5985-BC40-9B0C-2C93B4287676}"/>
          </ac:spMkLst>
        </pc:spChg>
      </pc:sldChg>
      <pc:sldChg chg="del">
        <pc:chgData name="Bob Higgie" userId="ca96966e-c91b-46bf-80ae-a3ad686f5520" providerId="ADAL" clId="{CDDEE19D-2810-124A-BA19-002D42174617}" dt="2020-10-03T20:43:27.398" v="225" actId="2696"/>
        <pc:sldMkLst>
          <pc:docMk/>
          <pc:sldMk cId="3537683870" sldId="295"/>
        </pc:sldMkLst>
      </pc:sldChg>
      <pc:sldChg chg="modSp mod">
        <pc:chgData name="Bob Higgie" userId="ca96966e-c91b-46bf-80ae-a3ad686f5520" providerId="ADAL" clId="{CDDEE19D-2810-124A-BA19-002D42174617}" dt="2020-10-03T20:43:39.184" v="226" actId="207"/>
        <pc:sldMkLst>
          <pc:docMk/>
          <pc:sldMk cId="3594965353" sldId="300"/>
        </pc:sldMkLst>
        <pc:spChg chg="mod">
          <ac:chgData name="Bob Higgie" userId="ca96966e-c91b-46bf-80ae-a3ad686f5520" providerId="ADAL" clId="{CDDEE19D-2810-124A-BA19-002D42174617}" dt="2020-10-03T20:43:39.184" v="226" actId="207"/>
          <ac:spMkLst>
            <pc:docMk/>
            <pc:sldMk cId="3594965353" sldId="300"/>
            <ac:spMk id="3" creationId="{5D417AE7-4056-EE47-985A-6A2604CFFEAE}"/>
          </ac:spMkLst>
        </pc:spChg>
        <pc:spChg chg="mod">
          <ac:chgData name="Bob Higgie" userId="ca96966e-c91b-46bf-80ae-a3ad686f5520" providerId="ADAL" clId="{CDDEE19D-2810-124A-BA19-002D42174617}" dt="2020-10-03T20:31:26.427" v="34" actId="20577"/>
          <ac:spMkLst>
            <pc:docMk/>
            <pc:sldMk cId="3594965353" sldId="300"/>
            <ac:spMk id="4" creationId="{7D3CEC35-7F80-8242-815C-295506DF092F}"/>
          </ac:spMkLst>
        </pc:spChg>
      </pc:sldChg>
      <pc:sldChg chg="modSp mod">
        <pc:chgData name="Bob Higgie" userId="ca96966e-c91b-46bf-80ae-a3ad686f5520" providerId="ADAL" clId="{CDDEE19D-2810-124A-BA19-002D42174617}" dt="2020-10-04T09:46:40.243" v="1767" actId="20577"/>
        <pc:sldMkLst>
          <pc:docMk/>
          <pc:sldMk cId="2305748536" sldId="309"/>
        </pc:sldMkLst>
        <pc:spChg chg="mod">
          <ac:chgData name="Bob Higgie" userId="ca96966e-c91b-46bf-80ae-a3ad686f5520" providerId="ADAL" clId="{CDDEE19D-2810-124A-BA19-002D42174617}" dt="2020-10-03T20:43:14.612" v="224" actId="403"/>
          <ac:spMkLst>
            <pc:docMk/>
            <pc:sldMk cId="2305748536" sldId="309"/>
            <ac:spMk id="3" creationId="{5D417AE7-4056-EE47-985A-6A2604CFFEAE}"/>
          </ac:spMkLst>
        </pc:spChg>
        <pc:spChg chg="mod">
          <ac:chgData name="Bob Higgie" userId="ca96966e-c91b-46bf-80ae-a3ad686f5520" providerId="ADAL" clId="{CDDEE19D-2810-124A-BA19-002D42174617}" dt="2020-10-04T09:46:40.243" v="1767" actId="20577"/>
          <ac:spMkLst>
            <pc:docMk/>
            <pc:sldMk cId="2305748536" sldId="309"/>
            <ac:spMk id="4" creationId="{7D3CEC35-7F80-8242-815C-295506DF092F}"/>
          </ac:spMkLst>
        </pc:spChg>
      </pc:sldChg>
      <pc:sldChg chg="modSp mod">
        <pc:chgData name="Bob Higgie" userId="ca96966e-c91b-46bf-80ae-a3ad686f5520" providerId="ADAL" clId="{CDDEE19D-2810-124A-BA19-002D42174617}" dt="2020-10-04T09:46:15.249" v="1765" actId="20577"/>
        <pc:sldMkLst>
          <pc:docMk/>
          <pc:sldMk cId="3367415959" sldId="311"/>
        </pc:sldMkLst>
        <pc:spChg chg="mod">
          <ac:chgData name="Bob Higgie" userId="ca96966e-c91b-46bf-80ae-a3ad686f5520" providerId="ADAL" clId="{CDDEE19D-2810-124A-BA19-002D42174617}" dt="2020-10-04T09:46:15.249" v="1765" actId="20577"/>
          <ac:spMkLst>
            <pc:docMk/>
            <pc:sldMk cId="3367415959" sldId="311"/>
            <ac:spMk id="3" creationId="{5D417AE7-4056-EE47-985A-6A2604CFFEAE}"/>
          </ac:spMkLst>
        </pc:spChg>
        <pc:spChg chg="mod">
          <ac:chgData name="Bob Higgie" userId="ca96966e-c91b-46bf-80ae-a3ad686f5520" providerId="ADAL" clId="{CDDEE19D-2810-124A-BA19-002D42174617}" dt="2020-10-03T20:39:19.891" v="191" actId="20577"/>
          <ac:spMkLst>
            <pc:docMk/>
            <pc:sldMk cId="3367415959" sldId="311"/>
            <ac:spMk id="4" creationId="{7D3CEC35-7F80-8242-815C-295506DF092F}"/>
          </ac:spMkLst>
        </pc:spChg>
      </pc:sldChg>
      <pc:sldChg chg="del">
        <pc:chgData name="Bob Higgie" userId="ca96966e-c91b-46bf-80ae-a3ad686f5520" providerId="ADAL" clId="{CDDEE19D-2810-124A-BA19-002D42174617}" dt="2020-10-04T09:23:00.876" v="881" actId="2696"/>
        <pc:sldMkLst>
          <pc:docMk/>
          <pc:sldMk cId="923721327" sldId="312"/>
        </pc:sldMkLst>
      </pc:sldChg>
      <pc:sldChg chg="del">
        <pc:chgData name="Bob Higgie" userId="ca96966e-c91b-46bf-80ae-a3ad686f5520" providerId="ADAL" clId="{CDDEE19D-2810-124A-BA19-002D42174617}" dt="2020-10-04T09:23:01.010" v="894" actId="2696"/>
        <pc:sldMkLst>
          <pc:docMk/>
          <pc:sldMk cId="3215774294" sldId="313"/>
        </pc:sldMkLst>
      </pc:sldChg>
      <pc:sldChg chg="del">
        <pc:chgData name="Bob Higgie" userId="ca96966e-c91b-46bf-80ae-a3ad686f5520" providerId="ADAL" clId="{CDDEE19D-2810-124A-BA19-002D42174617}" dt="2020-10-04T09:23:00.961" v="891" actId="2696"/>
        <pc:sldMkLst>
          <pc:docMk/>
          <pc:sldMk cId="3572340973" sldId="314"/>
        </pc:sldMkLst>
      </pc:sldChg>
      <pc:sldChg chg="del">
        <pc:chgData name="Bob Higgie" userId="ca96966e-c91b-46bf-80ae-a3ad686f5520" providerId="ADAL" clId="{CDDEE19D-2810-124A-BA19-002D42174617}" dt="2020-10-04T09:23:01.044" v="896" actId="2696"/>
        <pc:sldMkLst>
          <pc:docMk/>
          <pc:sldMk cId="943497885" sldId="316"/>
        </pc:sldMkLst>
      </pc:sldChg>
      <pc:sldChg chg="del">
        <pc:chgData name="Bob Higgie" userId="ca96966e-c91b-46bf-80ae-a3ad686f5520" providerId="ADAL" clId="{CDDEE19D-2810-124A-BA19-002D42174617}" dt="2020-10-04T09:23:01.173" v="907" actId="2696"/>
        <pc:sldMkLst>
          <pc:docMk/>
          <pc:sldMk cId="1427869521" sldId="317"/>
        </pc:sldMkLst>
      </pc:sldChg>
      <pc:sldChg chg="del">
        <pc:chgData name="Bob Higgie" userId="ca96966e-c91b-46bf-80ae-a3ad686f5520" providerId="ADAL" clId="{CDDEE19D-2810-124A-BA19-002D42174617}" dt="2020-10-04T09:23:01.070" v="899" actId="2696"/>
        <pc:sldMkLst>
          <pc:docMk/>
          <pc:sldMk cId="2073228788" sldId="318"/>
        </pc:sldMkLst>
      </pc:sldChg>
      <pc:sldChg chg="del">
        <pc:chgData name="Bob Higgie" userId="ca96966e-c91b-46bf-80ae-a3ad686f5520" providerId="ADAL" clId="{CDDEE19D-2810-124A-BA19-002D42174617}" dt="2020-10-04T09:23:01.053" v="897" actId="2696"/>
        <pc:sldMkLst>
          <pc:docMk/>
          <pc:sldMk cId="3157611742" sldId="319"/>
        </pc:sldMkLst>
      </pc:sldChg>
      <pc:sldChg chg="del">
        <pc:chgData name="Bob Higgie" userId="ca96966e-c91b-46bf-80ae-a3ad686f5520" providerId="ADAL" clId="{CDDEE19D-2810-124A-BA19-002D42174617}" dt="2020-10-04T09:23:00.894" v="883" actId="2696"/>
        <pc:sldMkLst>
          <pc:docMk/>
          <pc:sldMk cId="404869006" sldId="320"/>
        </pc:sldMkLst>
      </pc:sldChg>
      <pc:sldChg chg="del">
        <pc:chgData name="Bob Higgie" userId="ca96966e-c91b-46bf-80ae-a3ad686f5520" providerId="ADAL" clId="{CDDEE19D-2810-124A-BA19-002D42174617}" dt="2020-10-04T09:23:01.123" v="903" actId="2696"/>
        <pc:sldMkLst>
          <pc:docMk/>
          <pc:sldMk cId="1848979018" sldId="322"/>
        </pc:sldMkLst>
      </pc:sldChg>
      <pc:sldChg chg="del">
        <pc:chgData name="Bob Higgie" userId="ca96966e-c91b-46bf-80ae-a3ad686f5520" providerId="ADAL" clId="{CDDEE19D-2810-124A-BA19-002D42174617}" dt="2020-10-04T09:23:00.977" v="893" actId="2696"/>
        <pc:sldMkLst>
          <pc:docMk/>
          <pc:sldMk cId="2980693051" sldId="323"/>
        </pc:sldMkLst>
      </pc:sldChg>
      <pc:sldChg chg="del">
        <pc:chgData name="Bob Higgie" userId="ca96966e-c91b-46bf-80ae-a3ad686f5520" providerId="ADAL" clId="{CDDEE19D-2810-124A-BA19-002D42174617}" dt="2020-10-04T09:23:01.100" v="901" actId="2696"/>
        <pc:sldMkLst>
          <pc:docMk/>
          <pc:sldMk cId="865398149" sldId="324"/>
        </pc:sldMkLst>
      </pc:sldChg>
      <pc:sldChg chg="del">
        <pc:chgData name="Bob Higgie" userId="ca96966e-c91b-46bf-80ae-a3ad686f5520" providerId="ADAL" clId="{CDDEE19D-2810-124A-BA19-002D42174617}" dt="2020-10-04T09:23:00.945" v="889" actId="2696"/>
        <pc:sldMkLst>
          <pc:docMk/>
          <pc:sldMk cId="3090130621" sldId="325"/>
        </pc:sldMkLst>
      </pc:sldChg>
      <pc:sldChg chg="del">
        <pc:chgData name="Bob Higgie" userId="ca96966e-c91b-46bf-80ae-a3ad686f5520" providerId="ADAL" clId="{CDDEE19D-2810-124A-BA19-002D42174617}" dt="2020-10-04T09:23:01.138" v="905" actId="2696"/>
        <pc:sldMkLst>
          <pc:docMk/>
          <pc:sldMk cId="3699425240" sldId="326"/>
        </pc:sldMkLst>
      </pc:sldChg>
      <pc:sldChg chg="del">
        <pc:chgData name="Bob Higgie" userId="ca96966e-c91b-46bf-80ae-a3ad686f5520" providerId="ADAL" clId="{CDDEE19D-2810-124A-BA19-002D42174617}" dt="2020-10-04T09:23:00.919" v="886" actId="2696"/>
        <pc:sldMkLst>
          <pc:docMk/>
          <pc:sldMk cId="2568245125" sldId="327"/>
        </pc:sldMkLst>
      </pc:sldChg>
      <pc:sldChg chg="del">
        <pc:chgData name="Bob Higgie" userId="ca96966e-c91b-46bf-80ae-a3ad686f5520" providerId="ADAL" clId="{CDDEE19D-2810-124A-BA19-002D42174617}" dt="2020-10-04T09:23:01.208" v="909" actId="2696"/>
        <pc:sldMkLst>
          <pc:docMk/>
          <pc:sldMk cId="2945944565" sldId="328"/>
        </pc:sldMkLst>
      </pc:sldChg>
      <pc:sldChg chg="del">
        <pc:chgData name="Bob Higgie" userId="ca96966e-c91b-46bf-80ae-a3ad686f5520" providerId="ADAL" clId="{CDDEE19D-2810-124A-BA19-002D42174617}" dt="2020-10-04T09:23:01.115" v="902" actId="2696"/>
        <pc:sldMkLst>
          <pc:docMk/>
          <pc:sldMk cId="727199382" sldId="329"/>
        </pc:sldMkLst>
      </pc:sldChg>
      <pc:sldChg chg="del">
        <pc:chgData name="Bob Higgie" userId="ca96966e-c91b-46bf-80ae-a3ad686f5520" providerId="ADAL" clId="{CDDEE19D-2810-124A-BA19-002D42174617}" dt="2020-10-04T09:23:01.084" v="900" actId="2696"/>
        <pc:sldMkLst>
          <pc:docMk/>
          <pc:sldMk cId="1786468389" sldId="330"/>
        </pc:sldMkLst>
      </pc:sldChg>
      <pc:sldChg chg="del">
        <pc:chgData name="Bob Higgie" userId="ca96966e-c91b-46bf-80ae-a3ad686f5520" providerId="ADAL" clId="{CDDEE19D-2810-124A-BA19-002D42174617}" dt="2020-10-04T09:23:00.968" v="892" actId="2696"/>
        <pc:sldMkLst>
          <pc:docMk/>
          <pc:sldMk cId="3302438304" sldId="331"/>
        </pc:sldMkLst>
      </pc:sldChg>
      <pc:sldChg chg="del">
        <pc:chgData name="Bob Higgie" userId="ca96966e-c91b-46bf-80ae-a3ad686f5520" providerId="ADAL" clId="{CDDEE19D-2810-124A-BA19-002D42174617}" dt="2020-10-04T09:23:01.146" v="906" actId="2696"/>
        <pc:sldMkLst>
          <pc:docMk/>
          <pc:sldMk cId="3947728830" sldId="332"/>
        </pc:sldMkLst>
      </pc:sldChg>
      <pc:sldChg chg="del">
        <pc:chgData name="Bob Higgie" userId="ca96966e-c91b-46bf-80ae-a3ad686f5520" providerId="ADAL" clId="{CDDEE19D-2810-124A-BA19-002D42174617}" dt="2020-10-04T09:23:01.180" v="908" actId="2696"/>
        <pc:sldMkLst>
          <pc:docMk/>
          <pc:sldMk cId="2472987009" sldId="333"/>
        </pc:sldMkLst>
      </pc:sldChg>
      <pc:sldChg chg="del">
        <pc:chgData name="Bob Higgie" userId="ca96966e-c91b-46bf-80ae-a3ad686f5520" providerId="ADAL" clId="{CDDEE19D-2810-124A-BA19-002D42174617}" dt="2020-10-04T09:23:01.061" v="898" actId="2696"/>
        <pc:sldMkLst>
          <pc:docMk/>
          <pc:sldMk cId="2246189573" sldId="334"/>
        </pc:sldMkLst>
      </pc:sldChg>
      <pc:sldChg chg="del">
        <pc:chgData name="Bob Higgie" userId="ca96966e-c91b-46bf-80ae-a3ad686f5520" providerId="ADAL" clId="{CDDEE19D-2810-124A-BA19-002D42174617}" dt="2020-10-04T09:23:00.936" v="888" actId="2696"/>
        <pc:sldMkLst>
          <pc:docMk/>
          <pc:sldMk cId="3628827999" sldId="335"/>
        </pc:sldMkLst>
      </pc:sldChg>
      <pc:sldChg chg="del">
        <pc:chgData name="Bob Higgie" userId="ca96966e-c91b-46bf-80ae-a3ad686f5520" providerId="ADAL" clId="{CDDEE19D-2810-124A-BA19-002D42174617}" dt="2020-10-04T09:23:01.131" v="904" actId="2696"/>
        <pc:sldMkLst>
          <pc:docMk/>
          <pc:sldMk cId="1384569576" sldId="336"/>
        </pc:sldMkLst>
      </pc:sldChg>
      <pc:sldChg chg="del">
        <pc:chgData name="Bob Higgie" userId="ca96966e-c91b-46bf-80ae-a3ad686f5520" providerId="ADAL" clId="{CDDEE19D-2810-124A-BA19-002D42174617}" dt="2020-10-04T09:23:00.885" v="882" actId="2696"/>
        <pc:sldMkLst>
          <pc:docMk/>
          <pc:sldMk cId="1254193955" sldId="337"/>
        </pc:sldMkLst>
      </pc:sldChg>
      <pc:sldChg chg="del">
        <pc:chgData name="Bob Higgie" userId="ca96966e-c91b-46bf-80ae-a3ad686f5520" providerId="ADAL" clId="{CDDEE19D-2810-124A-BA19-002D42174617}" dt="2020-10-04T09:23:00.912" v="885" actId="2696"/>
        <pc:sldMkLst>
          <pc:docMk/>
          <pc:sldMk cId="2836545129" sldId="338"/>
        </pc:sldMkLst>
      </pc:sldChg>
      <pc:sldChg chg="del">
        <pc:chgData name="Bob Higgie" userId="ca96966e-c91b-46bf-80ae-a3ad686f5520" providerId="ADAL" clId="{CDDEE19D-2810-124A-BA19-002D42174617}" dt="2020-10-04T09:23:00.904" v="884" actId="2696"/>
        <pc:sldMkLst>
          <pc:docMk/>
          <pc:sldMk cId="2987319243" sldId="339"/>
        </pc:sldMkLst>
      </pc:sldChg>
      <pc:sldChg chg="del">
        <pc:chgData name="Bob Higgie" userId="ca96966e-c91b-46bf-80ae-a3ad686f5520" providerId="ADAL" clId="{CDDEE19D-2810-124A-BA19-002D42174617}" dt="2020-10-04T09:23:00.952" v="890" actId="2696"/>
        <pc:sldMkLst>
          <pc:docMk/>
          <pc:sldMk cId="1961967232" sldId="340"/>
        </pc:sldMkLst>
      </pc:sldChg>
      <pc:sldChg chg="del">
        <pc:chgData name="Bob Higgie" userId="ca96966e-c91b-46bf-80ae-a3ad686f5520" providerId="ADAL" clId="{CDDEE19D-2810-124A-BA19-002D42174617}" dt="2020-10-04T09:23:01.017" v="895" actId="2696"/>
        <pc:sldMkLst>
          <pc:docMk/>
          <pc:sldMk cId="1426363423" sldId="341"/>
        </pc:sldMkLst>
      </pc:sldChg>
      <pc:sldChg chg="del">
        <pc:chgData name="Bob Higgie" userId="ca96966e-c91b-46bf-80ae-a3ad686f5520" providerId="ADAL" clId="{CDDEE19D-2810-124A-BA19-002D42174617}" dt="2020-10-04T09:23:00.926" v="887" actId="2696"/>
        <pc:sldMkLst>
          <pc:docMk/>
          <pc:sldMk cId="963100555" sldId="342"/>
        </pc:sldMkLst>
      </pc:sldChg>
      <pc:sldChg chg="modSp add mod">
        <pc:chgData name="Bob Higgie" userId="ca96966e-c91b-46bf-80ae-a3ad686f5520" providerId="ADAL" clId="{CDDEE19D-2810-124A-BA19-002D42174617}" dt="2020-10-04T08:44:28.293" v="346" actId="20577"/>
        <pc:sldMkLst>
          <pc:docMk/>
          <pc:sldMk cId="339557808" sldId="343"/>
        </pc:sldMkLst>
        <pc:spChg chg="mod">
          <ac:chgData name="Bob Higgie" userId="ca96966e-c91b-46bf-80ae-a3ad686f5520" providerId="ADAL" clId="{CDDEE19D-2810-124A-BA19-002D42174617}" dt="2020-10-04T08:44:28.293" v="346" actId="20577"/>
          <ac:spMkLst>
            <pc:docMk/>
            <pc:sldMk cId="339557808" sldId="343"/>
            <ac:spMk id="3" creationId="{5D417AE7-4056-EE47-985A-6A2604CFFEAE}"/>
          </ac:spMkLst>
        </pc:spChg>
        <pc:spChg chg="mod">
          <ac:chgData name="Bob Higgie" userId="ca96966e-c91b-46bf-80ae-a3ad686f5520" providerId="ADAL" clId="{CDDEE19D-2810-124A-BA19-002D42174617}" dt="2020-10-03T20:44:28.180" v="245" actId="20577"/>
          <ac:spMkLst>
            <pc:docMk/>
            <pc:sldMk cId="339557808" sldId="343"/>
            <ac:spMk id="4" creationId="{7D3CEC35-7F80-8242-815C-295506DF092F}"/>
          </ac:spMkLst>
        </pc:spChg>
      </pc:sldChg>
      <pc:sldChg chg="modSp add mod">
        <pc:chgData name="Bob Higgie" userId="ca96966e-c91b-46bf-80ae-a3ad686f5520" providerId="ADAL" clId="{CDDEE19D-2810-124A-BA19-002D42174617}" dt="2020-10-04T08:52:37.193" v="534" actId="20577"/>
        <pc:sldMkLst>
          <pc:docMk/>
          <pc:sldMk cId="2904465492" sldId="344"/>
        </pc:sldMkLst>
        <pc:spChg chg="mod">
          <ac:chgData name="Bob Higgie" userId="ca96966e-c91b-46bf-80ae-a3ad686f5520" providerId="ADAL" clId="{CDDEE19D-2810-124A-BA19-002D42174617}" dt="2020-10-04T08:52:37.193" v="534" actId="20577"/>
          <ac:spMkLst>
            <pc:docMk/>
            <pc:sldMk cId="2904465492" sldId="344"/>
            <ac:spMk id="3" creationId="{5D417AE7-4056-EE47-985A-6A2604CFFEAE}"/>
          </ac:spMkLst>
        </pc:spChg>
      </pc:sldChg>
      <pc:sldChg chg="modSp add mod">
        <pc:chgData name="Bob Higgie" userId="ca96966e-c91b-46bf-80ae-a3ad686f5520" providerId="ADAL" clId="{CDDEE19D-2810-124A-BA19-002D42174617}" dt="2020-10-04T08:46:25.120" v="357" actId="20577"/>
        <pc:sldMkLst>
          <pc:docMk/>
          <pc:sldMk cId="3725486659" sldId="345"/>
        </pc:sldMkLst>
        <pc:spChg chg="mod">
          <ac:chgData name="Bob Higgie" userId="ca96966e-c91b-46bf-80ae-a3ad686f5520" providerId="ADAL" clId="{CDDEE19D-2810-124A-BA19-002D42174617}" dt="2020-10-04T08:46:25.120" v="357" actId="20577"/>
          <ac:spMkLst>
            <pc:docMk/>
            <pc:sldMk cId="3725486659" sldId="345"/>
            <ac:spMk id="3" creationId="{5D417AE7-4056-EE47-985A-6A2604CFFEAE}"/>
          </ac:spMkLst>
        </pc:spChg>
      </pc:sldChg>
      <pc:sldChg chg="modSp add mod">
        <pc:chgData name="Bob Higgie" userId="ca96966e-c91b-46bf-80ae-a3ad686f5520" providerId="ADAL" clId="{CDDEE19D-2810-124A-BA19-002D42174617}" dt="2020-10-04T08:49:29.853" v="385" actId="15"/>
        <pc:sldMkLst>
          <pc:docMk/>
          <pc:sldMk cId="3987060119" sldId="346"/>
        </pc:sldMkLst>
        <pc:spChg chg="mod">
          <ac:chgData name="Bob Higgie" userId="ca96966e-c91b-46bf-80ae-a3ad686f5520" providerId="ADAL" clId="{CDDEE19D-2810-124A-BA19-002D42174617}" dt="2020-10-04T08:49:29.853" v="385" actId="15"/>
          <ac:spMkLst>
            <pc:docMk/>
            <pc:sldMk cId="3987060119" sldId="346"/>
            <ac:spMk id="3" creationId="{5D417AE7-4056-EE47-985A-6A2604CFFEAE}"/>
          </ac:spMkLst>
        </pc:spChg>
      </pc:sldChg>
      <pc:sldChg chg="modSp add mod">
        <pc:chgData name="Bob Higgie" userId="ca96966e-c91b-46bf-80ae-a3ad686f5520" providerId="ADAL" clId="{CDDEE19D-2810-124A-BA19-002D42174617}" dt="2020-10-04T09:04:32.887" v="688" actId="20577"/>
        <pc:sldMkLst>
          <pc:docMk/>
          <pc:sldMk cId="3228055529" sldId="347"/>
        </pc:sldMkLst>
        <pc:spChg chg="mod">
          <ac:chgData name="Bob Higgie" userId="ca96966e-c91b-46bf-80ae-a3ad686f5520" providerId="ADAL" clId="{CDDEE19D-2810-124A-BA19-002D42174617}" dt="2020-10-04T09:04:32.887" v="688" actId="20577"/>
          <ac:spMkLst>
            <pc:docMk/>
            <pc:sldMk cId="3228055529" sldId="347"/>
            <ac:spMk id="3" creationId="{5D417AE7-4056-EE47-985A-6A2604CFFEAE}"/>
          </ac:spMkLst>
        </pc:spChg>
      </pc:sldChg>
      <pc:sldChg chg="modSp add mod">
        <pc:chgData name="Bob Higgie" userId="ca96966e-c91b-46bf-80ae-a3ad686f5520" providerId="ADAL" clId="{CDDEE19D-2810-124A-BA19-002D42174617}" dt="2020-10-04T09:17:09.837" v="827" actId="5793"/>
        <pc:sldMkLst>
          <pc:docMk/>
          <pc:sldMk cId="3459103588" sldId="348"/>
        </pc:sldMkLst>
        <pc:spChg chg="mod">
          <ac:chgData name="Bob Higgie" userId="ca96966e-c91b-46bf-80ae-a3ad686f5520" providerId="ADAL" clId="{CDDEE19D-2810-124A-BA19-002D42174617}" dt="2020-10-04T09:17:09.837" v="827" actId="5793"/>
          <ac:spMkLst>
            <pc:docMk/>
            <pc:sldMk cId="3459103588" sldId="348"/>
            <ac:spMk id="3" creationId="{5D417AE7-4056-EE47-985A-6A2604CFFEAE}"/>
          </ac:spMkLst>
        </pc:spChg>
      </pc:sldChg>
      <pc:sldChg chg="modSp add mod">
        <pc:chgData name="Bob Higgie" userId="ca96966e-c91b-46bf-80ae-a3ad686f5520" providerId="ADAL" clId="{CDDEE19D-2810-124A-BA19-002D42174617}" dt="2020-10-04T09:22:02.762" v="880" actId="20577"/>
        <pc:sldMkLst>
          <pc:docMk/>
          <pc:sldMk cId="2851021775" sldId="349"/>
        </pc:sldMkLst>
        <pc:spChg chg="mod">
          <ac:chgData name="Bob Higgie" userId="ca96966e-c91b-46bf-80ae-a3ad686f5520" providerId="ADAL" clId="{CDDEE19D-2810-124A-BA19-002D42174617}" dt="2020-10-04T09:22:02.762" v="880" actId="20577"/>
          <ac:spMkLst>
            <pc:docMk/>
            <pc:sldMk cId="2851021775" sldId="349"/>
            <ac:spMk id="3" creationId="{5D417AE7-4056-EE47-985A-6A2604CFFEAE}"/>
          </ac:spMkLst>
        </pc:spChg>
      </pc:sldChg>
      <pc:sldChg chg="modSp add mod">
        <pc:chgData name="Bob Higgie" userId="ca96966e-c91b-46bf-80ae-a3ad686f5520" providerId="ADAL" clId="{CDDEE19D-2810-124A-BA19-002D42174617}" dt="2020-10-04T09:29:20.108" v="1212" actId="20577"/>
        <pc:sldMkLst>
          <pc:docMk/>
          <pc:sldMk cId="3212343770" sldId="350"/>
        </pc:sldMkLst>
        <pc:spChg chg="mod">
          <ac:chgData name="Bob Higgie" userId="ca96966e-c91b-46bf-80ae-a3ad686f5520" providerId="ADAL" clId="{CDDEE19D-2810-124A-BA19-002D42174617}" dt="2020-10-04T09:29:20.108" v="1212" actId="20577"/>
          <ac:spMkLst>
            <pc:docMk/>
            <pc:sldMk cId="3212343770" sldId="350"/>
            <ac:spMk id="3" creationId="{5D417AE7-4056-EE47-985A-6A2604CFFEAE}"/>
          </ac:spMkLst>
        </pc:spChg>
      </pc:sldChg>
      <pc:sldChg chg="addSp modSp add mod">
        <pc:chgData name="Bob Higgie" userId="ca96966e-c91b-46bf-80ae-a3ad686f5520" providerId="ADAL" clId="{CDDEE19D-2810-124A-BA19-002D42174617}" dt="2020-10-04T09:40:42.964" v="1618" actId="1076"/>
        <pc:sldMkLst>
          <pc:docMk/>
          <pc:sldMk cId="1726018842" sldId="351"/>
        </pc:sldMkLst>
        <pc:spChg chg="mod">
          <ac:chgData name="Bob Higgie" userId="ca96966e-c91b-46bf-80ae-a3ad686f5520" providerId="ADAL" clId="{CDDEE19D-2810-124A-BA19-002D42174617}" dt="2020-10-04T09:40:32.904" v="1617" actId="20577"/>
          <ac:spMkLst>
            <pc:docMk/>
            <pc:sldMk cId="1726018842" sldId="351"/>
            <ac:spMk id="3" creationId="{5D417AE7-4056-EE47-985A-6A2604CFFEAE}"/>
          </ac:spMkLst>
        </pc:spChg>
        <pc:spChg chg="mod">
          <ac:chgData name="Bob Higgie" userId="ca96966e-c91b-46bf-80ae-a3ad686f5520" providerId="ADAL" clId="{CDDEE19D-2810-124A-BA19-002D42174617}" dt="2020-10-04T09:33:03.825" v="1252" actId="20577"/>
          <ac:spMkLst>
            <pc:docMk/>
            <pc:sldMk cId="1726018842" sldId="351"/>
            <ac:spMk id="4" creationId="{7D3CEC35-7F80-8242-815C-295506DF092F}"/>
          </ac:spMkLst>
        </pc:spChg>
        <pc:graphicFrameChg chg="add mod modGraphic">
          <ac:chgData name="Bob Higgie" userId="ca96966e-c91b-46bf-80ae-a3ad686f5520" providerId="ADAL" clId="{CDDEE19D-2810-124A-BA19-002D42174617}" dt="2020-10-04T09:40:42.964" v="1618" actId="1076"/>
          <ac:graphicFrameMkLst>
            <pc:docMk/>
            <pc:sldMk cId="1726018842" sldId="351"/>
            <ac:graphicFrameMk id="2" creationId="{FF12DE1D-3ED0-5546-AB98-F7D3C868A1B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5257D-7257-0C4B-948B-353DF6BEDE1C}" type="datetimeFigureOut">
              <a:rPr lang="en-US" smtClean="0"/>
              <a:t>10/4/20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B61E2-727D-EC45-BB5A-09FFA048D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43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Suggest you tick them off if they are correct and X them if not!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06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58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6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5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08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35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2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37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62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44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2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1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7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 userDrawn="1"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9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e.ac.uk/study/study-support/study-skills/referencing/uwe-bristol-harvard#a0bb62b71-8553-4539-80f1-e51683b0aa4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5F55-2BFF-4126-AE02-F5AA42C19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881" y="1130112"/>
            <a:ext cx="10022237" cy="2387600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Microsoft Sans Serif"/>
                <a:ea typeface="Microsoft Sans Serif"/>
                <a:cs typeface="Microsoft Sans Serif"/>
              </a:rPr>
              <a:t>Assignments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7BA68-6289-4EAC-A555-791DA44D9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C1695-5985-BC40-9B0C-2C93B4287676}"/>
              </a:ext>
            </a:extLst>
          </p:cNvPr>
          <p:cNvSpPr/>
          <p:nvPr/>
        </p:nvSpPr>
        <p:spPr>
          <a:xfrm>
            <a:off x="1524000" y="163220"/>
            <a:ext cx="18941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Assignments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186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Webpages: How to format your reference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Author surname, initials. / Organisation (Year of publication or last update) </a:t>
            </a:r>
            <a:r>
              <a:rPr lang="en-GB" i="1" dirty="0"/>
              <a:t>Title of Webpage</a:t>
            </a:r>
            <a:r>
              <a:rPr lang="en-GB" dirty="0"/>
              <a:t>. Available from: URL [Accessed DD Month YYYY].</a:t>
            </a:r>
            <a:br>
              <a:rPr lang="en-GB" dirty="0"/>
            </a:br>
            <a:endParaRPr lang="en-GB" dirty="0"/>
          </a:p>
          <a:p>
            <a:r>
              <a:rPr lang="en-GB" dirty="0"/>
              <a:t>Example: </a:t>
            </a:r>
          </a:p>
          <a:p>
            <a:pPr lvl="1"/>
            <a:r>
              <a:rPr lang="en-GB" dirty="0" err="1"/>
              <a:t>Durairaj</a:t>
            </a:r>
            <a:r>
              <a:rPr lang="en-GB" dirty="0"/>
              <a:t>. M, </a:t>
            </a:r>
            <a:r>
              <a:rPr lang="en-GB" dirty="0" err="1"/>
              <a:t>Kannan.P</a:t>
            </a:r>
            <a:r>
              <a:rPr lang="en-GB" dirty="0"/>
              <a:t> (2014) </a:t>
            </a:r>
            <a:r>
              <a:rPr lang="en-GB" i="1" dirty="0"/>
              <a:t>A Study On Virtualization Techniques And Challenges In Cloud Computing</a:t>
            </a:r>
            <a:r>
              <a:rPr lang="en-GB" dirty="0"/>
              <a:t>. Available from: https://</a:t>
            </a:r>
            <a:r>
              <a:rPr lang="en-GB" dirty="0" err="1"/>
              <a:t>www.researchgate.net</a:t>
            </a:r>
            <a:r>
              <a:rPr lang="en-GB" dirty="0"/>
              <a:t> [Accessed 2 October 2020].</a:t>
            </a:r>
            <a:br>
              <a:rPr lang="en-GB" dirty="0"/>
            </a:br>
            <a:endParaRPr lang="en-GB" dirty="0"/>
          </a:p>
          <a:p>
            <a:r>
              <a:rPr lang="en-GB" dirty="0"/>
              <a:t>Example of (citing) a work within your text:</a:t>
            </a:r>
          </a:p>
          <a:p>
            <a:pPr lvl="1"/>
            <a:r>
              <a:rPr lang="en-GB" dirty="0"/>
              <a:t>A hypervisor is a layer of software (</a:t>
            </a:r>
            <a:r>
              <a:rPr lang="en-GB" dirty="0" err="1"/>
              <a:t>Durairaj</a:t>
            </a:r>
            <a:r>
              <a:rPr lang="en-GB" dirty="0"/>
              <a:t>. M et al, 2014).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45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referencing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9103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Images or diagrams taken from webpages: how to format your reference</a:t>
            </a:r>
            <a:br>
              <a:rPr lang="en-GB" dirty="0"/>
            </a:br>
            <a:endParaRPr lang="en-GB" dirty="0"/>
          </a:p>
          <a:p>
            <a:r>
              <a:rPr lang="en-GB" dirty="0"/>
              <a:t>Author surname, initials. / Organisation (Year of publication or last update) </a:t>
            </a:r>
            <a:r>
              <a:rPr lang="en-GB" i="1" dirty="0"/>
              <a:t>Title of Image/Diagram</a:t>
            </a:r>
            <a:r>
              <a:rPr lang="en-GB" dirty="0"/>
              <a:t>. Available from: URL [Accessed DD Month YYYY].</a:t>
            </a:r>
            <a:br>
              <a:rPr lang="en-GB" dirty="0"/>
            </a:br>
            <a:endParaRPr lang="en-GB" dirty="0"/>
          </a:p>
          <a:p>
            <a:r>
              <a:rPr lang="en-GB" b="1" dirty="0"/>
              <a:t>Example:</a:t>
            </a:r>
            <a:r>
              <a:rPr lang="en-GB" dirty="0"/>
              <a:t> </a:t>
            </a:r>
          </a:p>
          <a:p>
            <a:r>
              <a:rPr lang="en-GB" dirty="0" err="1"/>
              <a:t>Terendo</a:t>
            </a:r>
            <a:r>
              <a:rPr lang="en-GB" dirty="0"/>
              <a:t> (2010) </a:t>
            </a:r>
            <a:r>
              <a:rPr lang="en-GB" i="1" dirty="0"/>
              <a:t>Hyper-V Architecture</a:t>
            </a:r>
            <a:r>
              <a:rPr lang="en-GB" dirty="0"/>
              <a:t>. Available from: https://commons.wikimedia.org/wiki/File:Hyper-V.png [Accessed 2 October 2020].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45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referencing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1021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For comprehensive instructions on how to reference all sorts of sources, use the guides on the UWE pages given earlier</a:t>
            </a:r>
          </a:p>
          <a:p>
            <a:endParaRPr lang="en-GB" dirty="0"/>
          </a:p>
          <a:p>
            <a:r>
              <a:rPr lang="en-GB" dirty="0"/>
              <a:t>Note:</a:t>
            </a:r>
          </a:p>
          <a:p>
            <a:r>
              <a:rPr lang="en-GB" dirty="0"/>
              <a:t>Wikipedia articles themselves are NOT sources you should use</a:t>
            </a:r>
          </a:p>
          <a:p>
            <a:r>
              <a:rPr lang="en-GB" dirty="0"/>
              <a:t>However, their reference section may lead you to sources you </a:t>
            </a:r>
            <a:r>
              <a:rPr lang="en-GB"/>
              <a:t>can cite 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45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referencing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2343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Each assignment will contain a marking grid</a:t>
            </a:r>
          </a:p>
          <a:p>
            <a:r>
              <a:rPr lang="en-GB" dirty="0"/>
              <a:t>This shows how marks will be allocated to sections of the assignment and any weighting that applies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This example shows that a pass can be achieved with a reasonable test plan, but that higher marks can only be obtained with the evaluation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258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marking criteria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F12DE1D-3ED0-5546-AB98-F7D3C868A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13539"/>
              </p:ext>
            </p:extLst>
          </p:nvPr>
        </p:nvGraphicFramePr>
        <p:xfrm>
          <a:off x="552116" y="2353376"/>
          <a:ext cx="11087767" cy="2332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205">
                  <a:extLst>
                    <a:ext uri="{9D8B030D-6E8A-4147-A177-3AD203B41FA5}">
                      <a16:colId xmlns:a16="http://schemas.microsoft.com/office/drawing/2014/main" val="1614659826"/>
                    </a:ext>
                  </a:extLst>
                </a:gridCol>
                <a:gridCol w="1072521">
                  <a:extLst>
                    <a:ext uri="{9D8B030D-6E8A-4147-A177-3AD203B41FA5}">
                      <a16:colId xmlns:a16="http://schemas.microsoft.com/office/drawing/2014/main" val="2926061760"/>
                    </a:ext>
                  </a:extLst>
                </a:gridCol>
                <a:gridCol w="1467852">
                  <a:extLst>
                    <a:ext uri="{9D8B030D-6E8A-4147-A177-3AD203B41FA5}">
                      <a16:colId xmlns:a16="http://schemas.microsoft.com/office/drawing/2014/main" val="726437345"/>
                    </a:ext>
                  </a:extLst>
                </a:gridCol>
                <a:gridCol w="1239253">
                  <a:extLst>
                    <a:ext uri="{9D8B030D-6E8A-4147-A177-3AD203B41FA5}">
                      <a16:colId xmlns:a16="http://schemas.microsoft.com/office/drawing/2014/main" val="2465239412"/>
                    </a:ext>
                  </a:extLst>
                </a:gridCol>
                <a:gridCol w="1134723">
                  <a:extLst>
                    <a:ext uri="{9D8B030D-6E8A-4147-A177-3AD203B41FA5}">
                      <a16:colId xmlns:a16="http://schemas.microsoft.com/office/drawing/2014/main" val="1038708735"/>
                    </a:ext>
                  </a:extLst>
                </a:gridCol>
                <a:gridCol w="1245564">
                  <a:extLst>
                    <a:ext uri="{9D8B030D-6E8A-4147-A177-3AD203B41FA5}">
                      <a16:colId xmlns:a16="http://schemas.microsoft.com/office/drawing/2014/main" val="1591211867"/>
                    </a:ext>
                  </a:extLst>
                </a:gridCol>
                <a:gridCol w="1466017">
                  <a:extLst>
                    <a:ext uri="{9D8B030D-6E8A-4147-A177-3AD203B41FA5}">
                      <a16:colId xmlns:a16="http://schemas.microsoft.com/office/drawing/2014/main" val="2878010047"/>
                    </a:ext>
                  </a:extLst>
                </a:gridCol>
                <a:gridCol w="1844632">
                  <a:extLst>
                    <a:ext uri="{9D8B030D-6E8A-4147-A177-3AD203B41FA5}">
                      <a16:colId xmlns:a16="http://schemas.microsoft.com/office/drawing/2014/main" val="394698525"/>
                    </a:ext>
                  </a:extLst>
                </a:gridCol>
              </a:tblGrid>
              <a:tr h="503292"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0-29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30-39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40-49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50-59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60-69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70-84</a:t>
                      </a:r>
                      <a:endParaRPr lang="en-GB" sz="20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85-100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4314187"/>
                  </a:ext>
                </a:extLst>
              </a:tr>
              <a:tr h="1619079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Test and evaluation</a:t>
                      </a:r>
                    </a:p>
                    <a:p>
                      <a:r>
                        <a:rPr lang="en-GB" sz="2400" dirty="0">
                          <a:effectLst/>
                        </a:rPr>
                        <a:t>(20%)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No test plan or evaluation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</a:rPr>
                        <a:t>Poor test coverage and documentation</a:t>
                      </a:r>
                      <a:endParaRPr lang="en-GB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</a:rPr>
                        <a:t>Basic functionality tested</a:t>
                      </a:r>
                      <a:endParaRPr lang="en-GB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</a:rPr>
                        <a:t>Good coverage but the evaluation is superficial</a:t>
                      </a:r>
                      <a:endParaRPr lang="en-GB" sz="2400">
                        <a:effectLst/>
                      </a:endParaRPr>
                    </a:p>
                    <a:p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</a:rPr>
                        <a:t>Well documented test plan and results with good evaluation</a:t>
                      </a:r>
                      <a:endParaRPr lang="en-GB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</a:rPr>
                        <a:t>Convincing evaluation backed by evidence. An excellent test plan. </a:t>
                      </a:r>
                      <a:endParaRPr lang="en-GB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Convincing evaluation with additional recommendations. An excellent test plan. </a:t>
                      </a:r>
                      <a:endParaRPr lang="en-GB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0934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01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Submission</a:t>
            </a:r>
          </a:p>
          <a:p>
            <a:r>
              <a:rPr lang="en-GB" dirty="0"/>
              <a:t>Word count</a:t>
            </a:r>
          </a:p>
          <a:p>
            <a:r>
              <a:rPr lang="en-GB" dirty="0"/>
              <a:t>Referencing</a:t>
            </a:r>
          </a:p>
          <a:p>
            <a:r>
              <a:rPr lang="en-GB" dirty="0"/>
              <a:t>Marking criteria</a:t>
            </a:r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4070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</a:rPr>
              <a:t>Assignment rules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496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US" dirty="0"/>
              <a:t>Work must be submitted on time (by 14:00 on the deadline day)</a:t>
            </a:r>
            <a:br>
              <a:rPr lang="en-US" dirty="0"/>
            </a:br>
            <a:endParaRPr lang="en-US" dirty="0"/>
          </a:p>
          <a:p>
            <a:r>
              <a:rPr lang="en-US" dirty="0"/>
              <a:t>Work submitted up to 24 hours late will be capped at 40%</a:t>
            </a:r>
            <a:r>
              <a:rPr lang="en-US" dirty="0">
                <a:solidFill>
                  <a:srgbClr val="FF0000"/>
                </a:solidFill>
              </a:rPr>
              <a:t>*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Work submitted more than 24 hours later will be treated as a non-submission (unless there is a serious, documented reason, in which case a 5-day extension may be permitted)</a:t>
            </a:r>
            <a:r>
              <a:rPr lang="en-US" dirty="0">
                <a:solidFill>
                  <a:srgbClr val="FF0000"/>
                </a:solidFill>
              </a:rPr>
              <a:t> *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GB" dirty="0">
                <a:solidFill>
                  <a:srgbClr val="FF0000"/>
                </a:solidFill>
              </a:rPr>
              <a:t>These regulations are suspended under UWE </a:t>
            </a:r>
            <a:r>
              <a:rPr lang="en-GB" dirty="0" err="1">
                <a:solidFill>
                  <a:srgbClr val="FF0000"/>
                </a:solidFill>
              </a:rPr>
              <a:t>Covid</a:t>
            </a:r>
            <a:r>
              <a:rPr lang="en-GB" dirty="0">
                <a:solidFill>
                  <a:srgbClr val="FF0000"/>
                </a:solidFill>
              </a:rPr>
              <a:t> force majeure. Students may claim a 5-day extension without documentation. Work missing the 24-hour deadline will be a non-submission.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31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submission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574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417AE7-4056-EE47-985A-6A2604CFFE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57329"/>
                <a:ext cx="10515600" cy="526249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dirty="0"/>
                  <a:t>word count includes everything in the main body of the text (including headings, tables, citations, quotes, lists, etc)</a:t>
                </a:r>
                <a:br>
                  <a:rPr lang="en-GB" dirty="0"/>
                </a:br>
                <a:endParaRPr lang="en-GB" dirty="0"/>
              </a:p>
              <a:p>
                <a:r>
                  <a:rPr lang="en-GB" dirty="0"/>
                  <a:t>the list of references, appendices and footnotes, are NOT included in the word count </a:t>
                </a:r>
              </a:p>
              <a:p>
                <a:endParaRPr lang="en-GB" dirty="0"/>
              </a:p>
              <a:p>
                <a:r>
                  <a:rPr lang="en-GB" dirty="0"/>
                  <a:t>the marker will not include any work after the maximum word limit has been reached </a:t>
                </a:r>
              </a:p>
              <a:p>
                <a:endParaRPr lang="en-GB" dirty="0"/>
              </a:p>
              <a:p>
                <a:r>
                  <a:rPr lang="en-GB" dirty="0"/>
                  <a:t>a failure to meet the minimum word limit may result in lower marks</a:t>
                </a:r>
              </a:p>
              <a:p>
                <a:endParaRPr lang="en-GB" dirty="0"/>
              </a:p>
              <a:p>
                <a:r>
                  <a:rPr lang="en-GB" dirty="0"/>
                  <a:t>the word count, and any tolerance, such as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10%,</m:t>
                    </m:r>
                  </m:oMath>
                </a14:m>
                <a:r>
                  <a:rPr lang="en-GB" dirty="0"/>
                  <a:t> will be clearly stated in the assignment brief</a:t>
                </a:r>
              </a:p>
              <a:p>
                <a:pPr marL="457200" lvl="1" indent="0">
                  <a:buNone/>
                </a:pPr>
                <a:endParaRPr lang="en-GB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417AE7-4056-EE47-985A-6A2604CFFE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57329"/>
                <a:ext cx="10515600" cy="5262496"/>
              </a:xfrm>
              <a:blipFill>
                <a:blip r:embed="rId3"/>
                <a:stretch>
                  <a:fillRect l="-965" t="-2410" r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57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word count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7415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See </a:t>
            </a:r>
            <a:r>
              <a:rPr lang="en-GB" dirty="0" err="1"/>
              <a:t>www.uwe.ac.uk</a:t>
            </a:r>
            <a:r>
              <a:rPr lang="en-GB" dirty="0"/>
              <a:t>/referencing/</a:t>
            </a:r>
            <a:r>
              <a:rPr lang="en-GB" dirty="0" err="1"/>
              <a:t>uweharvard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  <a:p>
            <a:r>
              <a:rPr lang="en-GB" dirty="0"/>
              <a:t>You are expected to acknowledge</a:t>
            </a:r>
          </a:p>
          <a:p>
            <a:pPr lvl="1"/>
            <a:r>
              <a:rPr lang="en-GB" dirty="0"/>
              <a:t>the books</a:t>
            </a:r>
          </a:p>
          <a:p>
            <a:pPr lvl="1"/>
            <a:r>
              <a:rPr lang="en-GB" dirty="0"/>
              <a:t>journal articles</a:t>
            </a:r>
          </a:p>
          <a:p>
            <a:pPr lvl="1"/>
            <a:r>
              <a:rPr lang="en-GB" dirty="0"/>
              <a:t>other sources of information</a:t>
            </a:r>
          </a:p>
          <a:p>
            <a:r>
              <a:rPr lang="en-GB" dirty="0"/>
              <a:t>that you use when preparing and completing your university work</a:t>
            </a:r>
            <a:br>
              <a:rPr lang="en-GB" dirty="0"/>
            </a:br>
            <a:r>
              <a:rPr lang="en-GB" dirty="0"/>
              <a:t> </a:t>
            </a:r>
          </a:p>
          <a:p>
            <a:r>
              <a:rPr lang="en-GB" dirty="0"/>
              <a:t>This is done by briefly referring to (citing) the sources of information in the text of your work</a:t>
            </a:r>
          </a:p>
          <a:p>
            <a:r>
              <a:rPr lang="en-GB" dirty="0"/>
              <a:t>And producing a corresponding, alphabetical list of references (or a bibliography) at the end of your work.</a:t>
            </a:r>
          </a:p>
          <a:p>
            <a:endParaRPr lang="en-GB" dirty="0"/>
          </a:p>
          <a:p>
            <a:pPr marL="457200" lvl="1" indent="0">
              <a:buNone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45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referencing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55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Referencing demonstrates that you have done the following: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acknowledged your sources of information</a:t>
            </a:r>
          </a:p>
          <a:p>
            <a:pPr lvl="1"/>
            <a:r>
              <a:rPr lang="en-GB" dirty="0"/>
              <a:t>read around the subject</a:t>
            </a:r>
          </a:p>
          <a:p>
            <a:pPr lvl="1"/>
            <a:r>
              <a:rPr lang="en-GB" dirty="0"/>
              <a:t>taken on board related research</a:t>
            </a:r>
          </a:p>
          <a:p>
            <a:pPr lvl="1"/>
            <a:r>
              <a:rPr lang="en-GB" dirty="0"/>
              <a:t>explored others' opinions</a:t>
            </a:r>
          </a:p>
          <a:p>
            <a:pPr lvl="1"/>
            <a:r>
              <a:rPr lang="en-GB" dirty="0"/>
              <a:t>checked your facts</a:t>
            </a:r>
          </a:p>
          <a:p>
            <a:pPr lvl="1"/>
            <a:r>
              <a:rPr lang="en-GB" dirty="0"/>
              <a:t>substantiated your arguments</a:t>
            </a:r>
          </a:p>
          <a:p>
            <a:pPr lvl="1"/>
            <a:r>
              <a:rPr lang="en-GB" dirty="0"/>
              <a:t>come to your own conclusions</a:t>
            </a:r>
            <a:br>
              <a:rPr lang="en-GB" dirty="0"/>
            </a:br>
            <a:endParaRPr lang="en-GB" dirty="0"/>
          </a:p>
          <a:p>
            <a:r>
              <a:rPr lang="en-GB" dirty="0"/>
              <a:t>References also enable the reader to find your sources of information for themselves.</a:t>
            </a:r>
          </a:p>
          <a:p>
            <a:r>
              <a:rPr lang="en-GB" dirty="0"/>
              <a:t>Referencing will become very important in year three and for the project in particular, so start now.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45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referencing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446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When to and how to reference</a:t>
            </a:r>
            <a:br>
              <a:rPr lang="en-GB" dirty="0"/>
            </a:br>
            <a:endParaRPr lang="en-GB" dirty="0"/>
          </a:p>
          <a:p>
            <a:r>
              <a:rPr lang="en-GB" dirty="0"/>
              <a:t>Each time you use someone else's ideas, words or facts, it is essential that you acknowledge this in your work. </a:t>
            </a:r>
          </a:p>
          <a:p>
            <a:r>
              <a:rPr lang="en-GB" dirty="0"/>
              <a:t>Not acknowledging other people's work is intellectually dishonest and can be illegal. </a:t>
            </a:r>
          </a:p>
          <a:p>
            <a:r>
              <a:rPr lang="en-GB" dirty="0"/>
              <a:t>It is known as plagiarism. You do not need to reference common knowledge, but you should reference things that you have personally read, seen or heard.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45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referencing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548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Examples at:</a:t>
            </a:r>
          </a:p>
          <a:p>
            <a:r>
              <a:rPr lang="en-GB" dirty="0">
                <a:hlinkClick r:id="rId3"/>
              </a:rPr>
              <a:t>https://www.uwe.ac.uk/study/study-support/study-skills/referencing/uwe-bristol-harvard#a0bb62b71-8553-4539-80f1-e51683b0aa4c</a:t>
            </a:r>
            <a:endParaRPr lang="en-GB" dirty="0"/>
          </a:p>
          <a:p>
            <a:endParaRPr lang="en-GB" dirty="0"/>
          </a:p>
          <a:p>
            <a:r>
              <a:rPr lang="en-GB" dirty="0"/>
              <a:t>Citing a source of information in your own text</a:t>
            </a:r>
          </a:p>
          <a:p>
            <a:pPr lvl="1"/>
            <a:r>
              <a:rPr lang="en-GB" dirty="0"/>
              <a:t>The need for care and guidance (Pearson </a:t>
            </a:r>
            <a:r>
              <a:rPr lang="en-GB" i="1" dirty="0"/>
              <a:t>et al.</a:t>
            </a:r>
            <a:r>
              <a:rPr lang="en-GB" dirty="0"/>
              <a:t>, 2007) is evident...</a:t>
            </a:r>
          </a:p>
          <a:p>
            <a:pPr lvl="1"/>
            <a:r>
              <a:rPr lang="en-GB" dirty="0"/>
              <a:t>As Pearson </a:t>
            </a:r>
            <a:r>
              <a:rPr lang="en-GB" i="1" dirty="0"/>
              <a:t>et al.</a:t>
            </a:r>
            <a:r>
              <a:rPr lang="en-GB" dirty="0"/>
              <a:t> states (2007, p.72), "The basis of evidence-based practice is, of course, evidence."</a:t>
            </a:r>
          </a:p>
          <a:p>
            <a:r>
              <a:rPr lang="en-GB" dirty="0"/>
              <a:t>The corresponding reference</a:t>
            </a:r>
          </a:p>
          <a:p>
            <a:pPr lvl="1"/>
            <a:r>
              <a:rPr lang="en-GB" dirty="0"/>
              <a:t>Pearson, A., Field, J., Ford, D. and Jordan, Z. (2007) </a:t>
            </a:r>
            <a:r>
              <a:rPr lang="en-GB" i="1" dirty="0"/>
              <a:t>Evidence-Based Clinical Practice in Nursing and Health Care: Assimilating Research, Experience and Expertise</a:t>
            </a:r>
            <a:r>
              <a:rPr lang="en-GB" dirty="0"/>
              <a:t>. 2nd ed. Oxford: Blackwell Publishing.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45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referencing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706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Electronic books: how to format your reference</a:t>
            </a:r>
            <a:br>
              <a:rPr lang="en-GB" dirty="0"/>
            </a:br>
            <a:endParaRPr lang="en-GB" dirty="0"/>
          </a:p>
          <a:p>
            <a:r>
              <a:rPr lang="en-GB" dirty="0"/>
              <a:t>Author surname, initials. (Year of publication) </a:t>
            </a:r>
            <a:r>
              <a:rPr lang="en-GB" i="1" dirty="0"/>
              <a:t>Title</a:t>
            </a:r>
            <a:r>
              <a:rPr lang="en-GB" dirty="0"/>
              <a:t> [online]. Edition (if not first edition). Place of publication: Publisher. [Accessed DD Month YYYY].</a:t>
            </a:r>
            <a:br>
              <a:rPr lang="en-GB" dirty="0"/>
            </a:br>
            <a:endParaRPr lang="en-GB" dirty="0"/>
          </a:p>
          <a:p>
            <a:r>
              <a:rPr lang="en-GB" b="1" dirty="0"/>
              <a:t>Example:</a:t>
            </a:r>
            <a:r>
              <a:rPr lang="en-GB" dirty="0"/>
              <a:t> </a:t>
            </a:r>
          </a:p>
          <a:p>
            <a:r>
              <a:rPr lang="en-GB" dirty="0"/>
              <a:t>Tulloch M et al, J. (2010) </a:t>
            </a:r>
            <a:r>
              <a:rPr lang="en-GB" i="1" dirty="0"/>
              <a:t>Understanding Microsoft Virtualization Solutions </a:t>
            </a:r>
            <a:r>
              <a:rPr lang="en-GB" dirty="0"/>
              <a:t>[online]. Washington : Microsoft Press. [Accessed 2 October 2020].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45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referencing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805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502E175D4041AD5498D9462EEF6D" ma:contentTypeVersion="11" ma:contentTypeDescription="Create a new document." ma:contentTypeScope="" ma:versionID="9513faf5fc17fb33e47043d9f4aecf4e">
  <xsd:schema xmlns:xsd="http://www.w3.org/2001/XMLSchema" xmlns:xs="http://www.w3.org/2001/XMLSchema" xmlns:p="http://schemas.microsoft.com/office/2006/metadata/properties" xmlns:ns2="97cb88b6-6f55-437d-af73-4cb2e3d1be32" xmlns:ns3="4a02df82-8de1-40de-837c-d16ad8d3d107" targetNamespace="http://schemas.microsoft.com/office/2006/metadata/properties" ma:root="true" ma:fieldsID="fe52720b6bd63e4542cfd51ab209b0a8" ns2:_="" ns3:_="">
    <xsd:import namespace="97cb88b6-6f55-437d-af73-4cb2e3d1be32"/>
    <xsd:import namespace="4a02df82-8de1-40de-837c-d16ad8d3d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88b6-6f55-437d-af73-4cb2e3d1b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2df82-8de1-40de-837c-d16ad8d3d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44590-9FAE-44C6-8226-04074169D818}">
  <ds:schemaRefs>
    <ds:schemaRef ds:uri="http://schemas.microsoft.com/office/2006/documentManagement/types"/>
    <ds:schemaRef ds:uri="http://schemas.openxmlformats.org/package/2006/metadata/core-properties"/>
    <ds:schemaRef ds:uri="97cb88b6-6f55-437d-af73-4cb2e3d1be32"/>
    <ds:schemaRef ds:uri="4a02df82-8de1-40de-837c-d16ad8d3d107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53F399-03FA-4D91-AC1A-8C0A7FCF22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0CF3D0-C4ED-4098-87C8-DC78FE451D59}">
  <ds:schemaRefs>
    <ds:schemaRef ds:uri="4a02df82-8de1-40de-837c-d16ad8d3d107"/>
    <ds:schemaRef ds:uri="97cb88b6-6f55-437d-af73-4cb2e3d1be3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13323</TotalTime>
  <Words>1033</Words>
  <Application>Microsoft Macintosh PowerPoint</Application>
  <PresentationFormat>Widescreen</PresentationFormat>
  <Paragraphs>114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Helvetica </vt:lpstr>
      <vt:lpstr>Microsoft Sans Serif</vt:lpstr>
      <vt:lpstr>Tahoma</vt:lpstr>
      <vt:lpstr>Office Theme</vt:lpstr>
      <vt:lpstr>Assignments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Higgie</dc:creator>
  <cp:lastModifiedBy>Bob Higgie</cp:lastModifiedBy>
  <cp:revision>3</cp:revision>
  <dcterms:created xsi:type="dcterms:W3CDTF">2020-06-12T21:21:17Z</dcterms:created>
  <dcterms:modified xsi:type="dcterms:W3CDTF">2020-10-04T09:47:06Z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0x010100DB71502E175D4041AD5498D9462EEF6D</vt:lpwstr>
  </property>
</Properties>
</file>